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4" r:id="rId9"/>
    <p:sldId id="267" r:id="rId10"/>
    <p:sldId id="272" r:id="rId11"/>
    <p:sldId id="266" r:id="rId12"/>
    <p:sldId id="269" r:id="rId13"/>
    <p:sldId id="271" r:id="rId14"/>
    <p:sldId id="268" r:id="rId15"/>
    <p:sldId id="274" r:id="rId16"/>
    <p:sldId id="275" r:id="rId17"/>
    <p:sldId id="279" r:id="rId18"/>
    <p:sldId id="280" r:id="rId19"/>
    <p:sldId id="273" r:id="rId20"/>
    <p:sldId id="276" r:id="rId21"/>
    <p:sldId id="277" r:id="rId22"/>
    <p:sldId id="281" r:id="rId23"/>
    <p:sldId id="283" r:id="rId24"/>
    <p:sldId id="284" r:id="rId25"/>
    <p:sldId id="286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ADJETIVOS DE PERSONALIDAD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1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err="1"/>
              <a:t>torpe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1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enrollado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84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700" dirty="0" err="1"/>
              <a:t>considerado</a:t>
            </a:r>
            <a:r>
              <a:rPr lang="cs-CZ" sz="6700" dirty="0"/>
              <a:t>/a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048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12292"/>
            <a:ext cx="7729728" cy="1188720"/>
          </a:xfrm>
        </p:spPr>
        <p:txBody>
          <a:bodyPr>
            <a:normAutofit/>
          </a:bodyPr>
          <a:lstStyle/>
          <a:p>
            <a:r>
              <a:rPr lang="cs-CZ" sz="6000" dirty="0" err="1"/>
              <a:t>mandón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84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burlón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814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cínico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634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codicioso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631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perezoso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05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ingenuo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07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vanidoso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1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23128"/>
            <a:ext cx="7729728" cy="1188720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valiente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5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dubitativo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552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impulsivo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6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cotilla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151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inquieto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89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grosero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122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rencoroso</a:t>
            </a:r>
            <a:r>
              <a:rPr lang="cs-CZ" sz="6000" dirty="0"/>
              <a:t>/a</a:t>
            </a:r>
            <a:endParaRPr lang="cs-CZ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959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 </a:t>
            </a:r>
            <a:r>
              <a:rPr lang="cs-CZ" sz="6000" dirty="0" err="1"/>
              <a:t>tacaño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28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245" y="978546"/>
            <a:ext cx="7729728" cy="1188720"/>
          </a:xfrm>
        </p:spPr>
        <p:txBody>
          <a:bodyPr>
            <a:normAutofit/>
          </a:bodyPr>
          <a:lstStyle/>
          <a:p>
            <a:r>
              <a:rPr lang="cs-CZ" sz="6000" dirty="0" err="1"/>
              <a:t>prudente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48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pícaro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39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736" y="992401"/>
            <a:ext cx="7729728" cy="1188720"/>
          </a:xfrm>
        </p:spPr>
        <p:txBody>
          <a:bodyPr>
            <a:normAutofit/>
          </a:bodyPr>
          <a:lstStyle/>
          <a:p>
            <a:r>
              <a:rPr lang="cs-CZ" sz="6000" dirty="0" err="1"/>
              <a:t>aplicado</a:t>
            </a:r>
            <a:r>
              <a:rPr lang="cs-CZ" sz="6000" dirty="0"/>
              <a:t>/a, 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3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391" y="756874"/>
            <a:ext cx="7729728" cy="1188720"/>
          </a:xfrm>
        </p:spPr>
        <p:txBody>
          <a:bodyPr>
            <a:noAutofit/>
          </a:bodyPr>
          <a:lstStyle/>
          <a:p>
            <a:r>
              <a:rPr lang="cs-CZ" sz="6000" dirty="0" err="1"/>
              <a:t>astuto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02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modesto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66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40001"/>
            <a:ext cx="7729728" cy="1188720"/>
          </a:xfrm>
        </p:spPr>
        <p:txBody>
          <a:bodyPr>
            <a:normAutofit/>
          </a:bodyPr>
          <a:lstStyle/>
          <a:p>
            <a:r>
              <a:rPr lang="cs-CZ" sz="6000" dirty="0" err="1"/>
              <a:t>guay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58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err="1"/>
              <a:t>atrevido</a:t>
            </a:r>
            <a:r>
              <a:rPr lang="cs-CZ" sz="6000" dirty="0"/>
              <a:t>/a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3049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31</Words>
  <Application>Microsoft Office PowerPoint</Application>
  <PresentationFormat>Widescreen</PresentationFormat>
  <Paragraphs>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Gill Sans MT</vt:lpstr>
      <vt:lpstr>Parcel</vt:lpstr>
      <vt:lpstr>ADJETIVOS DE PERSONALIDAD</vt:lpstr>
      <vt:lpstr>valiente</vt:lpstr>
      <vt:lpstr>prudente</vt:lpstr>
      <vt:lpstr>pícaro/a</vt:lpstr>
      <vt:lpstr>aplicado/a, </vt:lpstr>
      <vt:lpstr>astuto/a</vt:lpstr>
      <vt:lpstr>modesto/a</vt:lpstr>
      <vt:lpstr>guay</vt:lpstr>
      <vt:lpstr>atrevido/a</vt:lpstr>
      <vt:lpstr>torpe</vt:lpstr>
      <vt:lpstr>enrollado/a</vt:lpstr>
      <vt:lpstr>considerado/a </vt:lpstr>
      <vt:lpstr>mandón/a</vt:lpstr>
      <vt:lpstr>burlón/a</vt:lpstr>
      <vt:lpstr>cínico/a</vt:lpstr>
      <vt:lpstr>codicioso/a</vt:lpstr>
      <vt:lpstr>perezoso/a</vt:lpstr>
      <vt:lpstr>ingenuo/a</vt:lpstr>
      <vt:lpstr>vanidoso/a</vt:lpstr>
      <vt:lpstr>dubitativo/a</vt:lpstr>
      <vt:lpstr>impulsivo/a</vt:lpstr>
      <vt:lpstr>cotilla</vt:lpstr>
      <vt:lpstr>inquieto/a</vt:lpstr>
      <vt:lpstr>grosero/a</vt:lpstr>
      <vt:lpstr>rencoroso/a</vt:lpstr>
      <vt:lpstr> tacaño/a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 DE PERSONALIDAD</dc:title>
  <dc:creator>Denis Almandoz Irigoyen</dc:creator>
  <cp:lastModifiedBy>Denis Almandoz Irigoyen</cp:lastModifiedBy>
  <cp:revision>3</cp:revision>
  <dcterms:created xsi:type="dcterms:W3CDTF">2020-03-02T17:30:46Z</dcterms:created>
  <dcterms:modified xsi:type="dcterms:W3CDTF">2020-03-02T18:12:43Z</dcterms:modified>
</cp:coreProperties>
</file>