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9" r:id="rId15"/>
    <p:sldId id="268" r:id="rId16"/>
    <p:sldId id="270" r:id="rId17"/>
    <p:sldId id="274" r:id="rId18"/>
    <p:sldId id="273" r:id="rId19"/>
    <p:sldId id="272" r:id="rId20"/>
    <p:sldId id="275" r:id="rId21"/>
    <p:sldId id="290" r:id="rId22"/>
    <p:sldId id="276" r:id="rId23"/>
    <p:sldId id="280" r:id="rId24"/>
    <p:sldId id="279" r:id="rId25"/>
    <p:sldId id="277" r:id="rId26"/>
    <p:sldId id="283" r:id="rId27"/>
    <p:sldId id="281" r:id="rId28"/>
    <p:sldId id="282" r:id="rId29"/>
    <p:sldId id="285" r:id="rId30"/>
    <p:sldId id="284" r:id="rId31"/>
    <p:sldId id="286" r:id="rId32"/>
    <p:sldId id="287" r:id="rId33"/>
    <p:sldId id="288" r:id="rId34"/>
    <p:sldId id="289" r:id="rId35"/>
    <p:sldId id="291" r:id="rId36"/>
    <p:sldId id="292" r:id="rId37"/>
    <p:sldId id="293" r:id="rId38"/>
    <p:sldId id="294" r:id="rId39"/>
    <p:sldId id="295" r:id="rId40"/>
    <p:sldId id="278" r:id="rId41"/>
    <p:sldId id="297" r:id="rId42"/>
    <p:sldId id="298" r:id="rId43"/>
    <p:sldId id="296" r:id="rId44"/>
    <p:sldId id="299" r:id="rId45"/>
    <p:sldId id="303" r:id="rId46"/>
    <p:sldId id="301" r:id="rId47"/>
    <p:sldId id="300" r:id="rId48"/>
    <p:sldId id="302" r:id="rId49"/>
    <p:sldId id="30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A233D-BAB7-4E12-B140-5886F18EBDB7}" v="3719" dt="2021-04-20T23:37:35.574"/>
    <p1510:client id="{E41B9BFD-E85E-4E0D-AFAF-9F0669B580D5}" v="3605" dt="2021-04-21T09:34:3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594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7063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460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72789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395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495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600085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781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4717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469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33538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751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59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58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8397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8787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901241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s.muni.cz/auth/mail/mail_posli?to=501433%40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hBNaxV4783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439" y="1447800"/>
            <a:ext cx="8574749" cy="1863091"/>
          </a:xfrm>
        </p:spPr>
        <p:txBody>
          <a:bodyPr/>
          <a:lstStyle/>
          <a:p>
            <a:r>
              <a:rPr lang="en-US" sz="6600" b="1" dirty="0">
                <a:solidFill>
                  <a:schemeClr val="accent2"/>
                </a:solidFill>
                <a:cs typeface="Calibri Light"/>
              </a:rPr>
              <a:t>GENERACIÓN DEL 27</a:t>
            </a:r>
          </a:p>
        </p:txBody>
      </p:sp>
      <p:sp>
        <p:nvSpPr>
          <p:cNvPr id="4" name="TextBox 3">
            <a:extLst>
              <a:ext uri="{FF2B5EF4-FFF2-40B4-BE49-F238E27FC236}">
                <a16:creationId xmlns:a16="http://schemas.microsoft.com/office/drawing/2014/main" id="{23F7FC26-5A06-41CC-BE7E-9B580B6F4F48}"/>
              </a:ext>
            </a:extLst>
          </p:cNvPr>
          <p:cNvSpPr txBox="1"/>
          <p:nvPr/>
        </p:nvSpPr>
        <p:spPr>
          <a:xfrm>
            <a:off x="1183627" y="3993473"/>
            <a:ext cx="53598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Mgr. Katarína </a:t>
            </a:r>
            <a:r>
              <a:rPr lang="en-US" sz="2400" dirty="0" err="1"/>
              <a:t>Gecelovská</a:t>
            </a:r>
            <a:br>
              <a:rPr lang="en-US" sz="2400" dirty="0"/>
            </a:br>
            <a:r>
              <a:rPr lang="en-US" sz="2400" b="1" dirty="0">
                <a:ea typeface="+mn-lt"/>
                <a:cs typeface="+mn-lt"/>
                <a:hlinkClick r:id="rId2"/>
              </a:rPr>
              <a:t>501433@mail.muni.cz</a:t>
            </a:r>
            <a:endParaRPr lang="en-US" sz="2400" dirty="0">
              <a:ea typeface="+mn-lt"/>
              <a:cs typeface="+mn-lt"/>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person, wall, indoor, people&#10;&#10;Description automatically generated">
            <a:extLst>
              <a:ext uri="{FF2B5EF4-FFF2-40B4-BE49-F238E27FC236}">
                <a16:creationId xmlns:a16="http://schemas.microsoft.com/office/drawing/2014/main" id="{0994F514-A756-4822-AA42-CA14C49E7B00}"/>
              </a:ext>
            </a:extLst>
          </p:cNvPr>
          <p:cNvPicPr>
            <a:picLocks noChangeAspect="1"/>
          </p:cNvPicPr>
          <p:nvPr/>
        </p:nvPicPr>
        <p:blipFill>
          <a:blip r:embed="rId2"/>
          <a:stretch>
            <a:fillRect/>
          </a:stretch>
        </p:blipFill>
        <p:spPr>
          <a:xfrm>
            <a:off x="94890" y="2918173"/>
            <a:ext cx="6768861" cy="3810863"/>
          </a:xfrm>
          <a:prstGeom prst="rect">
            <a:avLst/>
          </a:prstGeom>
        </p:spPr>
      </p:pic>
      <p:pic>
        <p:nvPicPr>
          <p:cNvPr id="7" name="Picture 7">
            <a:extLst>
              <a:ext uri="{FF2B5EF4-FFF2-40B4-BE49-F238E27FC236}">
                <a16:creationId xmlns:a16="http://schemas.microsoft.com/office/drawing/2014/main" id="{1F3C605D-F42B-4F96-86FE-7C82005D6035}"/>
              </a:ext>
            </a:extLst>
          </p:cNvPr>
          <p:cNvPicPr>
            <a:picLocks noChangeAspect="1"/>
          </p:cNvPicPr>
          <p:nvPr/>
        </p:nvPicPr>
        <p:blipFill>
          <a:blip r:embed="rId3"/>
          <a:stretch>
            <a:fillRect/>
          </a:stretch>
        </p:blipFill>
        <p:spPr>
          <a:xfrm>
            <a:off x="5989607" y="72464"/>
            <a:ext cx="6107501" cy="3808845"/>
          </a:xfrm>
          <a:prstGeom prst="rect">
            <a:avLst/>
          </a:prstGeom>
        </p:spPr>
      </p:pic>
    </p:spTree>
    <p:extLst>
      <p:ext uri="{BB962C8B-B14F-4D97-AF65-F5344CB8AC3E}">
        <p14:creationId xmlns:p14="http://schemas.microsoft.com/office/powerpoint/2010/main" val="421130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4916-6134-41A6-BEED-92B01C688D58}"/>
              </a:ext>
            </a:extLst>
          </p:cNvPr>
          <p:cNvSpPr>
            <a:spLocks noGrp="1"/>
          </p:cNvSpPr>
          <p:nvPr>
            <p:ph type="title"/>
          </p:nvPr>
        </p:nvSpPr>
        <p:spPr>
          <a:xfrm>
            <a:off x="677334" y="609600"/>
            <a:ext cx="8596668" cy="681704"/>
          </a:xfrm>
        </p:spPr>
        <p:txBody>
          <a:bodyPr/>
          <a:lstStyle/>
          <a:p>
            <a:r>
              <a:rPr lang="en-US" b="1" dirty="0" err="1">
                <a:ea typeface="+mj-lt"/>
                <a:cs typeface="+mj-lt"/>
              </a:rPr>
              <a:t>Generación</a:t>
            </a:r>
            <a:r>
              <a:rPr lang="en-US" b="1" dirty="0">
                <a:ea typeface="+mj-lt"/>
                <a:cs typeface="+mj-lt"/>
              </a:rPr>
              <a:t> del 27</a:t>
            </a:r>
            <a:endParaRPr lang="en-US" dirty="0"/>
          </a:p>
        </p:txBody>
      </p:sp>
      <p:sp>
        <p:nvSpPr>
          <p:cNvPr id="3" name="Content Placeholder 2">
            <a:extLst>
              <a:ext uri="{FF2B5EF4-FFF2-40B4-BE49-F238E27FC236}">
                <a16:creationId xmlns:a16="http://schemas.microsoft.com/office/drawing/2014/main" id="{E90F54CB-F241-43CB-BF56-447AE8D4673E}"/>
              </a:ext>
            </a:extLst>
          </p:cNvPr>
          <p:cNvSpPr>
            <a:spLocks noGrp="1"/>
          </p:cNvSpPr>
          <p:nvPr>
            <p:ph idx="1"/>
          </p:nvPr>
        </p:nvSpPr>
        <p:spPr>
          <a:xfrm>
            <a:off x="296334" y="1361719"/>
            <a:ext cx="9075990" cy="5146675"/>
          </a:xfrm>
        </p:spPr>
        <p:txBody>
          <a:bodyPr vert="horz" lIns="91440" tIns="45720" rIns="91440" bIns="45720" rtlCol="0" anchor="t">
            <a:normAutofit/>
          </a:bodyPr>
          <a:lstStyle/>
          <a:p>
            <a:r>
              <a:rPr lang="en-US" sz="2400" b="1" dirty="0" err="1">
                <a:solidFill>
                  <a:schemeClr val="tx1"/>
                </a:solidFill>
              </a:rPr>
              <a:t>grupo</a:t>
            </a:r>
            <a:r>
              <a:rPr lang="en-US" sz="2400" b="1" dirty="0">
                <a:solidFill>
                  <a:schemeClr val="tx1"/>
                </a:solidFill>
              </a:rPr>
              <a:t> de </a:t>
            </a:r>
            <a:r>
              <a:rPr lang="en-US" sz="2400" b="1" dirty="0" err="1">
                <a:solidFill>
                  <a:schemeClr val="tx1"/>
                </a:solidFill>
              </a:rPr>
              <a:t>poetas</a:t>
            </a:r>
            <a:r>
              <a:rPr lang="en-US" sz="2400" b="1" dirty="0">
                <a:solidFill>
                  <a:schemeClr val="tx1"/>
                </a:solidFill>
              </a:rPr>
              <a:t> </a:t>
            </a:r>
            <a:r>
              <a:rPr lang="en-US" sz="2400" b="1" dirty="0" err="1">
                <a:solidFill>
                  <a:schemeClr val="tx1"/>
                </a:solidFill>
              </a:rPr>
              <a:t>nacidos</a:t>
            </a:r>
            <a:r>
              <a:rPr lang="en-US" sz="2400" b="1" dirty="0">
                <a:solidFill>
                  <a:schemeClr val="tx1"/>
                </a:solidFill>
              </a:rPr>
              <a:t> entre 1981 (Salinas) y 1905 (</a:t>
            </a:r>
            <a:r>
              <a:rPr lang="en-US" sz="2400" b="1" dirty="0" err="1">
                <a:solidFill>
                  <a:schemeClr val="tx1"/>
                </a:solidFill>
              </a:rPr>
              <a:t>Altolaguirre</a:t>
            </a:r>
            <a:r>
              <a:rPr lang="en-US" sz="2400" b="1" dirty="0">
                <a:solidFill>
                  <a:schemeClr val="tx1"/>
                </a:solidFill>
              </a:rPr>
              <a:t>) y que </a:t>
            </a:r>
            <a:r>
              <a:rPr lang="en-US" sz="2400" b="1" dirty="0" err="1">
                <a:solidFill>
                  <a:schemeClr val="tx1"/>
                </a:solidFill>
              </a:rPr>
              <a:t>empezaron</a:t>
            </a:r>
            <a:r>
              <a:rPr lang="en-US" sz="2400" b="1" dirty="0">
                <a:solidFill>
                  <a:schemeClr val="tx1"/>
                </a:solidFill>
              </a:rPr>
              <a:t> a </a:t>
            </a:r>
            <a:r>
              <a:rPr lang="en-US" sz="2400" b="1" dirty="0" err="1">
                <a:solidFill>
                  <a:schemeClr val="tx1"/>
                </a:solidFill>
              </a:rPr>
              <a:t>publicar</a:t>
            </a:r>
            <a:r>
              <a:rPr lang="en-US" sz="2400" b="1" dirty="0">
                <a:solidFill>
                  <a:schemeClr val="tx1"/>
                </a:solidFill>
              </a:rPr>
              <a:t> en los </a:t>
            </a:r>
            <a:r>
              <a:rPr lang="en-US" sz="2400" b="1" dirty="0" err="1">
                <a:solidFill>
                  <a:schemeClr val="tx1"/>
                </a:solidFill>
              </a:rPr>
              <a:t>a</a:t>
            </a:r>
            <a:r>
              <a:rPr lang="en-US" sz="2400" b="1" dirty="0" err="1">
                <a:solidFill>
                  <a:schemeClr val="tx1"/>
                </a:solidFill>
                <a:ea typeface="+mn-lt"/>
                <a:cs typeface="+mn-lt"/>
              </a:rPr>
              <a:t>ños</a:t>
            </a:r>
            <a:r>
              <a:rPr lang="en-US" sz="2400" b="1" dirty="0">
                <a:solidFill>
                  <a:schemeClr val="tx1"/>
                </a:solidFill>
                <a:ea typeface="+mn-lt"/>
                <a:cs typeface="+mn-lt"/>
              </a:rPr>
              <a:t> 20</a:t>
            </a:r>
            <a:endParaRPr lang="en-US" sz="2400" b="1" dirty="0">
              <a:solidFill>
                <a:schemeClr val="tx1"/>
              </a:solidFill>
            </a:endParaRPr>
          </a:p>
          <a:p>
            <a:r>
              <a:rPr lang="en-US" sz="2400" dirty="0" err="1">
                <a:solidFill>
                  <a:schemeClr val="tx1"/>
                </a:solidFill>
                <a:ea typeface="+mn-lt"/>
                <a:cs typeface="+mn-lt"/>
              </a:rPr>
              <a:t>entraron</a:t>
            </a:r>
            <a:r>
              <a:rPr lang="en-US" sz="2400" dirty="0">
                <a:solidFill>
                  <a:schemeClr val="tx1"/>
                </a:solidFill>
                <a:ea typeface="+mn-lt"/>
                <a:cs typeface="+mn-lt"/>
              </a:rPr>
              <a:t> en la </a:t>
            </a:r>
            <a:r>
              <a:rPr lang="en-US" sz="2400" dirty="0" err="1">
                <a:solidFill>
                  <a:schemeClr val="tx1"/>
                </a:solidFill>
                <a:ea typeface="+mn-lt"/>
                <a:cs typeface="+mn-lt"/>
              </a:rPr>
              <a:t>escena</a:t>
            </a:r>
            <a:r>
              <a:rPr lang="en-US" sz="2400" dirty="0">
                <a:solidFill>
                  <a:schemeClr val="tx1"/>
                </a:solidFill>
                <a:ea typeface="+mn-lt"/>
                <a:cs typeface="+mn-lt"/>
              </a:rPr>
              <a:t>, de </a:t>
            </a:r>
            <a:r>
              <a:rPr lang="en-US" sz="2400" dirty="0" err="1">
                <a:solidFill>
                  <a:schemeClr val="tx1"/>
                </a:solidFill>
                <a:ea typeface="+mn-lt"/>
                <a:cs typeface="+mn-lt"/>
              </a:rPr>
              <a:t>manera</a:t>
            </a:r>
            <a:r>
              <a:rPr lang="en-US" sz="2400" dirty="0">
                <a:solidFill>
                  <a:schemeClr val="tx1"/>
                </a:solidFill>
                <a:ea typeface="+mn-lt"/>
                <a:cs typeface="+mn-lt"/>
              </a:rPr>
              <a:t> </a:t>
            </a:r>
            <a:r>
              <a:rPr lang="en-US" sz="2400" dirty="0" err="1">
                <a:solidFill>
                  <a:schemeClr val="tx1"/>
                </a:solidFill>
                <a:ea typeface="+mn-lt"/>
                <a:cs typeface="+mn-lt"/>
              </a:rPr>
              <a:t>aislada</a:t>
            </a:r>
            <a:r>
              <a:rPr lang="en-US" sz="2400" dirty="0">
                <a:solidFill>
                  <a:schemeClr val="tx1"/>
                </a:solidFill>
                <a:ea typeface="+mn-lt"/>
                <a:cs typeface="+mn-lt"/>
              </a:rPr>
              <a:t>, a </a:t>
            </a:r>
            <a:r>
              <a:rPr lang="en-US" sz="2400" dirty="0" err="1">
                <a:solidFill>
                  <a:schemeClr val="tx1"/>
                </a:solidFill>
                <a:ea typeface="+mn-lt"/>
                <a:cs typeface="+mn-lt"/>
              </a:rPr>
              <a:t>través</a:t>
            </a:r>
            <a:r>
              <a:rPr lang="en-US" sz="2400" dirty="0">
                <a:solidFill>
                  <a:schemeClr val="tx1"/>
                </a:solidFill>
                <a:ea typeface="+mn-lt"/>
                <a:cs typeface="+mn-lt"/>
              </a:rPr>
              <a:t> de </a:t>
            </a:r>
            <a:r>
              <a:rPr lang="en-US" sz="2400" b="1" dirty="0">
                <a:solidFill>
                  <a:schemeClr val="tx1"/>
                </a:solidFill>
                <a:ea typeface="+mn-lt"/>
                <a:cs typeface="+mn-lt"/>
              </a:rPr>
              <a:t>las </a:t>
            </a:r>
            <a:r>
              <a:rPr lang="en-US" sz="2400" b="1" dirty="0" err="1">
                <a:solidFill>
                  <a:schemeClr val="tx1"/>
                </a:solidFill>
                <a:ea typeface="+mn-lt"/>
                <a:cs typeface="+mn-lt"/>
              </a:rPr>
              <a:t>revistas</a:t>
            </a:r>
            <a:r>
              <a:rPr lang="en-US" sz="2400" b="1" dirty="0">
                <a:solidFill>
                  <a:schemeClr val="tx1"/>
                </a:solidFill>
                <a:ea typeface="+mn-lt"/>
                <a:cs typeface="+mn-lt"/>
              </a:rPr>
              <a:t> </a:t>
            </a:r>
            <a:r>
              <a:rPr lang="en-US" sz="2400" b="1" dirty="0" err="1">
                <a:solidFill>
                  <a:schemeClr val="tx1"/>
                </a:solidFill>
                <a:ea typeface="+mn-lt"/>
                <a:cs typeface="+mn-lt"/>
              </a:rPr>
              <a:t>literarias</a:t>
            </a:r>
            <a:r>
              <a:rPr lang="en-US" sz="2400" b="1" dirty="0">
                <a:solidFill>
                  <a:schemeClr val="tx1"/>
                </a:solidFill>
                <a:ea typeface="+mn-lt"/>
                <a:cs typeface="+mn-lt"/>
              </a:rPr>
              <a:t>, por </a:t>
            </a:r>
            <a:r>
              <a:rPr lang="en-US" sz="2400" b="1" dirty="0" err="1">
                <a:solidFill>
                  <a:schemeClr val="tx1"/>
                </a:solidFill>
                <a:ea typeface="+mn-lt"/>
                <a:cs typeface="+mn-lt"/>
              </a:rPr>
              <a:t>ejemplo</a:t>
            </a:r>
            <a:r>
              <a:rPr lang="en-US" sz="2400" b="1" dirty="0">
                <a:ea typeface="+mn-lt"/>
                <a:cs typeface="+mn-lt"/>
              </a:rPr>
              <a:t> </a:t>
            </a:r>
            <a:r>
              <a:rPr lang="en-US" sz="2400" b="1" dirty="0" err="1">
                <a:solidFill>
                  <a:schemeClr val="accent2"/>
                </a:solidFill>
                <a:ea typeface="+mn-lt"/>
                <a:cs typeface="+mn-lt"/>
              </a:rPr>
              <a:t>Revista</a:t>
            </a:r>
            <a:r>
              <a:rPr lang="en-US" sz="2400" b="1" dirty="0">
                <a:solidFill>
                  <a:schemeClr val="accent2"/>
                </a:solidFill>
                <a:ea typeface="+mn-lt"/>
                <a:cs typeface="+mn-lt"/>
              </a:rPr>
              <a:t> de Occidente</a:t>
            </a:r>
            <a:r>
              <a:rPr lang="en-US" sz="2400" dirty="0">
                <a:ea typeface="+mn-lt"/>
                <a:cs typeface="+mn-lt"/>
              </a:rPr>
              <a:t> o </a:t>
            </a:r>
            <a:r>
              <a:rPr lang="en-US" sz="2400" b="1" dirty="0">
                <a:solidFill>
                  <a:schemeClr val="accent2"/>
                </a:solidFill>
                <a:ea typeface="+mn-lt"/>
                <a:cs typeface="+mn-lt"/>
              </a:rPr>
              <a:t>La Gaceta </a:t>
            </a:r>
            <a:r>
              <a:rPr lang="en-US" sz="2400" b="1" dirty="0" err="1">
                <a:solidFill>
                  <a:schemeClr val="accent2"/>
                </a:solidFill>
                <a:ea typeface="+mn-lt"/>
                <a:cs typeface="+mn-lt"/>
              </a:rPr>
              <a:t>Literaria</a:t>
            </a:r>
            <a:endParaRPr lang="en-US" sz="2400" b="1" dirty="0" err="1">
              <a:solidFill>
                <a:schemeClr val="accent2"/>
              </a:solidFill>
            </a:endParaRPr>
          </a:p>
          <a:p>
            <a:r>
              <a:rPr lang="en-US" sz="2400" b="1" dirty="0" err="1">
                <a:solidFill>
                  <a:schemeClr val="tx1"/>
                </a:solidFill>
              </a:rPr>
              <a:t>lugares</a:t>
            </a:r>
            <a:r>
              <a:rPr lang="en-US" sz="2400" b="1" dirty="0">
                <a:solidFill>
                  <a:schemeClr val="tx1"/>
                </a:solidFill>
              </a:rPr>
              <a:t> de los </a:t>
            </a:r>
            <a:r>
              <a:rPr lang="en-US" sz="2400" b="1" dirty="0" err="1">
                <a:solidFill>
                  <a:schemeClr val="tx1"/>
                </a:solidFill>
              </a:rPr>
              <a:t>encuentros</a:t>
            </a:r>
            <a:r>
              <a:rPr lang="en-US" sz="2400" b="1" dirty="0">
                <a:solidFill>
                  <a:schemeClr val="tx1"/>
                </a:solidFill>
              </a:rPr>
              <a:t>:</a:t>
            </a:r>
            <a:r>
              <a:rPr lang="en-US" sz="2400" b="1" dirty="0"/>
              <a:t> </a:t>
            </a:r>
            <a:r>
              <a:rPr lang="en-US" sz="2400" b="1" dirty="0">
                <a:solidFill>
                  <a:schemeClr val="accent2"/>
                </a:solidFill>
                <a:ea typeface="+mn-lt"/>
                <a:cs typeface="+mn-lt"/>
              </a:rPr>
              <a:t>La Residencia de </a:t>
            </a:r>
            <a:r>
              <a:rPr lang="en-US" sz="2400" b="1" dirty="0" err="1">
                <a:solidFill>
                  <a:schemeClr val="accent2"/>
                </a:solidFill>
                <a:ea typeface="+mn-lt"/>
                <a:cs typeface="+mn-lt"/>
              </a:rPr>
              <a:t>Estudiantes</a:t>
            </a:r>
            <a:r>
              <a:rPr lang="en-US" sz="2400" dirty="0">
                <a:ea typeface="+mn-lt"/>
                <a:cs typeface="+mn-lt"/>
              </a:rPr>
              <a:t> y el </a:t>
            </a:r>
            <a:r>
              <a:rPr lang="en-US" sz="2400" b="1" dirty="0">
                <a:solidFill>
                  <a:schemeClr val="accent2"/>
                </a:solidFill>
                <a:ea typeface="+mn-lt"/>
                <a:cs typeface="+mn-lt"/>
              </a:rPr>
              <a:t>Centro de </a:t>
            </a:r>
            <a:r>
              <a:rPr lang="en-US" sz="2400" b="1" dirty="0" err="1">
                <a:solidFill>
                  <a:schemeClr val="accent2"/>
                </a:solidFill>
                <a:ea typeface="+mn-lt"/>
                <a:cs typeface="+mn-lt"/>
              </a:rPr>
              <a:t>Estudios</a:t>
            </a:r>
            <a:r>
              <a:rPr lang="en-US" sz="2400" b="1" dirty="0">
                <a:solidFill>
                  <a:schemeClr val="accent2"/>
                </a:solidFill>
                <a:ea typeface="+mn-lt"/>
                <a:cs typeface="+mn-lt"/>
              </a:rPr>
              <a:t> </a:t>
            </a:r>
            <a:r>
              <a:rPr lang="en-US" sz="2400" b="1" dirty="0" err="1">
                <a:solidFill>
                  <a:schemeClr val="accent2"/>
                </a:solidFill>
                <a:ea typeface="+mn-lt"/>
                <a:cs typeface="+mn-lt"/>
              </a:rPr>
              <a:t>Históricos</a:t>
            </a:r>
            <a:endParaRPr lang="en-US" sz="2400" b="1" dirty="0">
              <a:solidFill>
                <a:schemeClr val="accent2"/>
              </a:solidFill>
              <a:ea typeface="+mn-lt"/>
              <a:cs typeface="+mn-lt"/>
            </a:endParaRPr>
          </a:p>
          <a:p>
            <a:r>
              <a:rPr lang="en-US" sz="2400" b="1" dirty="0">
                <a:solidFill>
                  <a:schemeClr val="accent2"/>
                </a:solidFill>
                <a:ea typeface="+mn-lt"/>
                <a:cs typeface="+mn-lt"/>
              </a:rPr>
              <a:t>el</a:t>
            </a:r>
            <a:r>
              <a:rPr lang="en-US" sz="2400" b="1" dirty="0">
                <a:solidFill>
                  <a:schemeClr val="accent2"/>
                </a:solidFill>
              </a:rPr>
              <a:t> primer </a:t>
            </a:r>
            <a:r>
              <a:rPr lang="en-US" sz="2400" b="1" dirty="0" err="1">
                <a:solidFill>
                  <a:schemeClr val="accent2"/>
                </a:solidFill>
              </a:rPr>
              <a:t>acto</a:t>
            </a:r>
            <a:r>
              <a:rPr lang="en-US" sz="2400" b="1" dirty="0">
                <a:solidFill>
                  <a:schemeClr val="accent2"/>
                </a:solidFill>
              </a:rPr>
              <a:t> </a:t>
            </a:r>
            <a:r>
              <a:rPr lang="en-US" sz="2400" b="1" dirty="0" err="1">
                <a:solidFill>
                  <a:schemeClr val="accent2"/>
                </a:solidFill>
              </a:rPr>
              <a:t>público</a:t>
            </a:r>
            <a:r>
              <a:rPr lang="en-US" sz="2400" b="1" dirty="0">
                <a:solidFill>
                  <a:schemeClr val="accent2"/>
                </a:solidFill>
              </a:rPr>
              <a:t> </a:t>
            </a:r>
            <a:r>
              <a:rPr lang="en-US" sz="2400" b="1" dirty="0" err="1">
                <a:solidFill>
                  <a:schemeClr val="accent2"/>
                </a:solidFill>
              </a:rPr>
              <a:t>común</a:t>
            </a:r>
            <a:r>
              <a:rPr lang="en-US" sz="2400" b="1" dirty="0">
                <a:solidFill>
                  <a:schemeClr val="accent2"/>
                </a:solidFill>
              </a:rPr>
              <a:t>: </a:t>
            </a:r>
            <a:r>
              <a:rPr lang="en-US" sz="2400" b="1" dirty="0" err="1">
                <a:solidFill>
                  <a:schemeClr val="tx1"/>
                </a:solidFill>
              </a:rPr>
              <a:t>c</a:t>
            </a:r>
            <a:r>
              <a:rPr lang="en-US" sz="2400" b="1" dirty="0" err="1">
                <a:solidFill>
                  <a:schemeClr val="tx1"/>
                </a:solidFill>
                <a:ea typeface="+mn-lt"/>
                <a:cs typeface="+mn-lt"/>
              </a:rPr>
              <a:t>elebración</a:t>
            </a:r>
            <a:r>
              <a:rPr lang="en-US" sz="2400" b="1" dirty="0">
                <a:solidFill>
                  <a:schemeClr val="tx1"/>
                </a:solidFill>
                <a:ea typeface="+mn-lt"/>
                <a:cs typeface="+mn-lt"/>
              </a:rPr>
              <a:t> del </a:t>
            </a:r>
            <a:r>
              <a:rPr lang="en-US" sz="2400" b="1" dirty="0" err="1">
                <a:solidFill>
                  <a:schemeClr val="tx1"/>
                </a:solidFill>
                <a:ea typeface="+mn-lt"/>
                <a:cs typeface="+mn-lt"/>
              </a:rPr>
              <a:t>tricentenario</a:t>
            </a:r>
            <a:r>
              <a:rPr lang="en-US" sz="2400" b="1" dirty="0">
                <a:solidFill>
                  <a:schemeClr val="tx1"/>
                </a:solidFill>
                <a:ea typeface="+mn-lt"/>
                <a:cs typeface="+mn-lt"/>
              </a:rPr>
              <a:t> de Góngora </a:t>
            </a:r>
            <a:r>
              <a:rPr lang="en-US" sz="2400" b="1" dirty="0" err="1">
                <a:solidFill>
                  <a:schemeClr val="tx1"/>
                </a:solidFill>
                <a:ea typeface="+mn-lt"/>
                <a:cs typeface="+mn-lt"/>
              </a:rPr>
              <a:t>organizada</a:t>
            </a:r>
            <a:r>
              <a:rPr lang="en-US" sz="2400" b="1" dirty="0">
                <a:solidFill>
                  <a:schemeClr val="tx1"/>
                </a:solidFill>
                <a:ea typeface="+mn-lt"/>
                <a:cs typeface="+mn-lt"/>
              </a:rPr>
              <a:t> por el Ateneo de Sevilla en </a:t>
            </a:r>
            <a:r>
              <a:rPr lang="en-US" sz="2400" b="1" dirty="0" err="1">
                <a:solidFill>
                  <a:schemeClr val="tx1"/>
                </a:solidFill>
                <a:ea typeface="+mn-lt"/>
                <a:cs typeface="+mn-lt"/>
              </a:rPr>
              <a:t>diciembre</a:t>
            </a:r>
            <a:r>
              <a:rPr lang="en-US" sz="2400" b="1" dirty="0">
                <a:solidFill>
                  <a:schemeClr val="tx1"/>
                </a:solidFill>
                <a:ea typeface="+mn-lt"/>
                <a:cs typeface="+mn-lt"/>
              </a:rPr>
              <a:t> de </a:t>
            </a:r>
            <a:r>
              <a:rPr lang="en-US" sz="2400" b="1" dirty="0">
                <a:solidFill>
                  <a:schemeClr val="accent2"/>
                </a:solidFill>
                <a:ea typeface="+mn-lt"/>
                <a:cs typeface="+mn-lt"/>
              </a:rPr>
              <a:t>1927</a:t>
            </a:r>
          </a:p>
          <a:p>
            <a:endParaRPr lang="en-US" sz="2400" b="1" dirty="0"/>
          </a:p>
        </p:txBody>
      </p:sp>
      <p:pic>
        <p:nvPicPr>
          <p:cNvPr id="4" name="Picture 4" descr="Text&#10;&#10;Description automatically generated">
            <a:extLst>
              <a:ext uri="{FF2B5EF4-FFF2-40B4-BE49-F238E27FC236}">
                <a16:creationId xmlns:a16="http://schemas.microsoft.com/office/drawing/2014/main" id="{2BF2BF78-7E69-4177-8B83-CAF3CAD9DDB5}"/>
              </a:ext>
            </a:extLst>
          </p:cNvPr>
          <p:cNvPicPr>
            <a:picLocks noChangeAspect="1"/>
          </p:cNvPicPr>
          <p:nvPr/>
        </p:nvPicPr>
        <p:blipFill>
          <a:blip r:embed="rId2"/>
          <a:stretch>
            <a:fillRect/>
          </a:stretch>
        </p:blipFill>
        <p:spPr>
          <a:xfrm>
            <a:off x="9677399" y="-2573"/>
            <a:ext cx="2263878" cy="3298951"/>
          </a:xfrm>
          <a:prstGeom prst="rect">
            <a:avLst/>
          </a:prstGeom>
        </p:spPr>
      </p:pic>
      <p:pic>
        <p:nvPicPr>
          <p:cNvPr id="5" name="Picture 5" descr="A picture containing text, newspaper&#10;&#10;Description automatically generated">
            <a:extLst>
              <a:ext uri="{FF2B5EF4-FFF2-40B4-BE49-F238E27FC236}">
                <a16:creationId xmlns:a16="http://schemas.microsoft.com/office/drawing/2014/main" id="{4CF6B4BD-C42A-44BF-9F9C-A046485B3DF4}"/>
              </a:ext>
            </a:extLst>
          </p:cNvPr>
          <p:cNvPicPr>
            <a:picLocks noChangeAspect="1"/>
          </p:cNvPicPr>
          <p:nvPr/>
        </p:nvPicPr>
        <p:blipFill>
          <a:blip r:embed="rId3"/>
          <a:stretch>
            <a:fillRect/>
          </a:stretch>
        </p:blipFill>
        <p:spPr>
          <a:xfrm>
            <a:off x="9542207" y="3089859"/>
            <a:ext cx="2521975" cy="3652542"/>
          </a:xfrm>
          <a:prstGeom prst="rect">
            <a:avLst/>
          </a:prstGeom>
        </p:spPr>
      </p:pic>
    </p:spTree>
    <p:extLst>
      <p:ext uri="{BB962C8B-B14F-4D97-AF65-F5344CB8AC3E}">
        <p14:creationId xmlns:p14="http://schemas.microsoft.com/office/powerpoint/2010/main" val="281319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65641AD-98E6-488E-ACF5-29C62F794A68}"/>
              </a:ext>
            </a:extLst>
          </p:cNvPr>
          <p:cNvPicPr>
            <a:picLocks noChangeAspect="1"/>
          </p:cNvPicPr>
          <p:nvPr/>
        </p:nvPicPr>
        <p:blipFill>
          <a:blip r:embed="rId2"/>
          <a:stretch>
            <a:fillRect/>
          </a:stretch>
        </p:blipFill>
        <p:spPr>
          <a:xfrm>
            <a:off x="1774722" y="129651"/>
            <a:ext cx="8212395" cy="5369667"/>
          </a:xfrm>
          <a:prstGeom prst="rect">
            <a:avLst/>
          </a:prstGeom>
        </p:spPr>
      </p:pic>
      <p:sp>
        <p:nvSpPr>
          <p:cNvPr id="3" name="TextBox 2">
            <a:extLst>
              <a:ext uri="{FF2B5EF4-FFF2-40B4-BE49-F238E27FC236}">
                <a16:creationId xmlns:a16="http://schemas.microsoft.com/office/drawing/2014/main" id="{FC5C581D-ADF1-4CBF-BCBB-883DBFEE3AEB}"/>
              </a:ext>
            </a:extLst>
          </p:cNvPr>
          <p:cNvSpPr txBox="1"/>
          <p:nvPr/>
        </p:nvSpPr>
        <p:spPr>
          <a:xfrm>
            <a:off x="238432" y="5535560"/>
            <a:ext cx="117028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1. Rafael Alberti; 2. Federico García Lorca; 3. Juan </a:t>
            </a:r>
            <a:r>
              <a:rPr lang="en-US" sz="2000" b="1" dirty="0" err="1">
                <a:ea typeface="+mn-lt"/>
                <a:cs typeface="+mn-lt"/>
              </a:rPr>
              <a:t>Chabás</a:t>
            </a:r>
            <a:r>
              <a:rPr lang="en-US" sz="2000" b="1" dirty="0">
                <a:ea typeface="+mn-lt"/>
                <a:cs typeface="+mn-lt"/>
              </a:rPr>
              <a:t>; 4. Mauricio </a:t>
            </a:r>
            <a:r>
              <a:rPr lang="en-US" sz="2000" b="1" dirty="0" err="1">
                <a:ea typeface="+mn-lt"/>
                <a:cs typeface="+mn-lt"/>
              </a:rPr>
              <a:t>Bacarisse</a:t>
            </a:r>
            <a:r>
              <a:rPr lang="en-US" sz="2000" b="1" dirty="0">
                <a:ea typeface="+mn-lt"/>
                <a:cs typeface="+mn-lt"/>
              </a:rPr>
              <a:t>; 5. José María Romero Martínez (</a:t>
            </a:r>
            <a:r>
              <a:rPr lang="en-US" sz="2000" b="1" dirty="0" err="1">
                <a:ea typeface="+mn-lt"/>
                <a:cs typeface="+mn-lt"/>
              </a:rPr>
              <a:t>presidente</a:t>
            </a:r>
            <a:r>
              <a:rPr lang="en-US" sz="2000" b="1" dirty="0">
                <a:ea typeface="+mn-lt"/>
                <a:cs typeface="+mn-lt"/>
              </a:rPr>
              <a:t> de la </a:t>
            </a:r>
            <a:r>
              <a:rPr lang="en-US" sz="2000" b="1" dirty="0" err="1">
                <a:ea typeface="+mn-lt"/>
                <a:cs typeface="+mn-lt"/>
              </a:rPr>
              <a:t>sección</a:t>
            </a:r>
            <a:r>
              <a:rPr lang="en-US" sz="2000" b="1" dirty="0">
                <a:ea typeface="+mn-lt"/>
                <a:cs typeface="+mn-lt"/>
              </a:rPr>
              <a:t> de </a:t>
            </a:r>
            <a:r>
              <a:rPr lang="en-US" sz="2000" b="1" dirty="0" err="1">
                <a:ea typeface="+mn-lt"/>
                <a:cs typeface="+mn-lt"/>
              </a:rPr>
              <a:t>literatura</a:t>
            </a:r>
            <a:r>
              <a:rPr lang="en-US" sz="2000" b="1" dirty="0">
                <a:ea typeface="+mn-lt"/>
                <a:cs typeface="+mn-lt"/>
              </a:rPr>
              <a:t> del Ateneo); 6. Manuel Blasco Garzón (</a:t>
            </a:r>
            <a:r>
              <a:rPr lang="en-US" sz="2000" b="1" dirty="0" err="1">
                <a:ea typeface="+mn-lt"/>
                <a:cs typeface="+mn-lt"/>
              </a:rPr>
              <a:t>presidente</a:t>
            </a:r>
            <a:r>
              <a:rPr lang="en-US" sz="2000" b="1" dirty="0">
                <a:ea typeface="+mn-lt"/>
                <a:cs typeface="+mn-lt"/>
              </a:rPr>
              <a:t> del Ateneo de Sevilla); 7. Jorge Guillén; 8. José </a:t>
            </a:r>
            <a:r>
              <a:rPr lang="en-US" sz="2000" b="1" dirty="0" err="1">
                <a:ea typeface="+mn-lt"/>
                <a:cs typeface="+mn-lt"/>
              </a:rPr>
              <a:t>Bergamín</a:t>
            </a:r>
            <a:r>
              <a:rPr lang="en-US" sz="2000" b="1" dirty="0">
                <a:ea typeface="+mn-lt"/>
                <a:cs typeface="+mn-lt"/>
              </a:rPr>
              <a:t>; 9. Dámaso Alonso, y 10. Gerardo Diego</a:t>
            </a:r>
            <a:endParaRPr lang="en-US" sz="2000" b="1" dirty="0"/>
          </a:p>
        </p:txBody>
      </p:sp>
    </p:spTree>
    <p:extLst>
      <p:ext uri="{BB962C8B-B14F-4D97-AF65-F5344CB8AC3E}">
        <p14:creationId xmlns:p14="http://schemas.microsoft.com/office/powerpoint/2010/main" val="4234801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4916-6134-41A6-BEED-92B01C688D58}"/>
              </a:ext>
            </a:extLst>
          </p:cNvPr>
          <p:cNvSpPr>
            <a:spLocks noGrp="1"/>
          </p:cNvSpPr>
          <p:nvPr>
            <p:ph type="title"/>
          </p:nvPr>
        </p:nvSpPr>
        <p:spPr>
          <a:xfrm>
            <a:off x="579011" y="154858"/>
            <a:ext cx="8596668" cy="681704"/>
          </a:xfrm>
        </p:spPr>
        <p:txBody>
          <a:bodyPr/>
          <a:lstStyle/>
          <a:p>
            <a:r>
              <a:rPr lang="en-US" b="1" dirty="0" err="1">
                <a:ea typeface="+mj-lt"/>
                <a:cs typeface="+mj-lt"/>
              </a:rPr>
              <a:t>Generación</a:t>
            </a:r>
            <a:r>
              <a:rPr lang="en-US" b="1" dirty="0">
                <a:ea typeface="+mj-lt"/>
                <a:cs typeface="+mj-lt"/>
              </a:rPr>
              <a:t> del 27</a:t>
            </a:r>
            <a:endParaRPr lang="en-US" dirty="0"/>
          </a:p>
        </p:txBody>
      </p:sp>
      <p:sp>
        <p:nvSpPr>
          <p:cNvPr id="3" name="Content Placeholder 2">
            <a:extLst>
              <a:ext uri="{FF2B5EF4-FFF2-40B4-BE49-F238E27FC236}">
                <a16:creationId xmlns:a16="http://schemas.microsoft.com/office/drawing/2014/main" id="{E90F54CB-F241-43CB-BF56-447AE8D4673E}"/>
              </a:ext>
            </a:extLst>
          </p:cNvPr>
          <p:cNvSpPr>
            <a:spLocks noGrp="1"/>
          </p:cNvSpPr>
          <p:nvPr>
            <p:ph idx="1"/>
          </p:nvPr>
        </p:nvSpPr>
        <p:spPr>
          <a:xfrm>
            <a:off x="296334" y="833236"/>
            <a:ext cx="9641343" cy="5675158"/>
          </a:xfrm>
        </p:spPr>
        <p:txBody>
          <a:bodyPr vert="horz" lIns="91440" tIns="45720" rIns="91440" bIns="45720" rtlCol="0" anchor="t">
            <a:normAutofit/>
          </a:bodyPr>
          <a:lstStyle/>
          <a:p>
            <a:r>
              <a:rPr lang="en-US" sz="2400" b="1" dirty="0">
                <a:ea typeface="+mn-lt"/>
                <a:cs typeface="+mn-lt"/>
              </a:rPr>
              <a:t>no se </a:t>
            </a:r>
            <a:r>
              <a:rPr lang="en-US" sz="2400" b="1" dirty="0" err="1">
                <a:ea typeface="+mn-lt"/>
                <a:cs typeface="+mn-lt"/>
              </a:rPr>
              <a:t>alza</a:t>
            </a:r>
            <a:r>
              <a:rPr lang="en-US" sz="2400" b="1" dirty="0">
                <a:ea typeface="+mn-lt"/>
                <a:cs typeface="+mn-lt"/>
              </a:rPr>
              <a:t> contra nada </a:t>
            </a:r>
            <a:r>
              <a:rPr lang="en-US" sz="2400" dirty="0">
                <a:ea typeface="+mn-lt"/>
                <a:cs typeface="+mn-lt"/>
              </a:rPr>
              <a:t>(</a:t>
            </a:r>
            <a:r>
              <a:rPr lang="en-US" sz="2400" dirty="0" err="1">
                <a:ea typeface="+mn-lt"/>
                <a:cs typeface="+mn-lt"/>
              </a:rPr>
              <a:t>respeta</a:t>
            </a:r>
            <a:r>
              <a:rPr lang="en-US" sz="2400" dirty="0">
                <a:ea typeface="+mn-lt"/>
                <a:cs typeface="+mn-lt"/>
              </a:rPr>
              <a:t> la </a:t>
            </a:r>
            <a:r>
              <a:rPr lang="en-US" sz="2400" dirty="0" err="1">
                <a:ea typeface="+mn-lt"/>
                <a:cs typeface="+mn-lt"/>
              </a:rPr>
              <a:t>tradición</a:t>
            </a:r>
            <a:r>
              <a:rPr lang="en-US" sz="2400" dirty="0">
                <a:ea typeface="+mn-lt"/>
                <a:cs typeface="+mn-lt"/>
              </a:rPr>
              <a:t> y </a:t>
            </a:r>
            <a:r>
              <a:rPr lang="en-US" sz="2400" dirty="0" err="1">
                <a:ea typeface="+mn-lt"/>
                <a:cs typeface="+mn-lt"/>
              </a:rPr>
              <a:t>admira</a:t>
            </a:r>
            <a:r>
              <a:rPr lang="en-US" sz="2400" dirty="0">
                <a:ea typeface="+mn-lt"/>
                <a:cs typeface="+mn-lt"/>
              </a:rPr>
              <a:t> a las </a:t>
            </a:r>
            <a:r>
              <a:rPr lang="en-US" sz="2400" dirty="0" err="1">
                <a:ea typeface="+mn-lt"/>
                <a:cs typeface="+mn-lt"/>
              </a:rPr>
              <a:t>grandes</a:t>
            </a:r>
            <a:r>
              <a:rPr lang="en-US" sz="2400" dirty="0">
                <a:ea typeface="+mn-lt"/>
                <a:cs typeface="+mn-lt"/>
              </a:rPr>
              <a:t> </a:t>
            </a:r>
            <a:r>
              <a:rPr lang="en-US" sz="2400" dirty="0" err="1">
                <a:ea typeface="+mn-lt"/>
                <a:cs typeface="+mn-lt"/>
              </a:rPr>
              <a:t>figuras</a:t>
            </a:r>
            <a:r>
              <a:rPr lang="en-US" sz="2400" dirty="0">
                <a:ea typeface="+mn-lt"/>
                <a:cs typeface="+mn-lt"/>
              </a:rPr>
              <a:t> </a:t>
            </a:r>
            <a:r>
              <a:rPr lang="en-US" sz="2400" dirty="0" err="1">
                <a:ea typeface="+mn-lt"/>
                <a:cs typeface="+mn-lt"/>
              </a:rPr>
              <a:t>precedentes</a:t>
            </a:r>
            <a:r>
              <a:rPr lang="en-US" sz="2400" dirty="0">
                <a:ea typeface="+mn-lt"/>
                <a:cs typeface="+mn-lt"/>
              </a:rPr>
              <a:t>) - no </a:t>
            </a:r>
            <a:r>
              <a:rPr lang="en-US" sz="2400" dirty="0" err="1">
                <a:ea typeface="+mn-lt"/>
                <a:cs typeface="+mn-lt"/>
              </a:rPr>
              <a:t>había</a:t>
            </a:r>
            <a:r>
              <a:rPr lang="en-US" sz="2400" dirty="0">
                <a:ea typeface="+mn-lt"/>
                <a:cs typeface="+mn-lt"/>
              </a:rPr>
              <a:t> </a:t>
            </a:r>
            <a:r>
              <a:rPr lang="en-US" sz="2400" dirty="0" err="1">
                <a:ea typeface="+mn-lt"/>
                <a:cs typeface="+mn-lt"/>
              </a:rPr>
              <a:t>ninguna</a:t>
            </a:r>
            <a:r>
              <a:rPr lang="en-US" sz="2400" dirty="0">
                <a:ea typeface="+mn-lt"/>
                <a:cs typeface="+mn-lt"/>
              </a:rPr>
              <a:t> </a:t>
            </a:r>
            <a:r>
              <a:rPr lang="en-US" sz="2400" dirty="0" err="1">
                <a:ea typeface="+mn-lt"/>
                <a:cs typeface="+mn-lt"/>
              </a:rPr>
              <a:t>revolucion</a:t>
            </a:r>
            <a:r>
              <a:rPr lang="en-US" sz="2400" dirty="0">
                <a:ea typeface="+mn-lt"/>
                <a:cs typeface="+mn-lt"/>
              </a:rPr>
              <a:t> </a:t>
            </a:r>
            <a:r>
              <a:rPr lang="en-US" sz="2400" dirty="0" err="1">
                <a:ea typeface="+mn-lt"/>
                <a:cs typeface="+mn-lt"/>
              </a:rPr>
              <a:t>literaria</a:t>
            </a:r>
            <a:r>
              <a:rPr lang="en-US" sz="2400">
                <a:ea typeface="+mn-lt"/>
                <a:cs typeface="+mn-lt"/>
              </a:rPr>
              <a:t> contra lo anterior</a:t>
            </a:r>
            <a:endParaRPr lang="en-US"/>
          </a:p>
          <a:p>
            <a:r>
              <a:rPr lang="en-US" sz="2400" dirty="0" err="1">
                <a:ea typeface="+mn-lt"/>
                <a:cs typeface="+mn-lt"/>
              </a:rPr>
              <a:t>ningún</a:t>
            </a:r>
            <a:r>
              <a:rPr lang="en-US" sz="2400" dirty="0">
                <a:ea typeface="+mn-lt"/>
                <a:cs typeface="+mn-lt"/>
              </a:rPr>
              <a:t> </a:t>
            </a:r>
            <a:r>
              <a:rPr lang="en-US" sz="2400" dirty="0" err="1">
                <a:ea typeface="+mn-lt"/>
                <a:cs typeface="+mn-lt"/>
              </a:rPr>
              <a:t>hecho</a:t>
            </a:r>
            <a:r>
              <a:rPr lang="en-US" sz="2400" dirty="0">
                <a:ea typeface="+mn-lt"/>
                <a:cs typeface="+mn-lt"/>
              </a:rPr>
              <a:t> </a:t>
            </a:r>
            <a:r>
              <a:rPr lang="en-US" sz="2400" dirty="0" err="1">
                <a:ea typeface="+mn-lt"/>
                <a:cs typeface="+mn-lt"/>
              </a:rPr>
              <a:t>nacional</a:t>
            </a:r>
            <a:r>
              <a:rPr lang="en-US" sz="2400" dirty="0">
                <a:ea typeface="+mn-lt"/>
                <a:cs typeface="+mn-lt"/>
              </a:rPr>
              <a:t> o </a:t>
            </a:r>
            <a:r>
              <a:rPr lang="en-US" sz="2400" dirty="0" err="1">
                <a:ea typeface="+mn-lt"/>
                <a:cs typeface="+mn-lt"/>
              </a:rPr>
              <a:t>internacional</a:t>
            </a:r>
            <a:r>
              <a:rPr lang="en-US" sz="2400" dirty="0">
                <a:ea typeface="+mn-lt"/>
                <a:cs typeface="+mn-lt"/>
              </a:rPr>
              <a:t> la </a:t>
            </a:r>
            <a:r>
              <a:rPr lang="en-US" sz="2400" dirty="0" err="1">
                <a:ea typeface="+mn-lt"/>
                <a:cs typeface="+mn-lt"/>
              </a:rPr>
              <a:t>trae</a:t>
            </a:r>
            <a:r>
              <a:rPr lang="en-US" sz="2400" dirty="0">
                <a:ea typeface="+mn-lt"/>
                <a:cs typeface="+mn-lt"/>
              </a:rPr>
              <a:t> a la </a:t>
            </a:r>
            <a:r>
              <a:rPr lang="en-US" sz="2400" dirty="0" err="1">
                <a:ea typeface="+mn-lt"/>
                <a:cs typeface="+mn-lt"/>
              </a:rPr>
              <a:t>vida</a:t>
            </a:r>
            <a:r>
              <a:rPr lang="en-US" sz="2400" dirty="0">
                <a:ea typeface="+mn-lt"/>
                <a:cs typeface="+mn-lt"/>
              </a:rPr>
              <a:t> -no </a:t>
            </a:r>
            <a:r>
              <a:rPr lang="en-US" sz="2400" dirty="0" err="1">
                <a:ea typeface="+mn-lt"/>
                <a:cs typeface="+mn-lt"/>
              </a:rPr>
              <a:t>está</a:t>
            </a:r>
            <a:r>
              <a:rPr lang="en-US" sz="2400" dirty="0">
                <a:ea typeface="+mn-lt"/>
                <a:cs typeface="+mn-lt"/>
              </a:rPr>
              <a:t> </a:t>
            </a:r>
            <a:r>
              <a:rPr lang="en-US" sz="2400" dirty="0" err="1">
                <a:ea typeface="+mn-lt"/>
                <a:cs typeface="+mn-lt"/>
              </a:rPr>
              <a:t>motivada</a:t>
            </a:r>
            <a:r>
              <a:rPr lang="en-US" sz="2400" dirty="0">
                <a:ea typeface="+mn-lt"/>
                <a:cs typeface="+mn-lt"/>
              </a:rPr>
              <a:t> por una </a:t>
            </a:r>
            <a:r>
              <a:rPr lang="en-US" sz="2400" dirty="0" err="1">
                <a:ea typeface="+mn-lt"/>
                <a:cs typeface="+mn-lt"/>
              </a:rPr>
              <a:t>catástrofe</a:t>
            </a:r>
            <a:r>
              <a:rPr lang="en-US" sz="2400" dirty="0">
                <a:ea typeface="+mn-lt"/>
                <a:cs typeface="+mn-lt"/>
              </a:rPr>
              <a:t> </a:t>
            </a:r>
            <a:r>
              <a:rPr lang="en-US" sz="2400" dirty="0" err="1">
                <a:ea typeface="+mn-lt"/>
                <a:cs typeface="+mn-lt"/>
              </a:rPr>
              <a:t>nacional</a:t>
            </a:r>
            <a:r>
              <a:rPr lang="en-US" sz="2400" dirty="0">
                <a:ea typeface="+mn-lt"/>
                <a:cs typeface="+mn-lt"/>
              </a:rPr>
              <a:t>, </a:t>
            </a:r>
            <a:r>
              <a:rPr lang="en-US" sz="2400" dirty="0" err="1">
                <a:ea typeface="+mn-lt"/>
                <a:cs typeface="+mn-lt"/>
              </a:rPr>
              <a:t>como</a:t>
            </a:r>
            <a:r>
              <a:rPr lang="en-US" sz="2400" dirty="0">
                <a:ea typeface="+mn-lt"/>
                <a:cs typeface="+mn-lt"/>
              </a:rPr>
              <a:t> la </a:t>
            </a:r>
            <a:r>
              <a:rPr lang="en-US" sz="2400" dirty="0" err="1">
                <a:ea typeface="+mn-lt"/>
                <a:cs typeface="+mn-lt"/>
              </a:rPr>
              <a:t>generación</a:t>
            </a:r>
            <a:r>
              <a:rPr lang="en-US" sz="2400" dirty="0">
                <a:ea typeface="+mn-lt"/>
                <a:cs typeface="+mn-lt"/>
              </a:rPr>
              <a:t> del 98</a:t>
            </a:r>
          </a:p>
          <a:p>
            <a:r>
              <a:rPr lang="en-US" sz="2400" dirty="0">
                <a:ea typeface="+mn-lt"/>
                <a:cs typeface="+mn-lt"/>
              </a:rPr>
              <a:t>no </a:t>
            </a:r>
            <a:r>
              <a:rPr lang="en-US" sz="2400" dirty="0" err="1">
                <a:ea typeface="+mn-lt"/>
                <a:cs typeface="+mn-lt"/>
              </a:rPr>
              <a:t>tiene</a:t>
            </a:r>
            <a:r>
              <a:rPr lang="en-US" sz="2400" dirty="0">
                <a:ea typeface="+mn-lt"/>
                <a:cs typeface="+mn-lt"/>
              </a:rPr>
              <a:t> </a:t>
            </a:r>
            <a:r>
              <a:rPr lang="en-US" sz="2400" dirty="0" err="1">
                <a:ea typeface="+mn-lt"/>
                <a:cs typeface="+mn-lt"/>
              </a:rPr>
              <a:t>tampoco</a:t>
            </a:r>
            <a:r>
              <a:rPr lang="en-US" sz="2400" dirty="0">
                <a:ea typeface="+mn-lt"/>
                <a:cs typeface="+mn-lt"/>
              </a:rPr>
              <a:t> un </a:t>
            </a:r>
            <a:r>
              <a:rPr lang="en-US" sz="2400" dirty="0" err="1">
                <a:ea typeface="+mn-lt"/>
                <a:cs typeface="+mn-lt"/>
              </a:rPr>
              <a:t>vínculo</a:t>
            </a:r>
            <a:r>
              <a:rPr lang="en-US" sz="2400" dirty="0">
                <a:ea typeface="+mn-lt"/>
                <a:cs typeface="+mn-lt"/>
              </a:rPr>
              <a:t> </a:t>
            </a:r>
            <a:r>
              <a:rPr lang="en-US" sz="2400" dirty="0" err="1">
                <a:ea typeface="+mn-lt"/>
                <a:cs typeface="+mn-lt"/>
              </a:rPr>
              <a:t>político</a:t>
            </a:r>
            <a:r>
              <a:rPr lang="en-US" sz="2400" dirty="0">
                <a:ea typeface="+mn-lt"/>
                <a:cs typeface="+mn-lt"/>
              </a:rPr>
              <a:t>, </a:t>
            </a:r>
            <a:r>
              <a:rPr lang="en-US" sz="2400" dirty="0" err="1">
                <a:ea typeface="+mn-lt"/>
                <a:cs typeface="+mn-lt"/>
              </a:rPr>
              <a:t>ni</a:t>
            </a:r>
            <a:r>
              <a:rPr lang="en-US" sz="2400" dirty="0">
                <a:ea typeface="+mn-lt"/>
                <a:cs typeface="+mn-lt"/>
              </a:rPr>
              <a:t> un jefe o caudillo</a:t>
            </a:r>
          </a:p>
          <a:p>
            <a:r>
              <a:rPr lang="en-US" sz="2400"/>
              <a:t>no hay comunidad de técnica o de inspiración (pero les anima la misma ansia de renovar el lenguaje poético y pueden señalarse coincidencias ocasionales entre sus trayectorias, cada poeta destaca con voz personalísima) - </a:t>
            </a:r>
            <a:r>
              <a:rPr lang="en-US" sz="2400" u="sng"/>
              <a:t>cita de Dámaso Alonso</a:t>
            </a:r>
            <a:endParaRPr lang="en-US" sz="2400" dirty="0"/>
          </a:p>
          <a:p>
            <a:endParaRPr lang="en-US" sz="2400" b="1"/>
          </a:p>
          <a:p>
            <a:endParaRPr lang="en-US" sz="2400" b="1" dirty="0"/>
          </a:p>
        </p:txBody>
      </p:sp>
    </p:spTree>
    <p:extLst>
      <p:ext uri="{BB962C8B-B14F-4D97-AF65-F5344CB8AC3E}">
        <p14:creationId xmlns:p14="http://schemas.microsoft.com/office/powerpoint/2010/main" val="1029809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87E342-610A-4B1D-B8AC-8C6FCF533601}"/>
              </a:ext>
            </a:extLst>
          </p:cNvPr>
          <p:cNvSpPr txBox="1"/>
          <p:nvPr/>
        </p:nvSpPr>
        <p:spPr>
          <a:xfrm>
            <a:off x="902110" y="938980"/>
            <a:ext cx="10006779"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i="1" dirty="0">
                <a:ea typeface="+mn-lt"/>
                <a:cs typeface="+mn-lt"/>
              </a:rPr>
              <a:t>"Lo que me maravilla en esa generación, a la que tuve la fortuna de acompañar, es la intensa personalidad artística de sus componentes, lo vario y netamente diferenciado de sus voces, lo generoso de su empeño, principio casi extrahumano y humanizado a la postre; la autenticidad, lo genuino de su composición frente a la poesía, el amor, la inquietud anhelosa con la que todos, cada uno por un lado distinto, se acercaban, horadando, queriendo trasvolar al eterno centro misterioso. Magnífico coro, donde cada voz tiene su timbre, pero que, conjunto, se ofrece ante el altar, con una pureza de intención como seguramente no ha conocido nunca la literatura española. Nacía con frialdad heredada y terminó volcán; nacía como vuelta a la forma y terminó en frenesí de libertad. Sí; una oleada en el mar. Y, así, oleada </a:t>
            </a:r>
            <a:r>
              <a:rPr lang="en-US" sz="2400" i="1">
                <a:ea typeface="+mn-lt"/>
                <a:cs typeface="+mn-lt"/>
              </a:rPr>
              <a:t>tras oleada, los siglos." (Dámaso Alonso)</a:t>
            </a:r>
            <a:endParaRPr lang="en-US" sz="2400" i="1" dirty="0"/>
          </a:p>
        </p:txBody>
      </p:sp>
    </p:spTree>
    <p:extLst>
      <p:ext uri="{BB962C8B-B14F-4D97-AF65-F5344CB8AC3E}">
        <p14:creationId xmlns:p14="http://schemas.microsoft.com/office/powerpoint/2010/main" val="90002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4916-6134-41A6-BEED-92B01C688D58}"/>
              </a:ext>
            </a:extLst>
          </p:cNvPr>
          <p:cNvSpPr>
            <a:spLocks noGrp="1"/>
          </p:cNvSpPr>
          <p:nvPr>
            <p:ph type="title"/>
          </p:nvPr>
        </p:nvSpPr>
        <p:spPr>
          <a:xfrm>
            <a:off x="579011" y="154858"/>
            <a:ext cx="8596668" cy="681704"/>
          </a:xfrm>
        </p:spPr>
        <p:txBody>
          <a:bodyPr/>
          <a:lstStyle/>
          <a:p>
            <a:r>
              <a:rPr lang="en-US" b="1" dirty="0" err="1">
                <a:ea typeface="+mj-lt"/>
                <a:cs typeface="+mj-lt"/>
              </a:rPr>
              <a:t>Generación</a:t>
            </a:r>
            <a:r>
              <a:rPr lang="en-US" b="1" dirty="0">
                <a:ea typeface="+mj-lt"/>
                <a:cs typeface="+mj-lt"/>
              </a:rPr>
              <a:t> del 27</a:t>
            </a:r>
            <a:endParaRPr lang="en-US" dirty="0"/>
          </a:p>
        </p:txBody>
      </p:sp>
      <p:sp>
        <p:nvSpPr>
          <p:cNvPr id="3" name="Content Placeholder 2">
            <a:extLst>
              <a:ext uri="{FF2B5EF4-FFF2-40B4-BE49-F238E27FC236}">
                <a16:creationId xmlns:a16="http://schemas.microsoft.com/office/drawing/2014/main" id="{E90F54CB-F241-43CB-BF56-447AE8D4673E}"/>
              </a:ext>
            </a:extLst>
          </p:cNvPr>
          <p:cNvSpPr>
            <a:spLocks noGrp="1"/>
          </p:cNvSpPr>
          <p:nvPr>
            <p:ph idx="1"/>
          </p:nvPr>
        </p:nvSpPr>
        <p:spPr>
          <a:xfrm>
            <a:off x="148851" y="833236"/>
            <a:ext cx="9788826" cy="5675158"/>
          </a:xfrm>
        </p:spPr>
        <p:txBody>
          <a:bodyPr vert="horz" lIns="91440" tIns="45720" rIns="91440" bIns="45720" rtlCol="0" anchor="t">
            <a:normAutofit/>
          </a:bodyPr>
          <a:lstStyle/>
          <a:p>
            <a:r>
              <a:rPr lang="en-US" sz="2400"/>
              <a:t>el elemento aglutinador de esta generación es su amistad: Dámaso Alonso habla de su </a:t>
            </a:r>
            <a:r>
              <a:rPr lang="en-US" sz="2400" b="1"/>
              <a:t>amistad, el compa</a:t>
            </a:r>
            <a:r>
              <a:rPr lang="sk-SK" sz="2400" b="1"/>
              <a:t>ñ</a:t>
            </a:r>
            <a:r>
              <a:rPr lang="en-US" sz="2400" b="1"/>
              <a:t>erismo, los compartidos sentimientos </a:t>
            </a:r>
            <a:r>
              <a:rPr lang="en-US" sz="2400" dirty="0"/>
              <a:t>y</a:t>
            </a:r>
            <a:r>
              <a:rPr lang="en-US" sz="2400" b="1"/>
              <a:t> los mutuos influjos</a:t>
            </a:r>
            <a:endParaRPr lang="en-US" sz="2400">
              <a:ea typeface="+mn-lt"/>
              <a:cs typeface="+mn-lt"/>
            </a:endParaRPr>
          </a:p>
          <a:p>
            <a:r>
              <a:rPr lang="en-US" sz="2400">
                <a:ea typeface="+mn-lt"/>
                <a:cs typeface="+mn-lt"/>
              </a:rPr>
              <a:t>su nómina ha sido establecida por ellos mismos en sus ensayos</a:t>
            </a:r>
            <a:endParaRPr lang="en-US">
              <a:ea typeface="+mn-lt"/>
              <a:cs typeface="+mn-lt"/>
            </a:endParaRPr>
          </a:p>
          <a:p>
            <a:endParaRPr lang="en-US" sz="2400" dirty="0"/>
          </a:p>
          <a:p>
            <a:endParaRPr lang="en-US" sz="2400" u="sng" dirty="0"/>
          </a:p>
          <a:p>
            <a:endParaRPr lang="en-US" sz="2400" b="1" dirty="0"/>
          </a:p>
          <a:p>
            <a:endParaRPr lang="en-US" sz="2400" b="1" dirty="0"/>
          </a:p>
        </p:txBody>
      </p:sp>
    </p:spTree>
    <p:extLst>
      <p:ext uri="{BB962C8B-B14F-4D97-AF65-F5344CB8AC3E}">
        <p14:creationId xmlns:p14="http://schemas.microsoft.com/office/powerpoint/2010/main" val="3955004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AD53-4D53-40D7-97F7-2D712BD69F43}"/>
              </a:ext>
            </a:extLst>
          </p:cNvPr>
          <p:cNvSpPr>
            <a:spLocks noGrp="1"/>
          </p:cNvSpPr>
          <p:nvPr>
            <p:ph type="title"/>
          </p:nvPr>
        </p:nvSpPr>
        <p:spPr>
          <a:xfrm>
            <a:off x="677334" y="609600"/>
            <a:ext cx="8596668" cy="669413"/>
          </a:xfrm>
        </p:spPr>
        <p:txBody>
          <a:bodyPr/>
          <a:lstStyle/>
          <a:p>
            <a:r>
              <a:rPr lang="en-US">
                <a:solidFill>
                  <a:schemeClr val="accent2"/>
                </a:solidFill>
              </a:rPr>
              <a:t>Afinidades estéticas</a:t>
            </a:r>
            <a:endParaRPr lang="en-US" dirty="0">
              <a:solidFill>
                <a:schemeClr val="accent2"/>
              </a:solidFill>
            </a:endParaRPr>
          </a:p>
        </p:txBody>
      </p:sp>
      <p:sp>
        <p:nvSpPr>
          <p:cNvPr id="3" name="Content Placeholder 2">
            <a:extLst>
              <a:ext uri="{FF2B5EF4-FFF2-40B4-BE49-F238E27FC236}">
                <a16:creationId xmlns:a16="http://schemas.microsoft.com/office/drawing/2014/main" id="{A4198FEE-7BA8-4F95-B564-7B023A41067B}"/>
              </a:ext>
            </a:extLst>
          </p:cNvPr>
          <p:cNvSpPr>
            <a:spLocks noGrp="1"/>
          </p:cNvSpPr>
          <p:nvPr>
            <p:ph idx="1"/>
          </p:nvPr>
        </p:nvSpPr>
        <p:spPr>
          <a:xfrm>
            <a:off x="271754" y="1361719"/>
            <a:ext cx="10415633" cy="5294159"/>
          </a:xfrm>
        </p:spPr>
        <p:txBody>
          <a:bodyPr vert="horz" lIns="91440" tIns="45720" rIns="91440" bIns="45720" rtlCol="0" anchor="t">
            <a:normAutofit/>
          </a:bodyPr>
          <a:lstStyle/>
          <a:p>
            <a:pPr marL="0" indent="0">
              <a:buNone/>
            </a:pPr>
            <a:r>
              <a:rPr lang="en-US" sz="2500" b="1">
                <a:solidFill>
                  <a:schemeClr val="accent2"/>
                </a:solidFill>
                <a:ea typeface="+mn-lt"/>
                <a:cs typeface="+mn-lt"/>
              </a:rPr>
              <a:t>Tendencia al equilibrio:</a:t>
            </a:r>
          </a:p>
          <a:p>
            <a:pPr>
              <a:buFont typeface="Wingdings" charset="2"/>
              <a:buChar char="§"/>
            </a:pPr>
            <a:r>
              <a:rPr lang="en-US" sz="2500">
                <a:ea typeface="+mn-lt"/>
                <a:cs typeface="+mn-lt"/>
              </a:rPr>
              <a:t>entre </a:t>
            </a:r>
            <a:r>
              <a:rPr lang="en-US" sz="2500" b="1">
                <a:ea typeface="+mn-lt"/>
                <a:cs typeface="+mn-lt"/>
              </a:rPr>
              <a:t>lo</a:t>
            </a:r>
            <a:r>
              <a:rPr lang="en-US" sz="2500" dirty="0">
                <a:ea typeface="+mn-lt"/>
                <a:cs typeface="+mn-lt"/>
              </a:rPr>
              <a:t> </a:t>
            </a:r>
            <a:r>
              <a:rPr lang="en-US" sz="2500" b="1">
                <a:ea typeface="+mn-lt"/>
                <a:cs typeface="+mn-lt"/>
              </a:rPr>
              <a:t>intelectual y lo sentimental</a:t>
            </a:r>
          </a:p>
          <a:p>
            <a:pPr>
              <a:buFont typeface="Wingdings" charset="2"/>
              <a:buChar char="§"/>
            </a:pPr>
            <a:r>
              <a:rPr lang="en-US" sz="2500">
                <a:ea typeface="+mn-lt"/>
                <a:cs typeface="+mn-lt"/>
              </a:rPr>
              <a:t>entre una </a:t>
            </a:r>
            <a:r>
              <a:rPr lang="en-US" sz="2500" b="1">
                <a:ea typeface="+mn-lt"/>
                <a:cs typeface="+mn-lt"/>
              </a:rPr>
              <a:t>concepción cuasi-mística de la poesía</a:t>
            </a:r>
            <a:r>
              <a:rPr lang="en-US" sz="2500">
                <a:ea typeface="+mn-lt"/>
                <a:cs typeface="+mn-lt"/>
              </a:rPr>
              <a:t> y una lucidez </a:t>
            </a:r>
            <a:r>
              <a:rPr lang="en-US" sz="2500" b="1">
                <a:ea typeface="+mn-lt"/>
                <a:cs typeface="+mn-lt"/>
              </a:rPr>
              <a:t>rigurosa</a:t>
            </a:r>
            <a:r>
              <a:rPr lang="en-US" sz="2500">
                <a:ea typeface="+mn-lt"/>
                <a:cs typeface="+mn-lt"/>
              </a:rPr>
              <a:t> en la </a:t>
            </a:r>
            <a:r>
              <a:rPr lang="en-US" sz="2500" b="1">
                <a:ea typeface="+mn-lt"/>
                <a:cs typeface="+mn-lt"/>
              </a:rPr>
              <a:t>elaboración del poema</a:t>
            </a:r>
          </a:p>
          <a:p>
            <a:pPr>
              <a:buFont typeface="Wingdings" charset="2"/>
              <a:buChar char="§"/>
            </a:pPr>
            <a:r>
              <a:rPr lang="en-US" sz="2500">
                <a:ea typeface="+mn-lt"/>
                <a:cs typeface="+mn-lt"/>
              </a:rPr>
              <a:t>entre </a:t>
            </a:r>
            <a:r>
              <a:rPr lang="en-US" sz="2500" b="1">
                <a:ea typeface="+mn-lt"/>
                <a:cs typeface="+mn-lt"/>
              </a:rPr>
              <a:t>la pureza estética y la autenticidad humana </a:t>
            </a:r>
            <a:r>
              <a:rPr lang="en-US" sz="2500">
                <a:ea typeface="+mn-lt"/>
                <a:cs typeface="+mn-lt"/>
              </a:rPr>
              <a:t>(</a:t>
            </a:r>
            <a:r>
              <a:rPr lang="en-US" sz="2500" u="sng">
                <a:ea typeface="+mn-lt"/>
                <a:cs typeface="+mn-lt"/>
              </a:rPr>
              <a:t>cita de Jorge Guillén</a:t>
            </a:r>
            <a:r>
              <a:rPr lang="en-US" sz="2500">
                <a:ea typeface="+mn-lt"/>
                <a:cs typeface="+mn-lt"/>
              </a:rPr>
              <a:t>) </a:t>
            </a:r>
          </a:p>
          <a:p>
            <a:pPr>
              <a:buFont typeface="Wingdings" charset="2"/>
              <a:buChar char="§"/>
            </a:pPr>
            <a:r>
              <a:rPr lang="en-US" sz="2500">
                <a:ea typeface="+mn-lt"/>
                <a:cs typeface="+mn-lt"/>
              </a:rPr>
              <a:t>entre </a:t>
            </a:r>
            <a:r>
              <a:rPr lang="en-US" sz="2500" b="1">
                <a:ea typeface="+mn-lt"/>
                <a:cs typeface="+mn-lt"/>
              </a:rPr>
              <a:t>lo minoritario y la «inmensa cornpañía»</a:t>
            </a:r>
          </a:p>
          <a:p>
            <a:pPr>
              <a:buFont typeface="Wingdings" charset="2"/>
              <a:buChar char="§"/>
            </a:pPr>
            <a:r>
              <a:rPr lang="en-US" sz="2500">
                <a:ea typeface="+mn-lt"/>
                <a:cs typeface="+mn-lt"/>
              </a:rPr>
              <a:t>entre </a:t>
            </a:r>
            <a:r>
              <a:rPr lang="en-US" sz="2500" b="1">
                <a:ea typeface="+mn-lt"/>
                <a:cs typeface="+mn-lt"/>
              </a:rPr>
              <a:t>lo universal y lo español</a:t>
            </a:r>
            <a:r>
              <a:rPr lang="en-US" sz="2500">
                <a:ea typeface="+mn-lt"/>
                <a:cs typeface="+mn-lt"/>
              </a:rPr>
              <a:t> -  el binomio </a:t>
            </a:r>
            <a:r>
              <a:rPr lang="en-US" sz="2500" b="1" i="1">
                <a:ea typeface="+mn-lt"/>
                <a:cs typeface="+mn-lt"/>
              </a:rPr>
              <a:t>tradición / renovación</a:t>
            </a:r>
          </a:p>
          <a:p>
            <a:pPr marL="0" indent="0">
              <a:buNone/>
            </a:pPr>
            <a:r>
              <a:rPr lang="en-US" sz="2500" b="1" dirty="0">
                <a:solidFill>
                  <a:schemeClr val="accent2"/>
                </a:solidFill>
                <a:ea typeface="+mn-lt"/>
                <a:cs typeface="+mn-lt"/>
              </a:rPr>
              <a:t>La prepotencia metafórica - </a:t>
            </a:r>
            <a:r>
              <a:rPr lang="en-US" sz="2500">
                <a:ea typeface="+mn-lt"/>
                <a:cs typeface="+mn-lt"/>
              </a:rPr>
              <a:t>los poetas del 27 hablaban por imágenes. (</a:t>
            </a:r>
            <a:r>
              <a:rPr lang="en-US" sz="2500" u="sng">
                <a:ea typeface="+mn-lt"/>
                <a:cs typeface="+mn-lt"/>
              </a:rPr>
              <a:t>cita de Jorge Guillén</a:t>
            </a:r>
            <a:r>
              <a:rPr lang="en-US" sz="2500">
                <a:ea typeface="+mn-lt"/>
                <a:cs typeface="+mn-lt"/>
              </a:rPr>
              <a:t>) </a:t>
            </a:r>
          </a:p>
        </p:txBody>
      </p:sp>
    </p:spTree>
    <p:extLst>
      <p:ext uri="{BB962C8B-B14F-4D97-AF65-F5344CB8AC3E}">
        <p14:creationId xmlns:p14="http://schemas.microsoft.com/office/powerpoint/2010/main" val="4121381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B743E-75A8-45DC-A779-FCE06D4C906F}"/>
              </a:ext>
            </a:extLst>
          </p:cNvPr>
          <p:cNvSpPr txBox="1"/>
          <p:nvPr/>
        </p:nvSpPr>
        <p:spPr>
          <a:xfrm>
            <a:off x="385917" y="447367"/>
            <a:ext cx="11014586"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200" i="1">
                <a:ea typeface="+mn-lt"/>
                <a:cs typeface="+mn-lt"/>
              </a:rPr>
              <a:t>"Poesía pura? Aquella idea platónica no admitía realización en cuerpo concreto. Entre nosotros nadie soñó con tal pureza, nadie la deseó, ni siquiera Jorge Guillén (autor de Cántico).Valéry, leído y releído con gran devoción por el poeta castellano, era un modelo de ejemplar altura en el asunto y de ejemplar rigor en el estilo a la luz de una conciencia poética. Acorde al linaje de Poe, Valéry no creía o creía apenas en la inspiración – con la que simepre contaban estos poetas españoles: </a:t>
            </a:r>
            <a:r>
              <a:rPr lang="en-US" sz="2200">
                <a:ea typeface="+mn-lt"/>
                <a:cs typeface="+mn-lt"/>
              </a:rPr>
              <a:t>musa</a:t>
            </a:r>
            <a:r>
              <a:rPr lang="en-US" sz="2200" i="1">
                <a:ea typeface="+mn-lt"/>
                <a:cs typeface="+mn-lt"/>
              </a:rPr>
              <a:t> para unos, </a:t>
            </a:r>
            <a:r>
              <a:rPr lang="en-US" sz="2200">
                <a:ea typeface="+mn-lt"/>
                <a:cs typeface="+mn-lt"/>
              </a:rPr>
              <a:t>ángel</a:t>
            </a:r>
            <a:r>
              <a:rPr lang="en-US" sz="2200" i="1">
                <a:ea typeface="+mn-lt"/>
                <a:cs typeface="+mn-lt"/>
              </a:rPr>
              <a:t> para otros, </a:t>
            </a:r>
            <a:r>
              <a:rPr lang="en-US" sz="2200">
                <a:ea typeface="+mn-lt"/>
                <a:cs typeface="+mn-lt"/>
              </a:rPr>
              <a:t>duende</a:t>
            </a:r>
            <a:r>
              <a:rPr lang="en-US" sz="2200" i="1">
                <a:ea typeface="+mn-lt"/>
                <a:cs typeface="+mn-lt"/>
              </a:rPr>
              <a:t> para Lorca. Esos nombres diurnos o nocturnos, casi celestes o casi infernales, designaban para Lorca el poder que actúa en los poetas sin necesidad de trance místico. Poder ajeno a la razón y a la voluntad, proveedor de esos profundos elementos imprevistos que son la gracia del poema. Gracia, encanto, hechizo, el no sé qué y no charme fabricado. A Valéry le gustaba con placer un poco perverso discurrir sobre „la frabricación de la poesía“. Esas palabras habrían sonado en los oídos de aquellos españoles como lo que son: como una blasfemia. „Crear“, </a:t>
            </a:r>
            <a:r>
              <a:rPr lang="en-US" sz="2200" i="1" dirty="0">
                <a:ea typeface="+mn-lt"/>
                <a:cs typeface="+mn-lt"/>
              </a:rPr>
              <a:t>término del orgullo, „componer“, sobrio término profesional, no implican fabricación. Valéry fue ante todo un poeta inspirado. El formalismo hueco o casi hueco es un monstruo inventado por el lector incompetente o sólo se aplica a escritores incompetentes. Si hay poesía, tendrá que ser humana." </a:t>
            </a:r>
            <a:r>
              <a:rPr lang="en-US" sz="2200">
                <a:ea typeface="+mn-lt"/>
                <a:cs typeface="+mn-lt"/>
              </a:rPr>
              <a:t>(Jorge Guillén)</a:t>
            </a:r>
            <a:endParaRPr lang="en-US" sz="2200"/>
          </a:p>
        </p:txBody>
      </p:sp>
    </p:spTree>
    <p:extLst>
      <p:ext uri="{BB962C8B-B14F-4D97-AF65-F5344CB8AC3E}">
        <p14:creationId xmlns:p14="http://schemas.microsoft.com/office/powerpoint/2010/main" val="1527860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989405-0B6D-49CF-83CC-E9E66A3254FD}"/>
              </a:ext>
            </a:extLst>
          </p:cNvPr>
          <p:cNvSpPr txBox="1"/>
          <p:nvPr/>
        </p:nvSpPr>
        <p:spPr>
          <a:xfrm>
            <a:off x="336755" y="410496"/>
            <a:ext cx="11186651"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300" b="1" i="1">
                <a:ea typeface="+mn-lt"/>
                <a:cs typeface="+mn-lt"/>
              </a:rPr>
              <a:t>„</a:t>
            </a:r>
            <a:r>
              <a:rPr lang="en-US" sz="2300" i="1">
                <a:ea typeface="+mn-lt"/>
                <a:cs typeface="+mn-lt"/>
              </a:rPr>
              <a:t>Aquellos poetas hablaban por imágenes. Y en este punto – la prepotencia metafórica – se reúnen todos los hilos. Góngora, Rimbaud, Mallarmé son estímulos que conducen a refinar y multiplicar las imágenes. Este cultivo de la imagen es el más común entre los muy diversos caracteres que juntan y separan a los poetas de aquellos años, y no sólo a los españoles. Imagen se denomina una obra temprana de Gerardo Diego. Los más extremos reducen la poesía a una secuencia de imágenes entre las que se han suprimido las transiciones del discurso. No quedan más frases sueltas (...). Culaquier enlace en función lógica y gramatical es sospechoso de inercia poética. Las imágenes mismas tampoco se someten a relaciones observadas. Superviviente a pesar de todo, la realidad no será reproducida en copias sino recreada de manera libérrima. Esa libertad expresará más el mundo interior del hombre – „el subconsciente“ se le llamaba a menudo – que las realidades según las categorías de la razón. Por supuesto, los grados de equivalencia entre lo real y lo imaginativo varían mucho. Ciertos escritores quieren alzarse a una segunda realidad, independiente de la primera realidad común: autonomía de la imagen.“ </a:t>
            </a:r>
            <a:r>
              <a:rPr lang="en-US" sz="2300">
                <a:ea typeface="+mn-lt"/>
                <a:cs typeface="+mn-lt"/>
              </a:rPr>
              <a:t>(Jorge Guillén)</a:t>
            </a:r>
            <a:endParaRPr lang="en-US" sz="2300"/>
          </a:p>
        </p:txBody>
      </p:sp>
    </p:spTree>
    <p:extLst>
      <p:ext uri="{BB962C8B-B14F-4D97-AF65-F5344CB8AC3E}">
        <p14:creationId xmlns:p14="http://schemas.microsoft.com/office/powerpoint/2010/main" val="3393261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3A6A-A0ED-44B7-9EBD-F1A12A14E3D6}"/>
              </a:ext>
            </a:extLst>
          </p:cNvPr>
          <p:cNvSpPr>
            <a:spLocks noGrp="1"/>
          </p:cNvSpPr>
          <p:nvPr>
            <p:ph type="title"/>
          </p:nvPr>
        </p:nvSpPr>
        <p:spPr>
          <a:xfrm>
            <a:off x="677334" y="609600"/>
            <a:ext cx="8596668" cy="657123"/>
          </a:xfrm>
        </p:spPr>
        <p:txBody>
          <a:bodyPr/>
          <a:lstStyle/>
          <a:p>
            <a:r>
              <a:rPr lang="en-US"/>
              <a:t>Tradición y renovación</a:t>
            </a:r>
          </a:p>
        </p:txBody>
      </p:sp>
      <p:sp>
        <p:nvSpPr>
          <p:cNvPr id="3" name="Content Placeholder 2">
            <a:extLst>
              <a:ext uri="{FF2B5EF4-FFF2-40B4-BE49-F238E27FC236}">
                <a16:creationId xmlns:a16="http://schemas.microsoft.com/office/drawing/2014/main" id="{48BDD0C2-0E94-4683-AD52-B9914995B490}"/>
              </a:ext>
            </a:extLst>
          </p:cNvPr>
          <p:cNvSpPr>
            <a:spLocks noGrp="1"/>
          </p:cNvSpPr>
          <p:nvPr>
            <p:ph idx="1"/>
          </p:nvPr>
        </p:nvSpPr>
        <p:spPr>
          <a:xfrm>
            <a:off x="222593" y="1472331"/>
            <a:ext cx="10120666" cy="4851708"/>
          </a:xfrm>
        </p:spPr>
        <p:txBody>
          <a:bodyPr vert="horz" lIns="91440" tIns="45720" rIns="91440" bIns="45720" rtlCol="0" anchor="t">
            <a:normAutofit/>
          </a:bodyPr>
          <a:lstStyle/>
          <a:p>
            <a:r>
              <a:rPr lang="en-US" sz="2400" dirty="0" err="1"/>
              <a:t>influencia</a:t>
            </a:r>
            <a:r>
              <a:rPr lang="en-US" sz="2400" b="1" dirty="0"/>
              <a:t> los </a:t>
            </a:r>
            <a:r>
              <a:rPr lang="en-US" sz="2400" b="1" dirty="0" err="1"/>
              <a:t>modernos</a:t>
            </a:r>
            <a:r>
              <a:rPr lang="en-US" sz="2400" b="1" dirty="0"/>
              <a:t>: Juan Ramón Jiménez, </a:t>
            </a:r>
            <a:r>
              <a:rPr lang="en-US" sz="2400" b="1" u="sng" dirty="0"/>
              <a:t>Ramón </a:t>
            </a:r>
            <a:r>
              <a:rPr lang="en-US" sz="2400" b="1" u="sng" dirty="0" err="1"/>
              <a:t>Goméz</a:t>
            </a:r>
            <a:r>
              <a:rPr lang="en-US" sz="2400" b="1" u="sng" dirty="0"/>
              <a:t> de la Serna</a:t>
            </a:r>
            <a:r>
              <a:rPr lang="en-US" sz="2400" b="1" dirty="0"/>
              <a:t>, Rubén Darío, los Machado...</a:t>
            </a:r>
            <a:endParaRPr lang="en-US" sz="2400" dirty="0"/>
          </a:p>
          <a:p>
            <a:r>
              <a:rPr lang="en-US" sz="2400" dirty="0" err="1"/>
              <a:t>influencia</a:t>
            </a:r>
            <a:r>
              <a:rPr lang="en-US" sz="2400" dirty="0"/>
              <a:t> de</a:t>
            </a:r>
            <a:r>
              <a:rPr lang="en-US" sz="2400" b="1" dirty="0"/>
              <a:t> los </a:t>
            </a:r>
            <a:r>
              <a:rPr lang="en-US" sz="2400" b="1" dirty="0" err="1"/>
              <a:t>clásicos</a:t>
            </a:r>
            <a:r>
              <a:rPr lang="en-US" sz="2400" b="1" dirty="0"/>
              <a:t>: Bécquer, Góngora, Lope de Vega</a:t>
            </a:r>
          </a:p>
          <a:p>
            <a:r>
              <a:rPr lang="en-US" sz="2400" dirty="0" err="1"/>
              <a:t>influencia</a:t>
            </a:r>
            <a:r>
              <a:rPr lang="en-US" sz="2400" dirty="0"/>
              <a:t> de</a:t>
            </a:r>
            <a:r>
              <a:rPr lang="en-US" sz="2400" b="1" dirty="0"/>
              <a:t> las </a:t>
            </a:r>
            <a:r>
              <a:rPr lang="en-US" sz="2400" b="1" dirty="0" err="1"/>
              <a:t>vanguardias</a:t>
            </a:r>
            <a:r>
              <a:rPr lang="en-US" sz="2400" b="1" dirty="0"/>
              <a:t> </a:t>
            </a:r>
            <a:r>
              <a:rPr lang="en-US" sz="2400" b="1" dirty="0" err="1"/>
              <a:t>europeas</a:t>
            </a:r>
            <a:r>
              <a:rPr lang="en-US" sz="2400" b="1" dirty="0"/>
              <a:t> (</a:t>
            </a:r>
            <a:r>
              <a:rPr lang="en-US" sz="2400" b="1" dirty="0" err="1"/>
              <a:t>cubismo</a:t>
            </a:r>
            <a:r>
              <a:rPr lang="en-US" sz="2400" b="1" dirty="0"/>
              <a:t>, </a:t>
            </a:r>
            <a:r>
              <a:rPr lang="en-US" sz="2400" b="1" u="sng" dirty="0" err="1"/>
              <a:t>futurismo</a:t>
            </a:r>
            <a:r>
              <a:rPr lang="en-US" sz="2400" b="1" dirty="0"/>
              <a:t>,</a:t>
            </a:r>
            <a:br>
              <a:rPr lang="en-US" sz="2400" b="1" dirty="0"/>
            </a:br>
            <a:r>
              <a:rPr lang="en-US" sz="2400" b="1" dirty="0"/>
              <a:t> </a:t>
            </a:r>
            <a:r>
              <a:rPr lang="sk-SK" sz="2400" b="1" dirty="0" err="1"/>
              <a:t>creacionismo</a:t>
            </a:r>
            <a:r>
              <a:rPr lang="sk-SK" sz="2400" b="1" dirty="0"/>
              <a:t> y </a:t>
            </a:r>
            <a:r>
              <a:rPr lang="en-US" sz="2400" b="1" dirty="0" err="1">
                <a:ea typeface="+mn-lt"/>
                <a:cs typeface="+mn-lt"/>
              </a:rPr>
              <a:t>surrealismo</a:t>
            </a:r>
            <a:r>
              <a:rPr lang="en-US" sz="2400" b="1" dirty="0">
                <a:ea typeface="+mn-lt"/>
                <a:cs typeface="+mn-lt"/>
              </a:rPr>
              <a:t>) y</a:t>
            </a:r>
            <a:r>
              <a:rPr lang="en-US" sz="2400" b="1" dirty="0"/>
              <a:t> </a:t>
            </a:r>
            <a:r>
              <a:rPr lang="en-US" sz="2400" b="1" dirty="0" err="1"/>
              <a:t>espa</a:t>
            </a:r>
            <a:r>
              <a:rPr lang="sk-SK" sz="2400" b="1" dirty="0" err="1"/>
              <a:t>ñolas</a:t>
            </a:r>
            <a:r>
              <a:rPr lang="sk-SK" sz="2400" b="1" dirty="0"/>
              <a:t> (</a:t>
            </a:r>
            <a:r>
              <a:rPr lang="sk-SK" sz="2400" b="1" dirty="0" err="1"/>
              <a:t>ultraísmo</a:t>
            </a:r>
            <a:r>
              <a:rPr lang="sk-SK" sz="2400" b="1" dirty="0"/>
              <a:t>)</a:t>
            </a:r>
            <a:endParaRPr lang="sk-SK" dirty="0"/>
          </a:p>
          <a:p>
            <a:r>
              <a:rPr lang="sk-SK" sz="2400" dirty="0" err="1"/>
              <a:t>influencia</a:t>
            </a:r>
            <a:r>
              <a:rPr lang="sk-SK" sz="2400" dirty="0"/>
              <a:t> de  </a:t>
            </a:r>
            <a:r>
              <a:rPr lang="sk-SK" sz="2400" b="1" u="sng" dirty="0" err="1"/>
              <a:t>canciones</a:t>
            </a:r>
            <a:r>
              <a:rPr lang="sk-SK" sz="2400" b="1" u="sng" dirty="0"/>
              <a:t> </a:t>
            </a:r>
            <a:r>
              <a:rPr lang="sk-SK" sz="2400" b="1" u="sng" dirty="0" err="1"/>
              <a:t>populares</a:t>
            </a:r>
            <a:r>
              <a:rPr lang="sk-SK" sz="2400" b="1" u="sng" dirty="0"/>
              <a:t> y otras </a:t>
            </a:r>
            <a:r>
              <a:rPr lang="sk-SK" sz="2400" b="1" u="sng" dirty="0" err="1"/>
              <a:t>formas</a:t>
            </a:r>
            <a:r>
              <a:rPr lang="sk-SK" sz="2400" b="1" u="sng" dirty="0"/>
              <a:t> </a:t>
            </a:r>
            <a:r>
              <a:rPr lang="sk-SK" sz="2400" b="1" u="sng" dirty="0" err="1"/>
              <a:t>populares</a:t>
            </a:r>
            <a:r>
              <a:rPr lang="sk-SK" sz="2400" b="1" dirty="0"/>
              <a:t>: </a:t>
            </a:r>
            <a:r>
              <a:rPr lang="sk-SK" sz="2400" b="1" dirty="0" err="1"/>
              <a:t>por</a:t>
            </a:r>
            <a:r>
              <a:rPr lang="sk-SK" sz="2400" b="1" dirty="0"/>
              <a:t> </a:t>
            </a:r>
            <a:r>
              <a:rPr lang="sk-SK" sz="2400" b="1" dirty="0" err="1"/>
              <a:t>ejemplo</a:t>
            </a:r>
            <a:r>
              <a:rPr lang="sk-SK" sz="2400" b="1" dirty="0"/>
              <a:t> </a:t>
            </a:r>
            <a:r>
              <a:rPr lang="sk-SK" sz="2400" b="1" dirty="0" err="1"/>
              <a:t>el</a:t>
            </a:r>
            <a:r>
              <a:rPr lang="sk-SK" sz="2400" b="1" dirty="0"/>
              <a:t> </a:t>
            </a:r>
            <a:r>
              <a:rPr lang="sk-SK" sz="2400" b="1" dirty="0" err="1"/>
              <a:t>romancero</a:t>
            </a:r>
            <a:r>
              <a:rPr lang="sk-SK" sz="2400" b="1" dirty="0"/>
              <a:t> - </a:t>
            </a:r>
            <a:r>
              <a:rPr lang="sk-SK" sz="2400" dirty="0" err="1">
                <a:ea typeface="+mn-lt"/>
                <a:cs typeface="+mn-lt"/>
              </a:rPr>
              <a:t>respeto</a:t>
            </a:r>
            <a:r>
              <a:rPr lang="sk-SK" sz="2400" dirty="0">
                <a:ea typeface="+mn-lt"/>
                <a:cs typeface="+mn-lt"/>
              </a:rPr>
              <a:t> </a:t>
            </a:r>
            <a:r>
              <a:rPr lang="sk-SK" sz="2400" dirty="0" err="1">
                <a:ea typeface="+mn-lt"/>
                <a:cs typeface="+mn-lt"/>
              </a:rPr>
              <a:t>por</a:t>
            </a:r>
            <a:r>
              <a:rPr lang="sk-SK" sz="2400" dirty="0">
                <a:ea typeface="+mn-lt"/>
                <a:cs typeface="+mn-lt"/>
              </a:rPr>
              <a:t> la </a:t>
            </a:r>
            <a:r>
              <a:rPr lang="sk-SK" sz="2400" dirty="0" err="1">
                <a:ea typeface="+mn-lt"/>
                <a:cs typeface="+mn-lt"/>
              </a:rPr>
              <a:t>tradición</a:t>
            </a:r>
            <a:endParaRPr lang="sk-SK" sz="2400" b="1" dirty="0" err="1"/>
          </a:p>
        </p:txBody>
      </p:sp>
    </p:spTree>
    <p:extLst>
      <p:ext uri="{BB962C8B-B14F-4D97-AF65-F5344CB8AC3E}">
        <p14:creationId xmlns:p14="http://schemas.microsoft.com/office/powerpoint/2010/main" val="90941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62F9-1A0E-44D3-AE69-4B3ADCEFB957}"/>
              </a:ext>
            </a:extLst>
          </p:cNvPr>
          <p:cNvSpPr>
            <a:spLocks noGrp="1"/>
          </p:cNvSpPr>
          <p:nvPr>
            <p:ph type="title"/>
          </p:nvPr>
        </p:nvSpPr>
        <p:spPr>
          <a:xfrm>
            <a:off x="615882" y="142568"/>
            <a:ext cx="8596668" cy="755446"/>
          </a:xfrm>
        </p:spPr>
        <p:txBody>
          <a:bodyPr/>
          <a:lstStyle/>
          <a:p>
            <a:r>
              <a:rPr lang="en-US" b="1" err="1">
                <a:solidFill>
                  <a:schemeClr val="accent2"/>
                </a:solidFill>
              </a:rPr>
              <a:t>Contexto</a:t>
            </a:r>
            <a:r>
              <a:rPr lang="en-US" b="1" dirty="0">
                <a:solidFill>
                  <a:schemeClr val="accent2"/>
                </a:solidFill>
              </a:rPr>
              <a:t> </a:t>
            </a:r>
            <a:r>
              <a:rPr lang="en-US" b="1" err="1">
                <a:solidFill>
                  <a:schemeClr val="accent2"/>
                </a:solidFill>
              </a:rPr>
              <a:t>histórico</a:t>
            </a:r>
            <a:endParaRPr lang="en-US" b="1">
              <a:solidFill>
                <a:schemeClr val="accent2"/>
              </a:solidFill>
            </a:endParaRPr>
          </a:p>
        </p:txBody>
      </p:sp>
      <p:sp>
        <p:nvSpPr>
          <p:cNvPr id="3" name="Content Placeholder 2">
            <a:extLst>
              <a:ext uri="{FF2B5EF4-FFF2-40B4-BE49-F238E27FC236}">
                <a16:creationId xmlns:a16="http://schemas.microsoft.com/office/drawing/2014/main" id="{DD4D97C4-CD58-42A8-B369-0395782BFB2B}"/>
              </a:ext>
            </a:extLst>
          </p:cNvPr>
          <p:cNvSpPr>
            <a:spLocks noGrp="1"/>
          </p:cNvSpPr>
          <p:nvPr>
            <p:ph idx="1"/>
          </p:nvPr>
        </p:nvSpPr>
        <p:spPr>
          <a:xfrm>
            <a:off x="394657" y="894687"/>
            <a:ext cx="9235764" cy="5822642"/>
          </a:xfrm>
        </p:spPr>
        <p:txBody>
          <a:bodyPr vert="horz" lIns="91440" tIns="45720" rIns="91440" bIns="45720" rtlCol="0" anchor="t">
            <a:normAutofit/>
          </a:bodyPr>
          <a:lstStyle/>
          <a:p>
            <a:pPr>
              <a:buFont typeface="Wingdings" charset="2"/>
              <a:buChar char="§"/>
            </a:pPr>
            <a:r>
              <a:rPr lang="en-US" sz="2400" b="1" dirty="0" err="1">
                <a:solidFill>
                  <a:schemeClr val="accent2"/>
                </a:solidFill>
              </a:rPr>
              <a:t>dictadura</a:t>
            </a:r>
            <a:r>
              <a:rPr lang="en-US" sz="2400" b="1" dirty="0">
                <a:solidFill>
                  <a:schemeClr val="accent2"/>
                </a:solidFill>
              </a:rPr>
              <a:t> de Primo de Rivera</a:t>
            </a:r>
            <a:r>
              <a:rPr lang="en-US" sz="2400" b="1" dirty="0"/>
              <a:t> (</a:t>
            </a:r>
            <a:r>
              <a:rPr lang="en-US" sz="2400" b="1" dirty="0">
                <a:ea typeface="+mn-lt"/>
                <a:cs typeface="+mn-lt"/>
              </a:rPr>
              <a:t>1923 - 1930) - </a:t>
            </a:r>
            <a:r>
              <a:rPr lang="en-US" sz="2400" dirty="0" err="1">
                <a:ea typeface="+mn-lt"/>
                <a:cs typeface="+mn-lt"/>
              </a:rPr>
              <a:t>victorias</a:t>
            </a:r>
            <a:r>
              <a:rPr lang="en-US" sz="2400" dirty="0">
                <a:ea typeface="+mn-lt"/>
                <a:cs typeface="+mn-lt"/>
              </a:rPr>
              <a:t> en Marruecos, </a:t>
            </a:r>
            <a:r>
              <a:rPr lang="en-US" sz="2400" dirty="0" err="1">
                <a:ea typeface="+mn-lt"/>
                <a:cs typeface="+mn-lt"/>
              </a:rPr>
              <a:t>restablecimiento</a:t>
            </a:r>
            <a:r>
              <a:rPr lang="en-US" sz="2400" dirty="0">
                <a:ea typeface="+mn-lt"/>
                <a:cs typeface="+mn-lt"/>
              </a:rPr>
              <a:t> del </a:t>
            </a:r>
            <a:r>
              <a:rPr lang="en-US" sz="2400" dirty="0" err="1">
                <a:ea typeface="+mn-lt"/>
                <a:cs typeface="+mn-lt"/>
              </a:rPr>
              <a:t>orden</a:t>
            </a:r>
            <a:r>
              <a:rPr lang="en-US" sz="2400" dirty="0">
                <a:ea typeface="+mn-lt"/>
                <a:cs typeface="+mn-lt"/>
              </a:rPr>
              <a:t> </a:t>
            </a:r>
            <a:r>
              <a:rPr lang="en-US" sz="2400" dirty="0" err="1">
                <a:ea typeface="+mn-lt"/>
                <a:cs typeface="+mn-lt"/>
              </a:rPr>
              <a:t>público</a:t>
            </a:r>
            <a:endParaRPr lang="en-US"/>
          </a:p>
          <a:p>
            <a:pPr marL="0" indent="0" algn="just">
              <a:buNone/>
            </a:pPr>
            <a:r>
              <a:rPr lang="en-US" sz="2400" dirty="0"/>
              <a:t>  -</a:t>
            </a:r>
            <a:r>
              <a:rPr lang="en-US" sz="2400" dirty="0">
                <a:ea typeface="+mn-lt"/>
                <a:cs typeface="+mn-lt"/>
              </a:rPr>
              <a:t>la </a:t>
            </a:r>
            <a:r>
              <a:rPr lang="en-US" sz="2400" dirty="0" err="1">
                <a:ea typeface="+mn-lt"/>
                <a:cs typeface="+mn-lt"/>
              </a:rPr>
              <a:t>oposición</a:t>
            </a:r>
            <a:r>
              <a:rPr lang="en-US" sz="2400" dirty="0">
                <a:ea typeface="+mn-lt"/>
                <a:cs typeface="+mn-lt"/>
              </a:rPr>
              <a:t> </a:t>
            </a:r>
            <a:r>
              <a:rPr lang="en-US" sz="2400" dirty="0" err="1">
                <a:ea typeface="+mn-lt"/>
                <a:cs typeface="+mn-lt"/>
              </a:rPr>
              <a:t>creciente</a:t>
            </a:r>
            <a:r>
              <a:rPr lang="en-US" sz="2400" dirty="0">
                <a:ea typeface="+mn-lt"/>
                <a:cs typeface="+mn-lt"/>
              </a:rPr>
              <a:t> de las </a:t>
            </a:r>
            <a:r>
              <a:rPr lang="en-US" sz="2400" dirty="0" err="1">
                <a:ea typeface="+mn-lt"/>
                <a:cs typeface="+mn-lt"/>
              </a:rPr>
              <a:t>clases</a:t>
            </a:r>
            <a:r>
              <a:rPr lang="en-US" sz="2400" dirty="0">
                <a:ea typeface="+mn-lt"/>
                <a:cs typeface="+mn-lt"/>
              </a:rPr>
              <a:t> medias y de los </a:t>
            </a:r>
            <a:r>
              <a:rPr lang="en-US" sz="2400" dirty="0" err="1">
                <a:ea typeface="+mn-lt"/>
                <a:cs typeface="+mn-lt"/>
              </a:rPr>
              <a:t>intelectuales</a:t>
            </a:r>
            <a:endParaRPr lang="en-US" sz="2400" dirty="0" err="1"/>
          </a:p>
          <a:p>
            <a:pPr marL="0" indent="0" algn="just">
              <a:buNone/>
            </a:pPr>
            <a:r>
              <a:rPr lang="en-US" sz="2400" dirty="0"/>
              <a:t>    - </a:t>
            </a:r>
            <a:r>
              <a:rPr lang="en-US" sz="2400" dirty="0">
                <a:ea typeface="+mn-lt"/>
                <a:cs typeface="+mn-lt"/>
              </a:rPr>
              <a:t>una </a:t>
            </a:r>
            <a:r>
              <a:rPr lang="en-US" sz="2400" dirty="0" err="1">
                <a:ea typeface="+mn-lt"/>
                <a:cs typeface="+mn-lt"/>
              </a:rPr>
              <a:t>nueva</a:t>
            </a:r>
            <a:r>
              <a:rPr lang="en-US" sz="2400" dirty="0">
                <a:ea typeface="+mn-lt"/>
                <a:cs typeface="+mn-lt"/>
              </a:rPr>
              <a:t> crisis (</a:t>
            </a:r>
            <a:r>
              <a:rPr lang="en-US" sz="2400" dirty="0" err="1">
                <a:ea typeface="+mn-lt"/>
                <a:cs typeface="+mn-lt"/>
              </a:rPr>
              <a:t>consecuencia</a:t>
            </a:r>
            <a:r>
              <a:rPr lang="en-US" sz="2400" dirty="0">
                <a:ea typeface="+mn-lt"/>
                <a:cs typeface="+mn-lt"/>
              </a:rPr>
              <a:t> de la </a:t>
            </a:r>
            <a:r>
              <a:rPr lang="en-US" sz="2400" dirty="0" err="1">
                <a:ea typeface="+mn-lt"/>
                <a:cs typeface="+mn-lt"/>
              </a:rPr>
              <a:t>depresión</a:t>
            </a:r>
            <a:r>
              <a:rPr lang="en-US" sz="2400" dirty="0">
                <a:ea typeface="+mn-lt"/>
                <a:cs typeface="+mn-lt"/>
              </a:rPr>
              <a:t> </a:t>
            </a:r>
            <a:r>
              <a:rPr lang="en-US" sz="2400" dirty="0" err="1">
                <a:ea typeface="+mn-lt"/>
                <a:cs typeface="+mn-lt"/>
              </a:rPr>
              <a:t>mundial</a:t>
            </a:r>
            <a:r>
              <a:rPr lang="en-US" sz="2400" dirty="0">
                <a:ea typeface="+mn-lt"/>
                <a:cs typeface="+mn-lt"/>
              </a:rPr>
              <a:t> de 1929, el crack)</a:t>
            </a:r>
            <a:endParaRPr lang="en-US"/>
          </a:p>
          <a:p>
            <a:pPr marL="0" indent="0" algn="just">
              <a:buNone/>
            </a:pPr>
            <a:r>
              <a:rPr lang="en-US" sz="2400" dirty="0"/>
              <a:t>    - </a:t>
            </a:r>
            <a:r>
              <a:rPr lang="en-US" sz="2400" dirty="0" err="1"/>
              <a:t>demisión</a:t>
            </a:r>
            <a:r>
              <a:rPr lang="en-US" sz="2400" dirty="0"/>
              <a:t> de Primo de Rivera</a:t>
            </a:r>
          </a:p>
          <a:p>
            <a:pPr algn="just">
              <a:buFont typeface="Wingdings" charset="2"/>
              <a:buChar char="§"/>
            </a:pPr>
            <a:r>
              <a:rPr lang="en-US" sz="2400" dirty="0"/>
              <a:t>14 de </a:t>
            </a:r>
            <a:r>
              <a:rPr lang="en-US" sz="2400" dirty="0" err="1"/>
              <a:t>abril</a:t>
            </a:r>
            <a:r>
              <a:rPr lang="en-US" sz="2400" dirty="0"/>
              <a:t> de 1931 – se </a:t>
            </a:r>
            <a:r>
              <a:rPr lang="en-US" sz="2400" dirty="0" err="1"/>
              <a:t>proclama</a:t>
            </a:r>
            <a:r>
              <a:rPr lang="en-US" sz="2400" b="1" dirty="0"/>
              <a:t> </a:t>
            </a:r>
            <a:r>
              <a:rPr lang="en-US" sz="2400" b="1" dirty="0">
                <a:solidFill>
                  <a:schemeClr val="accent2"/>
                </a:solidFill>
              </a:rPr>
              <a:t>la Segunda </a:t>
            </a:r>
            <a:r>
              <a:rPr lang="en-US" sz="2400" b="1" dirty="0" err="1">
                <a:solidFill>
                  <a:schemeClr val="accent2"/>
                </a:solidFill>
              </a:rPr>
              <a:t>república</a:t>
            </a:r>
            <a:endParaRPr lang="en-US" sz="2400" b="1" dirty="0">
              <a:solidFill>
                <a:schemeClr val="accent2"/>
              </a:solidFill>
            </a:endParaRPr>
          </a:p>
          <a:p>
            <a:pPr marL="0" indent="0" algn="just">
              <a:buNone/>
            </a:pPr>
            <a:r>
              <a:rPr lang="en-US" sz="2400" b="1" dirty="0"/>
              <a:t>    3 </a:t>
            </a:r>
            <a:r>
              <a:rPr lang="en-US" sz="2400" b="1" dirty="0" err="1"/>
              <a:t>etapas</a:t>
            </a:r>
            <a:r>
              <a:rPr lang="en-US" sz="2400" b="1" dirty="0"/>
              <a:t>:</a:t>
            </a:r>
          </a:p>
          <a:p>
            <a:pPr marL="0" indent="0">
              <a:spcBef>
                <a:spcPct val="20000"/>
              </a:spcBef>
              <a:spcAft>
                <a:spcPct val="0"/>
              </a:spcAft>
              <a:buNone/>
            </a:pPr>
            <a:r>
              <a:rPr lang="sk-SK" sz="2400" dirty="0">
                <a:ea typeface="+mn-lt"/>
                <a:cs typeface="+mn-lt"/>
              </a:rPr>
              <a:t>1</a:t>
            </a:r>
            <a:r>
              <a:rPr lang="es-ES" sz="2400" dirty="0">
                <a:ea typeface="+mn-lt"/>
                <a:cs typeface="+mn-lt"/>
              </a:rPr>
              <a:t>. </a:t>
            </a:r>
            <a:r>
              <a:rPr lang="es-ES" sz="2400" b="1" dirty="0">
                <a:ea typeface="+mn-lt"/>
                <a:cs typeface="+mn-lt"/>
              </a:rPr>
              <a:t>El bienio progresista</a:t>
            </a:r>
            <a:r>
              <a:rPr lang="es-ES" sz="2400" dirty="0">
                <a:ea typeface="+mn-lt"/>
                <a:cs typeface="+mn-lt"/>
              </a:rPr>
              <a:t> (junio de 1931- noviembre de 1933)</a:t>
            </a:r>
            <a:endParaRPr lang="en-US" sz="2400" dirty="0">
              <a:ea typeface="+mn-lt"/>
              <a:cs typeface="+mn-lt"/>
            </a:endParaRPr>
          </a:p>
          <a:p>
            <a:pPr marL="0" indent="0">
              <a:spcBef>
                <a:spcPct val="20000"/>
              </a:spcBef>
              <a:spcAft>
                <a:spcPct val="0"/>
              </a:spcAft>
              <a:buNone/>
            </a:pPr>
            <a:r>
              <a:rPr lang="sk-SK" sz="2400" dirty="0">
                <a:ea typeface="+mn-lt"/>
                <a:cs typeface="+mn-lt"/>
              </a:rPr>
              <a:t>2</a:t>
            </a:r>
            <a:r>
              <a:rPr lang="es-ES" sz="2400" dirty="0">
                <a:ea typeface="+mn-lt"/>
                <a:cs typeface="+mn-lt"/>
              </a:rPr>
              <a:t>. </a:t>
            </a:r>
            <a:r>
              <a:rPr lang="es-ES" sz="2400" b="1" dirty="0">
                <a:ea typeface="+mn-lt"/>
                <a:cs typeface="+mn-lt"/>
              </a:rPr>
              <a:t>El bienio conservador</a:t>
            </a:r>
            <a:r>
              <a:rPr lang="es-ES" sz="2400" dirty="0">
                <a:ea typeface="+mn-lt"/>
                <a:cs typeface="+mn-lt"/>
              </a:rPr>
              <a:t> (noviembre de 1933- febrero de 1936)</a:t>
            </a:r>
            <a:endParaRPr lang="en-US" sz="2400" dirty="0">
              <a:ea typeface="+mn-lt"/>
              <a:cs typeface="+mn-lt"/>
            </a:endParaRPr>
          </a:p>
          <a:p>
            <a:pPr marL="0" indent="0">
              <a:spcBef>
                <a:spcPct val="20000"/>
              </a:spcBef>
              <a:spcAft>
                <a:spcPct val="0"/>
              </a:spcAft>
              <a:buNone/>
            </a:pPr>
            <a:r>
              <a:rPr lang="sk-SK" sz="2400" dirty="0">
                <a:ea typeface="+mn-lt"/>
                <a:cs typeface="+mn-lt"/>
              </a:rPr>
              <a:t>3</a:t>
            </a:r>
            <a:r>
              <a:rPr lang="es-ES" sz="2400" dirty="0">
                <a:ea typeface="+mn-lt"/>
                <a:cs typeface="+mn-lt"/>
              </a:rPr>
              <a:t>. </a:t>
            </a:r>
            <a:r>
              <a:rPr lang="es-ES" sz="2400" b="1" dirty="0">
                <a:ea typeface="+mn-lt"/>
                <a:cs typeface="+mn-lt"/>
              </a:rPr>
              <a:t>El gobierno del Frente Popular</a:t>
            </a:r>
            <a:r>
              <a:rPr lang="es-ES" sz="2400" dirty="0">
                <a:ea typeface="+mn-lt"/>
                <a:cs typeface="+mn-lt"/>
              </a:rPr>
              <a:t> (febrero de 1936)</a:t>
            </a:r>
            <a:endParaRPr lang="sk-SK" sz="2400" dirty="0">
              <a:ea typeface="+mn-lt"/>
              <a:cs typeface="+mn-lt"/>
            </a:endParaRPr>
          </a:p>
          <a:p>
            <a:pPr marL="0" indent="0" algn="just">
              <a:buNone/>
            </a:pPr>
            <a:endParaRPr lang="en-US" sz="2400" b="1" dirty="0"/>
          </a:p>
          <a:p>
            <a:pPr marL="0" indent="0" algn="just">
              <a:buNone/>
            </a:pPr>
            <a:endParaRPr lang="en-US" sz="2400" dirty="0"/>
          </a:p>
          <a:p>
            <a:pPr marL="0" indent="0" algn="just">
              <a:buNone/>
            </a:pPr>
            <a:endParaRPr lang="en-US" sz="2400" dirty="0"/>
          </a:p>
          <a:p>
            <a:pPr>
              <a:buFont typeface="Wingdings" charset="2"/>
              <a:buChar char="§"/>
            </a:pPr>
            <a:endParaRPr lang="en-US" sz="2400" b="1" dirty="0"/>
          </a:p>
        </p:txBody>
      </p:sp>
    </p:spTree>
    <p:extLst>
      <p:ext uri="{BB962C8B-B14F-4D97-AF65-F5344CB8AC3E}">
        <p14:creationId xmlns:p14="http://schemas.microsoft.com/office/powerpoint/2010/main" val="3406092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54A6-6098-40EB-8BCC-DF411D23D047}"/>
              </a:ext>
            </a:extLst>
          </p:cNvPr>
          <p:cNvSpPr>
            <a:spLocks noGrp="1"/>
          </p:cNvSpPr>
          <p:nvPr>
            <p:ph type="title"/>
          </p:nvPr>
        </p:nvSpPr>
        <p:spPr>
          <a:xfrm>
            <a:off x="259464" y="179439"/>
            <a:ext cx="11460312" cy="693995"/>
          </a:xfrm>
        </p:spPr>
        <p:txBody>
          <a:bodyPr/>
          <a:lstStyle/>
          <a:p>
            <a:r>
              <a:rPr lang="en-US" b="1">
                <a:ea typeface="+mj-lt"/>
                <a:cs typeface="+mj-lt"/>
              </a:rPr>
              <a:t>Influencia de Goméz de la Serna y de </a:t>
            </a:r>
            <a:r>
              <a:rPr lang="en-US" b="1" dirty="0">
                <a:ea typeface="+mj-lt"/>
                <a:cs typeface="+mj-lt"/>
              </a:rPr>
              <a:t>sus </a:t>
            </a:r>
            <a:r>
              <a:rPr lang="en-US" b="1" dirty="0">
                <a:solidFill>
                  <a:schemeClr val="tx1"/>
                </a:solidFill>
                <a:ea typeface="+mj-lt"/>
                <a:cs typeface="+mj-lt"/>
              </a:rPr>
              <a:t>greguerías</a:t>
            </a:r>
            <a:endParaRPr lang="en-US" dirty="0">
              <a:solidFill>
                <a:schemeClr val="tx1"/>
              </a:solidFill>
            </a:endParaRPr>
          </a:p>
        </p:txBody>
      </p:sp>
      <p:sp>
        <p:nvSpPr>
          <p:cNvPr id="3" name="Content Placeholder 2">
            <a:extLst>
              <a:ext uri="{FF2B5EF4-FFF2-40B4-BE49-F238E27FC236}">
                <a16:creationId xmlns:a16="http://schemas.microsoft.com/office/drawing/2014/main" id="{9DAD50BF-0D8C-495F-BD76-6778797E8C06}"/>
              </a:ext>
            </a:extLst>
          </p:cNvPr>
          <p:cNvSpPr>
            <a:spLocks noGrp="1"/>
          </p:cNvSpPr>
          <p:nvPr>
            <p:ph idx="1"/>
          </p:nvPr>
        </p:nvSpPr>
        <p:spPr>
          <a:xfrm>
            <a:off x="259464" y="1042171"/>
            <a:ext cx="10366473" cy="5625997"/>
          </a:xfrm>
        </p:spPr>
        <p:txBody>
          <a:bodyPr vert="horz" lIns="91440" tIns="45720" rIns="91440" bIns="45720" rtlCol="0" anchor="t">
            <a:normAutofit/>
          </a:bodyPr>
          <a:lstStyle/>
          <a:p>
            <a:pPr>
              <a:buFont typeface="Wingdings" charset="2"/>
              <a:buChar char="§"/>
            </a:pPr>
            <a:r>
              <a:rPr lang="en-US" sz="2300" b="1">
                <a:ea typeface="+mn-lt"/>
                <a:cs typeface="+mn-lt"/>
              </a:rPr>
              <a:t>la greguería es a veces un minúsculo poema en prosa:</a:t>
            </a:r>
            <a:endParaRPr lang="en-US"/>
          </a:p>
          <a:p>
            <a:pPr marL="0" indent="0">
              <a:buNone/>
            </a:pPr>
            <a:r>
              <a:rPr lang="en-US" sz="2300">
                <a:ea typeface="+mn-lt"/>
                <a:cs typeface="+mn-lt"/>
              </a:rPr>
              <a:t>„Cuando la luna se pasea por el paisaje nevado parece la novia de larga cola camino al altar“ o „los ojos de los muertos miran las nubes que no volverán.“ </a:t>
            </a:r>
            <a:endParaRPr lang="en-US" sz="2300" b="1" dirty="0">
              <a:ea typeface="+mn-lt"/>
              <a:cs typeface="+mn-lt"/>
            </a:endParaRPr>
          </a:p>
          <a:p>
            <a:pPr>
              <a:buFont typeface="Wingdings" charset="2"/>
              <a:buChar char="§"/>
            </a:pPr>
            <a:r>
              <a:rPr lang="en-US" sz="2300">
                <a:ea typeface="+mn-lt"/>
                <a:cs typeface="+mn-lt"/>
              </a:rPr>
              <a:t>otras veces </a:t>
            </a:r>
            <a:r>
              <a:rPr lang="en-US" sz="2300" b="1">
                <a:ea typeface="+mn-lt"/>
                <a:cs typeface="+mn-lt"/>
              </a:rPr>
              <a:t>la greguería llega a la poesía por un camino indirecto</a:t>
            </a:r>
            <a:r>
              <a:rPr lang="en-US" sz="2300">
                <a:ea typeface="+mn-lt"/>
                <a:cs typeface="+mn-lt"/>
              </a:rPr>
              <a:t>: </a:t>
            </a:r>
            <a:r>
              <a:rPr lang="en-US" sz="2300" b="1">
                <a:ea typeface="+mn-lt"/>
                <a:cs typeface="+mn-lt"/>
              </a:rPr>
              <a:t>por el juego de ingenio:</a:t>
            </a:r>
            <a:endParaRPr lang="en-US">
              <a:ea typeface="+mn-lt"/>
              <a:cs typeface="+mn-lt"/>
            </a:endParaRPr>
          </a:p>
          <a:p>
            <a:pPr marL="0" indent="0">
              <a:buNone/>
            </a:pPr>
            <a:r>
              <a:rPr lang="en-US" sz="2300"/>
              <a:t>Goméz de la Serna: </a:t>
            </a:r>
            <a:r>
              <a:rPr lang="en-US" sz="2300">
                <a:ea typeface="+mn-lt"/>
                <a:cs typeface="+mn-lt"/>
              </a:rPr>
              <a:t>„El desiero se peina con peine de viento, la playa con peine de agua.“ „La noche está entre pestaňas azules.“ </a:t>
            </a:r>
            <a:endParaRPr lang="en-US" sz="2300" dirty="0"/>
          </a:p>
          <a:p>
            <a:pPr marL="0" indent="0">
              <a:buNone/>
            </a:pPr>
            <a:r>
              <a:rPr lang="en-US" sz="2300"/>
              <a:t>Guillén: </a:t>
            </a:r>
            <a:r>
              <a:rPr lang="en-US" sz="2300">
                <a:ea typeface="+mn-lt"/>
                <a:cs typeface="+mn-lt"/>
              </a:rPr>
              <a:t>„Radiador, ruiseňor del invierno.“</a:t>
            </a:r>
            <a:endParaRPr lang="en-US" sz="2300" dirty="0">
              <a:ea typeface="+mn-lt"/>
              <a:cs typeface="+mn-lt"/>
            </a:endParaRPr>
          </a:p>
          <a:p>
            <a:pPr marL="0" indent="0">
              <a:buNone/>
            </a:pPr>
            <a:r>
              <a:rPr lang="en-US" sz="2300">
                <a:ea typeface="+mn-lt"/>
                <a:cs typeface="+mn-lt"/>
              </a:rPr>
              <a:t>Salinas: „Rosa... la prometida del viento.“</a:t>
            </a:r>
            <a:endParaRPr lang="en-US" sz="2300" dirty="0">
              <a:ea typeface="+mn-lt"/>
              <a:cs typeface="+mn-lt"/>
            </a:endParaRPr>
          </a:p>
          <a:p>
            <a:pPr marL="0" indent="0">
              <a:buNone/>
            </a:pPr>
            <a:r>
              <a:rPr lang="en-US" sz="2300"/>
              <a:t>Gerardo Diego: </a:t>
            </a:r>
            <a:r>
              <a:rPr lang="en-US" sz="2300">
                <a:ea typeface="+mn-lt"/>
                <a:cs typeface="+mn-lt"/>
              </a:rPr>
              <a:t>„La guitarra es un pozo / con viento en vez de agua“</a:t>
            </a:r>
            <a:endParaRPr lang="en-US" sz="2300" dirty="0">
              <a:ea typeface="+mn-lt"/>
              <a:cs typeface="+mn-lt"/>
            </a:endParaRPr>
          </a:p>
          <a:p>
            <a:pPr marL="0" indent="0">
              <a:buNone/>
            </a:pPr>
            <a:endParaRPr lang="en-US" sz="2300" dirty="0"/>
          </a:p>
          <a:p>
            <a:endParaRPr lang="en-US" sz="2300" b="1" dirty="0"/>
          </a:p>
        </p:txBody>
      </p:sp>
    </p:spTree>
    <p:extLst>
      <p:ext uri="{BB962C8B-B14F-4D97-AF65-F5344CB8AC3E}">
        <p14:creationId xmlns:p14="http://schemas.microsoft.com/office/powerpoint/2010/main" val="3772188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597099" y="137467"/>
            <a:ext cx="9043758" cy="1089835"/>
          </a:xfrm>
        </p:spPr>
        <p:txBody>
          <a:bodyPr>
            <a:normAutofit/>
          </a:bodyPr>
          <a:lstStyle/>
          <a:p>
            <a:r>
              <a:rPr lang="en-US" sz="3000" b="1" dirty="0"/>
              <a:t>Pedro Salinas </a:t>
            </a:r>
            <a:r>
              <a:rPr lang="en-US" b="1" dirty="0">
                <a:ea typeface="+mj-lt"/>
                <a:cs typeface="+mj-lt"/>
              </a:rPr>
              <a:t> </a:t>
            </a:r>
            <a:br>
              <a:rPr lang="en-US" b="1" dirty="0">
                <a:solidFill>
                  <a:srgbClr val="90C226"/>
                </a:solidFill>
                <a:ea typeface="+mj-lt"/>
                <a:cs typeface="+mj-lt"/>
              </a:rPr>
            </a:br>
            <a:r>
              <a:rPr lang="en-US" sz="2500" b="1" dirty="0" err="1">
                <a:solidFill>
                  <a:schemeClr val="tx1"/>
                </a:solidFill>
                <a:ea typeface="+mj-lt"/>
                <a:cs typeface="+mj-lt"/>
              </a:rPr>
              <a:t>Bujías</a:t>
            </a:r>
            <a:r>
              <a:rPr lang="en-US" sz="2500" b="1" dirty="0">
                <a:solidFill>
                  <a:schemeClr val="tx1"/>
                </a:solidFill>
                <a:ea typeface="+mj-lt"/>
                <a:cs typeface="+mj-lt"/>
              </a:rPr>
              <a:t> (Seguro azar)</a:t>
            </a:r>
            <a:endParaRPr lang="en-US" sz="2500" dirty="0" err="1">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2645181766"/>
              </p:ext>
            </p:extLst>
          </p:nvPr>
        </p:nvGraphicFramePr>
        <p:xfrm>
          <a:off x="368709" y="1265902"/>
          <a:ext cx="11631730" cy="5456903"/>
        </p:xfrm>
        <a:graphic>
          <a:graphicData uri="http://schemas.openxmlformats.org/drawingml/2006/table">
            <a:tbl>
              <a:tblPr firstRow="1" bandRow="1">
                <a:tableStyleId>{5C22544A-7EE6-4342-B048-85BDC9FD1C3A}</a:tableStyleId>
              </a:tblPr>
              <a:tblGrid>
                <a:gridCol w="5815865">
                  <a:extLst>
                    <a:ext uri="{9D8B030D-6E8A-4147-A177-3AD203B41FA5}">
                      <a16:colId xmlns:a16="http://schemas.microsoft.com/office/drawing/2014/main" val="2275699178"/>
                    </a:ext>
                  </a:extLst>
                </a:gridCol>
                <a:gridCol w="5815865">
                  <a:extLst>
                    <a:ext uri="{9D8B030D-6E8A-4147-A177-3AD203B41FA5}">
                      <a16:colId xmlns:a16="http://schemas.microsoft.com/office/drawing/2014/main" val="1618586365"/>
                    </a:ext>
                  </a:extLst>
                </a:gridCol>
              </a:tblGrid>
              <a:tr h="5456903">
                <a:tc>
                  <a:txBody>
                    <a:bodyPr/>
                    <a:lstStyle/>
                    <a:p>
                      <a:pPr lvl="0" algn="l">
                        <a:lnSpc>
                          <a:spcPct val="100000"/>
                        </a:lnSpc>
                        <a:spcBef>
                          <a:spcPts val="0"/>
                        </a:spcBef>
                        <a:spcAft>
                          <a:spcPts val="0"/>
                        </a:spcAft>
                        <a:buNone/>
                      </a:pPr>
                      <a:r>
                        <a:rPr lang="en-US" sz="2400" b="0" i="0" u="none" strike="noStrike" noProof="0" dirty="0" err="1">
                          <a:latin typeface="Trebuchet MS"/>
                        </a:rPr>
                        <a:t>Sí</a:t>
                      </a:r>
                      <a:r>
                        <a:rPr lang="en-US" sz="2400" b="0" i="0" u="none" strike="noStrike" noProof="0" dirty="0">
                          <a:latin typeface="Trebuchet MS"/>
                        </a:rPr>
                        <a:t>. </a:t>
                      </a:r>
                      <a:r>
                        <a:rPr lang="en-US" sz="2400" b="0" i="0" u="none" strike="noStrike" noProof="0" dirty="0" err="1">
                          <a:latin typeface="Trebuchet MS"/>
                        </a:rPr>
                        <a:t>Cuando</a:t>
                      </a:r>
                      <a:r>
                        <a:rPr lang="en-US" sz="2400" b="0" i="0" u="none" strike="noStrike" noProof="0" dirty="0">
                          <a:latin typeface="Trebuchet MS"/>
                        </a:rPr>
                        <a:t> </a:t>
                      </a:r>
                      <a:r>
                        <a:rPr lang="en-US" sz="2400" b="0" i="0" u="none" strike="noStrike" noProof="0" dirty="0" err="1">
                          <a:latin typeface="Trebuchet MS"/>
                        </a:rPr>
                        <a:t>quiera</a:t>
                      </a:r>
                      <a:r>
                        <a:rPr lang="en-US" sz="2400" b="0" i="0" u="none" strike="noStrike" noProof="0" dirty="0">
                          <a:latin typeface="Trebuchet MS"/>
                        </a:rPr>
                        <a:t> </a:t>
                      </a:r>
                      <a:r>
                        <a:rPr lang="en-US" sz="2400" b="0" i="0" u="none" strike="noStrike" noProof="0" dirty="0" err="1">
                          <a:latin typeface="Trebuchet MS"/>
                        </a:rPr>
                        <a:t>yo</a:t>
                      </a:r>
                      <a:endParaRPr lang="en-US" sz="2400"/>
                    </a:p>
                    <a:p>
                      <a:pPr lvl="0" algn="l">
                        <a:lnSpc>
                          <a:spcPct val="100000"/>
                        </a:lnSpc>
                        <a:spcBef>
                          <a:spcPts val="0"/>
                        </a:spcBef>
                        <a:spcAft>
                          <a:spcPts val="0"/>
                        </a:spcAft>
                        <a:buNone/>
                      </a:pPr>
                      <a:r>
                        <a:rPr lang="en-US" sz="2400" b="0" i="0" u="none" strike="noStrike" noProof="0" dirty="0">
                          <a:latin typeface="Trebuchet MS"/>
                        </a:rPr>
                        <a:t>la </a:t>
                      </a:r>
                      <a:r>
                        <a:rPr lang="en-US" sz="2400" b="0" i="0" u="none" strike="noStrike" noProof="0" dirty="0" err="1">
                          <a:latin typeface="Trebuchet MS"/>
                        </a:rPr>
                        <a:t>soltaré</a:t>
                      </a:r>
                      <a:r>
                        <a:rPr lang="en-US" sz="2400" b="0" i="0" u="none" strike="noStrike" noProof="0" dirty="0">
                          <a:latin typeface="Trebuchet MS"/>
                        </a:rPr>
                        <a:t>. </a:t>
                      </a:r>
                      <a:r>
                        <a:rPr lang="en-US" sz="2400" b="0" i="0" u="none" strike="noStrike" noProof="0" dirty="0" err="1">
                          <a:latin typeface="Trebuchet MS"/>
                        </a:rPr>
                        <a:t>Está</a:t>
                      </a:r>
                      <a:r>
                        <a:rPr lang="en-US" sz="2400" b="0" i="0" u="none" strike="noStrike" noProof="0" dirty="0">
                          <a:latin typeface="Trebuchet MS"/>
                        </a:rPr>
                        <a:t> presa</a:t>
                      </a:r>
                      <a:endParaRPr lang="en-US" sz="2400"/>
                    </a:p>
                    <a:p>
                      <a:pPr lvl="0" algn="l">
                        <a:lnSpc>
                          <a:spcPct val="100000"/>
                        </a:lnSpc>
                        <a:spcBef>
                          <a:spcPts val="0"/>
                        </a:spcBef>
                        <a:spcAft>
                          <a:spcPts val="0"/>
                        </a:spcAft>
                        <a:buNone/>
                      </a:pPr>
                      <a:r>
                        <a:rPr lang="en-US" sz="2400" b="0" i="0" u="none" strike="noStrike" noProof="0" dirty="0" err="1">
                          <a:latin typeface="Trebuchet MS"/>
                        </a:rPr>
                        <a:t>aquí</a:t>
                      </a:r>
                      <a:r>
                        <a:rPr lang="en-US" sz="2400" b="0" i="0" u="none" strike="noStrike" noProof="0" dirty="0">
                          <a:latin typeface="Trebuchet MS"/>
                        </a:rPr>
                        <a:t> </a:t>
                      </a:r>
                      <a:r>
                        <a:rPr lang="en-US" sz="2400" b="0" i="0" u="none" strike="noStrike" noProof="0" dirty="0" err="1">
                          <a:latin typeface="Trebuchet MS"/>
                        </a:rPr>
                        <a:t>arriba</a:t>
                      </a:r>
                      <a:r>
                        <a:rPr lang="en-US" sz="2400" b="0" i="0" u="none" strike="noStrike" noProof="0" dirty="0">
                          <a:latin typeface="Trebuchet MS"/>
                        </a:rPr>
                        <a:t>, invisible.</a:t>
                      </a:r>
                      <a:endParaRPr lang="en-US" sz="2400" dirty="0">
                        <a:latin typeface="Trebuchet MS"/>
                      </a:endParaRPr>
                    </a:p>
                    <a:p>
                      <a:pPr lvl="0" algn="l">
                        <a:lnSpc>
                          <a:spcPct val="100000"/>
                        </a:lnSpc>
                        <a:spcBef>
                          <a:spcPts val="0"/>
                        </a:spcBef>
                        <a:spcAft>
                          <a:spcPts val="0"/>
                        </a:spcAft>
                        <a:buNone/>
                      </a:pPr>
                      <a:r>
                        <a:rPr lang="en-US" sz="2400" b="0" i="0" u="none" strike="noStrike" noProof="0" dirty="0" err="1">
                          <a:latin typeface="Trebuchet MS"/>
                        </a:rPr>
                        <a:t>Yo</a:t>
                      </a:r>
                      <a:r>
                        <a:rPr lang="en-US" sz="2400" b="0" i="0" u="none" strike="noStrike" noProof="0" dirty="0">
                          <a:latin typeface="Trebuchet MS"/>
                        </a:rPr>
                        <a:t> la </a:t>
                      </a:r>
                      <a:r>
                        <a:rPr lang="en-US" sz="2400" b="0" i="0" u="none" strike="noStrike" noProof="0" dirty="0" err="1">
                          <a:latin typeface="Trebuchet MS"/>
                        </a:rPr>
                        <a:t>veo</a:t>
                      </a:r>
                      <a:r>
                        <a:rPr lang="en-US" sz="2400" b="0" i="0" u="none" strike="noStrike" noProof="0" dirty="0">
                          <a:latin typeface="Trebuchet MS"/>
                        </a:rPr>
                        <a:t> en </a:t>
                      </a:r>
                      <a:r>
                        <a:rPr lang="en-US" sz="2400" b="0" i="0" u="none" strike="noStrike" noProof="0" dirty="0" err="1">
                          <a:latin typeface="Trebuchet MS"/>
                        </a:rPr>
                        <a:t>su</a:t>
                      </a:r>
                      <a:r>
                        <a:rPr lang="en-US" sz="2400" b="0" i="0" u="none" strike="noStrike" noProof="0" dirty="0">
                          <a:latin typeface="Trebuchet MS"/>
                        </a:rPr>
                        <a:t> claro</a:t>
                      </a:r>
                      <a:endParaRPr lang="en-US" sz="2400" dirty="0"/>
                    </a:p>
                    <a:p>
                      <a:pPr lvl="0" algn="l">
                        <a:lnSpc>
                          <a:spcPct val="100000"/>
                        </a:lnSpc>
                        <a:spcBef>
                          <a:spcPts val="0"/>
                        </a:spcBef>
                        <a:spcAft>
                          <a:spcPts val="0"/>
                        </a:spcAft>
                        <a:buNone/>
                      </a:pPr>
                      <a:r>
                        <a:rPr lang="en-US" sz="2400" b="0" i="0" u="none" strike="noStrike" noProof="0" dirty="0" err="1">
                          <a:latin typeface="Trebuchet MS"/>
                        </a:rPr>
                        <a:t>castillo</a:t>
                      </a:r>
                      <a:r>
                        <a:rPr lang="en-US" sz="2400" b="0" i="0" u="none" strike="noStrike" noProof="0" dirty="0">
                          <a:latin typeface="Trebuchet MS"/>
                        </a:rPr>
                        <a:t> de </a:t>
                      </a:r>
                      <a:r>
                        <a:rPr lang="en-US" sz="2400" b="0" i="0" u="none" strike="noStrike" noProof="0" dirty="0" err="1">
                          <a:latin typeface="Trebuchet MS"/>
                        </a:rPr>
                        <a:t>cristal</a:t>
                      </a:r>
                      <a:r>
                        <a:rPr lang="en-US" sz="2400" b="0" i="0" u="none" strike="noStrike" noProof="0" dirty="0">
                          <a:latin typeface="Trebuchet MS"/>
                        </a:rPr>
                        <a:t>, y la </a:t>
                      </a:r>
                      <a:r>
                        <a:rPr lang="en-US" sz="2400" b="0" i="0" u="none" strike="noStrike" noProof="0" dirty="0" err="1">
                          <a:latin typeface="Trebuchet MS"/>
                        </a:rPr>
                        <a:t>vigilan</a:t>
                      </a:r>
                      <a:endParaRPr lang="en-US" sz="2400" dirty="0" err="1"/>
                    </a:p>
                    <a:p>
                      <a:pPr lvl="0" algn="l">
                        <a:lnSpc>
                          <a:spcPct val="100000"/>
                        </a:lnSpc>
                        <a:spcBef>
                          <a:spcPts val="0"/>
                        </a:spcBef>
                        <a:spcAft>
                          <a:spcPts val="0"/>
                        </a:spcAft>
                        <a:buNone/>
                      </a:pPr>
                      <a:r>
                        <a:rPr lang="en-US" sz="2400" b="0" i="0" u="none" strike="noStrike" noProof="0" dirty="0">
                          <a:latin typeface="Trebuchet MS"/>
                        </a:rPr>
                        <a:t>–</a:t>
                      </a:r>
                      <a:r>
                        <a:rPr lang="en-US" sz="2400" b="0" i="0" u="none" strike="noStrike" noProof="0" dirty="0" err="1">
                          <a:latin typeface="Trebuchet MS"/>
                        </a:rPr>
                        <a:t>cien</a:t>
                      </a:r>
                      <a:r>
                        <a:rPr lang="en-US" sz="2400" b="0" i="0" u="none" strike="noStrike" noProof="0" dirty="0">
                          <a:latin typeface="Trebuchet MS"/>
                        </a:rPr>
                        <a:t> mil </a:t>
                      </a:r>
                      <a:r>
                        <a:rPr lang="en-US" sz="2400" b="0" i="0" u="none" strike="noStrike" noProof="0" dirty="0" err="1">
                          <a:latin typeface="Trebuchet MS"/>
                        </a:rPr>
                        <a:t>lanzas</a:t>
                      </a:r>
                      <a:r>
                        <a:rPr lang="en-US" sz="2400" b="0" i="0" u="none" strike="noStrike" noProof="0" dirty="0">
                          <a:latin typeface="Trebuchet MS"/>
                        </a:rPr>
                        <a:t>– los </a:t>
                      </a:r>
                      <a:r>
                        <a:rPr lang="en-US" sz="2400" b="0" i="0" u="none" strike="noStrike" noProof="0" dirty="0" err="1">
                          <a:latin typeface="Trebuchet MS"/>
                        </a:rPr>
                        <a:t>rayos</a:t>
                      </a:r>
                      <a:endParaRPr lang="en-US" sz="2400" dirty="0" err="1"/>
                    </a:p>
                    <a:p>
                      <a:pPr lvl="0" algn="l">
                        <a:lnSpc>
                          <a:spcPct val="100000"/>
                        </a:lnSpc>
                        <a:spcBef>
                          <a:spcPts val="0"/>
                        </a:spcBef>
                        <a:spcAft>
                          <a:spcPts val="0"/>
                        </a:spcAft>
                        <a:buNone/>
                      </a:pPr>
                      <a:r>
                        <a:rPr lang="en-US" sz="2400" b="0" i="0" u="none" strike="noStrike" noProof="0" dirty="0">
                          <a:latin typeface="Trebuchet MS"/>
                        </a:rPr>
                        <a:t>–</a:t>
                      </a:r>
                      <a:r>
                        <a:rPr lang="en-US" sz="2400" b="0" i="0" u="none" strike="noStrike" noProof="0" dirty="0" err="1">
                          <a:latin typeface="Trebuchet MS"/>
                        </a:rPr>
                        <a:t>cien</a:t>
                      </a:r>
                      <a:r>
                        <a:rPr lang="en-US" sz="2400" b="0" i="0" u="none" strike="noStrike" noProof="0" dirty="0">
                          <a:latin typeface="Trebuchet MS"/>
                        </a:rPr>
                        <a:t> mil </a:t>
                      </a:r>
                      <a:r>
                        <a:rPr lang="en-US" sz="2400" b="0" i="0" u="none" strike="noStrike" noProof="0" dirty="0" err="1">
                          <a:latin typeface="Trebuchet MS"/>
                        </a:rPr>
                        <a:t>rayos</a:t>
                      </a:r>
                      <a:r>
                        <a:rPr lang="en-US" sz="2400" b="0" i="0" u="none" strike="noStrike" noProof="0" dirty="0">
                          <a:latin typeface="Trebuchet MS"/>
                        </a:rPr>
                        <a:t>– del sol. Pero de </a:t>
                      </a:r>
                      <a:r>
                        <a:rPr lang="en-US" sz="2400" b="0" i="0" u="none" strike="noStrike" noProof="0" dirty="0" err="1">
                          <a:latin typeface="Trebuchet MS"/>
                        </a:rPr>
                        <a:t>noche</a:t>
                      </a:r>
                      <a:r>
                        <a:rPr lang="en-US" sz="2400" b="0" i="0" u="none" strike="noStrike" noProof="0" dirty="0">
                          <a:latin typeface="Trebuchet MS"/>
                        </a:rPr>
                        <a:t>,</a:t>
                      </a:r>
                      <a:endParaRPr lang="en-US" sz="2400" dirty="0"/>
                    </a:p>
                    <a:p>
                      <a:pPr lvl="0" algn="l">
                        <a:lnSpc>
                          <a:spcPct val="100000"/>
                        </a:lnSpc>
                        <a:spcBef>
                          <a:spcPts val="0"/>
                        </a:spcBef>
                        <a:spcAft>
                          <a:spcPts val="0"/>
                        </a:spcAft>
                        <a:buNone/>
                      </a:pPr>
                      <a:r>
                        <a:rPr lang="en-US" sz="2400" b="0" i="0" u="none" strike="noStrike" noProof="0" dirty="0" err="1">
                          <a:latin typeface="Trebuchet MS"/>
                        </a:rPr>
                        <a:t>cerradas</a:t>
                      </a:r>
                      <a:r>
                        <a:rPr lang="en-US" sz="2400" b="0" i="0" u="none" strike="noStrike" noProof="0" dirty="0">
                          <a:latin typeface="Trebuchet MS"/>
                        </a:rPr>
                        <a:t> las </a:t>
                      </a:r>
                      <a:r>
                        <a:rPr lang="en-US" sz="2400" b="0" i="0" u="none" strike="noStrike" noProof="0" dirty="0" err="1">
                          <a:latin typeface="Trebuchet MS"/>
                        </a:rPr>
                        <a:t>ventanas</a:t>
                      </a:r>
                      <a:endParaRPr lang="en-US" sz="2400" dirty="0"/>
                    </a:p>
                    <a:p>
                      <a:pPr lvl="0" algn="l">
                        <a:lnSpc>
                          <a:spcPct val="100000"/>
                        </a:lnSpc>
                        <a:spcBef>
                          <a:spcPts val="0"/>
                        </a:spcBef>
                        <a:spcAft>
                          <a:spcPts val="0"/>
                        </a:spcAft>
                        <a:buNone/>
                      </a:pPr>
                      <a:r>
                        <a:rPr lang="en-US" sz="2400" b="0" i="0" u="none" strike="noStrike" noProof="0" dirty="0">
                          <a:latin typeface="Trebuchet MS"/>
                        </a:rPr>
                        <a:t>para que no la </a:t>
                      </a:r>
                      <a:r>
                        <a:rPr lang="en-US" sz="2400" b="0" i="0" u="none" strike="noStrike" noProof="0" dirty="0" err="1">
                          <a:latin typeface="Trebuchet MS"/>
                        </a:rPr>
                        <a:t>vean</a:t>
                      </a:r>
                      <a:endParaRPr lang="en-US" sz="2400"/>
                    </a:p>
                    <a:p>
                      <a:pPr lvl="0" algn="l">
                        <a:lnSpc>
                          <a:spcPct val="100000"/>
                        </a:lnSpc>
                        <a:spcBef>
                          <a:spcPts val="0"/>
                        </a:spcBef>
                        <a:spcAft>
                          <a:spcPts val="0"/>
                        </a:spcAft>
                        <a:buNone/>
                      </a:pPr>
                      <a:r>
                        <a:rPr lang="en-US" sz="2400" b="0" i="0" u="none" strike="noStrike" noProof="0" dirty="0">
                          <a:latin typeface="Trebuchet MS"/>
                        </a:rPr>
                        <a:t>–</a:t>
                      </a:r>
                      <a:r>
                        <a:rPr lang="en-US" sz="2400" b="0" i="0" u="none" strike="noStrike" noProof="0" dirty="0" err="1">
                          <a:latin typeface="Trebuchet MS"/>
                        </a:rPr>
                        <a:t>guiñadoras</a:t>
                      </a:r>
                      <a:r>
                        <a:rPr lang="en-US" sz="2400" b="0" i="0" u="none" strike="noStrike" noProof="0" dirty="0">
                          <a:latin typeface="Trebuchet MS"/>
                        </a:rPr>
                        <a:t> </a:t>
                      </a:r>
                      <a:r>
                        <a:rPr lang="en-US" sz="2400" b="0" i="0" u="none" strike="noStrike" noProof="0" dirty="0" err="1">
                          <a:latin typeface="Trebuchet MS"/>
                        </a:rPr>
                        <a:t>espías</a:t>
                      </a:r>
                      <a:r>
                        <a:rPr lang="en-US" sz="2400" b="0" i="0" u="none" strike="noStrike" noProof="0" dirty="0">
                          <a:latin typeface="Trebuchet MS"/>
                        </a:rPr>
                        <a:t>– las </a:t>
                      </a:r>
                      <a:r>
                        <a:rPr lang="en-US" sz="2400" b="0" i="0" u="none" strike="noStrike" noProof="0" dirty="0" err="1">
                          <a:latin typeface="Trebuchet MS"/>
                        </a:rPr>
                        <a:t>estrellas</a:t>
                      </a:r>
                      <a:r>
                        <a:rPr lang="en-US" sz="2400" b="0" i="0" u="none" strike="noStrike" noProof="0" dirty="0">
                          <a:latin typeface="Trebuchet MS"/>
                        </a:rPr>
                        <a:t>, </a:t>
                      </a:r>
                      <a:endParaRPr lang="en-US" sz="2400"/>
                    </a:p>
                    <a:p>
                      <a:pPr lvl="0" algn="l">
                        <a:lnSpc>
                          <a:spcPct val="100000"/>
                        </a:lnSpc>
                        <a:spcBef>
                          <a:spcPts val="0"/>
                        </a:spcBef>
                        <a:spcAft>
                          <a:spcPts val="0"/>
                        </a:spcAft>
                        <a:buNone/>
                      </a:pPr>
                      <a:r>
                        <a:rPr lang="en-US" sz="2400" b="0" i="0" u="none" strike="noStrike" noProof="0" dirty="0">
                          <a:latin typeface="Trebuchet MS"/>
                        </a:rPr>
                        <a:t>la </a:t>
                      </a:r>
                      <a:r>
                        <a:rPr lang="en-US" sz="2400" b="0" i="0" u="none" strike="noStrike" noProof="0" dirty="0" err="1">
                          <a:latin typeface="Trebuchet MS"/>
                        </a:rPr>
                        <a:t>soltaré</a:t>
                      </a:r>
                      <a:r>
                        <a:rPr lang="en-US" sz="2400" b="0" i="0" u="none" strike="noStrike" noProof="0" dirty="0">
                          <a:latin typeface="Trebuchet MS"/>
                        </a:rPr>
                        <a:t>. (</a:t>
                      </a:r>
                      <a:r>
                        <a:rPr lang="en-US" sz="2400" b="0" i="0" u="none" strike="noStrike" noProof="0" dirty="0" err="1">
                          <a:latin typeface="Trebuchet MS"/>
                        </a:rPr>
                        <a:t>Apretar</a:t>
                      </a:r>
                      <a:r>
                        <a:rPr lang="en-US" sz="2400" b="0" i="0" u="none" strike="noStrike" noProof="0" dirty="0">
                          <a:latin typeface="Trebuchet MS"/>
                        </a:rPr>
                        <a:t> un </a:t>
                      </a:r>
                      <a:r>
                        <a:rPr lang="en-US" sz="2400" b="0" i="0" u="none" strike="noStrike" noProof="0" dirty="0" err="1">
                          <a:latin typeface="Trebuchet MS"/>
                        </a:rPr>
                        <a:t>botón</a:t>
                      </a:r>
                      <a:r>
                        <a:rPr lang="en-US" sz="2400" b="0" i="0" u="none" strike="noStrike" noProof="0" dirty="0">
                          <a:latin typeface="Trebuchet MS"/>
                        </a:rPr>
                        <a:t>.)</a:t>
                      </a:r>
                      <a:endParaRPr lang="en-US" sz="2400" dirty="0"/>
                    </a:p>
                  </a:txBody>
                  <a:tcPr/>
                </a:tc>
                <a:tc>
                  <a:txBody>
                    <a:bodyPr/>
                    <a:lstStyle/>
                    <a:p>
                      <a:pPr lvl="0" algn="l">
                        <a:lnSpc>
                          <a:spcPct val="100000"/>
                        </a:lnSpc>
                        <a:spcBef>
                          <a:spcPts val="0"/>
                        </a:spcBef>
                        <a:spcAft>
                          <a:spcPts val="0"/>
                        </a:spcAft>
                        <a:buNone/>
                      </a:pPr>
                      <a:r>
                        <a:rPr lang="en-US" sz="2400" b="0" i="0" u="none" strike="noStrike" noProof="0" dirty="0" err="1">
                          <a:latin typeface="Trebuchet MS"/>
                        </a:rPr>
                        <a:t>Caerá</a:t>
                      </a:r>
                      <a:r>
                        <a:rPr lang="en-US" sz="2400" b="0" i="0" u="none" strike="noStrike" noProof="0" dirty="0">
                          <a:latin typeface="Trebuchet MS"/>
                        </a:rPr>
                        <a:t> </a:t>
                      </a:r>
                      <a:r>
                        <a:rPr lang="en-US" sz="2400" b="0" i="0" u="none" strike="noStrike" noProof="0" dirty="0" err="1">
                          <a:latin typeface="Trebuchet MS"/>
                        </a:rPr>
                        <a:t>toda</a:t>
                      </a:r>
                      <a:r>
                        <a:rPr lang="en-US" sz="2400" b="0" i="0" u="none" strike="noStrike" noProof="0" dirty="0">
                          <a:latin typeface="Trebuchet MS"/>
                        </a:rPr>
                        <a:t> de </a:t>
                      </a:r>
                      <a:r>
                        <a:rPr lang="en-US" sz="2400" b="0" i="0" u="none" strike="noStrike" noProof="0" dirty="0" err="1">
                          <a:latin typeface="Trebuchet MS"/>
                        </a:rPr>
                        <a:t>arriba</a:t>
                      </a:r>
                      <a:endParaRPr lang="en-US" sz="2400" b="1" i="0" u="none" strike="noStrike" noProof="0" dirty="0" err="1"/>
                    </a:p>
                    <a:p>
                      <a:pPr lvl="0" algn="l">
                        <a:lnSpc>
                          <a:spcPct val="100000"/>
                        </a:lnSpc>
                        <a:spcBef>
                          <a:spcPts val="0"/>
                        </a:spcBef>
                        <a:spcAft>
                          <a:spcPts val="0"/>
                        </a:spcAft>
                        <a:buNone/>
                      </a:pPr>
                      <a:r>
                        <a:rPr lang="en-US" sz="2400" b="0" i="0" u="none" strike="noStrike" noProof="0" dirty="0">
                          <a:latin typeface="Trebuchet MS"/>
                        </a:rPr>
                        <a:t>a </a:t>
                      </a:r>
                      <a:r>
                        <a:rPr lang="en-US" sz="2400" b="0" i="0" u="none" strike="noStrike" noProof="0" dirty="0" err="1">
                          <a:latin typeface="Trebuchet MS"/>
                        </a:rPr>
                        <a:t>besarme</a:t>
                      </a:r>
                      <a:r>
                        <a:rPr lang="en-US" sz="2400" b="0" i="0" u="none" strike="noStrike" noProof="0" dirty="0">
                          <a:latin typeface="Trebuchet MS"/>
                        </a:rPr>
                        <a:t>, a </a:t>
                      </a:r>
                      <a:r>
                        <a:rPr lang="en-US" sz="2400" b="0" i="0" u="none" strike="noStrike" noProof="0" dirty="0" err="1">
                          <a:latin typeface="Trebuchet MS"/>
                        </a:rPr>
                        <a:t>envolverme</a:t>
                      </a:r>
                      <a:endParaRPr lang="en-US" sz="2400" b="1" i="0" u="none" strike="noStrike" noProof="0" dirty="0" err="1"/>
                    </a:p>
                    <a:p>
                      <a:pPr lvl="0" algn="l">
                        <a:lnSpc>
                          <a:spcPct val="100000"/>
                        </a:lnSpc>
                        <a:spcBef>
                          <a:spcPts val="0"/>
                        </a:spcBef>
                        <a:spcAft>
                          <a:spcPts val="0"/>
                        </a:spcAft>
                        <a:buNone/>
                      </a:pPr>
                      <a:r>
                        <a:rPr lang="en-US" sz="2400" b="0" i="0" u="none" strike="noStrike" noProof="0" dirty="0">
                          <a:latin typeface="Trebuchet MS"/>
                        </a:rPr>
                        <a:t>de </a:t>
                      </a:r>
                      <a:r>
                        <a:rPr lang="en-US" sz="2400" b="0" i="0" u="none" strike="noStrike" noProof="0" dirty="0" err="1">
                          <a:latin typeface="Trebuchet MS"/>
                        </a:rPr>
                        <a:t>bendición</a:t>
                      </a:r>
                      <a:r>
                        <a:rPr lang="en-US" sz="2400" b="0" i="0" u="none" strike="noStrike" noProof="0" dirty="0">
                          <a:latin typeface="Trebuchet MS"/>
                        </a:rPr>
                        <a:t>, de claro, de amor, </a:t>
                      </a:r>
                      <a:r>
                        <a:rPr lang="en-US" sz="2400" b="0" i="0" u="none" strike="noStrike" noProof="0" dirty="0" err="1">
                          <a:latin typeface="Trebuchet MS"/>
                        </a:rPr>
                        <a:t>pura</a:t>
                      </a:r>
                      <a:r>
                        <a:rPr lang="en-US" sz="2400" b="0" i="0" u="none" strike="noStrike" noProof="0" dirty="0">
                          <a:latin typeface="Trebuchet MS"/>
                        </a:rPr>
                        <a:t>.</a:t>
                      </a:r>
                      <a:endParaRPr lang="en-US" sz="2400" b="1" i="0" u="none" strike="noStrike" noProof="0" dirty="0"/>
                    </a:p>
                    <a:p>
                      <a:pPr lvl="0" algn="l">
                        <a:lnSpc>
                          <a:spcPct val="100000"/>
                        </a:lnSpc>
                        <a:spcBef>
                          <a:spcPts val="0"/>
                        </a:spcBef>
                        <a:spcAft>
                          <a:spcPts val="0"/>
                        </a:spcAft>
                        <a:buNone/>
                      </a:pPr>
                      <a:r>
                        <a:rPr lang="en-US" sz="2400" b="0" i="0" u="none" strike="noStrike" noProof="0" dirty="0">
                          <a:latin typeface="Trebuchet MS"/>
                        </a:rPr>
                        <a:t>En el </a:t>
                      </a:r>
                      <a:r>
                        <a:rPr lang="en-US" sz="2400" b="0" i="0" u="none" strike="noStrike" noProof="0" dirty="0" err="1">
                          <a:latin typeface="Trebuchet MS"/>
                        </a:rPr>
                        <a:t>cuarto</a:t>
                      </a:r>
                      <a:r>
                        <a:rPr lang="en-US" sz="2400" b="0" i="0" u="none" strike="noStrike" noProof="0" dirty="0">
                          <a:latin typeface="Trebuchet MS"/>
                        </a:rPr>
                        <a:t> </a:t>
                      </a:r>
                      <a:r>
                        <a:rPr lang="en-US" sz="2400" b="0" i="0" u="none" strike="noStrike" noProof="0" dirty="0" err="1">
                          <a:latin typeface="Trebuchet MS"/>
                        </a:rPr>
                        <a:t>ella</a:t>
                      </a:r>
                      <a:r>
                        <a:rPr lang="en-US" sz="2400" b="0" i="0" u="none" strike="noStrike" noProof="0" dirty="0">
                          <a:latin typeface="Trebuchet MS"/>
                        </a:rPr>
                        <a:t> y </a:t>
                      </a:r>
                      <a:r>
                        <a:rPr lang="en-US" sz="2400" b="0" i="0" u="none" strike="noStrike" noProof="0" dirty="0" err="1">
                          <a:latin typeface="Trebuchet MS"/>
                        </a:rPr>
                        <a:t>yo</a:t>
                      </a:r>
                      <a:r>
                        <a:rPr lang="en-US" sz="2400" b="0" i="0" u="none" strike="noStrike" noProof="0" dirty="0">
                          <a:latin typeface="Trebuchet MS"/>
                        </a:rPr>
                        <a:t> no </a:t>
                      </a:r>
                      <a:r>
                        <a:rPr lang="en-US" sz="2400" b="0" i="0" u="none" strike="noStrike" noProof="0" dirty="0" err="1">
                          <a:latin typeface="Trebuchet MS"/>
                        </a:rPr>
                        <a:t>más</a:t>
                      </a:r>
                      <a:r>
                        <a:rPr lang="en-US" sz="2400" b="0" i="0" u="none" strike="noStrike" noProof="0" dirty="0">
                          <a:latin typeface="Trebuchet MS"/>
                        </a:rPr>
                        <a:t>, </a:t>
                      </a:r>
                      <a:r>
                        <a:rPr lang="en-US" sz="2400" b="0" i="0" u="none" strike="noStrike" noProof="0" dirty="0" err="1">
                          <a:latin typeface="Trebuchet MS"/>
                        </a:rPr>
                        <a:t>amantes</a:t>
                      </a:r>
                      <a:endParaRPr lang="en-US" sz="2400" b="1" i="0" u="none" strike="noStrike" noProof="0" dirty="0" err="1"/>
                    </a:p>
                    <a:p>
                      <a:pPr lvl="0" algn="l">
                        <a:lnSpc>
                          <a:spcPct val="100000"/>
                        </a:lnSpc>
                        <a:spcBef>
                          <a:spcPts val="0"/>
                        </a:spcBef>
                        <a:spcAft>
                          <a:spcPts val="0"/>
                        </a:spcAft>
                        <a:buNone/>
                      </a:pPr>
                      <a:r>
                        <a:rPr lang="en-US" sz="2400" b="0" i="0" u="none" strike="noStrike" noProof="0" dirty="0" err="1">
                          <a:latin typeface="Trebuchet MS"/>
                        </a:rPr>
                        <a:t>eternos</a:t>
                      </a:r>
                      <a:r>
                        <a:rPr lang="en-US" sz="2400" b="0" i="0" u="none" strike="noStrike" noProof="0" dirty="0">
                          <a:latin typeface="Trebuchet MS"/>
                        </a:rPr>
                        <a:t>, </a:t>
                      </a:r>
                      <a:r>
                        <a:rPr lang="en-US" sz="2400" b="0" i="0" u="none" strike="noStrike" noProof="0" dirty="0" err="1">
                          <a:latin typeface="Trebuchet MS"/>
                        </a:rPr>
                        <a:t>ella</a:t>
                      </a:r>
                      <a:r>
                        <a:rPr lang="en-US" sz="2400" b="0" i="0" u="none" strike="noStrike" noProof="0" dirty="0">
                          <a:latin typeface="Trebuchet MS"/>
                        </a:rPr>
                        <a:t> mi </a:t>
                      </a:r>
                      <a:r>
                        <a:rPr lang="en-US" sz="2400" b="0" i="0" u="none" strike="noStrike" noProof="0" dirty="0" err="1">
                          <a:latin typeface="Trebuchet MS"/>
                        </a:rPr>
                        <a:t>iluminadora</a:t>
                      </a:r>
                      <a:endParaRPr lang="en-US" sz="2400" b="1" i="0" u="none" strike="noStrike" noProof="0" dirty="0" err="1"/>
                    </a:p>
                    <a:p>
                      <a:pPr lvl="0" algn="l">
                        <a:lnSpc>
                          <a:spcPct val="100000"/>
                        </a:lnSpc>
                        <a:spcBef>
                          <a:spcPts val="0"/>
                        </a:spcBef>
                        <a:spcAft>
                          <a:spcPts val="0"/>
                        </a:spcAft>
                        <a:buNone/>
                      </a:pPr>
                      <a:r>
                        <a:rPr lang="en-US" sz="2400" b="0" i="0" u="none" strike="noStrike" noProof="0" dirty="0" err="1">
                          <a:latin typeface="Trebuchet MS"/>
                        </a:rPr>
                        <a:t>musa</a:t>
                      </a:r>
                      <a:r>
                        <a:rPr lang="en-US" sz="2400" b="0" i="0" u="none" strike="noStrike" noProof="0" dirty="0">
                          <a:latin typeface="Trebuchet MS"/>
                        </a:rPr>
                        <a:t> </a:t>
                      </a:r>
                      <a:r>
                        <a:rPr lang="en-US" sz="2400" b="0" i="0" u="none" strike="noStrike" noProof="0" dirty="0" err="1">
                          <a:latin typeface="Trebuchet MS"/>
                        </a:rPr>
                        <a:t>dócil</a:t>
                      </a:r>
                      <a:r>
                        <a:rPr lang="en-US" sz="2400" b="0" i="0" u="none" strike="noStrike" noProof="0" dirty="0">
                          <a:latin typeface="Trebuchet MS"/>
                        </a:rPr>
                        <a:t> en contra</a:t>
                      </a:r>
                      <a:endParaRPr lang="en-US" sz="2400" b="1" i="0" u="none" strike="noStrike" noProof="0" dirty="0"/>
                    </a:p>
                    <a:p>
                      <a:pPr lvl="0" algn="l">
                        <a:lnSpc>
                          <a:spcPct val="100000"/>
                        </a:lnSpc>
                        <a:spcBef>
                          <a:spcPts val="0"/>
                        </a:spcBef>
                        <a:spcAft>
                          <a:spcPts val="0"/>
                        </a:spcAft>
                        <a:buNone/>
                      </a:pPr>
                      <a:r>
                        <a:rPr lang="en-US" sz="2400" b="0" i="0" u="none" strike="noStrike" noProof="0" dirty="0">
                          <a:latin typeface="Trebuchet MS"/>
                        </a:rPr>
                        <a:t>de </a:t>
                      </a:r>
                      <a:r>
                        <a:rPr lang="en-US" sz="2400" b="0" i="0" u="none" strike="noStrike" noProof="0" dirty="0" err="1">
                          <a:latin typeface="Trebuchet MS"/>
                        </a:rPr>
                        <a:t>secretos</a:t>
                      </a:r>
                      <a:r>
                        <a:rPr lang="en-US" sz="2400" b="0" i="0" u="none" strike="noStrike" noProof="0" dirty="0">
                          <a:latin typeface="Trebuchet MS"/>
                        </a:rPr>
                        <a:t> en masa de la </a:t>
                      </a:r>
                      <a:r>
                        <a:rPr lang="en-US" sz="2400" b="0" i="0" u="none" strike="noStrike" noProof="0" dirty="0" err="1">
                          <a:latin typeface="Trebuchet MS"/>
                        </a:rPr>
                        <a:t>noche</a:t>
                      </a:r>
                      <a:r>
                        <a:rPr lang="en-US" sz="2400" b="0" i="0" u="none" strike="noStrike" noProof="0" dirty="0">
                          <a:latin typeface="Trebuchet MS"/>
                        </a:rPr>
                        <a:t>,</a:t>
                      </a:r>
                      <a:endParaRPr lang="en-US" sz="2400" b="1" i="0" u="none" strike="noStrike" noProof="0" dirty="0"/>
                    </a:p>
                    <a:p>
                      <a:pPr lvl="0" algn="l">
                        <a:lnSpc>
                          <a:spcPct val="100000"/>
                        </a:lnSpc>
                        <a:spcBef>
                          <a:spcPts val="0"/>
                        </a:spcBef>
                        <a:spcAft>
                          <a:spcPts val="0"/>
                        </a:spcAft>
                        <a:buNone/>
                      </a:pPr>
                      <a:r>
                        <a:rPr lang="en-US" sz="2400" b="0" i="0" u="none" strike="noStrike" noProof="0" dirty="0">
                          <a:latin typeface="Trebuchet MS"/>
                        </a:rPr>
                        <a:t>–</a:t>
                      </a:r>
                      <a:r>
                        <a:rPr lang="en-US" sz="2400" b="0" i="0" u="none" strike="noStrike" noProof="0" dirty="0" err="1">
                          <a:latin typeface="Trebuchet MS"/>
                        </a:rPr>
                        <a:t>afuera</a:t>
                      </a:r>
                      <a:r>
                        <a:rPr lang="en-US" sz="2400" b="0" i="0" u="none" strike="noStrike" noProof="0" dirty="0">
                          <a:latin typeface="Trebuchet MS"/>
                        </a:rPr>
                        <a:t>–</a:t>
                      </a:r>
                      <a:endParaRPr lang="en-US" sz="2400" b="1" i="0" u="none" strike="noStrike" noProof="0" dirty="0"/>
                    </a:p>
                    <a:p>
                      <a:pPr lvl="0" algn="l">
                        <a:lnSpc>
                          <a:spcPct val="100000"/>
                        </a:lnSpc>
                        <a:spcBef>
                          <a:spcPts val="0"/>
                        </a:spcBef>
                        <a:spcAft>
                          <a:spcPts val="0"/>
                        </a:spcAft>
                        <a:buNone/>
                      </a:pPr>
                      <a:r>
                        <a:rPr lang="en-US" sz="2400" b="0" i="0" u="none" strike="noStrike" noProof="0" dirty="0" err="1">
                          <a:latin typeface="Trebuchet MS"/>
                        </a:rPr>
                        <a:t>descifraremos</a:t>
                      </a:r>
                      <a:r>
                        <a:rPr lang="en-US" sz="2400" b="0" i="0" u="none" strike="noStrike" noProof="0" dirty="0">
                          <a:latin typeface="Trebuchet MS"/>
                        </a:rPr>
                        <a:t> </a:t>
                      </a:r>
                      <a:r>
                        <a:rPr lang="en-US" sz="2400" b="0" i="0" u="none" strike="noStrike" noProof="0" dirty="0" err="1">
                          <a:latin typeface="Trebuchet MS"/>
                        </a:rPr>
                        <a:t>formas</a:t>
                      </a:r>
                      <a:r>
                        <a:rPr lang="en-US" sz="2400" b="0" i="0" u="none" strike="noStrike" noProof="0" dirty="0">
                          <a:latin typeface="Trebuchet MS"/>
                        </a:rPr>
                        <a:t> </a:t>
                      </a:r>
                      <a:r>
                        <a:rPr lang="en-US" sz="2400" b="0" i="0" u="none" strike="noStrike" noProof="0" dirty="0" err="1">
                          <a:latin typeface="Trebuchet MS"/>
                        </a:rPr>
                        <a:t>leves</a:t>
                      </a:r>
                      <a:r>
                        <a:rPr lang="en-US" sz="2400" b="0" i="0" u="none" strike="noStrike" noProof="0" dirty="0">
                          <a:latin typeface="Trebuchet MS"/>
                        </a:rPr>
                        <a:t>, </a:t>
                      </a:r>
                      <a:r>
                        <a:rPr lang="en-US" sz="2400" b="0" i="0" u="none" strike="noStrike" noProof="0" dirty="0" err="1">
                          <a:latin typeface="Trebuchet MS"/>
                        </a:rPr>
                        <a:t>signos</a:t>
                      </a:r>
                      <a:r>
                        <a:rPr lang="en-US" sz="2400" b="0" i="0" u="none" strike="noStrike" noProof="0" dirty="0">
                          <a:latin typeface="Trebuchet MS"/>
                        </a:rPr>
                        <a:t>, </a:t>
                      </a:r>
                      <a:endParaRPr lang="en-US" sz="2400" b="1" i="0" u="none" strike="noStrike" noProof="0" dirty="0"/>
                    </a:p>
                    <a:p>
                      <a:pPr lvl="0" algn="l">
                        <a:lnSpc>
                          <a:spcPct val="100000"/>
                        </a:lnSpc>
                        <a:spcBef>
                          <a:spcPts val="0"/>
                        </a:spcBef>
                        <a:spcAft>
                          <a:spcPts val="0"/>
                        </a:spcAft>
                        <a:buNone/>
                      </a:pPr>
                      <a:r>
                        <a:rPr lang="en-US" sz="2400" b="0" i="0" u="none" strike="noStrike" noProof="0" dirty="0" err="1">
                          <a:latin typeface="Trebuchet MS"/>
                        </a:rPr>
                        <a:t>perseguidos</a:t>
                      </a:r>
                      <a:r>
                        <a:rPr lang="en-US" sz="2400" b="0" i="0" u="none" strike="noStrike" noProof="0" dirty="0">
                          <a:latin typeface="Trebuchet MS"/>
                        </a:rPr>
                        <a:t> en mares de </a:t>
                      </a:r>
                      <a:r>
                        <a:rPr lang="en-US" sz="2400" b="0" i="0" u="none" strike="noStrike" noProof="0" dirty="0" err="1">
                          <a:latin typeface="Trebuchet MS"/>
                        </a:rPr>
                        <a:t>blancura</a:t>
                      </a:r>
                      <a:endParaRPr lang="en-US" sz="2400" b="1" i="0" u="none" strike="noStrike" noProof="0" dirty="0" err="1"/>
                    </a:p>
                    <a:p>
                      <a:pPr lvl="0" algn="l">
                        <a:lnSpc>
                          <a:spcPct val="100000"/>
                        </a:lnSpc>
                        <a:spcBef>
                          <a:spcPts val="0"/>
                        </a:spcBef>
                        <a:spcAft>
                          <a:spcPts val="0"/>
                        </a:spcAft>
                        <a:buNone/>
                      </a:pPr>
                      <a:r>
                        <a:rPr lang="en-US" sz="2400" b="0" i="0" u="none" strike="noStrike" noProof="0" dirty="0">
                          <a:latin typeface="Trebuchet MS"/>
                        </a:rPr>
                        <a:t>por </a:t>
                      </a:r>
                      <a:r>
                        <a:rPr lang="en-US" sz="2400" b="0" i="0" u="none" strike="noStrike" noProof="0" dirty="0" err="1">
                          <a:latin typeface="Trebuchet MS"/>
                        </a:rPr>
                        <a:t>mí</a:t>
                      </a:r>
                      <a:r>
                        <a:rPr lang="en-US" sz="2400" b="0" i="0" u="none" strike="noStrike" noProof="0" dirty="0">
                          <a:latin typeface="Trebuchet MS"/>
                        </a:rPr>
                        <a:t>, por </a:t>
                      </a:r>
                      <a:r>
                        <a:rPr lang="en-US" sz="2400" b="0" i="0" u="none" strike="noStrike" noProof="0" dirty="0" err="1">
                          <a:latin typeface="Trebuchet MS"/>
                        </a:rPr>
                        <a:t>ella</a:t>
                      </a:r>
                      <a:r>
                        <a:rPr lang="en-US" sz="2400" b="0" i="0" u="none" strike="noStrike" noProof="0" dirty="0">
                          <a:latin typeface="Trebuchet MS"/>
                        </a:rPr>
                        <a:t>, artificial </a:t>
                      </a:r>
                      <a:r>
                        <a:rPr lang="en-US" sz="2400" b="0" i="0" u="none" strike="noStrike" noProof="0" dirty="0" err="1">
                          <a:latin typeface="Trebuchet MS"/>
                        </a:rPr>
                        <a:t>princesa</a:t>
                      </a:r>
                      <a:r>
                        <a:rPr lang="en-US" sz="2400" b="0" i="0" u="none" strike="noStrike" noProof="0" dirty="0">
                          <a:latin typeface="Trebuchet MS"/>
                        </a:rPr>
                        <a:t>,</a:t>
                      </a:r>
                      <a:endParaRPr lang="en-US" sz="2400" b="1" i="0" u="none" strike="noStrike" noProof="0" dirty="0"/>
                    </a:p>
                    <a:p>
                      <a:pPr lvl="0" algn="l">
                        <a:lnSpc>
                          <a:spcPct val="100000"/>
                        </a:lnSpc>
                        <a:spcBef>
                          <a:spcPts val="0"/>
                        </a:spcBef>
                        <a:spcAft>
                          <a:spcPts val="0"/>
                        </a:spcAft>
                        <a:buNone/>
                      </a:pPr>
                      <a:r>
                        <a:rPr lang="en-US" sz="2400" b="0" i="0" u="none" strike="noStrike" noProof="0" dirty="0" err="1">
                          <a:latin typeface="Trebuchet MS"/>
                        </a:rPr>
                        <a:t>amada</a:t>
                      </a:r>
                      <a:r>
                        <a:rPr lang="en-US" sz="2400" b="0" i="0" u="none" strike="noStrike" noProof="0" dirty="0">
                          <a:latin typeface="Trebuchet MS"/>
                        </a:rPr>
                        <a:t> </a:t>
                      </a:r>
                      <a:r>
                        <a:rPr lang="en-US" sz="2400" b="0" i="0" u="none" strike="noStrike" noProof="0" dirty="0" err="1">
                          <a:latin typeface="Trebuchet MS"/>
                        </a:rPr>
                        <a:t>eléctrica</a:t>
                      </a:r>
                      <a:r>
                        <a:rPr lang="en-US" sz="2400" b="0" i="0" u="none" strike="noStrike" noProof="0" dirty="0">
                          <a:latin typeface="Trebuchet MS"/>
                        </a:rPr>
                        <a:t>.</a:t>
                      </a:r>
                      <a:endParaRPr lang="en-US" sz="2400" dirty="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419482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597099" y="137467"/>
            <a:ext cx="9043758" cy="1089835"/>
          </a:xfrm>
        </p:spPr>
        <p:txBody>
          <a:bodyPr>
            <a:normAutofit/>
          </a:bodyPr>
          <a:lstStyle/>
          <a:p>
            <a:r>
              <a:rPr lang="en-US" sz="3000" b="1" dirty="0"/>
              <a:t>Federico García Lorca </a:t>
            </a:r>
            <a:r>
              <a:rPr lang="en-US" b="1" dirty="0">
                <a:ea typeface="+mj-lt"/>
                <a:cs typeface="+mj-lt"/>
              </a:rPr>
              <a:t> </a:t>
            </a:r>
            <a:br>
              <a:rPr lang="en-US" b="1" dirty="0">
                <a:solidFill>
                  <a:srgbClr val="90C226"/>
                </a:solidFill>
                <a:ea typeface="+mj-lt"/>
                <a:cs typeface="+mj-lt"/>
              </a:rPr>
            </a:br>
            <a:r>
              <a:rPr lang="en-US" sz="2500" b="1" dirty="0">
                <a:solidFill>
                  <a:schemeClr val="tx1"/>
                </a:solidFill>
                <a:ea typeface="+mj-lt"/>
                <a:cs typeface="+mj-lt"/>
              </a:rPr>
              <a:t>La </a:t>
            </a:r>
            <a:r>
              <a:rPr lang="en-US" sz="2500" b="1" dirty="0" err="1">
                <a:solidFill>
                  <a:schemeClr val="tx1"/>
                </a:solidFill>
                <a:ea typeface="+mj-lt"/>
                <a:cs typeface="+mj-lt"/>
              </a:rPr>
              <a:t>balada</a:t>
            </a:r>
            <a:r>
              <a:rPr lang="en-US" sz="2500" b="1" dirty="0">
                <a:solidFill>
                  <a:schemeClr val="tx1"/>
                </a:solidFill>
                <a:ea typeface="+mj-lt"/>
                <a:cs typeface="+mj-lt"/>
              </a:rPr>
              <a:t> del </a:t>
            </a:r>
            <a:r>
              <a:rPr lang="en-US" sz="2500" b="1" dirty="0" err="1">
                <a:solidFill>
                  <a:schemeClr val="tx1"/>
                </a:solidFill>
                <a:ea typeface="+mj-lt"/>
                <a:cs typeface="+mj-lt"/>
              </a:rPr>
              <a:t>agua</a:t>
            </a:r>
            <a:r>
              <a:rPr lang="en-US" sz="2500" b="1" dirty="0">
                <a:solidFill>
                  <a:schemeClr val="tx1"/>
                </a:solidFill>
                <a:ea typeface="+mj-lt"/>
                <a:cs typeface="+mj-lt"/>
              </a:rPr>
              <a:t> del mar (Libro de </a:t>
            </a:r>
            <a:r>
              <a:rPr lang="en-US" sz="2500" b="1" dirty="0" err="1">
                <a:solidFill>
                  <a:schemeClr val="tx1"/>
                </a:solidFill>
                <a:ea typeface="+mj-lt"/>
                <a:cs typeface="+mj-lt"/>
              </a:rPr>
              <a:t>poemas</a:t>
            </a:r>
            <a:r>
              <a:rPr lang="en-US" sz="2500" b="1" dirty="0">
                <a:solidFill>
                  <a:schemeClr val="tx1"/>
                </a:solidFill>
                <a:ea typeface="+mj-lt"/>
                <a:cs typeface="+mj-lt"/>
              </a:rPr>
              <a:t>)</a:t>
            </a:r>
            <a:endParaRPr lang="en-US" sz="2500" b="1"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4278313102"/>
              </p:ext>
            </p:extLst>
          </p:nvPr>
        </p:nvGraphicFramePr>
        <p:xfrm>
          <a:off x="602225" y="1339644"/>
          <a:ext cx="8276104" cy="5456903"/>
        </p:xfrm>
        <a:graphic>
          <a:graphicData uri="http://schemas.openxmlformats.org/drawingml/2006/table">
            <a:tbl>
              <a:tblPr firstRow="1" bandRow="1">
                <a:tableStyleId>{5C22544A-7EE6-4342-B048-85BDC9FD1C3A}</a:tableStyleId>
              </a:tblPr>
              <a:tblGrid>
                <a:gridCol w="4138052">
                  <a:extLst>
                    <a:ext uri="{9D8B030D-6E8A-4147-A177-3AD203B41FA5}">
                      <a16:colId xmlns:a16="http://schemas.microsoft.com/office/drawing/2014/main" val="2275699178"/>
                    </a:ext>
                  </a:extLst>
                </a:gridCol>
                <a:gridCol w="4138052">
                  <a:extLst>
                    <a:ext uri="{9D8B030D-6E8A-4147-A177-3AD203B41FA5}">
                      <a16:colId xmlns:a16="http://schemas.microsoft.com/office/drawing/2014/main" val="88794699"/>
                    </a:ext>
                  </a:extLst>
                </a:gridCol>
              </a:tblGrid>
              <a:tr h="5456903">
                <a:tc>
                  <a:txBody>
                    <a:bodyPr/>
                    <a:lstStyle/>
                    <a:p>
                      <a:pPr lvl="0" algn="l">
                        <a:lnSpc>
                          <a:spcPct val="100000"/>
                        </a:lnSpc>
                        <a:spcBef>
                          <a:spcPts val="0"/>
                        </a:spcBef>
                        <a:spcAft>
                          <a:spcPts val="0"/>
                        </a:spcAft>
                        <a:buNone/>
                      </a:pPr>
                      <a:r>
                        <a:rPr lang="en-US" sz="2200" b="0" i="0" u="none" strike="noStrike" noProof="0" dirty="0" err="1">
                          <a:latin typeface="Trebuchet MS"/>
                        </a:rPr>
                        <a:t>Sonríe</a:t>
                      </a:r>
                      <a:r>
                        <a:rPr lang="en-US" sz="2200" b="0" i="0" u="none" strike="noStrike" noProof="0" dirty="0">
                          <a:latin typeface="Trebuchet MS"/>
                        </a:rPr>
                        <a:t> a lo </a:t>
                      </a:r>
                      <a:r>
                        <a:rPr lang="en-US" sz="2200" b="0" i="0" u="none" strike="noStrike" noProof="0" dirty="0" err="1">
                          <a:latin typeface="Trebuchet MS"/>
                        </a:rPr>
                        <a:t>lejos</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err="1">
                          <a:latin typeface="Trebuchet MS"/>
                        </a:rPr>
                        <a:t>Dientes</a:t>
                      </a:r>
                      <a:r>
                        <a:rPr lang="en-US" sz="2200" b="0" i="0" u="none" strike="noStrike" noProof="0" dirty="0">
                          <a:latin typeface="Trebuchet MS"/>
                        </a:rPr>
                        <a:t> de </a:t>
                      </a:r>
                      <a:r>
                        <a:rPr lang="en-US" sz="2200" b="0" i="0" u="none" strike="noStrike" noProof="0" dirty="0" err="1">
                          <a:latin typeface="Trebuchet MS"/>
                        </a:rPr>
                        <a:t>espuma</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err="1">
                          <a:latin typeface="Trebuchet MS"/>
                        </a:rPr>
                        <a:t>Labios</a:t>
                      </a:r>
                      <a:r>
                        <a:rPr lang="en-US" sz="2200" b="0" i="0" u="none" strike="noStrike" noProof="0" dirty="0">
                          <a:latin typeface="Trebuchet MS"/>
                        </a:rPr>
                        <a:t> de </a:t>
                      </a:r>
                      <a:r>
                        <a:rPr lang="en-US" sz="2200" b="0" i="0" u="none" strike="noStrike" noProof="0" dirty="0" err="1">
                          <a:latin typeface="Trebuchet MS"/>
                        </a:rPr>
                        <a:t>cielo</a:t>
                      </a:r>
                      <a:r>
                        <a:rPr lang="en-US" sz="2200" b="0" i="0" u="none" strike="noStrike" noProof="0" dirty="0">
                          <a:latin typeface="Trebuchet MS"/>
                        </a:rPr>
                        <a:t>.</a:t>
                      </a:r>
                      <a:endParaRPr lang="en-US" sz="2200" dirty="0"/>
                    </a:p>
                    <a:p>
                      <a:pPr lvl="0" algn="l">
                        <a:lnSpc>
                          <a:spcPct val="100000"/>
                        </a:lnSpc>
                        <a:spcBef>
                          <a:spcPts val="0"/>
                        </a:spcBef>
                        <a:spcAft>
                          <a:spcPts val="0"/>
                        </a:spcAft>
                        <a:buNone/>
                      </a:pPr>
                      <a:endParaRPr lang="en-US" sz="2200" b="0" i="0" u="none" strike="noStrike" noProof="0" dirty="0">
                        <a:latin typeface="Trebuchet MS"/>
                      </a:endParaRPr>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Qué</a:t>
                      </a:r>
                      <a:r>
                        <a:rPr lang="en-US" sz="2200" b="0" i="0" u="none" strike="noStrike" noProof="0" dirty="0">
                          <a:latin typeface="Trebuchet MS"/>
                        </a:rPr>
                        <a:t> </a:t>
                      </a:r>
                      <a:r>
                        <a:rPr lang="en-US" sz="2200" b="0" i="0" u="none" strike="noStrike" noProof="0" dirty="0" err="1">
                          <a:latin typeface="Trebuchet MS"/>
                        </a:rPr>
                        <a:t>vendes</a:t>
                      </a:r>
                      <a:r>
                        <a:rPr lang="en-US" sz="2200" b="0" i="0" u="none" strike="noStrike" noProof="0" dirty="0">
                          <a:latin typeface="Trebuchet MS"/>
                        </a:rPr>
                        <a:t>, oh </a:t>
                      </a:r>
                      <a:r>
                        <a:rPr lang="en-US" sz="2200" b="0" i="0" u="none" strike="noStrike" noProof="0" dirty="0" err="1">
                          <a:latin typeface="Trebuchet MS"/>
                        </a:rPr>
                        <a:t>joven</a:t>
                      </a:r>
                      <a:r>
                        <a:rPr lang="en-US" sz="2200" b="0" i="0" u="none" strike="noStrike" noProof="0" dirty="0">
                          <a:latin typeface="Trebuchet MS"/>
                        </a:rPr>
                        <a:t> </a:t>
                      </a:r>
                      <a:r>
                        <a:rPr lang="en-US" sz="2200" b="0" i="0" u="none" strike="noStrike" noProof="0" dirty="0" err="1">
                          <a:latin typeface="Trebuchet MS"/>
                        </a:rPr>
                        <a:t>turbia</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a:latin typeface="Trebuchet MS"/>
                        </a:rPr>
                        <a:t>Con los </a:t>
                      </a:r>
                      <a:r>
                        <a:rPr lang="en-US" sz="2200" b="0" i="0" u="none" strike="noStrike" noProof="0" dirty="0" err="1">
                          <a:latin typeface="Trebuchet MS"/>
                        </a:rPr>
                        <a:t>senos</a:t>
                      </a:r>
                      <a:r>
                        <a:rPr lang="en-US" sz="2200" b="0" i="0" u="none" strike="noStrike" noProof="0" dirty="0">
                          <a:latin typeface="Trebuchet MS"/>
                        </a:rPr>
                        <a:t> al </a:t>
                      </a:r>
                      <a:r>
                        <a:rPr lang="en-US" sz="2200" b="0" i="0" u="none" strike="noStrike" noProof="0" dirty="0" err="1">
                          <a:latin typeface="Trebuchet MS"/>
                        </a:rPr>
                        <a:t>aire</a:t>
                      </a:r>
                      <a:r>
                        <a:rPr lang="en-US" sz="2200" b="0" i="0" u="none" strike="noStrike" noProof="0" dirty="0">
                          <a:latin typeface="Trebuchet MS"/>
                        </a:rPr>
                        <a:t>?</a:t>
                      </a:r>
                      <a:endParaRPr lang="en-US" sz="2200" dirty="0"/>
                    </a:p>
                    <a:p>
                      <a:pPr lvl="0" algn="l">
                        <a:lnSpc>
                          <a:spcPct val="100000"/>
                        </a:lnSpc>
                        <a:spcBef>
                          <a:spcPts val="0"/>
                        </a:spcBef>
                        <a:spcAft>
                          <a:spcPts val="0"/>
                        </a:spcAft>
                        <a:buNone/>
                      </a:pPr>
                      <a:endParaRPr lang="en-US" sz="2200" b="0" i="0" u="none" strike="noStrike" noProof="0" dirty="0">
                        <a:latin typeface="Trebuchet MS"/>
                      </a:endParaRPr>
                    </a:p>
                    <a:p>
                      <a:pPr lvl="0" algn="l">
                        <a:lnSpc>
                          <a:spcPct val="100000"/>
                        </a:lnSpc>
                        <a:spcBef>
                          <a:spcPts val="0"/>
                        </a:spcBef>
                        <a:spcAft>
                          <a:spcPts val="0"/>
                        </a:spcAft>
                        <a:buNone/>
                      </a:pPr>
                      <a:r>
                        <a:rPr lang="en-US" sz="2200" b="0" i="0" u="none" strike="noStrike" noProof="0" dirty="0">
                          <a:latin typeface="Trebuchet MS"/>
                        </a:rPr>
                        <a:t> —Vendo, </a:t>
                      </a:r>
                      <a:r>
                        <a:rPr lang="en-US" sz="2200" b="0" i="0" u="none" strike="noStrike" noProof="0" dirty="0" err="1">
                          <a:latin typeface="Trebuchet MS"/>
                        </a:rPr>
                        <a:t>señor</a:t>
                      </a:r>
                      <a:r>
                        <a:rPr lang="en-US" sz="2200" b="0" i="0" u="none" strike="noStrike" noProof="0" dirty="0">
                          <a:latin typeface="Trebuchet MS"/>
                        </a:rPr>
                        <a:t>, el </a:t>
                      </a:r>
                      <a:r>
                        <a:rPr lang="en-US" sz="2200" b="0" i="0" u="none" strike="noStrike" noProof="0" dirty="0" err="1">
                          <a:latin typeface="Trebuchet MS"/>
                        </a:rPr>
                        <a:t>agua</a:t>
                      </a:r>
                      <a:endParaRPr lang="en-US" sz="2200" dirty="0"/>
                    </a:p>
                    <a:p>
                      <a:pPr lvl="0" algn="l">
                        <a:lnSpc>
                          <a:spcPct val="100000"/>
                        </a:lnSpc>
                        <a:spcBef>
                          <a:spcPts val="0"/>
                        </a:spcBef>
                        <a:spcAft>
                          <a:spcPts val="0"/>
                        </a:spcAft>
                        <a:buNone/>
                      </a:pPr>
                      <a:r>
                        <a:rPr lang="en-US" sz="2200" b="0" i="0" u="none" strike="noStrike" noProof="0" dirty="0">
                          <a:latin typeface="Trebuchet MS"/>
                        </a:rPr>
                        <a:t>De los mares.</a:t>
                      </a:r>
                      <a:endParaRPr lang="en-US" sz="2200" dirty="0"/>
                    </a:p>
                    <a:p>
                      <a:pPr lvl="0" algn="l">
                        <a:lnSpc>
                          <a:spcPct val="100000"/>
                        </a:lnSpc>
                        <a:spcBef>
                          <a:spcPts val="0"/>
                        </a:spcBef>
                        <a:spcAft>
                          <a:spcPts val="0"/>
                        </a:spcAft>
                        <a:buNone/>
                      </a:pPr>
                      <a:endParaRPr lang="en-US" sz="2200" dirty="0"/>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Qué</a:t>
                      </a:r>
                      <a:r>
                        <a:rPr lang="en-US" sz="2200" b="0" i="0" u="none" strike="noStrike" noProof="0" dirty="0">
                          <a:latin typeface="Trebuchet MS"/>
                        </a:rPr>
                        <a:t> </a:t>
                      </a:r>
                      <a:r>
                        <a:rPr lang="en-US" sz="2200" b="0" i="0" u="none" strike="noStrike" noProof="0" dirty="0" err="1">
                          <a:latin typeface="Trebuchet MS"/>
                        </a:rPr>
                        <a:t>llevas</a:t>
                      </a:r>
                      <a:r>
                        <a:rPr lang="en-US" sz="2200" b="0" i="0" u="none" strike="noStrike" noProof="0" dirty="0">
                          <a:latin typeface="Trebuchet MS"/>
                        </a:rPr>
                        <a:t>, oh negro </a:t>
                      </a:r>
                      <a:r>
                        <a:rPr lang="en-US" sz="2200" b="0" i="0" u="none" strike="noStrike" noProof="0" dirty="0" err="1">
                          <a:latin typeface="Trebuchet MS"/>
                        </a:rPr>
                        <a:t>joven</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err="1">
                          <a:latin typeface="Trebuchet MS"/>
                        </a:rPr>
                        <a:t>Mezclado</a:t>
                      </a:r>
                      <a:r>
                        <a:rPr lang="en-US" sz="2200" b="0" i="0" u="none" strike="noStrike" noProof="0" dirty="0">
                          <a:latin typeface="Trebuchet MS"/>
                        </a:rPr>
                        <a:t> con </a:t>
                      </a:r>
                      <a:r>
                        <a:rPr lang="en-US" sz="2200" b="0" i="0" u="none" strike="noStrike" noProof="0" dirty="0" err="1">
                          <a:latin typeface="Trebuchet MS"/>
                        </a:rPr>
                        <a:t>tu</a:t>
                      </a:r>
                      <a:r>
                        <a:rPr lang="en-US" sz="2200" b="0" i="0" u="none" strike="noStrike" noProof="0" dirty="0">
                          <a:latin typeface="Trebuchet MS"/>
                        </a:rPr>
                        <a:t> </a:t>
                      </a:r>
                      <a:r>
                        <a:rPr lang="en-US" sz="2200" b="0" i="0" u="none" strike="noStrike" noProof="0" dirty="0" err="1">
                          <a:latin typeface="Trebuchet MS"/>
                        </a:rPr>
                        <a:t>sangre</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Llevo</a:t>
                      </a:r>
                      <a:r>
                        <a:rPr lang="en-US" sz="2200" b="0" i="0" u="none" strike="noStrike" noProof="0" dirty="0">
                          <a:latin typeface="Trebuchet MS"/>
                        </a:rPr>
                        <a:t>, </a:t>
                      </a:r>
                      <a:r>
                        <a:rPr lang="en-US" sz="2200" b="0" i="0" u="none" strike="noStrike" noProof="0" dirty="0" err="1">
                          <a:latin typeface="Trebuchet MS"/>
                        </a:rPr>
                        <a:t>señor</a:t>
                      </a:r>
                      <a:r>
                        <a:rPr lang="en-US" sz="2200" b="0" i="0" u="none" strike="noStrike" noProof="0" dirty="0">
                          <a:latin typeface="Trebuchet MS"/>
                        </a:rPr>
                        <a:t>, el </a:t>
                      </a:r>
                      <a:r>
                        <a:rPr lang="en-US" sz="2200" b="0" i="0" u="none" strike="noStrike" noProof="0" dirty="0" err="1">
                          <a:latin typeface="Trebuchet MS"/>
                        </a:rPr>
                        <a:t>agua</a:t>
                      </a:r>
                      <a:endParaRPr lang="en-US" sz="2200" dirty="0"/>
                    </a:p>
                    <a:p>
                      <a:pPr lvl="0" algn="l">
                        <a:lnSpc>
                          <a:spcPct val="100000"/>
                        </a:lnSpc>
                        <a:spcBef>
                          <a:spcPts val="0"/>
                        </a:spcBef>
                        <a:spcAft>
                          <a:spcPts val="0"/>
                        </a:spcAft>
                        <a:buNone/>
                      </a:pPr>
                      <a:r>
                        <a:rPr lang="en-US" sz="2200" b="0" i="0" u="none" strike="noStrike" noProof="0" dirty="0">
                          <a:latin typeface="Trebuchet MS"/>
                        </a:rPr>
                        <a:t>De los mares.</a:t>
                      </a:r>
                      <a:endParaRPr lang="en-US" sz="2200" dirty="0"/>
                    </a:p>
                  </a:txBody>
                  <a:tcPr/>
                </a:tc>
                <a:tc>
                  <a:txBody>
                    <a:bodyPr/>
                    <a:lstStyle/>
                    <a:p>
                      <a:pPr lvl="0" algn="l">
                        <a:lnSpc>
                          <a:spcPct val="100000"/>
                        </a:lnSpc>
                        <a:spcBef>
                          <a:spcPts val="0"/>
                        </a:spcBef>
                        <a:spcAft>
                          <a:spcPts val="0"/>
                        </a:spcAft>
                        <a:buNone/>
                      </a:pPr>
                      <a:r>
                        <a:rPr lang="en-US" sz="2200" b="0" i="0" u="none" strike="noStrike" noProof="0" dirty="0">
                          <a:latin typeface="Trebuchet MS"/>
                        </a:rPr>
                        <a:t>—¿Esas </a:t>
                      </a:r>
                      <a:r>
                        <a:rPr lang="en-US" sz="2200" b="0" i="0" u="none" strike="noStrike" noProof="0" dirty="0" err="1">
                          <a:latin typeface="Trebuchet MS"/>
                        </a:rPr>
                        <a:t>lágrimas</a:t>
                      </a:r>
                      <a:r>
                        <a:rPr lang="en-US" sz="2200" b="0" i="0" u="none" strike="noStrike" noProof="0" dirty="0">
                          <a:latin typeface="Trebuchet MS"/>
                        </a:rPr>
                        <a:t> </a:t>
                      </a:r>
                      <a:r>
                        <a:rPr lang="en-US" sz="2200" b="0" i="0" u="none" strike="noStrike" noProof="0" dirty="0" err="1">
                          <a:latin typeface="Trebuchet MS"/>
                        </a:rPr>
                        <a:t>salobres</a:t>
                      </a:r>
                      <a:endParaRPr lang="en-US" sz="2200" dirty="0" err="1"/>
                    </a:p>
                    <a:p>
                      <a:pPr lvl="0" algn="l">
                        <a:lnSpc>
                          <a:spcPct val="100000"/>
                        </a:lnSpc>
                        <a:spcBef>
                          <a:spcPts val="0"/>
                        </a:spcBef>
                        <a:spcAft>
                          <a:spcPts val="0"/>
                        </a:spcAft>
                        <a:buNone/>
                      </a:pPr>
                      <a:r>
                        <a:rPr lang="en-US" sz="2200" b="0" i="0" u="none" strike="noStrike" noProof="0" dirty="0">
                          <a:latin typeface="Trebuchet MS"/>
                        </a:rPr>
                        <a:t>De </a:t>
                      </a:r>
                      <a:r>
                        <a:rPr lang="en-US" sz="2200" b="0" i="0" u="none" strike="noStrike" noProof="0" dirty="0" err="1">
                          <a:latin typeface="Trebuchet MS"/>
                        </a:rPr>
                        <a:t>dónde</a:t>
                      </a:r>
                      <a:r>
                        <a:rPr lang="en-US" sz="2200" b="0" i="0" u="none" strike="noStrike" noProof="0" dirty="0">
                          <a:latin typeface="Trebuchet MS"/>
                        </a:rPr>
                        <a:t> </a:t>
                      </a:r>
                      <a:r>
                        <a:rPr lang="en-US" sz="2200" b="0" i="0" u="none" strike="noStrike" noProof="0" dirty="0" err="1">
                          <a:latin typeface="Trebuchet MS"/>
                        </a:rPr>
                        <a:t>vienen</a:t>
                      </a:r>
                      <a:r>
                        <a:rPr lang="en-US" sz="2200" b="0" i="0" u="none" strike="noStrike" noProof="0" dirty="0">
                          <a:latin typeface="Trebuchet MS"/>
                        </a:rPr>
                        <a:t>, </a:t>
                      </a:r>
                      <a:r>
                        <a:rPr lang="en-US" sz="2200" b="0" i="0" u="none" strike="noStrike" noProof="0" dirty="0" err="1">
                          <a:latin typeface="Trebuchet MS"/>
                        </a:rPr>
                        <a:t>madre</a:t>
                      </a:r>
                      <a:r>
                        <a:rPr lang="en-US" sz="2200" b="0" i="0" u="none" strike="noStrike" noProof="0" dirty="0">
                          <a:latin typeface="Trebuchet MS"/>
                        </a:rPr>
                        <a:t>?</a:t>
                      </a:r>
                      <a:endParaRPr lang="en-US" sz="2200" dirty="0"/>
                    </a:p>
                    <a:p>
                      <a:pPr lvl="0" algn="l">
                        <a:lnSpc>
                          <a:spcPct val="100000"/>
                        </a:lnSpc>
                        <a:spcBef>
                          <a:spcPts val="0"/>
                        </a:spcBef>
                        <a:spcAft>
                          <a:spcPts val="0"/>
                        </a:spcAft>
                        <a:buNone/>
                      </a:pPr>
                      <a:endParaRPr lang="en-US" sz="2200" dirty="0"/>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Lloro</a:t>
                      </a:r>
                      <a:r>
                        <a:rPr lang="en-US" sz="2200" b="0" i="0" u="none" strike="noStrike" noProof="0" dirty="0">
                          <a:latin typeface="Trebuchet MS"/>
                        </a:rPr>
                        <a:t>, </a:t>
                      </a:r>
                      <a:r>
                        <a:rPr lang="en-US" sz="2200" b="0" i="0" u="none" strike="noStrike" noProof="0" dirty="0" err="1">
                          <a:latin typeface="Trebuchet MS"/>
                        </a:rPr>
                        <a:t>señor</a:t>
                      </a:r>
                      <a:r>
                        <a:rPr lang="en-US" sz="2200" b="0" i="0" u="none" strike="noStrike" noProof="0" dirty="0">
                          <a:latin typeface="Trebuchet MS"/>
                        </a:rPr>
                        <a:t>, el </a:t>
                      </a:r>
                      <a:r>
                        <a:rPr lang="en-US" sz="2200" b="0" i="0" u="none" strike="noStrike" noProof="0" dirty="0" err="1">
                          <a:latin typeface="Trebuchet MS"/>
                        </a:rPr>
                        <a:t>agua</a:t>
                      </a:r>
                      <a:endParaRPr lang="en-US" sz="2200" dirty="0" err="1"/>
                    </a:p>
                    <a:p>
                      <a:pPr lvl="0" algn="l">
                        <a:lnSpc>
                          <a:spcPct val="100000"/>
                        </a:lnSpc>
                        <a:spcBef>
                          <a:spcPts val="0"/>
                        </a:spcBef>
                        <a:spcAft>
                          <a:spcPts val="0"/>
                        </a:spcAft>
                        <a:buNone/>
                      </a:pPr>
                      <a:r>
                        <a:rPr lang="en-US" sz="2200" b="0" i="0" u="none" strike="noStrike" noProof="0" dirty="0">
                          <a:latin typeface="Trebuchet MS"/>
                        </a:rPr>
                        <a:t> De los mares.</a:t>
                      </a:r>
                      <a:endParaRPr lang="en-US" sz="2200" dirty="0"/>
                    </a:p>
                    <a:p>
                      <a:pPr lvl="0" algn="l">
                        <a:lnSpc>
                          <a:spcPct val="100000"/>
                        </a:lnSpc>
                        <a:spcBef>
                          <a:spcPts val="0"/>
                        </a:spcBef>
                        <a:spcAft>
                          <a:spcPts val="0"/>
                        </a:spcAft>
                        <a:buNone/>
                      </a:pPr>
                      <a:endParaRPr lang="en-US" sz="2200" dirty="0"/>
                    </a:p>
                    <a:p>
                      <a:pPr lvl="0" algn="l">
                        <a:lnSpc>
                          <a:spcPct val="100000"/>
                        </a:lnSpc>
                        <a:spcBef>
                          <a:spcPts val="0"/>
                        </a:spcBef>
                        <a:spcAft>
                          <a:spcPts val="0"/>
                        </a:spcAft>
                        <a:buNone/>
                      </a:pPr>
                      <a:r>
                        <a:rPr lang="en-US" sz="2200" b="0" i="0" u="none" strike="noStrike" noProof="0" dirty="0">
                          <a:latin typeface="Trebuchet MS"/>
                        </a:rPr>
                        <a:t>—Corazón, y </a:t>
                      </a:r>
                      <a:r>
                        <a:rPr lang="en-US" sz="2200" b="0" i="0" u="none" strike="noStrike" noProof="0" dirty="0" err="1">
                          <a:latin typeface="Trebuchet MS"/>
                        </a:rPr>
                        <a:t>esta</a:t>
                      </a:r>
                      <a:r>
                        <a:rPr lang="en-US" sz="2200" b="0" i="0" u="none" strike="noStrike" noProof="0" dirty="0">
                          <a:latin typeface="Trebuchet MS"/>
                        </a:rPr>
                        <a:t> </a:t>
                      </a:r>
                      <a:r>
                        <a:rPr lang="en-US" sz="2200" b="0" i="0" u="none" strike="noStrike" noProof="0" dirty="0" err="1">
                          <a:latin typeface="Trebuchet MS"/>
                        </a:rPr>
                        <a:t>amargura</a:t>
                      </a:r>
                      <a:endParaRPr lang="en-US" sz="2200" dirty="0" err="1"/>
                    </a:p>
                    <a:p>
                      <a:pPr lvl="0" algn="l">
                        <a:lnSpc>
                          <a:spcPct val="100000"/>
                        </a:lnSpc>
                        <a:spcBef>
                          <a:spcPts val="0"/>
                        </a:spcBef>
                        <a:spcAft>
                          <a:spcPts val="0"/>
                        </a:spcAft>
                        <a:buNone/>
                      </a:pPr>
                      <a:r>
                        <a:rPr lang="en-US" sz="2200" b="0" i="0" u="none" strike="noStrike" noProof="0" dirty="0" err="1">
                          <a:latin typeface="Trebuchet MS"/>
                        </a:rPr>
                        <a:t>Seria</a:t>
                      </a:r>
                      <a:r>
                        <a:rPr lang="en-US" sz="2200" b="0" i="0" u="none" strike="noStrike" noProof="0" dirty="0">
                          <a:latin typeface="Trebuchet MS"/>
                        </a:rPr>
                        <a:t>, ¿de </a:t>
                      </a:r>
                      <a:r>
                        <a:rPr lang="en-US" sz="2200" b="0" i="0" u="none" strike="noStrike" noProof="0" dirty="0" err="1">
                          <a:latin typeface="Trebuchet MS"/>
                        </a:rPr>
                        <a:t>dónde</a:t>
                      </a:r>
                      <a:r>
                        <a:rPr lang="en-US" sz="2200" b="0" i="0" u="none" strike="noStrike" noProof="0" dirty="0">
                          <a:latin typeface="Trebuchet MS"/>
                        </a:rPr>
                        <a:t> </a:t>
                      </a:r>
                      <a:r>
                        <a:rPr lang="en-US" sz="2200" b="0" i="0" u="none" strike="noStrike" noProof="0" dirty="0" err="1">
                          <a:latin typeface="Trebuchet MS"/>
                        </a:rPr>
                        <a:t>nace</a:t>
                      </a:r>
                      <a:r>
                        <a:rPr lang="en-US" sz="2200" b="0" i="0" u="none" strike="noStrike" noProof="0" dirty="0">
                          <a:latin typeface="Trebuchet MS"/>
                        </a:rPr>
                        <a:t>?</a:t>
                      </a:r>
                      <a:endParaRPr lang="en-US" sz="2200" dirty="0"/>
                    </a:p>
                    <a:p>
                      <a:pPr lvl="0" algn="l">
                        <a:lnSpc>
                          <a:spcPct val="100000"/>
                        </a:lnSpc>
                        <a:spcBef>
                          <a:spcPts val="0"/>
                        </a:spcBef>
                        <a:spcAft>
                          <a:spcPts val="0"/>
                        </a:spcAft>
                        <a:buNone/>
                      </a:pPr>
                      <a:endParaRPr lang="en-US" sz="2200" dirty="0"/>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Amarga</a:t>
                      </a:r>
                      <a:r>
                        <a:rPr lang="en-US" sz="2200" b="0" i="0" u="none" strike="noStrike" noProof="0" dirty="0">
                          <a:latin typeface="Trebuchet MS"/>
                        </a:rPr>
                        <a:t> </a:t>
                      </a:r>
                      <a:r>
                        <a:rPr lang="en-US" sz="2200" b="0" i="0" u="none" strike="noStrike" noProof="0" dirty="0" err="1">
                          <a:latin typeface="Trebuchet MS"/>
                        </a:rPr>
                        <a:t>mucho</a:t>
                      </a:r>
                      <a:r>
                        <a:rPr lang="en-US" sz="2200" b="0" i="0" u="none" strike="noStrike" noProof="0" dirty="0">
                          <a:latin typeface="Trebuchet MS"/>
                        </a:rPr>
                        <a:t> el </a:t>
                      </a:r>
                      <a:r>
                        <a:rPr lang="en-US" sz="2200" b="0" i="0" u="none" strike="noStrike" noProof="0" dirty="0" err="1">
                          <a:latin typeface="Trebuchet MS"/>
                        </a:rPr>
                        <a:t>agua</a:t>
                      </a:r>
                      <a:endParaRPr lang="en-US" sz="2200" dirty="0" err="1"/>
                    </a:p>
                    <a:p>
                      <a:pPr lvl="0" algn="l">
                        <a:lnSpc>
                          <a:spcPct val="100000"/>
                        </a:lnSpc>
                        <a:spcBef>
                          <a:spcPts val="0"/>
                        </a:spcBef>
                        <a:spcAft>
                          <a:spcPts val="0"/>
                        </a:spcAft>
                        <a:buNone/>
                      </a:pPr>
                      <a:r>
                        <a:rPr lang="en-US" sz="2200" b="0" i="0" u="none" strike="noStrike" noProof="0" dirty="0">
                          <a:latin typeface="Trebuchet MS"/>
                        </a:rPr>
                        <a:t>De los mares!</a:t>
                      </a:r>
                      <a:endParaRPr lang="en-US" sz="2200" dirty="0"/>
                    </a:p>
                    <a:p>
                      <a:pPr lvl="0" algn="l">
                        <a:lnSpc>
                          <a:spcPct val="100000"/>
                        </a:lnSpc>
                        <a:spcBef>
                          <a:spcPts val="0"/>
                        </a:spcBef>
                        <a:spcAft>
                          <a:spcPts val="0"/>
                        </a:spcAft>
                        <a:buNone/>
                      </a:pPr>
                      <a:endParaRPr lang="en-US" sz="2200" dirty="0"/>
                    </a:p>
                    <a:p>
                      <a:pPr lvl="0" algn="l">
                        <a:lnSpc>
                          <a:spcPct val="100000"/>
                        </a:lnSpc>
                        <a:spcBef>
                          <a:spcPts val="0"/>
                        </a:spcBef>
                        <a:spcAft>
                          <a:spcPts val="0"/>
                        </a:spcAft>
                        <a:buNone/>
                      </a:pPr>
                      <a:r>
                        <a:rPr lang="en-US" sz="2200" b="0" i="0" u="none" strike="noStrike" noProof="0" dirty="0">
                          <a:latin typeface="Trebuchet MS"/>
                        </a:rPr>
                        <a:t>El mar,</a:t>
                      </a:r>
                      <a:endParaRPr lang="en-US" sz="2200" dirty="0"/>
                    </a:p>
                    <a:p>
                      <a:pPr lvl="0" algn="l">
                        <a:lnSpc>
                          <a:spcPct val="100000"/>
                        </a:lnSpc>
                        <a:spcBef>
                          <a:spcPts val="0"/>
                        </a:spcBef>
                        <a:spcAft>
                          <a:spcPts val="0"/>
                        </a:spcAft>
                        <a:buNone/>
                      </a:pPr>
                      <a:r>
                        <a:rPr lang="en-US" sz="2200" b="0" i="0" u="none" strike="noStrike" noProof="0" dirty="0" err="1">
                          <a:latin typeface="Trebuchet MS"/>
                        </a:rPr>
                        <a:t>Sonríe</a:t>
                      </a:r>
                      <a:r>
                        <a:rPr lang="en-US" sz="2200" b="0" i="0" u="none" strike="noStrike" noProof="0" dirty="0">
                          <a:latin typeface="Trebuchet MS"/>
                        </a:rPr>
                        <a:t> a lo </a:t>
                      </a:r>
                      <a:r>
                        <a:rPr lang="en-US" sz="2200" b="0" i="0" u="none" strike="noStrike" noProof="0" dirty="0" err="1">
                          <a:latin typeface="Trebuchet MS"/>
                        </a:rPr>
                        <a:t>lejos</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err="1">
                          <a:latin typeface="Trebuchet MS"/>
                        </a:rPr>
                        <a:t>Dientes</a:t>
                      </a:r>
                      <a:r>
                        <a:rPr lang="en-US" sz="2200" b="0" i="0" u="none" strike="noStrike" noProof="0" dirty="0">
                          <a:latin typeface="Trebuchet MS"/>
                        </a:rPr>
                        <a:t> de </a:t>
                      </a:r>
                      <a:r>
                        <a:rPr lang="en-US" sz="2200" b="0" i="0" u="none" strike="noStrike" noProof="0" dirty="0" err="1">
                          <a:latin typeface="Trebuchet MS"/>
                        </a:rPr>
                        <a:t>espuma</a:t>
                      </a:r>
                      <a:r>
                        <a:rPr lang="en-US" sz="2200" b="0" i="0" u="none" strike="noStrike" noProof="0" dirty="0">
                          <a:latin typeface="Trebuchet MS"/>
                        </a:rPr>
                        <a:t>,</a:t>
                      </a:r>
                      <a:endParaRPr lang="en-US" sz="2200" dirty="0"/>
                    </a:p>
                    <a:p>
                      <a:pPr lvl="0" algn="l">
                        <a:lnSpc>
                          <a:spcPct val="100000"/>
                        </a:lnSpc>
                        <a:spcBef>
                          <a:spcPts val="0"/>
                        </a:spcBef>
                        <a:spcAft>
                          <a:spcPts val="0"/>
                        </a:spcAft>
                        <a:buNone/>
                      </a:pPr>
                      <a:r>
                        <a:rPr lang="en-US" sz="2200" b="0" i="0" u="none" strike="noStrike" noProof="0" dirty="0" err="1">
                          <a:latin typeface="Trebuchet MS"/>
                        </a:rPr>
                        <a:t>Labios</a:t>
                      </a:r>
                      <a:r>
                        <a:rPr lang="en-US" sz="2200" b="0" i="0" u="none" strike="noStrike" noProof="0" dirty="0">
                          <a:latin typeface="Trebuchet MS"/>
                        </a:rPr>
                        <a:t> de </a:t>
                      </a:r>
                      <a:r>
                        <a:rPr lang="en-US" sz="2200" b="0" i="0" u="none" strike="noStrike" noProof="0" dirty="0" err="1">
                          <a:latin typeface="Trebuchet MS"/>
                        </a:rPr>
                        <a:t>cielo</a:t>
                      </a:r>
                      <a:r>
                        <a:rPr lang="en-US" sz="2200" b="0" i="0" u="none" strike="noStrike" noProof="0" dirty="0">
                          <a:latin typeface="Trebuchet MS"/>
                        </a:rPr>
                        <a:t>.</a:t>
                      </a:r>
                      <a:endParaRPr lang="en-US" sz="2200" dirty="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395204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597099" y="137467"/>
            <a:ext cx="9043758" cy="1089835"/>
          </a:xfrm>
        </p:spPr>
        <p:txBody>
          <a:bodyPr>
            <a:normAutofit/>
          </a:bodyPr>
          <a:lstStyle/>
          <a:p>
            <a:r>
              <a:rPr lang="en-US" sz="3000" b="1" dirty="0"/>
              <a:t>Federico García Lorca </a:t>
            </a:r>
            <a:r>
              <a:rPr lang="en-US" b="1" dirty="0">
                <a:ea typeface="+mj-lt"/>
                <a:cs typeface="+mj-lt"/>
              </a:rPr>
              <a:t> </a:t>
            </a:r>
            <a:br>
              <a:rPr lang="en-US" b="1" dirty="0">
                <a:solidFill>
                  <a:srgbClr val="90C226"/>
                </a:solidFill>
                <a:ea typeface="+mj-lt"/>
                <a:cs typeface="+mj-lt"/>
              </a:rPr>
            </a:br>
            <a:r>
              <a:rPr lang="en-US" sz="2500" b="1" err="1">
                <a:solidFill>
                  <a:schemeClr val="tx1"/>
                </a:solidFill>
                <a:ea typeface="+mj-lt"/>
                <a:cs typeface="+mj-lt"/>
              </a:rPr>
              <a:t>Sorpresa</a:t>
            </a:r>
            <a:r>
              <a:rPr lang="en-US" sz="2500" b="1" dirty="0">
                <a:solidFill>
                  <a:schemeClr val="tx1"/>
                </a:solidFill>
                <a:ea typeface="+mj-lt"/>
                <a:cs typeface="+mj-lt"/>
              </a:rPr>
              <a:t> (Poema del </a:t>
            </a:r>
            <a:r>
              <a:rPr lang="en-US" sz="2500" b="1" err="1">
                <a:solidFill>
                  <a:schemeClr val="tx1"/>
                </a:solidFill>
                <a:ea typeface="+mj-lt"/>
                <a:cs typeface="+mj-lt"/>
              </a:rPr>
              <a:t>cante</a:t>
            </a:r>
            <a:r>
              <a:rPr lang="en-US" sz="2500" b="1" dirty="0">
                <a:solidFill>
                  <a:schemeClr val="tx1"/>
                </a:solidFill>
                <a:ea typeface="+mj-lt"/>
                <a:cs typeface="+mj-lt"/>
              </a:rPr>
              <a:t> </a:t>
            </a:r>
            <a:r>
              <a:rPr lang="en-US" sz="2500" b="1" err="1">
                <a:solidFill>
                  <a:schemeClr val="tx1"/>
                </a:solidFill>
                <a:ea typeface="+mj-lt"/>
                <a:cs typeface="+mj-lt"/>
              </a:rPr>
              <a:t>jondo</a:t>
            </a:r>
            <a:r>
              <a:rPr lang="en-US" sz="2500" b="1" dirty="0">
                <a:solidFill>
                  <a:schemeClr val="tx1"/>
                </a:solidFill>
                <a:ea typeface="+mj-lt"/>
                <a:cs typeface="+mj-lt"/>
              </a:rPr>
              <a:t>)</a:t>
            </a:r>
            <a:r>
              <a:rPr lang="en-US" sz="2500" dirty="0">
                <a:solidFill>
                  <a:schemeClr val="tx1"/>
                </a:solidFill>
                <a:ea typeface="+mj-lt"/>
                <a:cs typeface="+mj-lt"/>
              </a:rPr>
              <a:t> </a:t>
            </a:r>
            <a:endParaRPr lang="en-US" sz="2500" b="1"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4042539641"/>
              </p:ext>
            </p:extLst>
          </p:nvPr>
        </p:nvGraphicFramePr>
        <p:xfrm>
          <a:off x="602225" y="1339644"/>
          <a:ext cx="7598744" cy="5456903"/>
        </p:xfrm>
        <a:graphic>
          <a:graphicData uri="http://schemas.openxmlformats.org/drawingml/2006/table">
            <a:tbl>
              <a:tblPr firstRow="1" bandRow="1">
                <a:tableStyleId>{5C22544A-7EE6-4342-B048-85BDC9FD1C3A}</a:tableStyleId>
              </a:tblPr>
              <a:tblGrid>
                <a:gridCol w="7598744">
                  <a:extLst>
                    <a:ext uri="{9D8B030D-6E8A-4147-A177-3AD203B41FA5}">
                      <a16:colId xmlns:a16="http://schemas.microsoft.com/office/drawing/2014/main" val="2275699178"/>
                    </a:ext>
                  </a:extLst>
                </a:gridCol>
              </a:tblGrid>
              <a:tr h="5456903">
                <a:tc>
                  <a:txBody>
                    <a:bodyPr/>
                    <a:lstStyle/>
                    <a:p>
                      <a:pPr lvl="0" algn="l">
                        <a:lnSpc>
                          <a:spcPct val="100000"/>
                        </a:lnSpc>
                        <a:spcBef>
                          <a:spcPts val="0"/>
                        </a:spcBef>
                        <a:spcAft>
                          <a:spcPts val="0"/>
                        </a:spcAft>
                        <a:buNone/>
                      </a:pPr>
                      <a:r>
                        <a:rPr lang="en-US" sz="2300" b="0" i="0" u="none" strike="noStrike" noProof="0" dirty="0"/>
                        <a:t>Muerto se </a:t>
                      </a:r>
                      <a:r>
                        <a:rPr lang="en-US" sz="2300" b="0" i="0" u="none" strike="noStrike" noProof="0" dirty="0" err="1"/>
                        <a:t>quedó</a:t>
                      </a:r>
                      <a:r>
                        <a:rPr lang="en-US" sz="2300" b="0" i="0" u="none" strike="noStrike" noProof="0" dirty="0"/>
                        <a:t> en la </a:t>
                      </a:r>
                      <a:r>
                        <a:rPr lang="en-US" sz="2300" b="0" i="0" u="none" strike="noStrike" noProof="0" dirty="0" err="1"/>
                        <a:t>calle</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con un </a:t>
                      </a:r>
                      <a:r>
                        <a:rPr lang="en-US" sz="2300" b="0" i="0" u="none" strike="noStrike" noProof="0" dirty="0" err="1"/>
                        <a:t>puñal</a:t>
                      </a:r>
                      <a:r>
                        <a:rPr lang="en-US" sz="2300" b="0" i="0" u="none" strike="noStrike" noProof="0" dirty="0"/>
                        <a:t> en el </a:t>
                      </a:r>
                      <a:r>
                        <a:rPr lang="en-US" sz="2300" b="0" i="0" u="none" strike="noStrike" noProof="0" dirty="0" err="1"/>
                        <a:t>pecho</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No lo </a:t>
                      </a:r>
                      <a:r>
                        <a:rPr lang="en-US" sz="2300" b="0" i="0" u="none" strike="noStrike" noProof="0" dirty="0" err="1"/>
                        <a:t>conocía</a:t>
                      </a:r>
                      <a:r>
                        <a:rPr lang="en-US" sz="2300" b="0" i="0" u="none" strike="noStrike" noProof="0" dirty="0"/>
                        <a:t> </a:t>
                      </a:r>
                      <a:r>
                        <a:rPr lang="en-US" sz="2300" b="0" i="0" u="none" strike="noStrike" noProof="0" dirty="0" err="1"/>
                        <a:t>nadie</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a:t>
                      </a:r>
                      <a:r>
                        <a:rPr lang="en-US" sz="2300" b="0" i="0" u="none" strike="noStrike" noProof="0" dirty="0" err="1"/>
                        <a:t>Cómo</a:t>
                      </a:r>
                      <a:r>
                        <a:rPr lang="en-US" sz="2300" b="0" i="0" u="none" strike="noStrike" noProof="0" dirty="0"/>
                        <a:t> </a:t>
                      </a:r>
                      <a:r>
                        <a:rPr lang="en-US" sz="2300" b="0" i="0" u="none" strike="noStrike" noProof="0" dirty="0" err="1"/>
                        <a:t>temblaba</a:t>
                      </a:r>
                      <a:r>
                        <a:rPr lang="en-US" sz="2300" b="0" i="0" u="none" strike="noStrike" noProof="0" dirty="0"/>
                        <a:t> el </a:t>
                      </a:r>
                      <a:r>
                        <a:rPr lang="en-US" sz="2300" b="0" i="0" u="none" strike="noStrike" noProof="0" dirty="0" err="1"/>
                        <a:t>farol</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Madre. </a:t>
                      </a:r>
                      <a:endParaRPr lang="en-US" sz="2300"/>
                    </a:p>
                    <a:p>
                      <a:pPr lvl="0" algn="l">
                        <a:lnSpc>
                          <a:spcPct val="100000"/>
                        </a:lnSpc>
                        <a:spcBef>
                          <a:spcPts val="0"/>
                        </a:spcBef>
                        <a:spcAft>
                          <a:spcPts val="0"/>
                        </a:spcAft>
                        <a:buNone/>
                      </a:pPr>
                      <a:r>
                        <a:rPr lang="en-US" sz="2300" b="0" i="0" u="none" strike="noStrike" noProof="0" dirty="0"/>
                        <a:t>¡</a:t>
                      </a:r>
                      <a:r>
                        <a:rPr lang="en-US" sz="2300" b="0" i="0" u="none" strike="noStrike" noProof="0" dirty="0" err="1"/>
                        <a:t>Cómo</a:t>
                      </a:r>
                      <a:r>
                        <a:rPr lang="en-US" sz="2300" b="0" i="0" u="none" strike="noStrike" noProof="0" dirty="0"/>
                        <a:t> </a:t>
                      </a:r>
                      <a:r>
                        <a:rPr lang="en-US" sz="2300" b="0" i="0" u="none" strike="noStrike" noProof="0" dirty="0" err="1"/>
                        <a:t>temblaba</a:t>
                      </a:r>
                      <a:r>
                        <a:rPr lang="en-US" sz="2300" b="0" i="0" u="none" strike="noStrike" noProof="0" dirty="0"/>
                        <a:t> el </a:t>
                      </a:r>
                      <a:r>
                        <a:rPr lang="en-US" sz="2300" b="0" i="0" u="none" strike="noStrike" noProof="0" dirty="0" err="1"/>
                        <a:t>farolito</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de la </a:t>
                      </a:r>
                      <a:r>
                        <a:rPr lang="en-US" sz="2300" b="0" i="0" u="none" strike="noStrike" noProof="0" dirty="0" err="1"/>
                        <a:t>calle</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Era </a:t>
                      </a:r>
                      <a:r>
                        <a:rPr lang="en-US" sz="2300" b="0" i="0" u="none" strike="noStrike" noProof="0" dirty="0" err="1"/>
                        <a:t>madrugada</a:t>
                      </a:r>
                      <a:r>
                        <a:rPr lang="en-US" sz="2300" b="0" i="0" u="none" strike="noStrike" noProof="0" dirty="0"/>
                        <a:t>. Nadie </a:t>
                      </a:r>
                      <a:endParaRPr lang="en-US" sz="2300"/>
                    </a:p>
                    <a:p>
                      <a:pPr lvl="0" algn="l">
                        <a:lnSpc>
                          <a:spcPct val="100000"/>
                        </a:lnSpc>
                        <a:spcBef>
                          <a:spcPts val="0"/>
                        </a:spcBef>
                        <a:spcAft>
                          <a:spcPts val="0"/>
                        </a:spcAft>
                        <a:buNone/>
                      </a:pPr>
                      <a:r>
                        <a:rPr lang="en-US" sz="2300" b="0" i="0" u="none" strike="noStrike" noProof="0" dirty="0" err="1"/>
                        <a:t>pudo</a:t>
                      </a:r>
                      <a:r>
                        <a:rPr lang="en-US" sz="2300" b="0" i="0" u="none" strike="noStrike" noProof="0" dirty="0"/>
                        <a:t> </a:t>
                      </a:r>
                      <a:r>
                        <a:rPr lang="en-US" sz="2300" b="0" i="0" u="none" strike="noStrike" noProof="0" dirty="0" err="1"/>
                        <a:t>asomarse</a:t>
                      </a:r>
                      <a:r>
                        <a:rPr lang="en-US" sz="2300" b="0" i="0" u="none" strike="noStrike" noProof="0" dirty="0"/>
                        <a:t> a sus </a:t>
                      </a:r>
                      <a:r>
                        <a:rPr lang="en-US" sz="2300" b="0" i="0" u="none" strike="noStrike" noProof="0" dirty="0" err="1"/>
                        <a:t>ojos</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err="1"/>
                        <a:t>abiertos</a:t>
                      </a:r>
                      <a:r>
                        <a:rPr lang="en-US" sz="2300" b="0" i="0" u="none" strike="noStrike" noProof="0" dirty="0"/>
                        <a:t> al </a:t>
                      </a:r>
                      <a:r>
                        <a:rPr lang="en-US" sz="2300" b="0" i="0" u="none" strike="noStrike" noProof="0" dirty="0" err="1"/>
                        <a:t>duro</a:t>
                      </a:r>
                      <a:r>
                        <a:rPr lang="en-US" sz="2300" b="0" i="0" u="none" strike="noStrike" noProof="0" dirty="0"/>
                        <a:t> </a:t>
                      </a:r>
                      <a:r>
                        <a:rPr lang="en-US" sz="2300" b="0" i="0" u="none" strike="noStrike" noProof="0" dirty="0" err="1"/>
                        <a:t>aire</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Que </a:t>
                      </a:r>
                      <a:r>
                        <a:rPr lang="en-US" sz="2300" b="0" i="0" u="none" strike="noStrike" noProof="0" dirty="0" err="1"/>
                        <a:t>muerto</a:t>
                      </a:r>
                      <a:r>
                        <a:rPr lang="en-US" sz="2300" b="0" i="0" u="none" strike="noStrike" noProof="0" dirty="0"/>
                        <a:t> se </a:t>
                      </a:r>
                      <a:r>
                        <a:rPr lang="en-US" sz="2300" b="0" i="0" u="none" strike="noStrike" noProof="0" dirty="0" err="1"/>
                        <a:t>quedó</a:t>
                      </a:r>
                      <a:r>
                        <a:rPr lang="en-US" sz="2300" b="0" i="0" u="none" strike="noStrike" noProof="0" dirty="0"/>
                        <a:t> en la </a:t>
                      </a:r>
                      <a:r>
                        <a:rPr lang="en-US" sz="2300" b="0" i="0" u="none" strike="noStrike" noProof="0" dirty="0" err="1"/>
                        <a:t>calle</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que con un </a:t>
                      </a:r>
                      <a:r>
                        <a:rPr lang="en-US" sz="2300" b="0" i="0" u="none" strike="noStrike" noProof="0" dirty="0" err="1"/>
                        <a:t>puñal</a:t>
                      </a:r>
                      <a:r>
                        <a:rPr lang="en-US" sz="2300" b="0" i="0" u="none" strike="noStrike" noProof="0" dirty="0"/>
                        <a:t> en el </a:t>
                      </a:r>
                      <a:r>
                        <a:rPr lang="en-US" sz="2300" b="0" i="0" u="none" strike="noStrike" noProof="0" dirty="0" err="1"/>
                        <a:t>pecho</a:t>
                      </a:r>
                      <a:r>
                        <a:rPr lang="en-US" sz="2300" b="0" i="0" u="none" strike="noStrike" noProof="0" dirty="0"/>
                        <a:t> </a:t>
                      </a:r>
                      <a:endParaRPr lang="en-US" sz="2300"/>
                    </a:p>
                    <a:p>
                      <a:pPr lvl="0" algn="l">
                        <a:lnSpc>
                          <a:spcPct val="100000"/>
                        </a:lnSpc>
                        <a:spcBef>
                          <a:spcPts val="0"/>
                        </a:spcBef>
                        <a:spcAft>
                          <a:spcPts val="0"/>
                        </a:spcAft>
                        <a:buNone/>
                      </a:pPr>
                      <a:r>
                        <a:rPr lang="en-US" sz="2300" b="0" i="0" u="none" strike="noStrike" noProof="0" dirty="0"/>
                        <a:t>y que no lo </a:t>
                      </a:r>
                      <a:r>
                        <a:rPr lang="en-US" sz="2300" b="0" i="0" u="none" strike="noStrike" noProof="0" dirty="0" err="1"/>
                        <a:t>conocía</a:t>
                      </a:r>
                      <a:r>
                        <a:rPr lang="en-US" sz="2300" b="0" i="0" u="none" strike="noStrike" noProof="0" dirty="0"/>
                        <a:t> </a:t>
                      </a:r>
                      <a:r>
                        <a:rPr lang="en-US" sz="2300" b="0" i="0" u="none" strike="noStrike" noProof="0" dirty="0" err="1"/>
                        <a:t>nadie</a:t>
                      </a:r>
                      <a:r>
                        <a:rPr lang="en-US" sz="2300" b="0" i="0" u="none" strike="noStrike" noProof="0" dirty="0"/>
                        <a:t>. </a:t>
                      </a:r>
                      <a:endParaRPr lang="en-US" sz="230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850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C203-2C6F-461C-9802-407C65DE5BA7}"/>
              </a:ext>
            </a:extLst>
          </p:cNvPr>
          <p:cNvSpPr>
            <a:spLocks noGrp="1"/>
          </p:cNvSpPr>
          <p:nvPr>
            <p:ph type="title"/>
          </p:nvPr>
        </p:nvSpPr>
        <p:spPr>
          <a:xfrm>
            <a:off x="677334" y="81116"/>
            <a:ext cx="8596668" cy="571091"/>
          </a:xfrm>
        </p:spPr>
        <p:txBody>
          <a:bodyPr>
            <a:normAutofit/>
          </a:bodyPr>
          <a:lstStyle/>
          <a:p>
            <a:r>
              <a:rPr lang="en-US" sz="3000" b="1" dirty="0">
                <a:ea typeface="+mj-lt"/>
                <a:cs typeface="+mj-lt"/>
              </a:rPr>
              <a:t>Gerardo Diego – Angelus (Imagen)</a:t>
            </a:r>
            <a:r>
              <a:rPr lang="en-US" sz="3000" dirty="0">
                <a:ea typeface="+mj-lt"/>
                <a:cs typeface="+mj-lt"/>
              </a:rPr>
              <a:t> </a:t>
            </a:r>
            <a:endParaRPr lang="en-US" sz="3000"/>
          </a:p>
        </p:txBody>
      </p:sp>
      <p:pic>
        <p:nvPicPr>
          <p:cNvPr id="13" name="Picture 13" descr="Graphical user interface, text&#10;&#10;Description automatically generated">
            <a:extLst>
              <a:ext uri="{FF2B5EF4-FFF2-40B4-BE49-F238E27FC236}">
                <a16:creationId xmlns:a16="http://schemas.microsoft.com/office/drawing/2014/main" id="{0C89BEE5-48B1-4B30-A824-26F0B6CC3D97}"/>
              </a:ext>
            </a:extLst>
          </p:cNvPr>
          <p:cNvPicPr>
            <a:picLocks noGrp="1" noChangeAspect="1"/>
          </p:cNvPicPr>
          <p:nvPr>
            <p:ph idx="1"/>
          </p:nvPr>
        </p:nvPicPr>
        <p:blipFill>
          <a:blip r:embed="rId2"/>
          <a:stretch>
            <a:fillRect/>
          </a:stretch>
        </p:blipFill>
        <p:spPr>
          <a:xfrm>
            <a:off x="502581" y="648878"/>
            <a:ext cx="6832240" cy="6203645"/>
          </a:xfrm>
        </p:spPr>
      </p:pic>
    </p:spTree>
    <p:extLst>
      <p:ext uri="{BB962C8B-B14F-4D97-AF65-F5344CB8AC3E}">
        <p14:creationId xmlns:p14="http://schemas.microsoft.com/office/powerpoint/2010/main" val="402416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1D50-917F-4159-BDEE-CEBA0CA9A9C6}"/>
              </a:ext>
            </a:extLst>
          </p:cNvPr>
          <p:cNvSpPr>
            <a:spLocks noGrp="1"/>
          </p:cNvSpPr>
          <p:nvPr>
            <p:ph type="title"/>
          </p:nvPr>
        </p:nvSpPr>
        <p:spPr>
          <a:xfrm>
            <a:off x="247173" y="400665"/>
            <a:ext cx="9297216" cy="755446"/>
          </a:xfrm>
        </p:spPr>
        <p:txBody>
          <a:bodyPr/>
          <a:lstStyle/>
          <a:p>
            <a:r>
              <a:rPr lang="en-US" b="1" dirty="0"/>
              <a:t>Las </a:t>
            </a:r>
            <a:r>
              <a:rPr lang="en-US" b="1" dirty="0" err="1"/>
              <a:t>etapas</a:t>
            </a:r>
            <a:r>
              <a:rPr lang="en-US" b="1" dirty="0"/>
              <a:t> de la </a:t>
            </a:r>
            <a:r>
              <a:rPr lang="en-US" b="1" dirty="0" err="1"/>
              <a:t>evolución</a:t>
            </a:r>
            <a:r>
              <a:rPr lang="en-US" b="1" dirty="0"/>
              <a:t> </a:t>
            </a:r>
          </a:p>
        </p:txBody>
      </p:sp>
      <p:sp>
        <p:nvSpPr>
          <p:cNvPr id="3" name="Content Placeholder 2">
            <a:extLst>
              <a:ext uri="{FF2B5EF4-FFF2-40B4-BE49-F238E27FC236}">
                <a16:creationId xmlns:a16="http://schemas.microsoft.com/office/drawing/2014/main" id="{E25775D4-6A34-45F5-9CB2-088BDEED0DD8}"/>
              </a:ext>
            </a:extLst>
          </p:cNvPr>
          <p:cNvSpPr>
            <a:spLocks noGrp="1"/>
          </p:cNvSpPr>
          <p:nvPr>
            <p:ph idx="1"/>
          </p:nvPr>
        </p:nvSpPr>
        <p:spPr>
          <a:xfrm>
            <a:off x="247173" y="1152783"/>
            <a:ext cx="9297215" cy="5441643"/>
          </a:xfrm>
        </p:spPr>
        <p:txBody>
          <a:bodyPr vert="horz" lIns="91440" tIns="45720" rIns="91440" bIns="45720" rtlCol="0" anchor="t">
            <a:normAutofit/>
          </a:bodyPr>
          <a:lstStyle/>
          <a:p>
            <a:pPr marL="0" indent="0">
              <a:buNone/>
            </a:pPr>
            <a:r>
              <a:rPr lang="en-US" sz="2400" b="1" u="sng" dirty="0">
                <a:solidFill>
                  <a:schemeClr val="accent2"/>
                </a:solidFill>
              </a:rPr>
              <a:t>1. </a:t>
            </a:r>
            <a:r>
              <a:rPr lang="en-US" sz="2400" b="1" u="sng" dirty="0">
                <a:solidFill>
                  <a:schemeClr val="accent2"/>
                </a:solidFill>
                <a:ea typeface="+mn-lt"/>
                <a:cs typeface="+mn-lt"/>
              </a:rPr>
              <a:t>hasta 1927</a:t>
            </a:r>
          </a:p>
          <a:p>
            <a:pPr>
              <a:buFont typeface="Wingdings" charset="2"/>
              <a:buChar char="§"/>
            </a:pPr>
            <a:r>
              <a:rPr lang="en-US" sz="2400" dirty="0" err="1">
                <a:ea typeface="+mn-lt"/>
                <a:cs typeface="+mn-lt"/>
              </a:rPr>
              <a:t>predomina</a:t>
            </a:r>
            <a:r>
              <a:rPr lang="en-US" sz="2400" dirty="0">
                <a:ea typeface="+mn-lt"/>
                <a:cs typeface="+mn-lt"/>
              </a:rPr>
              <a:t> la </a:t>
            </a:r>
            <a:r>
              <a:rPr lang="en-US" sz="2400" dirty="0" err="1">
                <a:ea typeface="+mn-lt"/>
                <a:cs typeface="+mn-lt"/>
              </a:rPr>
              <a:t>preocupación</a:t>
            </a:r>
            <a:r>
              <a:rPr lang="en-US" sz="2400" dirty="0">
                <a:ea typeface="+mn-lt"/>
                <a:cs typeface="+mn-lt"/>
              </a:rPr>
              <a:t> por la </a:t>
            </a:r>
            <a:r>
              <a:rPr lang="en-US" sz="2400" b="1" dirty="0" err="1">
                <a:ea typeface="+mn-lt"/>
                <a:cs typeface="+mn-lt"/>
              </a:rPr>
              <a:t>perfección</a:t>
            </a:r>
            <a:r>
              <a:rPr lang="en-US" sz="2400" b="1" dirty="0">
                <a:ea typeface="+mn-lt"/>
                <a:cs typeface="+mn-lt"/>
              </a:rPr>
              <a:t> </a:t>
            </a:r>
            <a:r>
              <a:rPr lang="en-US" sz="2400" b="1" dirty="0" err="1">
                <a:ea typeface="+mn-lt"/>
                <a:cs typeface="+mn-lt"/>
              </a:rPr>
              <a:t>técnica</a:t>
            </a:r>
            <a:r>
              <a:rPr lang="en-US" sz="2400" dirty="0">
                <a:ea typeface="+mn-lt"/>
                <a:cs typeface="+mn-lt"/>
              </a:rPr>
              <a:t>, la </a:t>
            </a:r>
            <a:r>
              <a:rPr lang="en-US" sz="2400" dirty="0" err="1">
                <a:ea typeface="+mn-lt"/>
                <a:cs typeface="+mn-lt"/>
              </a:rPr>
              <a:t>limpidez</a:t>
            </a:r>
            <a:r>
              <a:rPr lang="en-US" sz="2400" dirty="0">
                <a:ea typeface="+mn-lt"/>
                <a:cs typeface="+mn-lt"/>
              </a:rPr>
              <a:t> y </a:t>
            </a:r>
            <a:r>
              <a:rPr lang="en-US" sz="2400" b="1" dirty="0">
                <a:ea typeface="+mn-lt"/>
                <a:cs typeface="+mn-lt"/>
              </a:rPr>
              <a:t>la </a:t>
            </a:r>
            <a:r>
              <a:rPr lang="en-US" sz="2400" b="1" dirty="0" err="1">
                <a:ea typeface="+mn-lt"/>
                <a:cs typeface="+mn-lt"/>
              </a:rPr>
              <a:t>pureza</a:t>
            </a:r>
            <a:r>
              <a:rPr lang="en-US" sz="2400" dirty="0">
                <a:ea typeface="+mn-lt"/>
                <a:cs typeface="+mn-lt"/>
              </a:rPr>
              <a:t> </a:t>
            </a:r>
          </a:p>
          <a:p>
            <a:pPr>
              <a:buFont typeface="Wingdings" charset="2"/>
              <a:buChar char="§"/>
            </a:pPr>
            <a:r>
              <a:rPr lang="en-US" sz="2400" dirty="0">
                <a:ea typeface="+mn-lt"/>
                <a:cs typeface="+mn-lt"/>
              </a:rPr>
              <a:t>la sed de </a:t>
            </a:r>
            <a:r>
              <a:rPr lang="en-US" sz="2400" dirty="0" err="1">
                <a:ea typeface="+mn-lt"/>
                <a:cs typeface="+mn-lt"/>
              </a:rPr>
              <a:t>perfección</a:t>
            </a:r>
            <a:r>
              <a:rPr lang="en-US" sz="2400" dirty="0">
                <a:ea typeface="+mn-lt"/>
                <a:cs typeface="+mn-lt"/>
              </a:rPr>
              <a:t> formal </a:t>
            </a:r>
            <a:r>
              <a:rPr lang="en-US" sz="2400" dirty="0" err="1">
                <a:ea typeface="+mn-lt"/>
                <a:cs typeface="+mn-lt"/>
              </a:rPr>
              <a:t>lleva</a:t>
            </a:r>
            <a:r>
              <a:rPr lang="en-US" sz="2400" dirty="0">
                <a:ea typeface="+mn-lt"/>
                <a:cs typeface="+mn-lt"/>
              </a:rPr>
              <a:t> </a:t>
            </a:r>
            <a:r>
              <a:rPr lang="en-US" sz="2400" dirty="0" err="1">
                <a:ea typeface="+mn-lt"/>
                <a:cs typeface="+mn-lt"/>
              </a:rPr>
              <a:t>hacia</a:t>
            </a:r>
            <a:r>
              <a:rPr lang="en-US" sz="2400" dirty="0">
                <a:ea typeface="+mn-lt"/>
                <a:cs typeface="+mn-lt"/>
              </a:rPr>
              <a:t> los </a:t>
            </a:r>
            <a:r>
              <a:rPr lang="en-US" sz="2400" dirty="0" err="1">
                <a:ea typeface="+mn-lt"/>
                <a:cs typeface="+mn-lt"/>
              </a:rPr>
              <a:t>clásicos</a:t>
            </a:r>
            <a:r>
              <a:rPr lang="en-US" sz="2400" dirty="0">
                <a:ea typeface="+mn-lt"/>
                <a:cs typeface="+mn-lt"/>
              </a:rPr>
              <a:t> (</a:t>
            </a:r>
            <a:r>
              <a:rPr lang="en-US" sz="2400" u="sng" dirty="0">
                <a:ea typeface="+mn-lt"/>
                <a:cs typeface="+mn-lt"/>
              </a:rPr>
              <a:t>Góngora</a:t>
            </a:r>
            <a:r>
              <a:rPr lang="en-US" sz="2400" dirty="0">
                <a:ea typeface="+mn-lt"/>
                <a:cs typeface="+mn-lt"/>
              </a:rPr>
              <a:t>) - el </a:t>
            </a:r>
            <a:r>
              <a:rPr lang="en-US" sz="2400" dirty="0" err="1">
                <a:ea typeface="+mn-lt"/>
                <a:cs typeface="+mn-lt"/>
              </a:rPr>
              <a:t>cultivo</a:t>
            </a:r>
            <a:r>
              <a:rPr lang="en-US" sz="2400" dirty="0">
                <a:ea typeface="+mn-lt"/>
                <a:cs typeface="+mn-lt"/>
              </a:rPr>
              <a:t> de </a:t>
            </a:r>
            <a:r>
              <a:rPr lang="en-US" sz="2400" dirty="0" err="1">
                <a:ea typeface="+mn-lt"/>
                <a:cs typeface="+mn-lt"/>
              </a:rPr>
              <a:t>estrofas</a:t>
            </a:r>
            <a:r>
              <a:rPr lang="en-US" sz="2400" dirty="0">
                <a:ea typeface="+mn-lt"/>
                <a:cs typeface="+mn-lt"/>
              </a:rPr>
              <a:t> </a:t>
            </a:r>
            <a:r>
              <a:rPr lang="en-US" sz="2400" dirty="0" err="1">
                <a:ea typeface="+mn-lt"/>
                <a:cs typeface="+mn-lt"/>
              </a:rPr>
              <a:t>tradicionales</a:t>
            </a:r>
            <a:r>
              <a:rPr lang="en-US" sz="2400" dirty="0">
                <a:ea typeface="+mn-lt"/>
                <a:cs typeface="+mn-lt"/>
              </a:rPr>
              <a:t> (G. Diego: </a:t>
            </a:r>
            <a:r>
              <a:rPr lang="en-US" sz="2400" i="1" dirty="0">
                <a:ea typeface="+mn-lt"/>
                <a:cs typeface="+mn-lt"/>
              </a:rPr>
              <a:t>Versos </a:t>
            </a:r>
            <a:r>
              <a:rPr lang="en-US" sz="2400" i="1" dirty="0" err="1">
                <a:ea typeface="+mn-lt"/>
                <a:cs typeface="+mn-lt"/>
              </a:rPr>
              <a:t>humanos</a:t>
            </a:r>
            <a:r>
              <a:rPr lang="en-US" sz="2400" dirty="0">
                <a:ea typeface="+mn-lt"/>
                <a:cs typeface="+mn-lt"/>
              </a:rPr>
              <a:t>, Alberti - </a:t>
            </a:r>
            <a:r>
              <a:rPr lang="en-US" sz="2400" i="1" dirty="0">
                <a:ea typeface="+mn-lt"/>
                <a:cs typeface="+mn-lt"/>
              </a:rPr>
              <a:t>Cal y canto</a:t>
            </a:r>
            <a:r>
              <a:rPr lang="en-US" sz="2400" dirty="0">
                <a:ea typeface="+mn-lt"/>
                <a:cs typeface="+mn-lt"/>
              </a:rPr>
              <a:t>, Cernuda -</a:t>
            </a:r>
            <a:r>
              <a:rPr lang="en-US" sz="2400" i="1" dirty="0">
                <a:ea typeface="+mn-lt"/>
                <a:cs typeface="+mn-lt"/>
              </a:rPr>
              <a:t> </a:t>
            </a:r>
            <a:r>
              <a:rPr lang="en-US" sz="2400" i="1" dirty="0" err="1">
                <a:ea typeface="+mn-lt"/>
                <a:cs typeface="+mn-lt"/>
              </a:rPr>
              <a:t>Égloga</a:t>
            </a:r>
            <a:r>
              <a:rPr lang="en-US" sz="2400" i="1" dirty="0">
                <a:ea typeface="+mn-lt"/>
                <a:cs typeface="+mn-lt"/>
              </a:rPr>
              <a:t>, </a:t>
            </a:r>
            <a:r>
              <a:rPr lang="en-US" sz="2400" i="1" dirty="0" err="1">
                <a:ea typeface="+mn-lt"/>
                <a:cs typeface="+mn-lt"/>
              </a:rPr>
              <a:t>elegía</a:t>
            </a:r>
            <a:r>
              <a:rPr lang="en-US" sz="2400" i="1" dirty="0">
                <a:ea typeface="+mn-lt"/>
                <a:cs typeface="+mn-lt"/>
              </a:rPr>
              <a:t> y </a:t>
            </a:r>
            <a:r>
              <a:rPr lang="en-US" sz="2400" i="1" dirty="0" err="1">
                <a:ea typeface="+mn-lt"/>
                <a:cs typeface="+mn-lt"/>
              </a:rPr>
              <a:t>oda</a:t>
            </a:r>
            <a:r>
              <a:rPr lang="en-US" sz="2400" dirty="0">
                <a:ea typeface="+mn-lt"/>
                <a:cs typeface="+mn-lt"/>
              </a:rPr>
              <a:t>, Jorge Guillén - </a:t>
            </a:r>
            <a:r>
              <a:rPr lang="en-US" sz="2400" i="1" dirty="0" err="1">
                <a:ea typeface="+mn-lt"/>
                <a:cs typeface="+mn-lt"/>
              </a:rPr>
              <a:t>Cántico</a:t>
            </a:r>
            <a:r>
              <a:rPr lang="en-US" sz="2400" dirty="0">
                <a:ea typeface="+mn-lt"/>
                <a:cs typeface="+mn-lt"/>
              </a:rPr>
              <a:t> (1928))</a:t>
            </a:r>
            <a:endParaRPr lang="en-US" sz="2400" dirty="0"/>
          </a:p>
          <a:p>
            <a:pPr>
              <a:buFont typeface="Wingdings" charset="2"/>
              <a:buChar char="§"/>
            </a:pPr>
            <a:r>
              <a:rPr lang="en-US" sz="2400" dirty="0">
                <a:ea typeface="+mn-lt"/>
                <a:cs typeface="+mn-lt"/>
              </a:rPr>
              <a:t>no se debe </a:t>
            </a:r>
            <a:r>
              <a:rPr lang="en-US" sz="2400" dirty="0" err="1">
                <a:ea typeface="+mn-lt"/>
                <a:cs typeface="+mn-lt"/>
              </a:rPr>
              <a:t>exagerar</a:t>
            </a:r>
            <a:r>
              <a:rPr lang="en-US" sz="2400" dirty="0">
                <a:ea typeface="+mn-lt"/>
                <a:cs typeface="+mn-lt"/>
              </a:rPr>
              <a:t> </a:t>
            </a:r>
            <a:r>
              <a:rPr lang="en-US" sz="2400" dirty="0" err="1">
                <a:ea typeface="+mn-lt"/>
                <a:cs typeface="+mn-lt"/>
              </a:rPr>
              <a:t>tal</a:t>
            </a:r>
            <a:r>
              <a:rPr lang="en-US" sz="2400" dirty="0">
                <a:ea typeface="+mn-lt"/>
                <a:cs typeface="+mn-lt"/>
              </a:rPr>
              <a:t> </a:t>
            </a:r>
            <a:r>
              <a:rPr lang="en-US" sz="2400" dirty="0" err="1">
                <a:ea typeface="+mn-lt"/>
                <a:cs typeface="+mn-lt"/>
              </a:rPr>
              <a:t>deshumanización</a:t>
            </a:r>
            <a:r>
              <a:rPr lang="en-US" sz="2400" dirty="0">
                <a:ea typeface="+mn-lt"/>
                <a:cs typeface="+mn-lt"/>
              </a:rPr>
              <a:t>. Lo </a:t>
            </a:r>
            <a:r>
              <a:rPr lang="en-US" sz="2400" dirty="0" err="1">
                <a:ea typeface="+mn-lt"/>
                <a:cs typeface="+mn-lt"/>
              </a:rPr>
              <a:t>humano</a:t>
            </a:r>
            <a:r>
              <a:rPr lang="en-US" sz="2400" dirty="0">
                <a:ea typeface="+mn-lt"/>
                <a:cs typeface="+mn-lt"/>
              </a:rPr>
              <a:t> </a:t>
            </a:r>
            <a:r>
              <a:rPr lang="en-US" sz="2400" dirty="0" err="1">
                <a:ea typeface="+mn-lt"/>
                <a:cs typeface="+mn-lt"/>
              </a:rPr>
              <a:t>había</a:t>
            </a:r>
            <a:r>
              <a:rPr lang="en-US" sz="2400" dirty="0">
                <a:ea typeface="+mn-lt"/>
                <a:cs typeface="+mn-lt"/>
              </a:rPr>
              <a:t> </a:t>
            </a:r>
            <a:r>
              <a:rPr lang="en-US" sz="2400" dirty="0" err="1">
                <a:ea typeface="+mn-lt"/>
                <a:cs typeface="+mn-lt"/>
              </a:rPr>
              <a:t>entrado</a:t>
            </a:r>
            <a:r>
              <a:rPr lang="en-US" sz="2400" dirty="0">
                <a:ea typeface="+mn-lt"/>
                <a:cs typeface="+mn-lt"/>
              </a:rPr>
              <a:t> por </a:t>
            </a:r>
            <a:r>
              <a:rPr lang="en-US" sz="2400" dirty="0" err="1">
                <a:ea typeface="+mn-lt"/>
                <a:cs typeface="+mn-lt"/>
              </a:rPr>
              <a:t>múltiples</a:t>
            </a:r>
            <a:r>
              <a:rPr lang="en-US" sz="2400" dirty="0">
                <a:ea typeface="+mn-lt"/>
                <a:cs typeface="+mn-lt"/>
              </a:rPr>
              <a:t> </a:t>
            </a:r>
            <a:r>
              <a:rPr lang="en-US" sz="2400" dirty="0" err="1">
                <a:ea typeface="+mn-lt"/>
                <a:cs typeface="+mn-lt"/>
              </a:rPr>
              <a:t>puertas</a:t>
            </a:r>
            <a:r>
              <a:rPr lang="en-US" sz="2400" dirty="0">
                <a:ea typeface="+mn-lt"/>
                <a:cs typeface="+mn-lt"/>
              </a:rPr>
              <a:t> (Bécquer, </a:t>
            </a:r>
            <a:r>
              <a:rPr lang="en-US" sz="2400" b="1" dirty="0" err="1">
                <a:ea typeface="+mn-lt"/>
                <a:cs typeface="+mn-lt"/>
              </a:rPr>
              <a:t>lírica</a:t>
            </a:r>
            <a:r>
              <a:rPr lang="en-US" sz="2400" b="1" dirty="0">
                <a:ea typeface="+mn-lt"/>
                <a:cs typeface="+mn-lt"/>
              </a:rPr>
              <a:t> popular</a:t>
            </a:r>
            <a:r>
              <a:rPr lang="en-US" sz="2400" dirty="0">
                <a:ea typeface="+mn-lt"/>
                <a:cs typeface="+mn-lt"/>
              </a:rPr>
              <a:t>...)</a:t>
            </a:r>
          </a:p>
          <a:p>
            <a:pPr>
              <a:buFont typeface="Wingdings" charset="2"/>
              <a:buChar char="§"/>
            </a:pPr>
            <a:r>
              <a:rPr lang="en-US" sz="2400" dirty="0"/>
              <a:t>se </a:t>
            </a:r>
            <a:r>
              <a:rPr lang="en-US" sz="2400" dirty="0" err="1"/>
              <a:t>deja</a:t>
            </a:r>
            <a:r>
              <a:rPr lang="en-US" sz="2400" dirty="0"/>
              <a:t> </a:t>
            </a:r>
            <a:r>
              <a:rPr lang="en-US" sz="2400" dirty="0" err="1"/>
              <a:t>sentir</a:t>
            </a:r>
            <a:r>
              <a:rPr lang="en-US" sz="2400" dirty="0"/>
              <a:t> </a:t>
            </a:r>
            <a:r>
              <a:rPr lang="en-US" sz="2400" b="1" dirty="0"/>
              <a:t>el </a:t>
            </a:r>
            <a:r>
              <a:rPr lang="en-US" sz="2400" b="1" dirty="0" err="1"/>
              <a:t>influjo</a:t>
            </a:r>
            <a:r>
              <a:rPr lang="en-US" sz="2400" b="1" dirty="0"/>
              <a:t> de las </a:t>
            </a:r>
            <a:r>
              <a:rPr lang="en-US" sz="2400" b="1" dirty="0" err="1"/>
              <a:t>vanguardias</a:t>
            </a:r>
            <a:r>
              <a:rPr lang="en-US" sz="2400" dirty="0"/>
              <a:t>: </a:t>
            </a:r>
            <a:r>
              <a:rPr lang="en-US" sz="2400" dirty="0" err="1"/>
              <a:t>ultraísmo</a:t>
            </a:r>
            <a:r>
              <a:rPr lang="en-US" sz="2400" dirty="0"/>
              <a:t>, </a:t>
            </a:r>
            <a:br>
              <a:rPr lang="en-US" sz="2400" dirty="0"/>
            </a:br>
            <a:r>
              <a:rPr lang="en-US" sz="2400" dirty="0" err="1"/>
              <a:t>creacionismo</a:t>
            </a:r>
            <a:r>
              <a:rPr lang="en-US" sz="2400" dirty="0"/>
              <a:t>, </a:t>
            </a:r>
            <a:r>
              <a:rPr lang="en-US" sz="2400" dirty="0" err="1"/>
              <a:t>cubismo</a:t>
            </a:r>
            <a:r>
              <a:rPr lang="en-US" sz="2400" dirty="0"/>
              <a:t>, </a:t>
            </a:r>
            <a:r>
              <a:rPr lang="en-US" sz="2400" dirty="0" err="1"/>
              <a:t>futurismo</a:t>
            </a:r>
            <a:endParaRPr lang="en-US" sz="2400"/>
          </a:p>
          <a:p>
            <a:pPr>
              <a:buFont typeface="Wingdings" charset="2"/>
              <a:buChar char="§"/>
            </a:pPr>
            <a:endParaRPr lang="en-US" sz="2400" dirty="0"/>
          </a:p>
        </p:txBody>
      </p:sp>
    </p:spTree>
    <p:extLst>
      <p:ext uri="{BB962C8B-B14F-4D97-AF65-F5344CB8AC3E}">
        <p14:creationId xmlns:p14="http://schemas.microsoft.com/office/powerpoint/2010/main" val="227357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970EB-4BF8-4D85-A993-F7CC7C095E71}"/>
              </a:ext>
            </a:extLst>
          </p:cNvPr>
          <p:cNvSpPr txBox="1"/>
          <p:nvPr/>
        </p:nvSpPr>
        <p:spPr>
          <a:xfrm>
            <a:off x="459659" y="828367"/>
            <a:ext cx="9416844"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i="1" dirty="0">
                <a:ea typeface="+mn-lt"/>
                <a:cs typeface="+mn-lt"/>
              </a:rPr>
              <a:t>"La </a:t>
            </a:r>
            <a:r>
              <a:rPr lang="en-US" sz="2500" i="1" dirty="0" err="1">
                <a:ea typeface="+mn-lt"/>
                <a:cs typeface="+mn-lt"/>
              </a:rPr>
              <a:t>huella</a:t>
            </a:r>
            <a:r>
              <a:rPr lang="en-US" sz="2500" i="1" dirty="0">
                <a:ea typeface="+mn-lt"/>
                <a:cs typeface="+mn-lt"/>
              </a:rPr>
              <a:t> </a:t>
            </a:r>
            <a:r>
              <a:rPr lang="en-US" sz="2500" i="1" dirty="0" err="1">
                <a:ea typeface="+mn-lt"/>
                <a:cs typeface="+mn-lt"/>
              </a:rPr>
              <a:t>gongorina</a:t>
            </a:r>
            <a:r>
              <a:rPr lang="en-US" sz="2500" i="1" dirty="0">
                <a:ea typeface="+mn-lt"/>
                <a:cs typeface="+mn-lt"/>
              </a:rPr>
              <a:t> </a:t>
            </a:r>
            <a:r>
              <a:rPr lang="en-US" sz="2500" i="1" dirty="0" err="1">
                <a:ea typeface="+mn-lt"/>
                <a:cs typeface="+mn-lt"/>
              </a:rPr>
              <a:t>reforzaba</a:t>
            </a:r>
            <a:r>
              <a:rPr lang="en-US" sz="2500" i="1" dirty="0">
                <a:ea typeface="+mn-lt"/>
                <a:cs typeface="+mn-lt"/>
              </a:rPr>
              <a:t> la </a:t>
            </a:r>
            <a:r>
              <a:rPr lang="en-US" sz="2500" i="1" dirty="0" err="1">
                <a:ea typeface="+mn-lt"/>
                <a:cs typeface="+mn-lt"/>
              </a:rPr>
              <a:t>nitidez</a:t>
            </a:r>
            <a:r>
              <a:rPr lang="en-US" sz="2500" i="1" dirty="0">
                <a:ea typeface="+mn-lt"/>
                <a:cs typeface="+mn-lt"/>
              </a:rPr>
              <a:t> de </a:t>
            </a:r>
            <a:r>
              <a:rPr lang="en-US" sz="2500" i="1" dirty="0" err="1">
                <a:ea typeface="+mn-lt"/>
                <a:cs typeface="+mn-lt"/>
              </a:rPr>
              <a:t>frías</a:t>
            </a:r>
            <a:r>
              <a:rPr lang="en-US" sz="2500" i="1" dirty="0">
                <a:ea typeface="+mn-lt"/>
                <a:cs typeface="+mn-lt"/>
              </a:rPr>
              <a:t> </a:t>
            </a:r>
            <a:r>
              <a:rPr lang="en-US" sz="2500" i="1" dirty="0" err="1">
                <a:ea typeface="+mn-lt"/>
                <a:cs typeface="+mn-lt"/>
              </a:rPr>
              <a:t>perfecciones</a:t>
            </a:r>
            <a:r>
              <a:rPr lang="en-US" sz="2500" i="1" dirty="0">
                <a:ea typeface="+mn-lt"/>
                <a:cs typeface="+mn-lt"/>
              </a:rPr>
              <a:t> </a:t>
            </a:r>
            <a:r>
              <a:rPr lang="en-US" sz="2500" i="1" dirty="0" err="1">
                <a:ea typeface="+mn-lt"/>
                <a:cs typeface="+mn-lt"/>
              </a:rPr>
              <a:t>técnicas</a:t>
            </a:r>
            <a:r>
              <a:rPr lang="en-US" sz="2500" i="1" dirty="0">
                <a:ea typeface="+mn-lt"/>
                <a:cs typeface="+mn-lt"/>
              </a:rPr>
              <a:t> que </a:t>
            </a:r>
            <a:r>
              <a:rPr lang="en-US" sz="2500" i="1" dirty="0" err="1">
                <a:ea typeface="+mn-lt"/>
                <a:cs typeface="+mn-lt"/>
              </a:rPr>
              <a:t>señalan</a:t>
            </a:r>
            <a:r>
              <a:rPr lang="en-US" sz="2500" i="1" dirty="0">
                <a:ea typeface="+mn-lt"/>
                <a:cs typeface="+mn-lt"/>
              </a:rPr>
              <a:t> el </a:t>
            </a:r>
            <a:r>
              <a:rPr lang="en-US" sz="2500" i="1" dirty="0" err="1">
                <a:ea typeface="+mn-lt"/>
                <a:cs typeface="+mn-lt"/>
              </a:rPr>
              <a:t>destino</a:t>
            </a:r>
            <a:r>
              <a:rPr lang="en-US" sz="2500" i="1" dirty="0">
                <a:ea typeface="+mn-lt"/>
                <a:cs typeface="+mn-lt"/>
              </a:rPr>
              <a:t> de los </a:t>
            </a:r>
            <a:r>
              <a:rPr lang="en-US" sz="2500" i="1" dirty="0" err="1">
                <a:ea typeface="+mn-lt"/>
                <a:cs typeface="+mn-lt"/>
              </a:rPr>
              <a:t>primeros</a:t>
            </a:r>
            <a:r>
              <a:rPr lang="en-US" sz="2500" i="1" dirty="0">
                <a:ea typeface="+mn-lt"/>
                <a:cs typeface="+mn-lt"/>
              </a:rPr>
              <a:t> </a:t>
            </a:r>
            <a:r>
              <a:rPr lang="en-US" sz="2500" i="1" dirty="0" err="1">
                <a:ea typeface="+mn-lt"/>
                <a:cs typeface="+mn-lt"/>
              </a:rPr>
              <a:t>años</a:t>
            </a:r>
            <a:r>
              <a:rPr lang="en-US" sz="2500" i="1" dirty="0">
                <a:ea typeface="+mn-lt"/>
                <a:cs typeface="+mn-lt"/>
              </a:rPr>
              <a:t> de </a:t>
            </a:r>
            <a:r>
              <a:rPr lang="en-US" sz="2500" i="1" dirty="0" err="1">
                <a:ea typeface="+mn-lt"/>
                <a:cs typeface="+mn-lt"/>
              </a:rPr>
              <a:t>aquella</a:t>
            </a:r>
            <a:r>
              <a:rPr lang="en-US" sz="2500" i="1" dirty="0">
                <a:ea typeface="+mn-lt"/>
                <a:cs typeface="+mn-lt"/>
              </a:rPr>
              <a:t> </a:t>
            </a:r>
            <a:r>
              <a:rPr lang="en-US" sz="2500" i="1" dirty="0" err="1">
                <a:ea typeface="+mn-lt"/>
                <a:cs typeface="+mn-lt"/>
              </a:rPr>
              <a:t>generación</a:t>
            </a:r>
            <a:r>
              <a:rPr lang="en-US" sz="2500" i="1" dirty="0">
                <a:ea typeface="+mn-lt"/>
                <a:cs typeface="+mn-lt"/>
              </a:rPr>
              <a:t>. Góngora </a:t>
            </a:r>
            <a:r>
              <a:rPr lang="en-US" sz="2500" i="1" dirty="0" err="1">
                <a:ea typeface="+mn-lt"/>
                <a:cs typeface="+mn-lt"/>
              </a:rPr>
              <a:t>venía</a:t>
            </a:r>
            <a:r>
              <a:rPr lang="en-US" sz="2500" i="1" dirty="0">
                <a:ea typeface="+mn-lt"/>
                <a:cs typeface="+mn-lt"/>
              </a:rPr>
              <a:t> a </a:t>
            </a:r>
            <a:r>
              <a:rPr lang="en-US" sz="2500" i="1" dirty="0" err="1">
                <a:ea typeface="+mn-lt"/>
                <a:cs typeface="+mn-lt"/>
              </a:rPr>
              <a:t>favorecer</a:t>
            </a:r>
            <a:r>
              <a:rPr lang="en-US" sz="2500" i="1" dirty="0">
                <a:ea typeface="+mn-lt"/>
                <a:cs typeface="+mn-lt"/>
              </a:rPr>
              <a:t> el </a:t>
            </a:r>
            <a:r>
              <a:rPr lang="en-US" sz="2500" i="1" dirty="0" err="1">
                <a:ea typeface="+mn-lt"/>
                <a:cs typeface="+mn-lt"/>
              </a:rPr>
              <a:t>culto</a:t>
            </a:r>
            <a:r>
              <a:rPr lang="en-US" sz="2500" i="1" dirty="0">
                <a:ea typeface="+mn-lt"/>
                <a:cs typeface="+mn-lt"/>
              </a:rPr>
              <a:t> por la imagen, la </a:t>
            </a:r>
            <a:r>
              <a:rPr lang="en-US" sz="2500" i="1" dirty="0" err="1">
                <a:ea typeface="+mn-lt"/>
                <a:cs typeface="+mn-lt"/>
              </a:rPr>
              <a:t>ambición</a:t>
            </a:r>
            <a:r>
              <a:rPr lang="en-US" sz="2500" i="1" dirty="0">
                <a:ea typeface="+mn-lt"/>
                <a:cs typeface="+mn-lt"/>
              </a:rPr>
              <a:t> universal de </a:t>
            </a:r>
            <a:r>
              <a:rPr lang="en-US" sz="2500" i="1" dirty="0" err="1">
                <a:ea typeface="+mn-lt"/>
                <a:cs typeface="+mn-lt"/>
              </a:rPr>
              <a:t>nuestros</a:t>
            </a:r>
            <a:r>
              <a:rPr lang="en-US" sz="2500" i="1" dirty="0">
                <a:ea typeface="+mn-lt"/>
                <a:cs typeface="+mn-lt"/>
              </a:rPr>
              <a:t> </a:t>
            </a:r>
            <a:r>
              <a:rPr lang="en-US" sz="2500" i="1" dirty="0" err="1">
                <a:ea typeface="+mn-lt"/>
                <a:cs typeface="+mn-lt"/>
              </a:rPr>
              <a:t>anhelos</a:t>
            </a:r>
            <a:r>
              <a:rPr lang="en-US" sz="2500" i="1" dirty="0">
                <a:ea typeface="+mn-lt"/>
                <a:cs typeface="+mn-lt"/>
              </a:rPr>
              <a:t> de </a:t>
            </a:r>
            <a:r>
              <a:rPr lang="en-US" sz="2500" i="1" dirty="0" err="1">
                <a:ea typeface="+mn-lt"/>
                <a:cs typeface="+mn-lt"/>
              </a:rPr>
              <a:t>arte</a:t>
            </a:r>
            <a:r>
              <a:rPr lang="en-US" sz="2500" i="1" dirty="0">
                <a:ea typeface="+mn-lt"/>
                <a:cs typeface="+mn-lt"/>
              </a:rPr>
              <a:t> y el </a:t>
            </a:r>
            <a:r>
              <a:rPr lang="en-US" sz="2500" i="1" dirty="0" err="1">
                <a:ea typeface="+mn-lt"/>
                <a:cs typeface="+mn-lt"/>
              </a:rPr>
              <a:t>enorme</a:t>
            </a:r>
            <a:r>
              <a:rPr lang="en-US" sz="2500" i="1" dirty="0">
                <a:ea typeface="+mn-lt"/>
                <a:cs typeface="+mn-lt"/>
              </a:rPr>
              <a:t> </a:t>
            </a:r>
            <a:r>
              <a:rPr lang="en-US" sz="2500" i="1" dirty="0" err="1">
                <a:ea typeface="+mn-lt"/>
                <a:cs typeface="+mn-lt"/>
              </a:rPr>
              <a:t>intervalo</a:t>
            </a:r>
            <a:r>
              <a:rPr lang="en-US" sz="2500" i="1" dirty="0">
                <a:ea typeface="+mn-lt"/>
                <a:cs typeface="+mn-lt"/>
              </a:rPr>
              <a:t> que </a:t>
            </a:r>
            <a:r>
              <a:rPr lang="en-US" sz="2500" i="1" dirty="0" err="1">
                <a:ea typeface="+mn-lt"/>
                <a:cs typeface="+mn-lt"/>
              </a:rPr>
              <a:t>queríamos</a:t>
            </a:r>
            <a:r>
              <a:rPr lang="en-US" sz="2500" i="1" dirty="0">
                <a:ea typeface="+mn-lt"/>
                <a:cs typeface="+mn-lt"/>
              </a:rPr>
              <a:t> </a:t>
            </a:r>
            <a:r>
              <a:rPr lang="en-US" sz="2500" i="1" dirty="0" err="1">
                <a:ea typeface="+mn-lt"/>
                <a:cs typeface="+mn-lt"/>
              </a:rPr>
              <a:t>poner</a:t>
            </a:r>
            <a:r>
              <a:rPr lang="en-US" sz="2500" i="1" dirty="0">
                <a:ea typeface="+mn-lt"/>
                <a:cs typeface="+mn-lt"/>
              </a:rPr>
              <a:t> entre </a:t>
            </a:r>
            <a:r>
              <a:rPr lang="en-US" sz="2500" i="1" dirty="0" err="1">
                <a:ea typeface="+mn-lt"/>
                <a:cs typeface="+mn-lt"/>
              </a:rPr>
              <a:t>poesía</a:t>
            </a:r>
            <a:r>
              <a:rPr lang="en-US" sz="2500" i="1" dirty="0">
                <a:ea typeface="+mn-lt"/>
                <a:cs typeface="+mn-lt"/>
              </a:rPr>
              <a:t> y </a:t>
            </a:r>
            <a:r>
              <a:rPr lang="en-US" sz="2500" i="1" dirty="0" err="1">
                <a:ea typeface="+mn-lt"/>
                <a:cs typeface="+mn-lt"/>
              </a:rPr>
              <a:t>realidad</a:t>
            </a:r>
            <a:r>
              <a:rPr lang="en-US" sz="2500" i="1" dirty="0">
                <a:ea typeface="+mn-lt"/>
                <a:cs typeface="+mn-lt"/>
              </a:rPr>
              <a:t>."</a:t>
            </a:r>
            <a:r>
              <a:rPr lang="en-US" sz="2500" dirty="0">
                <a:ea typeface="+mn-lt"/>
                <a:cs typeface="+mn-lt"/>
              </a:rPr>
              <a:t> (Dámaso Alonso)</a:t>
            </a:r>
            <a:endParaRPr lang="en-US" sz="2500"/>
          </a:p>
        </p:txBody>
      </p:sp>
    </p:spTree>
    <p:extLst>
      <p:ext uri="{BB962C8B-B14F-4D97-AF65-F5344CB8AC3E}">
        <p14:creationId xmlns:p14="http://schemas.microsoft.com/office/powerpoint/2010/main" val="321431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597099" y="137467"/>
            <a:ext cx="9043758" cy="1089835"/>
          </a:xfrm>
        </p:spPr>
        <p:txBody>
          <a:bodyPr>
            <a:normAutofit/>
          </a:bodyPr>
          <a:lstStyle/>
          <a:p>
            <a:r>
              <a:rPr lang="en-US" sz="3000" b="1" dirty="0"/>
              <a:t>Jorge</a:t>
            </a:r>
            <a:r>
              <a:rPr lang="en-US" sz="3000" b="1" dirty="0">
                <a:ea typeface="+mj-lt"/>
                <a:cs typeface="+mj-lt"/>
              </a:rPr>
              <a:t> Guillén</a:t>
            </a:r>
            <a:r>
              <a:rPr lang="en-US" b="1" dirty="0">
                <a:ea typeface="+mj-lt"/>
                <a:cs typeface="+mj-lt"/>
              </a:rPr>
              <a:t> </a:t>
            </a:r>
            <a:br>
              <a:rPr lang="en-US" b="1" dirty="0">
                <a:solidFill>
                  <a:srgbClr val="90C226"/>
                </a:solidFill>
                <a:ea typeface="+mj-lt"/>
                <a:cs typeface="+mj-lt"/>
              </a:rPr>
            </a:br>
            <a:r>
              <a:rPr lang="en-US" sz="2500" b="1" dirty="0" err="1">
                <a:solidFill>
                  <a:schemeClr val="tx1"/>
                </a:solidFill>
                <a:ea typeface="+mj-lt"/>
                <a:cs typeface="+mj-lt"/>
              </a:rPr>
              <a:t>Perfección</a:t>
            </a:r>
            <a:r>
              <a:rPr lang="en-US" sz="2500" b="1" dirty="0">
                <a:solidFill>
                  <a:schemeClr val="tx1"/>
                </a:solidFill>
                <a:ea typeface="+mj-lt"/>
                <a:cs typeface="+mj-lt"/>
              </a:rPr>
              <a:t> (</a:t>
            </a:r>
            <a:r>
              <a:rPr lang="en-US" sz="2500" b="1" dirty="0" err="1">
                <a:solidFill>
                  <a:schemeClr val="tx1"/>
                </a:solidFill>
                <a:ea typeface="+mj-lt"/>
                <a:cs typeface="+mj-lt"/>
              </a:rPr>
              <a:t>Cántico</a:t>
            </a:r>
            <a:r>
              <a:rPr lang="en-US" sz="2500" b="1" dirty="0">
                <a:solidFill>
                  <a:schemeClr val="tx1"/>
                </a:solidFill>
                <a:ea typeface="+mj-lt"/>
                <a:cs typeface="+mj-lt"/>
              </a:rPr>
              <a:t>)                </a:t>
            </a:r>
            <a:r>
              <a:rPr lang="en-US" sz="2500" b="1" dirty="0" err="1">
                <a:solidFill>
                  <a:schemeClr val="tx1"/>
                </a:solidFill>
                <a:ea typeface="+mj-lt"/>
                <a:cs typeface="+mj-lt"/>
              </a:rPr>
              <a:t>Dokonalost</a:t>
            </a:r>
            <a:r>
              <a:rPr lang="en-US" sz="2500" dirty="0">
                <a:solidFill>
                  <a:schemeClr val="tx1"/>
                </a:solidFill>
                <a:ea typeface="+mj-lt"/>
                <a:cs typeface="+mj-lt"/>
              </a:rPr>
              <a:t> </a:t>
            </a:r>
            <a:endParaRPr lang="en-US" sz="2500"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669552105"/>
              </p:ext>
            </p:extLst>
          </p:nvPr>
        </p:nvGraphicFramePr>
        <p:xfrm>
          <a:off x="602225" y="1339644"/>
          <a:ext cx="9111112" cy="4879258"/>
        </p:xfrm>
        <a:graphic>
          <a:graphicData uri="http://schemas.openxmlformats.org/drawingml/2006/table">
            <a:tbl>
              <a:tblPr firstRow="1" bandRow="1">
                <a:tableStyleId>{5C22544A-7EE6-4342-B048-85BDC9FD1C3A}</a:tableStyleId>
              </a:tblPr>
              <a:tblGrid>
                <a:gridCol w="4555556">
                  <a:extLst>
                    <a:ext uri="{9D8B030D-6E8A-4147-A177-3AD203B41FA5}">
                      <a16:colId xmlns:a16="http://schemas.microsoft.com/office/drawing/2014/main" val="2275699178"/>
                    </a:ext>
                  </a:extLst>
                </a:gridCol>
                <a:gridCol w="4555556">
                  <a:extLst>
                    <a:ext uri="{9D8B030D-6E8A-4147-A177-3AD203B41FA5}">
                      <a16:colId xmlns:a16="http://schemas.microsoft.com/office/drawing/2014/main" val="1813609001"/>
                    </a:ext>
                  </a:extLst>
                </a:gridCol>
              </a:tblGrid>
              <a:tr h="4879258">
                <a:tc>
                  <a:txBody>
                    <a:bodyPr/>
                    <a:lstStyle/>
                    <a:p>
                      <a:pPr lvl="0" algn="l">
                        <a:lnSpc>
                          <a:spcPct val="100000"/>
                        </a:lnSpc>
                        <a:spcBef>
                          <a:spcPts val="0"/>
                        </a:spcBef>
                        <a:spcAft>
                          <a:spcPts val="0"/>
                        </a:spcAft>
                        <a:buNone/>
                      </a:pPr>
                      <a:r>
                        <a:rPr lang="en-US" sz="2300" b="0" i="0" u="none" strike="noStrike" noProof="0" dirty="0">
                          <a:latin typeface="Trebuchet MS"/>
                        </a:rPr>
                        <a:t>Queda </a:t>
                      </a:r>
                      <a:r>
                        <a:rPr lang="en-US" sz="2300" b="0" i="0" u="none" strike="noStrike" noProof="0" dirty="0" err="1">
                          <a:latin typeface="Trebuchet MS"/>
                        </a:rPr>
                        <a:t>curvo</a:t>
                      </a:r>
                      <a:r>
                        <a:rPr lang="en-US" sz="2300" b="0" i="0" u="none" strike="noStrike" noProof="0" dirty="0">
                          <a:latin typeface="Trebuchet MS"/>
                        </a:rPr>
                        <a:t> el </a:t>
                      </a:r>
                      <a:r>
                        <a:rPr lang="en-US" sz="2300" b="0" i="0" u="none" strike="noStrike" noProof="0" dirty="0" err="1">
                          <a:latin typeface="Trebuchet MS"/>
                        </a:rPr>
                        <a:t>firmamento</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Compacto</a:t>
                      </a:r>
                      <a:r>
                        <a:rPr lang="en-US" sz="2300" b="0" i="0" u="none" strike="noStrike" noProof="0" dirty="0">
                          <a:latin typeface="Trebuchet MS"/>
                        </a:rPr>
                        <a:t> </a:t>
                      </a:r>
                      <a:r>
                        <a:rPr lang="en-US" sz="2300" b="0" i="0" u="none" strike="noStrike" noProof="0" dirty="0" err="1">
                          <a:latin typeface="Trebuchet MS"/>
                        </a:rPr>
                        <a:t>azul</a:t>
                      </a:r>
                      <a:r>
                        <a:rPr lang="en-US" sz="2300" b="0" i="0" u="none" strike="noStrike" noProof="0" dirty="0">
                          <a:latin typeface="Trebuchet MS"/>
                        </a:rPr>
                        <a:t>, </a:t>
                      </a:r>
                      <a:r>
                        <a:rPr lang="en-US" sz="2300" b="0" i="0" u="none" strike="noStrike" noProof="0" dirty="0" err="1">
                          <a:latin typeface="Trebuchet MS"/>
                        </a:rPr>
                        <a:t>sobre</a:t>
                      </a:r>
                      <a:r>
                        <a:rPr lang="en-US" sz="2300" b="0" i="0" u="none" strike="noStrike" noProof="0" dirty="0">
                          <a:latin typeface="Trebuchet MS"/>
                        </a:rPr>
                        <a:t> el día.</a:t>
                      </a:r>
                      <a:br>
                        <a:rPr lang="en-US" sz="2300" b="0" i="0" u="none" strike="noStrike" noProof="0" dirty="0">
                          <a:latin typeface="Trebuchet MS"/>
                        </a:rPr>
                      </a:br>
                      <a:r>
                        <a:rPr lang="en-US" sz="2300" b="0" i="0" u="none" strike="noStrike" noProof="0" dirty="0">
                          <a:latin typeface="Trebuchet MS"/>
                        </a:rPr>
                        <a:t> Es el </a:t>
                      </a:r>
                      <a:r>
                        <a:rPr lang="en-US" sz="2300" b="0" i="0" u="none" strike="noStrike" noProof="0" dirty="0" err="1">
                          <a:latin typeface="Trebuchet MS"/>
                        </a:rPr>
                        <a:t>redondeamiento</a:t>
                      </a:r>
                      <a:br>
                        <a:rPr lang="en-US" sz="2300" b="0" i="0" u="none" strike="noStrike" noProof="0" dirty="0">
                          <a:latin typeface="Trebuchet MS"/>
                        </a:rPr>
                      </a:br>
                      <a:r>
                        <a:rPr lang="en-US" sz="2300" b="0" i="0" u="none" strike="noStrike" noProof="0" dirty="0">
                          <a:latin typeface="Trebuchet MS"/>
                        </a:rPr>
                        <a:t> Del </a:t>
                      </a:r>
                      <a:r>
                        <a:rPr lang="en-US" sz="2300" b="0" i="0" u="none" strike="noStrike" noProof="0" dirty="0" err="1">
                          <a:latin typeface="Trebuchet MS"/>
                        </a:rPr>
                        <a:t>esplendor</a:t>
                      </a:r>
                      <a:r>
                        <a:rPr lang="en-US" sz="2300" b="0" i="0" u="none" strike="noStrike" noProof="0" dirty="0">
                          <a:latin typeface="Trebuchet MS"/>
                        </a:rPr>
                        <a:t>: </a:t>
                      </a:r>
                      <a:r>
                        <a:rPr lang="en-US" sz="2300" b="0" i="0" u="none" strike="noStrike" noProof="0" dirty="0" err="1">
                          <a:latin typeface="Trebuchet MS"/>
                        </a:rPr>
                        <a:t>mediodía</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Todo es </a:t>
                      </a:r>
                      <a:r>
                        <a:rPr lang="en-US" sz="2300" b="0" i="0" u="none" strike="noStrike" noProof="0" dirty="0" err="1">
                          <a:latin typeface="Trebuchet MS"/>
                        </a:rPr>
                        <a:t>cúpula</a:t>
                      </a:r>
                      <a:r>
                        <a:rPr lang="en-US" sz="2300" b="0" i="0" u="none" strike="noStrike" noProof="0" dirty="0">
                          <a:latin typeface="Trebuchet MS"/>
                        </a:rPr>
                        <a:t>. Reposa,</a:t>
                      </a:r>
                      <a:br>
                        <a:rPr lang="en-US" sz="2300" b="0" i="0" u="none" strike="noStrike" noProof="0" dirty="0">
                          <a:latin typeface="Trebuchet MS"/>
                        </a:rPr>
                      </a:br>
                      <a:r>
                        <a:rPr lang="en-US" sz="2300" b="0" i="0" u="none" strike="noStrike" noProof="0" dirty="0">
                          <a:latin typeface="Trebuchet MS"/>
                        </a:rPr>
                        <a:t> Central sin </a:t>
                      </a:r>
                      <a:r>
                        <a:rPr lang="en-US" sz="2300" b="0" i="0" u="none" strike="noStrike" noProof="0" dirty="0" err="1">
                          <a:latin typeface="Trebuchet MS"/>
                        </a:rPr>
                        <a:t>querer</a:t>
                      </a:r>
                      <a:r>
                        <a:rPr lang="en-US" sz="2300" b="0" i="0" u="none" strike="noStrike" noProof="0" dirty="0">
                          <a:latin typeface="Trebuchet MS"/>
                        </a:rPr>
                        <a:t>, la rosa,</a:t>
                      </a:r>
                      <a:br>
                        <a:rPr lang="en-US" sz="2300" b="0" i="0" u="none" strike="noStrike" noProof="0" dirty="0">
                          <a:latin typeface="Trebuchet MS"/>
                        </a:rPr>
                      </a:br>
                      <a:r>
                        <a:rPr lang="en-US" sz="2300" b="0" i="0" u="none" strike="noStrike" noProof="0" dirty="0">
                          <a:latin typeface="Trebuchet MS"/>
                        </a:rPr>
                        <a:t> A un sol en </a:t>
                      </a:r>
                      <a:r>
                        <a:rPr lang="en-US" sz="2300" b="0" i="0" u="none" strike="noStrike" noProof="0" dirty="0" err="1">
                          <a:latin typeface="Trebuchet MS"/>
                        </a:rPr>
                        <a:t>cénit</a:t>
                      </a:r>
                      <a:r>
                        <a:rPr lang="en-US" sz="2300" b="0" i="0" u="none" strike="noStrike" noProof="0" dirty="0">
                          <a:latin typeface="Trebuchet MS"/>
                        </a:rPr>
                        <a:t> </a:t>
                      </a:r>
                      <a:r>
                        <a:rPr lang="en-US" sz="2300" b="0" i="0" u="none" strike="noStrike" noProof="0" dirty="0" err="1">
                          <a:latin typeface="Trebuchet MS"/>
                        </a:rPr>
                        <a:t>sujeta</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Y tanto se da el </a:t>
                      </a:r>
                      <a:r>
                        <a:rPr lang="en-US" sz="2300" b="0" i="0" u="none" strike="noStrike" noProof="0" dirty="0" err="1">
                          <a:latin typeface="Trebuchet MS"/>
                        </a:rPr>
                        <a:t>presente</a:t>
                      </a:r>
                      <a:br>
                        <a:rPr lang="en-US" sz="2300" b="0" i="0" u="none" strike="noStrike" noProof="0" dirty="0">
                          <a:latin typeface="Trebuchet MS"/>
                        </a:rPr>
                      </a:br>
                      <a:r>
                        <a:rPr lang="en-US" sz="2300" b="0" i="0" u="none" strike="noStrike" noProof="0" dirty="0">
                          <a:latin typeface="Trebuchet MS"/>
                        </a:rPr>
                        <a:t> Que al pie </a:t>
                      </a:r>
                      <a:r>
                        <a:rPr lang="en-US" sz="2300" b="0" i="0" u="none" strike="noStrike" noProof="0" dirty="0" err="1">
                          <a:latin typeface="Trebuchet MS"/>
                        </a:rPr>
                        <a:t>caminante</a:t>
                      </a:r>
                      <a:r>
                        <a:rPr lang="en-US" sz="2300" b="0" i="0" u="none" strike="noStrike" noProof="0" dirty="0">
                          <a:latin typeface="Trebuchet MS"/>
                        </a:rPr>
                        <a:t> </a:t>
                      </a:r>
                      <a:r>
                        <a:rPr lang="en-US" sz="2300" b="0" i="0" u="none" strike="noStrike" noProof="0" dirty="0" err="1">
                          <a:latin typeface="Trebuchet MS"/>
                        </a:rPr>
                        <a:t>siente</a:t>
                      </a:r>
                      <a:br>
                        <a:rPr lang="en-US" sz="2300" b="0" i="0" u="none" strike="noStrike" noProof="0" dirty="0">
                          <a:latin typeface="Trebuchet MS"/>
                        </a:rPr>
                      </a:br>
                      <a:r>
                        <a:rPr lang="en-US" sz="2300" b="0" i="0" u="none" strike="noStrike" noProof="0" dirty="0">
                          <a:latin typeface="Trebuchet MS"/>
                        </a:rPr>
                        <a:t> La </a:t>
                      </a:r>
                      <a:r>
                        <a:rPr lang="en-US" sz="2300" b="0" i="0" u="none" strike="noStrike" noProof="0" dirty="0" err="1">
                          <a:latin typeface="Trebuchet MS"/>
                        </a:rPr>
                        <a:t>integridad</a:t>
                      </a:r>
                      <a:r>
                        <a:rPr lang="en-US" sz="2300" b="0" i="0" u="none" strike="noStrike" noProof="0" dirty="0">
                          <a:latin typeface="Trebuchet MS"/>
                        </a:rPr>
                        <a:t> del </a:t>
                      </a:r>
                      <a:r>
                        <a:rPr lang="en-US" sz="2300" b="0" i="0" u="none" strike="noStrike" noProof="0" dirty="0" err="1">
                          <a:latin typeface="Trebuchet MS"/>
                        </a:rPr>
                        <a:t>planeta</a:t>
                      </a:r>
                      <a:r>
                        <a:rPr lang="en-US" sz="2300" b="0" i="0" u="none" strike="noStrike" noProof="0" dirty="0">
                          <a:latin typeface="Trebuchet MS"/>
                        </a:rPr>
                        <a:t>. </a:t>
                      </a:r>
                      <a:endParaRPr lang="en-US"/>
                    </a:p>
                  </a:txBody>
                  <a:tcPr/>
                </a:tc>
                <a:tc>
                  <a:txBody>
                    <a:bodyPr/>
                    <a:lstStyle/>
                    <a:p>
                      <a:pPr lvl="0" algn="l">
                        <a:lnSpc>
                          <a:spcPct val="100000"/>
                        </a:lnSpc>
                        <a:spcBef>
                          <a:spcPts val="0"/>
                        </a:spcBef>
                        <a:spcAft>
                          <a:spcPts val="0"/>
                        </a:spcAft>
                        <a:buNone/>
                      </a:pPr>
                      <a:r>
                        <a:rPr lang="en-US" sz="2300" b="0" i="0" u="none" strike="noStrike" noProof="0" dirty="0" err="1">
                          <a:latin typeface="Trebuchet MS"/>
                        </a:rPr>
                        <a:t>Obloha</a:t>
                      </a:r>
                      <a:r>
                        <a:rPr lang="en-US" sz="2300" b="0" i="0" u="none" strike="noStrike" noProof="0" dirty="0">
                          <a:latin typeface="Trebuchet MS"/>
                        </a:rPr>
                        <a:t> se v </a:t>
                      </a:r>
                      <a:r>
                        <a:rPr lang="en-US" sz="2300" b="0" i="0" u="none" strike="noStrike" noProof="0" dirty="0" err="1">
                          <a:latin typeface="Trebuchet MS"/>
                        </a:rPr>
                        <a:t>křivce</a:t>
                      </a:r>
                      <a:r>
                        <a:rPr lang="en-US" sz="2300" b="0" i="0" u="none" strike="noStrike" noProof="0" dirty="0">
                          <a:latin typeface="Trebuchet MS"/>
                        </a:rPr>
                        <a:t> </a:t>
                      </a:r>
                      <a:r>
                        <a:rPr lang="en-US" sz="2300" b="0" i="0" u="none" strike="noStrike" noProof="0" dirty="0" err="1">
                          <a:latin typeface="Trebuchet MS"/>
                        </a:rPr>
                        <a:t>sklání</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hutně</a:t>
                      </a:r>
                      <a:r>
                        <a:rPr lang="en-US" sz="2300" b="0" i="0" u="none" strike="noStrike" noProof="0" dirty="0">
                          <a:latin typeface="Trebuchet MS"/>
                        </a:rPr>
                        <a:t> </a:t>
                      </a:r>
                      <a:r>
                        <a:rPr lang="en-US" sz="2300" b="0" i="0" u="none" strike="noStrike" noProof="0" dirty="0" err="1">
                          <a:latin typeface="Trebuchet MS"/>
                        </a:rPr>
                        <a:t>modrá</a:t>
                      </a:r>
                      <a:r>
                        <a:rPr lang="en-US" sz="2300" b="0" i="0" u="none" strike="noStrike" noProof="0" dirty="0">
                          <a:latin typeface="Trebuchet MS"/>
                        </a:rPr>
                        <a:t>, </a:t>
                      </a:r>
                      <a:r>
                        <a:rPr lang="en-US" sz="2300" b="0" i="0" u="none" strike="noStrike" noProof="0" dirty="0" err="1">
                          <a:latin typeface="Trebuchet MS"/>
                        </a:rPr>
                        <a:t>nade</a:t>
                      </a:r>
                      <a:r>
                        <a:rPr lang="en-US" sz="2300" b="0" i="0" u="none" strike="noStrike" noProof="0" dirty="0">
                          <a:latin typeface="Trebuchet MS"/>
                        </a:rPr>
                        <a:t> </a:t>
                      </a:r>
                      <a:r>
                        <a:rPr lang="en-US" sz="2300" b="0" i="0" u="none" strike="noStrike" noProof="0" dirty="0" err="1">
                          <a:latin typeface="Trebuchet MS"/>
                        </a:rPr>
                        <a:t>dnem</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Je to </a:t>
                      </a:r>
                      <a:r>
                        <a:rPr lang="en-US" sz="2300" b="0" i="0" u="none" strike="noStrike" noProof="0" dirty="0" err="1">
                          <a:latin typeface="Trebuchet MS"/>
                        </a:rPr>
                        <a:t>zaokrouhlování</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nádhernosti</a:t>
                      </a:r>
                      <a:r>
                        <a:rPr lang="en-US" sz="2300" b="0" i="0" u="none" strike="noStrike" noProof="0" dirty="0">
                          <a:latin typeface="Trebuchet MS"/>
                        </a:rPr>
                        <a:t>: </a:t>
                      </a:r>
                      <a:r>
                        <a:rPr lang="en-US" sz="2300" b="0" i="0" u="none" strike="noStrike" noProof="0" dirty="0" err="1">
                          <a:latin typeface="Trebuchet MS"/>
                        </a:rPr>
                        <a:t>poledne</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Vše</a:t>
                      </a:r>
                      <a:r>
                        <a:rPr lang="en-US" sz="2300" b="0" i="0" u="none" strike="noStrike" noProof="0" dirty="0">
                          <a:latin typeface="Trebuchet MS"/>
                        </a:rPr>
                        <a:t> je </a:t>
                      </a:r>
                      <a:r>
                        <a:rPr lang="en-US" sz="2300" b="0" i="0" u="none" strike="noStrike" noProof="0" dirty="0" err="1">
                          <a:latin typeface="Trebuchet MS"/>
                        </a:rPr>
                        <a:t>klenba</a:t>
                      </a:r>
                      <a:r>
                        <a:rPr lang="en-US" sz="2300" b="0" i="0" u="none" strike="noStrike" noProof="0" dirty="0">
                          <a:latin typeface="Trebuchet MS"/>
                        </a:rPr>
                        <a:t>. </a:t>
                      </a:r>
                      <a:r>
                        <a:rPr lang="en-US" sz="2300" b="0" i="0" u="none" strike="noStrike" noProof="0" dirty="0" err="1">
                          <a:latin typeface="Trebuchet MS"/>
                        </a:rPr>
                        <a:t>Odpočívá</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růže</a:t>
                      </a:r>
                      <a:r>
                        <a:rPr lang="en-US" sz="2300" b="0" i="0" u="none" strike="noStrike" noProof="0" dirty="0">
                          <a:latin typeface="Trebuchet MS"/>
                        </a:rPr>
                        <a:t>, </a:t>
                      </a:r>
                      <a:r>
                        <a:rPr lang="en-US" sz="2300" b="0" i="0" u="none" strike="noStrike" noProof="0" dirty="0" err="1">
                          <a:latin typeface="Trebuchet MS"/>
                        </a:rPr>
                        <a:t>maně</a:t>
                      </a:r>
                      <a:r>
                        <a:rPr lang="en-US" sz="2300" b="0" i="0" u="none" strike="noStrike" noProof="0" dirty="0">
                          <a:latin typeface="Trebuchet MS"/>
                        </a:rPr>
                        <a:t> </a:t>
                      </a:r>
                      <a:r>
                        <a:rPr lang="en-US" sz="2300" b="0" i="0" u="none" strike="noStrike" noProof="0" dirty="0" err="1">
                          <a:latin typeface="Trebuchet MS"/>
                        </a:rPr>
                        <a:t>dostředivá</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tkvíc</a:t>
                      </a:r>
                      <a:r>
                        <a:rPr lang="en-US" sz="2300" b="0" i="0" u="none" strike="noStrike" noProof="0" dirty="0">
                          <a:latin typeface="Trebuchet MS"/>
                        </a:rPr>
                        <a:t> v </a:t>
                      </a:r>
                      <a:r>
                        <a:rPr lang="en-US" sz="2300" b="0" i="0" u="none" strike="noStrike" noProof="0" dirty="0" err="1">
                          <a:latin typeface="Trebuchet MS"/>
                        </a:rPr>
                        <a:t>jakémsi</a:t>
                      </a:r>
                      <a:r>
                        <a:rPr lang="en-US" sz="2300" b="0" i="0" u="none" strike="noStrike" noProof="0" dirty="0">
                          <a:latin typeface="Trebuchet MS"/>
                        </a:rPr>
                        <a:t> </a:t>
                      </a:r>
                      <a:r>
                        <a:rPr lang="en-US" sz="2300" b="0" i="0" u="none" strike="noStrike" noProof="0" dirty="0" err="1">
                          <a:latin typeface="Trebuchet MS"/>
                        </a:rPr>
                        <a:t>zenitu</a:t>
                      </a:r>
                      <a:r>
                        <a:rPr lang="en-US" sz="2300" b="0" i="0" u="none" strike="noStrike" noProof="0" dirty="0">
                          <a:latin typeface="Trebuchet MS"/>
                        </a:rPr>
                        <a:t>.</a:t>
                      </a:r>
                      <a:br>
                        <a:rPr lang="en-US" sz="2300" b="0" i="0" u="none" strike="noStrike" noProof="0" dirty="0">
                          <a:latin typeface="Trebuchet MS"/>
                        </a:rPr>
                      </a:br>
                      <a:r>
                        <a:rPr lang="en-US" sz="2300" b="0" i="0" u="none" strike="noStrike" noProof="0" dirty="0">
                          <a:latin typeface="Trebuchet MS"/>
                        </a:rPr>
                        <a:t> V tom </a:t>
                      </a:r>
                      <a:r>
                        <a:rPr lang="en-US" sz="2300" b="0" i="0" u="none" strike="noStrike" noProof="0" dirty="0" err="1">
                          <a:latin typeface="Trebuchet MS"/>
                        </a:rPr>
                        <a:t>skutečném</a:t>
                      </a:r>
                      <a:r>
                        <a:rPr lang="en-US" sz="2300" b="0" i="0" u="none" strike="noStrike" noProof="0" dirty="0">
                          <a:latin typeface="Trebuchet MS"/>
                        </a:rPr>
                        <a:t> </a:t>
                      </a:r>
                      <a:r>
                        <a:rPr lang="en-US" sz="2300" b="0" i="0" u="none" strike="noStrike" noProof="0" dirty="0" err="1">
                          <a:latin typeface="Trebuchet MS"/>
                        </a:rPr>
                        <a:t>slunce</a:t>
                      </a:r>
                      <a:r>
                        <a:rPr lang="en-US" sz="2300" b="0" i="0" u="none" strike="noStrike" noProof="0" dirty="0">
                          <a:latin typeface="Trebuchet MS"/>
                        </a:rPr>
                        <a:t> </a:t>
                      </a:r>
                      <a:r>
                        <a:rPr lang="en-US" sz="2300" b="0" i="0" u="none" strike="noStrike" noProof="0" dirty="0" err="1">
                          <a:latin typeface="Trebuchet MS"/>
                        </a:rPr>
                        <a:t>svítí</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tak</a:t>
                      </a:r>
                      <a:r>
                        <a:rPr lang="en-US" sz="2300" b="0" i="0" u="none" strike="noStrike" noProof="0" dirty="0">
                          <a:latin typeface="Trebuchet MS"/>
                        </a:rPr>
                        <a:t>, </a:t>
                      </a:r>
                      <a:r>
                        <a:rPr lang="en-US" sz="2300" b="0" i="0" u="none" strike="noStrike" noProof="0" dirty="0" err="1">
                          <a:latin typeface="Trebuchet MS"/>
                        </a:rPr>
                        <a:t>že</a:t>
                      </a:r>
                      <a:r>
                        <a:rPr lang="en-US" sz="2300" b="0" i="0" u="none" strike="noStrike" noProof="0" dirty="0">
                          <a:latin typeface="Trebuchet MS"/>
                        </a:rPr>
                        <a:t> v </a:t>
                      </a:r>
                      <a:r>
                        <a:rPr lang="en-US" sz="2300" b="0" i="0" u="none" strike="noStrike" noProof="0" dirty="0" err="1">
                          <a:latin typeface="Trebuchet MS"/>
                        </a:rPr>
                        <a:t>celistvosti</a:t>
                      </a:r>
                      <a:r>
                        <a:rPr lang="en-US" sz="2300" b="0" i="0" u="none" strike="noStrike" noProof="0" dirty="0">
                          <a:latin typeface="Trebuchet MS"/>
                        </a:rPr>
                        <a:t> </a:t>
                      </a:r>
                      <a:r>
                        <a:rPr lang="en-US" sz="2300" b="0" i="0" u="none" strike="noStrike" noProof="0" dirty="0" err="1">
                          <a:latin typeface="Trebuchet MS"/>
                        </a:rPr>
                        <a:t>cítí</a:t>
                      </a:r>
                      <a:br>
                        <a:rPr lang="en-US" sz="2300" b="0" i="0" u="none" strike="noStrike" noProof="0" dirty="0">
                          <a:latin typeface="Trebuchet MS"/>
                        </a:rPr>
                      </a:br>
                      <a:r>
                        <a:rPr lang="en-US" sz="2300" b="0" i="0" u="none" strike="noStrike" noProof="0" dirty="0">
                          <a:latin typeface="Trebuchet MS"/>
                        </a:rPr>
                        <a:t> </a:t>
                      </a:r>
                      <a:r>
                        <a:rPr lang="en-US" sz="2300" b="0" i="0" u="none" strike="noStrike" noProof="0" dirty="0" err="1">
                          <a:latin typeface="Trebuchet MS"/>
                        </a:rPr>
                        <a:t>noha</a:t>
                      </a:r>
                      <a:r>
                        <a:rPr lang="en-US" sz="2300" b="0" i="0" u="none" strike="noStrike" noProof="0" dirty="0">
                          <a:latin typeface="Trebuchet MS"/>
                        </a:rPr>
                        <a:t> </a:t>
                      </a:r>
                      <a:r>
                        <a:rPr lang="en-US" sz="2300" b="0" i="0" u="none" strike="noStrike" noProof="0" dirty="0" err="1">
                          <a:latin typeface="Trebuchet MS"/>
                        </a:rPr>
                        <a:t>chodce</a:t>
                      </a:r>
                      <a:r>
                        <a:rPr lang="en-US" sz="2300" b="0" i="0" u="none" strike="noStrike" noProof="0" dirty="0">
                          <a:latin typeface="Trebuchet MS"/>
                        </a:rPr>
                        <a:t> </a:t>
                      </a:r>
                      <a:r>
                        <a:rPr lang="en-US" sz="2300" b="0" i="0" u="none" strike="noStrike" noProof="0" dirty="0" err="1">
                          <a:latin typeface="Trebuchet MS"/>
                        </a:rPr>
                        <a:t>planetu</a:t>
                      </a:r>
                      <a:r>
                        <a:rPr lang="en-US" sz="2300" b="0" i="0" u="none" strike="noStrike" noProof="0" dirty="0">
                          <a:latin typeface="Trebuchet MS"/>
                        </a:rPr>
                        <a:t>.</a:t>
                      </a:r>
                      <a:endParaRPr lang="en-US" sz="230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1421652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1D50-917F-4159-BDEE-CEBA0CA9A9C6}"/>
              </a:ext>
            </a:extLst>
          </p:cNvPr>
          <p:cNvSpPr>
            <a:spLocks noGrp="1"/>
          </p:cNvSpPr>
          <p:nvPr>
            <p:ph type="title"/>
          </p:nvPr>
        </p:nvSpPr>
        <p:spPr>
          <a:xfrm>
            <a:off x="247173" y="400665"/>
            <a:ext cx="9297216" cy="755446"/>
          </a:xfrm>
        </p:spPr>
        <p:txBody>
          <a:bodyPr/>
          <a:lstStyle/>
          <a:p>
            <a:r>
              <a:rPr lang="en-US" b="1" dirty="0"/>
              <a:t>Las </a:t>
            </a:r>
            <a:r>
              <a:rPr lang="en-US" b="1" dirty="0" err="1"/>
              <a:t>etapas</a:t>
            </a:r>
            <a:r>
              <a:rPr lang="en-US" b="1" dirty="0"/>
              <a:t> de la </a:t>
            </a:r>
            <a:r>
              <a:rPr lang="en-US" b="1" dirty="0" err="1"/>
              <a:t>evolución</a:t>
            </a:r>
            <a:r>
              <a:rPr lang="en-US" b="1" dirty="0"/>
              <a:t> </a:t>
            </a:r>
          </a:p>
        </p:txBody>
      </p:sp>
      <p:sp>
        <p:nvSpPr>
          <p:cNvPr id="3" name="Content Placeholder 2">
            <a:extLst>
              <a:ext uri="{FF2B5EF4-FFF2-40B4-BE49-F238E27FC236}">
                <a16:creationId xmlns:a16="http://schemas.microsoft.com/office/drawing/2014/main" id="{E25775D4-6A34-45F5-9CB2-088BDEED0DD8}"/>
              </a:ext>
            </a:extLst>
          </p:cNvPr>
          <p:cNvSpPr>
            <a:spLocks noGrp="1"/>
          </p:cNvSpPr>
          <p:nvPr>
            <p:ph idx="1"/>
          </p:nvPr>
        </p:nvSpPr>
        <p:spPr>
          <a:xfrm>
            <a:off x="247173" y="1152783"/>
            <a:ext cx="9297215" cy="5441643"/>
          </a:xfrm>
        </p:spPr>
        <p:txBody>
          <a:bodyPr vert="horz" lIns="91440" tIns="45720" rIns="91440" bIns="45720" rtlCol="0" anchor="t">
            <a:normAutofit fontScale="92500"/>
          </a:bodyPr>
          <a:lstStyle/>
          <a:p>
            <a:pPr marL="0" indent="0">
              <a:buNone/>
            </a:pPr>
            <a:r>
              <a:rPr lang="en-US" sz="2400" b="1" u="sng" dirty="0">
                <a:solidFill>
                  <a:schemeClr val="accent2"/>
                </a:solidFill>
              </a:rPr>
              <a:t>2. </a:t>
            </a:r>
            <a:r>
              <a:rPr lang="en-US" sz="2400" b="1" u="sng" dirty="0">
                <a:solidFill>
                  <a:schemeClr val="accent2"/>
                </a:solidFill>
                <a:ea typeface="+mn-lt"/>
                <a:cs typeface="+mn-lt"/>
              </a:rPr>
              <a:t>1927 - 1936</a:t>
            </a:r>
          </a:p>
          <a:p>
            <a:pPr>
              <a:buFont typeface="Wingdings" charset="2"/>
              <a:buChar char="§"/>
            </a:pPr>
            <a:r>
              <a:rPr lang="en-US" sz="2400" dirty="0" err="1">
                <a:ea typeface="+mn-lt"/>
                <a:cs typeface="+mn-lt"/>
              </a:rPr>
              <a:t>comienza</a:t>
            </a:r>
            <a:r>
              <a:rPr lang="en-US" sz="2400" dirty="0">
                <a:ea typeface="+mn-lt"/>
                <a:cs typeface="+mn-lt"/>
              </a:rPr>
              <a:t> a </a:t>
            </a:r>
            <a:r>
              <a:rPr lang="en-US" sz="2400" dirty="0" err="1">
                <a:ea typeface="+mn-lt"/>
                <a:cs typeface="+mn-lt"/>
              </a:rPr>
              <a:t>notarse</a:t>
            </a:r>
            <a:r>
              <a:rPr lang="en-US" sz="2400" dirty="0">
                <a:ea typeface="+mn-lt"/>
                <a:cs typeface="+mn-lt"/>
              </a:rPr>
              <a:t> </a:t>
            </a:r>
            <a:r>
              <a:rPr lang="en-US" sz="2400" b="1" dirty="0" err="1">
                <a:ea typeface="+mn-lt"/>
                <a:cs typeface="+mn-lt"/>
              </a:rPr>
              <a:t>cierto</a:t>
            </a:r>
            <a:r>
              <a:rPr lang="en-US" sz="2400" b="1" dirty="0">
                <a:ea typeface="+mn-lt"/>
                <a:cs typeface="+mn-lt"/>
              </a:rPr>
              <a:t> </a:t>
            </a:r>
            <a:r>
              <a:rPr lang="en-US" sz="2400" b="1" dirty="0" err="1">
                <a:ea typeface="+mn-lt"/>
                <a:cs typeface="+mn-lt"/>
              </a:rPr>
              <a:t>cansancio</a:t>
            </a:r>
            <a:r>
              <a:rPr lang="en-US" sz="2400" b="1" dirty="0">
                <a:ea typeface="+mn-lt"/>
                <a:cs typeface="+mn-lt"/>
              </a:rPr>
              <a:t> del puro </a:t>
            </a:r>
            <a:r>
              <a:rPr lang="en-US" sz="2400" b="1" dirty="0" err="1">
                <a:ea typeface="+mn-lt"/>
                <a:cs typeface="+mn-lt"/>
              </a:rPr>
              <a:t>formalismo</a:t>
            </a:r>
            <a:r>
              <a:rPr lang="en-US" sz="2400" b="1" dirty="0">
                <a:ea typeface="+mn-lt"/>
                <a:cs typeface="+mn-lt"/>
              </a:rPr>
              <a:t> - </a:t>
            </a:r>
            <a:r>
              <a:rPr lang="en-US" sz="2400" dirty="0">
                <a:ea typeface="+mn-lt"/>
                <a:cs typeface="+mn-lt"/>
              </a:rPr>
              <a:t>se </a:t>
            </a:r>
            <a:r>
              <a:rPr lang="en-US" sz="2400" dirty="0" err="1">
                <a:ea typeface="+mn-lt"/>
                <a:cs typeface="+mn-lt"/>
              </a:rPr>
              <a:t>inicia</a:t>
            </a:r>
            <a:r>
              <a:rPr lang="en-US" sz="2400" dirty="0">
                <a:ea typeface="+mn-lt"/>
                <a:cs typeface="+mn-lt"/>
              </a:rPr>
              <a:t> </a:t>
            </a:r>
            <a:r>
              <a:rPr lang="en-US" sz="2400" dirty="0" err="1">
                <a:ea typeface="+mn-lt"/>
                <a:cs typeface="+mn-lt"/>
              </a:rPr>
              <a:t>así</a:t>
            </a:r>
            <a:r>
              <a:rPr lang="en-US" sz="2400" dirty="0">
                <a:ea typeface="+mn-lt"/>
                <a:cs typeface="+mn-lt"/>
              </a:rPr>
              <a:t> </a:t>
            </a:r>
            <a:r>
              <a:rPr lang="en-US" sz="2400" b="1" dirty="0">
                <a:ea typeface="+mn-lt"/>
                <a:cs typeface="+mn-lt"/>
              </a:rPr>
              <a:t>el </a:t>
            </a:r>
            <a:r>
              <a:rPr lang="en-US" sz="2400" b="1" dirty="0" err="1">
                <a:ea typeface="+mn-lt"/>
                <a:cs typeface="+mn-lt"/>
              </a:rPr>
              <a:t>proceso</a:t>
            </a:r>
            <a:r>
              <a:rPr lang="en-US" sz="2400" b="1" dirty="0">
                <a:ea typeface="+mn-lt"/>
                <a:cs typeface="+mn-lt"/>
              </a:rPr>
              <a:t> de </a:t>
            </a:r>
            <a:r>
              <a:rPr lang="en-US" sz="2400" b="1" dirty="0" err="1">
                <a:ea typeface="+mn-lt"/>
                <a:cs typeface="+mn-lt"/>
              </a:rPr>
              <a:t>rehumanización</a:t>
            </a:r>
            <a:endParaRPr lang="en-US" b="1" dirty="0">
              <a:ea typeface="+mn-lt"/>
              <a:cs typeface="+mn-lt"/>
            </a:endParaRPr>
          </a:p>
          <a:p>
            <a:pPr>
              <a:buFont typeface="Wingdings" charset="2"/>
              <a:buChar char="§"/>
            </a:pPr>
            <a:r>
              <a:rPr lang="en-US" sz="2400" dirty="0" err="1">
                <a:ea typeface="+mn-lt"/>
                <a:cs typeface="+mn-lt"/>
              </a:rPr>
              <a:t>comienza</a:t>
            </a:r>
            <a:r>
              <a:rPr lang="en-US" sz="2400" dirty="0">
                <a:ea typeface="+mn-lt"/>
                <a:cs typeface="+mn-lt"/>
              </a:rPr>
              <a:t> una </a:t>
            </a:r>
            <a:r>
              <a:rPr lang="en-US" sz="2400" dirty="0" err="1">
                <a:ea typeface="+mn-lt"/>
                <a:cs typeface="+mn-lt"/>
              </a:rPr>
              <a:t>nueva</a:t>
            </a:r>
            <a:r>
              <a:rPr lang="en-US" sz="2400" dirty="0">
                <a:ea typeface="+mn-lt"/>
                <a:cs typeface="+mn-lt"/>
              </a:rPr>
              <a:t> </a:t>
            </a:r>
            <a:r>
              <a:rPr lang="en-US" sz="2400" dirty="0" err="1">
                <a:ea typeface="+mn-lt"/>
                <a:cs typeface="+mn-lt"/>
              </a:rPr>
              <a:t>época</a:t>
            </a:r>
            <a:r>
              <a:rPr lang="en-US" sz="2400" dirty="0">
                <a:ea typeface="+mn-lt"/>
                <a:cs typeface="+mn-lt"/>
              </a:rPr>
              <a:t> de la </a:t>
            </a:r>
            <a:r>
              <a:rPr lang="en-US" sz="2400" dirty="0" err="1">
                <a:ea typeface="+mn-lt"/>
                <a:cs typeface="+mn-lt"/>
              </a:rPr>
              <a:t>poesía</a:t>
            </a:r>
            <a:r>
              <a:rPr lang="en-US" sz="2400" dirty="0">
                <a:ea typeface="+mn-lt"/>
                <a:cs typeface="+mn-lt"/>
              </a:rPr>
              <a:t> </a:t>
            </a:r>
            <a:r>
              <a:rPr lang="en-US" sz="2400" dirty="0" err="1">
                <a:ea typeface="+mn-lt"/>
                <a:cs typeface="+mn-lt"/>
              </a:rPr>
              <a:t>espańola</a:t>
            </a:r>
            <a:r>
              <a:rPr lang="en-US" sz="2400" dirty="0">
                <a:ea typeface="+mn-lt"/>
                <a:cs typeface="+mn-lt"/>
              </a:rPr>
              <a:t>: "</a:t>
            </a:r>
            <a:r>
              <a:rPr lang="en-US" sz="2400" b="1" i="1" dirty="0" err="1">
                <a:ea typeface="+mn-lt"/>
                <a:cs typeface="+mn-lt"/>
              </a:rPr>
              <a:t>época</a:t>
            </a:r>
            <a:r>
              <a:rPr lang="en-US" sz="2400" b="1" i="1" dirty="0">
                <a:ea typeface="+mn-lt"/>
                <a:cs typeface="+mn-lt"/>
              </a:rPr>
              <a:t> de </a:t>
            </a:r>
            <a:r>
              <a:rPr lang="en-US" sz="2400" b="1" i="1" dirty="0" err="1">
                <a:ea typeface="+mn-lt"/>
                <a:cs typeface="+mn-lt"/>
              </a:rPr>
              <a:t>grito</a:t>
            </a:r>
            <a:r>
              <a:rPr lang="en-US" sz="2400" b="1" i="1" dirty="0">
                <a:ea typeface="+mn-lt"/>
                <a:cs typeface="+mn-lt"/>
              </a:rPr>
              <a:t>, de </a:t>
            </a:r>
            <a:r>
              <a:rPr lang="en-US" sz="2400" b="1" i="1" dirty="0" err="1">
                <a:ea typeface="+mn-lt"/>
                <a:cs typeface="+mn-lt"/>
              </a:rPr>
              <a:t>vaticinio</a:t>
            </a:r>
            <a:r>
              <a:rPr lang="en-US" sz="2400" b="1" i="1" dirty="0">
                <a:ea typeface="+mn-lt"/>
                <a:cs typeface="+mn-lt"/>
              </a:rPr>
              <a:t>, o de </a:t>
            </a:r>
            <a:r>
              <a:rPr lang="en-US" sz="2400" b="1" i="1" dirty="0" err="1">
                <a:ea typeface="+mn-lt"/>
                <a:cs typeface="+mn-lt"/>
              </a:rPr>
              <a:t>alucinación</a:t>
            </a:r>
            <a:r>
              <a:rPr lang="en-US" sz="2400" b="1" i="1" dirty="0">
                <a:ea typeface="+mn-lt"/>
                <a:cs typeface="+mn-lt"/>
              </a:rPr>
              <a:t>, o de </a:t>
            </a:r>
            <a:r>
              <a:rPr lang="en-US" sz="2400" b="1" i="1" dirty="0" err="1">
                <a:ea typeface="+mn-lt"/>
                <a:cs typeface="+mn-lt"/>
              </a:rPr>
              <a:t>lúgubre</a:t>
            </a:r>
            <a:r>
              <a:rPr lang="en-US" sz="2400" b="1" i="1" dirty="0">
                <a:ea typeface="+mn-lt"/>
                <a:cs typeface="+mn-lt"/>
              </a:rPr>
              <a:t> </a:t>
            </a:r>
            <a:r>
              <a:rPr lang="en-US" sz="2400" b="1" i="1" dirty="0" err="1">
                <a:ea typeface="+mn-lt"/>
                <a:cs typeface="+mn-lt"/>
              </a:rPr>
              <a:t>ironía</a:t>
            </a:r>
            <a:r>
              <a:rPr lang="en-US" sz="2400" i="1" dirty="0">
                <a:ea typeface="+mn-lt"/>
                <a:cs typeface="+mn-lt"/>
              </a:rPr>
              <a:t>. Una </a:t>
            </a:r>
            <a:r>
              <a:rPr lang="en-US" sz="2400" i="1" dirty="0" err="1">
                <a:ea typeface="+mn-lt"/>
                <a:cs typeface="+mn-lt"/>
              </a:rPr>
              <a:t>época</a:t>
            </a:r>
            <a:r>
              <a:rPr lang="en-US" sz="2400" i="1" dirty="0">
                <a:ea typeface="+mn-lt"/>
                <a:cs typeface="+mn-lt"/>
              </a:rPr>
              <a:t> de </a:t>
            </a:r>
            <a:r>
              <a:rPr lang="en-US" sz="2400" b="1" i="1" dirty="0" err="1">
                <a:ea typeface="+mn-lt"/>
                <a:cs typeface="+mn-lt"/>
              </a:rPr>
              <a:t>poesía</a:t>
            </a:r>
            <a:r>
              <a:rPr lang="en-US" sz="2400" b="1" i="1" dirty="0">
                <a:ea typeface="+mn-lt"/>
                <a:cs typeface="+mn-lt"/>
              </a:rPr>
              <a:t> </a:t>
            </a:r>
            <a:r>
              <a:rPr lang="en-US" sz="2400" b="1" i="1" dirty="0" err="1">
                <a:ea typeface="+mn-lt"/>
                <a:cs typeface="+mn-lt"/>
              </a:rPr>
              <a:t>trascendente</a:t>
            </a:r>
            <a:r>
              <a:rPr lang="en-US" sz="2400" b="1" i="1" dirty="0">
                <a:ea typeface="+mn-lt"/>
                <a:cs typeface="+mn-lt"/>
              </a:rPr>
              <a:t>, </a:t>
            </a:r>
            <a:r>
              <a:rPr lang="en-US" sz="2400" b="1" i="1" dirty="0" err="1">
                <a:ea typeface="+mn-lt"/>
                <a:cs typeface="+mn-lt"/>
              </a:rPr>
              <a:t>humana</a:t>
            </a:r>
            <a:r>
              <a:rPr lang="en-US" sz="2400" b="1" i="1" dirty="0">
                <a:ea typeface="+mn-lt"/>
                <a:cs typeface="+mn-lt"/>
              </a:rPr>
              <a:t> y </a:t>
            </a:r>
            <a:r>
              <a:rPr lang="en-US" sz="2400" b="1" i="1" dirty="0" err="1">
                <a:ea typeface="+mn-lt"/>
                <a:cs typeface="+mn-lt"/>
              </a:rPr>
              <a:t>apasionada</a:t>
            </a:r>
            <a:r>
              <a:rPr lang="en-US" sz="2400" dirty="0">
                <a:ea typeface="+mn-lt"/>
                <a:cs typeface="+mn-lt"/>
              </a:rPr>
              <a:t>." (</a:t>
            </a:r>
            <a:r>
              <a:rPr lang="en-US" sz="2400" u="sng" dirty="0">
                <a:ea typeface="+mn-lt"/>
                <a:cs typeface="+mn-lt"/>
              </a:rPr>
              <a:t>Dámaso Alonso</a:t>
            </a:r>
            <a:r>
              <a:rPr lang="en-US" sz="2400" dirty="0">
                <a:ea typeface="+mn-lt"/>
                <a:cs typeface="+mn-lt"/>
              </a:rPr>
              <a:t>)</a:t>
            </a:r>
            <a:endParaRPr lang="en-US" sz="2400" b="1" dirty="0" err="1"/>
          </a:p>
          <a:p>
            <a:pPr>
              <a:buFont typeface="Wingdings" charset="2"/>
              <a:buChar char="§"/>
            </a:pPr>
            <a:r>
              <a:rPr lang="en-US" sz="2400" b="1" dirty="0"/>
              <a:t>lo </a:t>
            </a:r>
            <a:r>
              <a:rPr lang="en-US" sz="2400" b="1" dirty="0" err="1"/>
              <a:t>humano</a:t>
            </a:r>
            <a:r>
              <a:rPr lang="en-US" sz="2400" b="1" i="1" dirty="0"/>
              <a:t>, </a:t>
            </a:r>
            <a:r>
              <a:rPr lang="en-US" sz="2400" b="1" dirty="0"/>
              <a:t>e</a:t>
            </a:r>
            <a:r>
              <a:rPr lang="en-US" sz="2400" b="1" i="1" dirty="0"/>
              <a:t> </a:t>
            </a:r>
            <a:r>
              <a:rPr lang="en-US" sz="2400" b="1" dirty="0" err="1"/>
              <a:t>incluso</a:t>
            </a:r>
            <a:r>
              <a:rPr lang="en-US" sz="2400" b="1" dirty="0"/>
              <a:t> </a:t>
            </a:r>
            <a:r>
              <a:rPr lang="en-US" sz="2400" b="1" u="sng" dirty="0"/>
              <a:t>lo social y lo </a:t>
            </a:r>
            <a:r>
              <a:rPr lang="en-US" sz="2400" b="1" u="sng" dirty="0" err="1"/>
              <a:t>político</a:t>
            </a:r>
            <a:r>
              <a:rPr lang="en-US" sz="2400" b="1" dirty="0"/>
              <a:t> </a:t>
            </a:r>
            <a:r>
              <a:rPr lang="en-US" sz="2400" dirty="0" err="1"/>
              <a:t>penetran</a:t>
            </a:r>
            <a:r>
              <a:rPr lang="en-US" sz="2400" dirty="0"/>
              <a:t> de nuevo en la </a:t>
            </a:r>
            <a:r>
              <a:rPr lang="en-US" sz="2400" dirty="0" err="1"/>
              <a:t>literatura</a:t>
            </a:r>
            <a:r>
              <a:rPr lang="en-US" sz="2400" dirty="0"/>
              <a:t>, </a:t>
            </a:r>
            <a:r>
              <a:rPr lang="en-US" sz="2400" dirty="0" err="1"/>
              <a:t>precisamente</a:t>
            </a:r>
            <a:r>
              <a:rPr lang="en-US" sz="2400" b="1" dirty="0"/>
              <a:t> por los </a:t>
            </a:r>
            <a:r>
              <a:rPr lang="en-US" sz="2400" b="1" dirty="0" err="1"/>
              <a:t>cauces</a:t>
            </a:r>
            <a:r>
              <a:rPr lang="en-US" sz="2400" b="1" i="1" dirty="0"/>
              <a:t> </a:t>
            </a:r>
            <a:r>
              <a:rPr lang="en-US" sz="2400" b="1" dirty="0"/>
              <a:t>de la </a:t>
            </a:r>
            <a:r>
              <a:rPr lang="en-US" sz="2400" b="1" dirty="0" err="1"/>
              <a:t>expresión</a:t>
            </a:r>
            <a:br>
              <a:rPr lang="en-US" dirty="0"/>
            </a:br>
            <a:r>
              <a:rPr lang="en-US" sz="2400" b="1" dirty="0"/>
              <a:t> </a:t>
            </a:r>
            <a:r>
              <a:rPr lang="en-US" sz="2400" b="1" dirty="0" err="1"/>
              <a:t>surrealista</a:t>
            </a:r>
            <a:endParaRPr lang="en-US" sz="2400" dirty="0" err="1"/>
          </a:p>
          <a:p>
            <a:pPr>
              <a:buFont typeface="Wingdings" charset="2"/>
              <a:buChar char="§"/>
            </a:pPr>
            <a:r>
              <a:rPr lang="en-US" sz="2400" dirty="0">
                <a:ea typeface="+mn-lt"/>
                <a:cs typeface="+mn-lt"/>
              </a:rPr>
              <a:t>de forma </a:t>
            </a:r>
            <a:r>
              <a:rPr lang="en-US" sz="2400" dirty="0" err="1">
                <a:ea typeface="+mn-lt"/>
                <a:cs typeface="+mn-lt"/>
              </a:rPr>
              <a:t>más</a:t>
            </a:r>
            <a:r>
              <a:rPr lang="en-US" sz="2400" dirty="0">
                <a:ea typeface="+mn-lt"/>
                <a:cs typeface="+mn-lt"/>
              </a:rPr>
              <a:t> o </a:t>
            </a:r>
            <a:r>
              <a:rPr lang="en-US" sz="2400" dirty="0" err="1">
                <a:ea typeface="+mn-lt"/>
                <a:cs typeface="+mn-lt"/>
              </a:rPr>
              <a:t>menos</a:t>
            </a:r>
            <a:r>
              <a:rPr lang="en-US" sz="2400" dirty="0">
                <a:ea typeface="+mn-lt"/>
                <a:cs typeface="+mn-lt"/>
              </a:rPr>
              <a:t> </a:t>
            </a:r>
            <a:r>
              <a:rPr lang="en-US" sz="2400" dirty="0" err="1">
                <a:ea typeface="+mn-lt"/>
                <a:cs typeface="+mn-lt"/>
              </a:rPr>
              <a:t>activa</a:t>
            </a:r>
            <a:r>
              <a:rPr lang="en-US" sz="2400" dirty="0">
                <a:ea typeface="+mn-lt"/>
                <a:cs typeface="+mn-lt"/>
              </a:rPr>
              <a:t>, </a:t>
            </a:r>
            <a:r>
              <a:rPr lang="en-US" sz="2400" dirty="0" err="1">
                <a:ea typeface="+mn-lt"/>
                <a:cs typeface="+mn-lt"/>
              </a:rPr>
              <a:t>todos</a:t>
            </a:r>
            <a:r>
              <a:rPr lang="en-US" sz="2400" dirty="0">
                <a:ea typeface="+mn-lt"/>
                <a:cs typeface="+mn-lt"/>
              </a:rPr>
              <a:t> se </a:t>
            </a:r>
            <a:r>
              <a:rPr lang="en-US" sz="2400" dirty="0" err="1">
                <a:ea typeface="+mn-lt"/>
                <a:cs typeface="+mn-lt"/>
              </a:rPr>
              <a:t>mostraron</a:t>
            </a:r>
            <a:r>
              <a:rPr lang="en-US" sz="2400" dirty="0">
                <a:ea typeface="+mn-lt"/>
                <a:cs typeface="+mn-lt"/>
              </a:rPr>
              <a:t> </a:t>
            </a:r>
            <a:r>
              <a:rPr lang="en-US" sz="2400" b="1" dirty="0" err="1">
                <a:ea typeface="+mn-lt"/>
                <a:cs typeface="+mn-lt"/>
              </a:rPr>
              <a:t>partidarios</a:t>
            </a:r>
            <a:r>
              <a:rPr lang="en-US" sz="2400" b="1" dirty="0">
                <a:ea typeface="+mn-lt"/>
                <a:cs typeface="+mn-lt"/>
              </a:rPr>
              <a:t> de la </a:t>
            </a:r>
            <a:r>
              <a:rPr lang="en-US" sz="2400" b="1" dirty="0" err="1">
                <a:ea typeface="+mn-lt"/>
                <a:cs typeface="+mn-lt"/>
              </a:rPr>
              <a:t>República</a:t>
            </a:r>
            <a:r>
              <a:rPr lang="en-US" sz="2400" b="1" dirty="0">
                <a:ea typeface="+mn-lt"/>
                <a:cs typeface="+mn-lt"/>
              </a:rPr>
              <a:t> al </a:t>
            </a:r>
            <a:r>
              <a:rPr lang="en-US" sz="2400" b="1" dirty="0" err="1">
                <a:ea typeface="+mn-lt"/>
                <a:cs typeface="+mn-lt"/>
              </a:rPr>
              <a:t>estallar</a:t>
            </a:r>
            <a:r>
              <a:rPr lang="en-US" sz="2400" b="1" dirty="0">
                <a:ea typeface="+mn-lt"/>
                <a:cs typeface="+mn-lt"/>
              </a:rPr>
              <a:t> la </a:t>
            </a:r>
            <a:r>
              <a:rPr lang="en-US" sz="2400" b="1" dirty="0" err="1">
                <a:ea typeface="+mn-lt"/>
                <a:cs typeface="+mn-lt"/>
              </a:rPr>
              <a:t>guerra</a:t>
            </a:r>
            <a:endParaRPr lang="en-US" sz="2400" b="1" dirty="0" err="1"/>
          </a:p>
          <a:p>
            <a:pPr>
              <a:buFont typeface="Wingdings" charset="2"/>
              <a:buChar char="§"/>
            </a:pPr>
            <a:r>
              <a:rPr lang="en-US" sz="2400" dirty="0"/>
              <a:t>el </a:t>
            </a:r>
            <a:r>
              <a:rPr lang="en-US" sz="2400" b="1" dirty="0" err="1"/>
              <a:t>surrealismo</a:t>
            </a:r>
            <a:r>
              <a:rPr lang="en-US" sz="2400" b="1" dirty="0"/>
              <a:t> </a:t>
            </a:r>
            <a:r>
              <a:rPr lang="en-US" sz="2400" dirty="0"/>
              <a:t>y el </a:t>
            </a:r>
            <a:r>
              <a:rPr lang="en-US" sz="2400" b="1" dirty="0" err="1"/>
              <a:t>neorromanticismo</a:t>
            </a:r>
            <a:endParaRPr lang="en-US" sz="2400" b="1"/>
          </a:p>
          <a:p>
            <a:pPr>
              <a:buFont typeface="Wingdings" charset="2"/>
              <a:buChar char="§"/>
            </a:pPr>
            <a:r>
              <a:rPr lang="en-US" sz="2400" dirty="0">
                <a:ea typeface="+mn-lt"/>
                <a:cs typeface="+mn-lt"/>
              </a:rPr>
              <a:t>los </a:t>
            </a:r>
            <a:r>
              <a:rPr lang="en-US" sz="2400" dirty="0" err="1">
                <a:ea typeface="+mn-lt"/>
                <a:cs typeface="+mn-lt"/>
              </a:rPr>
              <a:t>poetas</a:t>
            </a:r>
            <a:r>
              <a:rPr lang="en-US" sz="2400" dirty="0">
                <a:ea typeface="+mn-lt"/>
                <a:cs typeface="+mn-lt"/>
              </a:rPr>
              <a:t> </a:t>
            </a:r>
            <a:r>
              <a:rPr lang="en-US" sz="2400" dirty="0" err="1">
                <a:ea typeface="+mn-lt"/>
                <a:cs typeface="+mn-lt"/>
              </a:rPr>
              <a:t>alcanzan</a:t>
            </a:r>
            <a:r>
              <a:rPr lang="en-US" sz="2400" dirty="0">
                <a:ea typeface="+mn-lt"/>
                <a:cs typeface="+mn-lt"/>
              </a:rPr>
              <a:t> la </a:t>
            </a:r>
            <a:r>
              <a:rPr lang="en-US" sz="2400" dirty="0" err="1">
                <a:ea typeface="+mn-lt"/>
                <a:cs typeface="+mn-lt"/>
              </a:rPr>
              <a:t>plenitud</a:t>
            </a:r>
            <a:r>
              <a:rPr lang="en-US" sz="2400" dirty="0">
                <a:ea typeface="+mn-lt"/>
                <a:cs typeface="+mn-lt"/>
              </a:rPr>
              <a:t> de sus </a:t>
            </a:r>
            <a:r>
              <a:rPr lang="en-US" sz="2400" dirty="0" err="1">
                <a:ea typeface="+mn-lt"/>
                <a:cs typeface="+mn-lt"/>
              </a:rPr>
              <a:t>facultades</a:t>
            </a:r>
            <a:endParaRPr lang="en-US" sz="2400" b="1" dirty="0" err="1"/>
          </a:p>
          <a:p>
            <a:pPr>
              <a:buFont typeface="Wingdings" charset="2"/>
              <a:buChar char="§"/>
            </a:pPr>
            <a:endParaRPr lang="en-US" sz="2400" dirty="0"/>
          </a:p>
          <a:p>
            <a:pPr>
              <a:buFont typeface="Wingdings" charset="2"/>
              <a:buChar char="§"/>
            </a:pPr>
            <a:endParaRPr lang="en-US" sz="2400" dirty="0"/>
          </a:p>
        </p:txBody>
      </p:sp>
    </p:spTree>
    <p:extLst>
      <p:ext uri="{BB962C8B-B14F-4D97-AF65-F5344CB8AC3E}">
        <p14:creationId xmlns:p14="http://schemas.microsoft.com/office/powerpoint/2010/main" val="2265601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970EB-4BF8-4D85-A993-F7CC7C095E71}"/>
              </a:ext>
            </a:extLst>
          </p:cNvPr>
          <p:cNvSpPr txBox="1"/>
          <p:nvPr/>
        </p:nvSpPr>
        <p:spPr>
          <a:xfrm>
            <a:off x="459659" y="828367"/>
            <a:ext cx="9416844"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500" i="1" dirty="0">
                <a:ea typeface="+mn-lt"/>
                <a:cs typeface="+mn-lt"/>
              </a:rPr>
              <a:t>"¡Curioso </a:t>
            </a:r>
            <a:r>
              <a:rPr lang="en-US" sz="2500" i="1" dirty="0" err="1">
                <a:ea typeface="+mn-lt"/>
                <a:cs typeface="+mn-lt"/>
              </a:rPr>
              <a:t>destino</a:t>
            </a:r>
            <a:r>
              <a:rPr lang="en-US" sz="2500" i="1" dirty="0">
                <a:ea typeface="+mn-lt"/>
                <a:cs typeface="+mn-lt"/>
              </a:rPr>
              <a:t> el de mi generación! Salió a la vida (1920- 1927) como llena de pudores, con limitación de temas, como con miedo de expresar la pasión, con un sacro horror a lo demasiado humano, con muchas preocupaciones técnicas, con mucho miedo a las impurezas, desdén de lo sentimental. Pero aun en aquellos mismos versos, escarbando un poco, se encontraba la pasión que se quería ocultar. (...) Y la poesía, que no con entera razón se había tildado de poco humana, termina siendo apasionada, llena de ternura y no pocas veces frenética. Dios lleva a los niños por sus caminos misteriosos. Sí; los lleva de la mano."</a:t>
            </a:r>
            <a:endParaRPr lang="en-US" i="1" dirty="0"/>
          </a:p>
          <a:p>
            <a:pPr algn="just"/>
            <a:endParaRPr lang="en-US" sz="2500" i="1" dirty="0"/>
          </a:p>
          <a:p>
            <a:r>
              <a:rPr lang="en-US" sz="2500" dirty="0">
                <a:ea typeface="+mn-lt"/>
                <a:cs typeface="+mn-lt"/>
              </a:rPr>
              <a:t>(Dámaso Alonso)</a:t>
            </a:r>
            <a:endParaRPr lang="en-US" sz="2500" dirty="0"/>
          </a:p>
        </p:txBody>
      </p:sp>
    </p:spTree>
    <p:extLst>
      <p:ext uri="{BB962C8B-B14F-4D97-AF65-F5344CB8AC3E}">
        <p14:creationId xmlns:p14="http://schemas.microsoft.com/office/powerpoint/2010/main" val="390107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B85-9471-4C8F-864D-0B818FA0D334}"/>
              </a:ext>
            </a:extLst>
          </p:cNvPr>
          <p:cNvSpPr>
            <a:spLocks noGrp="1"/>
          </p:cNvSpPr>
          <p:nvPr>
            <p:ph type="title"/>
          </p:nvPr>
        </p:nvSpPr>
        <p:spPr>
          <a:xfrm>
            <a:off x="640463" y="130277"/>
            <a:ext cx="8596668" cy="607962"/>
          </a:xfrm>
        </p:spPr>
        <p:txBody>
          <a:bodyPr>
            <a:normAutofit fontScale="90000"/>
          </a:bodyPr>
          <a:lstStyle/>
          <a:p>
            <a:r>
              <a:rPr lang="en-US" b="1" dirty="0" err="1">
                <a:solidFill>
                  <a:schemeClr val="accent2"/>
                </a:solidFill>
                <a:ea typeface="+mj-lt"/>
                <a:cs typeface="+mj-lt"/>
              </a:rPr>
              <a:t>Contexto</a:t>
            </a:r>
            <a:r>
              <a:rPr lang="en-US" b="1" dirty="0">
                <a:solidFill>
                  <a:schemeClr val="accent2"/>
                </a:solidFill>
                <a:ea typeface="+mj-lt"/>
                <a:cs typeface="+mj-lt"/>
              </a:rPr>
              <a:t> </a:t>
            </a:r>
            <a:r>
              <a:rPr lang="en-US" b="1" dirty="0" err="1">
                <a:solidFill>
                  <a:schemeClr val="accent2"/>
                </a:solidFill>
                <a:ea typeface="+mj-lt"/>
                <a:cs typeface="+mj-lt"/>
              </a:rPr>
              <a:t>histórico</a:t>
            </a:r>
            <a:endParaRPr lang="en-US" dirty="0" err="1"/>
          </a:p>
        </p:txBody>
      </p:sp>
      <p:sp>
        <p:nvSpPr>
          <p:cNvPr id="3" name="Content Placeholder 2">
            <a:extLst>
              <a:ext uri="{FF2B5EF4-FFF2-40B4-BE49-F238E27FC236}">
                <a16:creationId xmlns:a16="http://schemas.microsoft.com/office/drawing/2014/main" id="{2C5BCBF3-1AD2-404D-A08B-F15FFAA4B8B1}"/>
              </a:ext>
            </a:extLst>
          </p:cNvPr>
          <p:cNvSpPr>
            <a:spLocks noGrp="1"/>
          </p:cNvSpPr>
          <p:nvPr>
            <p:ph idx="1"/>
          </p:nvPr>
        </p:nvSpPr>
        <p:spPr>
          <a:xfrm>
            <a:off x="308625" y="870106"/>
            <a:ext cx="9874860" cy="5724320"/>
          </a:xfrm>
        </p:spPr>
        <p:txBody>
          <a:bodyPr vert="horz" lIns="91440" tIns="45720" rIns="91440" bIns="45720" rtlCol="0" anchor="t">
            <a:normAutofit lnSpcReduction="10000"/>
          </a:bodyPr>
          <a:lstStyle/>
          <a:p>
            <a:pPr marL="0" indent="0">
              <a:buNone/>
            </a:pPr>
            <a:r>
              <a:rPr lang="es-ES" sz="2400" b="1" dirty="0">
                <a:solidFill>
                  <a:schemeClr val="accent2"/>
                </a:solidFill>
                <a:ea typeface="+mn-lt"/>
                <a:cs typeface="+mn-lt"/>
              </a:rPr>
              <a:t>1. El bienio progresista</a:t>
            </a:r>
            <a:r>
              <a:rPr lang="es-ES" sz="2400" dirty="0">
                <a:solidFill>
                  <a:schemeClr val="accent2"/>
                </a:solidFill>
                <a:ea typeface="+mn-lt"/>
                <a:cs typeface="+mn-lt"/>
              </a:rPr>
              <a:t> </a:t>
            </a:r>
            <a:r>
              <a:rPr lang="es-ES" sz="2400" b="1" dirty="0">
                <a:solidFill>
                  <a:schemeClr val="accent2"/>
                </a:solidFill>
                <a:ea typeface="+mn-lt"/>
                <a:cs typeface="+mn-lt"/>
              </a:rPr>
              <a:t>(1931-1933)</a:t>
            </a:r>
            <a:r>
              <a:rPr lang="sk-SK" sz="2400" dirty="0">
                <a:solidFill>
                  <a:schemeClr val="accent2"/>
                </a:solidFill>
                <a:ea typeface="+mn-lt"/>
                <a:cs typeface="+mn-lt"/>
              </a:rPr>
              <a:t> </a:t>
            </a:r>
          </a:p>
          <a:p>
            <a:r>
              <a:rPr lang="sk-SK" sz="2400" b="1" dirty="0">
                <a:ea typeface="+mn-lt"/>
                <a:cs typeface="+mn-lt"/>
              </a:rPr>
              <a:t>e</a:t>
            </a:r>
            <a:r>
              <a:rPr lang="es-ES" sz="2400" b="1" dirty="0">
                <a:ea typeface="+mn-lt"/>
                <a:cs typeface="+mn-lt"/>
              </a:rPr>
              <a:t>n las elecciones generales</a:t>
            </a:r>
            <a:r>
              <a:rPr lang="es-ES" sz="2400" dirty="0">
                <a:ea typeface="+mn-lt"/>
                <a:cs typeface="+mn-lt"/>
              </a:rPr>
              <a:t> de junio de 1931 </a:t>
            </a:r>
            <a:r>
              <a:rPr lang="es-ES" sz="2400" b="1" dirty="0">
                <a:ea typeface="+mn-lt"/>
                <a:cs typeface="+mn-lt"/>
              </a:rPr>
              <a:t>triunfaron los republicanos de izquierda y los socialistas</a:t>
            </a:r>
            <a:r>
              <a:rPr lang="sk-SK" sz="2400" b="1" dirty="0">
                <a:ea typeface="+mn-lt"/>
                <a:cs typeface="+mn-lt"/>
              </a:rPr>
              <a:t> </a:t>
            </a:r>
            <a:endParaRPr lang="sk-SK" sz="2400" dirty="0">
              <a:ea typeface="+mn-lt"/>
              <a:cs typeface="+mn-lt"/>
            </a:endParaRPr>
          </a:p>
          <a:p>
            <a:r>
              <a:rPr lang="es-ES" sz="2400" b="1" dirty="0">
                <a:ea typeface="+mn-lt"/>
                <a:cs typeface="+mn-lt"/>
              </a:rPr>
              <a:t>La Constitución de 1931</a:t>
            </a:r>
            <a:r>
              <a:rPr lang="sk-SK" sz="2400" dirty="0">
                <a:ea typeface="+mn-lt"/>
                <a:cs typeface="+mn-lt"/>
              </a:rPr>
              <a:t> – </a:t>
            </a:r>
            <a:r>
              <a:rPr lang="es-ES" sz="2400" dirty="0">
                <a:ea typeface="+mn-lt"/>
                <a:cs typeface="+mn-lt"/>
              </a:rPr>
              <a:t>aprobó un </a:t>
            </a:r>
            <a:r>
              <a:rPr lang="es-ES" sz="2400" b="1" dirty="0">
                <a:ea typeface="+mn-lt"/>
                <a:cs typeface="+mn-lt"/>
              </a:rPr>
              <a:t>sistema democrático de </a:t>
            </a:r>
            <a:r>
              <a:rPr lang="es-ES" sz="2400" b="1" dirty="0" err="1">
                <a:ea typeface="+mn-lt"/>
                <a:cs typeface="+mn-lt"/>
              </a:rPr>
              <a:t>gobiern</a:t>
            </a:r>
            <a:r>
              <a:rPr lang="sk-SK" sz="2400" b="1" dirty="0">
                <a:ea typeface="+mn-lt"/>
                <a:cs typeface="+mn-lt"/>
              </a:rPr>
              <a:t>o –</a:t>
            </a:r>
            <a:r>
              <a:rPr lang="es-ES" sz="2400" dirty="0">
                <a:ea typeface="+mn-lt"/>
                <a:cs typeface="+mn-lt"/>
              </a:rPr>
              <a:t> las mujeres ya podían votar</a:t>
            </a:r>
            <a:endParaRPr lang="sk-SK" sz="2400" b="1" dirty="0">
              <a:solidFill>
                <a:srgbClr val="404040"/>
              </a:solidFill>
            </a:endParaRPr>
          </a:p>
          <a:p>
            <a:r>
              <a:rPr lang="sk-SK" sz="2400" b="1" dirty="0">
                <a:ea typeface="+mn-lt"/>
                <a:cs typeface="+mn-lt"/>
              </a:rPr>
              <a:t>El </a:t>
            </a:r>
            <a:r>
              <a:rPr lang="es-ES" sz="2400" b="1" dirty="0">
                <a:ea typeface="+mn-lt"/>
                <a:cs typeface="+mn-lt"/>
              </a:rPr>
              <a:t>programa de transformación política y social de España</a:t>
            </a:r>
            <a:r>
              <a:rPr lang="sk-SK" sz="2400" b="1" dirty="0">
                <a:ea typeface="+mn-lt"/>
                <a:cs typeface="+mn-lt"/>
              </a:rPr>
              <a:t> (de </a:t>
            </a:r>
            <a:r>
              <a:rPr lang="es-ES" sz="2400" b="1" dirty="0">
                <a:ea typeface="+mn-lt"/>
                <a:cs typeface="+mn-lt"/>
              </a:rPr>
              <a:t>Manuel Azaña</a:t>
            </a:r>
            <a:r>
              <a:rPr lang="sk-SK" sz="2400" b="1" dirty="0">
                <a:ea typeface="+mn-lt"/>
                <a:cs typeface="+mn-lt"/>
              </a:rPr>
              <a:t>): </a:t>
            </a:r>
            <a:endParaRPr lang="es-ES" sz="2400" dirty="0">
              <a:ea typeface="+mn-lt"/>
              <a:cs typeface="+mn-lt"/>
            </a:endParaRPr>
          </a:p>
          <a:p>
            <a:pPr marL="457200" indent="-457200">
              <a:buAutoNum type="alphaLcPeriod"/>
            </a:pPr>
            <a:r>
              <a:rPr lang="es-ES" sz="2400" b="1" dirty="0">
                <a:ea typeface="+mn-lt"/>
                <a:cs typeface="+mn-lt"/>
              </a:rPr>
              <a:t>La reforma del ejército</a:t>
            </a:r>
            <a:endParaRPr lang="sk-SK" sz="2400" b="1" dirty="0">
              <a:solidFill>
                <a:srgbClr val="404040"/>
              </a:solidFill>
            </a:endParaRPr>
          </a:p>
          <a:p>
            <a:pPr marL="457200" indent="-457200">
              <a:buAutoNum type="alphaLcPeriod"/>
            </a:pPr>
            <a:r>
              <a:rPr lang="es-ES" sz="2400" b="1" dirty="0">
                <a:ea typeface="+mn-lt"/>
                <a:cs typeface="+mn-lt"/>
              </a:rPr>
              <a:t>Las relaciones con la Iglesia: </a:t>
            </a:r>
            <a:r>
              <a:rPr lang="es-ES" sz="2400" dirty="0">
                <a:ea typeface="+mn-lt"/>
                <a:cs typeface="+mn-lt"/>
              </a:rPr>
              <a:t>separación de iglesia y estado, libertad religiosa</a:t>
            </a:r>
            <a:r>
              <a:rPr lang="sk-SK" sz="2400" dirty="0">
                <a:ea typeface="+mn-lt"/>
                <a:cs typeface="+mn-lt"/>
              </a:rPr>
              <a:t> </a:t>
            </a:r>
            <a:r>
              <a:rPr lang="es-ES" sz="2400" dirty="0">
                <a:ea typeface="+mn-lt"/>
                <a:cs typeface="+mn-lt"/>
              </a:rPr>
              <a:t>y leyes de divorcio y matrimonio civil</a:t>
            </a:r>
            <a:r>
              <a:rPr lang="sk-SK" sz="2400" dirty="0">
                <a:ea typeface="+mn-lt"/>
                <a:cs typeface="+mn-lt"/>
              </a:rPr>
              <a:t> </a:t>
            </a:r>
            <a:endParaRPr lang="es-ES" sz="2400" dirty="0">
              <a:ea typeface="+mn-lt"/>
              <a:cs typeface="+mn-lt"/>
            </a:endParaRPr>
          </a:p>
          <a:p>
            <a:pPr marL="457200" indent="-457200">
              <a:buAutoNum type="alphaLcPeriod"/>
            </a:pPr>
            <a:r>
              <a:rPr lang="sk-SK" sz="2400" b="1" dirty="0">
                <a:ea typeface="+mn-lt"/>
                <a:cs typeface="+mn-lt"/>
              </a:rPr>
              <a:t>la </a:t>
            </a:r>
            <a:r>
              <a:rPr lang="sk-SK" sz="2400" b="1" dirty="0" err="1">
                <a:ea typeface="+mn-lt"/>
                <a:cs typeface="+mn-lt"/>
              </a:rPr>
              <a:t>autonomía</a:t>
            </a:r>
            <a:r>
              <a:rPr lang="sk-SK" sz="2400" b="1" dirty="0">
                <a:ea typeface="+mn-lt"/>
                <a:cs typeface="+mn-lt"/>
              </a:rPr>
              <a:t> de </a:t>
            </a:r>
            <a:r>
              <a:rPr lang="sk-SK" sz="2400" b="1" dirty="0" err="1">
                <a:ea typeface="+mn-lt"/>
                <a:cs typeface="+mn-lt"/>
              </a:rPr>
              <a:t>Cataluña</a:t>
            </a:r>
            <a:endParaRPr lang="sk-SK" sz="2400" b="1" dirty="0" err="1">
              <a:solidFill>
                <a:srgbClr val="404040"/>
              </a:solidFill>
            </a:endParaRPr>
          </a:p>
          <a:p>
            <a:pPr marL="457200" indent="-457200">
              <a:buAutoNum type="alphaLcPeriod"/>
            </a:pPr>
            <a:r>
              <a:rPr lang="es-ES" sz="2400" b="1" dirty="0">
                <a:ea typeface="+mn-lt"/>
                <a:cs typeface="+mn-lt"/>
              </a:rPr>
              <a:t>La reforma agraria</a:t>
            </a:r>
            <a:r>
              <a:rPr lang="sk-SK" sz="2400" dirty="0">
                <a:ea typeface="+mn-lt"/>
                <a:cs typeface="+mn-lt"/>
              </a:rPr>
              <a:t> </a:t>
            </a:r>
            <a:endParaRPr lang="sk-SK" sz="2400" b="1" dirty="0">
              <a:solidFill>
                <a:srgbClr val="404040"/>
              </a:solidFill>
            </a:endParaRPr>
          </a:p>
          <a:p>
            <a:pPr marL="457200" indent="-457200">
              <a:buAutoNum type="alphaLcPeriod"/>
            </a:pPr>
            <a:r>
              <a:rPr lang="es-ES" sz="2400" b="1" dirty="0">
                <a:ea typeface="+mn-lt"/>
                <a:cs typeface="+mn-lt"/>
              </a:rPr>
              <a:t>Las reformas sociales</a:t>
            </a:r>
            <a:r>
              <a:rPr lang="sk-SK" sz="2400" dirty="0">
                <a:ea typeface="+mn-lt"/>
                <a:cs typeface="+mn-lt"/>
              </a:rPr>
              <a:t> </a:t>
            </a:r>
            <a:endParaRPr lang="sk-SK" sz="2400" dirty="0">
              <a:solidFill>
                <a:srgbClr val="404040"/>
              </a:solidFill>
            </a:endParaRPr>
          </a:p>
          <a:p>
            <a:pPr marL="457200" indent="-457200">
              <a:buAutoNum type="alphaLcPeriod"/>
            </a:pPr>
            <a:endParaRPr lang="es-ES" sz="2400" b="1" dirty="0">
              <a:solidFill>
                <a:srgbClr val="404040"/>
              </a:solidFill>
            </a:endParaRPr>
          </a:p>
          <a:p>
            <a:endParaRPr lang="es-ES" sz="2400" dirty="0">
              <a:solidFill>
                <a:srgbClr val="404040"/>
              </a:solidFill>
            </a:endParaRPr>
          </a:p>
          <a:p>
            <a:pPr>
              <a:buFont typeface="Wingdings" charset="2"/>
              <a:buChar char="§"/>
            </a:pPr>
            <a:endParaRPr lang="sk-SK" sz="2400" dirty="0">
              <a:solidFill>
                <a:schemeClr val="accent2"/>
              </a:solidFill>
            </a:endParaRPr>
          </a:p>
        </p:txBody>
      </p:sp>
    </p:spTree>
    <p:extLst>
      <p:ext uri="{BB962C8B-B14F-4D97-AF65-F5344CB8AC3E}">
        <p14:creationId xmlns:p14="http://schemas.microsoft.com/office/powerpoint/2010/main" val="469857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970EB-4BF8-4D85-A993-F7CC7C095E71}"/>
              </a:ext>
            </a:extLst>
          </p:cNvPr>
          <p:cNvSpPr txBox="1"/>
          <p:nvPr/>
        </p:nvSpPr>
        <p:spPr>
          <a:xfrm>
            <a:off x="459659" y="828367"/>
            <a:ext cx="9416844" cy="58631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500" i="1" dirty="0">
                <a:ea typeface="+mn-lt"/>
                <a:cs typeface="+mn-lt"/>
              </a:rPr>
              <a:t>"Al fin de ese </a:t>
            </a:r>
            <a:r>
              <a:rPr lang="en-US" sz="2500" i="1" dirty="0" err="1">
                <a:ea typeface="+mn-lt"/>
                <a:cs typeface="+mn-lt"/>
              </a:rPr>
              <a:t>segundo</a:t>
            </a:r>
            <a:r>
              <a:rPr lang="en-US" sz="2500" i="1" dirty="0">
                <a:ea typeface="+mn-lt"/>
                <a:cs typeface="+mn-lt"/>
              </a:rPr>
              <a:t> </a:t>
            </a:r>
            <a:r>
              <a:rPr lang="en-US" sz="2500" i="1" dirty="0" err="1">
                <a:ea typeface="+mn-lt"/>
                <a:cs typeface="+mn-lt"/>
              </a:rPr>
              <a:t>período</a:t>
            </a:r>
            <a:r>
              <a:rPr lang="en-US" sz="2500" i="1" dirty="0">
                <a:ea typeface="+mn-lt"/>
                <a:cs typeface="+mn-lt"/>
              </a:rPr>
              <a:t> </a:t>
            </a:r>
            <a:r>
              <a:rPr lang="en-US" sz="2500" i="1" dirty="0" err="1">
                <a:ea typeface="+mn-lt"/>
                <a:cs typeface="+mn-lt"/>
              </a:rPr>
              <a:t>aparece</a:t>
            </a:r>
            <a:r>
              <a:rPr lang="en-US" sz="2500" i="1" dirty="0">
                <a:ea typeface="+mn-lt"/>
                <a:cs typeface="+mn-lt"/>
              </a:rPr>
              <a:t> el </a:t>
            </a:r>
            <a:r>
              <a:rPr lang="en-US" sz="2500" i="1" dirty="0" err="1">
                <a:ea typeface="+mn-lt"/>
                <a:cs typeface="+mn-lt"/>
              </a:rPr>
              <a:t>demonio</a:t>
            </a:r>
            <a:r>
              <a:rPr lang="en-US" sz="2500" i="1" dirty="0">
                <a:ea typeface="+mn-lt"/>
                <a:cs typeface="+mn-lt"/>
              </a:rPr>
              <a:t> de la </a:t>
            </a:r>
            <a:r>
              <a:rPr lang="en-US" sz="2500" i="1" dirty="0" err="1">
                <a:ea typeface="+mn-lt"/>
                <a:cs typeface="+mn-lt"/>
              </a:rPr>
              <a:t>política</a:t>
            </a:r>
            <a:r>
              <a:rPr lang="en-US" sz="2500" i="1" dirty="0">
                <a:ea typeface="+mn-lt"/>
                <a:cs typeface="+mn-lt"/>
              </a:rPr>
              <a:t>, </a:t>
            </a:r>
            <a:r>
              <a:rPr lang="en-US" sz="2500" i="1" dirty="0" err="1">
                <a:ea typeface="+mn-lt"/>
                <a:cs typeface="+mn-lt"/>
              </a:rPr>
              <a:t>destino</a:t>
            </a:r>
            <a:r>
              <a:rPr lang="en-US" sz="2500" i="1" dirty="0">
                <a:ea typeface="+mn-lt"/>
                <a:cs typeface="+mn-lt"/>
              </a:rPr>
              <a:t> </a:t>
            </a:r>
            <a:r>
              <a:rPr lang="en-US" sz="2500" i="1" dirty="0" err="1">
                <a:ea typeface="+mn-lt"/>
                <a:cs typeface="+mn-lt"/>
              </a:rPr>
              <a:t>involuntario</a:t>
            </a:r>
            <a:r>
              <a:rPr lang="en-US" sz="2500" i="1" dirty="0">
                <a:ea typeface="+mn-lt"/>
                <a:cs typeface="+mn-lt"/>
              </a:rPr>
              <a:t> (¡y por tantos </a:t>
            </a:r>
            <a:r>
              <a:rPr lang="en-US" sz="2500" i="1" dirty="0" err="1">
                <a:ea typeface="+mn-lt"/>
                <a:cs typeface="+mn-lt"/>
              </a:rPr>
              <a:t>odiado</a:t>
            </a:r>
            <a:r>
              <a:rPr lang="en-US" sz="2500" i="1" dirty="0">
                <a:ea typeface="+mn-lt"/>
                <a:cs typeface="+mn-lt"/>
              </a:rPr>
              <a:t>!) del hombre </a:t>
            </a:r>
            <a:r>
              <a:rPr lang="en-US" sz="2500" i="1" dirty="0" err="1">
                <a:ea typeface="+mn-lt"/>
                <a:cs typeface="+mn-lt"/>
              </a:rPr>
              <a:t>moderno</a:t>
            </a:r>
            <a:r>
              <a:rPr lang="en-US" sz="2500" i="1" dirty="0">
                <a:ea typeface="+mn-lt"/>
                <a:cs typeface="+mn-lt"/>
              </a:rPr>
              <a:t>. No es que la </a:t>
            </a:r>
            <a:r>
              <a:rPr lang="en-US" sz="2500" i="1" dirty="0" err="1">
                <a:ea typeface="+mn-lt"/>
                <a:cs typeface="+mn-lt"/>
              </a:rPr>
              <a:t>generación</a:t>
            </a:r>
            <a:r>
              <a:rPr lang="en-US" sz="2500" i="1" dirty="0">
                <a:ea typeface="+mn-lt"/>
                <a:cs typeface="+mn-lt"/>
              </a:rPr>
              <a:t> se </a:t>
            </a:r>
            <a:r>
              <a:rPr lang="en-US" sz="2500" i="1" dirty="0" err="1">
                <a:ea typeface="+mn-lt"/>
                <a:cs typeface="+mn-lt"/>
              </a:rPr>
              <a:t>quiebre</a:t>
            </a:r>
            <a:r>
              <a:rPr lang="en-US" sz="2500" i="1" dirty="0">
                <a:ea typeface="+mn-lt"/>
                <a:cs typeface="+mn-lt"/>
              </a:rPr>
              <a:t> por causa de la </a:t>
            </a:r>
            <a:r>
              <a:rPr lang="en-US" sz="2500" i="1" dirty="0" err="1">
                <a:ea typeface="+mn-lt"/>
                <a:cs typeface="+mn-lt"/>
              </a:rPr>
              <a:t>política</a:t>
            </a:r>
            <a:r>
              <a:rPr lang="en-US" sz="2500" i="1" dirty="0">
                <a:ea typeface="+mn-lt"/>
                <a:cs typeface="+mn-lt"/>
              </a:rPr>
              <a:t>, </a:t>
            </a:r>
            <a:r>
              <a:rPr lang="en-US" sz="2500" i="1" dirty="0" err="1">
                <a:ea typeface="+mn-lt"/>
                <a:cs typeface="+mn-lt"/>
              </a:rPr>
              <a:t>sino</a:t>
            </a:r>
            <a:r>
              <a:rPr lang="en-US" sz="2500" i="1" dirty="0">
                <a:ea typeface="+mn-lt"/>
                <a:cs typeface="+mn-lt"/>
              </a:rPr>
              <a:t> que </a:t>
            </a:r>
            <a:r>
              <a:rPr lang="en-US" sz="2500" i="1" dirty="0" err="1">
                <a:ea typeface="+mn-lt"/>
                <a:cs typeface="+mn-lt"/>
              </a:rPr>
              <a:t>ésta</a:t>
            </a:r>
            <a:r>
              <a:rPr lang="en-US" sz="2500" i="1" dirty="0">
                <a:ea typeface="+mn-lt"/>
                <a:cs typeface="+mn-lt"/>
              </a:rPr>
              <a:t> </a:t>
            </a:r>
            <a:r>
              <a:rPr lang="en-US" sz="2500" i="1" dirty="0" err="1">
                <a:ea typeface="+mn-lt"/>
                <a:cs typeface="+mn-lt"/>
              </a:rPr>
              <a:t>distrae</a:t>
            </a:r>
            <a:r>
              <a:rPr lang="en-US" sz="2500" i="1" dirty="0">
                <a:ea typeface="+mn-lt"/>
                <a:cs typeface="+mn-lt"/>
              </a:rPr>
              <a:t>, </a:t>
            </a:r>
            <a:r>
              <a:rPr lang="en-US" sz="2500" i="1" dirty="0" err="1">
                <a:ea typeface="+mn-lt"/>
                <a:cs typeface="+mn-lt"/>
              </a:rPr>
              <a:t>lleva</a:t>
            </a:r>
            <a:r>
              <a:rPr lang="en-US" sz="2500" i="1" dirty="0">
                <a:ea typeface="+mn-lt"/>
                <a:cs typeface="+mn-lt"/>
              </a:rPr>
              <a:t> p or </a:t>
            </a:r>
            <a:r>
              <a:rPr lang="en-US" sz="2500" i="1" dirty="0" err="1">
                <a:ea typeface="+mn-lt"/>
                <a:cs typeface="+mn-lt"/>
              </a:rPr>
              <a:t>otro</a:t>
            </a:r>
            <a:r>
              <a:rPr lang="en-US" sz="2500" i="1" dirty="0">
                <a:ea typeface="+mn-lt"/>
                <a:cs typeface="+mn-lt"/>
              </a:rPr>
              <a:t> </a:t>
            </a:r>
            <a:r>
              <a:rPr lang="en-US" sz="2500" i="1" dirty="0" err="1">
                <a:ea typeface="+mn-lt"/>
                <a:cs typeface="+mn-lt"/>
              </a:rPr>
              <a:t>lado</a:t>
            </a:r>
            <a:r>
              <a:rPr lang="en-US" sz="2500" i="1" dirty="0">
                <a:ea typeface="+mn-lt"/>
                <a:cs typeface="+mn-lt"/>
              </a:rPr>
              <a:t> a </a:t>
            </a:r>
            <a:r>
              <a:rPr lang="en-US" sz="2500" i="1" dirty="0" err="1">
                <a:ea typeface="+mn-lt"/>
                <a:cs typeface="+mn-lt"/>
              </a:rPr>
              <a:t>algunos</a:t>
            </a:r>
            <a:r>
              <a:rPr lang="en-US" sz="2500" i="1" dirty="0">
                <a:ea typeface="+mn-lt"/>
                <a:cs typeface="+mn-lt"/>
              </a:rPr>
              <a:t> de los </a:t>
            </a:r>
            <a:r>
              <a:rPr lang="en-US" sz="2500" i="1" dirty="0" err="1">
                <a:ea typeface="+mn-lt"/>
                <a:cs typeface="+mn-lt"/>
              </a:rPr>
              <a:t>componentes</a:t>
            </a:r>
            <a:r>
              <a:rPr lang="en-US" sz="2500" i="1" dirty="0">
                <a:ea typeface="+mn-lt"/>
                <a:cs typeface="+mn-lt"/>
              </a:rPr>
              <a:t>. Sin </a:t>
            </a:r>
            <a:r>
              <a:rPr lang="en-US" sz="2500" i="1" dirty="0" err="1">
                <a:ea typeface="+mn-lt"/>
                <a:cs typeface="+mn-lt"/>
              </a:rPr>
              <a:t>eso</a:t>
            </a:r>
            <a:r>
              <a:rPr lang="en-US" sz="2500" i="1" dirty="0">
                <a:ea typeface="+mn-lt"/>
                <a:cs typeface="+mn-lt"/>
              </a:rPr>
              <a:t>, la </a:t>
            </a:r>
            <a:r>
              <a:rPr lang="en-US" sz="2500" i="1" dirty="0" err="1">
                <a:ea typeface="+mn-lt"/>
                <a:cs typeface="+mn-lt"/>
              </a:rPr>
              <a:t>vida</a:t>
            </a:r>
            <a:r>
              <a:rPr lang="en-US" sz="2500" i="1" dirty="0">
                <a:ea typeface="+mn-lt"/>
                <a:cs typeface="+mn-lt"/>
              </a:rPr>
              <a:t> </a:t>
            </a:r>
            <a:r>
              <a:rPr lang="en-US" sz="2500" i="1" dirty="0" err="1">
                <a:ea typeface="+mn-lt"/>
                <a:cs typeface="+mn-lt"/>
              </a:rPr>
              <a:t>misma</a:t>
            </a:r>
            <a:r>
              <a:rPr lang="en-US" sz="2500" i="1" dirty="0">
                <a:ea typeface="+mn-lt"/>
                <a:cs typeface="+mn-lt"/>
              </a:rPr>
              <a:t>, que </a:t>
            </a:r>
            <a:r>
              <a:rPr lang="en-US" sz="2500" i="1" dirty="0" err="1">
                <a:ea typeface="+mn-lt"/>
                <a:cs typeface="+mn-lt"/>
              </a:rPr>
              <a:t>impone</a:t>
            </a:r>
            <a:r>
              <a:rPr lang="en-US" sz="2500" i="1" dirty="0">
                <a:ea typeface="+mn-lt"/>
                <a:cs typeface="+mn-lt"/>
              </a:rPr>
              <a:t> </a:t>
            </a:r>
            <a:r>
              <a:rPr lang="en-US" sz="2500" i="1" dirty="0" err="1">
                <a:ea typeface="+mn-lt"/>
                <a:cs typeface="+mn-lt"/>
              </a:rPr>
              <a:t>más</a:t>
            </a:r>
            <a:r>
              <a:rPr lang="en-US" sz="2500" i="1" dirty="0">
                <a:ea typeface="+mn-lt"/>
                <a:cs typeface="+mn-lt"/>
              </a:rPr>
              <a:t> </a:t>
            </a:r>
            <a:r>
              <a:rPr lang="en-US" sz="2500" i="1" dirty="0" err="1">
                <a:ea typeface="+mn-lt"/>
                <a:cs typeface="+mn-lt"/>
              </a:rPr>
              <a:t>obligaciones</a:t>
            </a:r>
            <a:r>
              <a:rPr lang="en-US" sz="2500" i="1" dirty="0">
                <a:ea typeface="+mn-lt"/>
                <a:cs typeface="+mn-lt"/>
              </a:rPr>
              <a:t> y </a:t>
            </a:r>
            <a:r>
              <a:rPr lang="en-US" sz="2500" i="1" dirty="0" err="1">
                <a:ea typeface="+mn-lt"/>
                <a:cs typeface="+mn-lt"/>
              </a:rPr>
              <a:t>deberes</a:t>
            </a:r>
            <a:r>
              <a:rPr lang="en-US" sz="2500" i="1" dirty="0">
                <a:ea typeface="+mn-lt"/>
                <a:cs typeface="+mn-lt"/>
              </a:rPr>
              <a:t>, </a:t>
            </a:r>
            <a:r>
              <a:rPr lang="en-US" sz="2500" i="1" dirty="0" err="1">
                <a:ea typeface="+mn-lt"/>
                <a:cs typeface="+mn-lt"/>
              </a:rPr>
              <a:t>deja</a:t>
            </a:r>
            <a:r>
              <a:rPr lang="en-US" sz="2500" i="1" dirty="0">
                <a:ea typeface="+mn-lt"/>
                <a:cs typeface="+mn-lt"/>
              </a:rPr>
              <a:t> </a:t>
            </a:r>
            <a:r>
              <a:rPr lang="en-US" sz="2500" i="1" dirty="0" err="1">
                <a:ea typeface="+mn-lt"/>
                <a:cs typeface="+mn-lt"/>
              </a:rPr>
              <a:t>menos</a:t>
            </a:r>
            <a:r>
              <a:rPr lang="en-US" sz="2500" i="1" dirty="0">
                <a:ea typeface="+mn-lt"/>
                <a:cs typeface="+mn-lt"/>
              </a:rPr>
              <a:t> </a:t>
            </a:r>
            <a:r>
              <a:rPr lang="en-US" sz="2500" i="1" dirty="0" err="1">
                <a:ea typeface="+mn-lt"/>
                <a:cs typeface="+mn-lt"/>
              </a:rPr>
              <a:t>vagar</a:t>
            </a:r>
            <a:r>
              <a:rPr lang="en-US" sz="2500" i="1" dirty="0">
                <a:ea typeface="+mn-lt"/>
                <a:cs typeface="+mn-lt"/>
              </a:rPr>
              <a:t> para la </a:t>
            </a:r>
            <a:r>
              <a:rPr lang="en-US" sz="2500" i="1" dirty="0" err="1">
                <a:ea typeface="+mn-lt"/>
                <a:cs typeface="+mn-lt"/>
              </a:rPr>
              <a:t>sabrosa</a:t>
            </a:r>
            <a:r>
              <a:rPr lang="en-US" sz="2500" i="1" dirty="0">
                <a:ea typeface="+mn-lt"/>
                <a:cs typeface="+mn-lt"/>
              </a:rPr>
              <a:t> </a:t>
            </a:r>
            <a:r>
              <a:rPr lang="en-US" sz="2500" i="1" dirty="0" err="1">
                <a:ea typeface="+mn-lt"/>
                <a:cs typeface="+mn-lt"/>
              </a:rPr>
              <a:t>camaradería</a:t>
            </a:r>
            <a:r>
              <a:rPr lang="en-US" sz="2500" i="1" dirty="0">
                <a:ea typeface="+mn-lt"/>
                <a:cs typeface="+mn-lt"/>
              </a:rPr>
              <a:t>. Don Pedro Salinas, por </a:t>
            </a:r>
            <a:r>
              <a:rPr lang="en-US" sz="2500" i="1" dirty="0" err="1">
                <a:ea typeface="+mn-lt"/>
                <a:cs typeface="+mn-lt"/>
              </a:rPr>
              <a:t>ejemplo</a:t>
            </a:r>
            <a:r>
              <a:rPr lang="en-US" sz="2500" i="1" dirty="0">
                <a:ea typeface="+mn-lt"/>
                <a:cs typeface="+mn-lt"/>
              </a:rPr>
              <a:t>, es director de la Universidad </a:t>
            </a:r>
            <a:r>
              <a:rPr lang="en-US" sz="2500" i="1" dirty="0" err="1">
                <a:ea typeface="+mn-lt"/>
                <a:cs typeface="+mn-lt"/>
              </a:rPr>
              <a:t>Internacional</a:t>
            </a:r>
            <a:r>
              <a:rPr lang="en-US" sz="2500" i="1" dirty="0">
                <a:ea typeface="+mn-lt"/>
                <a:cs typeface="+mn-lt"/>
              </a:rPr>
              <a:t> de S an ta n d e r: es un hombre </a:t>
            </a:r>
            <a:r>
              <a:rPr lang="en-US" sz="2500" i="1" dirty="0" err="1">
                <a:ea typeface="+mn-lt"/>
                <a:cs typeface="+mn-lt"/>
              </a:rPr>
              <a:t>importante</a:t>
            </a:r>
            <a:r>
              <a:rPr lang="en-US" sz="2500" i="1" dirty="0">
                <a:ea typeface="+mn-lt"/>
                <a:cs typeface="+mn-lt"/>
              </a:rPr>
              <a:t>; hay que </a:t>
            </a:r>
            <a:r>
              <a:rPr lang="en-US" sz="2500" i="1" dirty="0" err="1">
                <a:ea typeface="+mn-lt"/>
                <a:cs typeface="+mn-lt"/>
              </a:rPr>
              <a:t>hacer</a:t>
            </a:r>
            <a:r>
              <a:rPr lang="en-US" sz="2500" i="1" dirty="0">
                <a:ea typeface="+mn-lt"/>
                <a:cs typeface="+mn-lt"/>
              </a:rPr>
              <a:t> cola para </a:t>
            </a:r>
            <a:r>
              <a:rPr lang="en-US" sz="2500" i="1" dirty="0" err="1">
                <a:ea typeface="+mn-lt"/>
                <a:cs typeface="+mn-lt"/>
              </a:rPr>
              <a:t>verle</a:t>
            </a:r>
            <a:r>
              <a:rPr lang="en-US" sz="2500" i="1" dirty="0">
                <a:ea typeface="+mn-lt"/>
                <a:cs typeface="+mn-lt"/>
              </a:rPr>
              <a:t> (</a:t>
            </a:r>
            <a:r>
              <a:rPr lang="en-US" sz="2500" i="1" dirty="0" err="1">
                <a:ea typeface="+mn-lt"/>
                <a:cs typeface="+mn-lt"/>
              </a:rPr>
              <a:t>aunque</a:t>
            </a:r>
            <a:r>
              <a:rPr lang="en-US" sz="2500" i="1" dirty="0">
                <a:ea typeface="+mn-lt"/>
                <a:cs typeface="+mn-lt"/>
              </a:rPr>
              <a:t> </a:t>
            </a:r>
            <a:r>
              <a:rPr lang="en-US" sz="2500" i="1" dirty="0" err="1">
                <a:ea typeface="+mn-lt"/>
                <a:cs typeface="+mn-lt"/>
              </a:rPr>
              <a:t>nunca</a:t>
            </a:r>
            <a:r>
              <a:rPr lang="en-US" sz="2500" i="1" dirty="0">
                <a:ea typeface="+mn-lt"/>
                <a:cs typeface="+mn-lt"/>
              </a:rPr>
              <a:t> se </a:t>
            </a:r>
            <a:r>
              <a:rPr lang="en-US" sz="2500" i="1" dirty="0" err="1">
                <a:ea typeface="+mn-lt"/>
                <a:cs typeface="+mn-lt"/>
              </a:rPr>
              <a:t>niega</a:t>
            </a:r>
            <a:r>
              <a:rPr lang="en-US" sz="2500" i="1" dirty="0">
                <a:ea typeface="+mn-lt"/>
                <a:cs typeface="+mn-lt"/>
              </a:rPr>
              <a:t> a uno de los amigos que </a:t>
            </a:r>
            <a:r>
              <a:rPr lang="en-US" sz="2500" i="1" dirty="0" err="1">
                <a:ea typeface="+mn-lt"/>
                <a:cs typeface="+mn-lt"/>
              </a:rPr>
              <a:t>quiere</a:t>
            </a:r>
            <a:r>
              <a:rPr lang="en-US" sz="2500" i="1" dirty="0">
                <a:ea typeface="+mn-lt"/>
                <a:cs typeface="+mn-lt"/>
              </a:rPr>
              <a:t>). Todos </a:t>
            </a:r>
            <a:r>
              <a:rPr lang="en-US" sz="2500" i="1" dirty="0" err="1">
                <a:ea typeface="+mn-lt"/>
                <a:cs typeface="+mn-lt"/>
              </a:rPr>
              <a:t>estamos</a:t>
            </a:r>
            <a:r>
              <a:rPr lang="en-US" sz="2500" i="1" dirty="0">
                <a:ea typeface="+mn-lt"/>
                <a:cs typeface="+mn-lt"/>
              </a:rPr>
              <a:t> </a:t>
            </a:r>
            <a:r>
              <a:rPr lang="en-US" sz="2500" i="1" dirty="0" err="1">
                <a:ea typeface="+mn-lt"/>
                <a:cs typeface="+mn-lt"/>
              </a:rPr>
              <a:t>más</a:t>
            </a:r>
            <a:r>
              <a:rPr lang="en-US" sz="2500" i="1" dirty="0">
                <a:ea typeface="+mn-lt"/>
                <a:cs typeface="+mn-lt"/>
              </a:rPr>
              <a:t> </a:t>
            </a:r>
            <a:r>
              <a:rPr lang="en-US" sz="2500" i="1" dirty="0" err="1">
                <a:ea typeface="+mn-lt"/>
                <a:cs typeface="+mn-lt"/>
              </a:rPr>
              <a:t>ocupados</a:t>
            </a:r>
            <a:r>
              <a:rPr lang="en-US" sz="2500" i="1" dirty="0">
                <a:ea typeface="+mn-lt"/>
                <a:cs typeface="+mn-lt"/>
              </a:rPr>
              <a:t> y de </a:t>
            </a:r>
            <a:r>
              <a:rPr lang="en-US" sz="2500" i="1" dirty="0" err="1">
                <a:ea typeface="+mn-lt"/>
                <a:cs typeface="+mn-lt"/>
              </a:rPr>
              <a:t>peor</a:t>
            </a:r>
            <a:r>
              <a:rPr lang="en-US" sz="2500" i="1" dirty="0">
                <a:ea typeface="+mn-lt"/>
                <a:cs typeface="+mn-lt"/>
              </a:rPr>
              <a:t> humor. </a:t>
            </a:r>
            <a:r>
              <a:rPr lang="en-US" sz="2500" i="1" dirty="0" err="1">
                <a:ea typeface="+mn-lt"/>
                <a:cs typeface="+mn-lt"/>
              </a:rPr>
              <a:t>Sólo</a:t>
            </a:r>
            <a:r>
              <a:rPr lang="en-US" sz="2500" i="1" dirty="0">
                <a:ea typeface="+mn-lt"/>
                <a:cs typeface="+mn-lt"/>
              </a:rPr>
              <a:t> Guillén (¡</a:t>
            </a:r>
            <a:r>
              <a:rPr lang="en-US" sz="2500" i="1" dirty="0" err="1">
                <a:ea typeface="+mn-lt"/>
                <a:cs typeface="+mn-lt"/>
              </a:rPr>
              <a:t>encantador</a:t>
            </a:r>
            <a:r>
              <a:rPr lang="en-US" sz="2500" i="1" dirty="0">
                <a:ea typeface="+mn-lt"/>
                <a:cs typeface="+mn-lt"/>
              </a:rPr>
              <a:t> Jorge!) </a:t>
            </a:r>
            <a:r>
              <a:rPr lang="en-US" sz="2500" i="1" dirty="0" err="1">
                <a:ea typeface="+mn-lt"/>
                <a:cs typeface="+mn-lt"/>
              </a:rPr>
              <a:t>puede</a:t>
            </a:r>
            <a:r>
              <a:rPr lang="en-US" sz="2500" i="1" dirty="0">
                <a:ea typeface="+mn-lt"/>
                <a:cs typeface="+mn-lt"/>
              </a:rPr>
              <a:t> </a:t>
            </a:r>
            <a:r>
              <a:rPr lang="en-US" sz="2500" i="1" dirty="0" err="1">
                <a:ea typeface="+mn-lt"/>
                <a:cs typeface="+mn-lt"/>
              </a:rPr>
              <a:t>permitirse</a:t>
            </a:r>
            <a:r>
              <a:rPr lang="en-US" sz="2500" i="1" dirty="0">
                <a:ea typeface="+mn-lt"/>
                <a:cs typeface="+mn-lt"/>
              </a:rPr>
              <a:t> el </a:t>
            </a:r>
            <a:r>
              <a:rPr lang="en-US" sz="2500" i="1" dirty="0" err="1">
                <a:ea typeface="+mn-lt"/>
                <a:cs typeface="+mn-lt"/>
              </a:rPr>
              <a:t>lujo</a:t>
            </a:r>
            <a:r>
              <a:rPr lang="en-US" sz="2500" i="1" dirty="0">
                <a:ea typeface="+mn-lt"/>
                <a:cs typeface="+mn-lt"/>
              </a:rPr>
              <a:t> de </a:t>
            </a:r>
            <a:r>
              <a:rPr lang="en-US" sz="2500" i="1" dirty="0" err="1">
                <a:ea typeface="+mn-lt"/>
                <a:cs typeface="+mn-lt"/>
              </a:rPr>
              <a:t>pasarse</a:t>
            </a:r>
            <a:r>
              <a:rPr lang="en-US" sz="2500" i="1" dirty="0">
                <a:ea typeface="+mn-lt"/>
                <a:cs typeface="+mn-lt"/>
              </a:rPr>
              <a:t> </a:t>
            </a:r>
            <a:r>
              <a:rPr lang="en-US" sz="2500" i="1" dirty="0" err="1">
                <a:ea typeface="+mn-lt"/>
                <a:cs typeface="+mn-lt"/>
              </a:rPr>
              <a:t>toda</a:t>
            </a:r>
            <a:r>
              <a:rPr lang="en-US" sz="2500" i="1" dirty="0">
                <a:ea typeface="+mn-lt"/>
                <a:cs typeface="+mn-lt"/>
              </a:rPr>
              <a:t> una </a:t>
            </a:r>
            <a:r>
              <a:rPr lang="en-US" sz="2500" i="1" dirty="0" err="1">
                <a:ea typeface="+mn-lt"/>
                <a:cs typeface="+mn-lt"/>
              </a:rPr>
              <a:t>mañana</a:t>
            </a:r>
            <a:r>
              <a:rPr lang="en-US" sz="2500" i="1" dirty="0">
                <a:ea typeface="+mn-lt"/>
                <a:cs typeface="+mn-lt"/>
              </a:rPr>
              <a:t> </a:t>
            </a:r>
            <a:r>
              <a:rPr lang="en-US" sz="2500" i="1" dirty="0" err="1">
                <a:ea typeface="+mn-lt"/>
                <a:cs typeface="+mn-lt"/>
              </a:rPr>
              <a:t>silbando</a:t>
            </a:r>
            <a:r>
              <a:rPr lang="en-US" sz="2500" i="1" dirty="0">
                <a:ea typeface="+mn-lt"/>
                <a:cs typeface="+mn-lt"/>
              </a:rPr>
              <a:t> una </a:t>
            </a:r>
            <a:r>
              <a:rPr lang="en-US" sz="2500" i="1" dirty="0" err="1">
                <a:ea typeface="+mn-lt"/>
                <a:cs typeface="+mn-lt"/>
              </a:rPr>
              <a:t>cancióncilla</a:t>
            </a:r>
            <a:r>
              <a:rPr lang="en-US" sz="2500" i="1" dirty="0">
                <a:ea typeface="+mn-lt"/>
                <a:cs typeface="+mn-lt"/>
              </a:rPr>
              <a:t>, </a:t>
            </a:r>
            <a:r>
              <a:rPr lang="en-US" sz="2500" i="1" dirty="0" err="1">
                <a:ea typeface="+mn-lt"/>
                <a:cs typeface="+mn-lt"/>
              </a:rPr>
              <a:t>mientras</a:t>
            </a:r>
            <a:r>
              <a:rPr lang="en-US" sz="2500" i="1" dirty="0">
                <a:ea typeface="+mn-lt"/>
                <a:cs typeface="+mn-lt"/>
              </a:rPr>
              <a:t> da </a:t>
            </a:r>
            <a:r>
              <a:rPr lang="en-US" sz="2500" i="1" dirty="0" err="1">
                <a:ea typeface="+mn-lt"/>
                <a:cs typeface="+mn-lt"/>
              </a:rPr>
              <a:t>vueltas</a:t>
            </a:r>
            <a:r>
              <a:rPr lang="en-US" sz="2500" i="1" dirty="0">
                <a:ea typeface="+mn-lt"/>
                <a:cs typeface="+mn-lt"/>
              </a:rPr>
              <a:t> por </a:t>
            </a:r>
            <a:r>
              <a:rPr lang="en-US" sz="2500" i="1" dirty="0" err="1">
                <a:ea typeface="+mn-lt"/>
                <a:cs typeface="+mn-lt"/>
              </a:rPr>
              <a:t>su</a:t>
            </a:r>
            <a:r>
              <a:rPr lang="en-US" sz="2500" i="1" dirty="0">
                <a:ea typeface="+mn-lt"/>
                <a:cs typeface="+mn-lt"/>
              </a:rPr>
              <a:t> </a:t>
            </a:r>
            <a:r>
              <a:rPr lang="en-US" sz="2500" i="1" dirty="0" err="1">
                <a:ea typeface="+mn-lt"/>
                <a:cs typeface="+mn-lt"/>
              </a:rPr>
              <a:t>habitación</a:t>
            </a:r>
            <a:r>
              <a:rPr lang="en-US" sz="2500" i="1" dirty="0">
                <a:ea typeface="+mn-lt"/>
                <a:cs typeface="+mn-lt"/>
              </a:rPr>
              <a:t>, y </a:t>
            </a:r>
            <a:r>
              <a:rPr lang="en-US" sz="2500" i="1" dirty="0" err="1">
                <a:ea typeface="+mn-lt"/>
                <a:cs typeface="+mn-lt"/>
              </a:rPr>
              <a:t>devana</a:t>
            </a:r>
            <a:r>
              <a:rPr lang="en-US" sz="2500" i="1" dirty="0">
                <a:ea typeface="+mn-lt"/>
                <a:cs typeface="+mn-lt"/>
              </a:rPr>
              <a:t>, y </a:t>
            </a:r>
            <a:r>
              <a:rPr lang="en-US" sz="2500" i="1" dirty="0" err="1">
                <a:ea typeface="+mn-lt"/>
                <a:cs typeface="+mn-lt"/>
              </a:rPr>
              <a:t>piensa</a:t>
            </a:r>
            <a:r>
              <a:rPr lang="en-US" sz="2500" i="1" dirty="0">
                <a:ea typeface="+mn-lt"/>
                <a:cs typeface="+mn-lt"/>
              </a:rPr>
              <a:t>, sus </a:t>
            </a:r>
            <a:r>
              <a:rPr lang="en-US" sz="2500" i="1" dirty="0" err="1">
                <a:ea typeface="+mn-lt"/>
                <a:cs typeface="+mn-lt"/>
              </a:rPr>
              <a:t>musarañas</a:t>
            </a:r>
            <a:r>
              <a:rPr lang="en-US" sz="2500" i="1" dirty="0">
                <a:ea typeface="+mn-lt"/>
                <a:cs typeface="+mn-lt"/>
              </a:rPr>
              <a:t> </a:t>
            </a:r>
            <a:r>
              <a:rPr lang="en-US" sz="2500" i="1" dirty="0" err="1">
                <a:ea typeface="+mn-lt"/>
                <a:cs typeface="+mn-lt"/>
              </a:rPr>
              <a:t>poéticas</a:t>
            </a:r>
            <a:r>
              <a:rPr lang="en-US" sz="2500" i="1" dirty="0">
                <a:ea typeface="+mn-lt"/>
                <a:cs typeface="+mn-lt"/>
              </a:rPr>
              <a:t>."</a:t>
            </a:r>
            <a:endParaRPr lang="en-US" i="1" dirty="0"/>
          </a:p>
          <a:p>
            <a:r>
              <a:rPr lang="en-US" sz="2500" dirty="0">
                <a:ea typeface="+mn-lt"/>
                <a:cs typeface="+mn-lt"/>
              </a:rPr>
              <a:t>(Dámaso Alonso)</a:t>
            </a:r>
            <a:endParaRPr lang="en-US" sz="2500" dirty="0"/>
          </a:p>
        </p:txBody>
      </p:sp>
    </p:spTree>
    <p:extLst>
      <p:ext uri="{BB962C8B-B14F-4D97-AF65-F5344CB8AC3E}">
        <p14:creationId xmlns:p14="http://schemas.microsoft.com/office/powerpoint/2010/main" val="4172300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1D50-917F-4159-BDEE-CEBA0CA9A9C6}"/>
              </a:ext>
            </a:extLst>
          </p:cNvPr>
          <p:cNvSpPr>
            <a:spLocks noGrp="1"/>
          </p:cNvSpPr>
          <p:nvPr>
            <p:ph type="title"/>
          </p:nvPr>
        </p:nvSpPr>
        <p:spPr>
          <a:xfrm>
            <a:off x="247173" y="400665"/>
            <a:ext cx="9297216" cy="755446"/>
          </a:xfrm>
        </p:spPr>
        <p:txBody>
          <a:bodyPr/>
          <a:lstStyle/>
          <a:p>
            <a:r>
              <a:rPr lang="en-US" b="1" dirty="0"/>
              <a:t>Las </a:t>
            </a:r>
            <a:r>
              <a:rPr lang="en-US" b="1" dirty="0" err="1"/>
              <a:t>etapas</a:t>
            </a:r>
            <a:r>
              <a:rPr lang="en-US" b="1" dirty="0"/>
              <a:t> de la </a:t>
            </a:r>
            <a:r>
              <a:rPr lang="en-US" b="1" dirty="0" err="1"/>
              <a:t>evolución</a:t>
            </a:r>
            <a:r>
              <a:rPr lang="en-US" b="1" dirty="0"/>
              <a:t> </a:t>
            </a:r>
          </a:p>
        </p:txBody>
      </p:sp>
      <p:sp>
        <p:nvSpPr>
          <p:cNvPr id="3" name="Content Placeholder 2">
            <a:extLst>
              <a:ext uri="{FF2B5EF4-FFF2-40B4-BE49-F238E27FC236}">
                <a16:creationId xmlns:a16="http://schemas.microsoft.com/office/drawing/2014/main" id="{E25775D4-6A34-45F5-9CB2-088BDEED0DD8}"/>
              </a:ext>
            </a:extLst>
          </p:cNvPr>
          <p:cNvSpPr>
            <a:spLocks noGrp="1"/>
          </p:cNvSpPr>
          <p:nvPr>
            <p:ph idx="1"/>
          </p:nvPr>
        </p:nvSpPr>
        <p:spPr>
          <a:xfrm>
            <a:off x="247173" y="1152783"/>
            <a:ext cx="9297215" cy="5441643"/>
          </a:xfrm>
        </p:spPr>
        <p:txBody>
          <a:bodyPr vert="horz" lIns="91440" tIns="45720" rIns="91440" bIns="45720" rtlCol="0" anchor="t">
            <a:normAutofit/>
          </a:bodyPr>
          <a:lstStyle/>
          <a:p>
            <a:pPr marL="0" indent="0">
              <a:buNone/>
            </a:pPr>
            <a:r>
              <a:rPr lang="en-US" sz="2400" b="1" u="sng" dirty="0">
                <a:solidFill>
                  <a:schemeClr val="accent2"/>
                </a:solidFill>
              </a:rPr>
              <a:t>3. </a:t>
            </a:r>
            <a:r>
              <a:rPr lang="en-US" sz="2400" b="1" u="sng" dirty="0" err="1">
                <a:solidFill>
                  <a:schemeClr val="accent2"/>
                </a:solidFill>
                <a:ea typeface="+mn-lt"/>
                <a:cs typeface="+mn-lt"/>
              </a:rPr>
              <a:t>Después</a:t>
            </a:r>
            <a:r>
              <a:rPr lang="en-US" sz="2400" b="1" u="sng" dirty="0">
                <a:solidFill>
                  <a:schemeClr val="accent2"/>
                </a:solidFill>
                <a:ea typeface="+mn-lt"/>
                <a:cs typeface="+mn-lt"/>
              </a:rPr>
              <a:t> de la </a:t>
            </a:r>
            <a:r>
              <a:rPr lang="en-US" sz="2400" b="1" u="sng" dirty="0" err="1">
                <a:solidFill>
                  <a:schemeClr val="accent2"/>
                </a:solidFill>
                <a:ea typeface="+mn-lt"/>
                <a:cs typeface="+mn-lt"/>
              </a:rPr>
              <a:t>guerra</a:t>
            </a:r>
            <a:endParaRPr lang="en-US" sz="2400" b="1" u="sng">
              <a:solidFill>
                <a:schemeClr val="accent2"/>
              </a:solidFill>
              <a:ea typeface="+mn-lt"/>
              <a:cs typeface="+mn-lt"/>
            </a:endParaRPr>
          </a:p>
          <a:p>
            <a:pPr>
              <a:buFont typeface="Wingdings" charset="2"/>
              <a:buChar char="§"/>
            </a:pPr>
            <a:r>
              <a:rPr lang="en-US" sz="2400" b="1" dirty="0">
                <a:solidFill>
                  <a:schemeClr val="tx1"/>
                </a:solidFill>
                <a:ea typeface="+mn-lt"/>
                <a:cs typeface="+mn-lt"/>
              </a:rPr>
              <a:t>en el </a:t>
            </a:r>
            <a:r>
              <a:rPr lang="en-US" sz="2400" b="1" dirty="0" err="1">
                <a:solidFill>
                  <a:schemeClr val="tx1"/>
                </a:solidFill>
                <a:ea typeface="+mn-lt"/>
                <a:cs typeface="+mn-lt"/>
              </a:rPr>
              <a:t>agosto</a:t>
            </a:r>
            <a:r>
              <a:rPr lang="en-US" sz="2400" b="1" dirty="0">
                <a:solidFill>
                  <a:schemeClr val="tx1"/>
                </a:solidFill>
                <a:ea typeface="+mn-lt"/>
                <a:cs typeface="+mn-lt"/>
              </a:rPr>
              <a:t> de 1936 </a:t>
            </a:r>
            <a:r>
              <a:rPr lang="en-US" sz="2400" b="1" u="sng" dirty="0">
                <a:solidFill>
                  <a:schemeClr val="tx1"/>
                </a:solidFill>
                <a:ea typeface="+mn-lt"/>
                <a:cs typeface="+mn-lt"/>
              </a:rPr>
              <a:t>Lorca</a:t>
            </a:r>
            <a:r>
              <a:rPr lang="en-US" sz="2400" b="1" dirty="0">
                <a:solidFill>
                  <a:schemeClr val="tx1"/>
                </a:solidFill>
                <a:ea typeface="+mn-lt"/>
                <a:cs typeface="+mn-lt"/>
              </a:rPr>
              <a:t> </a:t>
            </a:r>
            <a:r>
              <a:rPr lang="en-US" sz="2400" b="1" dirty="0" err="1">
                <a:solidFill>
                  <a:schemeClr val="tx1"/>
                </a:solidFill>
                <a:ea typeface="+mn-lt"/>
                <a:cs typeface="+mn-lt"/>
              </a:rPr>
              <a:t>fue</a:t>
            </a:r>
            <a:r>
              <a:rPr lang="en-US" sz="2400" b="1" dirty="0">
                <a:solidFill>
                  <a:schemeClr val="tx1"/>
                </a:solidFill>
                <a:ea typeface="+mn-lt"/>
                <a:cs typeface="+mn-lt"/>
              </a:rPr>
              <a:t> </a:t>
            </a:r>
            <a:r>
              <a:rPr lang="en-US" sz="2400" b="1" dirty="0" err="1">
                <a:solidFill>
                  <a:schemeClr val="tx1"/>
                </a:solidFill>
                <a:ea typeface="+mn-lt"/>
                <a:cs typeface="+mn-lt"/>
              </a:rPr>
              <a:t>fusilado</a:t>
            </a:r>
            <a:r>
              <a:rPr lang="en-US" sz="2400" b="1" dirty="0">
                <a:solidFill>
                  <a:schemeClr val="tx1"/>
                </a:solidFill>
                <a:ea typeface="+mn-lt"/>
                <a:cs typeface="+mn-lt"/>
              </a:rPr>
              <a:t> por los </a:t>
            </a:r>
            <a:r>
              <a:rPr lang="en-US" sz="2400" b="1" dirty="0" err="1">
                <a:solidFill>
                  <a:schemeClr val="tx1"/>
                </a:solidFill>
                <a:ea typeface="+mn-lt"/>
                <a:cs typeface="+mn-lt"/>
              </a:rPr>
              <a:t>sublevados</a:t>
            </a:r>
          </a:p>
          <a:p>
            <a:pPr>
              <a:buFont typeface="Wingdings" charset="2"/>
              <a:buChar char="§"/>
            </a:pPr>
            <a:r>
              <a:rPr lang="en-US" sz="2400" b="1" dirty="0">
                <a:ea typeface="+mn-lt"/>
                <a:cs typeface="+mn-lt"/>
              </a:rPr>
              <a:t>los </a:t>
            </a:r>
            <a:r>
              <a:rPr lang="en-US" sz="2400" b="1" dirty="0" err="1">
                <a:ea typeface="+mn-lt"/>
                <a:cs typeface="+mn-lt"/>
              </a:rPr>
              <a:t>demás</a:t>
            </a:r>
            <a:r>
              <a:rPr lang="en-US" sz="2400" dirty="0">
                <a:ea typeface="+mn-lt"/>
                <a:cs typeface="+mn-lt"/>
              </a:rPr>
              <a:t> (</a:t>
            </a:r>
            <a:r>
              <a:rPr lang="en-US" sz="2400" dirty="0" err="1">
                <a:ea typeface="+mn-lt"/>
                <a:cs typeface="+mn-lt"/>
              </a:rPr>
              <a:t>excepto</a:t>
            </a:r>
            <a:r>
              <a:rPr lang="en-US" sz="2400" dirty="0">
                <a:ea typeface="+mn-lt"/>
                <a:cs typeface="+mn-lt"/>
              </a:rPr>
              <a:t> Aleixandre, Dámaso Alonso y Gerardo Diego) </a:t>
            </a:r>
            <a:r>
              <a:rPr lang="en-US" sz="2400" b="1" dirty="0" err="1">
                <a:ea typeface="+mn-lt"/>
                <a:cs typeface="+mn-lt"/>
              </a:rPr>
              <a:t>parten</a:t>
            </a:r>
            <a:r>
              <a:rPr lang="en-US" sz="2400" b="1" dirty="0">
                <a:ea typeface="+mn-lt"/>
                <a:cs typeface="+mn-lt"/>
              </a:rPr>
              <a:t> a un</a:t>
            </a:r>
            <a:r>
              <a:rPr lang="en-US" sz="2400" dirty="0">
                <a:ea typeface="+mn-lt"/>
                <a:cs typeface="+mn-lt"/>
              </a:rPr>
              <a:t> </a:t>
            </a:r>
            <a:r>
              <a:rPr lang="en-US" sz="2400" b="1" dirty="0">
                <a:ea typeface="+mn-lt"/>
                <a:cs typeface="+mn-lt"/>
              </a:rPr>
              <a:t>largo </a:t>
            </a:r>
            <a:r>
              <a:rPr lang="en-US" sz="2400" b="1" dirty="0" err="1">
                <a:ea typeface="+mn-lt"/>
                <a:cs typeface="+mn-lt"/>
              </a:rPr>
              <a:t>exilio</a:t>
            </a:r>
            <a:endParaRPr lang="en-US" b="1"/>
          </a:p>
          <a:p>
            <a:pPr>
              <a:buFont typeface="Wingdings" charset="2"/>
              <a:buChar char="§"/>
            </a:pPr>
            <a:r>
              <a:rPr lang="en-US" sz="2400" dirty="0">
                <a:ea typeface="+mn-lt"/>
                <a:cs typeface="+mn-lt"/>
              </a:rPr>
              <a:t>el </a:t>
            </a:r>
            <a:r>
              <a:rPr lang="en-US" sz="2400" dirty="0" err="1">
                <a:ea typeface="+mn-lt"/>
                <a:cs typeface="+mn-lt"/>
              </a:rPr>
              <a:t>grupo</a:t>
            </a:r>
            <a:r>
              <a:rPr lang="en-US" sz="2400" dirty="0">
                <a:ea typeface="+mn-lt"/>
                <a:cs typeface="+mn-lt"/>
              </a:rPr>
              <a:t> se ha </a:t>
            </a:r>
            <a:r>
              <a:rPr lang="en-US" sz="2400" dirty="0" err="1">
                <a:ea typeface="+mn-lt"/>
                <a:cs typeface="+mn-lt"/>
              </a:rPr>
              <a:t>dispersado</a:t>
            </a:r>
            <a:r>
              <a:rPr lang="en-US" sz="2400" dirty="0">
                <a:ea typeface="+mn-lt"/>
                <a:cs typeface="+mn-lt"/>
              </a:rPr>
              <a:t> - </a:t>
            </a:r>
            <a:r>
              <a:rPr lang="en-US" sz="2400" dirty="0" err="1">
                <a:ea typeface="+mn-lt"/>
                <a:cs typeface="+mn-lt"/>
              </a:rPr>
              <a:t>cada</a:t>
            </a:r>
            <a:r>
              <a:rPr lang="en-US" sz="2400" dirty="0">
                <a:ea typeface="+mn-lt"/>
                <a:cs typeface="+mn-lt"/>
              </a:rPr>
              <a:t> </a:t>
            </a:r>
            <a:r>
              <a:rPr lang="en-US" sz="2400" dirty="0" err="1">
                <a:ea typeface="+mn-lt"/>
                <a:cs typeface="+mn-lt"/>
              </a:rPr>
              <a:t>cual</a:t>
            </a:r>
            <a:r>
              <a:rPr lang="en-US" sz="2400" dirty="0">
                <a:ea typeface="+mn-lt"/>
                <a:cs typeface="+mn-lt"/>
              </a:rPr>
              <a:t> </a:t>
            </a:r>
            <a:r>
              <a:rPr lang="en-US" sz="2400" dirty="0" err="1">
                <a:ea typeface="+mn-lt"/>
                <a:cs typeface="+mn-lt"/>
              </a:rPr>
              <a:t>sigue</a:t>
            </a:r>
            <a:r>
              <a:rPr lang="en-US" sz="2400" dirty="0">
                <a:ea typeface="+mn-lt"/>
                <a:cs typeface="+mn-lt"/>
              </a:rPr>
              <a:t> </a:t>
            </a:r>
            <a:r>
              <a:rPr lang="en-US" sz="2400" dirty="0" err="1">
                <a:ea typeface="+mn-lt"/>
                <a:cs typeface="+mn-lt"/>
              </a:rPr>
              <a:t>su</a:t>
            </a:r>
            <a:r>
              <a:rPr lang="en-US" sz="2400" dirty="0">
                <a:ea typeface="+mn-lt"/>
                <a:cs typeface="+mn-lt"/>
              </a:rPr>
              <a:t> rumbo, </a:t>
            </a:r>
            <a:r>
              <a:rPr lang="en-US" sz="2400" dirty="0" err="1">
                <a:ea typeface="+mn-lt"/>
                <a:cs typeface="+mn-lt"/>
              </a:rPr>
              <a:t>pero</a:t>
            </a:r>
            <a:r>
              <a:rPr lang="en-US" sz="2400" dirty="0">
                <a:ea typeface="+mn-lt"/>
                <a:cs typeface="+mn-lt"/>
              </a:rPr>
              <a:t> </a:t>
            </a:r>
            <a:r>
              <a:rPr lang="en-US" sz="2400" dirty="0" err="1">
                <a:ea typeface="+mn-lt"/>
                <a:cs typeface="+mn-lt"/>
              </a:rPr>
              <a:t>ninguno</a:t>
            </a:r>
            <a:r>
              <a:rPr lang="en-US" sz="2400" dirty="0">
                <a:ea typeface="+mn-lt"/>
                <a:cs typeface="+mn-lt"/>
              </a:rPr>
              <a:t> </a:t>
            </a:r>
            <a:r>
              <a:rPr lang="en-US" sz="2400" dirty="0" err="1">
                <a:ea typeface="+mn-lt"/>
                <a:cs typeface="+mn-lt"/>
              </a:rPr>
              <a:t>abandonará</a:t>
            </a:r>
            <a:r>
              <a:rPr lang="en-US" sz="2400" dirty="0">
                <a:ea typeface="+mn-lt"/>
                <a:cs typeface="+mn-lt"/>
              </a:rPr>
              <a:t> </a:t>
            </a:r>
            <a:r>
              <a:rPr lang="en-US" sz="2400" dirty="0" err="1">
                <a:ea typeface="+mn-lt"/>
                <a:cs typeface="+mn-lt"/>
              </a:rPr>
              <a:t>ya</a:t>
            </a:r>
            <a:r>
              <a:rPr lang="en-US" sz="2400" dirty="0">
                <a:ea typeface="+mn-lt"/>
                <a:cs typeface="+mn-lt"/>
              </a:rPr>
              <a:t> los </a:t>
            </a:r>
            <a:r>
              <a:rPr lang="en-US" sz="2400" dirty="0" err="1">
                <a:ea typeface="+mn-lt"/>
                <a:cs typeface="+mn-lt"/>
              </a:rPr>
              <a:t>caminos</a:t>
            </a:r>
            <a:r>
              <a:rPr lang="en-US" sz="2400" dirty="0">
                <a:ea typeface="+mn-lt"/>
                <a:cs typeface="+mn-lt"/>
              </a:rPr>
              <a:t> de una </a:t>
            </a:r>
            <a:r>
              <a:rPr lang="en-US" sz="2400" dirty="0" err="1">
                <a:ea typeface="+mn-lt"/>
                <a:cs typeface="+mn-lt"/>
              </a:rPr>
              <a:t>poesía</a:t>
            </a:r>
            <a:r>
              <a:rPr lang="en-US" sz="2400" dirty="0">
                <a:ea typeface="+mn-lt"/>
                <a:cs typeface="+mn-lt"/>
              </a:rPr>
              <a:t> </a:t>
            </a:r>
            <a:r>
              <a:rPr lang="en-US" sz="2400" dirty="0" err="1">
                <a:ea typeface="+mn-lt"/>
                <a:cs typeface="+mn-lt"/>
              </a:rPr>
              <a:t>entrañablemente</a:t>
            </a:r>
            <a:r>
              <a:rPr lang="en-US" sz="2400" dirty="0">
                <a:ea typeface="+mn-lt"/>
                <a:cs typeface="+mn-lt"/>
              </a:rPr>
              <a:t> </a:t>
            </a:r>
            <a:r>
              <a:rPr lang="en-US" sz="2400" dirty="0" err="1">
                <a:ea typeface="+mn-lt"/>
                <a:cs typeface="+mn-lt"/>
              </a:rPr>
              <a:t>humana</a:t>
            </a:r>
            <a:endParaRPr lang="en-US" dirty="0"/>
          </a:p>
          <a:p>
            <a:pPr>
              <a:buFont typeface="Wingdings" charset="2"/>
              <a:buChar char="§"/>
            </a:pPr>
            <a:r>
              <a:rPr lang="en-US" sz="2400" dirty="0">
                <a:ea typeface="+mn-lt"/>
                <a:cs typeface="+mn-lt"/>
              </a:rPr>
              <a:t>en España, la </a:t>
            </a:r>
            <a:r>
              <a:rPr lang="en-US" sz="2400" dirty="0" err="1">
                <a:ea typeface="+mn-lt"/>
                <a:cs typeface="+mn-lt"/>
              </a:rPr>
              <a:t>poesía</a:t>
            </a:r>
            <a:r>
              <a:rPr lang="en-US" sz="2400" dirty="0">
                <a:ea typeface="+mn-lt"/>
                <a:cs typeface="+mn-lt"/>
              </a:rPr>
              <a:t> </a:t>
            </a:r>
            <a:r>
              <a:rPr lang="en-US" sz="2400" dirty="0" err="1">
                <a:ea typeface="+mn-lt"/>
                <a:cs typeface="+mn-lt"/>
              </a:rPr>
              <a:t>deriva</a:t>
            </a:r>
            <a:r>
              <a:rPr lang="en-US" sz="2400" dirty="0">
                <a:ea typeface="+mn-lt"/>
                <a:cs typeface="+mn-lt"/>
              </a:rPr>
              <a:t> </a:t>
            </a:r>
            <a:r>
              <a:rPr lang="en-US" sz="2400" dirty="0" err="1">
                <a:ea typeface="+mn-lt"/>
                <a:cs typeface="+mn-lt"/>
              </a:rPr>
              <a:t>hacia</a:t>
            </a:r>
            <a:r>
              <a:rPr lang="en-US" sz="2400" dirty="0">
                <a:ea typeface="+mn-lt"/>
                <a:cs typeface="+mn-lt"/>
              </a:rPr>
              <a:t> un </a:t>
            </a:r>
            <a:r>
              <a:rPr lang="en-US" sz="2400" b="1" dirty="0" err="1">
                <a:ea typeface="+mn-lt"/>
                <a:cs typeface="+mn-lt"/>
              </a:rPr>
              <a:t>humanismo</a:t>
            </a:r>
            <a:r>
              <a:rPr lang="en-US" sz="2400" b="1" dirty="0">
                <a:ea typeface="+mn-lt"/>
                <a:cs typeface="+mn-lt"/>
              </a:rPr>
              <a:t> </a:t>
            </a:r>
            <a:r>
              <a:rPr lang="en-US" sz="2400" b="1" dirty="0" err="1">
                <a:ea typeface="+mn-lt"/>
                <a:cs typeface="+mn-lt"/>
              </a:rPr>
              <a:t>angustiado</a:t>
            </a:r>
            <a:r>
              <a:rPr lang="en-US" sz="2400" dirty="0">
                <a:ea typeface="+mn-lt"/>
                <a:cs typeface="+mn-lt"/>
              </a:rPr>
              <a:t>, de </a:t>
            </a:r>
            <a:r>
              <a:rPr lang="en-US" sz="2400" b="1" dirty="0">
                <a:ea typeface="+mn-lt"/>
                <a:cs typeface="+mn-lt"/>
              </a:rPr>
              <a:t>tonos </a:t>
            </a:r>
            <a:r>
              <a:rPr lang="en-US" sz="2400" b="1" dirty="0" err="1">
                <a:ea typeface="+mn-lt"/>
                <a:cs typeface="+mn-lt"/>
              </a:rPr>
              <a:t>existenciales</a:t>
            </a:r>
            <a:r>
              <a:rPr lang="en-US" sz="2400" dirty="0">
                <a:ea typeface="+mn-lt"/>
                <a:cs typeface="+mn-lt"/>
              </a:rPr>
              <a:t>, </a:t>
            </a:r>
            <a:r>
              <a:rPr lang="en-US" sz="2400" dirty="0" err="1">
                <a:ea typeface="+mn-lt"/>
                <a:cs typeface="+mn-lt"/>
              </a:rPr>
              <a:t>cuya</a:t>
            </a:r>
            <a:r>
              <a:rPr lang="en-US" sz="2400" dirty="0">
                <a:ea typeface="+mn-lt"/>
                <a:cs typeface="+mn-lt"/>
              </a:rPr>
              <a:t> </a:t>
            </a:r>
            <a:r>
              <a:rPr lang="en-US" sz="2400" dirty="0" err="1">
                <a:ea typeface="+mn-lt"/>
                <a:cs typeface="+mn-lt"/>
              </a:rPr>
              <a:t>muestra</a:t>
            </a:r>
            <a:r>
              <a:rPr lang="en-US" sz="2400" dirty="0">
                <a:ea typeface="+mn-lt"/>
                <a:cs typeface="+mn-lt"/>
              </a:rPr>
              <a:t> </a:t>
            </a:r>
            <a:r>
              <a:rPr lang="en-US" sz="2400" dirty="0" err="1">
                <a:ea typeface="+mn-lt"/>
                <a:cs typeface="+mn-lt"/>
              </a:rPr>
              <a:t>más</a:t>
            </a:r>
            <a:r>
              <a:rPr lang="en-US" sz="2400" dirty="0">
                <a:ea typeface="+mn-lt"/>
                <a:cs typeface="+mn-lt"/>
              </a:rPr>
              <a:t> </a:t>
            </a:r>
            <a:r>
              <a:rPr lang="en-US" sz="2400" dirty="0" err="1">
                <a:ea typeface="+mn-lt"/>
                <a:cs typeface="+mn-lt"/>
              </a:rPr>
              <a:t>intensa</a:t>
            </a:r>
            <a:r>
              <a:rPr lang="en-US" sz="2400" dirty="0">
                <a:ea typeface="+mn-lt"/>
                <a:cs typeface="+mn-lt"/>
              </a:rPr>
              <a:t> es </a:t>
            </a:r>
            <a:r>
              <a:rPr lang="en-US" sz="2400" i="1" u="sng" dirty="0">
                <a:ea typeface="+mn-lt"/>
                <a:cs typeface="+mn-lt"/>
              </a:rPr>
              <a:t>Hijos de la </a:t>
            </a:r>
            <a:r>
              <a:rPr lang="en-US" sz="2400" i="1" u="sng" dirty="0" err="1">
                <a:ea typeface="+mn-lt"/>
                <a:cs typeface="+mn-lt"/>
              </a:rPr>
              <a:t>ira</a:t>
            </a:r>
            <a:r>
              <a:rPr lang="en-US" sz="2400" dirty="0">
                <a:ea typeface="+mn-lt"/>
                <a:cs typeface="+mn-lt"/>
              </a:rPr>
              <a:t> de Dámaso Alonso (1944)</a:t>
            </a:r>
            <a:endParaRPr lang="en-US" dirty="0"/>
          </a:p>
          <a:p>
            <a:pPr>
              <a:buFont typeface="Wingdings" charset="2"/>
              <a:buChar char="§"/>
            </a:pPr>
            <a:endParaRPr lang="en-US" sz="2400" dirty="0"/>
          </a:p>
          <a:p>
            <a:pPr>
              <a:buFont typeface="Wingdings" charset="2"/>
              <a:buChar char="§"/>
            </a:pPr>
            <a:endParaRPr lang="en-US" sz="2400" dirty="0"/>
          </a:p>
        </p:txBody>
      </p:sp>
    </p:spTree>
    <p:extLst>
      <p:ext uri="{BB962C8B-B14F-4D97-AF65-F5344CB8AC3E}">
        <p14:creationId xmlns:p14="http://schemas.microsoft.com/office/powerpoint/2010/main" val="2106842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970EB-4BF8-4D85-A993-F7CC7C095E71}"/>
              </a:ext>
            </a:extLst>
          </p:cNvPr>
          <p:cNvSpPr txBox="1"/>
          <p:nvPr/>
        </p:nvSpPr>
        <p:spPr>
          <a:xfrm>
            <a:off x="373627" y="115528"/>
            <a:ext cx="9416844" cy="66325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500" i="1" dirty="0">
                <a:ea typeface="+mn-lt"/>
                <a:cs typeface="+mn-lt"/>
              </a:rPr>
              <a:t>"En </a:t>
            </a:r>
            <a:r>
              <a:rPr lang="en-US" sz="2500" i="1" dirty="0" err="1">
                <a:ea typeface="+mn-lt"/>
                <a:cs typeface="+mn-lt"/>
              </a:rPr>
              <a:t>julio</a:t>
            </a:r>
            <a:r>
              <a:rPr lang="en-US" sz="2500" i="1" dirty="0">
                <a:ea typeface="+mn-lt"/>
                <a:cs typeface="+mn-lt"/>
              </a:rPr>
              <a:t> de 1936, </a:t>
            </a:r>
            <a:r>
              <a:rPr lang="en-US" sz="2500" i="1" dirty="0" err="1">
                <a:ea typeface="+mn-lt"/>
                <a:cs typeface="+mn-lt"/>
              </a:rPr>
              <a:t>muy</a:t>
            </a:r>
            <a:r>
              <a:rPr lang="en-US" sz="2500" i="1" dirty="0">
                <a:ea typeface="+mn-lt"/>
                <a:cs typeface="+mn-lt"/>
              </a:rPr>
              <a:t> </a:t>
            </a:r>
            <a:r>
              <a:rPr lang="en-US" sz="2500" i="1" dirty="0" err="1">
                <a:ea typeface="+mn-lt"/>
                <a:cs typeface="+mn-lt"/>
              </a:rPr>
              <a:t>pocos</a:t>
            </a:r>
            <a:r>
              <a:rPr lang="en-US" sz="2500" i="1" dirty="0">
                <a:ea typeface="+mn-lt"/>
                <a:cs typeface="+mn-lt"/>
              </a:rPr>
              <a:t> días antes de </a:t>
            </a:r>
            <a:r>
              <a:rPr lang="en-US" sz="2500" i="1" dirty="0" err="1">
                <a:ea typeface="+mn-lt"/>
                <a:cs typeface="+mn-lt"/>
              </a:rPr>
              <a:t>estallar</a:t>
            </a:r>
            <a:r>
              <a:rPr lang="en-US" sz="2500" i="1" dirty="0">
                <a:ea typeface="+mn-lt"/>
                <a:cs typeface="+mn-lt"/>
              </a:rPr>
              <a:t> la </a:t>
            </a:r>
            <a:r>
              <a:rPr lang="en-US" sz="2500" i="1" dirty="0" err="1">
                <a:ea typeface="+mn-lt"/>
                <a:cs typeface="+mn-lt"/>
              </a:rPr>
              <a:t>guerra</a:t>
            </a:r>
            <a:r>
              <a:rPr lang="en-US" sz="2500" i="1" dirty="0">
                <a:ea typeface="+mn-lt"/>
                <a:cs typeface="+mn-lt"/>
              </a:rPr>
              <a:t>, vi por </a:t>
            </a:r>
            <a:r>
              <a:rPr lang="en-US" sz="2500" i="1" dirty="0" err="1">
                <a:ea typeface="+mn-lt"/>
                <a:cs typeface="+mn-lt"/>
              </a:rPr>
              <a:t>última</a:t>
            </a:r>
            <a:r>
              <a:rPr lang="en-US" sz="2500" i="1" dirty="0">
                <a:ea typeface="+mn-lt"/>
                <a:cs typeface="+mn-lt"/>
              </a:rPr>
              <a:t> </a:t>
            </a:r>
            <a:r>
              <a:rPr lang="en-US" sz="2500" i="1" dirty="0" err="1">
                <a:ea typeface="+mn-lt"/>
                <a:cs typeface="+mn-lt"/>
              </a:rPr>
              <a:t>vez</a:t>
            </a:r>
            <a:r>
              <a:rPr lang="en-US" sz="2500" i="1" dirty="0">
                <a:ea typeface="+mn-lt"/>
                <a:cs typeface="+mn-lt"/>
              </a:rPr>
              <a:t> a Federico: </a:t>
            </a:r>
            <a:r>
              <a:rPr lang="en-US" sz="2500" i="1" dirty="0" err="1">
                <a:ea typeface="+mn-lt"/>
                <a:cs typeface="+mn-lt"/>
              </a:rPr>
              <a:t>nos</a:t>
            </a:r>
            <a:r>
              <a:rPr lang="en-US" sz="2500" i="1" dirty="0">
                <a:ea typeface="+mn-lt"/>
                <a:cs typeface="+mn-lt"/>
              </a:rPr>
              <a:t> </a:t>
            </a:r>
            <a:r>
              <a:rPr lang="en-US" sz="2500" i="1" dirty="0" err="1">
                <a:ea typeface="+mn-lt"/>
                <a:cs typeface="+mn-lt"/>
              </a:rPr>
              <a:t>leyó</a:t>
            </a:r>
            <a:r>
              <a:rPr lang="en-US" sz="2500" i="1" dirty="0">
                <a:ea typeface="+mn-lt"/>
                <a:cs typeface="+mn-lt"/>
              </a:rPr>
              <a:t> en el </a:t>
            </a:r>
            <a:r>
              <a:rPr lang="en-US" sz="2500" i="1" dirty="0" err="1">
                <a:ea typeface="+mn-lt"/>
                <a:cs typeface="+mn-lt"/>
              </a:rPr>
              <a:t>despacho</a:t>
            </a:r>
            <a:r>
              <a:rPr lang="en-US" sz="2500" i="1" dirty="0">
                <a:ea typeface="+mn-lt"/>
                <a:cs typeface="+mn-lt"/>
              </a:rPr>
              <a:t> de Eusebio Oliver La casa de Bernarda Alba. Tengo </a:t>
            </a:r>
            <a:r>
              <a:rPr lang="en-US" sz="2500" i="1" dirty="0" err="1">
                <a:ea typeface="+mn-lt"/>
                <a:cs typeface="+mn-lt"/>
              </a:rPr>
              <a:t>grabadas</a:t>
            </a:r>
            <a:r>
              <a:rPr lang="en-US" sz="2500" i="1" dirty="0">
                <a:ea typeface="+mn-lt"/>
                <a:cs typeface="+mn-lt"/>
              </a:rPr>
              <a:t> en la </a:t>
            </a:r>
            <a:r>
              <a:rPr lang="en-US" sz="2500" i="1" dirty="0" err="1">
                <a:ea typeface="+mn-lt"/>
                <a:cs typeface="+mn-lt"/>
              </a:rPr>
              <a:t>memoria</a:t>
            </a:r>
            <a:r>
              <a:rPr lang="en-US" sz="2500" i="1" dirty="0">
                <a:ea typeface="+mn-lt"/>
                <a:cs typeface="+mn-lt"/>
              </a:rPr>
              <a:t> las </a:t>
            </a:r>
            <a:r>
              <a:rPr lang="en-US" sz="2500" i="1" dirty="0" err="1">
                <a:ea typeface="+mn-lt"/>
                <a:cs typeface="+mn-lt"/>
              </a:rPr>
              <a:t>últimas</a:t>
            </a:r>
            <a:r>
              <a:rPr lang="en-US" sz="2500" i="1" dirty="0">
                <a:ea typeface="+mn-lt"/>
                <a:cs typeface="+mn-lt"/>
              </a:rPr>
              <a:t> palabras que le </a:t>
            </a:r>
            <a:r>
              <a:rPr lang="en-US" sz="2500" i="1" dirty="0" err="1">
                <a:ea typeface="+mn-lt"/>
                <a:cs typeface="+mn-lt"/>
              </a:rPr>
              <a:t>oí</a:t>
            </a:r>
            <a:r>
              <a:rPr lang="en-US" sz="2500" i="1" dirty="0">
                <a:ea typeface="+mn-lt"/>
                <a:cs typeface="+mn-lt"/>
              </a:rPr>
              <a:t>. </a:t>
            </a:r>
            <a:r>
              <a:rPr lang="en-US" sz="2500" i="1" dirty="0" err="1">
                <a:ea typeface="+mn-lt"/>
                <a:cs typeface="+mn-lt"/>
              </a:rPr>
              <a:t>Él</a:t>
            </a:r>
            <a:r>
              <a:rPr lang="en-US" sz="2500" i="1" dirty="0">
                <a:ea typeface="+mn-lt"/>
                <a:cs typeface="+mn-lt"/>
              </a:rPr>
              <a:t>, por </a:t>
            </a:r>
            <a:r>
              <a:rPr lang="en-US" sz="2500" i="1" dirty="0" err="1">
                <a:ea typeface="+mn-lt"/>
                <a:cs typeface="+mn-lt"/>
              </a:rPr>
              <a:t>su</a:t>
            </a:r>
            <a:r>
              <a:rPr lang="en-US" sz="2500" i="1" dirty="0">
                <a:ea typeface="+mn-lt"/>
                <a:cs typeface="+mn-lt"/>
              </a:rPr>
              <a:t> </a:t>
            </a:r>
            <a:r>
              <a:rPr lang="en-US" sz="2500" i="1" dirty="0" err="1">
                <a:ea typeface="+mn-lt"/>
                <a:cs typeface="+mn-lt"/>
              </a:rPr>
              <a:t>viaje</a:t>
            </a:r>
            <a:r>
              <a:rPr lang="en-US" sz="2500" i="1" dirty="0">
                <a:ea typeface="+mn-lt"/>
                <a:cs typeface="+mn-lt"/>
              </a:rPr>
              <a:t>, </a:t>
            </a:r>
            <a:r>
              <a:rPr lang="en-US" sz="2500" i="1" dirty="0" err="1">
                <a:ea typeface="+mn-lt"/>
                <a:cs typeface="+mn-lt"/>
              </a:rPr>
              <a:t>tenía</a:t>
            </a:r>
            <a:r>
              <a:rPr lang="en-US" sz="2500" i="1" dirty="0">
                <a:ea typeface="+mn-lt"/>
                <a:cs typeface="+mn-lt"/>
              </a:rPr>
              <a:t> </a:t>
            </a:r>
            <a:r>
              <a:rPr lang="en-US" sz="2500" i="1" dirty="0" err="1">
                <a:ea typeface="+mn-lt"/>
                <a:cs typeface="+mn-lt"/>
              </a:rPr>
              <a:t>prisa</a:t>
            </a:r>
            <a:r>
              <a:rPr lang="en-US" sz="2500" i="1" dirty="0">
                <a:ea typeface="+mn-lt"/>
                <a:cs typeface="+mn-lt"/>
              </a:rPr>
              <a:t>. Iba a </a:t>
            </a:r>
            <a:r>
              <a:rPr lang="en-US" sz="2500" i="1" dirty="0" err="1">
                <a:ea typeface="+mn-lt"/>
                <a:cs typeface="+mn-lt"/>
              </a:rPr>
              <a:t>salir</a:t>
            </a:r>
            <a:r>
              <a:rPr lang="en-US" sz="2500" i="1" dirty="0">
                <a:ea typeface="+mn-lt"/>
                <a:cs typeface="+mn-lt"/>
              </a:rPr>
              <a:t> antes que </a:t>
            </a:r>
            <a:r>
              <a:rPr lang="en-US" sz="2500" i="1" dirty="0" err="1">
                <a:ea typeface="+mn-lt"/>
                <a:cs typeface="+mn-lt"/>
              </a:rPr>
              <a:t>nosotros</a:t>
            </a:r>
            <a:r>
              <a:rPr lang="en-US" sz="2500" i="1" dirty="0">
                <a:ea typeface="+mn-lt"/>
                <a:cs typeface="+mn-lt"/>
              </a:rPr>
              <a:t>; </a:t>
            </a:r>
            <a:r>
              <a:rPr lang="en-US" sz="2500" i="1" dirty="0" err="1">
                <a:ea typeface="+mn-lt"/>
                <a:cs typeface="+mn-lt"/>
              </a:rPr>
              <a:t>estábamos</a:t>
            </a:r>
            <a:r>
              <a:rPr lang="en-US" sz="2500" i="1" dirty="0">
                <a:ea typeface="+mn-lt"/>
                <a:cs typeface="+mn-lt"/>
              </a:rPr>
              <a:t> en pie, en el </a:t>
            </a:r>
            <a:r>
              <a:rPr lang="en-US" sz="2500" i="1" dirty="0" err="1">
                <a:ea typeface="+mn-lt"/>
                <a:cs typeface="+mn-lt"/>
              </a:rPr>
              <a:t>vestíbulo</a:t>
            </a:r>
            <a:r>
              <a:rPr lang="en-US" sz="2500" i="1" dirty="0">
                <a:ea typeface="+mn-lt"/>
                <a:cs typeface="+mn-lt"/>
              </a:rPr>
              <a:t>, y </a:t>
            </a:r>
            <a:r>
              <a:rPr lang="en-US" sz="2500" i="1" dirty="0" err="1">
                <a:ea typeface="+mn-lt"/>
                <a:cs typeface="+mn-lt"/>
              </a:rPr>
              <a:t>hablábamos</a:t>
            </a:r>
            <a:r>
              <a:rPr lang="en-US" sz="2500" i="1" dirty="0">
                <a:ea typeface="+mn-lt"/>
                <a:cs typeface="+mn-lt"/>
              </a:rPr>
              <a:t> </a:t>
            </a:r>
            <a:r>
              <a:rPr lang="en-US" sz="2500" i="1" dirty="0" err="1">
                <a:ea typeface="+mn-lt"/>
                <a:cs typeface="+mn-lt"/>
              </a:rPr>
              <a:t>precisamente</a:t>
            </a:r>
            <a:r>
              <a:rPr lang="en-US" sz="2500" i="1" dirty="0">
                <a:ea typeface="+mn-lt"/>
                <a:cs typeface="+mn-lt"/>
              </a:rPr>
              <a:t> de uno de los </a:t>
            </a:r>
            <a:r>
              <a:rPr lang="en-US" sz="2500" i="1" dirty="0" err="1">
                <a:ea typeface="+mn-lt"/>
                <a:cs typeface="+mn-lt"/>
              </a:rPr>
              <a:t>muchos</a:t>
            </a:r>
            <a:r>
              <a:rPr lang="en-US" sz="2500" i="1" dirty="0">
                <a:ea typeface="+mn-lt"/>
                <a:cs typeface="+mn-lt"/>
              </a:rPr>
              <a:t> </a:t>
            </a:r>
            <a:r>
              <a:rPr lang="en-US" sz="2500" i="1" dirty="0" err="1">
                <a:ea typeface="+mn-lt"/>
                <a:cs typeface="+mn-lt"/>
              </a:rPr>
              <a:t>escritores</a:t>
            </a:r>
            <a:r>
              <a:rPr lang="en-US" sz="2500" i="1" dirty="0">
                <a:ea typeface="+mn-lt"/>
                <a:cs typeface="+mn-lt"/>
              </a:rPr>
              <a:t> que por </a:t>
            </a:r>
            <a:r>
              <a:rPr lang="en-US" sz="2500" i="1" dirty="0" err="1">
                <a:ea typeface="+mn-lt"/>
                <a:cs typeface="+mn-lt"/>
              </a:rPr>
              <a:t>entonces</a:t>
            </a:r>
            <a:r>
              <a:rPr lang="en-US" sz="2500" i="1" dirty="0">
                <a:ea typeface="+mn-lt"/>
                <a:cs typeface="+mn-lt"/>
              </a:rPr>
              <a:t> </a:t>
            </a:r>
            <a:r>
              <a:rPr lang="en-US" sz="2500" i="1" dirty="0" err="1">
                <a:ea typeface="+mn-lt"/>
                <a:cs typeface="+mn-lt"/>
              </a:rPr>
              <a:t>estaban</a:t>
            </a:r>
            <a:r>
              <a:rPr lang="en-US" sz="2500" i="1" dirty="0">
                <a:ea typeface="+mn-lt"/>
                <a:cs typeface="+mn-lt"/>
              </a:rPr>
              <a:t> </a:t>
            </a:r>
            <a:r>
              <a:rPr lang="en-US" sz="2500" i="1" dirty="0" err="1">
                <a:ea typeface="+mn-lt"/>
                <a:cs typeface="+mn-lt"/>
              </a:rPr>
              <a:t>ya</a:t>
            </a:r>
            <a:r>
              <a:rPr lang="en-US" sz="2500" i="1" dirty="0">
                <a:ea typeface="+mn-lt"/>
                <a:cs typeface="+mn-lt"/>
              </a:rPr>
              <a:t> </a:t>
            </a:r>
            <a:r>
              <a:rPr lang="en-US" sz="2500" i="1" dirty="0" err="1">
                <a:ea typeface="+mn-lt"/>
                <a:cs typeface="+mn-lt"/>
              </a:rPr>
              <a:t>entregados</a:t>
            </a:r>
            <a:r>
              <a:rPr lang="en-US" sz="2500" i="1" dirty="0">
                <a:ea typeface="+mn-lt"/>
                <a:cs typeface="+mn-lt"/>
              </a:rPr>
              <a:t> a </a:t>
            </a:r>
            <a:r>
              <a:rPr lang="en-US" sz="2500" i="1" dirty="0" err="1">
                <a:ea typeface="+mn-lt"/>
                <a:cs typeface="+mn-lt"/>
              </a:rPr>
              <a:t>actividades</a:t>
            </a:r>
            <a:r>
              <a:rPr lang="en-US" sz="2500" i="1" dirty="0">
                <a:ea typeface="+mn-lt"/>
                <a:cs typeface="+mn-lt"/>
              </a:rPr>
              <a:t> </a:t>
            </a:r>
            <a:r>
              <a:rPr lang="en-US" sz="2500" i="1" dirty="0" err="1">
                <a:ea typeface="+mn-lt"/>
                <a:cs typeface="+mn-lt"/>
              </a:rPr>
              <a:t>políticas</a:t>
            </a:r>
            <a:r>
              <a:rPr lang="en-US" sz="2500" i="1" dirty="0">
                <a:ea typeface="+mn-lt"/>
                <a:cs typeface="+mn-lt"/>
              </a:rPr>
              <a:t>. Lo que me </a:t>
            </a:r>
            <a:r>
              <a:rPr lang="en-US" sz="2500" i="1" dirty="0" err="1">
                <a:ea typeface="+mn-lt"/>
                <a:cs typeface="+mn-lt"/>
              </a:rPr>
              <a:t>dijo</a:t>
            </a:r>
            <a:r>
              <a:rPr lang="en-US" sz="2500" i="1" dirty="0">
                <a:ea typeface="+mn-lt"/>
                <a:cs typeface="+mn-lt"/>
              </a:rPr>
              <a:t>, </a:t>
            </a:r>
            <a:r>
              <a:rPr lang="en-US" sz="2500" i="1" dirty="0" err="1">
                <a:ea typeface="+mn-lt"/>
                <a:cs typeface="+mn-lt"/>
              </a:rPr>
              <a:t>casi</a:t>
            </a:r>
            <a:r>
              <a:rPr lang="en-US" sz="2500" i="1" dirty="0">
                <a:ea typeface="+mn-lt"/>
                <a:cs typeface="+mn-lt"/>
              </a:rPr>
              <a:t> al pie de la </a:t>
            </a:r>
            <a:r>
              <a:rPr lang="en-US" sz="2500" i="1" dirty="0" err="1">
                <a:ea typeface="+mn-lt"/>
                <a:cs typeface="+mn-lt"/>
              </a:rPr>
              <a:t>letra</a:t>
            </a:r>
            <a:r>
              <a:rPr lang="en-US" sz="2500" i="1" dirty="0">
                <a:ea typeface="+mn-lt"/>
                <a:cs typeface="+mn-lt"/>
              </a:rPr>
              <a:t>, </a:t>
            </a:r>
            <a:r>
              <a:rPr lang="en-US" sz="2500" i="1" dirty="0" err="1">
                <a:ea typeface="+mn-lt"/>
                <a:cs typeface="+mn-lt"/>
              </a:rPr>
              <a:t>fue</a:t>
            </a:r>
            <a:r>
              <a:rPr lang="en-US" sz="2500" i="1" dirty="0">
                <a:ea typeface="+mn-lt"/>
                <a:cs typeface="+mn-lt"/>
              </a:rPr>
              <a:t> </a:t>
            </a:r>
            <a:r>
              <a:rPr lang="en-US" sz="2500" i="1" dirty="0" err="1">
                <a:ea typeface="+mn-lt"/>
                <a:cs typeface="+mn-lt"/>
              </a:rPr>
              <a:t>esto</a:t>
            </a:r>
            <a:r>
              <a:rPr lang="en-US" sz="2500" i="1" dirty="0">
                <a:ea typeface="+mn-lt"/>
                <a:cs typeface="+mn-lt"/>
              </a:rPr>
              <a:t> (¡ah, </a:t>
            </a:r>
            <a:r>
              <a:rPr lang="en-US" sz="2500" i="1" dirty="0" err="1">
                <a:ea typeface="+mn-lt"/>
                <a:cs typeface="+mn-lt"/>
              </a:rPr>
              <a:t>pero</a:t>
            </a:r>
            <a:r>
              <a:rPr lang="en-US" sz="2500" i="1" dirty="0">
                <a:ea typeface="+mn-lt"/>
                <a:cs typeface="+mn-lt"/>
              </a:rPr>
              <a:t> </a:t>
            </a:r>
            <a:r>
              <a:rPr lang="en-US" sz="2500" i="1" dirty="0" err="1">
                <a:ea typeface="+mn-lt"/>
                <a:cs typeface="+mn-lt"/>
              </a:rPr>
              <a:t>falta</a:t>
            </a:r>
            <a:r>
              <a:rPr lang="en-US" sz="2500" i="1" dirty="0">
                <a:ea typeface="+mn-lt"/>
                <a:cs typeface="+mn-lt"/>
              </a:rPr>
              <a:t> </a:t>
            </a:r>
            <a:r>
              <a:rPr lang="en-US" sz="2500" i="1" dirty="0" err="1">
                <a:ea typeface="+mn-lt"/>
                <a:cs typeface="+mn-lt"/>
              </a:rPr>
              <a:t>su</a:t>
            </a:r>
            <a:r>
              <a:rPr lang="en-US" sz="2500" i="1" dirty="0">
                <a:ea typeface="+mn-lt"/>
                <a:cs typeface="+mn-lt"/>
              </a:rPr>
              <a:t> </a:t>
            </a:r>
            <a:r>
              <a:rPr lang="en-US" sz="2500" i="1" dirty="0" err="1">
                <a:ea typeface="+mn-lt"/>
                <a:cs typeface="+mn-lt"/>
              </a:rPr>
              <a:t>vivacidad</a:t>
            </a:r>
            <a:r>
              <a:rPr lang="en-US" sz="2500" i="1" dirty="0">
                <a:ea typeface="+mn-lt"/>
                <a:cs typeface="+mn-lt"/>
              </a:rPr>
              <a:t>, </a:t>
            </a:r>
            <a:r>
              <a:rPr lang="en-US" sz="2500" i="1" dirty="0" err="1">
                <a:ea typeface="+mn-lt"/>
                <a:cs typeface="+mn-lt"/>
              </a:rPr>
              <a:t>su</a:t>
            </a:r>
            <a:r>
              <a:rPr lang="en-US" sz="2500" i="1" dirty="0">
                <a:ea typeface="+mn-lt"/>
                <a:cs typeface="+mn-lt"/>
              </a:rPr>
              <a:t> </a:t>
            </a:r>
            <a:r>
              <a:rPr lang="en-US" sz="2500" i="1" dirty="0" err="1">
                <a:ea typeface="+mn-lt"/>
                <a:cs typeface="+mn-lt"/>
              </a:rPr>
              <a:t>mímica</a:t>
            </a:r>
            <a:r>
              <a:rPr lang="en-US" sz="2500" i="1" dirty="0">
                <a:ea typeface="+mn-lt"/>
                <a:cs typeface="+mn-lt"/>
              </a:rPr>
              <a:t> </a:t>
            </a:r>
            <a:r>
              <a:rPr lang="en-US" sz="2500" i="1" dirty="0" err="1">
                <a:ea typeface="+mn-lt"/>
                <a:cs typeface="+mn-lt"/>
              </a:rPr>
              <a:t>subrayadora</a:t>
            </a:r>
            <a:r>
              <a:rPr lang="en-US" sz="2500" i="1" dirty="0">
                <a:ea typeface="+mn-lt"/>
                <a:cs typeface="+mn-lt"/>
              </a:rPr>
              <a:t>!): „</a:t>
            </a:r>
            <a:r>
              <a:rPr lang="en-US" sz="2500" i="1" dirty="0" err="1">
                <a:ea typeface="+mn-lt"/>
                <a:cs typeface="+mn-lt"/>
              </a:rPr>
              <a:t>Yo</a:t>
            </a:r>
            <a:r>
              <a:rPr lang="en-US" sz="2500" i="1" dirty="0">
                <a:ea typeface="+mn-lt"/>
                <a:cs typeface="+mn-lt"/>
              </a:rPr>
              <a:t> </a:t>
            </a:r>
            <a:r>
              <a:rPr lang="en-US" sz="2500" i="1" dirty="0" err="1">
                <a:ea typeface="+mn-lt"/>
                <a:cs typeface="+mn-lt"/>
              </a:rPr>
              <a:t>nunca</a:t>
            </a:r>
            <a:r>
              <a:rPr lang="en-US" sz="2500" i="1" dirty="0">
                <a:ea typeface="+mn-lt"/>
                <a:cs typeface="+mn-lt"/>
              </a:rPr>
              <a:t> </a:t>
            </a:r>
            <a:r>
              <a:rPr lang="en-US" sz="2500" i="1" dirty="0" err="1">
                <a:ea typeface="+mn-lt"/>
                <a:cs typeface="+mn-lt"/>
              </a:rPr>
              <a:t>seré</a:t>
            </a:r>
            <a:r>
              <a:rPr lang="en-US" sz="2500" i="1" dirty="0">
                <a:ea typeface="+mn-lt"/>
                <a:cs typeface="+mn-lt"/>
              </a:rPr>
              <a:t> politico. </a:t>
            </a:r>
            <a:r>
              <a:rPr lang="en-US" sz="2500" i="1" dirty="0" err="1">
                <a:ea typeface="+mn-lt"/>
                <a:cs typeface="+mn-lt"/>
              </a:rPr>
              <a:t>Yo</a:t>
            </a:r>
            <a:r>
              <a:rPr lang="en-US" sz="2500" i="1" dirty="0">
                <a:ea typeface="+mn-lt"/>
                <a:cs typeface="+mn-lt"/>
              </a:rPr>
              <a:t> soy </a:t>
            </a:r>
            <a:r>
              <a:rPr lang="en-US" sz="2500" i="1" dirty="0" err="1">
                <a:ea typeface="+mn-lt"/>
                <a:cs typeface="+mn-lt"/>
              </a:rPr>
              <a:t>revolucionario</a:t>
            </a:r>
            <a:r>
              <a:rPr lang="en-US" sz="2500" i="1" dirty="0">
                <a:ea typeface="+mn-lt"/>
                <a:cs typeface="+mn-lt"/>
              </a:rPr>
              <a:t>, </a:t>
            </a:r>
            <a:r>
              <a:rPr lang="en-US" sz="2500" i="1" dirty="0" err="1">
                <a:ea typeface="+mn-lt"/>
                <a:cs typeface="+mn-lt"/>
              </a:rPr>
              <a:t>porque</a:t>
            </a:r>
            <a:r>
              <a:rPr lang="en-US" sz="2500" i="1" dirty="0">
                <a:ea typeface="+mn-lt"/>
                <a:cs typeface="+mn-lt"/>
              </a:rPr>
              <a:t> no hay un </a:t>
            </a:r>
            <a:r>
              <a:rPr lang="en-US" sz="2500" i="1" dirty="0" err="1">
                <a:ea typeface="+mn-lt"/>
                <a:cs typeface="+mn-lt"/>
              </a:rPr>
              <a:t>verdadero</a:t>
            </a:r>
            <a:r>
              <a:rPr lang="en-US" sz="2500" i="1" dirty="0">
                <a:ea typeface="+mn-lt"/>
                <a:cs typeface="+mn-lt"/>
              </a:rPr>
              <a:t> </a:t>
            </a:r>
            <a:r>
              <a:rPr lang="en-US" sz="2500" i="1" dirty="0" err="1">
                <a:ea typeface="+mn-lt"/>
                <a:cs typeface="+mn-lt"/>
              </a:rPr>
              <a:t>poeta</a:t>
            </a:r>
            <a:r>
              <a:rPr lang="en-US" sz="2500" i="1" dirty="0">
                <a:ea typeface="+mn-lt"/>
                <a:cs typeface="+mn-lt"/>
              </a:rPr>
              <a:t> que no sea </a:t>
            </a:r>
            <a:r>
              <a:rPr lang="en-US" sz="2500" i="1" dirty="0" err="1">
                <a:ea typeface="+mn-lt"/>
                <a:cs typeface="+mn-lt"/>
              </a:rPr>
              <a:t>revolucionario</a:t>
            </a:r>
            <a:r>
              <a:rPr lang="en-US" sz="2500" i="1" dirty="0">
                <a:ea typeface="+mn-lt"/>
                <a:cs typeface="+mn-lt"/>
              </a:rPr>
              <a:t>. No lo crees </a:t>
            </a:r>
            <a:r>
              <a:rPr lang="en-US" sz="2500" i="1" dirty="0" err="1">
                <a:ea typeface="+mn-lt"/>
                <a:cs typeface="+mn-lt"/>
              </a:rPr>
              <a:t>tú</a:t>
            </a:r>
            <a:r>
              <a:rPr lang="en-US" sz="2500" i="1" dirty="0">
                <a:ea typeface="+mn-lt"/>
                <a:cs typeface="+mn-lt"/>
              </a:rPr>
              <a:t> </a:t>
            </a:r>
            <a:r>
              <a:rPr lang="en-US" sz="2500" i="1" dirty="0" err="1">
                <a:ea typeface="+mn-lt"/>
                <a:cs typeface="+mn-lt"/>
              </a:rPr>
              <a:t>así</a:t>
            </a:r>
            <a:r>
              <a:rPr lang="en-US" sz="2500" i="1" dirty="0">
                <a:ea typeface="+mn-lt"/>
                <a:cs typeface="+mn-lt"/>
              </a:rPr>
              <a:t>?“ </a:t>
            </a:r>
            <a:r>
              <a:rPr lang="en-US" sz="2500" i="1" dirty="0" err="1">
                <a:ea typeface="+mn-lt"/>
                <a:cs typeface="+mn-lt"/>
              </a:rPr>
              <a:t>Metía</a:t>
            </a:r>
            <a:r>
              <a:rPr lang="en-US" sz="2500" i="1" dirty="0">
                <a:ea typeface="+mn-lt"/>
                <a:cs typeface="+mn-lt"/>
              </a:rPr>
              <a:t> en </a:t>
            </a:r>
            <a:r>
              <a:rPr lang="en-US" sz="2500" i="1" dirty="0" err="1">
                <a:ea typeface="+mn-lt"/>
                <a:cs typeface="+mn-lt"/>
              </a:rPr>
              <a:t>su</a:t>
            </a:r>
            <a:r>
              <a:rPr lang="en-US" sz="2500" i="1" dirty="0">
                <a:ea typeface="+mn-lt"/>
                <a:cs typeface="+mn-lt"/>
              </a:rPr>
              <a:t> idea a Dante, y a Gongora, y a Lope, y a Shakespeare, y a Cervantes...; </a:t>
            </a:r>
            <a:r>
              <a:rPr lang="en-US" sz="2500" i="1" dirty="0" err="1">
                <a:ea typeface="+mn-lt"/>
                <a:cs typeface="+mn-lt"/>
              </a:rPr>
              <a:t>hablaba</a:t>
            </a:r>
            <a:r>
              <a:rPr lang="en-US" sz="2500" i="1" dirty="0">
                <a:ea typeface="+mn-lt"/>
                <a:cs typeface="+mn-lt"/>
              </a:rPr>
              <a:t> del </a:t>
            </a:r>
            <a:r>
              <a:rPr lang="en-US" sz="2500" i="1" dirty="0" err="1">
                <a:ea typeface="+mn-lt"/>
                <a:cs typeface="+mn-lt"/>
              </a:rPr>
              <a:t>creador</a:t>
            </a:r>
            <a:r>
              <a:rPr lang="en-US" sz="2500" i="1" dirty="0">
                <a:ea typeface="+mn-lt"/>
                <a:cs typeface="+mn-lt"/>
              </a:rPr>
              <a:t>, de </a:t>
            </a:r>
            <a:r>
              <a:rPr lang="en-US" sz="2500" i="1" dirty="0" err="1">
                <a:ea typeface="+mn-lt"/>
                <a:cs typeface="+mn-lt"/>
              </a:rPr>
              <a:t>eso</a:t>
            </a:r>
            <a:r>
              <a:rPr lang="en-US" sz="2500" i="1" dirty="0">
                <a:ea typeface="+mn-lt"/>
                <a:cs typeface="+mn-lt"/>
              </a:rPr>
              <a:t> en que el </a:t>
            </a:r>
            <a:r>
              <a:rPr lang="en-US" sz="2500" i="1" dirty="0" err="1">
                <a:ea typeface="+mn-lt"/>
                <a:cs typeface="+mn-lt"/>
              </a:rPr>
              <a:t>poeta</a:t>
            </a:r>
            <a:r>
              <a:rPr lang="en-US" sz="2500" i="1" dirty="0">
                <a:ea typeface="+mn-lt"/>
                <a:cs typeface="+mn-lt"/>
              </a:rPr>
              <a:t> se </a:t>
            </a:r>
            <a:r>
              <a:rPr lang="en-US" sz="2500" i="1" dirty="0" err="1">
                <a:ea typeface="+mn-lt"/>
                <a:cs typeface="+mn-lt"/>
              </a:rPr>
              <a:t>parece</a:t>
            </a:r>
            <a:r>
              <a:rPr lang="en-US" sz="2500" i="1" dirty="0">
                <a:ea typeface="+mn-lt"/>
                <a:cs typeface="+mn-lt"/>
              </a:rPr>
              <a:t> a Dios, </a:t>
            </a:r>
            <a:r>
              <a:rPr lang="en-US" sz="2500" i="1" dirty="0" err="1">
                <a:ea typeface="+mn-lt"/>
                <a:cs typeface="+mn-lt"/>
              </a:rPr>
              <a:t>cuando</a:t>
            </a:r>
            <a:r>
              <a:rPr lang="en-US" sz="2500" i="1" dirty="0">
                <a:ea typeface="+mn-lt"/>
                <a:cs typeface="+mn-lt"/>
              </a:rPr>
              <a:t> con el </a:t>
            </a:r>
            <a:r>
              <a:rPr lang="en-US" sz="2500" i="1" dirty="0" err="1">
                <a:ea typeface="+mn-lt"/>
                <a:cs typeface="+mn-lt"/>
              </a:rPr>
              <a:t>poder</a:t>
            </a:r>
            <a:r>
              <a:rPr lang="en-US" sz="2500" i="1" dirty="0">
                <a:ea typeface="+mn-lt"/>
                <a:cs typeface="+mn-lt"/>
              </a:rPr>
              <a:t> de la palabra </a:t>
            </a:r>
            <a:r>
              <a:rPr lang="en-US" sz="2500" i="1" dirty="0" err="1">
                <a:ea typeface="+mn-lt"/>
                <a:cs typeface="+mn-lt"/>
              </a:rPr>
              <a:t>forja</a:t>
            </a:r>
            <a:r>
              <a:rPr lang="en-US" sz="2500" i="1" dirty="0">
                <a:ea typeface="+mn-lt"/>
                <a:cs typeface="+mn-lt"/>
              </a:rPr>
              <a:t> lo nuevo, lo </a:t>
            </a:r>
            <a:r>
              <a:rPr lang="en-US" sz="2500" i="1" dirty="0" err="1">
                <a:ea typeface="+mn-lt"/>
                <a:cs typeface="+mn-lt"/>
              </a:rPr>
              <a:t>inexistente</a:t>
            </a:r>
            <a:r>
              <a:rPr lang="en-US" sz="2500" i="1" dirty="0">
                <a:ea typeface="+mn-lt"/>
                <a:cs typeface="+mn-lt"/>
              </a:rPr>
              <a:t>, lo </a:t>
            </a:r>
            <a:r>
              <a:rPr lang="en-US" sz="2500" i="1" dirty="0" err="1">
                <a:ea typeface="+mn-lt"/>
                <a:cs typeface="+mn-lt"/>
              </a:rPr>
              <a:t>inaudito</a:t>
            </a:r>
            <a:r>
              <a:rPr lang="en-US" sz="2500" i="1" dirty="0">
                <a:ea typeface="+mn-lt"/>
                <a:cs typeface="+mn-lt"/>
              </a:rPr>
              <a:t>. Y </a:t>
            </a:r>
            <a:r>
              <a:rPr lang="en-US" sz="2500" i="1" dirty="0" err="1">
                <a:ea typeface="+mn-lt"/>
                <a:cs typeface="+mn-lt"/>
              </a:rPr>
              <a:t>remacho</a:t>
            </a:r>
            <a:r>
              <a:rPr lang="en-US" sz="2500" i="1" dirty="0">
                <a:ea typeface="+mn-lt"/>
                <a:cs typeface="+mn-lt"/>
              </a:rPr>
              <a:t> </a:t>
            </a:r>
            <a:r>
              <a:rPr lang="en-US" sz="2500" i="1" dirty="0" err="1">
                <a:ea typeface="+mn-lt"/>
                <a:cs typeface="+mn-lt"/>
              </a:rPr>
              <a:t>aún</a:t>
            </a:r>
            <a:r>
              <a:rPr lang="en-US" sz="2500" i="1" dirty="0">
                <a:ea typeface="+mn-lt"/>
                <a:cs typeface="+mn-lt"/>
              </a:rPr>
              <a:t>: „Pero </a:t>
            </a:r>
            <a:r>
              <a:rPr lang="en-US" sz="2500" i="1" dirty="0" err="1">
                <a:ea typeface="+mn-lt"/>
                <a:cs typeface="+mn-lt"/>
              </a:rPr>
              <a:t>político</a:t>
            </a:r>
            <a:r>
              <a:rPr lang="en-US" sz="2500" i="1" dirty="0">
                <a:ea typeface="+mn-lt"/>
                <a:cs typeface="+mn-lt"/>
              </a:rPr>
              <a:t> no lo </a:t>
            </a:r>
            <a:r>
              <a:rPr lang="en-US" sz="2500" i="1" dirty="0" err="1">
                <a:ea typeface="+mn-lt"/>
                <a:cs typeface="+mn-lt"/>
              </a:rPr>
              <a:t>seré</a:t>
            </a:r>
            <a:r>
              <a:rPr lang="en-US" sz="2500" i="1" dirty="0">
                <a:ea typeface="+mn-lt"/>
                <a:cs typeface="+mn-lt"/>
              </a:rPr>
              <a:t> </a:t>
            </a:r>
            <a:r>
              <a:rPr lang="en-US" sz="2500" i="1" dirty="0" err="1">
                <a:ea typeface="+mn-lt"/>
                <a:cs typeface="+mn-lt"/>
              </a:rPr>
              <a:t>nunca</a:t>
            </a:r>
            <a:r>
              <a:rPr lang="en-US" sz="2500" i="1" dirty="0">
                <a:ea typeface="+mn-lt"/>
                <a:cs typeface="+mn-lt"/>
              </a:rPr>
              <a:t>, !</a:t>
            </a:r>
            <a:r>
              <a:rPr lang="en-US" sz="2500" i="1" dirty="0" err="1">
                <a:ea typeface="+mn-lt"/>
                <a:cs typeface="+mn-lt"/>
              </a:rPr>
              <a:t>nunca</a:t>
            </a:r>
            <a:r>
              <a:rPr lang="en-US" sz="2500" i="1" dirty="0">
                <a:ea typeface="+mn-lt"/>
                <a:cs typeface="+mn-lt"/>
              </a:rPr>
              <a:t>!“ </a:t>
            </a:r>
            <a:endParaRPr lang="en-US" i="1" dirty="0"/>
          </a:p>
          <a:p>
            <a:r>
              <a:rPr lang="en-US" sz="2500" dirty="0">
                <a:ea typeface="+mn-lt"/>
                <a:cs typeface="+mn-lt"/>
              </a:rPr>
              <a:t>(Dámaso Alonso)</a:t>
            </a:r>
            <a:endParaRPr lang="en-US" sz="2500" dirty="0"/>
          </a:p>
        </p:txBody>
      </p:sp>
    </p:spTree>
    <p:extLst>
      <p:ext uri="{BB962C8B-B14F-4D97-AF65-F5344CB8AC3E}">
        <p14:creationId xmlns:p14="http://schemas.microsoft.com/office/powerpoint/2010/main" val="253250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154647" y="76015"/>
            <a:ext cx="9043758" cy="1089835"/>
          </a:xfrm>
        </p:spPr>
        <p:txBody>
          <a:bodyPr>
            <a:normAutofit/>
          </a:bodyPr>
          <a:lstStyle/>
          <a:p>
            <a:r>
              <a:rPr lang="en-US" sz="3000" b="1" dirty="0"/>
              <a:t>Dámaso Alonso </a:t>
            </a:r>
            <a:r>
              <a:rPr lang="en-US" b="1" dirty="0">
                <a:ea typeface="+mj-lt"/>
                <a:cs typeface="+mj-lt"/>
              </a:rPr>
              <a:t> </a:t>
            </a:r>
            <a:br>
              <a:rPr lang="en-US" b="1" dirty="0">
                <a:solidFill>
                  <a:srgbClr val="90C226"/>
                </a:solidFill>
                <a:ea typeface="+mj-lt"/>
                <a:cs typeface="+mj-lt"/>
              </a:rPr>
            </a:br>
            <a:r>
              <a:rPr lang="en-US" sz="2500" b="1" dirty="0" err="1">
                <a:solidFill>
                  <a:schemeClr val="tx1"/>
                </a:solidFill>
                <a:ea typeface="+mj-lt"/>
                <a:cs typeface="+mj-lt"/>
              </a:rPr>
              <a:t>Insomnio</a:t>
            </a:r>
            <a:r>
              <a:rPr lang="en-US" sz="2500" b="1" dirty="0">
                <a:solidFill>
                  <a:schemeClr val="tx1"/>
                </a:solidFill>
                <a:ea typeface="+mj-lt"/>
                <a:cs typeface="+mj-lt"/>
              </a:rPr>
              <a:t> (Hijos de la </a:t>
            </a:r>
            <a:r>
              <a:rPr lang="en-US" sz="2500" b="1" dirty="0" err="1">
                <a:solidFill>
                  <a:schemeClr val="tx1"/>
                </a:solidFill>
                <a:ea typeface="+mj-lt"/>
                <a:cs typeface="+mj-lt"/>
              </a:rPr>
              <a:t>ira</a:t>
            </a:r>
            <a:r>
              <a:rPr lang="en-US" sz="2500" b="1" dirty="0">
                <a:solidFill>
                  <a:schemeClr val="tx1"/>
                </a:solidFill>
                <a:ea typeface="+mj-lt"/>
                <a:cs typeface="+mj-lt"/>
              </a:rPr>
              <a:t>)</a:t>
            </a:r>
            <a:r>
              <a:rPr lang="en-US" sz="2500" dirty="0">
                <a:solidFill>
                  <a:schemeClr val="tx1"/>
                </a:solidFill>
                <a:ea typeface="+mj-lt"/>
                <a:cs typeface="+mj-lt"/>
              </a:rPr>
              <a:t> </a:t>
            </a:r>
            <a:endParaRPr lang="en-US" sz="2500" b="1"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3346735081"/>
              </p:ext>
            </p:extLst>
          </p:nvPr>
        </p:nvGraphicFramePr>
        <p:xfrm>
          <a:off x="98322" y="1229032"/>
          <a:ext cx="12123556" cy="5456903"/>
        </p:xfrm>
        <a:graphic>
          <a:graphicData uri="http://schemas.openxmlformats.org/drawingml/2006/table">
            <a:tbl>
              <a:tblPr firstRow="1" bandRow="1">
                <a:tableStyleId>{5C22544A-7EE6-4342-B048-85BDC9FD1C3A}</a:tableStyleId>
              </a:tblPr>
              <a:tblGrid>
                <a:gridCol w="12123556">
                  <a:extLst>
                    <a:ext uri="{9D8B030D-6E8A-4147-A177-3AD203B41FA5}">
                      <a16:colId xmlns:a16="http://schemas.microsoft.com/office/drawing/2014/main" val="2275699178"/>
                    </a:ext>
                  </a:extLst>
                </a:gridCol>
              </a:tblGrid>
              <a:tr h="5456903">
                <a:tc>
                  <a:txBody>
                    <a:bodyPr/>
                    <a:lstStyle/>
                    <a:p>
                      <a:pPr lvl="0" algn="l">
                        <a:lnSpc>
                          <a:spcPct val="100000"/>
                        </a:lnSpc>
                        <a:spcBef>
                          <a:spcPts val="0"/>
                        </a:spcBef>
                        <a:spcAft>
                          <a:spcPts val="0"/>
                        </a:spcAft>
                        <a:buNone/>
                      </a:pPr>
                      <a:r>
                        <a:rPr lang="en-US" sz="1900" b="0" i="0" u="none" strike="noStrike" noProof="0" dirty="0">
                          <a:latin typeface="Trebuchet MS"/>
                        </a:rPr>
                        <a:t>Madrid es una ciudad de </a:t>
                      </a:r>
                      <a:r>
                        <a:rPr lang="en-US" sz="1900" b="0" i="0" u="none" strike="noStrike" noProof="0" dirty="0" err="1">
                          <a:latin typeface="Trebuchet MS"/>
                        </a:rPr>
                        <a:t>más</a:t>
                      </a:r>
                      <a:r>
                        <a:rPr lang="en-US" sz="1900" b="0" i="0" u="none" strike="noStrike" noProof="0" dirty="0">
                          <a:latin typeface="Trebuchet MS"/>
                        </a:rPr>
                        <a:t> de un </a:t>
                      </a:r>
                      <a:r>
                        <a:rPr lang="en-US" sz="1900" b="0" i="0" u="none" strike="noStrike" noProof="0" dirty="0" err="1">
                          <a:latin typeface="Trebuchet MS"/>
                        </a:rPr>
                        <a:t>millón</a:t>
                      </a:r>
                      <a:r>
                        <a:rPr lang="en-US" sz="1900" b="0" i="0" u="none" strike="noStrike" noProof="0" dirty="0">
                          <a:latin typeface="Trebuchet MS"/>
                        </a:rPr>
                        <a:t> de </a:t>
                      </a:r>
                      <a:r>
                        <a:rPr lang="en-US" sz="1900" b="0" i="0" u="none" strike="noStrike" noProof="0" dirty="0" err="1">
                          <a:latin typeface="Trebuchet MS"/>
                        </a:rPr>
                        <a:t>cadáveres</a:t>
                      </a:r>
                      <a:r>
                        <a:rPr lang="en-US" sz="1900" b="0" i="0" u="none" strike="noStrike" noProof="0" dirty="0">
                          <a:latin typeface="Trebuchet MS"/>
                        </a:rPr>
                        <a:t> (</a:t>
                      </a:r>
                      <a:r>
                        <a:rPr lang="en-US" sz="1900" b="0" i="0" u="none" strike="noStrike" noProof="0" dirty="0" err="1">
                          <a:latin typeface="Trebuchet MS"/>
                        </a:rPr>
                        <a:t>según</a:t>
                      </a:r>
                      <a:r>
                        <a:rPr lang="en-US" sz="1900" b="0" i="0" u="none" strike="noStrike" noProof="0" dirty="0">
                          <a:latin typeface="Trebuchet MS"/>
                        </a:rPr>
                        <a:t> las </a:t>
                      </a:r>
                      <a:r>
                        <a:rPr lang="en-US" sz="1900" b="0" i="0" u="none" strike="noStrike" noProof="0" dirty="0" err="1">
                          <a:latin typeface="Trebuchet MS"/>
                        </a:rPr>
                        <a:t>últimas</a:t>
                      </a:r>
                      <a:r>
                        <a:rPr lang="en-US" sz="1900" b="0" i="0" u="none" strike="noStrike" noProof="0" dirty="0">
                          <a:latin typeface="Trebuchet MS"/>
                        </a:rPr>
                        <a:t> </a:t>
                      </a:r>
                      <a:r>
                        <a:rPr lang="en-US" sz="1900" b="0" i="0" u="none" strike="noStrike" noProof="0" dirty="0" err="1">
                          <a:latin typeface="Trebuchet MS"/>
                        </a:rPr>
                        <a:t>estadísticas</a:t>
                      </a:r>
                      <a:r>
                        <a:rPr lang="en-US" sz="1900" b="0" i="0" u="none" strike="noStrike" noProof="0" dirty="0">
                          <a:latin typeface="Trebuchet MS"/>
                        </a:rPr>
                        <a:t>). </a:t>
                      </a:r>
                      <a:endParaRPr lang="en-US" sz="1900"/>
                    </a:p>
                    <a:p>
                      <a:pPr lvl="0" algn="l">
                        <a:lnSpc>
                          <a:spcPct val="100000"/>
                        </a:lnSpc>
                        <a:spcBef>
                          <a:spcPts val="0"/>
                        </a:spcBef>
                        <a:spcAft>
                          <a:spcPts val="0"/>
                        </a:spcAft>
                        <a:buNone/>
                      </a:pPr>
                      <a:r>
                        <a:rPr lang="en-US" sz="1900" b="0" i="0" u="none" strike="noStrike" noProof="0" dirty="0">
                          <a:latin typeface="Trebuchet MS"/>
                        </a:rPr>
                        <a:t>A </a:t>
                      </a:r>
                      <a:r>
                        <a:rPr lang="en-US" sz="1900" b="0" i="0" u="none" strike="noStrike" noProof="0" dirty="0" err="1">
                          <a:latin typeface="Trebuchet MS"/>
                        </a:rPr>
                        <a:t>veces</a:t>
                      </a:r>
                      <a:r>
                        <a:rPr lang="en-US" sz="1900" b="0" i="0" u="none" strike="noStrike" noProof="0" dirty="0">
                          <a:latin typeface="Trebuchet MS"/>
                        </a:rPr>
                        <a:t> en la </a:t>
                      </a:r>
                      <a:r>
                        <a:rPr lang="en-US" sz="1900" b="0" i="0" u="none" strike="noStrike" noProof="0" dirty="0" err="1">
                          <a:latin typeface="Trebuchet MS"/>
                        </a:rPr>
                        <a:t>noche</a:t>
                      </a:r>
                      <a:r>
                        <a:rPr lang="en-US" sz="1900" b="0" i="0" u="none" strike="noStrike" noProof="0" dirty="0">
                          <a:latin typeface="Trebuchet MS"/>
                        </a:rPr>
                        <a:t> </a:t>
                      </a:r>
                      <a:r>
                        <a:rPr lang="en-US" sz="1900" b="0" i="0" u="none" strike="noStrike" noProof="0" dirty="0" err="1">
                          <a:latin typeface="Trebuchet MS"/>
                        </a:rPr>
                        <a:t>yo</a:t>
                      </a:r>
                      <a:r>
                        <a:rPr lang="en-US" sz="1900" b="0" i="0" u="none" strike="noStrike" noProof="0" dirty="0">
                          <a:latin typeface="Trebuchet MS"/>
                        </a:rPr>
                        <a:t> me </a:t>
                      </a:r>
                      <a:r>
                        <a:rPr lang="en-US" sz="1900" b="0" i="0" u="none" strike="noStrike" noProof="0" dirty="0" err="1">
                          <a:latin typeface="Trebuchet MS"/>
                        </a:rPr>
                        <a:t>revuelvo</a:t>
                      </a:r>
                      <a:r>
                        <a:rPr lang="en-US" sz="1900" b="0" i="0" u="none" strike="noStrike" noProof="0" dirty="0">
                          <a:latin typeface="Trebuchet MS"/>
                        </a:rPr>
                        <a:t> y me </a:t>
                      </a:r>
                      <a:r>
                        <a:rPr lang="en-US" sz="1900" b="0" i="0" u="none" strike="noStrike" noProof="0" dirty="0" err="1">
                          <a:latin typeface="Trebuchet MS"/>
                        </a:rPr>
                        <a:t>incorporo</a:t>
                      </a:r>
                      <a:r>
                        <a:rPr lang="en-US" sz="1900" b="0" i="0" u="none" strike="noStrike" noProof="0" dirty="0">
                          <a:latin typeface="Trebuchet MS"/>
                        </a:rPr>
                        <a:t> en </a:t>
                      </a:r>
                      <a:r>
                        <a:rPr lang="en-US" sz="1900" b="0" i="0" u="none" strike="noStrike" noProof="0" dirty="0" err="1">
                          <a:latin typeface="Trebuchet MS"/>
                        </a:rPr>
                        <a:t>este</a:t>
                      </a:r>
                      <a:r>
                        <a:rPr lang="en-US" sz="1900" b="0" i="0" u="none" strike="noStrike" noProof="0" dirty="0">
                          <a:latin typeface="Trebuchet MS"/>
                        </a:rPr>
                        <a:t> </a:t>
                      </a:r>
                      <a:r>
                        <a:rPr lang="en-US" sz="1900" b="0" i="0" u="none" strike="noStrike" noProof="0" dirty="0" err="1">
                          <a:latin typeface="Trebuchet MS"/>
                        </a:rPr>
                        <a:t>nicho</a:t>
                      </a:r>
                      <a:r>
                        <a:rPr lang="en-US" sz="1900" b="0" i="0" u="none" strike="noStrike" noProof="0" dirty="0">
                          <a:latin typeface="Trebuchet MS"/>
                        </a:rPr>
                        <a:t> en el que </a:t>
                      </a:r>
                      <a:r>
                        <a:rPr lang="en-US" sz="1900" b="0" i="0" u="none" strike="noStrike" noProof="0" dirty="0" err="1">
                          <a:latin typeface="Trebuchet MS"/>
                        </a:rPr>
                        <a:t>hace</a:t>
                      </a:r>
                      <a:r>
                        <a:rPr lang="en-US" sz="1900" b="0" i="0" u="none" strike="noStrike" noProof="0" dirty="0">
                          <a:latin typeface="Trebuchet MS"/>
                        </a:rPr>
                        <a:t> 45 </a:t>
                      </a:r>
                      <a:r>
                        <a:rPr lang="en-US" sz="1900" b="0" i="0" u="none" strike="noStrike" noProof="0" dirty="0" err="1">
                          <a:latin typeface="Trebuchet MS"/>
                        </a:rPr>
                        <a:t>años</a:t>
                      </a:r>
                      <a:r>
                        <a:rPr lang="en-US" sz="1900" b="0" i="0" u="none" strike="noStrike" noProof="0" dirty="0">
                          <a:latin typeface="Trebuchet MS"/>
                        </a:rPr>
                        <a:t> que me </a:t>
                      </a:r>
                      <a:r>
                        <a:rPr lang="en-US" sz="1900" b="0" i="0" u="none" strike="noStrike" noProof="0" dirty="0" err="1">
                          <a:latin typeface="Trebuchet MS"/>
                        </a:rPr>
                        <a:t>pudro</a:t>
                      </a:r>
                      <a:r>
                        <a:rPr lang="en-US" sz="1900" b="0" i="0" u="none" strike="noStrike" noProof="0" dirty="0">
                          <a:latin typeface="Trebuchet MS"/>
                        </a:rPr>
                        <a:t>, </a:t>
                      </a:r>
                      <a:endParaRPr lang="en-US" sz="1900"/>
                    </a:p>
                    <a:p>
                      <a:pPr lvl="0" algn="l">
                        <a:lnSpc>
                          <a:spcPct val="100000"/>
                        </a:lnSpc>
                        <a:spcBef>
                          <a:spcPts val="0"/>
                        </a:spcBef>
                        <a:spcAft>
                          <a:spcPts val="0"/>
                        </a:spcAft>
                        <a:buNone/>
                      </a:pPr>
                      <a:r>
                        <a:rPr lang="en-US" sz="1900" b="0" i="0" u="none" strike="noStrike" noProof="0" dirty="0">
                          <a:latin typeface="Trebuchet MS"/>
                        </a:rPr>
                        <a:t>y paso </a:t>
                      </a:r>
                      <a:r>
                        <a:rPr lang="en-US" sz="1900" b="0" i="0" u="none" strike="noStrike" noProof="0" dirty="0" err="1">
                          <a:latin typeface="Trebuchet MS"/>
                        </a:rPr>
                        <a:t>largas</a:t>
                      </a:r>
                      <a:r>
                        <a:rPr lang="en-US" sz="1900" b="0" i="0" u="none" strike="noStrike" noProof="0" dirty="0">
                          <a:latin typeface="Trebuchet MS"/>
                        </a:rPr>
                        <a:t> horas </a:t>
                      </a:r>
                      <a:r>
                        <a:rPr lang="en-US" sz="1900" b="0" i="0" u="none" strike="noStrike" noProof="0" dirty="0" err="1">
                          <a:latin typeface="Trebuchet MS"/>
                        </a:rPr>
                        <a:t>oyendo</a:t>
                      </a:r>
                      <a:r>
                        <a:rPr lang="en-US" sz="1900" b="0" i="0" u="none" strike="noStrike" noProof="0" dirty="0">
                          <a:latin typeface="Trebuchet MS"/>
                        </a:rPr>
                        <a:t> </a:t>
                      </a:r>
                      <a:r>
                        <a:rPr lang="en-US" sz="1900" b="0" i="0" u="none" strike="noStrike" noProof="0" dirty="0" err="1">
                          <a:latin typeface="Trebuchet MS"/>
                        </a:rPr>
                        <a:t>gemir</a:t>
                      </a:r>
                      <a:r>
                        <a:rPr lang="en-US" sz="1900" b="0" i="0" u="none" strike="noStrike" noProof="0" dirty="0">
                          <a:latin typeface="Trebuchet MS"/>
                        </a:rPr>
                        <a:t> al </a:t>
                      </a:r>
                      <a:r>
                        <a:rPr lang="en-US" sz="1900" b="0" i="0" u="none" strike="noStrike" noProof="0" dirty="0" err="1">
                          <a:latin typeface="Trebuchet MS"/>
                        </a:rPr>
                        <a:t>huracán</a:t>
                      </a:r>
                      <a:r>
                        <a:rPr lang="en-US" sz="1900" b="0" i="0" u="none" strike="noStrike" noProof="0" dirty="0">
                          <a:latin typeface="Trebuchet MS"/>
                        </a:rPr>
                        <a:t>, o </a:t>
                      </a:r>
                      <a:r>
                        <a:rPr lang="en-US" sz="1900" b="0" i="0" u="none" strike="noStrike" noProof="0" dirty="0" err="1">
                          <a:latin typeface="Trebuchet MS"/>
                        </a:rPr>
                        <a:t>ladrar</a:t>
                      </a:r>
                      <a:r>
                        <a:rPr lang="en-US" sz="1900" b="0" i="0" u="none" strike="noStrike" noProof="0" dirty="0">
                          <a:latin typeface="Trebuchet MS"/>
                        </a:rPr>
                        <a:t> los </a:t>
                      </a:r>
                      <a:r>
                        <a:rPr lang="en-US" sz="1900" b="0" i="0" u="none" strike="noStrike" noProof="0" dirty="0" err="1">
                          <a:latin typeface="Trebuchet MS"/>
                        </a:rPr>
                        <a:t>perros</a:t>
                      </a:r>
                      <a:r>
                        <a:rPr lang="en-US" sz="1900" b="0" i="0" u="none" strike="noStrike" noProof="0" dirty="0">
                          <a:latin typeface="Trebuchet MS"/>
                        </a:rPr>
                        <a:t>, o </a:t>
                      </a:r>
                      <a:r>
                        <a:rPr lang="en-US" sz="1900" b="0" i="0" u="none" strike="noStrike" noProof="0" dirty="0" err="1">
                          <a:latin typeface="Trebuchet MS"/>
                        </a:rPr>
                        <a:t>fluir</a:t>
                      </a:r>
                      <a:r>
                        <a:rPr lang="en-US" sz="1900" b="0" i="0" u="none" strike="noStrike" noProof="0" dirty="0">
                          <a:latin typeface="Trebuchet MS"/>
                        </a:rPr>
                        <a:t> </a:t>
                      </a:r>
                      <a:r>
                        <a:rPr lang="en-US" sz="1900" b="0" i="0" u="none" strike="noStrike" noProof="0" dirty="0" err="1">
                          <a:latin typeface="Trebuchet MS"/>
                        </a:rPr>
                        <a:t>blandamente</a:t>
                      </a:r>
                      <a:r>
                        <a:rPr lang="en-US" sz="1900" b="0" i="0" u="none" strike="noStrike" noProof="0" dirty="0">
                          <a:latin typeface="Trebuchet MS"/>
                        </a:rPr>
                        <a:t> la luz de la </a:t>
                      </a:r>
                      <a:r>
                        <a:rPr lang="en-US" sz="1900" b="0" i="0" u="none" strike="noStrike" noProof="0" dirty="0" err="1">
                          <a:latin typeface="Trebuchet MS"/>
                        </a:rPr>
                        <a:t>luna</a:t>
                      </a:r>
                      <a:r>
                        <a:rPr lang="en-US" sz="1900" b="0" i="0" u="none" strike="noStrike" noProof="0" dirty="0">
                          <a:latin typeface="Trebuchet MS"/>
                        </a:rPr>
                        <a:t>.</a:t>
                      </a:r>
                      <a:endParaRPr lang="en-US" sz="1900">
                        <a:latin typeface="Trebuchet MS"/>
                      </a:endParaRPr>
                    </a:p>
                    <a:p>
                      <a:pPr lvl="0" algn="l">
                        <a:lnSpc>
                          <a:spcPct val="100000"/>
                        </a:lnSpc>
                        <a:spcBef>
                          <a:spcPts val="0"/>
                        </a:spcBef>
                        <a:spcAft>
                          <a:spcPts val="0"/>
                        </a:spcAft>
                        <a:buNone/>
                      </a:pPr>
                      <a:r>
                        <a:rPr lang="en-US" sz="1900" b="0" i="0" u="none" strike="noStrike" noProof="0" dirty="0">
                          <a:latin typeface="Trebuchet MS"/>
                        </a:rPr>
                        <a:t> Y paso </a:t>
                      </a:r>
                      <a:r>
                        <a:rPr lang="en-US" sz="1900" b="0" i="0" u="none" strike="noStrike" noProof="0" dirty="0" err="1">
                          <a:latin typeface="Trebuchet MS"/>
                        </a:rPr>
                        <a:t>largas</a:t>
                      </a:r>
                      <a:r>
                        <a:rPr lang="en-US" sz="1900" b="0" i="0" u="none" strike="noStrike" noProof="0" dirty="0">
                          <a:latin typeface="Trebuchet MS"/>
                        </a:rPr>
                        <a:t> horas </a:t>
                      </a:r>
                      <a:r>
                        <a:rPr lang="en-US" sz="1900" b="0" i="0" u="none" strike="noStrike" noProof="0" dirty="0" err="1">
                          <a:latin typeface="Trebuchet MS"/>
                        </a:rPr>
                        <a:t>gimiendo</a:t>
                      </a:r>
                      <a:r>
                        <a:rPr lang="en-US" sz="1900" b="0" i="0" u="none" strike="noStrike" noProof="0" dirty="0">
                          <a:latin typeface="Trebuchet MS"/>
                        </a:rPr>
                        <a:t> </a:t>
                      </a:r>
                      <a:r>
                        <a:rPr lang="en-US" sz="1900" b="0" i="0" u="none" strike="noStrike" noProof="0" dirty="0" err="1">
                          <a:latin typeface="Trebuchet MS"/>
                        </a:rPr>
                        <a:t>como</a:t>
                      </a:r>
                      <a:r>
                        <a:rPr lang="en-US" sz="1900" b="0" i="0" u="none" strike="noStrike" noProof="0" dirty="0">
                          <a:latin typeface="Trebuchet MS"/>
                        </a:rPr>
                        <a:t> el </a:t>
                      </a:r>
                      <a:r>
                        <a:rPr lang="en-US" sz="1900" b="0" i="0" u="none" strike="noStrike" noProof="0" dirty="0" err="1">
                          <a:latin typeface="Trebuchet MS"/>
                        </a:rPr>
                        <a:t>huracán</a:t>
                      </a:r>
                      <a:r>
                        <a:rPr lang="en-US" sz="1900" b="0" i="0" u="none" strike="noStrike" noProof="0" dirty="0">
                          <a:latin typeface="Trebuchet MS"/>
                        </a:rPr>
                        <a:t>, </a:t>
                      </a:r>
                      <a:r>
                        <a:rPr lang="en-US" sz="1900" b="0" i="0" u="none" strike="noStrike" noProof="0" dirty="0" err="1">
                          <a:latin typeface="Trebuchet MS"/>
                        </a:rPr>
                        <a:t>ladrando</a:t>
                      </a:r>
                      <a:r>
                        <a:rPr lang="en-US" sz="1900" b="0" i="0" u="none" strike="noStrike" noProof="0" dirty="0">
                          <a:latin typeface="Trebuchet MS"/>
                        </a:rPr>
                        <a:t> </a:t>
                      </a:r>
                      <a:r>
                        <a:rPr lang="en-US" sz="1900" b="0" i="0" u="none" strike="noStrike" noProof="0" dirty="0" err="1">
                          <a:latin typeface="Trebuchet MS"/>
                        </a:rPr>
                        <a:t>como</a:t>
                      </a:r>
                      <a:r>
                        <a:rPr lang="en-US" sz="1900" b="0" i="0" u="none" strike="noStrike" noProof="0" dirty="0">
                          <a:latin typeface="Trebuchet MS"/>
                        </a:rPr>
                        <a:t> un </a:t>
                      </a:r>
                      <a:r>
                        <a:rPr lang="en-US" sz="1900" b="0" i="0" u="none" strike="noStrike" noProof="0" dirty="0" err="1">
                          <a:latin typeface="Trebuchet MS"/>
                        </a:rPr>
                        <a:t>perro</a:t>
                      </a:r>
                      <a:r>
                        <a:rPr lang="en-US" sz="1900" b="0" i="0" u="none" strike="noStrike" noProof="0" dirty="0">
                          <a:latin typeface="Trebuchet MS"/>
                        </a:rPr>
                        <a:t> </a:t>
                      </a:r>
                      <a:r>
                        <a:rPr lang="en-US" sz="1900" b="0" i="0" u="none" strike="noStrike" noProof="0" dirty="0" err="1">
                          <a:latin typeface="Trebuchet MS"/>
                        </a:rPr>
                        <a:t>enfurecido</a:t>
                      </a:r>
                      <a:r>
                        <a:rPr lang="en-US" sz="1900" b="0" i="0" u="none" strike="noStrike" noProof="0" dirty="0">
                          <a:latin typeface="Trebuchet MS"/>
                        </a:rPr>
                        <a:t>, </a:t>
                      </a:r>
                      <a:r>
                        <a:rPr lang="en-US" sz="1900" b="0" i="0" u="none" strike="noStrike" noProof="0" dirty="0" err="1">
                          <a:latin typeface="Trebuchet MS"/>
                        </a:rPr>
                        <a:t>fluyendo</a:t>
                      </a:r>
                      <a:r>
                        <a:rPr lang="en-US" sz="1900" b="0" i="0" u="none" strike="noStrike" noProof="0" dirty="0">
                          <a:latin typeface="Trebuchet MS"/>
                        </a:rPr>
                        <a:t> </a:t>
                      </a:r>
                      <a:r>
                        <a:rPr lang="en-US" sz="1900" b="0" i="0" u="none" strike="noStrike" noProof="0" dirty="0" err="1">
                          <a:latin typeface="Trebuchet MS"/>
                        </a:rPr>
                        <a:t>como</a:t>
                      </a:r>
                      <a:r>
                        <a:rPr lang="en-US" sz="1900" b="0" i="0" u="none" strike="noStrike" noProof="0" dirty="0">
                          <a:latin typeface="Trebuchet MS"/>
                        </a:rPr>
                        <a:t> la leche de la </a:t>
                      </a:r>
                      <a:r>
                        <a:rPr lang="en-US" sz="1900" b="0" i="0" u="none" strike="noStrike" noProof="0" dirty="0" err="1">
                          <a:latin typeface="Trebuchet MS"/>
                        </a:rPr>
                        <a:t>ubre</a:t>
                      </a:r>
                      <a:r>
                        <a:rPr lang="en-US" sz="1900" b="0" i="0" u="none" strike="noStrike" noProof="0" dirty="0">
                          <a:latin typeface="Trebuchet MS"/>
                        </a:rPr>
                        <a:t> caliente de una gran </a:t>
                      </a:r>
                      <a:r>
                        <a:rPr lang="en-US" sz="1900" b="0" i="0" u="none" strike="noStrike" noProof="0" dirty="0" err="1">
                          <a:latin typeface="Trebuchet MS"/>
                        </a:rPr>
                        <a:t>vaca</a:t>
                      </a:r>
                      <a:r>
                        <a:rPr lang="en-US" sz="1900" b="0" i="0" u="none" strike="noStrike" noProof="0" dirty="0">
                          <a:latin typeface="Trebuchet MS"/>
                        </a:rPr>
                        <a:t> amarilla.</a:t>
                      </a:r>
                      <a:endParaRPr lang="en-US" sz="1900">
                        <a:latin typeface="Trebuchet MS"/>
                      </a:endParaRPr>
                    </a:p>
                    <a:p>
                      <a:pPr lvl="0" algn="l">
                        <a:lnSpc>
                          <a:spcPct val="100000"/>
                        </a:lnSpc>
                        <a:spcBef>
                          <a:spcPts val="0"/>
                        </a:spcBef>
                        <a:spcAft>
                          <a:spcPts val="0"/>
                        </a:spcAft>
                        <a:buNone/>
                      </a:pPr>
                      <a:r>
                        <a:rPr lang="en-US" sz="1900" b="0" i="0" u="none" strike="noStrike" noProof="0" dirty="0">
                          <a:latin typeface="Trebuchet MS"/>
                        </a:rPr>
                        <a:t>Y paso </a:t>
                      </a:r>
                      <a:r>
                        <a:rPr lang="en-US" sz="1900" b="0" i="0" u="none" strike="noStrike" noProof="0" dirty="0" err="1">
                          <a:latin typeface="Trebuchet MS"/>
                        </a:rPr>
                        <a:t>largas</a:t>
                      </a:r>
                      <a:r>
                        <a:rPr lang="en-US" sz="1900" b="0" i="0" u="none" strike="noStrike" noProof="0" dirty="0">
                          <a:latin typeface="Trebuchet MS"/>
                        </a:rPr>
                        <a:t> horas </a:t>
                      </a:r>
                      <a:r>
                        <a:rPr lang="en-US" sz="1900" b="0" i="0" u="none" strike="noStrike" noProof="0" dirty="0" err="1">
                          <a:latin typeface="Trebuchet MS"/>
                        </a:rPr>
                        <a:t>preguntándole</a:t>
                      </a:r>
                      <a:r>
                        <a:rPr lang="en-US" sz="1900" b="0" i="0" u="none" strike="noStrike" noProof="0" dirty="0">
                          <a:latin typeface="Trebuchet MS"/>
                        </a:rPr>
                        <a:t> a Dios, </a:t>
                      </a:r>
                      <a:r>
                        <a:rPr lang="en-US" sz="1900" b="0" i="0" u="none" strike="noStrike" noProof="0" dirty="0" err="1">
                          <a:latin typeface="Trebuchet MS"/>
                        </a:rPr>
                        <a:t>preguntándole</a:t>
                      </a:r>
                      <a:r>
                        <a:rPr lang="en-US" sz="1900" b="0" i="0" u="none" strike="noStrike" noProof="0" dirty="0">
                          <a:latin typeface="Trebuchet MS"/>
                        </a:rPr>
                        <a:t> por </a:t>
                      </a:r>
                      <a:r>
                        <a:rPr lang="en-US" sz="1900" b="0" i="0" u="none" strike="noStrike" noProof="0" dirty="0" err="1">
                          <a:latin typeface="Trebuchet MS"/>
                        </a:rPr>
                        <a:t>qué</a:t>
                      </a:r>
                      <a:r>
                        <a:rPr lang="en-US" sz="1900" b="0" i="0" u="none" strike="noStrike" noProof="0" dirty="0">
                          <a:latin typeface="Trebuchet MS"/>
                        </a:rPr>
                        <a:t> se </a:t>
                      </a:r>
                      <a:r>
                        <a:rPr lang="en-US" sz="1900" b="0" i="0" u="none" strike="noStrike" noProof="0" dirty="0" err="1">
                          <a:latin typeface="Trebuchet MS"/>
                        </a:rPr>
                        <a:t>pudre</a:t>
                      </a:r>
                      <a:r>
                        <a:rPr lang="en-US" sz="1900" b="0" i="0" u="none" strike="noStrike" noProof="0" dirty="0">
                          <a:latin typeface="Trebuchet MS"/>
                        </a:rPr>
                        <a:t> lentamente mi alma,</a:t>
                      </a:r>
                      <a:endParaRPr lang="en-US" sz="1900"/>
                    </a:p>
                    <a:p>
                      <a:pPr lvl="0" algn="l">
                        <a:lnSpc>
                          <a:spcPct val="100000"/>
                        </a:lnSpc>
                        <a:spcBef>
                          <a:spcPts val="0"/>
                        </a:spcBef>
                        <a:spcAft>
                          <a:spcPts val="0"/>
                        </a:spcAft>
                        <a:buNone/>
                      </a:pPr>
                      <a:r>
                        <a:rPr lang="en-US" sz="1900" b="0" i="0" u="none" strike="noStrike" noProof="0" dirty="0">
                          <a:latin typeface="Trebuchet MS"/>
                        </a:rPr>
                        <a:t>por </a:t>
                      </a:r>
                      <a:r>
                        <a:rPr lang="en-US" sz="1900" b="0" i="0" u="none" strike="noStrike" noProof="0" dirty="0" err="1">
                          <a:latin typeface="Trebuchet MS"/>
                        </a:rPr>
                        <a:t>qué</a:t>
                      </a:r>
                      <a:r>
                        <a:rPr lang="en-US" sz="1900" b="0" i="0" u="none" strike="noStrike" noProof="0" dirty="0">
                          <a:latin typeface="Trebuchet MS"/>
                        </a:rPr>
                        <a:t> se </a:t>
                      </a:r>
                      <a:r>
                        <a:rPr lang="en-US" sz="1900" b="0" i="0" u="none" strike="noStrike" noProof="0" dirty="0" err="1">
                          <a:latin typeface="Trebuchet MS"/>
                        </a:rPr>
                        <a:t>pudren</a:t>
                      </a:r>
                      <a:r>
                        <a:rPr lang="en-US" sz="1900" b="0" i="0" u="none" strike="noStrike" noProof="0" dirty="0">
                          <a:latin typeface="Trebuchet MS"/>
                        </a:rPr>
                        <a:t> </a:t>
                      </a:r>
                      <a:r>
                        <a:rPr lang="en-US" sz="1900" b="0" i="0" u="none" strike="noStrike" noProof="0" dirty="0" err="1">
                          <a:latin typeface="Trebuchet MS"/>
                        </a:rPr>
                        <a:t>más</a:t>
                      </a:r>
                      <a:r>
                        <a:rPr lang="en-US" sz="1900" b="0" i="0" u="none" strike="noStrike" noProof="0" dirty="0">
                          <a:latin typeface="Trebuchet MS"/>
                        </a:rPr>
                        <a:t> de un </a:t>
                      </a:r>
                      <a:r>
                        <a:rPr lang="en-US" sz="1900" b="0" i="0" u="none" strike="noStrike" noProof="0" dirty="0" err="1">
                          <a:latin typeface="Trebuchet MS"/>
                        </a:rPr>
                        <a:t>millón</a:t>
                      </a:r>
                      <a:r>
                        <a:rPr lang="en-US" sz="1900" b="0" i="0" u="none" strike="noStrike" noProof="0" dirty="0">
                          <a:latin typeface="Trebuchet MS"/>
                        </a:rPr>
                        <a:t> de </a:t>
                      </a:r>
                      <a:r>
                        <a:rPr lang="en-US" sz="1900" b="0" i="0" u="none" strike="noStrike" noProof="0" dirty="0" err="1">
                          <a:latin typeface="Trebuchet MS"/>
                        </a:rPr>
                        <a:t>cadáveres</a:t>
                      </a:r>
                      <a:r>
                        <a:rPr lang="en-US" sz="1900" b="0" i="0" u="none" strike="noStrike" noProof="0" dirty="0">
                          <a:latin typeface="Trebuchet MS"/>
                        </a:rPr>
                        <a:t> en </a:t>
                      </a:r>
                      <a:r>
                        <a:rPr lang="en-US" sz="1900" b="0" i="0" u="none" strike="noStrike" noProof="0" dirty="0" err="1">
                          <a:latin typeface="Trebuchet MS"/>
                        </a:rPr>
                        <a:t>esta</a:t>
                      </a:r>
                      <a:r>
                        <a:rPr lang="en-US" sz="1900" b="0" i="0" u="none" strike="noStrike" noProof="0" dirty="0">
                          <a:latin typeface="Trebuchet MS"/>
                        </a:rPr>
                        <a:t> ciudad de Madrid,</a:t>
                      </a:r>
                      <a:endParaRPr lang="en-US" sz="1900"/>
                    </a:p>
                    <a:p>
                      <a:pPr lvl="0" algn="l">
                        <a:lnSpc>
                          <a:spcPct val="100000"/>
                        </a:lnSpc>
                        <a:spcBef>
                          <a:spcPts val="0"/>
                        </a:spcBef>
                        <a:spcAft>
                          <a:spcPts val="0"/>
                        </a:spcAft>
                        <a:buNone/>
                      </a:pPr>
                      <a:r>
                        <a:rPr lang="en-US" sz="1900" b="0" i="0" u="none" strike="noStrike" noProof="0" dirty="0">
                          <a:latin typeface="Trebuchet MS"/>
                        </a:rPr>
                        <a:t>por </a:t>
                      </a:r>
                      <a:r>
                        <a:rPr lang="en-US" sz="1900" b="0" i="0" u="none" strike="noStrike" noProof="0" dirty="0" err="1">
                          <a:latin typeface="Trebuchet MS"/>
                        </a:rPr>
                        <a:t>qué</a:t>
                      </a:r>
                      <a:r>
                        <a:rPr lang="en-US" sz="1900" b="0" i="0" u="none" strike="noStrike" noProof="0" dirty="0">
                          <a:latin typeface="Trebuchet MS"/>
                        </a:rPr>
                        <a:t> mil </a:t>
                      </a:r>
                      <a:r>
                        <a:rPr lang="en-US" sz="1900" b="0" i="0" u="none" strike="noStrike" noProof="0" dirty="0" err="1">
                          <a:latin typeface="Trebuchet MS"/>
                        </a:rPr>
                        <a:t>millones</a:t>
                      </a:r>
                      <a:r>
                        <a:rPr lang="en-US" sz="1900" b="0" i="0" u="none" strike="noStrike" noProof="0" dirty="0">
                          <a:latin typeface="Trebuchet MS"/>
                        </a:rPr>
                        <a:t> de </a:t>
                      </a:r>
                      <a:r>
                        <a:rPr lang="en-US" sz="1900" b="0" i="0" u="none" strike="noStrike" noProof="0" dirty="0" err="1">
                          <a:latin typeface="Trebuchet MS"/>
                        </a:rPr>
                        <a:t>cadáveres</a:t>
                      </a:r>
                      <a:r>
                        <a:rPr lang="en-US" sz="1900" b="0" i="0" u="none" strike="noStrike" noProof="0" dirty="0">
                          <a:latin typeface="Trebuchet MS"/>
                        </a:rPr>
                        <a:t> se </a:t>
                      </a:r>
                      <a:r>
                        <a:rPr lang="en-US" sz="1900" b="0" i="0" u="none" strike="noStrike" noProof="0" dirty="0" err="1">
                          <a:latin typeface="Trebuchet MS"/>
                        </a:rPr>
                        <a:t>pudren</a:t>
                      </a:r>
                      <a:r>
                        <a:rPr lang="en-US" sz="1900" b="0" i="0" u="none" strike="noStrike" noProof="0" dirty="0">
                          <a:latin typeface="Trebuchet MS"/>
                        </a:rPr>
                        <a:t> lentamente en el </a:t>
                      </a:r>
                      <a:r>
                        <a:rPr lang="en-US" sz="1900" b="0" i="0" u="none" strike="noStrike" noProof="0" dirty="0" err="1">
                          <a:latin typeface="Trebuchet MS"/>
                        </a:rPr>
                        <a:t>mundo</a:t>
                      </a:r>
                      <a:r>
                        <a:rPr lang="en-US" sz="1900" b="0" i="0" u="none" strike="noStrike" noProof="0" dirty="0">
                          <a:latin typeface="Trebuchet MS"/>
                        </a:rPr>
                        <a:t>.</a:t>
                      </a:r>
                      <a:endParaRPr lang="en-US" sz="1900"/>
                    </a:p>
                    <a:p>
                      <a:pPr lvl="0" algn="l">
                        <a:lnSpc>
                          <a:spcPct val="100000"/>
                        </a:lnSpc>
                        <a:spcBef>
                          <a:spcPts val="0"/>
                        </a:spcBef>
                        <a:spcAft>
                          <a:spcPts val="0"/>
                        </a:spcAft>
                        <a:buNone/>
                      </a:pPr>
                      <a:r>
                        <a:rPr lang="en-US" sz="1900" b="0" i="0" u="none" strike="noStrike" noProof="0" dirty="0">
                          <a:latin typeface="Trebuchet MS"/>
                        </a:rPr>
                        <a:t>Dime, ¿</a:t>
                      </a:r>
                      <a:r>
                        <a:rPr lang="en-US" sz="1900" b="0" i="0" u="none" strike="noStrike" noProof="0" dirty="0" err="1">
                          <a:latin typeface="Trebuchet MS"/>
                        </a:rPr>
                        <a:t>qué</a:t>
                      </a:r>
                      <a:r>
                        <a:rPr lang="en-US" sz="1900" b="0" i="0" u="none" strike="noStrike" noProof="0" dirty="0">
                          <a:latin typeface="Trebuchet MS"/>
                        </a:rPr>
                        <a:t> </a:t>
                      </a:r>
                      <a:r>
                        <a:rPr lang="en-US" sz="1900" b="0" i="0" u="none" strike="noStrike" noProof="0" dirty="0" err="1">
                          <a:latin typeface="Trebuchet MS"/>
                        </a:rPr>
                        <a:t>huerto</a:t>
                      </a:r>
                      <a:r>
                        <a:rPr lang="en-US" sz="1900" b="0" i="0" u="none" strike="noStrike" noProof="0" dirty="0">
                          <a:latin typeface="Trebuchet MS"/>
                        </a:rPr>
                        <a:t> </a:t>
                      </a:r>
                      <a:r>
                        <a:rPr lang="en-US" sz="1900" b="0" i="0" u="none" strike="noStrike" noProof="0" dirty="0" err="1">
                          <a:latin typeface="Trebuchet MS"/>
                        </a:rPr>
                        <a:t>quieres</a:t>
                      </a:r>
                      <a:r>
                        <a:rPr lang="en-US" sz="1900" b="0" i="0" u="none" strike="noStrike" noProof="0" dirty="0">
                          <a:latin typeface="Trebuchet MS"/>
                        </a:rPr>
                        <a:t> </a:t>
                      </a:r>
                      <a:r>
                        <a:rPr lang="en-US" sz="1900" b="0" i="0" u="none" strike="noStrike" noProof="0" dirty="0" err="1">
                          <a:latin typeface="Trebuchet MS"/>
                        </a:rPr>
                        <a:t>abonar</a:t>
                      </a:r>
                      <a:r>
                        <a:rPr lang="en-US" sz="1900" b="0" i="0" u="none" strike="noStrike" noProof="0" dirty="0">
                          <a:latin typeface="Trebuchet MS"/>
                        </a:rPr>
                        <a:t> con </a:t>
                      </a:r>
                      <a:r>
                        <a:rPr lang="en-US" sz="1900" b="0" i="0" u="none" strike="noStrike" noProof="0" dirty="0" err="1">
                          <a:latin typeface="Trebuchet MS"/>
                        </a:rPr>
                        <a:t>nuestra</a:t>
                      </a:r>
                      <a:r>
                        <a:rPr lang="en-US" sz="1900" b="0" i="0" u="none" strike="noStrike" noProof="0" dirty="0">
                          <a:latin typeface="Trebuchet MS"/>
                        </a:rPr>
                        <a:t> </a:t>
                      </a:r>
                      <a:r>
                        <a:rPr lang="en-US" sz="1900" b="0" i="0" u="none" strike="noStrike" noProof="0" dirty="0" err="1">
                          <a:latin typeface="Trebuchet MS"/>
                        </a:rPr>
                        <a:t>podredumbre</a:t>
                      </a:r>
                      <a:r>
                        <a:rPr lang="en-US" sz="1900" b="0" i="0" u="none" strike="noStrike" noProof="0" dirty="0">
                          <a:latin typeface="Trebuchet MS"/>
                        </a:rPr>
                        <a:t>?</a:t>
                      </a:r>
                      <a:endParaRPr lang="en-US" sz="1900"/>
                    </a:p>
                    <a:p>
                      <a:pPr lvl="0" algn="l">
                        <a:lnSpc>
                          <a:spcPct val="100000"/>
                        </a:lnSpc>
                        <a:spcBef>
                          <a:spcPts val="0"/>
                        </a:spcBef>
                        <a:spcAft>
                          <a:spcPts val="0"/>
                        </a:spcAft>
                        <a:buNone/>
                      </a:pPr>
                      <a:r>
                        <a:rPr lang="en-US" sz="1900" b="0" i="0" u="none" strike="noStrike" noProof="0" dirty="0">
                          <a:latin typeface="Trebuchet MS"/>
                        </a:rPr>
                        <a:t>¿Temes que se </a:t>
                      </a:r>
                      <a:r>
                        <a:rPr lang="en-US" sz="1900" b="0" i="0" u="none" strike="noStrike" noProof="0" dirty="0" err="1">
                          <a:latin typeface="Trebuchet MS"/>
                        </a:rPr>
                        <a:t>te</a:t>
                      </a:r>
                      <a:r>
                        <a:rPr lang="en-US" sz="1900" b="0" i="0" u="none" strike="noStrike" noProof="0" dirty="0">
                          <a:latin typeface="Trebuchet MS"/>
                        </a:rPr>
                        <a:t> </a:t>
                      </a:r>
                      <a:r>
                        <a:rPr lang="en-US" sz="1900" b="0" i="0" u="none" strike="noStrike" noProof="0" dirty="0" err="1">
                          <a:latin typeface="Trebuchet MS"/>
                        </a:rPr>
                        <a:t>sequen</a:t>
                      </a:r>
                      <a:r>
                        <a:rPr lang="en-US" sz="1900" b="0" i="0" u="none" strike="noStrike" noProof="0" dirty="0">
                          <a:latin typeface="Trebuchet MS"/>
                        </a:rPr>
                        <a:t> los </a:t>
                      </a:r>
                      <a:r>
                        <a:rPr lang="en-US" sz="1900" b="0" i="0" u="none" strike="noStrike" noProof="0" dirty="0" err="1">
                          <a:latin typeface="Trebuchet MS"/>
                        </a:rPr>
                        <a:t>grandes</a:t>
                      </a:r>
                      <a:r>
                        <a:rPr lang="en-US" sz="1900" b="0" i="0" u="none" strike="noStrike" noProof="0" dirty="0">
                          <a:latin typeface="Trebuchet MS"/>
                        </a:rPr>
                        <a:t> </a:t>
                      </a:r>
                      <a:r>
                        <a:rPr lang="en-US" sz="1900" b="0" i="0" u="none" strike="noStrike" noProof="0" dirty="0" err="1">
                          <a:latin typeface="Trebuchet MS"/>
                        </a:rPr>
                        <a:t>rosales</a:t>
                      </a:r>
                      <a:r>
                        <a:rPr lang="en-US" sz="1900" b="0" i="0" u="none" strike="noStrike" noProof="0" dirty="0">
                          <a:latin typeface="Trebuchet MS"/>
                        </a:rPr>
                        <a:t> del día,</a:t>
                      </a:r>
                      <a:endParaRPr lang="en-US" sz="1900"/>
                    </a:p>
                    <a:p>
                      <a:pPr lvl="0" algn="l">
                        <a:lnSpc>
                          <a:spcPct val="100000"/>
                        </a:lnSpc>
                        <a:spcBef>
                          <a:spcPts val="0"/>
                        </a:spcBef>
                        <a:spcAft>
                          <a:spcPts val="0"/>
                        </a:spcAft>
                        <a:buNone/>
                      </a:pPr>
                      <a:r>
                        <a:rPr lang="en-US" sz="1900" b="0" i="0" u="none" strike="noStrike" noProof="0" dirty="0">
                          <a:latin typeface="Trebuchet MS"/>
                        </a:rPr>
                        <a:t>las tristes </a:t>
                      </a:r>
                      <a:r>
                        <a:rPr lang="en-US" sz="1900" b="0" i="0" u="none" strike="noStrike" noProof="0" dirty="0" err="1">
                          <a:latin typeface="Trebuchet MS"/>
                        </a:rPr>
                        <a:t>azucenas</a:t>
                      </a:r>
                      <a:r>
                        <a:rPr lang="en-US" sz="1900" b="0" i="0" u="none" strike="noStrike" noProof="0" dirty="0">
                          <a:latin typeface="Trebuchet MS"/>
                        </a:rPr>
                        <a:t> </a:t>
                      </a:r>
                      <a:r>
                        <a:rPr lang="en-US" sz="1900" b="0" i="0" u="none" strike="noStrike" noProof="0" dirty="0" err="1">
                          <a:latin typeface="Trebuchet MS"/>
                        </a:rPr>
                        <a:t>letales</a:t>
                      </a:r>
                      <a:r>
                        <a:rPr lang="en-US" sz="1900" b="0" i="0" u="none" strike="noStrike" noProof="0" dirty="0">
                          <a:latin typeface="Trebuchet MS"/>
                        </a:rPr>
                        <a:t> de </a:t>
                      </a:r>
                      <a:r>
                        <a:rPr lang="en-US" sz="1900" b="0" i="0" u="none" strike="noStrike" noProof="0" dirty="0" err="1">
                          <a:latin typeface="Trebuchet MS"/>
                        </a:rPr>
                        <a:t>tus</a:t>
                      </a:r>
                      <a:r>
                        <a:rPr lang="en-US" sz="1900" b="0" i="0" u="none" strike="noStrike" noProof="0" dirty="0">
                          <a:latin typeface="Trebuchet MS"/>
                        </a:rPr>
                        <a:t> </a:t>
                      </a:r>
                      <a:r>
                        <a:rPr lang="en-US" sz="1900" b="0" i="0" u="none" strike="noStrike" noProof="0" dirty="0" err="1">
                          <a:latin typeface="Trebuchet MS"/>
                        </a:rPr>
                        <a:t>noches</a:t>
                      </a:r>
                      <a:r>
                        <a:rPr lang="en-US" sz="1900" b="0" i="0" u="none" strike="noStrike" noProof="0" dirty="0">
                          <a:latin typeface="Trebuchet MS"/>
                        </a:rPr>
                        <a:t>?</a:t>
                      </a:r>
                      <a:endParaRPr lang="en-US" sz="1900"/>
                    </a:p>
                    <a:p>
                      <a:pPr lvl="0" algn="l">
                        <a:lnSpc>
                          <a:spcPct val="100000"/>
                        </a:lnSpc>
                        <a:spcBef>
                          <a:spcPts val="0"/>
                        </a:spcBef>
                        <a:spcAft>
                          <a:spcPts val="0"/>
                        </a:spcAft>
                        <a:buNone/>
                      </a:pPr>
                      <a:endParaRPr lang="en-US" sz="2300" b="0" i="0" u="none" strike="noStrike" noProof="0" dirty="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3487357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F458-D45B-429C-8540-F60110E88E52}"/>
              </a:ext>
            </a:extLst>
          </p:cNvPr>
          <p:cNvSpPr>
            <a:spLocks noGrp="1"/>
          </p:cNvSpPr>
          <p:nvPr>
            <p:ph type="title"/>
          </p:nvPr>
        </p:nvSpPr>
        <p:spPr>
          <a:xfrm>
            <a:off x="296334" y="216309"/>
            <a:ext cx="8596668" cy="730865"/>
          </a:xfrm>
        </p:spPr>
        <p:txBody>
          <a:bodyPr/>
          <a:lstStyle/>
          <a:p>
            <a:r>
              <a:rPr lang="en-US" b="1" dirty="0"/>
              <a:t>Federico García Lorca</a:t>
            </a:r>
          </a:p>
        </p:txBody>
      </p:sp>
      <p:sp>
        <p:nvSpPr>
          <p:cNvPr id="3" name="Content Placeholder 2">
            <a:extLst>
              <a:ext uri="{FF2B5EF4-FFF2-40B4-BE49-F238E27FC236}">
                <a16:creationId xmlns:a16="http://schemas.microsoft.com/office/drawing/2014/main" id="{DB7706ED-2426-4757-AE48-1A6744A36A19}"/>
              </a:ext>
            </a:extLst>
          </p:cNvPr>
          <p:cNvSpPr>
            <a:spLocks noGrp="1"/>
          </p:cNvSpPr>
          <p:nvPr>
            <p:ph idx="1"/>
          </p:nvPr>
        </p:nvSpPr>
        <p:spPr>
          <a:xfrm>
            <a:off x="198013" y="1005300"/>
            <a:ext cx="6949763" cy="5638287"/>
          </a:xfrm>
        </p:spPr>
        <p:txBody>
          <a:bodyPr vert="horz" lIns="91440" tIns="45720" rIns="91440" bIns="45720" rtlCol="0" anchor="t">
            <a:normAutofit/>
          </a:bodyPr>
          <a:lstStyle/>
          <a:p>
            <a:r>
              <a:rPr lang="en-US" sz="2400" dirty="0" err="1"/>
              <a:t>poeta</a:t>
            </a:r>
            <a:r>
              <a:rPr lang="en-US" sz="2400" dirty="0"/>
              <a:t> y </a:t>
            </a:r>
            <a:r>
              <a:rPr lang="en-US" sz="2400" dirty="0" err="1"/>
              <a:t>dramaturgo</a:t>
            </a:r>
            <a:endParaRPr lang="en-US" sz="2400" dirty="0"/>
          </a:p>
          <a:p>
            <a:r>
              <a:rPr lang="en-US" sz="2400" dirty="0" err="1">
                <a:ea typeface="+mn-lt"/>
                <a:cs typeface="+mn-lt"/>
              </a:rPr>
              <a:t>nació</a:t>
            </a:r>
            <a:r>
              <a:rPr lang="en-US" sz="2400" dirty="0">
                <a:ea typeface="+mn-lt"/>
                <a:cs typeface="+mn-lt"/>
              </a:rPr>
              <a:t> en </a:t>
            </a:r>
            <a:r>
              <a:rPr lang="en-US" sz="2400" dirty="0" err="1">
                <a:ea typeface="+mn-lt"/>
                <a:cs typeface="+mn-lt"/>
              </a:rPr>
              <a:t>Fuentevaqueros</a:t>
            </a:r>
            <a:r>
              <a:rPr lang="en-US" sz="2400" dirty="0">
                <a:ea typeface="+mn-lt"/>
                <a:cs typeface="+mn-lt"/>
              </a:rPr>
              <a:t> (Granada) en 1898</a:t>
            </a:r>
          </a:p>
          <a:p>
            <a:r>
              <a:rPr lang="en-US" sz="2400" dirty="0">
                <a:ea typeface="+mn-lt"/>
                <a:cs typeface="+mn-lt"/>
              </a:rPr>
              <a:t>en Granada </a:t>
            </a:r>
            <a:r>
              <a:rPr lang="en-US" sz="2400" dirty="0" err="1">
                <a:ea typeface="+mn-lt"/>
                <a:cs typeface="+mn-lt"/>
              </a:rPr>
              <a:t>inició</a:t>
            </a:r>
            <a:r>
              <a:rPr lang="en-US" sz="2400" dirty="0">
                <a:ea typeface="+mn-lt"/>
                <a:cs typeface="+mn-lt"/>
              </a:rPr>
              <a:t> las </a:t>
            </a:r>
            <a:r>
              <a:rPr lang="en-US" sz="2400" dirty="0" err="1">
                <a:ea typeface="+mn-lt"/>
                <a:cs typeface="+mn-lt"/>
              </a:rPr>
              <a:t>carreras</a:t>
            </a:r>
            <a:r>
              <a:rPr lang="en-US" sz="2400" dirty="0">
                <a:ea typeface="+mn-lt"/>
                <a:cs typeface="+mn-lt"/>
              </a:rPr>
              <a:t> de Letras y  Derecho (</a:t>
            </a:r>
            <a:r>
              <a:rPr lang="en-US" sz="2400" dirty="0" err="1">
                <a:ea typeface="+mn-lt"/>
                <a:cs typeface="+mn-lt"/>
              </a:rPr>
              <a:t>sólo</a:t>
            </a:r>
            <a:r>
              <a:rPr lang="en-US" sz="2400" dirty="0">
                <a:ea typeface="+mn-lt"/>
                <a:cs typeface="+mn-lt"/>
              </a:rPr>
              <a:t> </a:t>
            </a:r>
            <a:r>
              <a:rPr lang="en-US" sz="2400" dirty="0" err="1">
                <a:ea typeface="+mn-lt"/>
                <a:cs typeface="+mn-lt"/>
              </a:rPr>
              <a:t>terminaría</a:t>
            </a:r>
            <a:r>
              <a:rPr lang="en-US" sz="2400" dirty="0">
                <a:ea typeface="+mn-lt"/>
                <a:cs typeface="+mn-lt"/>
              </a:rPr>
              <a:t> la </a:t>
            </a:r>
            <a:r>
              <a:rPr lang="en-US" sz="2400" dirty="0" err="1">
                <a:ea typeface="+mn-lt"/>
                <a:cs typeface="+mn-lt"/>
              </a:rPr>
              <a:t>segunda</a:t>
            </a:r>
            <a:r>
              <a:rPr lang="en-US" sz="2400" dirty="0">
                <a:ea typeface="+mn-lt"/>
                <a:cs typeface="+mn-lt"/>
              </a:rPr>
              <a:t>)</a:t>
            </a:r>
          </a:p>
          <a:p>
            <a:r>
              <a:rPr lang="en-US" sz="2400" dirty="0" err="1"/>
              <a:t>apasionado</a:t>
            </a:r>
            <a:r>
              <a:rPr lang="en-US" sz="2400" dirty="0"/>
              <a:t> por </a:t>
            </a:r>
            <a:r>
              <a:rPr lang="en-US" sz="2400" dirty="0" err="1"/>
              <a:t>música</a:t>
            </a:r>
            <a:r>
              <a:rPr lang="en-US" sz="2400" dirty="0"/>
              <a:t> y </a:t>
            </a:r>
            <a:r>
              <a:rPr lang="en-US" sz="2400" dirty="0" err="1"/>
              <a:t>folclore</a:t>
            </a:r>
            <a:r>
              <a:rPr lang="en-US" sz="2400" dirty="0"/>
              <a:t> </a:t>
            </a:r>
            <a:r>
              <a:rPr lang="en-US" sz="2400" dirty="0" err="1"/>
              <a:t>andaluz</a:t>
            </a:r>
          </a:p>
          <a:p>
            <a:r>
              <a:rPr lang="en-US" sz="2400" dirty="0">
                <a:ea typeface="+mn-lt"/>
                <a:cs typeface="+mn-lt"/>
              </a:rPr>
              <a:t>en 1919 se </a:t>
            </a:r>
            <a:r>
              <a:rPr lang="en-US" sz="2400" dirty="0" err="1">
                <a:ea typeface="+mn-lt"/>
                <a:cs typeface="+mn-lt"/>
              </a:rPr>
              <a:t>instala</a:t>
            </a:r>
            <a:r>
              <a:rPr lang="en-US" sz="2400" dirty="0">
                <a:ea typeface="+mn-lt"/>
                <a:cs typeface="+mn-lt"/>
              </a:rPr>
              <a:t> en la Residencia de </a:t>
            </a:r>
            <a:r>
              <a:rPr lang="en-US" sz="2400" dirty="0" err="1">
                <a:ea typeface="+mn-lt"/>
                <a:cs typeface="+mn-lt"/>
              </a:rPr>
              <a:t>Estudiantes</a:t>
            </a:r>
            <a:r>
              <a:rPr lang="en-US" sz="2400" dirty="0">
                <a:ea typeface="+mn-lt"/>
                <a:cs typeface="+mn-lt"/>
              </a:rPr>
              <a:t>, en Madrid</a:t>
            </a:r>
          </a:p>
          <a:p>
            <a:r>
              <a:rPr lang="en-US" sz="2400" dirty="0"/>
              <a:t>1929-1930 – </a:t>
            </a:r>
            <a:r>
              <a:rPr lang="en-US" sz="2400" dirty="0" err="1"/>
              <a:t>vive</a:t>
            </a:r>
            <a:r>
              <a:rPr lang="en-US" sz="2400" dirty="0"/>
              <a:t> en Nueva York (</a:t>
            </a:r>
            <a:r>
              <a:rPr lang="en-US" sz="2400" b="1" i="1" dirty="0"/>
              <a:t>Poeta en Nueva York</a:t>
            </a:r>
            <a:r>
              <a:rPr lang="en-US" sz="2400" dirty="0"/>
              <a:t>)</a:t>
            </a:r>
          </a:p>
          <a:p>
            <a:r>
              <a:rPr lang="en-US" sz="2400" dirty="0"/>
              <a:t>en 1932 </a:t>
            </a:r>
            <a:r>
              <a:rPr lang="en-US" sz="2400" dirty="0" err="1"/>
              <a:t>funda</a:t>
            </a:r>
            <a:r>
              <a:rPr lang="en-US" sz="2400" dirty="0"/>
              <a:t> </a:t>
            </a:r>
            <a:r>
              <a:rPr lang="en-US" sz="2400" i="1" dirty="0"/>
              <a:t>La</a:t>
            </a:r>
            <a:r>
              <a:rPr lang="en-US" sz="2400" i="1" dirty="0">
                <a:ea typeface="+mn-lt"/>
                <a:cs typeface="+mn-lt"/>
              </a:rPr>
              <a:t> Barraca</a:t>
            </a:r>
            <a:r>
              <a:rPr lang="en-US" sz="2400" dirty="0">
                <a:ea typeface="+mn-lt"/>
                <a:cs typeface="+mn-lt"/>
              </a:rPr>
              <a:t>, </a:t>
            </a:r>
            <a:r>
              <a:rPr lang="en-US" sz="2400" dirty="0" err="1">
                <a:ea typeface="+mn-lt"/>
                <a:cs typeface="+mn-lt"/>
              </a:rPr>
              <a:t>grupo</a:t>
            </a:r>
            <a:r>
              <a:rPr lang="en-US" sz="2400" dirty="0">
                <a:ea typeface="+mn-lt"/>
                <a:cs typeface="+mn-lt"/>
              </a:rPr>
              <a:t> </a:t>
            </a:r>
            <a:r>
              <a:rPr lang="en-US" sz="2400" dirty="0" err="1">
                <a:ea typeface="+mn-lt"/>
                <a:cs typeface="+mn-lt"/>
              </a:rPr>
              <a:t>teatral</a:t>
            </a:r>
            <a:r>
              <a:rPr lang="en-US" sz="2400" dirty="0">
                <a:ea typeface="+mn-lt"/>
                <a:cs typeface="+mn-lt"/>
              </a:rPr>
              <a:t> </a:t>
            </a:r>
            <a:r>
              <a:rPr lang="en-US" sz="2400" dirty="0" err="1">
                <a:ea typeface="+mn-lt"/>
                <a:cs typeface="+mn-lt"/>
              </a:rPr>
              <a:t>universitario</a:t>
            </a:r>
            <a:endParaRPr lang="en-US" sz="2400" dirty="0">
              <a:ea typeface="+mn-lt"/>
              <a:cs typeface="+mn-lt"/>
            </a:endParaRPr>
          </a:p>
          <a:p>
            <a:r>
              <a:rPr lang="en-US" sz="2400" dirty="0" err="1">
                <a:ea typeface="+mn-lt"/>
                <a:cs typeface="+mn-lt"/>
              </a:rPr>
              <a:t>fue</a:t>
            </a:r>
            <a:r>
              <a:rPr lang="en-US" sz="2400" dirty="0">
                <a:ea typeface="+mn-lt"/>
                <a:cs typeface="+mn-lt"/>
              </a:rPr>
              <a:t> </a:t>
            </a:r>
            <a:r>
              <a:rPr lang="en-US" sz="2400" dirty="0" err="1">
                <a:ea typeface="+mn-lt"/>
                <a:cs typeface="+mn-lt"/>
              </a:rPr>
              <a:t>asesinado</a:t>
            </a:r>
            <a:r>
              <a:rPr lang="en-US" sz="2400" dirty="0">
                <a:ea typeface="+mn-lt"/>
                <a:cs typeface="+mn-lt"/>
              </a:rPr>
              <a:t> a </a:t>
            </a:r>
            <a:r>
              <a:rPr lang="en-US" sz="2400" dirty="0" err="1">
                <a:ea typeface="+mn-lt"/>
                <a:cs typeface="+mn-lt"/>
              </a:rPr>
              <a:t>comienzos</a:t>
            </a:r>
            <a:r>
              <a:rPr lang="en-US" sz="2400" dirty="0">
                <a:ea typeface="+mn-lt"/>
                <a:cs typeface="+mn-lt"/>
              </a:rPr>
              <a:t> de la </a:t>
            </a:r>
            <a:r>
              <a:rPr lang="en-US" sz="2400" dirty="0" err="1">
                <a:ea typeface="+mn-lt"/>
                <a:cs typeface="+mn-lt"/>
              </a:rPr>
              <a:t>guerra</a:t>
            </a:r>
            <a:r>
              <a:rPr lang="en-US" sz="2400" dirty="0">
                <a:ea typeface="+mn-lt"/>
                <a:cs typeface="+mn-lt"/>
              </a:rPr>
              <a:t> civil</a:t>
            </a:r>
            <a:endParaRPr lang="en-US" dirty="0">
              <a:ea typeface="+mn-lt"/>
              <a:cs typeface="+mn-lt"/>
            </a:endParaRPr>
          </a:p>
        </p:txBody>
      </p:sp>
      <p:pic>
        <p:nvPicPr>
          <p:cNvPr id="4" name="Picture 4">
            <a:extLst>
              <a:ext uri="{FF2B5EF4-FFF2-40B4-BE49-F238E27FC236}">
                <a16:creationId xmlns:a16="http://schemas.microsoft.com/office/drawing/2014/main" id="{A0CC8183-4D5C-4217-BE32-608DCAD27B0C}"/>
              </a:ext>
            </a:extLst>
          </p:cNvPr>
          <p:cNvPicPr>
            <a:picLocks noChangeAspect="1"/>
          </p:cNvPicPr>
          <p:nvPr/>
        </p:nvPicPr>
        <p:blipFill>
          <a:blip r:embed="rId2"/>
          <a:stretch>
            <a:fillRect/>
          </a:stretch>
        </p:blipFill>
        <p:spPr>
          <a:xfrm>
            <a:off x="7305368" y="1104481"/>
            <a:ext cx="4832554" cy="5189812"/>
          </a:xfrm>
          <a:prstGeom prst="rect">
            <a:avLst/>
          </a:prstGeom>
        </p:spPr>
      </p:pic>
    </p:spTree>
    <p:extLst>
      <p:ext uri="{BB962C8B-B14F-4D97-AF65-F5344CB8AC3E}">
        <p14:creationId xmlns:p14="http://schemas.microsoft.com/office/powerpoint/2010/main" val="3425462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7A2D-5A6B-42FB-B4E1-EFF1F05068C0}"/>
              </a:ext>
            </a:extLst>
          </p:cNvPr>
          <p:cNvSpPr>
            <a:spLocks noGrp="1"/>
          </p:cNvSpPr>
          <p:nvPr>
            <p:ph type="title"/>
          </p:nvPr>
        </p:nvSpPr>
        <p:spPr>
          <a:xfrm>
            <a:off x="210302" y="191729"/>
            <a:ext cx="9026829" cy="816897"/>
          </a:xfrm>
        </p:spPr>
        <p:txBody>
          <a:bodyPr/>
          <a:lstStyle/>
          <a:p>
            <a:r>
              <a:rPr lang="en-US" b="1" dirty="0">
                <a:ea typeface="+mj-lt"/>
                <a:cs typeface="+mj-lt"/>
              </a:rPr>
              <a:t>Federico García Lorca</a:t>
            </a:r>
            <a:endParaRPr lang="en-US" dirty="0"/>
          </a:p>
        </p:txBody>
      </p:sp>
      <p:sp>
        <p:nvSpPr>
          <p:cNvPr id="7" name="Content Placeholder 6">
            <a:extLst>
              <a:ext uri="{FF2B5EF4-FFF2-40B4-BE49-F238E27FC236}">
                <a16:creationId xmlns:a16="http://schemas.microsoft.com/office/drawing/2014/main" id="{4C770C59-3D07-4E7B-B201-18048D925B34}"/>
              </a:ext>
            </a:extLst>
          </p:cNvPr>
          <p:cNvSpPr>
            <a:spLocks noGrp="1"/>
          </p:cNvSpPr>
          <p:nvPr>
            <p:ph idx="1"/>
          </p:nvPr>
        </p:nvSpPr>
        <p:spPr>
          <a:xfrm>
            <a:off x="247173" y="1042170"/>
            <a:ext cx="7257023" cy="5576837"/>
          </a:xfrm>
        </p:spPr>
        <p:txBody>
          <a:bodyPr vert="horz" lIns="91440" tIns="45720" rIns="91440" bIns="45720" rtlCol="0" anchor="t">
            <a:normAutofit/>
          </a:bodyPr>
          <a:lstStyle/>
          <a:p>
            <a:pPr marL="0" indent="0">
              <a:buNone/>
            </a:pPr>
            <a:r>
              <a:rPr lang="en-US" sz="2400" b="1" dirty="0"/>
              <a:t>Obra </a:t>
            </a:r>
            <a:r>
              <a:rPr lang="en-US" sz="2400" b="1" dirty="0" err="1"/>
              <a:t>poética</a:t>
            </a:r>
            <a:r>
              <a:rPr lang="en-US" sz="2400" b="1" dirty="0"/>
              <a:t>:</a:t>
            </a:r>
          </a:p>
          <a:p>
            <a:pPr>
              <a:buFont typeface="Wingdings" charset="2"/>
              <a:buChar char="§"/>
            </a:pPr>
            <a:r>
              <a:rPr lang="en-US" sz="2400" b="1" dirty="0">
                <a:solidFill>
                  <a:schemeClr val="accent2"/>
                </a:solidFill>
                <a:ea typeface="+mn-lt"/>
                <a:cs typeface="+mn-lt"/>
              </a:rPr>
              <a:t>Libro de </a:t>
            </a:r>
            <a:r>
              <a:rPr lang="en-US" sz="2400" b="1" dirty="0" err="1">
                <a:solidFill>
                  <a:schemeClr val="accent2"/>
                </a:solidFill>
                <a:ea typeface="+mn-lt"/>
                <a:cs typeface="+mn-lt"/>
              </a:rPr>
              <a:t>poemas</a:t>
            </a:r>
            <a:r>
              <a:rPr lang="en-US" sz="2400" b="1" dirty="0">
                <a:solidFill>
                  <a:schemeClr val="accent2"/>
                </a:solidFill>
                <a:ea typeface="+mn-lt"/>
                <a:cs typeface="+mn-lt"/>
              </a:rPr>
              <a:t> </a:t>
            </a:r>
            <a:r>
              <a:rPr lang="en-US" sz="2400" dirty="0">
                <a:ea typeface="+mn-lt"/>
                <a:cs typeface="+mn-lt"/>
              </a:rPr>
              <a:t>(1921)</a:t>
            </a:r>
            <a:endParaRPr lang="en-US" sz="2400" b="1" dirty="0">
              <a:ea typeface="+mn-lt"/>
              <a:cs typeface="+mn-lt"/>
            </a:endParaRPr>
          </a:p>
          <a:p>
            <a:pPr>
              <a:buFont typeface="Wingdings" charset="2"/>
              <a:buChar char="§"/>
            </a:pPr>
            <a:r>
              <a:rPr lang="en-US" sz="2400" b="1" u="sng" dirty="0">
                <a:solidFill>
                  <a:schemeClr val="accent2"/>
                </a:solidFill>
              </a:rPr>
              <a:t>Canciones</a:t>
            </a:r>
            <a:r>
              <a:rPr lang="en-US" sz="2400" dirty="0"/>
              <a:t> (1927)</a:t>
            </a:r>
          </a:p>
          <a:p>
            <a:pPr>
              <a:buFont typeface="Wingdings" charset="2"/>
              <a:buChar char="§"/>
            </a:pPr>
            <a:r>
              <a:rPr lang="en-US" sz="2400" b="1" dirty="0">
                <a:solidFill>
                  <a:schemeClr val="accent2"/>
                </a:solidFill>
                <a:ea typeface="+mn-lt"/>
                <a:cs typeface="+mn-lt"/>
              </a:rPr>
              <a:t>Poema del Cante </a:t>
            </a:r>
            <a:r>
              <a:rPr lang="en-US" sz="2400" b="1" dirty="0" err="1">
                <a:solidFill>
                  <a:schemeClr val="accent2"/>
                </a:solidFill>
                <a:ea typeface="+mn-lt"/>
                <a:cs typeface="+mn-lt"/>
              </a:rPr>
              <a:t>Jondo</a:t>
            </a:r>
            <a:r>
              <a:rPr lang="en-US" sz="2400" dirty="0">
                <a:ea typeface="+mn-lt"/>
                <a:cs typeface="+mn-lt"/>
              </a:rPr>
              <a:t> (1931)</a:t>
            </a:r>
          </a:p>
          <a:p>
            <a:pPr>
              <a:buFont typeface="Wingdings" charset="2"/>
              <a:buChar char="§"/>
            </a:pPr>
            <a:r>
              <a:rPr lang="en-US" sz="2400" b="1" u="sng" dirty="0" err="1">
                <a:solidFill>
                  <a:schemeClr val="accent2"/>
                </a:solidFill>
              </a:rPr>
              <a:t>Romancero</a:t>
            </a:r>
            <a:r>
              <a:rPr lang="en-US" sz="2400" b="1" u="sng" dirty="0">
                <a:solidFill>
                  <a:schemeClr val="accent2"/>
                </a:solidFill>
              </a:rPr>
              <a:t> gitano</a:t>
            </a:r>
            <a:r>
              <a:rPr lang="en-US" sz="2400" dirty="0"/>
              <a:t> (1928)</a:t>
            </a:r>
          </a:p>
          <a:p>
            <a:pPr>
              <a:buFont typeface="Wingdings" charset="2"/>
              <a:buChar char="§"/>
            </a:pPr>
            <a:r>
              <a:rPr lang="en-US" sz="2400" b="1" dirty="0">
                <a:solidFill>
                  <a:schemeClr val="accent2"/>
                </a:solidFill>
              </a:rPr>
              <a:t>Poeta en Nueva York (</a:t>
            </a:r>
            <a:r>
              <a:rPr lang="en-US" sz="2400" dirty="0" err="1">
                <a:solidFill>
                  <a:schemeClr val="tx2"/>
                </a:solidFill>
              </a:rPr>
              <a:t>escrito</a:t>
            </a:r>
            <a:r>
              <a:rPr lang="en-US" sz="2400" dirty="0">
                <a:solidFill>
                  <a:schemeClr val="tx2"/>
                </a:solidFill>
              </a:rPr>
              <a:t> entre 1929 y 1930, </a:t>
            </a:r>
            <a:r>
              <a:rPr lang="en-US" sz="2400" dirty="0" err="1">
                <a:solidFill>
                  <a:schemeClr val="tx2"/>
                </a:solidFill>
              </a:rPr>
              <a:t>publicado</a:t>
            </a:r>
            <a:r>
              <a:rPr lang="en-US" sz="2400" dirty="0">
                <a:solidFill>
                  <a:schemeClr val="tx2"/>
                </a:solidFill>
              </a:rPr>
              <a:t> en 1940)</a:t>
            </a:r>
          </a:p>
          <a:p>
            <a:pPr>
              <a:buFont typeface="Wingdings" charset="2"/>
              <a:buChar char="§"/>
            </a:pPr>
            <a:r>
              <a:rPr lang="en-US" sz="2400" b="1" err="1">
                <a:solidFill>
                  <a:schemeClr val="accent2"/>
                </a:solidFill>
                <a:ea typeface="+mn-lt"/>
                <a:cs typeface="+mn-lt"/>
              </a:rPr>
              <a:t>Diwán</a:t>
            </a:r>
            <a:r>
              <a:rPr lang="en-US" sz="2400" b="1" dirty="0">
                <a:solidFill>
                  <a:schemeClr val="accent2"/>
                </a:solidFill>
                <a:ea typeface="+mn-lt"/>
                <a:cs typeface="+mn-lt"/>
              </a:rPr>
              <a:t> del Tamarit </a:t>
            </a:r>
            <a:r>
              <a:rPr lang="en-US" sz="2400" dirty="0">
                <a:solidFill>
                  <a:schemeClr val="tx2"/>
                </a:solidFill>
                <a:ea typeface="+mn-lt"/>
                <a:cs typeface="+mn-lt"/>
              </a:rPr>
              <a:t>(1940)</a:t>
            </a:r>
            <a:endParaRPr lang="en-US" sz="2400" dirty="0">
              <a:solidFill>
                <a:schemeClr val="tx2"/>
              </a:solidFill>
            </a:endParaRPr>
          </a:p>
          <a:p>
            <a:pPr>
              <a:buFont typeface="Wingdings" charset="2"/>
              <a:buChar char="§"/>
            </a:pPr>
            <a:r>
              <a:rPr lang="en-US" sz="2400" b="1" dirty="0">
                <a:solidFill>
                  <a:schemeClr val="accent2"/>
                </a:solidFill>
                <a:ea typeface="+mn-lt"/>
                <a:cs typeface="+mn-lt"/>
              </a:rPr>
              <a:t>Llanto por Ignacio Sánchez </a:t>
            </a:r>
            <a:r>
              <a:rPr lang="en-US" sz="2400" b="1" err="1">
                <a:solidFill>
                  <a:schemeClr val="accent2"/>
                </a:solidFill>
                <a:ea typeface="+mn-lt"/>
                <a:cs typeface="+mn-lt"/>
              </a:rPr>
              <a:t>Mejías</a:t>
            </a:r>
            <a:r>
              <a:rPr lang="en-US" sz="2400" b="1" dirty="0">
                <a:solidFill>
                  <a:schemeClr val="accent2"/>
                </a:solidFill>
                <a:ea typeface="+mn-lt"/>
                <a:cs typeface="+mn-lt"/>
              </a:rPr>
              <a:t> </a:t>
            </a:r>
            <a:r>
              <a:rPr lang="en-US" sz="2400" dirty="0">
                <a:solidFill>
                  <a:schemeClr val="tx2"/>
                </a:solidFill>
                <a:ea typeface="+mn-lt"/>
                <a:cs typeface="+mn-lt"/>
              </a:rPr>
              <a:t>(1935)</a:t>
            </a:r>
            <a:endParaRPr lang="en-US" dirty="0">
              <a:solidFill>
                <a:schemeClr val="tx2"/>
              </a:solidFill>
            </a:endParaRPr>
          </a:p>
          <a:p>
            <a:pPr>
              <a:buFont typeface="Wingdings" charset="2"/>
              <a:buChar char="§"/>
            </a:pPr>
            <a:r>
              <a:rPr lang="en-US" sz="2400" b="1" dirty="0" err="1">
                <a:solidFill>
                  <a:schemeClr val="accent2"/>
                </a:solidFill>
                <a:ea typeface="+mn-lt"/>
                <a:cs typeface="+mn-lt"/>
              </a:rPr>
              <a:t>Sonetos</a:t>
            </a:r>
            <a:r>
              <a:rPr lang="en-US" sz="2400" b="1" dirty="0">
                <a:solidFill>
                  <a:schemeClr val="accent2"/>
                </a:solidFill>
                <a:ea typeface="+mn-lt"/>
                <a:cs typeface="+mn-lt"/>
              </a:rPr>
              <a:t> del amor </a:t>
            </a:r>
            <a:r>
              <a:rPr lang="en-US" sz="2400" b="1" dirty="0" err="1">
                <a:solidFill>
                  <a:schemeClr val="accent2"/>
                </a:solidFill>
                <a:ea typeface="+mn-lt"/>
                <a:cs typeface="+mn-lt"/>
              </a:rPr>
              <a:t>oscuro</a:t>
            </a:r>
            <a:r>
              <a:rPr lang="en-US" sz="2400" b="1" dirty="0">
                <a:solidFill>
                  <a:schemeClr val="accent2"/>
                </a:solidFill>
                <a:ea typeface="+mn-lt"/>
                <a:cs typeface="+mn-lt"/>
              </a:rPr>
              <a:t> </a:t>
            </a:r>
            <a:endParaRPr lang="en-US" b="1" dirty="0">
              <a:solidFill>
                <a:schemeClr val="accent2"/>
              </a:solidFill>
            </a:endParaRPr>
          </a:p>
          <a:p>
            <a:pPr>
              <a:buFont typeface="Wingdings" charset="2"/>
              <a:buChar char="§"/>
            </a:pPr>
            <a:endParaRPr lang="en-US" sz="2400" dirty="0"/>
          </a:p>
        </p:txBody>
      </p:sp>
      <p:pic>
        <p:nvPicPr>
          <p:cNvPr id="8" name="Picture 8">
            <a:extLst>
              <a:ext uri="{FF2B5EF4-FFF2-40B4-BE49-F238E27FC236}">
                <a16:creationId xmlns:a16="http://schemas.microsoft.com/office/drawing/2014/main" id="{9473EB6B-2445-488E-90FC-A5ED340D06D3}"/>
              </a:ext>
            </a:extLst>
          </p:cNvPr>
          <p:cNvPicPr>
            <a:picLocks noChangeAspect="1"/>
          </p:cNvPicPr>
          <p:nvPr/>
        </p:nvPicPr>
        <p:blipFill>
          <a:blip r:embed="rId2"/>
          <a:stretch>
            <a:fillRect/>
          </a:stretch>
        </p:blipFill>
        <p:spPr>
          <a:xfrm>
            <a:off x="7514071" y="933992"/>
            <a:ext cx="4397754" cy="5440818"/>
          </a:xfrm>
          <a:prstGeom prst="rect">
            <a:avLst/>
          </a:prstGeom>
        </p:spPr>
      </p:pic>
    </p:spTree>
    <p:extLst>
      <p:ext uri="{BB962C8B-B14F-4D97-AF65-F5344CB8AC3E}">
        <p14:creationId xmlns:p14="http://schemas.microsoft.com/office/powerpoint/2010/main" val="1580069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597099" y="137467"/>
            <a:ext cx="9043758" cy="1089835"/>
          </a:xfrm>
        </p:spPr>
        <p:txBody>
          <a:bodyPr>
            <a:normAutofit/>
          </a:bodyPr>
          <a:lstStyle/>
          <a:p>
            <a:r>
              <a:rPr lang="en-US" sz="3000" b="1" dirty="0"/>
              <a:t>Federico García Lorca </a:t>
            </a:r>
            <a:r>
              <a:rPr lang="en-US" b="1" dirty="0">
                <a:ea typeface="+mj-lt"/>
                <a:cs typeface="+mj-lt"/>
              </a:rPr>
              <a:t> </a:t>
            </a:r>
            <a:br>
              <a:rPr lang="en-US" b="1" dirty="0">
                <a:solidFill>
                  <a:srgbClr val="90C226"/>
                </a:solidFill>
                <a:ea typeface="+mj-lt"/>
                <a:cs typeface="+mj-lt"/>
              </a:rPr>
            </a:br>
            <a:r>
              <a:rPr lang="en-US" sz="2500" b="1" dirty="0" err="1">
                <a:solidFill>
                  <a:schemeClr val="tx1"/>
                </a:solidFill>
                <a:ea typeface="+mj-lt"/>
                <a:cs typeface="+mj-lt"/>
              </a:rPr>
              <a:t>Canción</a:t>
            </a:r>
            <a:r>
              <a:rPr lang="en-US" sz="2500" b="1" dirty="0">
                <a:solidFill>
                  <a:schemeClr val="tx1"/>
                </a:solidFill>
                <a:ea typeface="+mj-lt"/>
                <a:cs typeface="+mj-lt"/>
              </a:rPr>
              <a:t> del </a:t>
            </a:r>
            <a:r>
              <a:rPr lang="en-US" sz="2500" b="1" dirty="0" err="1">
                <a:solidFill>
                  <a:schemeClr val="tx1"/>
                </a:solidFill>
                <a:ea typeface="+mj-lt"/>
                <a:cs typeface="+mj-lt"/>
              </a:rPr>
              <a:t>jinete</a:t>
            </a:r>
            <a:r>
              <a:rPr lang="en-US" sz="2500" b="1" dirty="0">
                <a:solidFill>
                  <a:schemeClr val="tx1"/>
                </a:solidFill>
                <a:ea typeface="+mj-lt"/>
                <a:cs typeface="+mj-lt"/>
              </a:rPr>
              <a:t> (Canciones)</a:t>
            </a:r>
            <a:r>
              <a:rPr lang="en-US" sz="2500" dirty="0">
                <a:solidFill>
                  <a:schemeClr val="tx1"/>
                </a:solidFill>
                <a:ea typeface="+mj-lt"/>
                <a:cs typeface="+mj-lt"/>
              </a:rPr>
              <a:t> </a:t>
            </a:r>
            <a:endParaRPr lang="en-US" sz="2500" b="1"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2873545886"/>
              </p:ext>
            </p:extLst>
          </p:nvPr>
        </p:nvGraphicFramePr>
        <p:xfrm>
          <a:off x="602225" y="1339644"/>
          <a:ext cx="10475934" cy="5456903"/>
        </p:xfrm>
        <a:graphic>
          <a:graphicData uri="http://schemas.openxmlformats.org/drawingml/2006/table">
            <a:tbl>
              <a:tblPr firstRow="1" bandRow="1">
                <a:tableStyleId>{5C22544A-7EE6-4342-B048-85BDC9FD1C3A}</a:tableStyleId>
              </a:tblPr>
              <a:tblGrid>
                <a:gridCol w="5237967">
                  <a:extLst>
                    <a:ext uri="{9D8B030D-6E8A-4147-A177-3AD203B41FA5}">
                      <a16:colId xmlns:a16="http://schemas.microsoft.com/office/drawing/2014/main" val="2275699178"/>
                    </a:ext>
                  </a:extLst>
                </a:gridCol>
                <a:gridCol w="5237967">
                  <a:extLst>
                    <a:ext uri="{9D8B030D-6E8A-4147-A177-3AD203B41FA5}">
                      <a16:colId xmlns:a16="http://schemas.microsoft.com/office/drawing/2014/main" val="902435811"/>
                    </a:ext>
                  </a:extLst>
                </a:gridCol>
              </a:tblGrid>
              <a:tr h="5456903">
                <a:tc>
                  <a:txBody>
                    <a:bodyPr/>
                    <a:lstStyle/>
                    <a:p>
                      <a:pPr lvl="0" algn="l">
                        <a:lnSpc>
                          <a:spcPct val="100000"/>
                        </a:lnSpc>
                        <a:spcBef>
                          <a:spcPts val="0"/>
                        </a:spcBef>
                        <a:spcAft>
                          <a:spcPts val="0"/>
                        </a:spcAft>
                        <a:buNone/>
                      </a:pPr>
                      <a:r>
                        <a:rPr lang="en-US" sz="2300" b="0" i="0" u="none" strike="noStrike" noProof="0" dirty="0">
                          <a:latin typeface="Trebuchet MS"/>
                        </a:rPr>
                        <a:t>Córdoba. </a:t>
                      </a:r>
                      <a:endParaRPr lang="en-US"/>
                    </a:p>
                    <a:p>
                      <a:pPr lvl="0" algn="l">
                        <a:lnSpc>
                          <a:spcPct val="100000"/>
                        </a:lnSpc>
                        <a:spcBef>
                          <a:spcPts val="0"/>
                        </a:spcBef>
                        <a:spcAft>
                          <a:spcPts val="0"/>
                        </a:spcAft>
                        <a:buNone/>
                      </a:pPr>
                      <a:r>
                        <a:rPr lang="en-US" sz="2300" b="0" i="0" u="none" strike="noStrike" noProof="0" dirty="0" err="1">
                          <a:latin typeface="Trebuchet MS"/>
                        </a:rPr>
                        <a:t>Lejana</a:t>
                      </a:r>
                      <a:r>
                        <a:rPr lang="en-US" sz="2300" b="0" i="0" u="none" strike="noStrike" noProof="0" dirty="0">
                          <a:latin typeface="Trebuchet MS"/>
                        </a:rPr>
                        <a:t> y sola. </a:t>
                      </a:r>
                      <a:endParaRPr lang="en-US"/>
                    </a:p>
                    <a:p>
                      <a:pPr lvl="0" algn="l">
                        <a:lnSpc>
                          <a:spcPct val="100000"/>
                        </a:lnSpc>
                        <a:spcBef>
                          <a:spcPts val="0"/>
                        </a:spcBef>
                        <a:spcAft>
                          <a:spcPts val="0"/>
                        </a:spcAft>
                        <a:buNone/>
                      </a:pP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a:latin typeface="Trebuchet MS"/>
                        </a:rPr>
                        <a:t>Jaca </a:t>
                      </a:r>
                      <a:r>
                        <a:rPr lang="en-US" sz="2300" b="0" i="0" u="none" strike="noStrike" noProof="0" dirty="0" err="1">
                          <a:latin typeface="Trebuchet MS"/>
                        </a:rPr>
                        <a:t>negra</a:t>
                      </a:r>
                      <a:r>
                        <a:rPr lang="en-US" sz="2300" b="0" i="0" u="none" strike="noStrike" noProof="0" dirty="0">
                          <a:latin typeface="Trebuchet MS"/>
                        </a:rPr>
                        <a:t>, </a:t>
                      </a:r>
                      <a:r>
                        <a:rPr lang="en-US" sz="2300" b="0" i="0" u="none" strike="noStrike" noProof="0" dirty="0" err="1">
                          <a:latin typeface="Trebuchet MS"/>
                        </a:rPr>
                        <a:t>luna</a:t>
                      </a:r>
                      <a:r>
                        <a:rPr lang="en-US" sz="2300" b="0" i="0" u="none" strike="noStrike" noProof="0" dirty="0">
                          <a:latin typeface="Trebuchet MS"/>
                        </a:rPr>
                        <a:t> </a:t>
                      </a:r>
                      <a:r>
                        <a:rPr lang="en-US" sz="2300" b="0" i="0" u="none" strike="noStrike" noProof="0" dirty="0" err="1">
                          <a:latin typeface="Trebuchet MS"/>
                        </a:rPr>
                        <a:t>grande</a:t>
                      </a: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a:latin typeface="Trebuchet MS"/>
                        </a:rPr>
                        <a:t>y aceitunas en mi alforja. </a:t>
                      </a:r>
                      <a:endParaRPr lang="en-US"/>
                    </a:p>
                    <a:p>
                      <a:pPr lvl="0" algn="l">
                        <a:lnSpc>
                          <a:spcPct val="100000"/>
                        </a:lnSpc>
                        <a:spcBef>
                          <a:spcPts val="0"/>
                        </a:spcBef>
                        <a:spcAft>
                          <a:spcPts val="0"/>
                        </a:spcAft>
                        <a:buNone/>
                      </a:pPr>
                      <a:r>
                        <a:rPr lang="en-US" sz="2300" b="0" i="0" u="none" strike="noStrike" noProof="0" dirty="0" err="1">
                          <a:latin typeface="Trebuchet MS"/>
                        </a:rPr>
                        <a:t>Aunque</a:t>
                      </a:r>
                      <a:r>
                        <a:rPr lang="en-US" sz="2300" b="0" i="0" u="none" strike="noStrike" noProof="0" dirty="0">
                          <a:latin typeface="Trebuchet MS"/>
                        </a:rPr>
                        <a:t> </a:t>
                      </a:r>
                      <a:r>
                        <a:rPr lang="en-US" sz="2300" b="0" i="0" u="none" strike="noStrike" noProof="0" dirty="0" err="1">
                          <a:latin typeface="Trebuchet MS"/>
                        </a:rPr>
                        <a:t>sepa</a:t>
                      </a:r>
                      <a:r>
                        <a:rPr lang="en-US" sz="2300" b="0" i="0" u="none" strike="noStrike" noProof="0" dirty="0">
                          <a:latin typeface="Trebuchet MS"/>
                        </a:rPr>
                        <a:t> los </a:t>
                      </a:r>
                      <a:r>
                        <a:rPr lang="en-US" sz="2300" b="0" i="0" u="none" strike="noStrike" noProof="0" dirty="0" err="1">
                          <a:latin typeface="Trebuchet MS"/>
                        </a:rPr>
                        <a:t>caminos</a:t>
                      </a: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err="1">
                          <a:latin typeface="Trebuchet MS"/>
                        </a:rPr>
                        <a:t>yo</a:t>
                      </a:r>
                      <a:r>
                        <a:rPr lang="en-US" sz="2300" b="0" i="0" u="none" strike="noStrike" noProof="0" dirty="0">
                          <a:latin typeface="Trebuchet MS"/>
                        </a:rPr>
                        <a:t> </a:t>
                      </a:r>
                      <a:r>
                        <a:rPr lang="en-US" sz="2300" b="0" i="0" u="none" strike="noStrike" noProof="0" dirty="0" err="1">
                          <a:latin typeface="Trebuchet MS"/>
                        </a:rPr>
                        <a:t>nunca</a:t>
                      </a:r>
                      <a:r>
                        <a:rPr lang="en-US" sz="2300" b="0" i="0" u="none" strike="noStrike" noProof="0" dirty="0">
                          <a:latin typeface="Trebuchet MS"/>
                        </a:rPr>
                        <a:t> </a:t>
                      </a:r>
                      <a:r>
                        <a:rPr lang="en-US" sz="2300" b="0" i="0" u="none" strike="noStrike" noProof="0" dirty="0" err="1">
                          <a:latin typeface="Trebuchet MS"/>
                        </a:rPr>
                        <a:t>llegaré</a:t>
                      </a:r>
                      <a:r>
                        <a:rPr lang="en-US" sz="2300" b="0" i="0" u="none" strike="noStrike" noProof="0" dirty="0">
                          <a:latin typeface="Trebuchet MS"/>
                        </a:rPr>
                        <a:t> a Córdoba. </a:t>
                      </a:r>
                      <a:endParaRPr lang="en-US"/>
                    </a:p>
                    <a:p>
                      <a:pPr lvl="0" algn="l">
                        <a:lnSpc>
                          <a:spcPct val="100000"/>
                        </a:lnSpc>
                        <a:spcBef>
                          <a:spcPts val="0"/>
                        </a:spcBef>
                        <a:spcAft>
                          <a:spcPts val="0"/>
                        </a:spcAft>
                        <a:buNone/>
                      </a:pP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a:latin typeface="Trebuchet MS"/>
                        </a:rPr>
                        <a:t>Por el llano, por el </a:t>
                      </a:r>
                      <a:r>
                        <a:rPr lang="en-US" sz="2300" b="0" i="0" u="none" strike="noStrike" noProof="0" dirty="0" err="1">
                          <a:latin typeface="Trebuchet MS"/>
                        </a:rPr>
                        <a:t>viento</a:t>
                      </a: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a:latin typeface="Trebuchet MS"/>
                        </a:rPr>
                        <a:t>jaca </a:t>
                      </a:r>
                      <a:r>
                        <a:rPr lang="en-US" sz="2300" b="0" i="0" u="none" strike="noStrike" noProof="0" dirty="0" err="1">
                          <a:latin typeface="Trebuchet MS"/>
                        </a:rPr>
                        <a:t>negra</a:t>
                      </a:r>
                      <a:r>
                        <a:rPr lang="en-US" sz="2300" b="0" i="0" u="none" strike="noStrike" noProof="0" dirty="0">
                          <a:latin typeface="Trebuchet MS"/>
                        </a:rPr>
                        <a:t>, </a:t>
                      </a:r>
                      <a:r>
                        <a:rPr lang="en-US" sz="2300" b="0" i="0" u="none" strike="noStrike" noProof="0" dirty="0" err="1">
                          <a:latin typeface="Trebuchet MS"/>
                        </a:rPr>
                        <a:t>luna</a:t>
                      </a:r>
                      <a:r>
                        <a:rPr lang="en-US" sz="2300" b="0" i="0" u="none" strike="noStrike" noProof="0" dirty="0">
                          <a:latin typeface="Trebuchet MS"/>
                        </a:rPr>
                        <a:t> </a:t>
                      </a:r>
                      <a:r>
                        <a:rPr lang="en-US" sz="2300" b="0" i="0" u="none" strike="noStrike" noProof="0" dirty="0" err="1">
                          <a:latin typeface="Trebuchet MS"/>
                        </a:rPr>
                        <a:t>roja</a:t>
                      </a: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a:latin typeface="Trebuchet MS"/>
                        </a:rPr>
                        <a:t>La </a:t>
                      </a:r>
                      <a:r>
                        <a:rPr lang="en-US" sz="2300" b="0" i="0" u="none" strike="noStrike" noProof="0" dirty="0" err="1">
                          <a:latin typeface="Trebuchet MS"/>
                        </a:rPr>
                        <a:t>muerte</a:t>
                      </a:r>
                      <a:r>
                        <a:rPr lang="en-US" sz="2300" b="0" i="0" u="none" strike="noStrike" noProof="0" dirty="0">
                          <a:latin typeface="Trebuchet MS"/>
                        </a:rPr>
                        <a:t> me </a:t>
                      </a:r>
                      <a:r>
                        <a:rPr lang="en-US" sz="2300" b="0" i="0" u="none" strike="noStrike" noProof="0" dirty="0" err="1">
                          <a:latin typeface="Trebuchet MS"/>
                        </a:rPr>
                        <a:t>está</a:t>
                      </a:r>
                      <a:r>
                        <a:rPr lang="en-US" sz="2300" b="0" i="0" u="none" strike="noStrike" noProof="0" dirty="0">
                          <a:latin typeface="Trebuchet MS"/>
                        </a:rPr>
                        <a:t> </a:t>
                      </a:r>
                      <a:r>
                        <a:rPr lang="en-US" sz="2300" b="0" i="0" u="none" strike="noStrike" noProof="0" dirty="0" err="1">
                          <a:latin typeface="Trebuchet MS"/>
                        </a:rPr>
                        <a:t>mirando</a:t>
                      </a:r>
                      <a:r>
                        <a:rPr lang="en-US" sz="2300" b="0" i="0" u="none" strike="noStrike" noProof="0" dirty="0">
                          <a:latin typeface="Trebuchet MS"/>
                        </a:rPr>
                        <a:t> </a:t>
                      </a:r>
                      <a:endParaRPr lang="en-US"/>
                    </a:p>
                    <a:p>
                      <a:pPr lvl="0" algn="l">
                        <a:lnSpc>
                          <a:spcPct val="100000"/>
                        </a:lnSpc>
                        <a:spcBef>
                          <a:spcPts val="0"/>
                        </a:spcBef>
                        <a:spcAft>
                          <a:spcPts val="0"/>
                        </a:spcAft>
                        <a:buNone/>
                      </a:pPr>
                      <a:r>
                        <a:rPr lang="en-US" sz="2300" b="0" i="0" u="none" strike="noStrike" noProof="0" dirty="0" err="1">
                          <a:latin typeface="Trebuchet MS"/>
                        </a:rPr>
                        <a:t>desde</a:t>
                      </a:r>
                      <a:r>
                        <a:rPr lang="en-US" sz="2300" b="0" i="0" u="none" strike="noStrike" noProof="0" dirty="0">
                          <a:latin typeface="Trebuchet MS"/>
                        </a:rPr>
                        <a:t> las </a:t>
                      </a:r>
                      <a:r>
                        <a:rPr lang="en-US" sz="2300" b="0" i="0" u="none" strike="noStrike" noProof="0" dirty="0" err="1">
                          <a:latin typeface="Trebuchet MS"/>
                        </a:rPr>
                        <a:t>torres</a:t>
                      </a:r>
                      <a:r>
                        <a:rPr lang="en-US" sz="2300" b="0" i="0" u="none" strike="noStrike" noProof="0" dirty="0">
                          <a:latin typeface="Trebuchet MS"/>
                        </a:rPr>
                        <a:t> de Córdoba. </a:t>
                      </a:r>
                      <a:endParaRPr lang="en-US"/>
                    </a:p>
                    <a:p>
                      <a:pPr lvl="0" algn="l">
                        <a:lnSpc>
                          <a:spcPct val="100000"/>
                        </a:lnSpc>
                        <a:spcBef>
                          <a:spcPts val="0"/>
                        </a:spcBef>
                        <a:spcAft>
                          <a:spcPts val="0"/>
                        </a:spcAft>
                        <a:buNone/>
                      </a:pPr>
                      <a:r>
                        <a:rPr lang="en-US" sz="2300" b="0" i="0" u="none" strike="noStrike" noProof="0" dirty="0">
                          <a:latin typeface="Trebuchet MS"/>
                        </a:rPr>
                        <a:t>  </a:t>
                      </a:r>
                      <a:endParaRPr lang="en-US"/>
                    </a:p>
                    <a:p>
                      <a:pPr lvl="0" algn="l">
                        <a:lnSpc>
                          <a:spcPct val="100000"/>
                        </a:lnSpc>
                        <a:spcBef>
                          <a:spcPts val="0"/>
                        </a:spcBef>
                        <a:spcAft>
                          <a:spcPts val="0"/>
                        </a:spcAft>
                        <a:buNone/>
                      </a:pPr>
                      <a:endParaRPr lang="en-US" sz="2300" b="0" i="0" u="none" strike="noStrike" noProof="0" dirty="0">
                        <a:latin typeface="Trebuchet MS"/>
                      </a:endParaRPr>
                    </a:p>
                  </a:txBody>
                  <a:tcPr/>
                </a:tc>
                <a:tc>
                  <a:txBody>
                    <a:bodyPr/>
                    <a:lstStyle/>
                    <a:p>
                      <a:pPr lvl="0" algn="l">
                        <a:lnSpc>
                          <a:spcPct val="100000"/>
                        </a:lnSpc>
                        <a:spcBef>
                          <a:spcPts val="0"/>
                        </a:spcBef>
                        <a:spcAft>
                          <a:spcPts val="0"/>
                        </a:spcAft>
                        <a:buNone/>
                      </a:pPr>
                      <a:r>
                        <a:rPr lang="en-US" sz="2300" b="0" i="0" u="none" strike="noStrike" noProof="0" dirty="0">
                          <a:latin typeface="Trebuchet MS"/>
                        </a:rPr>
                        <a:t>¡Ay </a:t>
                      </a:r>
                      <a:r>
                        <a:rPr lang="en-US" sz="2300" b="0" i="0" u="none" strike="noStrike" noProof="0" dirty="0" err="1">
                          <a:latin typeface="Trebuchet MS"/>
                        </a:rPr>
                        <a:t>qué</a:t>
                      </a:r>
                      <a:r>
                        <a:rPr lang="en-US" sz="2300" b="0" i="0" u="none" strike="noStrike" noProof="0" dirty="0">
                          <a:latin typeface="Trebuchet MS"/>
                        </a:rPr>
                        <a:t> </a:t>
                      </a:r>
                      <a:r>
                        <a:rPr lang="en-US" sz="2300" b="0" i="0" u="none" strike="noStrike" noProof="0" dirty="0" err="1">
                          <a:latin typeface="Trebuchet MS"/>
                        </a:rPr>
                        <a:t>camino</a:t>
                      </a:r>
                      <a:r>
                        <a:rPr lang="en-US" sz="2300" b="0" i="0" u="none" strike="noStrike" noProof="0" dirty="0">
                          <a:latin typeface="Trebuchet MS"/>
                        </a:rPr>
                        <a:t> tan largo! </a:t>
                      </a:r>
                      <a:endParaRPr lang="en-US" sz="2300" b="1" i="0" u="none" strike="noStrike" noProof="0" dirty="0"/>
                    </a:p>
                    <a:p>
                      <a:pPr lvl="0" algn="l">
                        <a:lnSpc>
                          <a:spcPct val="100000"/>
                        </a:lnSpc>
                        <a:spcBef>
                          <a:spcPts val="0"/>
                        </a:spcBef>
                        <a:spcAft>
                          <a:spcPts val="0"/>
                        </a:spcAft>
                        <a:buNone/>
                      </a:pPr>
                      <a:r>
                        <a:rPr lang="en-US" sz="2300" b="0" i="0" u="none" strike="noStrike" noProof="0" dirty="0">
                          <a:latin typeface="Trebuchet MS"/>
                        </a:rPr>
                        <a:t>¡Ay mi jaca </a:t>
                      </a:r>
                      <a:r>
                        <a:rPr lang="en-US" sz="2300" b="0" i="0" u="none" strike="noStrike" noProof="0" dirty="0" err="1">
                          <a:latin typeface="Trebuchet MS"/>
                        </a:rPr>
                        <a:t>valerosa</a:t>
                      </a:r>
                      <a:r>
                        <a:rPr lang="en-US" sz="2300" b="0" i="0" u="none" strike="noStrike" noProof="0" dirty="0">
                          <a:latin typeface="Trebuchet MS"/>
                        </a:rPr>
                        <a:t>! </a:t>
                      </a:r>
                      <a:endParaRPr lang="en-US" sz="2300" b="1" i="0" u="none" strike="noStrike" noProof="0" dirty="0"/>
                    </a:p>
                    <a:p>
                      <a:pPr lvl="0" algn="l">
                        <a:lnSpc>
                          <a:spcPct val="100000"/>
                        </a:lnSpc>
                        <a:spcBef>
                          <a:spcPts val="0"/>
                        </a:spcBef>
                        <a:spcAft>
                          <a:spcPts val="0"/>
                        </a:spcAft>
                        <a:buNone/>
                      </a:pPr>
                      <a:r>
                        <a:rPr lang="en-US" sz="2300" b="0" i="0" u="none" strike="noStrike" noProof="0" dirty="0">
                          <a:latin typeface="Trebuchet MS"/>
                        </a:rPr>
                        <a:t>¡Ay que la </a:t>
                      </a:r>
                      <a:r>
                        <a:rPr lang="en-US" sz="2300" b="0" i="0" u="none" strike="noStrike" noProof="0" dirty="0" err="1">
                          <a:latin typeface="Trebuchet MS"/>
                        </a:rPr>
                        <a:t>muerte</a:t>
                      </a:r>
                      <a:r>
                        <a:rPr lang="en-US" sz="2300" b="0" i="0" u="none" strike="noStrike" noProof="0" dirty="0">
                          <a:latin typeface="Trebuchet MS"/>
                        </a:rPr>
                        <a:t> me </a:t>
                      </a:r>
                      <a:r>
                        <a:rPr lang="en-US" sz="2300" b="0" i="0" u="none" strike="noStrike" noProof="0" dirty="0" err="1">
                          <a:latin typeface="Trebuchet MS"/>
                        </a:rPr>
                        <a:t>espera</a:t>
                      </a:r>
                      <a:r>
                        <a:rPr lang="en-US" sz="2300" b="0" i="0" u="none" strike="noStrike" noProof="0" dirty="0">
                          <a:latin typeface="Trebuchet MS"/>
                        </a:rPr>
                        <a:t>, </a:t>
                      </a:r>
                      <a:endParaRPr lang="en-US" sz="2300" b="1" i="0" u="none" strike="noStrike" noProof="0" dirty="0"/>
                    </a:p>
                    <a:p>
                      <a:pPr lvl="0" algn="l">
                        <a:lnSpc>
                          <a:spcPct val="100000"/>
                        </a:lnSpc>
                        <a:spcBef>
                          <a:spcPts val="0"/>
                        </a:spcBef>
                        <a:spcAft>
                          <a:spcPts val="0"/>
                        </a:spcAft>
                        <a:buNone/>
                      </a:pPr>
                      <a:r>
                        <a:rPr lang="en-US" sz="2300" b="0" i="0" u="none" strike="noStrike" noProof="0" dirty="0">
                          <a:latin typeface="Trebuchet MS"/>
                        </a:rPr>
                        <a:t>antes de </a:t>
                      </a:r>
                      <a:r>
                        <a:rPr lang="en-US" sz="2300" b="0" i="0" u="none" strike="noStrike" noProof="0" dirty="0" err="1">
                          <a:latin typeface="Trebuchet MS"/>
                        </a:rPr>
                        <a:t>llegar</a:t>
                      </a:r>
                      <a:r>
                        <a:rPr lang="en-US" sz="2300" b="0" i="0" u="none" strike="noStrike" noProof="0" dirty="0">
                          <a:latin typeface="Trebuchet MS"/>
                        </a:rPr>
                        <a:t> a Córdoba! </a:t>
                      </a:r>
                      <a:endParaRPr lang="en-US" sz="2300" b="1" i="0" u="none" strike="noStrike" noProof="0" dirty="0"/>
                    </a:p>
                    <a:p>
                      <a:pPr lvl="0" algn="l">
                        <a:lnSpc>
                          <a:spcPct val="100000"/>
                        </a:lnSpc>
                        <a:spcBef>
                          <a:spcPts val="0"/>
                        </a:spcBef>
                        <a:spcAft>
                          <a:spcPts val="0"/>
                        </a:spcAft>
                        <a:buNone/>
                      </a:pPr>
                      <a:r>
                        <a:rPr lang="en-US" sz="2300" b="0" i="0" u="none" strike="noStrike" noProof="0" dirty="0">
                          <a:latin typeface="Trebuchet MS"/>
                        </a:rPr>
                        <a:t>  </a:t>
                      </a:r>
                      <a:endParaRPr lang="en-US" sz="2300" b="1" i="0" u="none" strike="noStrike" noProof="0" dirty="0"/>
                    </a:p>
                    <a:p>
                      <a:pPr lvl="0" algn="l">
                        <a:lnSpc>
                          <a:spcPct val="100000"/>
                        </a:lnSpc>
                        <a:spcBef>
                          <a:spcPts val="0"/>
                        </a:spcBef>
                        <a:spcAft>
                          <a:spcPts val="0"/>
                        </a:spcAft>
                        <a:buNone/>
                      </a:pPr>
                      <a:r>
                        <a:rPr lang="en-US" sz="2300" b="0" i="0" u="none" strike="noStrike" noProof="0" dirty="0">
                          <a:latin typeface="Trebuchet MS"/>
                        </a:rPr>
                        <a:t>Córdoba. </a:t>
                      </a:r>
                      <a:endParaRPr lang="en-US" sz="2300" b="1" i="0" u="none" strike="noStrike" noProof="0" dirty="0"/>
                    </a:p>
                    <a:p>
                      <a:pPr lvl="0" algn="l">
                        <a:lnSpc>
                          <a:spcPct val="100000"/>
                        </a:lnSpc>
                        <a:spcBef>
                          <a:spcPts val="0"/>
                        </a:spcBef>
                        <a:spcAft>
                          <a:spcPts val="0"/>
                        </a:spcAft>
                        <a:buNone/>
                      </a:pPr>
                      <a:r>
                        <a:rPr lang="en-US" sz="2300" b="0" i="0" u="none" strike="noStrike" noProof="0" dirty="0" err="1">
                          <a:latin typeface="Trebuchet MS"/>
                        </a:rPr>
                        <a:t>Lejana</a:t>
                      </a:r>
                      <a:r>
                        <a:rPr lang="en-US" sz="2300" b="0" i="0" u="none" strike="noStrike" noProof="0" dirty="0">
                          <a:latin typeface="Trebuchet MS"/>
                        </a:rPr>
                        <a:t> y sola. </a:t>
                      </a:r>
                      <a:endParaRPr lang="en-US" dirty="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3474220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970EB-4BF8-4D85-A993-F7CC7C095E71}"/>
              </a:ext>
            </a:extLst>
          </p:cNvPr>
          <p:cNvSpPr txBox="1"/>
          <p:nvPr/>
        </p:nvSpPr>
        <p:spPr>
          <a:xfrm>
            <a:off x="373627" y="115528"/>
            <a:ext cx="9048135"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err="1">
                <a:ea typeface="+mn-lt"/>
                <a:cs typeface="+mn-lt"/>
              </a:rPr>
              <a:t>Extraňa</a:t>
            </a:r>
            <a:r>
              <a:rPr lang="en-US" sz="2400" dirty="0">
                <a:ea typeface="+mn-lt"/>
                <a:cs typeface="+mn-lt"/>
              </a:rPr>
              <a:t> </a:t>
            </a:r>
            <a:r>
              <a:rPr lang="en-US" sz="2400" err="1">
                <a:ea typeface="+mn-lt"/>
                <a:cs typeface="+mn-lt"/>
              </a:rPr>
              <a:t>atmosféra</a:t>
            </a:r>
            <a:r>
              <a:rPr lang="en-US" sz="2400" dirty="0">
                <a:ea typeface="+mn-lt"/>
                <a:cs typeface="+mn-lt"/>
              </a:rPr>
              <a:t> de </a:t>
            </a:r>
            <a:r>
              <a:rPr lang="en-US" sz="2400" err="1">
                <a:ea typeface="+mn-lt"/>
                <a:cs typeface="+mn-lt"/>
              </a:rPr>
              <a:t>su</a:t>
            </a:r>
            <a:r>
              <a:rPr lang="en-US" sz="2400" dirty="0">
                <a:ea typeface="+mn-lt"/>
                <a:cs typeface="+mn-lt"/>
              </a:rPr>
              <a:t> </a:t>
            </a:r>
            <a:r>
              <a:rPr lang="en-US" sz="2400" err="1">
                <a:ea typeface="+mn-lt"/>
                <a:cs typeface="+mn-lt"/>
              </a:rPr>
              <a:t>poesía</a:t>
            </a:r>
            <a:r>
              <a:rPr lang="en-US" sz="2400" dirty="0">
                <a:ea typeface="+mn-lt"/>
                <a:cs typeface="+mn-lt"/>
              </a:rPr>
              <a:t>: </a:t>
            </a:r>
            <a:r>
              <a:rPr lang="en-US" sz="2400" i="1" dirty="0">
                <a:ea typeface="+mn-lt"/>
                <a:cs typeface="+mn-lt"/>
              </a:rPr>
              <a:t>"</a:t>
            </a:r>
            <a:r>
              <a:rPr lang="en-US" sz="2400" i="1" err="1">
                <a:ea typeface="+mn-lt"/>
                <a:cs typeface="+mn-lt"/>
              </a:rPr>
              <a:t>ambiente</a:t>
            </a:r>
            <a:r>
              <a:rPr lang="en-US" sz="2400" i="1" dirty="0">
                <a:ea typeface="+mn-lt"/>
                <a:cs typeface="+mn-lt"/>
              </a:rPr>
              <a:t>, al </a:t>
            </a:r>
            <a:r>
              <a:rPr lang="en-US" sz="2400" i="1" err="1">
                <a:ea typeface="+mn-lt"/>
                <a:cs typeface="+mn-lt"/>
              </a:rPr>
              <a:t>parecer</a:t>
            </a:r>
            <a:r>
              <a:rPr lang="en-US" sz="2400" i="1" dirty="0">
                <a:ea typeface="+mn-lt"/>
                <a:cs typeface="+mn-lt"/>
              </a:rPr>
              <a:t>, natural, con </a:t>
            </a:r>
            <a:r>
              <a:rPr lang="en-US" sz="2400" i="1" err="1">
                <a:ea typeface="+mn-lt"/>
                <a:cs typeface="+mn-lt"/>
              </a:rPr>
              <a:t>escenas</a:t>
            </a:r>
            <a:r>
              <a:rPr lang="en-US" sz="2400" i="1" dirty="0">
                <a:ea typeface="+mn-lt"/>
                <a:cs typeface="+mn-lt"/>
              </a:rPr>
              <a:t> y </a:t>
            </a:r>
            <a:r>
              <a:rPr lang="en-US" sz="2400" i="1" err="1">
                <a:ea typeface="+mn-lt"/>
                <a:cs typeface="+mn-lt"/>
              </a:rPr>
              <a:t>gentes</a:t>
            </a:r>
            <a:r>
              <a:rPr lang="en-US" sz="2400" i="1" dirty="0">
                <a:ea typeface="+mn-lt"/>
                <a:cs typeface="+mn-lt"/>
              </a:rPr>
              <a:t> del pueblo </a:t>
            </a:r>
            <a:r>
              <a:rPr lang="en-US" sz="2400" i="1" err="1">
                <a:ea typeface="+mn-lt"/>
                <a:cs typeface="+mn-lt"/>
              </a:rPr>
              <a:t>perfectamente</a:t>
            </a:r>
            <a:r>
              <a:rPr lang="en-US" sz="2400" i="1" dirty="0">
                <a:ea typeface="+mn-lt"/>
                <a:cs typeface="+mn-lt"/>
              </a:rPr>
              <a:t> </a:t>
            </a:r>
            <a:r>
              <a:rPr lang="en-US" sz="2400" i="1" err="1">
                <a:ea typeface="+mn-lt"/>
                <a:cs typeface="+mn-lt"/>
              </a:rPr>
              <a:t>reconocibles</a:t>
            </a:r>
            <a:r>
              <a:rPr lang="en-US" sz="2400" i="1" dirty="0">
                <a:ea typeface="+mn-lt"/>
                <a:cs typeface="+mn-lt"/>
              </a:rPr>
              <a:t>; </a:t>
            </a:r>
            <a:r>
              <a:rPr lang="en-US" sz="2400" i="1" err="1">
                <a:ea typeface="+mn-lt"/>
                <a:cs typeface="+mn-lt"/>
              </a:rPr>
              <a:t>pero</a:t>
            </a:r>
            <a:r>
              <a:rPr lang="en-US" sz="2400" i="1" dirty="0">
                <a:ea typeface="+mn-lt"/>
                <a:cs typeface="+mn-lt"/>
              </a:rPr>
              <a:t> </a:t>
            </a:r>
            <a:r>
              <a:rPr lang="en-US" sz="2400" i="1" err="1">
                <a:ea typeface="+mn-lt"/>
                <a:cs typeface="+mn-lt"/>
              </a:rPr>
              <a:t>está</a:t>
            </a:r>
            <a:r>
              <a:rPr lang="en-US" sz="2400" i="1" dirty="0">
                <a:ea typeface="+mn-lt"/>
                <a:cs typeface="+mn-lt"/>
              </a:rPr>
              <a:t> el </a:t>
            </a:r>
            <a:r>
              <a:rPr lang="en-US" sz="2400" i="1" err="1">
                <a:ea typeface="+mn-lt"/>
                <a:cs typeface="+mn-lt"/>
              </a:rPr>
              <a:t>aire</a:t>
            </a:r>
            <a:r>
              <a:rPr lang="en-US" sz="2400" i="1" dirty="0">
                <a:ea typeface="+mn-lt"/>
                <a:cs typeface="+mn-lt"/>
              </a:rPr>
              <a:t> </a:t>
            </a:r>
            <a:r>
              <a:rPr lang="en-US" sz="2400" i="1" err="1">
                <a:ea typeface="+mn-lt"/>
                <a:cs typeface="+mn-lt"/>
              </a:rPr>
              <a:t>como</a:t>
            </a:r>
            <a:r>
              <a:rPr lang="en-US" sz="2400" i="1" dirty="0">
                <a:ea typeface="+mn-lt"/>
                <a:cs typeface="+mn-lt"/>
              </a:rPr>
              <a:t> </a:t>
            </a:r>
            <a:r>
              <a:rPr lang="en-US" sz="2400" i="1" err="1">
                <a:ea typeface="+mn-lt"/>
                <a:cs typeface="+mn-lt"/>
              </a:rPr>
              <a:t>trémulo</a:t>
            </a:r>
            <a:r>
              <a:rPr lang="en-US" sz="2400" i="1" dirty="0">
                <a:ea typeface="+mn-lt"/>
                <a:cs typeface="+mn-lt"/>
              </a:rPr>
              <a:t> de </a:t>
            </a:r>
            <a:r>
              <a:rPr lang="en-US" sz="2400" i="1" err="1">
                <a:ea typeface="+mn-lt"/>
                <a:cs typeface="+mn-lt"/>
              </a:rPr>
              <a:t>presentimiento</a:t>
            </a:r>
            <a:r>
              <a:rPr lang="en-US" sz="2400" i="1" dirty="0">
                <a:ea typeface="+mn-lt"/>
                <a:cs typeface="+mn-lt"/>
              </a:rPr>
              <a:t> y </a:t>
            </a:r>
            <a:r>
              <a:rPr lang="en-US" sz="2400" i="1" err="1">
                <a:ea typeface="+mn-lt"/>
                <a:cs typeface="+mn-lt"/>
              </a:rPr>
              <a:t>amenaza</a:t>
            </a:r>
            <a:r>
              <a:rPr lang="en-US" sz="2400" i="1" dirty="0">
                <a:ea typeface="+mn-lt"/>
                <a:cs typeface="+mn-lt"/>
              </a:rPr>
              <a:t>: </a:t>
            </a:r>
            <a:r>
              <a:rPr lang="en-US" sz="2400" i="1" err="1">
                <a:ea typeface="+mn-lt"/>
                <a:cs typeface="+mn-lt"/>
              </a:rPr>
              <a:t>súrcanlo</a:t>
            </a:r>
            <a:r>
              <a:rPr lang="en-US" sz="2400" i="1" dirty="0">
                <a:ea typeface="+mn-lt"/>
                <a:cs typeface="+mn-lt"/>
              </a:rPr>
              <a:t> </a:t>
            </a:r>
            <a:r>
              <a:rPr lang="en-US" sz="2400" i="1" err="1">
                <a:ea typeface="+mn-lt"/>
                <a:cs typeface="+mn-lt"/>
              </a:rPr>
              <a:t>aves</a:t>
            </a:r>
            <a:r>
              <a:rPr lang="en-US" sz="2400" i="1" dirty="0">
                <a:ea typeface="+mn-lt"/>
                <a:cs typeface="+mn-lt"/>
              </a:rPr>
              <a:t> de misterioso </a:t>
            </a:r>
            <a:r>
              <a:rPr lang="en-US" sz="2400" i="1" err="1">
                <a:ea typeface="+mn-lt"/>
                <a:cs typeface="+mn-lt"/>
              </a:rPr>
              <a:t>agüero</a:t>
            </a:r>
            <a:r>
              <a:rPr lang="en-US" sz="2400" i="1" dirty="0">
                <a:ea typeface="+mn-lt"/>
                <a:cs typeface="+mn-lt"/>
              </a:rPr>
              <a:t>, </a:t>
            </a:r>
            <a:r>
              <a:rPr lang="en-US" sz="2400" i="1" err="1">
                <a:ea typeface="+mn-lt"/>
                <a:cs typeface="+mn-lt"/>
              </a:rPr>
              <a:t>rápidas</a:t>
            </a:r>
            <a:r>
              <a:rPr lang="en-US" sz="2400" i="1" dirty="0">
                <a:ea typeface="+mn-lt"/>
                <a:cs typeface="+mn-lt"/>
              </a:rPr>
              <a:t> </a:t>
            </a:r>
            <a:r>
              <a:rPr lang="en-US" sz="2400" i="1" err="1">
                <a:ea typeface="+mn-lt"/>
                <a:cs typeface="+mn-lt"/>
              </a:rPr>
              <a:t>metáforas</a:t>
            </a:r>
            <a:r>
              <a:rPr lang="en-US" sz="2400" i="1" dirty="0">
                <a:ea typeface="+mn-lt"/>
                <a:cs typeface="+mn-lt"/>
              </a:rPr>
              <a:t>. (…) La </a:t>
            </a:r>
            <a:r>
              <a:rPr lang="en-US" sz="2400" i="1" err="1">
                <a:ea typeface="+mn-lt"/>
                <a:cs typeface="+mn-lt"/>
              </a:rPr>
              <a:t>función</a:t>
            </a:r>
            <a:r>
              <a:rPr lang="en-US" sz="2400" i="1" dirty="0">
                <a:ea typeface="+mn-lt"/>
                <a:cs typeface="+mn-lt"/>
              </a:rPr>
              <a:t> de </a:t>
            </a:r>
            <a:r>
              <a:rPr lang="en-US" sz="2400" i="1" err="1">
                <a:ea typeface="+mn-lt"/>
                <a:cs typeface="+mn-lt"/>
              </a:rPr>
              <a:t>esas</a:t>
            </a:r>
            <a:r>
              <a:rPr lang="en-US" sz="2400" i="1" dirty="0">
                <a:ea typeface="+mn-lt"/>
                <a:cs typeface="+mn-lt"/>
              </a:rPr>
              <a:t> </a:t>
            </a:r>
            <a:r>
              <a:rPr lang="en-US" sz="2400" i="1" err="1">
                <a:ea typeface="+mn-lt"/>
                <a:cs typeface="+mn-lt"/>
              </a:rPr>
              <a:t>metaforas</a:t>
            </a:r>
            <a:r>
              <a:rPr lang="en-US" sz="2400" i="1" dirty="0">
                <a:ea typeface="+mn-lt"/>
                <a:cs typeface="+mn-lt"/>
              </a:rPr>
              <a:t> no es decorativa, sino significante, reveladora. Son anunciadoras de lo desusado, de lo misterioso, que este mundo poético tiene en su fondo, y que cobrando formas de personaje o hecho, caerá sobre el escogido a la hora fatal. Avisan una inminencia, de un algo que se prepara en lo que </a:t>
            </a:r>
            <a:r>
              <a:rPr lang="en-US" sz="2400" i="1" dirty="0" err="1">
                <a:ea typeface="+mn-lt"/>
                <a:cs typeface="+mn-lt"/>
              </a:rPr>
              <a:t>va</a:t>
            </a:r>
            <a:r>
              <a:rPr lang="en-US" sz="2400" i="1" dirty="0">
                <a:ea typeface="+mn-lt"/>
                <a:cs typeface="+mn-lt"/>
              </a:rPr>
              <a:t> a </a:t>
            </a:r>
            <a:r>
              <a:rPr lang="en-US" sz="2400" i="1" dirty="0" err="1">
                <a:ea typeface="+mn-lt"/>
                <a:cs typeface="+mn-lt"/>
              </a:rPr>
              <a:t>venir</a:t>
            </a:r>
            <a:r>
              <a:rPr lang="en-US" sz="2400" i="1" dirty="0">
                <a:ea typeface="+mn-lt"/>
                <a:cs typeface="+mn-lt"/>
              </a:rPr>
              <a:t>, inexorable. Y es que el </a:t>
            </a:r>
            <a:r>
              <a:rPr lang="en-US" sz="2400" i="1" dirty="0" err="1">
                <a:ea typeface="+mn-lt"/>
                <a:cs typeface="+mn-lt"/>
              </a:rPr>
              <a:t>reino</a:t>
            </a:r>
            <a:r>
              <a:rPr lang="en-US" sz="2400" i="1" dirty="0">
                <a:ea typeface="+mn-lt"/>
                <a:cs typeface="+mn-lt"/>
              </a:rPr>
              <a:t> </a:t>
            </a:r>
            <a:r>
              <a:rPr lang="en-US" sz="2400" i="1" dirty="0" err="1">
                <a:ea typeface="+mn-lt"/>
                <a:cs typeface="+mn-lt"/>
              </a:rPr>
              <a:t>poético</a:t>
            </a:r>
            <a:r>
              <a:rPr lang="en-US" sz="2400" i="1" dirty="0">
                <a:ea typeface="+mn-lt"/>
                <a:cs typeface="+mn-lt"/>
              </a:rPr>
              <a:t> de Lorca, luminoso y enigmático a la vez, está sometido al imperio de un poder único y sin rival: la Muerte. Ella es la que se esconde, y aguarda su momento, detrás de las acciones más usuales, en los </a:t>
            </a:r>
            <a:r>
              <a:rPr lang="en-US" sz="2400" i="1" dirty="0" err="1">
                <a:ea typeface="+mn-lt"/>
                <a:cs typeface="+mn-lt"/>
              </a:rPr>
              <a:t>lugares</a:t>
            </a:r>
            <a:r>
              <a:rPr lang="en-US" sz="2400" i="1" dirty="0">
                <a:ea typeface="+mn-lt"/>
                <a:cs typeface="+mn-lt"/>
              </a:rPr>
              <a:t> </a:t>
            </a:r>
            <a:r>
              <a:rPr lang="en-US" sz="2400" i="1" dirty="0" err="1">
                <a:ea typeface="+mn-lt"/>
                <a:cs typeface="+mn-lt"/>
              </a:rPr>
              <a:t>donde</a:t>
            </a:r>
            <a:r>
              <a:rPr lang="en-US" sz="2400" i="1" dirty="0">
                <a:ea typeface="+mn-lt"/>
                <a:cs typeface="+mn-lt"/>
              </a:rPr>
              <a:t> </a:t>
            </a:r>
            <a:r>
              <a:rPr lang="en-US" sz="2400" i="1" dirty="0" err="1">
                <a:ea typeface="+mn-lt"/>
                <a:cs typeface="+mn-lt"/>
              </a:rPr>
              <a:t>nadie</a:t>
            </a:r>
            <a:r>
              <a:rPr lang="en-US" sz="2400" i="1" dirty="0">
                <a:ea typeface="+mn-lt"/>
                <a:cs typeface="+mn-lt"/>
              </a:rPr>
              <a:t> la </a:t>
            </a:r>
            <a:r>
              <a:rPr lang="en-US" sz="2400" i="1" dirty="0" err="1">
                <a:ea typeface="+mn-lt"/>
                <a:cs typeface="+mn-lt"/>
              </a:rPr>
              <a:t>esperaría</a:t>
            </a:r>
            <a:r>
              <a:rPr lang="en-US" sz="2400" i="1" dirty="0">
                <a:ea typeface="+mn-lt"/>
                <a:cs typeface="+mn-lt"/>
              </a:rPr>
              <a:t>. Tiene </a:t>
            </a:r>
            <a:r>
              <a:rPr lang="en-US" sz="2400" i="1" dirty="0" err="1">
                <a:ea typeface="+mn-lt"/>
                <a:cs typeface="+mn-lt"/>
              </a:rPr>
              <a:t>escrito</a:t>
            </a:r>
            <a:r>
              <a:rPr lang="en-US" sz="2400" i="1" dirty="0">
                <a:ea typeface="+mn-lt"/>
                <a:cs typeface="+mn-lt"/>
              </a:rPr>
              <a:t> el </a:t>
            </a:r>
            <a:r>
              <a:rPr lang="en-US" sz="2400" i="1" dirty="0" err="1">
                <a:ea typeface="+mn-lt"/>
                <a:cs typeface="+mn-lt"/>
              </a:rPr>
              <a:t>poeta</a:t>
            </a:r>
            <a:r>
              <a:rPr lang="en-US" sz="2400" i="1" dirty="0">
                <a:ea typeface="+mn-lt"/>
                <a:cs typeface="+mn-lt"/>
              </a:rPr>
              <a:t>: „La </a:t>
            </a:r>
            <a:r>
              <a:rPr lang="en-US" sz="2400" i="1" dirty="0" err="1">
                <a:ea typeface="+mn-lt"/>
                <a:cs typeface="+mn-lt"/>
              </a:rPr>
              <a:t>muerte</a:t>
            </a:r>
            <a:r>
              <a:rPr lang="en-US" sz="2400" i="1" dirty="0">
                <a:ea typeface="+mn-lt"/>
                <a:cs typeface="+mn-lt"/>
              </a:rPr>
              <a:t> / </a:t>
            </a:r>
            <a:r>
              <a:rPr lang="en-US" sz="2400" i="1" dirty="0" err="1">
                <a:ea typeface="+mn-lt"/>
                <a:cs typeface="+mn-lt"/>
              </a:rPr>
              <a:t>entra</a:t>
            </a:r>
            <a:r>
              <a:rPr lang="en-US" sz="2400" i="1" dirty="0">
                <a:ea typeface="+mn-lt"/>
                <a:cs typeface="+mn-lt"/>
              </a:rPr>
              <a:t> y sale / y sale y </a:t>
            </a:r>
            <a:r>
              <a:rPr lang="en-US" sz="2400" i="1" dirty="0" err="1">
                <a:ea typeface="+mn-lt"/>
                <a:cs typeface="+mn-lt"/>
              </a:rPr>
              <a:t>entra</a:t>
            </a:r>
            <a:r>
              <a:rPr lang="en-US" sz="2400" i="1" dirty="0">
                <a:ea typeface="+mn-lt"/>
                <a:cs typeface="+mn-lt"/>
              </a:rPr>
              <a:t> / la </a:t>
            </a:r>
            <a:r>
              <a:rPr lang="en-US" sz="2400" i="1" dirty="0" err="1">
                <a:ea typeface="+mn-lt"/>
                <a:cs typeface="+mn-lt"/>
              </a:rPr>
              <a:t>muerte</a:t>
            </a:r>
            <a:r>
              <a:rPr lang="en-US" sz="2400" i="1" dirty="0">
                <a:ea typeface="+mn-lt"/>
                <a:cs typeface="+mn-lt"/>
              </a:rPr>
              <a:t>.“ Lo </a:t>
            </a:r>
            <a:r>
              <a:rPr lang="en-US" sz="2400" i="1" dirty="0" err="1">
                <a:ea typeface="+mn-lt"/>
                <a:cs typeface="+mn-lt"/>
              </a:rPr>
              <a:t>aplica</a:t>
            </a:r>
            <a:r>
              <a:rPr lang="en-US" sz="2400" i="1" dirty="0">
                <a:ea typeface="+mn-lt"/>
                <a:cs typeface="+mn-lt"/>
              </a:rPr>
              <a:t> a una taberna: </a:t>
            </a:r>
            <a:r>
              <a:rPr lang="en-US" sz="2400" i="1" dirty="0" err="1">
                <a:ea typeface="+mn-lt"/>
                <a:cs typeface="+mn-lt"/>
              </a:rPr>
              <a:t>pero</a:t>
            </a:r>
            <a:r>
              <a:rPr lang="en-US" sz="2400" i="1" dirty="0">
                <a:ea typeface="+mn-lt"/>
                <a:cs typeface="+mn-lt"/>
              </a:rPr>
              <a:t> </a:t>
            </a:r>
            <a:r>
              <a:rPr lang="en-US" sz="2400" i="1" dirty="0" err="1">
                <a:ea typeface="+mn-lt"/>
                <a:cs typeface="+mn-lt"/>
              </a:rPr>
              <a:t>cumple</a:t>
            </a:r>
            <a:r>
              <a:rPr lang="en-US" sz="2400" i="1" dirty="0">
                <a:ea typeface="+mn-lt"/>
                <a:cs typeface="+mn-lt"/>
              </a:rPr>
              <a:t> </a:t>
            </a:r>
            <a:r>
              <a:rPr lang="en-US" sz="2400" i="1" dirty="0" err="1">
                <a:ea typeface="+mn-lt"/>
                <a:cs typeface="+mn-lt"/>
              </a:rPr>
              <a:t>extenderlo</a:t>
            </a:r>
            <a:r>
              <a:rPr lang="en-US" sz="2400" i="1" dirty="0">
                <a:ea typeface="+mn-lt"/>
                <a:cs typeface="+mn-lt"/>
              </a:rPr>
              <a:t> a la </a:t>
            </a:r>
            <a:r>
              <a:rPr lang="en-US" sz="2400" i="1" dirty="0" err="1">
                <a:ea typeface="+mn-lt"/>
                <a:cs typeface="+mn-lt"/>
              </a:rPr>
              <a:t>vida</a:t>
            </a:r>
            <a:r>
              <a:rPr lang="en-US" sz="2400" i="1" dirty="0">
                <a:ea typeface="+mn-lt"/>
                <a:cs typeface="+mn-lt"/>
              </a:rPr>
              <a:t> entera de los </a:t>
            </a:r>
            <a:r>
              <a:rPr lang="en-US" sz="2400" i="1" dirty="0" err="1">
                <a:ea typeface="+mn-lt"/>
                <a:cs typeface="+mn-lt"/>
              </a:rPr>
              <a:t>humanos</a:t>
            </a:r>
            <a:r>
              <a:rPr lang="en-US" sz="2400" i="1" dirty="0">
                <a:ea typeface="+mn-lt"/>
                <a:cs typeface="+mn-lt"/>
              </a:rPr>
              <a:t>, a la </a:t>
            </a:r>
            <a:r>
              <a:rPr lang="en-US" sz="2400" i="1" dirty="0" err="1">
                <a:ea typeface="+mn-lt"/>
                <a:cs typeface="+mn-lt"/>
              </a:rPr>
              <a:t>representación</a:t>
            </a:r>
            <a:r>
              <a:rPr lang="en-US" sz="2400" i="1" dirty="0">
                <a:ea typeface="+mn-lt"/>
                <a:cs typeface="+mn-lt"/>
              </a:rPr>
              <a:t> de la </a:t>
            </a:r>
            <a:r>
              <a:rPr lang="en-US" sz="2400" i="1" dirty="0" err="1">
                <a:ea typeface="+mn-lt"/>
                <a:cs typeface="+mn-lt"/>
              </a:rPr>
              <a:t>existencia</a:t>
            </a:r>
            <a:r>
              <a:rPr lang="en-US" sz="2400" i="1" dirty="0">
                <a:ea typeface="+mn-lt"/>
                <a:cs typeface="+mn-lt"/>
              </a:rPr>
              <a:t> del hombre!"</a:t>
            </a:r>
            <a:r>
              <a:rPr lang="en-US" sz="2400" dirty="0">
                <a:ea typeface="+mn-lt"/>
                <a:cs typeface="+mn-lt"/>
              </a:rPr>
              <a:t> (Pedro Salinas)</a:t>
            </a:r>
            <a:endParaRPr lang="en-US" sz="2400" dirty="0"/>
          </a:p>
        </p:txBody>
      </p:sp>
    </p:spTree>
    <p:extLst>
      <p:ext uri="{BB962C8B-B14F-4D97-AF65-F5344CB8AC3E}">
        <p14:creationId xmlns:p14="http://schemas.microsoft.com/office/powerpoint/2010/main" val="3923748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F03C-D2EA-452D-85F9-2C6CAE6F2F91}"/>
              </a:ext>
            </a:extLst>
          </p:cNvPr>
          <p:cNvSpPr>
            <a:spLocks noGrp="1"/>
          </p:cNvSpPr>
          <p:nvPr>
            <p:ph type="title"/>
          </p:nvPr>
        </p:nvSpPr>
        <p:spPr>
          <a:xfrm>
            <a:off x="247173" y="511277"/>
            <a:ext cx="8596668" cy="706284"/>
          </a:xfrm>
        </p:spPr>
        <p:txBody>
          <a:bodyPr>
            <a:normAutofit/>
          </a:bodyPr>
          <a:lstStyle/>
          <a:p>
            <a:r>
              <a:rPr lang="en-US" b="1" dirty="0" err="1"/>
              <a:t>Influencia</a:t>
            </a:r>
            <a:r>
              <a:rPr lang="en-US" b="1" dirty="0"/>
              <a:t> de canciones </a:t>
            </a:r>
            <a:r>
              <a:rPr lang="en-US" b="1" dirty="0" err="1"/>
              <a:t>populares</a:t>
            </a:r>
            <a:endParaRPr lang="en-US" b="1"/>
          </a:p>
        </p:txBody>
      </p:sp>
      <p:graphicFrame>
        <p:nvGraphicFramePr>
          <p:cNvPr id="4" name="Table 4">
            <a:extLst>
              <a:ext uri="{FF2B5EF4-FFF2-40B4-BE49-F238E27FC236}">
                <a16:creationId xmlns:a16="http://schemas.microsoft.com/office/drawing/2014/main" id="{963CDE66-5BB2-45EA-A602-FEE8E8071613}"/>
              </a:ext>
            </a:extLst>
          </p:cNvPr>
          <p:cNvGraphicFramePr>
            <a:graphicFrameLocks noGrp="1"/>
          </p:cNvGraphicFramePr>
          <p:nvPr>
            <p:ph idx="1"/>
            <p:extLst>
              <p:ext uri="{D42A27DB-BD31-4B8C-83A1-F6EECF244321}">
                <p14:modId xmlns:p14="http://schemas.microsoft.com/office/powerpoint/2010/main" val="2806136649"/>
              </p:ext>
            </p:extLst>
          </p:nvPr>
        </p:nvGraphicFramePr>
        <p:xfrm>
          <a:off x="36870" y="1290483"/>
          <a:ext cx="9224408" cy="5297129"/>
        </p:xfrm>
        <a:graphic>
          <a:graphicData uri="http://schemas.openxmlformats.org/drawingml/2006/table">
            <a:tbl>
              <a:tblPr firstRow="1" bandRow="1">
                <a:tableStyleId>{5C22544A-7EE6-4342-B048-85BDC9FD1C3A}</a:tableStyleId>
              </a:tblPr>
              <a:tblGrid>
                <a:gridCol w="4612204">
                  <a:extLst>
                    <a:ext uri="{9D8B030D-6E8A-4147-A177-3AD203B41FA5}">
                      <a16:colId xmlns:a16="http://schemas.microsoft.com/office/drawing/2014/main" val="221739756"/>
                    </a:ext>
                  </a:extLst>
                </a:gridCol>
                <a:gridCol w="4612204">
                  <a:extLst>
                    <a:ext uri="{9D8B030D-6E8A-4147-A177-3AD203B41FA5}">
                      <a16:colId xmlns:a16="http://schemas.microsoft.com/office/drawing/2014/main" val="2434142329"/>
                    </a:ext>
                  </a:extLst>
                </a:gridCol>
              </a:tblGrid>
              <a:tr h="5297129">
                <a:tc>
                  <a:txBody>
                    <a:bodyPr/>
                    <a:lstStyle/>
                    <a:p>
                      <a:pPr lvl="0">
                        <a:buNone/>
                      </a:pPr>
                      <a:r>
                        <a:rPr lang="en-US" sz="2100" b="0" i="0" u="none" strike="noStrike" noProof="0" dirty="0">
                          <a:latin typeface="Trebuchet MS"/>
                        </a:rPr>
                        <a:t>„</a:t>
                      </a:r>
                      <a:r>
                        <a:rPr lang="en-US" sz="2100" b="0" i="0" u="none" strike="noStrike" noProof="0" dirty="0" err="1">
                          <a:latin typeface="Trebuchet MS"/>
                        </a:rPr>
                        <a:t>Cómo</a:t>
                      </a:r>
                      <a:r>
                        <a:rPr lang="en-US" sz="2100" b="0" i="0" u="none" strike="noStrike" noProof="0" dirty="0">
                          <a:latin typeface="Trebuchet MS"/>
                        </a:rPr>
                        <a:t> </a:t>
                      </a:r>
                      <a:r>
                        <a:rPr lang="en-US" sz="2100" b="0" i="0" u="none" strike="noStrike" noProof="0" dirty="0" err="1">
                          <a:latin typeface="Trebuchet MS"/>
                        </a:rPr>
                        <a:t>retumban</a:t>
                      </a:r>
                      <a:r>
                        <a:rPr lang="en-US" sz="2100" b="0" i="0" u="none" strike="noStrike" noProof="0" dirty="0">
                          <a:latin typeface="Trebuchet MS"/>
                        </a:rPr>
                        <a:t> los </a:t>
                      </a:r>
                      <a:r>
                        <a:rPr lang="en-US" sz="2100" b="0" i="0" u="none" strike="noStrike" noProof="0" dirty="0" err="1">
                          <a:latin typeface="Trebuchet MS"/>
                        </a:rPr>
                        <a:t>remos</a:t>
                      </a:r>
                      <a:r>
                        <a:rPr lang="en-US" sz="2100" b="0" i="0" u="none" strike="noStrike" noProof="0" dirty="0">
                          <a:latin typeface="Trebuchet MS"/>
                        </a:rPr>
                        <a:t>, </a:t>
                      </a:r>
                      <a:endParaRPr lang="en-US" sz="2100" b="0"/>
                    </a:p>
                    <a:p>
                      <a:pPr lvl="0">
                        <a:buNone/>
                      </a:pPr>
                      <a:r>
                        <a:rPr lang="en-US" sz="2100" b="0" i="0" u="none" strike="noStrike" noProof="0" dirty="0" err="1">
                          <a:latin typeface="Trebuchet MS"/>
                        </a:rPr>
                        <a:t>madre</a:t>
                      </a:r>
                      <a:r>
                        <a:rPr lang="en-US" sz="2100" b="0" i="0" u="none" strike="noStrike" noProof="0" dirty="0">
                          <a:latin typeface="Trebuchet MS"/>
                        </a:rPr>
                        <a:t>, en el agua!“</a:t>
                      </a:r>
                    </a:p>
                    <a:p>
                      <a:pPr lvl="0">
                        <a:buNone/>
                      </a:pPr>
                      <a:endParaRPr lang="en-US" sz="2100" b="1" i="0" u="none" strike="noStrike" noProof="0" dirty="0">
                        <a:latin typeface="Trebuchet MS"/>
                      </a:endParaRPr>
                    </a:p>
                    <a:p>
                      <a:pPr lvl="0" algn="l">
                        <a:lnSpc>
                          <a:spcPct val="100000"/>
                        </a:lnSpc>
                        <a:spcBef>
                          <a:spcPts val="0"/>
                        </a:spcBef>
                        <a:spcAft>
                          <a:spcPts val="0"/>
                        </a:spcAft>
                        <a:buNone/>
                      </a:pPr>
                      <a:r>
                        <a:rPr lang="en-US" sz="2100" b="0" i="0" u="none" strike="noStrike" noProof="0" dirty="0"/>
                        <a:t>"Tres </a:t>
                      </a:r>
                      <a:r>
                        <a:rPr lang="en-US" sz="2100" b="0" i="0" u="none" strike="noStrike" noProof="0" dirty="0" err="1"/>
                        <a:t>hojitas</a:t>
                      </a:r>
                      <a:r>
                        <a:rPr lang="en-US" sz="2100" b="0" i="0" u="none" strike="noStrike" noProof="0" dirty="0"/>
                        <a:t>, </a:t>
                      </a:r>
                      <a:r>
                        <a:rPr lang="en-US" sz="2100" b="0" i="0" u="none" strike="noStrike" noProof="0" dirty="0" err="1"/>
                        <a:t>madre</a:t>
                      </a:r>
                      <a:r>
                        <a:rPr lang="en-US" sz="2100" b="0" i="0" u="none" strike="noStrike" noProof="0" dirty="0"/>
                        <a:t>,</a:t>
                      </a:r>
                      <a:br>
                        <a:rPr lang="en-US" sz="2100" b="0" i="0" u="none" strike="noStrike" noProof="0" dirty="0"/>
                      </a:br>
                      <a:r>
                        <a:rPr lang="en-US" sz="2100" b="0" i="0" u="none" strike="noStrike" noProof="0" dirty="0"/>
                        <a:t> </a:t>
                      </a:r>
                      <a:r>
                        <a:rPr lang="en-US" sz="2100" b="0" i="0" u="none" strike="noStrike" noProof="0" dirty="0" err="1"/>
                        <a:t>tiene</a:t>
                      </a:r>
                      <a:r>
                        <a:rPr lang="en-US" sz="2100" b="0" i="0" u="none" strike="noStrike" noProof="0" dirty="0"/>
                        <a:t> el </a:t>
                      </a:r>
                      <a:r>
                        <a:rPr lang="en-US" sz="2100" b="0" i="0" u="none" strike="noStrike" noProof="0" dirty="0" err="1"/>
                        <a:t>arbolé</a:t>
                      </a:r>
                      <a:r>
                        <a:rPr lang="en-US" sz="2100" b="0" i="0" u="none" strike="noStrike" noProof="0" dirty="0"/>
                        <a:t>,</a:t>
                      </a:r>
                      <a:br>
                        <a:rPr lang="en-US" sz="2100" b="0" i="0" u="none" strike="noStrike" noProof="0" dirty="0"/>
                      </a:br>
                      <a:r>
                        <a:rPr lang="en-US" sz="2100" b="0" i="0" u="none" strike="noStrike" noProof="0" dirty="0"/>
                        <a:t> la una en la </a:t>
                      </a:r>
                      <a:r>
                        <a:rPr lang="en-US" sz="2100" b="0" i="0" u="none" strike="noStrike" noProof="0" dirty="0" err="1"/>
                        <a:t>rama</a:t>
                      </a:r>
                      <a:r>
                        <a:rPr lang="en-US" sz="2100" b="0" i="0" u="none" strike="noStrike" noProof="0" dirty="0"/>
                        <a:t>,</a:t>
                      </a:r>
                      <a:br>
                        <a:rPr lang="en-US" sz="2100" b="0" i="0" u="none" strike="noStrike" noProof="0" dirty="0"/>
                      </a:br>
                      <a:r>
                        <a:rPr lang="en-US" sz="2100" b="0" i="0" u="none" strike="noStrike" noProof="0" dirty="0"/>
                        <a:t> las dos en el pie,</a:t>
                      </a:r>
                      <a:br>
                        <a:rPr lang="en-US" sz="2100" b="0" i="0" u="none" strike="noStrike" noProof="0" dirty="0"/>
                      </a:br>
                      <a:r>
                        <a:rPr lang="en-US" sz="2100" b="0" i="0" u="none" strike="noStrike" noProof="0" dirty="0"/>
                        <a:t> las dos en el pie,</a:t>
                      </a:r>
                      <a:br>
                        <a:rPr lang="en-US" sz="2100" b="0" i="0" u="none" strike="noStrike" noProof="0" dirty="0"/>
                      </a:br>
                      <a:r>
                        <a:rPr lang="en-US" sz="2100" b="0" i="0" u="none" strike="noStrike" noProof="0" dirty="0"/>
                        <a:t> las dos en el pie. </a:t>
                      </a:r>
                      <a:endParaRPr lang="en-US" sz="2100"/>
                    </a:p>
                    <a:p>
                      <a:pPr lvl="0" algn="l">
                        <a:lnSpc>
                          <a:spcPct val="100000"/>
                        </a:lnSpc>
                        <a:spcBef>
                          <a:spcPts val="0"/>
                        </a:spcBef>
                        <a:spcAft>
                          <a:spcPts val="0"/>
                        </a:spcAft>
                        <a:buNone/>
                      </a:pPr>
                      <a:r>
                        <a:rPr lang="en-US" sz="2100" b="0" i="0" u="none" strike="noStrike" noProof="0" dirty="0"/>
                        <a:t>  </a:t>
                      </a:r>
                      <a:endParaRPr lang="en-US" sz="2100"/>
                    </a:p>
                    <a:p>
                      <a:pPr lvl="0">
                        <a:buNone/>
                      </a:pPr>
                      <a:r>
                        <a:rPr lang="en-US" sz="2100" b="0" i="0" u="none" strike="noStrike" noProof="0" dirty="0" err="1"/>
                        <a:t>Arbolito</a:t>
                      </a:r>
                      <a:r>
                        <a:rPr lang="en-US" sz="2100" b="0" i="0" u="none" strike="noStrike" noProof="0" dirty="0"/>
                        <a:t> </a:t>
                      </a:r>
                      <a:r>
                        <a:rPr lang="en-US" sz="2100" b="0" i="0" u="none" strike="noStrike" noProof="0" dirty="0" err="1"/>
                        <a:t>verde</a:t>
                      </a:r>
                      <a:br>
                        <a:rPr lang="en-US" sz="2100" b="0" i="0" u="none" strike="noStrike" noProof="0" dirty="0"/>
                      </a:br>
                      <a:r>
                        <a:rPr lang="en-US" sz="2100" b="0" i="0" u="none" strike="noStrike" noProof="0" dirty="0"/>
                        <a:t> </a:t>
                      </a:r>
                      <a:r>
                        <a:rPr lang="en-US" sz="2100" b="0" i="0" u="none" strike="noStrike" noProof="0" dirty="0" err="1"/>
                        <a:t>secó</a:t>
                      </a:r>
                      <a:r>
                        <a:rPr lang="en-US" sz="2100" b="0" i="0" u="none" strike="noStrike" noProof="0" dirty="0"/>
                        <a:t> la </a:t>
                      </a:r>
                      <a:r>
                        <a:rPr lang="en-US" sz="2100" b="0" i="0" u="none" strike="noStrike" noProof="0" dirty="0" err="1"/>
                        <a:t>rama</a:t>
                      </a:r>
                      <a:r>
                        <a:rPr lang="en-US" sz="2100" b="0" i="0" u="none" strike="noStrike" noProof="0" dirty="0"/>
                        <a:t>,</a:t>
                      </a:r>
                      <a:br>
                        <a:rPr lang="en-US" sz="2100" b="0" i="0" u="none" strike="noStrike" noProof="0" dirty="0"/>
                      </a:br>
                      <a:r>
                        <a:rPr lang="en-US" sz="2100" b="0" i="0" u="none" strike="noStrike" noProof="0" dirty="0"/>
                        <a:t> </a:t>
                      </a:r>
                      <a:r>
                        <a:rPr lang="en-US" sz="2100" b="0" i="0" u="none" strike="noStrike" noProof="0" dirty="0" err="1"/>
                        <a:t>debajo</a:t>
                      </a:r>
                      <a:r>
                        <a:rPr lang="en-US" sz="2100" b="0" i="0" u="none" strike="noStrike" noProof="0" dirty="0"/>
                        <a:t> del </a:t>
                      </a:r>
                      <a:r>
                        <a:rPr lang="en-US" sz="2100" b="0" i="0" u="none" strike="noStrike" noProof="0" dirty="0" err="1"/>
                        <a:t>puente</a:t>
                      </a:r>
                      <a:br>
                        <a:rPr lang="en-US" sz="2100" b="0" i="0" u="none" strike="noStrike" noProof="0" dirty="0"/>
                      </a:br>
                      <a:r>
                        <a:rPr lang="en-US" sz="2100" b="0" i="0" u="none" strike="noStrike" noProof="0" dirty="0"/>
                        <a:t> </a:t>
                      </a:r>
                      <a:r>
                        <a:rPr lang="en-US" sz="2100" b="0" i="0" u="none" strike="noStrike" noProof="0" dirty="0" err="1"/>
                        <a:t>retumba</a:t>
                      </a:r>
                      <a:r>
                        <a:rPr lang="en-US" sz="2100" b="0" i="0" u="none" strike="noStrike" noProof="0" dirty="0"/>
                        <a:t> el </a:t>
                      </a:r>
                      <a:r>
                        <a:rPr lang="en-US" sz="2100" b="0" i="0" u="none" strike="noStrike" noProof="0" dirty="0" err="1"/>
                        <a:t>agua</a:t>
                      </a:r>
                      <a:r>
                        <a:rPr lang="en-US" sz="2100" b="0" i="0" u="none" strike="noStrike" noProof="0" dirty="0"/>
                        <a:t>,</a:t>
                      </a:r>
                      <a:br>
                        <a:rPr lang="en-US" sz="2100" b="0" i="0" u="none" strike="noStrike" noProof="0" dirty="0"/>
                      </a:br>
                      <a:r>
                        <a:rPr lang="en-US" sz="2100" b="0" i="0" u="none" strike="noStrike" noProof="0" dirty="0"/>
                        <a:t> </a:t>
                      </a:r>
                      <a:r>
                        <a:rPr lang="en-US" sz="2100" b="0" i="0" u="none" strike="noStrike" noProof="0" dirty="0" err="1"/>
                        <a:t>retumba</a:t>
                      </a:r>
                      <a:r>
                        <a:rPr lang="en-US" sz="2100" b="0" i="0" u="none" strike="noStrike" noProof="0" dirty="0"/>
                        <a:t> el </a:t>
                      </a:r>
                      <a:r>
                        <a:rPr lang="en-US" sz="2100" b="0" i="0" u="none" strike="noStrike" noProof="0" dirty="0" err="1"/>
                        <a:t>agua</a:t>
                      </a:r>
                      <a:r>
                        <a:rPr lang="en-US" sz="2100" b="0" i="0" u="none" strike="noStrike" noProof="0" dirty="0"/>
                        <a:t>,</a:t>
                      </a:r>
                      <a:br>
                        <a:rPr lang="en-US" sz="2100" b="0" i="0" u="none" strike="noStrike" noProof="0" dirty="0"/>
                      </a:br>
                      <a:r>
                        <a:rPr lang="en-US" sz="2100" b="0" i="0" u="none" strike="noStrike" noProof="0" dirty="0"/>
                        <a:t> </a:t>
                      </a:r>
                      <a:r>
                        <a:rPr lang="en-US" sz="2100" b="0" i="0" u="none" strike="noStrike" noProof="0" dirty="0" err="1"/>
                        <a:t>retumba</a:t>
                      </a:r>
                      <a:r>
                        <a:rPr lang="en-US" sz="2100" b="0" i="0" u="none" strike="noStrike" noProof="0" dirty="0"/>
                        <a:t> el </a:t>
                      </a:r>
                      <a:r>
                        <a:rPr lang="en-US" sz="2100" b="0" i="0" u="none" strike="noStrike" noProof="0" dirty="0" err="1"/>
                        <a:t>agua</a:t>
                      </a:r>
                      <a:r>
                        <a:rPr lang="en-US" sz="2100" b="0" i="0" u="none" strike="noStrike" noProof="0" dirty="0"/>
                        <a:t>."</a:t>
                      </a:r>
                      <a:endParaRPr lang="en-US" sz="2100" dirty="0"/>
                    </a:p>
                  </a:txBody>
                  <a:tcPr/>
                </a:tc>
                <a:tc>
                  <a:txBody>
                    <a:bodyPr/>
                    <a:lstStyle/>
                    <a:p>
                      <a:pPr lvl="0" algn="l">
                        <a:lnSpc>
                          <a:spcPct val="100000"/>
                        </a:lnSpc>
                        <a:spcBef>
                          <a:spcPts val="0"/>
                        </a:spcBef>
                        <a:spcAft>
                          <a:spcPts val="0"/>
                        </a:spcAft>
                        <a:buNone/>
                      </a:pPr>
                      <a:r>
                        <a:rPr lang="en-US" sz="2200" b="1" i="1" u="none" strike="noStrike" noProof="0" dirty="0">
                          <a:latin typeface="Trebuchet MS"/>
                        </a:rPr>
                        <a:t>„</a:t>
                      </a:r>
                      <a:r>
                        <a:rPr lang="en-US" sz="2200" b="1" i="1" u="none" strike="noStrike" noProof="0" dirty="0" err="1">
                          <a:latin typeface="Trebuchet MS"/>
                        </a:rPr>
                        <a:t>Dejadme</a:t>
                      </a:r>
                      <a:r>
                        <a:rPr lang="en-US" sz="2200" b="1" i="1" u="none" strike="noStrike" noProof="0" dirty="0">
                          <a:latin typeface="Trebuchet MS"/>
                        </a:rPr>
                        <a:t> </a:t>
                      </a:r>
                      <a:r>
                        <a:rPr lang="en-US" sz="2200" b="1" i="1" u="none" strike="noStrike" noProof="0" dirty="0" err="1">
                          <a:latin typeface="Trebuchet MS"/>
                        </a:rPr>
                        <a:t>subir</a:t>
                      </a:r>
                      <a:r>
                        <a:rPr lang="en-US" sz="2200" b="1" i="1" u="none" strike="noStrike" noProof="0" dirty="0">
                          <a:latin typeface="Trebuchet MS"/>
                        </a:rPr>
                        <a:t> al </a:t>
                      </a:r>
                      <a:r>
                        <a:rPr lang="en-US" sz="2200" b="1" i="1" u="none" strike="noStrike" noProof="0" dirty="0" err="1">
                          <a:latin typeface="Trebuchet MS"/>
                        </a:rPr>
                        <a:t>menos</a:t>
                      </a:r>
                      <a:r>
                        <a:rPr lang="en-US" sz="2200" b="1" i="0" u="none" strike="noStrike" noProof="0" dirty="0">
                          <a:latin typeface="Trebuchet MS"/>
                        </a:rPr>
                        <a:t> </a:t>
                      </a:r>
                      <a:endParaRPr lang="en-US" sz="2200" b="1"/>
                    </a:p>
                    <a:p>
                      <a:pPr lvl="0" algn="l">
                        <a:lnSpc>
                          <a:spcPct val="100000"/>
                        </a:lnSpc>
                        <a:spcBef>
                          <a:spcPts val="0"/>
                        </a:spcBef>
                        <a:spcAft>
                          <a:spcPts val="0"/>
                        </a:spcAft>
                        <a:buNone/>
                      </a:pPr>
                      <a:r>
                        <a:rPr lang="en-US" sz="2200" b="1" i="1" u="none" strike="noStrike" noProof="0" dirty="0">
                          <a:latin typeface="Trebuchet MS"/>
                        </a:rPr>
                        <a:t>hasta las </a:t>
                      </a:r>
                      <a:r>
                        <a:rPr lang="en-US" sz="2200" b="1" i="1" u="none" strike="noStrike" noProof="0" dirty="0" err="1">
                          <a:latin typeface="Trebuchet MS"/>
                        </a:rPr>
                        <a:t>altas</a:t>
                      </a:r>
                      <a:r>
                        <a:rPr lang="en-US" sz="2200" b="1" i="1" u="none" strike="noStrike" noProof="0" dirty="0">
                          <a:latin typeface="Trebuchet MS"/>
                        </a:rPr>
                        <a:t> </a:t>
                      </a:r>
                      <a:r>
                        <a:rPr lang="en-US" sz="2200" b="1" i="1" u="none" strike="noStrike" noProof="0" dirty="0" err="1">
                          <a:latin typeface="Trebuchet MS"/>
                        </a:rPr>
                        <a:t>barandas</a:t>
                      </a:r>
                      <a:r>
                        <a:rPr lang="en-US" sz="2200" b="1" i="1" u="none" strike="noStrike" noProof="0" dirty="0">
                          <a:latin typeface="Trebuchet MS"/>
                        </a:rPr>
                        <a:t>,</a:t>
                      </a:r>
                      <a:r>
                        <a:rPr lang="en-US" sz="2200" b="1" i="0" u="none" strike="noStrike" noProof="0" dirty="0">
                          <a:latin typeface="Trebuchet MS"/>
                        </a:rPr>
                        <a:t> </a:t>
                      </a:r>
                      <a:endParaRPr lang="en-US" sz="2200" b="1"/>
                    </a:p>
                    <a:p>
                      <a:pPr lvl="0" algn="l">
                        <a:lnSpc>
                          <a:spcPct val="100000"/>
                        </a:lnSpc>
                        <a:spcBef>
                          <a:spcPts val="0"/>
                        </a:spcBef>
                        <a:spcAft>
                          <a:spcPts val="0"/>
                        </a:spcAft>
                        <a:buNone/>
                      </a:pPr>
                      <a:r>
                        <a:rPr lang="en-US" sz="2200" b="1" i="1" u="none" strike="noStrike" noProof="0" dirty="0">
                          <a:latin typeface="Trebuchet MS"/>
                        </a:rPr>
                        <a:t>¡</a:t>
                      </a:r>
                      <a:r>
                        <a:rPr lang="en-US" sz="2200" b="1" i="1" u="none" strike="noStrike" noProof="0" dirty="0" err="1">
                          <a:latin typeface="Trebuchet MS"/>
                        </a:rPr>
                        <a:t>dejadme</a:t>
                      </a:r>
                      <a:r>
                        <a:rPr lang="en-US" sz="2200" b="1" i="1" u="none" strike="noStrike" noProof="0" dirty="0">
                          <a:latin typeface="Trebuchet MS"/>
                        </a:rPr>
                        <a:t> </a:t>
                      </a:r>
                      <a:r>
                        <a:rPr lang="en-US" sz="2200" b="1" i="1" u="none" strike="noStrike" noProof="0" dirty="0" err="1">
                          <a:latin typeface="Trebuchet MS"/>
                        </a:rPr>
                        <a:t>subir</a:t>
                      </a:r>
                      <a:r>
                        <a:rPr lang="en-US" sz="2200" b="1" i="1" u="none" strike="noStrike" noProof="0" dirty="0">
                          <a:latin typeface="Trebuchet MS"/>
                        </a:rPr>
                        <a:t>!, </a:t>
                      </a:r>
                      <a:r>
                        <a:rPr lang="en-US" sz="2200" b="1" i="1" u="none" strike="noStrike" noProof="0" dirty="0" err="1">
                          <a:latin typeface="Trebuchet MS"/>
                        </a:rPr>
                        <a:t>dejadme</a:t>
                      </a:r>
                      <a:r>
                        <a:rPr lang="en-US" sz="2200" b="1" i="0" u="none" strike="noStrike" noProof="0" dirty="0">
                          <a:latin typeface="Trebuchet MS"/>
                        </a:rPr>
                        <a:t> </a:t>
                      </a:r>
                      <a:endParaRPr lang="en-US" sz="2200" b="1"/>
                    </a:p>
                    <a:p>
                      <a:pPr lvl="0" algn="l">
                        <a:lnSpc>
                          <a:spcPct val="100000"/>
                        </a:lnSpc>
                        <a:spcBef>
                          <a:spcPts val="0"/>
                        </a:spcBef>
                        <a:spcAft>
                          <a:spcPts val="0"/>
                        </a:spcAft>
                        <a:buNone/>
                      </a:pPr>
                      <a:r>
                        <a:rPr lang="en-US" sz="2200" b="1" i="1" u="none" strike="noStrike" noProof="0" dirty="0">
                          <a:latin typeface="Trebuchet MS"/>
                        </a:rPr>
                        <a:t>hasta las </a:t>
                      </a:r>
                      <a:r>
                        <a:rPr lang="en-US" sz="2200" b="1" i="1" u="none" strike="noStrike" noProof="0" dirty="0" err="1">
                          <a:latin typeface="Trebuchet MS"/>
                        </a:rPr>
                        <a:t>verdes</a:t>
                      </a:r>
                      <a:r>
                        <a:rPr lang="en-US" sz="2200" b="1" i="1" u="none" strike="noStrike" noProof="0" dirty="0">
                          <a:latin typeface="Trebuchet MS"/>
                        </a:rPr>
                        <a:t> </a:t>
                      </a:r>
                      <a:r>
                        <a:rPr lang="en-US" sz="2200" b="1" i="1" u="none" strike="noStrike" noProof="0" dirty="0" err="1">
                          <a:latin typeface="Trebuchet MS"/>
                        </a:rPr>
                        <a:t>barandas</a:t>
                      </a:r>
                      <a:r>
                        <a:rPr lang="en-US" sz="2200" b="1" i="1" u="none" strike="noStrike" noProof="0" dirty="0">
                          <a:latin typeface="Trebuchet MS"/>
                        </a:rPr>
                        <a:t>.</a:t>
                      </a:r>
                      <a:r>
                        <a:rPr lang="en-US" sz="2200" b="1" i="0" u="none" strike="noStrike" noProof="0" dirty="0">
                          <a:latin typeface="Trebuchet MS"/>
                        </a:rPr>
                        <a:t> </a:t>
                      </a:r>
                      <a:endParaRPr lang="en-US" sz="2200" b="1"/>
                    </a:p>
                    <a:p>
                      <a:pPr lvl="0" algn="l">
                        <a:lnSpc>
                          <a:spcPct val="100000"/>
                        </a:lnSpc>
                        <a:spcBef>
                          <a:spcPts val="0"/>
                        </a:spcBef>
                        <a:spcAft>
                          <a:spcPts val="0"/>
                        </a:spcAft>
                        <a:buNone/>
                      </a:pPr>
                      <a:r>
                        <a:rPr lang="en-US" sz="2200" b="1" i="1" u="none" strike="noStrike" noProof="0" dirty="0" err="1">
                          <a:latin typeface="Trebuchet MS"/>
                        </a:rPr>
                        <a:t>Barandales</a:t>
                      </a:r>
                      <a:r>
                        <a:rPr lang="en-US" sz="2200" b="1" i="1" u="none" strike="noStrike" noProof="0" dirty="0">
                          <a:latin typeface="Trebuchet MS"/>
                        </a:rPr>
                        <a:t> de la </a:t>
                      </a:r>
                      <a:r>
                        <a:rPr lang="en-US" sz="2200" b="1" i="1" u="none" strike="noStrike" noProof="0" dirty="0" err="1">
                          <a:latin typeface="Trebuchet MS"/>
                        </a:rPr>
                        <a:t>luna</a:t>
                      </a:r>
                      <a:r>
                        <a:rPr lang="en-US" sz="2200" b="1" i="0" u="none" strike="noStrike" noProof="0" dirty="0">
                          <a:latin typeface="Trebuchet MS"/>
                        </a:rPr>
                        <a:t> </a:t>
                      </a:r>
                      <a:endParaRPr lang="en-US" sz="2200" b="1"/>
                    </a:p>
                    <a:p>
                      <a:pPr lvl="0">
                        <a:buNone/>
                      </a:pPr>
                      <a:r>
                        <a:rPr lang="en-US" sz="2200" b="1" i="1" u="none" strike="noStrike" noProof="0" dirty="0">
                          <a:latin typeface="Trebuchet MS"/>
                        </a:rPr>
                        <a:t>por </a:t>
                      </a:r>
                      <a:r>
                        <a:rPr lang="en-US" sz="2200" b="1" i="1" u="none" strike="noStrike" noProof="0" dirty="0" err="1">
                          <a:latin typeface="Trebuchet MS"/>
                        </a:rPr>
                        <a:t>donde</a:t>
                      </a:r>
                      <a:r>
                        <a:rPr lang="en-US" sz="2200" b="1" i="1" u="none" strike="noStrike" noProof="0" dirty="0">
                          <a:latin typeface="Trebuchet MS"/>
                        </a:rPr>
                        <a:t> </a:t>
                      </a:r>
                      <a:r>
                        <a:rPr lang="en-US" sz="2200" b="1" i="1" u="none" strike="noStrike" noProof="0" dirty="0" err="1">
                          <a:latin typeface="Trebuchet MS"/>
                        </a:rPr>
                        <a:t>retumba</a:t>
                      </a:r>
                      <a:r>
                        <a:rPr lang="en-US" sz="2200" b="1" i="1" u="none" strike="noStrike" noProof="0" dirty="0">
                          <a:latin typeface="Trebuchet MS"/>
                        </a:rPr>
                        <a:t> el </a:t>
                      </a:r>
                      <a:r>
                        <a:rPr lang="en-US" sz="2200" b="1" i="1" u="none" strike="noStrike" noProof="0" dirty="0" err="1">
                          <a:latin typeface="Trebuchet MS"/>
                        </a:rPr>
                        <a:t>agua</a:t>
                      </a:r>
                      <a:r>
                        <a:rPr lang="en-US" sz="2200" b="1" i="1" u="none" strike="noStrike" noProof="0" dirty="0">
                          <a:latin typeface="Trebuchet MS"/>
                        </a:rPr>
                        <a:t>.“</a:t>
                      </a:r>
                      <a:br>
                        <a:rPr lang="en-US" sz="2200" b="1" i="1" u="none" strike="noStrike" noProof="0" dirty="0">
                          <a:latin typeface="Trebuchet MS"/>
                        </a:rPr>
                      </a:br>
                      <a:r>
                        <a:rPr lang="en-US" sz="2200" b="1" i="1" u="none" strike="noStrike" noProof="0" dirty="0">
                          <a:latin typeface="Trebuchet MS"/>
                        </a:rPr>
                        <a:t> </a:t>
                      </a:r>
                      <a:r>
                        <a:rPr lang="en-US" sz="2200" b="1" i="0" u="none" strike="noStrike" noProof="0" dirty="0">
                          <a:latin typeface="Trebuchet MS"/>
                        </a:rPr>
                        <a:t>(Romance </a:t>
                      </a:r>
                      <a:r>
                        <a:rPr lang="en-US" sz="2200" b="1" i="0" u="none" strike="noStrike" noProof="0" dirty="0" err="1">
                          <a:latin typeface="Trebuchet MS"/>
                        </a:rPr>
                        <a:t>sonámbulo</a:t>
                      </a:r>
                      <a:r>
                        <a:rPr lang="en-US" sz="2200" b="1" i="0" u="none" strike="noStrike" noProof="0" dirty="0">
                          <a:latin typeface="Trebuchet MS"/>
                        </a:rPr>
                        <a:t>) </a:t>
                      </a:r>
                      <a:endParaRPr lang="en-US" b="1"/>
                    </a:p>
                  </a:txBody>
                  <a:tcPr/>
                </a:tc>
                <a:extLst>
                  <a:ext uri="{0D108BD9-81ED-4DB2-BD59-A6C34878D82A}">
                    <a16:rowId xmlns:a16="http://schemas.microsoft.com/office/drawing/2014/main" val="3760457758"/>
                  </a:ext>
                </a:extLst>
              </a:tr>
            </a:tbl>
          </a:graphicData>
        </a:graphic>
      </p:graphicFrame>
    </p:spTree>
    <p:extLst>
      <p:ext uri="{BB962C8B-B14F-4D97-AF65-F5344CB8AC3E}">
        <p14:creationId xmlns:p14="http://schemas.microsoft.com/office/powerpoint/2010/main" val="1922813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0D0C1-B6BD-4AD8-85EE-92C7D5BA1EF3}"/>
              </a:ext>
            </a:extLst>
          </p:cNvPr>
          <p:cNvSpPr>
            <a:spLocks noGrp="1"/>
          </p:cNvSpPr>
          <p:nvPr>
            <p:ph type="title"/>
          </p:nvPr>
        </p:nvSpPr>
        <p:spPr>
          <a:xfrm>
            <a:off x="677334" y="609600"/>
            <a:ext cx="8596668" cy="632542"/>
          </a:xfrm>
        </p:spPr>
        <p:txBody>
          <a:bodyPr>
            <a:normAutofit fontScale="90000"/>
          </a:bodyPr>
          <a:lstStyle/>
          <a:p>
            <a:r>
              <a:rPr lang="en-US" b="1" dirty="0" err="1"/>
              <a:t>Romancero</a:t>
            </a:r>
            <a:r>
              <a:rPr lang="en-US" b="1" dirty="0"/>
              <a:t> gitano</a:t>
            </a:r>
            <a:endParaRPr lang="en-US"/>
          </a:p>
        </p:txBody>
      </p:sp>
      <p:sp>
        <p:nvSpPr>
          <p:cNvPr id="3" name="Content Placeholder 2">
            <a:extLst>
              <a:ext uri="{FF2B5EF4-FFF2-40B4-BE49-F238E27FC236}">
                <a16:creationId xmlns:a16="http://schemas.microsoft.com/office/drawing/2014/main" id="{9F808716-302C-4637-AE20-25BA246F3454}"/>
              </a:ext>
            </a:extLst>
          </p:cNvPr>
          <p:cNvSpPr>
            <a:spLocks noGrp="1"/>
          </p:cNvSpPr>
          <p:nvPr>
            <p:ph idx="1"/>
          </p:nvPr>
        </p:nvSpPr>
        <p:spPr>
          <a:xfrm>
            <a:off x="677334" y="1460041"/>
            <a:ext cx="8916216" cy="4581321"/>
          </a:xfrm>
        </p:spPr>
        <p:txBody>
          <a:bodyPr vert="horz" lIns="91440" tIns="45720" rIns="91440" bIns="45720" rtlCol="0" anchor="t">
            <a:normAutofit/>
          </a:bodyPr>
          <a:lstStyle/>
          <a:p>
            <a:pPr marL="0" indent="0" algn="just">
              <a:buNone/>
            </a:pPr>
            <a:r>
              <a:rPr lang="en-US" sz="2300" dirty="0" err="1">
                <a:ea typeface="+mn-lt"/>
                <a:cs typeface="+mn-lt"/>
              </a:rPr>
              <a:t>Según</a:t>
            </a:r>
            <a:r>
              <a:rPr lang="en-US" sz="2300" dirty="0">
                <a:ea typeface="+mn-lt"/>
                <a:cs typeface="+mn-lt"/>
              </a:rPr>
              <a:t> Pedro </a:t>
            </a:r>
            <a:r>
              <a:rPr lang="en-US" sz="2300" dirty="0" err="1">
                <a:ea typeface="+mn-lt"/>
                <a:cs typeface="+mn-lt"/>
              </a:rPr>
              <a:t>Aullón</a:t>
            </a:r>
            <a:r>
              <a:rPr lang="en-US" sz="2300" dirty="0">
                <a:ea typeface="+mn-lt"/>
                <a:cs typeface="+mn-lt"/>
              </a:rPr>
              <a:t> de Haro: </a:t>
            </a:r>
            <a:r>
              <a:rPr lang="en-US" sz="2300" i="1" dirty="0">
                <a:ea typeface="+mn-lt"/>
                <a:cs typeface="+mn-lt"/>
              </a:rPr>
              <a:t>"la </a:t>
            </a:r>
            <a:r>
              <a:rPr lang="en-US" sz="2300" i="1" dirty="0" err="1">
                <a:ea typeface="+mn-lt"/>
                <a:cs typeface="+mn-lt"/>
              </a:rPr>
              <a:t>madura</a:t>
            </a:r>
            <a:r>
              <a:rPr lang="en-US" sz="2300" i="1" dirty="0">
                <a:ea typeface="+mn-lt"/>
                <a:cs typeface="+mn-lt"/>
              </a:rPr>
              <a:t> </a:t>
            </a:r>
            <a:r>
              <a:rPr lang="en-US" sz="2300" i="1" dirty="0" err="1">
                <a:ea typeface="+mn-lt"/>
                <a:cs typeface="+mn-lt"/>
              </a:rPr>
              <a:t>densidad</a:t>
            </a:r>
            <a:r>
              <a:rPr lang="en-US" sz="2300" i="1" dirty="0">
                <a:ea typeface="+mn-lt"/>
                <a:cs typeface="+mn-lt"/>
              </a:rPr>
              <a:t> del </a:t>
            </a:r>
            <a:r>
              <a:rPr lang="en-US" sz="2300" i="1" dirty="0" err="1">
                <a:ea typeface="+mn-lt"/>
                <a:cs typeface="+mn-lt"/>
              </a:rPr>
              <a:t>Romancero</a:t>
            </a:r>
            <a:r>
              <a:rPr lang="en-US" sz="2300" i="1" dirty="0">
                <a:ea typeface="+mn-lt"/>
                <a:cs typeface="+mn-lt"/>
              </a:rPr>
              <a:t> gitano, su velada e inteligente asimilación de la experiencia linguistica modernista y vanguardista sobre una base de reestructuración tópico-folklórica aplicada a un fino primitivismo especiosamente sexualizado, dio como resultante un libro que impresiona por la audacia y la profunda brillantez de un discurso andalucista, poblado de fuerzas elementalistas y de real o idealizada gitanería, capaz de ofrecer al lector espaňol una nueva y deslumbrante posibilidad redescubridora de sustratos de su propia cultura, y al de otras lenguas el mistérico atractivo poético, cuando menos arduamente exótico en el peor de los </a:t>
            </a:r>
            <a:r>
              <a:rPr lang="en-US" sz="2300" i="1" dirty="0" err="1">
                <a:ea typeface="+mn-lt"/>
                <a:cs typeface="+mn-lt"/>
              </a:rPr>
              <a:t>casos</a:t>
            </a:r>
            <a:r>
              <a:rPr lang="en-US" sz="2300" i="1" dirty="0">
                <a:ea typeface="+mn-lt"/>
                <a:cs typeface="+mn-lt"/>
              </a:rPr>
              <a:t>."</a:t>
            </a:r>
            <a:endParaRPr lang="en-US">
              <a:ea typeface="+mn-lt"/>
              <a:cs typeface="+mn-lt"/>
            </a:endParaRPr>
          </a:p>
        </p:txBody>
      </p:sp>
    </p:spTree>
    <p:extLst>
      <p:ext uri="{BB962C8B-B14F-4D97-AF65-F5344CB8AC3E}">
        <p14:creationId xmlns:p14="http://schemas.microsoft.com/office/powerpoint/2010/main" val="135149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B85-9471-4C8F-864D-0B818FA0D334}"/>
              </a:ext>
            </a:extLst>
          </p:cNvPr>
          <p:cNvSpPr>
            <a:spLocks noGrp="1"/>
          </p:cNvSpPr>
          <p:nvPr>
            <p:ph type="title"/>
          </p:nvPr>
        </p:nvSpPr>
        <p:spPr>
          <a:xfrm>
            <a:off x="640463" y="130277"/>
            <a:ext cx="8596668" cy="607962"/>
          </a:xfrm>
        </p:spPr>
        <p:txBody>
          <a:bodyPr>
            <a:normAutofit fontScale="90000"/>
          </a:bodyPr>
          <a:lstStyle/>
          <a:p>
            <a:r>
              <a:rPr lang="en-US" b="1" dirty="0" err="1">
                <a:solidFill>
                  <a:schemeClr val="accent2"/>
                </a:solidFill>
                <a:ea typeface="+mj-lt"/>
                <a:cs typeface="+mj-lt"/>
              </a:rPr>
              <a:t>Contexto</a:t>
            </a:r>
            <a:r>
              <a:rPr lang="en-US" b="1" dirty="0">
                <a:solidFill>
                  <a:schemeClr val="accent2"/>
                </a:solidFill>
                <a:ea typeface="+mj-lt"/>
                <a:cs typeface="+mj-lt"/>
              </a:rPr>
              <a:t> </a:t>
            </a:r>
            <a:r>
              <a:rPr lang="en-US" b="1" dirty="0" err="1">
                <a:solidFill>
                  <a:schemeClr val="accent2"/>
                </a:solidFill>
                <a:ea typeface="+mj-lt"/>
                <a:cs typeface="+mj-lt"/>
              </a:rPr>
              <a:t>histórico</a:t>
            </a:r>
            <a:endParaRPr lang="en-US" dirty="0" err="1"/>
          </a:p>
        </p:txBody>
      </p:sp>
      <p:sp>
        <p:nvSpPr>
          <p:cNvPr id="3" name="Content Placeholder 2">
            <a:extLst>
              <a:ext uri="{FF2B5EF4-FFF2-40B4-BE49-F238E27FC236}">
                <a16:creationId xmlns:a16="http://schemas.microsoft.com/office/drawing/2014/main" id="{2C5BCBF3-1AD2-404D-A08B-F15FFAA4B8B1}"/>
              </a:ext>
            </a:extLst>
          </p:cNvPr>
          <p:cNvSpPr>
            <a:spLocks noGrp="1"/>
          </p:cNvSpPr>
          <p:nvPr>
            <p:ph idx="1"/>
          </p:nvPr>
        </p:nvSpPr>
        <p:spPr>
          <a:xfrm>
            <a:off x="308625" y="1201944"/>
            <a:ext cx="8744152" cy="5392482"/>
          </a:xfrm>
        </p:spPr>
        <p:txBody>
          <a:bodyPr vert="horz" lIns="91440" tIns="45720" rIns="91440" bIns="45720" rtlCol="0" anchor="t">
            <a:normAutofit/>
          </a:bodyPr>
          <a:lstStyle/>
          <a:p>
            <a:pPr algn="just">
              <a:buNone/>
            </a:pPr>
            <a:r>
              <a:rPr lang="sk-SK" sz="2400" b="1" dirty="0">
                <a:solidFill>
                  <a:schemeClr val="accent2"/>
                </a:solidFill>
                <a:ea typeface="+mn-lt"/>
                <a:cs typeface="+mn-lt"/>
              </a:rPr>
              <a:t>La </a:t>
            </a:r>
            <a:r>
              <a:rPr lang="sk-SK" sz="2400" b="1" dirty="0" err="1">
                <a:solidFill>
                  <a:schemeClr val="accent2"/>
                </a:solidFill>
                <a:ea typeface="+mn-lt"/>
                <a:cs typeface="+mn-lt"/>
              </a:rPr>
              <a:t>crisis</a:t>
            </a:r>
            <a:r>
              <a:rPr lang="sk-SK" sz="2400" b="1" dirty="0">
                <a:solidFill>
                  <a:schemeClr val="accent2"/>
                </a:solidFill>
                <a:ea typeface="+mn-lt"/>
                <a:cs typeface="+mn-lt"/>
              </a:rPr>
              <a:t> </a:t>
            </a:r>
            <a:r>
              <a:rPr lang="sk-SK" sz="2400" b="1" dirty="0" err="1">
                <a:solidFill>
                  <a:schemeClr val="accent2"/>
                </a:solidFill>
                <a:ea typeface="+mn-lt"/>
                <a:cs typeface="+mn-lt"/>
              </a:rPr>
              <a:t>social</a:t>
            </a:r>
            <a:r>
              <a:rPr lang="sk-SK" sz="2400" b="1" dirty="0">
                <a:solidFill>
                  <a:schemeClr val="accent2"/>
                </a:solidFill>
                <a:ea typeface="+mn-lt"/>
                <a:cs typeface="+mn-lt"/>
              </a:rPr>
              <a:t> y </a:t>
            </a:r>
            <a:r>
              <a:rPr lang="sk-SK" sz="2400" b="1" dirty="0" err="1">
                <a:solidFill>
                  <a:schemeClr val="accent2"/>
                </a:solidFill>
                <a:ea typeface="+mn-lt"/>
                <a:cs typeface="+mn-lt"/>
              </a:rPr>
              <a:t>política</a:t>
            </a:r>
            <a:r>
              <a:rPr lang="sk-SK" sz="2400" b="1" dirty="0">
                <a:solidFill>
                  <a:schemeClr val="accent2"/>
                </a:solidFill>
                <a:ea typeface="+mn-lt"/>
                <a:cs typeface="+mn-lt"/>
              </a:rPr>
              <a:t> del </a:t>
            </a:r>
            <a:r>
              <a:rPr lang="sk-SK" sz="2400" b="1" dirty="0" err="1">
                <a:solidFill>
                  <a:schemeClr val="accent2"/>
                </a:solidFill>
                <a:ea typeface="+mn-lt"/>
                <a:cs typeface="+mn-lt"/>
              </a:rPr>
              <a:t>Bienio</a:t>
            </a:r>
            <a:r>
              <a:rPr lang="sk-SK" sz="2400" b="1" dirty="0">
                <a:solidFill>
                  <a:schemeClr val="accent2"/>
                </a:solidFill>
                <a:ea typeface="+mn-lt"/>
                <a:cs typeface="+mn-lt"/>
              </a:rPr>
              <a:t> </a:t>
            </a:r>
            <a:r>
              <a:rPr lang="sk-SK" sz="2400" b="1" dirty="0" err="1">
                <a:solidFill>
                  <a:schemeClr val="accent2"/>
                </a:solidFill>
                <a:ea typeface="+mn-lt"/>
                <a:cs typeface="+mn-lt"/>
              </a:rPr>
              <a:t>progresista</a:t>
            </a:r>
            <a:endParaRPr lang="sk-SK" sz="2400" dirty="0" err="1">
              <a:solidFill>
                <a:schemeClr val="accent2"/>
              </a:solidFill>
              <a:ea typeface="+mn-lt"/>
              <a:cs typeface="+mn-lt"/>
            </a:endParaRPr>
          </a:p>
          <a:p>
            <a:pPr algn="just">
              <a:buFont typeface="Wingdings" charset="2"/>
              <a:buChar char="§"/>
            </a:pPr>
            <a:r>
              <a:rPr lang="es-ES" sz="2400" b="1" dirty="0">
                <a:ea typeface="+mn-lt"/>
                <a:cs typeface="+mn-lt"/>
              </a:rPr>
              <a:t>fuerte reacción contraria </a:t>
            </a:r>
            <a:r>
              <a:rPr lang="sk-SK" sz="2400" b="1" dirty="0">
                <a:ea typeface="+mn-lt"/>
                <a:cs typeface="+mn-lt"/>
              </a:rPr>
              <a:t>de </a:t>
            </a:r>
            <a:r>
              <a:rPr lang="es-ES" sz="2400" b="1" dirty="0">
                <a:ea typeface="+mn-lt"/>
                <a:cs typeface="+mn-lt"/>
              </a:rPr>
              <a:t>la Iglesia, la derecha, la burguesía y los grandes latifundistas</a:t>
            </a:r>
            <a:endParaRPr lang="sk-SK" sz="2400" b="1" dirty="0">
              <a:solidFill>
                <a:schemeClr val="accent2"/>
              </a:solidFill>
              <a:ea typeface="+mn-lt"/>
              <a:cs typeface="+mn-lt"/>
            </a:endParaRPr>
          </a:p>
          <a:p>
            <a:pPr algn="just">
              <a:buFont typeface="Wingdings" charset="2"/>
              <a:buChar char="§"/>
            </a:pPr>
            <a:r>
              <a:rPr lang="sk-SK" sz="2400" b="1" dirty="0" err="1">
                <a:ea typeface="+mn-lt"/>
                <a:cs typeface="+mn-lt"/>
              </a:rPr>
              <a:t>impacto</a:t>
            </a:r>
            <a:r>
              <a:rPr lang="sk-SK" sz="2400" b="1" dirty="0">
                <a:ea typeface="+mn-lt"/>
                <a:cs typeface="+mn-lt"/>
              </a:rPr>
              <a:t> de </a:t>
            </a:r>
            <a:r>
              <a:rPr lang="es-ES" sz="2400" b="1" dirty="0">
                <a:ea typeface="+mn-lt"/>
                <a:cs typeface="+mn-lt"/>
              </a:rPr>
              <a:t>la crisis económica mundial de 1931 a 1933</a:t>
            </a:r>
            <a:r>
              <a:rPr lang="sk-SK" sz="2400" dirty="0">
                <a:ea typeface="+mn-lt"/>
                <a:cs typeface="+mn-lt"/>
              </a:rPr>
              <a:t> </a:t>
            </a:r>
            <a:endParaRPr lang="es-ES" sz="2400" b="1" dirty="0">
              <a:solidFill>
                <a:srgbClr val="404040"/>
              </a:solidFill>
            </a:endParaRPr>
          </a:p>
          <a:p>
            <a:pPr>
              <a:buFont typeface="Wingdings" charset="2"/>
              <a:buChar char="§"/>
            </a:pPr>
            <a:r>
              <a:rPr lang="sk-SK" sz="2400" dirty="0">
                <a:ea typeface="+mn-lt"/>
                <a:cs typeface="+mn-lt"/>
              </a:rPr>
              <a:t>b</a:t>
            </a:r>
            <a:r>
              <a:rPr lang="es-ES" sz="2400" dirty="0" err="1">
                <a:ea typeface="+mn-lt"/>
                <a:cs typeface="+mn-lt"/>
              </a:rPr>
              <a:t>ajo</a:t>
            </a:r>
            <a:r>
              <a:rPr lang="es-ES" sz="2400" dirty="0">
                <a:ea typeface="+mn-lt"/>
                <a:cs typeface="+mn-lt"/>
              </a:rPr>
              <a:t> la </a:t>
            </a:r>
            <a:r>
              <a:rPr lang="es-ES" sz="2400" b="1" dirty="0">
                <a:ea typeface="+mn-lt"/>
                <a:cs typeface="+mn-lt"/>
              </a:rPr>
              <a:t>influencia del fascismo italiano y del </a:t>
            </a:r>
            <a:r>
              <a:rPr lang="es-ES" sz="2400" b="1" dirty="0" err="1">
                <a:ea typeface="+mn-lt"/>
                <a:cs typeface="+mn-lt"/>
              </a:rPr>
              <a:t>na</a:t>
            </a:r>
            <a:r>
              <a:rPr lang="sk-SK" sz="2400" b="1" dirty="0" err="1">
                <a:ea typeface="+mn-lt"/>
                <a:cs typeface="+mn-lt"/>
              </a:rPr>
              <a:t>zismo</a:t>
            </a:r>
            <a:r>
              <a:rPr lang="es-ES" sz="2400" b="1" dirty="0">
                <a:ea typeface="+mn-lt"/>
                <a:cs typeface="+mn-lt"/>
              </a:rPr>
              <a:t> alemán</a:t>
            </a:r>
            <a:r>
              <a:rPr lang="es-ES" sz="2400" dirty="0">
                <a:ea typeface="+mn-lt"/>
                <a:cs typeface="+mn-lt"/>
              </a:rPr>
              <a:t> aparecieron </a:t>
            </a:r>
            <a:r>
              <a:rPr lang="es-ES" sz="2400" b="1" dirty="0">
                <a:ea typeface="+mn-lt"/>
                <a:cs typeface="+mn-lt"/>
              </a:rPr>
              <a:t>nuevos grupos </a:t>
            </a:r>
            <a:r>
              <a:rPr lang="sk-SK" sz="2400" b="1" dirty="0">
                <a:ea typeface="+mn-lt"/>
                <a:cs typeface="+mn-lt"/>
              </a:rPr>
              <a:t>y </a:t>
            </a:r>
            <a:r>
              <a:rPr lang="sk-SK" sz="2400" b="1" dirty="0" err="1">
                <a:ea typeface="+mn-lt"/>
                <a:cs typeface="+mn-lt"/>
              </a:rPr>
              <a:t>movimientos</a:t>
            </a:r>
            <a:r>
              <a:rPr lang="sk-SK" sz="2400" b="1" dirty="0">
                <a:ea typeface="+mn-lt"/>
                <a:cs typeface="+mn-lt"/>
              </a:rPr>
              <a:t> </a:t>
            </a:r>
            <a:r>
              <a:rPr lang="es-ES" sz="2400" b="1" dirty="0">
                <a:ea typeface="+mn-lt"/>
                <a:cs typeface="+mn-lt"/>
              </a:rPr>
              <a:t>políticos</a:t>
            </a:r>
            <a:r>
              <a:rPr lang="es-ES" sz="2400" dirty="0">
                <a:ea typeface="+mn-lt"/>
                <a:cs typeface="+mn-lt"/>
              </a:rPr>
              <a:t> opuestos al sistema parlamentario, por ejemplo </a:t>
            </a:r>
            <a:r>
              <a:rPr lang="es-ES" sz="2400" b="1" i="1" dirty="0">
                <a:ea typeface="+mn-lt"/>
                <a:cs typeface="+mn-lt"/>
              </a:rPr>
              <a:t>Falange Española</a:t>
            </a:r>
            <a:r>
              <a:rPr lang="sk-SK" sz="2400" dirty="0">
                <a:ea typeface="+mn-lt"/>
                <a:cs typeface="+mn-lt"/>
              </a:rPr>
              <a:t> </a:t>
            </a:r>
            <a:endParaRPr lang="sk-SK" sz="2400" dirty="0">
              <a:solidFill>
                <a:srgbClr val="404040"/>
              </a:solidFill>
            </a:endParaRPr>
          </a:p>
          <a:p>
            <a:pPr>
              <a:buFont typeface="Wingdings" charset="2"/>
              <a:buChar char="§"/>
            </a:pPr>
            <a:r>
              <a:rPr lang="sk-SK" sz="2400" b="1" dirty="0">
                <a:ea typeface="+mn-lt"/>
                <a:cs typeface="+mn-lt"/>
              </a:rPr>
              <a:t>s</a:t>
            </a:r>
            <a:r>
              <a:rPr lang="es-ES" sz="2400" b="1" dirty="0" err="1">
                <a:ea typeface="+mn-lt"/>
                <a:cs typeface="+mn-lt"/>
              </a:rPr>
              <a:t>e</a:t>
            </a:r>
            <a:r>
              <a:rPr lang="es-ES" sz="2400" b="1" dirty="0">
                <a:ea typeface="+mn-lt"/>
                <a:cs typeface="+mn-lt"/>
              </a:rPr>
              <a:t> convocaron elecciones generales</a:t>
            </a:r>
            <a:r>
              <a:rPr lang="es-ES" sz="2400" dirty="0">
                <a:ea typeface="+mn-lt"/>
                <a:cs typeface="+mn-lt"/>
              </a:rPr>
              <a:t> </a:t>
            </a:r>
            <a:r>
              <a:rPr lang="sk-SK" sz="2400" dirty="0" err="1">
                <a:ea typeface="+mn-lt"/>
                <a:cs typeface="+mn-lt"/>
              </a:rPr>
              <a:t>en</a:t>
            </a:r>
            <a:r>
              <a:rPr lang="sk-SK" sz="2400" dirty="0">
                <a:ea typeface="+mn-lt"/>
                <a:cs typeface="+mn-lt"/>
              </a:rPr>
              <a:t> </a:t>
            </a:r>
            <a:r>
              <a:rPr lang="sk-SK" sz="2400" dirty="0" err="1">
                <a:ea typeface="+mn-lt"/>
                <a:cs typeface="+mn-lt"/>
              </a:rPr>
              <a:t>las</a:t>
            </a:r>
            <a:r>
              <a:rPr lang="sk-SK" sz="2400" dirty="0">
                <a:ea typeface="+mn-lt"/>
                <a:cs typeface="+mn-lt"/>
              </a:rPr>
              <a:t> </a:t>
            </a:r>
            <a:r>
              <a:rPr lang="sk-SK" sz="2400" dirty="0" err="1">
                <a:ea typeface="+mn-lt"/>
                <a:cs typeface="+mn-lt"/>
              </a:rPr>
              <a:t>que</a:t>
            </a:r>
            <a:r>
              <a:rPr lang="sk-SK" sz="2400" dirty="0">
                <a:ea typeface="+mn-lt"/>
                <a:cs typeface="+mn-lt"/>
              </a:rPr>
              <a:t> la </a:t>
            </a:r>
            <a:r>
              <a:rPr lang="sk-SK" sz="2400" b="1" dirty="0" err="1">
                <a:ea typeface="+mn-lt"/>
                <a:cs typeface="+mn-lt"/>
              </a:rPr>
              <a:t>derecha</a:t>
            </a:r>
            <a:r>
              <a:rPr lang="sk-SK" sz="2400" b="1" dirty="0">
                <a:ea typeface="+mn-lt"/>
                <a:cs typeface="+mn-lt"/>
              </a:rPr>
              <a:t> (CEDA</a:t>
            </a:r>
            <a:r>
              <a:rPr lang="en-US" sz="2400" b="1" dirty="0">
                <a:ea typeface="+mn-lt"/>
                <a:cs typeface="+mn-lt"/>
              </a:rPr>
              <a:t>)</a:t>
            </a:r>
            <a:r>
              <a:rPr lang="sk-SK" sz="2400" b="1" dirty="0">
                <a:ea typeface="+mn-lt"/>
                <a:cs typeface="+mn-lt"/>
              </a:rPr>
              <a:t> y </a:t>
            </a:r>
            <a:r>
              <a:rPr lang="sk-SK" sz="2400" b="1" dirty="0" err="1">
                <a:ea typeface="+mn-lt"/>
                <a:cs typeface="+mn-lt"/>
              </a:rPr>
              <a:t>el</a:t>
            </a:r>
            <a:r>
              <a:rPr lang="sk-SK" sz="2400" b="1" dirty="0">
                <a:ea typeface="+mn-lt"/>
                <a:cs typeface="+mn-lt"/>
              </a:rPr>
              <a:t> </a:t>
            </a:r>
            <a:r>
              <a:rPr lang="sk-SK" sz="2400" b="1" dirty="0" err="1">
                <a:ea typeface="+mn-lt"/>
                <a:cs typeface="+mn-lt"/>
              </a:rPr>
              <a:t>centro</a:t>
            </a:r>
            <a:r>
              <a:rPr lang="sk-SK" sz="2400" b="1" dirty="0">
                <a:ea typeface="+mn-lt"/>
                <a:cs typeface="+mn-lt"/>
              </a:rPr>
              <a:t> (</a:t>
            </a:r>
            <a:r>
              <a:rPr lang="sk-SK" sz="2400" b="1" dirty="0" err="1">
                <a:ea typeface="+mn-lt"/>
                <a:cs typeface="+mn-lt"/>
              </a:rPr>
              <a:t>el</a:t>
            </a:r>
            <a:r>
              <a:rPr lang="sk-SK" sz="2400" b="1" dirty="0">
                <a:ea typeface="+mn-lt"/>
                <a:cs typeface="+mn-lt"/>
              </a:rPr>
              <a:t> </a:t>
            </a:r>
            <a:r>
              <a:rPr lang="sk-SK" sz="2400" b="1" dirty="0" err="1">
                <a:ea typeface="+mn-lt"/>
                <a:cs typeface="+mn-lt"/>
              </a:rPr>
              <a:t>Partido</a:t>
            </a:r>
            <a:r>
              <a:rPr lang="sk-SK" sz="2400" b="1" dirty="0">
                <a:ea typeface="+mn-lt"/>
                <a:cs typeface="+mn-lt"/>
              </a:rPr>
              <a:t> </a:t>
            </a:r>
            <a:r>
              <a:rPr lang="sk-SK" sz="2400" b="1" dirty="0" err="1">
                <a:ea typeface="+mn-lt"/>
                <a:cs typeface="+mn-lt"/>
              </a:rPr>
              <a:t>Radical</a:t>
            </a:r>
            <a:r>
              <a:rPr lang="en-US" sz="2400" b="1" dirty="0">
                <a:ea typeface="+mn-lt"/>
                <a:cs typeface="+mn-lt"/>
              </a:rPr>
              <a:t> </a:t>
            </a:r>
            <a:r>
              <a:rPr lang="sk-SK" sz="2400" dirty="0" err="1">
                <a:ea typeface="+mn-lt"/>
                <a:cs typeface="+mn-lt"/>
              </a:rPr>
              <a:t>lograron</a:t>
            </a:r>
            <a:r>
              <a:rPr lang="sk-SK" sz="2400" dirty="0">
                <a:ea typeface="+mn-lt"/>
                <a:cs typeface="+mn-lt"/>
              </a:rPr>
              <a:t> la </a:t>
            </a:r>
            <a:r>
              <a:rPr lang="sk-SK" sz="2400" dirty="0" err="1">
                <a:ea typeface="+mn-lt"/>
                <a:cs typeface="+mn-lt"/>
              </a:rPr>
              <a:t>mayoría</a:t>
            </a:r>
            <a:endParaRPr lang="sk-SK" sz="2400" dirty="0">
              <a:ea typeface="+mn-lt"/>
              <a:cs typeface="+mn-lt"/>
            </a:endParaRPr>
          </a:p>
          <a:p>
            <a:pPr>
              <a:buFont typeface="Wingdings" charset="2"/>
              <a:buChar char="§"/>
            </a:pPr>
            <a:endParaRPr lang="sk-SK" sz="2400" dirty="0">
              <a:solidFill>
                <a:srgbClr val="404040"/>
              </a:solidFill>
            </a:endParaRPr>
          </a:p>
          <a:p>
            <a:pPr marL="0" indent="0">
              <a:buNone/>
            </a:pPr>
            <a:endParaRPr lang="sk-SK" sz="2400" dirty="0">
              <a:solidFill>
                <a:srgbClr val="54A021"/>
              </a:solidFill>
            </a:endParaRPr>
          </a:p>
          <a:p>
            <a:endParaRPr lang="sk-SK" sz="2400" b="1" dirty="0">
              <a:solidFill>
                <a:srgbClr val="404040"/>
              </a:solidFill>
            </a:endParaRPr>
          </a:p>
          <a:p>
            <a:pPr marL="457200" indent="-457200">
              <a:buAutoNum type="alphaLcPeriod"/>
            </a:pPr>
            <a:endParaRPr lang="es-ES" sz="2400" b="1" dirty="0">
              <a:solidFill>
                <a:srgbClr val="404040"/>
              </a:solidFill>
            </a:endParaRPr>
          </a:p>
          <a:p>
            <a:endParaRPr lang="es-ES" sz="2400" dirty="0">
              <a:solidFill>
                <a:srgbClr val="404040"/>
              </a:solidFill>
            </a:endParaRPr>
          </a:p>
          <a:p>
            <a:pPr>
              <a:buFont typeface="Wingdings" charset="2"/>
              <a:buChar char="§"/>
            </a:pPr>
            <a:endParaRPr lang="sk-SK" sz="2400" dirty="0">
              <a:solidFill>
                <a:schemeClr val="accent2"/>
              </a:solidFill>
            </a:endParaRPr>
          </a:p>
        </p:txBody>
      </p:sp>
    </p:spTree>
    <p:extLst>
      <p:ext uri="{BB962C8B-B14F-4D97-AF65-F5344CB8AC3E}">
        <p14:creationId xmlns:p14="http://schemas.microsoft.com/office/powerpoint/2010/main" val="3246134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68615" y="76015"/>
            <a:ext cx="9830338" cy="1089835"/>
          </a:xfrm>
        </p:spPr>
        <p:txBody>
          <a:bodyPr>
            <a:normAutofit/>
          </a:bodyPr>
          <a:lstStyle/>
          <a:p>
            <a:r>
              <a:rPr lang="en-US" sz="3000" b="1" dirty="0"/>
              <a:t>Rubén</a:t>
            </a:r>
            <a:r>
              <a:rPr lang="en-US" sz="3000" b="1" dirty="0">
                <a:ea typeface="+mj-lt"/>
                <a:cs typeface="+mj-lt"/>
              </a:rPr>
              <a:t> Darío </a:t>
            </a:r>
            <a:r>
              <a:rPr lang="en-US" b="1" dirty="0">
                <a:ea typeface="+mj-lt"/>
                <a:cs typeface="+mj-lt"/>
              </a:rPr>
              <a:t>                      </a:t>
            </a:r>
            <a:r>
              <a:rPr lang="en-US" sz="3000" b="1" dirty="0">
                <a:ea typeface="+mj-lt"/>
                <a:cs typeface="+mj-lt"/>
              </a:rPr>
              <a:t>Rafael Alberti </a:t>
            </a:r>
            <a:r>
              <a:rPr lang="en-US" b="1" dirty="0">
                <a:ea typeface="+mj-lt"/>
                <a:cs typeface="+mj-lt"/>
              </a:rPr>
              <a:t>   </a:t>
            </a:r>
            <a:br>
              <a:rPr lang="en-US" b="1" dirty="0">
                <a:solidFill>
                  <a:srgbClr val="90C226"/>
                </a:solidFill>
                <a:ea typeface="+mj-lt"/>
                <a:cs typeface="+mj-lt"/>
              </a:rPr>
            </a:br>
            <a:r>
              <a:rPr lang="en-US" sz="2500" b="1" dirty="0" err="1">
                <a:solidFill>
                  <a:schemeClr val="tx1"/>
                </a:solidFill>
              </a:rPr>
              <a:t>Yo</a:t>
            </a:r>
            <a:r>
              <a:rPr lang="en-US" sz="2500" b="1" dirty="0">
                <a:solidFill>
                  <a:schemeClr val="tx1"/>
                </a:solidFill>
              </a:rPr>
              <a:t> soy </a:t>
            </a:r>
            <a:r>
              <a:rPr lang="en-US" sz="2500" b="1" dirty="0" err="1">
                <a:solidFill>
                  <a:schemeClr val="tx1"/>
                </a:solidFill>
              </a:rPr>
              <a:t>aquel</a:t>
            </a:r>
            <a:r>
              <a:rPr lang="en-US" sz="2500" b="1" dirty="0">
                <a:solidFill>
                  <a:schemeClr val="tx1"/>
                </a:solidFill>
              </a:rPr>
              <a:t>                                     Si mi </a:t>
            </a:r>
            <a:r>
              <a:rPr lang="en-US" sz="2500" b="1" dirty="0" err="1">
                <a:solidFill>
                  <a:schemeClr val="tx1"/>
                </a:solidFill>
              </a:rPr>
              <a:t>voz</a:t>
            </a:r>
            <a:r>
              <a:rPr lang="en-US" sz="2500" b="1" dirty="0">
                <a:solidFill>
                  <a:schemeClr val="tx1"/>
                </a:solidFill>
              </a:rPr>
              <a:t> </a:t>
            </a:r>
            <a:r>
              <a:rPr lang="en-US" sz="2500" b="1" dirty="0" err="1">
                <a:solidFill>
                  <a:schemeClr val="tx1"/>
                </a:solidFill>
              </a:rPr>
              <a:t>muriera</a:t>
            </a:r>
            <a:r>
              <a:rPr lang="en-US" sz="2500" b="1" dirty="0">
                <a:solidFill>
                  <a:schemeClr val="tx1"/>
                </a:solidFill>
              </a:rPr>
              <a:t> en tierra</a:t>
            </a: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1832469658"/>
              </p:ext>
            </p:extLst>
          </p:nvPr>
        </p:nvGraphicFramePr>
        <p:xfrm>
          <a:off x="73741" y="1265902"/>
          <a:ext cx="9593870" cy="4998720"/>
        </p:xfrm>
        <a:graphic>
          <a:graphicData uri="http://schemas.openxmlformats.org/drawingml/2006/table">
            <a:tbl>
              <a:tblPr firstRow="1" bandRow="1">
                <a:tableStyleId>{5C22544A-7EE6-4342-B048-85BDC9FD1C3A}</a:tableStyleId>
              </a:tblPr>
              <a:tblGrid>
                <a:gridCol w="5370870">
                  <a:extLst>
                    <a:ext uri="{9D8B030D-6E8A-4147-A177-3AD203B41FA5}">
                      <a16:colId xmlns:a16="http://schemas.microsoft.com/office/drawing/2014/main" val="2275699178"/>
                    </a:ext>
                  </a:extLst>
                </a:gridCol>
                <a:gridCol w="4223000">
                  <a:extLst>
                    <a:ext uri="{9D8B030D-6E8A-4147-A177-3AD203B41FA5}">
                      <a16:colId xmlns:a16="http://schemas.microsoft.com/office/drawing/2014/main" val="88794699"/>
                    </a:ext>
                  </a:extLst>
                </a:gridCol>
              </a:tblGrid>
              <a:tr h="4989870">
                <a:tc>
                  <a:txBody>
                    <a:bodyPr/>
                    <a:lstStyle/>
                    <a:p>
                      <a:pPr lvl="0" algn="l">
                        <a:lnSpc>
                          <a:spcPct val="100000"/>
                        </a:lnSpc>
                        <a:spcBef>
                          <a:spcPts val="0"/>
                        </a:spcBef>
                        <a:spcAft>
                          <a:spcPts val="0"/>
                        </a:spcAft>
                        <a:buNone/>
                      </a:pPr>
                      <a:r>
                        <a:rPr lang="en-US" sz="2200" b="0" i="0" u="none" strike="noStrike" noProof="0" dirty="0" err="1"/>
                        <a:t>Yo</a:t>
                      </a:r>
                      <a:r>
                        <a:rPr lang="en-US" sz="2200" b="0" i="0" u="none" strike="noStrike" noProof="0" dirty="0"/>
                        <a:t> soy </a:t>
                      </a:r>
                      <a:r>
                        <a:rPr lang="en-US" sz="2200" b="0" i="0" u="none" strike="noStrike" noProof="0" dirty="0" err="1"/>
                        <a:t>aquel</a:t>
                      </a:r>
                      <a:r>
                        <a:rPr lang="en-US" sz="2200" b="0" i="0" u="none" strike="noStrike" noProof="0" dirty="0"/>
                        <a:t> que </a:t>
                      </a:r>
                      <a:r>
                        <a:rPr lang="en-US" sz="2200" b="0" i="0" u="none" strike="noStrike" noProof="0" dirty="0" err="1"/>
                        <a:t>ayer</a:t>
                      </a:r>
                      <a:r>
                        <a:rPr lang="en-US" sz="2200" b="0" i="0" u="none" strike="noStrike" noProof="0" dirty="0"/>
                        <a:t> no </a:t>
                      </a:r>
                      <a:r>
                        <a:rPr lang="en-US" sz="2200" b="0" i="0" u="none" strike="noStrike" noProof="0" dirty="0" err="1"/>
                        <a:t>más</a:t>
                      </a:r>
                      <a:r>
                        <a:rPr lang="en-US" sz="2200" b="0" i="0" u="none" strike="noStrike" noProof="0" dirty="0"/>
                        <a:t> </a:t>
                      </a:r>
                      <a:r>
                        <a:rPr lang="en-US" sz="2200" b="0" i="0" u="none" strike="noStrike" noProof="0" dirty="0" err="1"/>
                        <a:t>decía</a:t>
                      </a:r>
                      <a:endParaRPr lang="en-US" dirty="0"/>
                    </a:p>
                    <a:p>
                      <a:pPr lvl="0" algn="l">
                        <a:lnSpc>
                          <a:spcPct val="100000"/>
                        </a:lnSpc>
                        <a:spcBef>
                          <a:spcPts val="0"/>
                        </a:spcBef>
                        <a:spcAft>
                          <a:spcPts val="0"/>
                        </a:spcAft>
                        <a:buNone/>
                      </a:pPr>
                      <a:r>
                        <a:rPr lang="en-US" sz="2200" b="0" i="0" u="none" strike="noStrike" noProof="0" dirty="0"/>
                        <a:t>el verso </a:t>
                      </a:r>
                      <a:r>
                        <a:rPr lang="en-US" sz="2200" b="0" i="0" u="none" strike="noStrike" noProof="0" dirty="0" err="1"/>
                        <a:t>azul</a:t>
                      </a:r>
                      <a:r>
                        <a:rPr lang="en-US" sz="2200" b="0" i="0" u="none" strike="noStrike" noProof="0" dirty="0"/>
                        <a:t> y la </a:t>
                      </a:r>
                      <a:r>
                        <a:rPr lang="en-US" sz="2200" b="0" i="0" u="none" strike="noStrike" noProof="0" dirty="0" err="1"/>
                        <a:t>canción</a:t>
                      </a:r>
                      <a:r>
                        <a:rPr lang="en-US" sz="2200" b="0" i="0" u="none" strike="noStrike" noProof="0" dirty="0"/>
                        <a:t> </a:t>
                      </a:r>
                      <a:r>
                        <a:rPr lang="en-US" sz="2200" b="0" i="0" u="none" strike="noStrike" noProof="0" dirty="0" err="1"/>
                        <a:t>profana</a:t>
                      </a:r>
                      <a:r>
                        <a:rPr lang="en-US" sz="2200" b="0" i="0" u="none" strike="noStrike" noProof="0" dirty="0"/>
                        <a:t>,</a:t>
                      </a:r>
                      <a:endParaRPr lang="en-US" dirty="0"/>
                    </a:p>
                    <a:p>
                      <a:pPr lvl="0" algn="l">
                        <a:lnSpc>
                          <a:spcPct val="100000"/>
                        </a:lnSpc>
                        <a:spcBef>
                          <a:spcPts val="0"/>
                        </a:spcBef>
                        <a:spcAft>
                          <a:spcPts val="0"/>
                        </a:spcAft>
                        <a:buNone/>
                      </a:pPr>
                      <a:r>
                        <a:rPr lang="en-US" sz="2200" b="0" i="0" u="none" strike="noStrike" noProof="0" dirty="0"/>
                        <a:t>en </a:t>
                      </a:r>
                      <a:r>
                        <a:rPr lang="en-US" sz="2200" b="0" i="0" u="none" strike="noStrike" noProof="0" dirty="0" err="1"/>
                        <a:t>cuya</a:t>
                      </a:r>
                      <a:r>
                        <a:rPr lang="en-US" sz="2200" b="0" i="0" u="none" strike="noStrike" noProof="0" dirty="0"/>
                        <a:t> </a:t>
                      </a:r>
                      <a:r>
                        <a:rPr lang="en-US" sz="2200" b="0" i="0" u="none" strike="noStrike" noProof="0" dirty="0" err="1"/>
                        <a:t>noche</a:t>
                      </a:r>
                      <a:r>
                        <a:rPr lang="en-US" sz="2200" b="0" i="0" u="none" strike="noStrike" noProof="0" dirty="0"/>
                        <a:t> un </a:t>
                      </a:r>
                      <a:r>
                        <a:rPr lang="en-US" sz="2200" b="0" i="0" u="none" strike="noStrike" noProof="0" dirty="0" err="1"/>
                        <a:t>ruiseñor</a:t>
                      </a:r>
                      <a:r>
                        <a:rPr lang="en-US" sz="2200" b="0" i="0" u="none" strike="noStrike" noProof="0" dirty="0"/>
                        <a:t> </a:t>
                      </a:r>
                      <a:r>
                        <a:rPr lang="en-US" sz="2200" b="0" i="0" u="none" strike="noStrike" noProof="0" dirty="0" err="1"/>
                        <a:t>había</a:t>
                      </a:r>
                      <a:endParaRPr lang="en-US" dirty="0"/>
                    </a:p>
                    <a:p>
                      <a:pPr lvl="0" algn="l">
                        <a:lnSpc>
                          <a:spcPct val="100000"/>
                        </a:lnSpc>
                        <a:spcBef>
                          <a:spcPts val="0"/>
                        </a:spcBef>
                        <a:spcAft>
                          <a:spcPts val="0"/>
                        </a:spcAft>
                        <a:buNone/>
                      </a:pPr>
                      <a:r>
                        <a:rPr lang="en-US" sz="2200" b="0" i="0" u="none" strike="noStrike" noProof="0" dirty="0"/>
                        <a:t>que era </a:t>
                      </a:r>
                      <a:r>
                        <a:rPr lang="en-US" sz="2200" b="0" i="0" u="none" strike="noStrike" noProof="0" dirty="0" err="1"/>
                        <a:t>alondra</a:t>
                      </a:r>
                      <a:r>
                        <a:rPr lang="en-US" sz="2200" b="0" i="0" u="none" strike="noStrike" noProof="0" dirty="0"/>
                        <a:t> de luz por la </a:t>
                      </a:r>
                      <a:r>
                        <a:rPr lang="en-US" sz="2200" b="0" i="0" u="none" strike="noStrike" noProof="0" dirty="0" err="1"/>
                        <a:t>mañana</a:t>
                      </a:r>
                      <a:r>
                        <a:rPr lang="en-US" sz="2200" b="0" i="0" u="none" strike="noStrike" noProof="0" dirty="0"/>
                        <a:t>.</a:t>
                      </a:r>
                      <a:endParaRPr lang="en-US" dirty="0"/>
                    </a:p>
                    <a:p>
                      <a:pPr lvl="0" algn="l">
                        <a:lnSpc>
                          <a:spcPct val="100000"/>
                        </a:lnSpc>
                        <a:spcBef>
                          <a:spcPts val="0"/>
                        </a:spcBef>
                        <a:spcAft>
                          <a:spcPts val="0"/>
                        </a:spcAft>
                        <a:buNone/>
                      </a:pPr>
                      <a:endParaRPr lang="en-US" dirty="0"/>
                    </a:p>
                    <a:p>
                      <a:pPr lvl="0" algn="l">
                        <a:lnSpc>
                          <a:spcPct val="100000"/>
                        </a:lnSpc>
                        <a:spcBef>
                          <a:spcPts val="0"/>
                        </a:spcBef>
                        <a:spcAft>
                          <a:spcPts val="0"/>
                        </a:spcAft>
                        <a:buNone/>
                      </a:pPr>
                      <a:r>
                        <a:rPr lang="en-US" sz="2200" b="0" i="0" u="none" strike="noStrike" noProof="0" dirty="0"/>
                        <a:t>El </a:t>
                      </a:r>
                      <a:r>
                        <a:rPr lang="en-US" sz="2200" b="0" i="0" u="none" strike="noStrike" noProof="0" dirty="0" err="1"/>
                        <a:t>dueño</a:t>
                      </a:r>
                      <a:r>
                        <a:rPr lang="en-US" sz="2200" b="0" i="0" u="none" strike="noStrike" noProof="0" dirty="0"/>
                        <a:t> </a:t>
                      </a:r>
                      <a:r>
                        <a:rPr lang="en-US" sz="2200" b="0" i="0" u="none" strike="noStrike" noProof="0" dirty="0" err="1"/>
                        <a:t>fui</a:t>
                      </a:r>
                      <a:r>
                        <a:rPr lang="en-US" sz="2200" b="0" i="0" u="none" strike="noStrike" noProof="0" dirty="0"/>
                        <a:t> de mi </a:t>
                      </a:r>
                      <a:r>
                        <a:rPr lang="en-US" sz="2200" b="0" i="0" u="none" strike="noStrike" noProof="0" dirty="0" err="1"/>
                        <a:t>jardín</a:t>
                      </a:r>
                      <a:r>
                        <a:rPr lang="en-US" sz="2200" b="0" i="0" u="none" strike="noStrike" noProof="0" dirty="0"/>
                        <a:t> de </a:t>
                      </a:r>
                      <a:r>
                        <a:rPr lang="en-US" sz="2200" b="0" i="0" u="none" strike="noStrike" noProof="0" dirty="0" err="1"/>
                        <a:t>sueño</a:t>
                      </a:r>
                      <a:r>
                        <a:rPr lang="en-US" sz="2200" b="0" i="0" u="none" strike="noStrike" noProof="0" dirty="0"/>
                        <a:t>,</a:t>
                      </a:r>
                      <a:endParaRPr lang="en-US" dirty="0"/>
                    </a:p>
                    <a:p>
                      <a:pPr lvl="0" algn="l">
                        <a:lnSpc>
                          <a:spcPct val="100000"/>
                        </a:lnSpc>
                        <a:spcBef>
                          <a:spcPts val="0"/>
                        </a:spcBef>
                        <a:spcAft>
                          <a:spcPts val="0"/>
                        </a:spcAft>
                        <a:buNone/>
                      </a:pPr>
                      <a:r>
                        <a:rPr lang="en-US" sz="2200" b="0" i="0" u="none" strike="noStrike" noProof="0" dirty="0" err="1"/>
                        <a:t>lleno</a:t>
                      </a:r>
                      <a:r>
                        <a:rPr lang="en-US" sz="2200" b="0" i="0" u="none" strike="noStrike" noProof="0" dirty="0"/>
                        <a:t> de </a:t>
                      </a:r>
                      <a:r>
                        <a:rPr lang="en-US" sz="2200" b="0" i="0" u="none" strike="noStrike" noProof="0" dirty="0" err="1"/>
                        <a:t>rosas</a:t>
                      </a:r>
                      <a:r>
                        <a:rPr lang="en-US" sz="2200" b="0" i="0" u="none" strike="noStrike" noProof="0" dirty="0"/>
                        <a:t> y de </a:t>
                      </a:r>
                      <a:r>
                        <a:rPr lang="en-US" sz="2200" b="0" i="0" u="none" strike="noStrike" noProof="0" dirty="0" err="1"/>
                        <a:t>cisnes</a:t>
                      </a:r>
                      <a:r>
                        <a:rPr lang="en-US" sz="2200" b="0" i="0" u="none" strike="noStrike" noProof="0" dirty="0"/>
                        <a:t> </a:t>
                      </a:r>
                      <a:r>
                        <a:rPr lang="en-US" sz="2200" b="0" i="0" u="none" strike="noStrike" noProof="0" dirty="0" err="1"/>
                        <a:t>vagos</a:t>
                      </a:r>
                      <a:r>
                        <a:rPr lang="en-US" sz="2200" b="0" i="0" u="none" strike="noStrike" noProof="0" dirty="0"/>
                        <a:t>;</a:t>
                      </a:r>
                      <a:endParaRPr lang="en-US" dirty="0"/>
                    </a:p>
                    <a:p>
                      <a:pPr lvl="0" algn="l">
                        <a:lnSpc>
                          <a:spcPct val="100000"/>
                        </a:lnSpc>
                        <a:spcBef>
                          <a:spcPts val="0"/>
                        </a:spcBef>
                        <a:spcAft>
                          <a:spcPts val="0"/>
                        </a:spcAft>
                        <a:buNone/>
                      </a:pPr>
                      <a:r>
                        <a:rPr lang="en-US" sz="2200" b="0" i="0" u="none" strike="noStrike" noProof="0" dirty="0"/>
                        <a:t>el </a:t>
                      </a:r>
                      <a:r>
                        <a:rPr lang="en-US" sz="2200" b="0" i="0" u="none" strike="noStrike" noProof="0" dirty="0" err="1"/>
                        <a:t>dueño</a:t>
                      </a:r>
                      <a:r>
                        <a:rPr lang="en-US" sz="2200" b="0" i="0" u="none" strike="noStrike" noProof="0" dirty="0"/>
                        <a:t> de las </a:t>
                      </a:r>
                      <a:r>
                        <a:rPr lang="en-US" sz="2200" b="0" i="0" u="none" strike="noStrike" noProof="0" dirty="0" err="1"/>
                        <a:t>tórtolas</a:t>
                      </a:r>
                      <a:r>
                        <a:rPr lang="en-US" sz="2200" b="0" i="0" u="none" strike="noStrike" noProof="0" dirty="0"/>
                        <a:t>, el </a:t>
                      </a:r>
                      <a:r>
                        <a:rPr lang="en-US" sz="2200" b="0" i="0" u="none" strike="noStrike" noProof="0" dirty="0" err="1"/>
                        <a:t>dueño</a:t>
                      </a:r>
                      <a:endParaRPr lang="en-US" dirty="0"/>
                    </a:p>
                    <a:p>
                      <a:pPr lvl="0" algn="l">
                        <a:lnSpc>
                          <a:spcPct val="100000"/>
                        </a:lnSpc>
                        <a:spcBef>
                          <a:spcPts val="0"/>
                        </a:spcBef>
                        <a:spcAft>
                          <a:spcPts val="0"/>
                        </a:spcAft>
                        <a:buNone/>
                      </a:pPr>
                      <a:r>
                        <a:rPr lang="en-US" sz="2200" b="0" i="0" u="none" strike="noStrike" noProof="0" dirty="0"/>
                        <a:t>de </a:t>
                      </a:r>
                      <a:r>
                        <a:rPr lang="en-US" sz="2200" b="0" i="0" u="none" strike="noStrike" noProof="0" dirty="0" err="1"/>
                        <a:t>góndolas</a:t>
                      </a:r>
                      <a:r>
                        <a:rPr lang="en-US" sz="2200" b="0" i="0" u="none" strike="noStrike" noProof="0" dirty="0"/>
                        <a:t> y liras en los </a:t>
                      </a:r>
                      <a:r>
                        <a:rPr lang="en-US" sz="2200" b="0" i="0" u="none" strike="noStrike" noProof="0" dirty="0" err="1"/>
                        <a:t>lagos</a:t>
                      </a:r>
                      <a:r>
                        <a:rPr lang="en-US" sz="2200" b="0" i="0" u="none" strike="noStrike" noProof="0" dirty="0"/>
                        <a:t>;</a:t>
                      </a:r>
                      <a:endParaRPr lang="en-US" dirty="0"/>
                    </a:p>
                    <a:p>
                      <a:pPr lvl="0" algn="l">
                        <a:lnSpc>
                          <a:spcPct val="100000"/>
                        </a:lnSpc>
                        <a:spcBef>
                          <a:spcPts val="0"/>
                        </a:spcBef>
                        <a:spcAft>
                          <a:spcPts val="0"/>
                        </a:spcAft>
                        <a:buNone/>
                      </a:pPr>
                      <a:endParaRPr lang="en-US" dirty="0"/>
                    </a:p>
                    <a:p>
                      <a:pPr lvl="0" algn="l">
                        <a:lnSpc>
                          <a:spcPct val="100000"/>
                        </a:lnSpc>
                        <a:spcBef>
                          <a:spcPts val="0"/>
                        </a:spcBef>
                        <a:spcAft>
                          <a:spcPts val="0"/>
                        </a:spcAft>
                        <a:buNone/>
                      </a:pPr>
                      <a:r>
                        <a:rPr lang="en-US" sz="2200" b="0" i="0" u="none" strike="noStrike" noProof="0" dirty="0"/>
                        <a:t>y </a:t>
                      </a:r>
                      <a:r>
                        <a:rPr lang="en-US" sz="2200" b="0" i="0" u="none" strike="noStrike" noProof="0" dirty="0" err="1"/>
                        <a:t>muy</a:t>
                      </a:r>
                      <a:r>
                        <a:rPr lang="en-US" sz="2200" b="0" i="0" u="none" strike="noStrike" noProof="0" dirty="0"/>
                        <a:t> </a:t>
                      </a:r>
                      <a:r>
                        <a:rPr lang="en-US" sz="2200" b="0" i="0" u="none" strike="noStrike" noProof="0" dirty="0" err="1"/>
                        <a:t>siglo</a:t>
                      </a:r>
                      <a:r>
                        <a:rPr lang="en-US" sz="2200" b="0" i="0" u="none" strike="noStrike" noProof="0" dirty="0"/>
                        <a:t> </a:t>
                      </a:r>
                      <a:r>
                        <a:rPr lang="en-US" sz="2200" b="0" i="0" u="none" strike="noStrike" noProof="0" dirty="0" err="1"/>
                        <a:t>diez</a:t>
                      </a:r>
                      <a:r>
                        <a:rPr lang="en-US" sz="2200" b="0" i="0" u="none" strike="noStrike" noProof="0" dirty="0"/>
                        <a:t> y </a:t>
                      </a:r>
                      <a:r>
                        <a:rPr lang="en-US" sz="2200" b="0" i="0" u="none" strike="noStrike" noProof="0" dirty="0" err="1"/>
                        <a:t>ocho</a:t>
                      </a:r>
                      <a:r>
                        <a:rPr lang="en-US" sz="2200" b="0" i="0" u="none" strike="noStrike" noProof="0" dirty="0"/>
                        <a:t> y </a:t>
                      </a:r>
                      <a:r>
                        <a:rPr lang="en-US" sz="2200" b="0" i="0" u="none" strike="noStrike" noProof="0" dirty="0" err="1"/>
                        <a:t>muy</a:t>
                      </a:r>
                      <a:r>
                        <a:rPr lang="en-US" sz="2200" b="0" i="0" u="none" strike="noStrike" noProof="0" dirty="0"/>
                        <a:t> </a:t>
                      </a:r>
                      <a:r>
                        <a:rPr lang="en-US" sz="2200" b="0" i="0" u="none" strike="noStrike" noProof="0" dirty="0" err="1"/>
                        <a:t>antiguo</a:t>
                      </a:r>
                      <a:endParaRPr lang="en-US" dirty="0"/>
                    </a:p>
                    <a:p>
                      <a:pPr lvl="0" algn="l">
                        <a:lnSpc>
                          <a:spcPct val="100000"/>
                        </a:lnSpc>
                        <a:spcBef>
                          <a:spcPts val="0"/>
                        </a:spcBef>
                        <a:spcAft>
                          <a:spcPts val="0"/>
                        </a:spcAft>
                        <a:buNone/>
                      </a:pPr>
                      <a:r>
                        <a:rPr lang="en-US" sz="2200" b="0" i="0" u="none" strike="noStrike" noProof="0" dirty="0"/>
                        <a:t>y </a:t>
                      </a:r>
                      <a:r>
                        <a:rPr lang="en-US" sz="2200" b="0" i="0" u="none" strike="noStrike" noProof="0" dirty="0" err="1"/>
                        <a:t>muy</a:t>
                      </a:r>
                      <a:r>
                        <a:rPr lang="en-US" sz="2200" b="0" i="0" u="none" strike="noStrike" noProof="0" dirty="0"/>
                        <a:t> </a:t>
                      </a:r>
                      <a:r>
                        <a:rPr lang="en-US" sz="2200" b="0" i="0" u="none" strike="noStrike" noProof="0" dirty="0" err="1"/>
                        <a:t>moderno</a:t>
                      </a:r>
                      <a:r>
                        <a:rPr lang="en-US" sz="2200" b="0" i="0" u="none" strike="noStrike" noProof="0" dirty="0"/>
                        <a:t>; </a:t>
                      </a:r>
                      <a:r>
                        <a:rPr lang="en-US" sz="2200" b="0" i="0" u="none" strike="noStrike" noProof="0" dirty="0" err="1"/>
                        <a:t>audaz</a:t>
                      </a:r>
                      <a:r>
                        <a:rPr lang="en-US" sz="2200" b="0" i="0" u="none" strike="noStrike" noProof="0" dirty="0"/>
                        <a:t>, </a:t>
                      </a:r>
                      <a:r>
                        <a:rPr lang="en-US" sz="2200" b="0" i="0" u="none" strike="noStrike" noProof="0" dirty="0" err="1"/>
                        <a:t>cosmopolita</a:t>
                      </a:r>
                      <a:r>
                        <a:rPr lang="en-US" sz="2200" b="0" i="0" u="none" strike="noStrike" noProof="0" dirty="0"/>
                        <a:t>;</a:t>
                      </a:r>
                      <a:endParaRPr lang="en-US" dirty="0"/>
                    </a:p>
                    <a:p>
                      <a:pPr lvl="0" algn="l">
                        <a:lnSpc>
                          <a:spcPct val="100000"/>
                        </a:lnSpc>
                        <a:spcBef>
                          <a:spcPts val="0"/>
                        </a:spcBef>
                        <a:spcAft>
                          <a:spcPts val="0"/>
                        </a:spcAft>
                        <a:buNone/>
                      </a:pPr>
                      <a:r>
                        <a:rPr lang="en-US" sz="2200" b="0" i="0" u="none" strike="noStrike" noProof="0" dirty="0"/>
                        <a:t>con Hugo </a:t>
                      </a:r>
                      <a:r>
                        <a:rPr lang="en-US" sz="2200" b="0" i="0" u="none" strike="noStrike" noProof="0" dirty="0" err="1"/>
                        <a:t>fuerte</a:t>
                      </a:r>
                      <a:r>
                        <a:rPr lang="en-US" sz="2200" b="0" i="0" u="none" strike="noStrike" noProof="0" dirty="0"/>
                        <a:t> y con Verlaine </a:t>
                      </a:r>
                      <a:r>
                        <a:rPr lang="en-US" sz="2200" b="0" i="0" u="none" strike="noStrike" noProof="0" dirty="0" err="1"/>
                        <a:t>ambiguo</a:t>
                      </a:r>
                      <a:r>
                        <a:rPr lang="en-US" sz="2200" b="0" i="0" u="none" strike="noStrike" noProof="0" dirty="0"/>
                        <a:t>,</a:t>
                      </a:r>
                      <a:endParaRPr lang="en-US" dirty="0"/>
                    </a:p>
                    <a:p>
                      <a:pPr lvl="0" algn="l">
                        <a:lnSpc>
                          <a:spcPct val="100000"/>
                        </a:lnSpc>
                        <a:spcBef>
                          <a:spcPts val="0"/>
                        </a:spcBef>
                        <a:spcAft>
                          <a:spcPts val="0"/>
                        </a:spcAft>
                        <a:buNone/>
                      </a:pPr>
                      <a:r>
                        <a:rPr lang="en-US" sz="2200" b="0" i="0" u="none" strike="noStrike" noProof="0" dirty="0"/>
                        <a:t>y una sed de </a:t>
                      </a:r>
                      <a:r>
                        <a:rPr lang="en-US" sz="2200" b="0" i="0" u="none" strike="noStrike" noProof="0" dirty="0" err="1"/>
                        <a:t>ilusiones</a:t>
                      </a:r>
                      <a:r>
                        <a:rPr lang="en-US" sz="2200" b="0" i="0" u="none" strike="noStrike" noProof="0" dirty="0"/>
                        <a:t> </a:t>
                      </a:r>
                      <a:r>
                        <a:rPr lang="en-US" sz="2200" b="0" i="0" u="none" strike="noStrike" noProof="0" dirty="0" err="1"/>
                        <a:t>infinita</a:t>
                      </a:r>
                      <a:r>
                        <a:rPr lang="en-US" sz="2200" b="0" i="0" u="none" strike="noStrike" noProof="0" dirty="0"/>
                        <a:t>.</a:t>
                      </a:r>
                      <a:endParaRPr lang="en-US" dirty="0"/>
                    </a:p>
                    <a:p>
                      <a:pPr lvl="0" algn="l">
                        <a:lnSpc>
                          <a:spcPct val="100000"/>
                        </a:lnSpc>
                        <a:spcBef>
                          <a:spcPts val="0"/>
                        </a:spcBef>
                        <a:spcAft>
                          <a:spcPts val="0"/>
                        </a:spcAft>
                        <a:buNone/>
                      </a:pPr>
                      <a:endParaRPr lang="en-US" sz="2200" b="0" i="0" u="none" strike="noStrike" noProof="0" dirty="0">
                        <a:latin typeface="Trebuchet MS"/>
                      </a:endParaRPr>
                    </a:p>
                  </a:txBody>
                  <a:tcPr/>
                </a:tc>
                <a:tc>
                  <a:txBody>
                    <a:bodyPr/>
                    <a:lstStyle/>
                    <a:p>
                      <a:pPr lvl="0" algn="l">
                        <a:lnSpc>
                          <a:spcPct val="100000"/>
                        </a:lnSpc>
                        <a:spcBef>
                          <a:spcPts val="0"/>
                        </a:spcBef>
                        <a:spcAft>
                          <a:spcPts val="0"/>
                        </a:spcAft>
                        <a:buNone/>
                      </a:pPr>
                      <a:r>
                        <a:rPr lang="en-US" sz="2200" b="0" i="0" u="none" strike="noStrike" noProof="0" dirty="0"/>
                        <a:t>Si mi </a:t>
                      </a:r>
                      <a:r>
                        <a:rPr lang="en-US" sz="2200" b="0" i="0" u="none" strike="noStrike" noProof="0" dirty="0" err="1"/>
                        <a:t>voz</a:t>
                      </a:r>
                      <a:r>
                        <a:rPr lang="en-US" sz="2200" b="0" i="0" u="none" strike="noStrike" noProof="0" dirty="0"/>
                        <a:t> </a:t>
                      </a:r>
                      <a:r>
                        <a:rPr lang="en-US" sz="2200" b="0" i="0" u="none" strike="noStrike" noProof="0" dirty="0" err="1"/>
                        <a:t>muriera</a:t>
                      </a:r>
                      <a:r>
                        <a:rPr lang="en-US" sz="2200" b="0" i="0" u="none" strike="noStrike" noProof="0" dirty="0"/>
                        <a:t> en tierra, </a:t>
                      </a:r>
                      <a:endParaRPr lang="en-US"/>
                    </a:p>
                    <a:p>
                      <a:pPr lvl="0" algn="l">
                        <a:lnSpc>
                          <a:spcPct val="100000"/>
                        </a:lnSpc>
                        <a:spcBef>
                          <a:spcPts val="0"/>
                        </a:spcBef>
                        <a:spcAft>
                          <a:spcPts val="0"/>
                        </a:spcAft>
                        <a:buNone/>
                      </a:pPr>
                      <a:r>
                        <a:rPr lang="en-US" sz="2200" b="0" i="0" u="none" strike="noStrike" noProof="0" dirty="0" err="1"/>
                        <a:t>llevadla</a:t>
                      </a:r>
                      <a:r>
                        <a:rPr lang="en-US" sz="2200" b="0" i="0" u="none" strike="noStrike" noProof="0" dirty="0"/>
                        <a:t> al </a:t>
                      </a:r>
                      <a:r>
                        <a:rPr lang="en-US" sz="2200" b="0" i="0" u="none" strike="noStrike" noProof="0" dirty="0" err="1"/>
                        <a:t>nivel</a:t>
                      </a:r>
                      <a:r>
                        <a:rPr lang="en-US" sz="2200" b="0" i="0" u="none" strike="noStrike" noProof="0" dirty="0"/>
                        <a:t> del mar </a:t>
                      </a:r>
                      <a:endParaRPr lang="en-US"/>
                    </a:p>
                    <a:p>
                      <a:pPr lvl="0" algn="l">
                        <a:lnSpc>
                          <a:spcPct val="100000"/>
                        </a:lnSpc>
                        <a:spcBef>
                          <a:spcPts val="0"/>
                        </a:spcBef>
                        <a:spcAft>
                          <a:spcPts val="0"/>
                        </a:spcAft>
                        <a:buNone/>
                      </a:pPr>
                      <a:r>
                        <a:rPr lang="en-US" sz="2200" b="0" i="0" u="none" strike="noStrike" noProof="0" dirty="0"/>
                        <a:t>y </a:t>
                      </a:r>
                      <a:r>
                        <a:rPr lang="en-US" sz="2200" b="0" i="0" u="none" strike="noStrike" noProof="0" dirty="0" err="1"/>
                        <a:t>dejadla</a:t>
                      </a:r>
                      <a:r>
                        <a:rPr lang="en-US" sz="2200" b="0" i="0" u="none" strike="noStrike" noProof="0" dirty="0"/>
                        <a:t> en la </a:t>
                      </a:r>
                      <a:r>
                        <a:rPr lang="en-US" sz="2200" b="0" i="0" u="none" strike="noStrike" noProof="0" dirty="0" err="1"/>
                        <a:t>ribera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err="1"/>
                        <a:t>Llevadla</a:t>
                      </a:r>
                      <a:r>
                        <a:rPr lang="en-US" sz="2200" b="0" i="0" u="none" strike="noStrike" noProof="0" dirty="0"/>
                        <a:t> al </a:t>
                      </a:r>
                      <a:r>
                        <a:rPr lang="en-US" sz="2200" b="0" i="0" u="none" strike="noStrike" noProof="0" dirty="0" err="1"/>
                        <a:t>nivel</a:t>
                      </a:r>
                      <a:r>
                        <a:rPr lang="en-US" sz="2200" b="0" i="0" u="none" strike="noStrike" noProof="0" dirty="0"/>
                        <a:t> del mar </a:t>
                      </a:r>
                      <a:endParaRPr lang="en-US"/>
                    </a:p>
                    <a:p>
                      <a:pPr lvl="0" algn="l">
                        <a:lnSpc>
                          <a:spcPct val="100000"/>
                        </a:lnSpc>
                        <a:spcBef>
                          <a:spcPts val="0"/>
                        </a:spcBef>
                        <a:spcAft>
                          <a:spcPts val="0"/>
                        </a:spcAft>
                        <a:buNone/>
                      </a:pPr>
                      <a:r>
                        <a:rPr lang="en-US" sz="2200" b="0" i="0" u="none" strike="noStrike" noProof="0" dirty="0"/>
                        <a:t>y </a:t>
                      </a:r>
                      <a:r>
                        <a:rPr lang="en-US" sz="2200" b="0" i="0" u="none" strike="noStrike" noProof="0" dirty="0" err="1"/>
                        <a:t>nombradla</a:t>
                      </a:r>
                      <a:r>
                        <a:rPr lang="en-US" sz="2200" b="0" i="0" u="none" strike="noStrike" noProof="0" dirty="0"/>
                        <a:t> </a:t>
                      </a:r>
                      <a:r>
                        <a:rPr lang="en-US" sz="2200" b="0" i="0" u="none" strike="noStrike" noProof="0" dirty="0" err="1"/>
                        <a:t>capitana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de un </a:t>
                      </a:r>
                      <a:r>
                        <a:rPr lang="en-US" sz="2200" b="0" i="0" u="none" strike="noStrike" noProof="0" dirty="0" err="1"/>
                        <a:t>blanco</a:t>
                      </a:r>
                      <a:r>
                        <a:rPr lang="en-US" sz="2200" b="0" i="0" u="none" strike="noStrike" noProof="0" dirty="0"/>
                        <a:t> </a:t>
                      </a:r>
                      <a:r>
                        <a:rPr lang="en-US" sz="2200" b="0" i="0" u="none" strike="noStrike" noProof="0" dirty="0" err="1"/>
                        <a:t>bajel</a:t>
                      </a:r>
                      <a:r>
                        <a:rPr lang="en-US" sz="2200" b="0" i="0" u="none" strike="noStrike" noProof="0" dirty="0"/>
                        <a:t> de </a:t>
                      </a:r>
                      <a:r>
                        <a:rPr lang="en-US" sz="2200" b="0" i="0" u="none" strike="noStrike" noProof="0" dirty="0" err="1"/>
                        <a:t>guerra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¡Oh mi </a:t>
                      </a:r>
                      <a:r>
                        <a:rPr lang="en-US" sz="2200" b="0" i="0" u="none" strike="noStrike" noProof="0" dirty="0" err="1"/>
                        <a:t>voz</a:t>
                      </a:r>
                      <a:r>
                        <a:rPr lang="en-US" sz="2200" b="0" i="0" u="none" strike="noStrike" noProof="0" dirty="0"/>
                        <a:t> </a:t>
                      </a:r>
                      <a:r>
                        <a:rPr lang="en-US" sz="2200" b="0" i="0" u="none" strike="noStrike" noProof="0" dirty="0" err="1"/>
                        <a:t>condecorada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con la insignia marinera: </a:t>
                      </a:r>
                      <a:endParaRPr lang="en-US"/>
                    </a:p>
                    <a:p>
                      <a:pPr lvl="0" algn="l">
                        <a:lnSpc>
                          <a:spcPct val="100000"/>
                        </a:lnSpc>
                        <a:spcBef>
                          <a:spcPts val="0"/>
                        </a:spcBef>
                        <a:spcAft>
                          <a:spcPts val="0"/>
                        </a:spcAft>
                        <a:buNone/>
                      </a:pPr>
                      <a:r>
                        <a:rPr lang="en-US" sz="2200" b="0" i="0" u="none" strike="noStrike" noProof="0" dirty="0" err="1"/>
                        <a:t>sobre</a:t>
                      </a:r>
                      <a:r>
                        <a:rPr lang="en-US" sz="2200" b="0" i="0" u="none" strike="noStrike" noProof="0" dirty="0"/>
                        <a:t> el </a:t>
                      </a:r>
                      <a:r>
                        <a:rPr lang="en-US" sz="2200" b="0" i="0" u="none" strike="noStrike" noProof="0" dirty="0" err="1"/>
                        <a:t>corazón</a:t>
                      </a:r>
                      <a:r>
                        <a:rPr lang="en-US" sz="2200" b="0" i="0" u="none" strike="noStrike" noProof="0" dirty="0"/>
                        <a:t> un </a:t>
                      </a:r>
                      <a:r>
                        <a:rPr lang="en-US" sz="2200" b="0" i="0" u="none" strike="noStrike" noProof="0" dirty="0" err="1"/>
                        <a:t>ancla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y </a:t>
                      </a:r>
                      <a:r>
                        <a:rPr lang="en-US" sz="2200" b="0" i="0" u="none" strike="noStrike" noProof="0" dirty="0" err="1"/>
                        <a:t>sobre</a:t>
                      </a:r>
                      <a:r>
                        <a:rPr lang="en-US" sz="2200" b="0" i="0" u="none" strike="noStrike" noProof="0" dirty="0"/>
                        <a:t> el </a:t>
                      </a:r>
                      <a:r>
                        <a:rPr lang="en-US" sz="2200" b="0" i="0" u="none" strike="noStrike" noProof="0" dirty="0" err="1"/>
                        <a:t>ancla</a:t>
                      </a:r>
                      <a:r>
                        <a:rPr lang="en-US" sz="2200" b="0" i="0" u="none" strike="noStrike" noProof="0" dirty="0"/>
                        <a:t> una </a:t>
                      </a:r>
                      <a:r>
                        <a:rPr lang="en-US" sz="2200" b="0" i="0" u="none" strike="noStrike" noProof="0" dirty="0" err="1"/>
                        <a:t>estrella</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y </a:t>
                      </a:r>
                      <a:r>
                        <a:rPr lang="en-US" sz="2200" b="0" i="0" u="none" strike="noStrike" noProof="0" dirty="0" err="1"/>
                        <a:t>sobre</a:t>
                      </a:r>
                      <a:r>
                        <a:rPr lang="en-US" sz="2200" b="0" i="0" u="none" strike="noStrike" noProof="0" dirty="0"/>
                        <a:t> la </a:t>
                      </a:r>
                      <a:r>
                        <a:rPr lang="en-US" sz="2200" b="0" i="0" u="none" strike="noStrike" noProof="0" dirty="0" err="1"/>
                        <a:t>estrella</a:t>
                      </a:r>
                      <a:r>
                        <a:rPr lang="en-US" sz="2200" b="0" i="0" u="none" strike="noStrike" noProof="0" dirty="0"/>
                        <a:t> el </a:t>
                      </a:r>
                      <a:r>
                        <a:rPr lang="en-US" sz="2200" b="0" i="0" u="none" strike="noStrike" noProof="0" dirty="0" err="1"/>
                        <a:t>viento</a:t>
                      </a:r>
                      <a:r>
                        <a:rPr lang="en-US" sz="2200" b="0" i="0" u="none" strike="noStrike" noProof="0" dirty="0"/>
                        <a:t> </a:t>
                      </a:r>
                      <a:endParaRPr lang="en-US"/>
                    </a:p>
                    <a:p>
                      <a:pPr lvl="0" algn="l">
                        <a:lnSpc>
                          <a:spcPct val="100000"/>
                        </a:lnSpc>
                        <a:spcBef>
                          <a:spcPts val="0"/>
                        </a:spcBef>
                        <a:spcAft>
                          <a:spcPts val="0"/>
                        </a:spcAft>
                        <a:buNone/>
                      </a:pPr>
                      <a:r>
                        <a:rPr lang="en-US" sz="2200" b="0" i="0" u="none" strike="noStrike" noProof="0" dirty="0"/>
                        <a:t>y </a:t>
                      </a:r>
                      <a:r>
                        <a:rPr lang="en-US" sz="2200" b="0" i="0" u="none" strike="noStrike" noProof="0" dirty="0" err="1"/>
                        <a:t>sobre</a:t>
                      </a:r>
                      <a:r>
                        <a:rPr lang="en-US" sz="2200" b="0" i="0" u="none" strike="noStrike" noProof="0" dirty="0"/>
                        <a:t> el </a:t>
                      </a:r>
                      <a:r>
                        <a:rPr lang="en-US" sz="2200" b="0" i="0" u="none" strike="noStrike" noProof="0" dirty="0" err="1"/>
                        <a:t>viento</a:t>
                      </a:r>
                      <a:r>
                        <a:rPr lang="en-US" sz="2200" b="0" i="0" u="none" strike="noStrike" noProof="0" dirty="0"/>
                        <a:t> la vela! </a:t>
                      </a:r>
                      <a:endParaRPr lang="en-US"/>
                    </a:p>
                  </a:txBody>
                  <a:tcPr/>
                </a:tc>
                <a:extLst>
                  <a:ext uri="{0D108BD9-81ED-4DB2-BD59-A6C34878D82A}">
                    <a16:rowId xmlns:a16="http://schemas.microsoft.com/office/drawing/2014/main" val="610638634"/>
                  </a:ext>
                </a:extLst>
              </a:tr>
            </a:tbl>
          </a:graphicData>
        </a:graphic>
      </p:graphicFrame>
      <p:sp>
        <p:nvSpPr>
          <p:cNvPr id="3" name="TextBox 2">
            <a:extLst>
              <a:ext uri="{FF2B5EF4-FFF2-40B4-BE49-F238E27FC236}">
                <a16:creationId xmlns:a16="http://schemas.microsoft.com/office/drawing/2014/main" id="{FFAAEAEF-08FC-4371-BB88-9EC8E19AD7BA}"/>
              </a:ext>
            </a:extLst>
          </p:cNvPr>
          <p:cNvSpPr txBox="1"/>
          <p:nvPr/>
        </p:nvSpPr>
        <p:spPr>
          <a:xfrm>
            <a:off x="201561" y="6408173"/>
            <a:ext cx="90112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hlinkClick r:id="rId2"/>
              </a:rPr>
              <a:t>(RAFAEL ALBERTI recita "Yo soy aquel - Marinero en Tierra" - YouTube</a:t>
            </a:r>
            <a:endParaRPr lang="en-US" dirty="0"/>
          </a:p>
        </p:txBody>
      </p:sp>
    </p:spTree>
    <p:extLst>
      <p:ext uri="{BB962C8B-B14F-4D97-AF65-F5344CB8AC3E}">
        <p14:creationId xmlns:p14="http://schemas.microsoft.com/office/powerpoint/2010/main" val="2050182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0067A3-7A9A-4294-9AA7-23C59B1CD7B3}"/>
              </a:ext>
            </a:extLst>
          </p:cNvPr>
          <p:cNvPicPr>
            <a:picLocks noChangeAspect="1"/>
          </p:cNvPicPr>
          <p:nvPr/>
        </p:nvPicPr>
        <p:blipFill>
          <a:blip r:embed="rId2"/>
          <a:stretch>
            <a:fillRect/>
          </a:stretch>
        </p:blipFill>
        <p:spPr>
          <a:xfrm>
            <a:off x="1578078" y="151171"/>
            <a:ext cx="8740877" cy="6555657"/>
          </a:xfrm>
          <a:prstGeom prst="rect">
            <a:avLst/>
          </a:prstGeom>
        </p:spPr>
      </p:pic>
    </p:spTree>
    <p:extLst>
      <p:ext uri="{BB962C8B-B14F-4D97-AF65-F5344CB8AC3E}">
        <p14:creationId xmlns:p14="http://schemas.microsoft.com/office/powerpoint/2010/main" val="270060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AAA268E-1B47-4E37-8F6E-A19DAA627FEE}"/>
              </a:ext>
            </a:extLst>
          </p:cNvPr>
          <p:cNvPicPr>
            <a:picLocks noChangeAspect="1"/>
          </p:cNvPicPr>
          <p:nvPr/>
        </p:nvPicPr>
        <p:blipFill>
          <a:blip r:embed="rId2"/>
          <a:stretch>
            <a:fillRect/>
          </a:stretch>
        </p:blipFill>
        <p:spPr>
          <a:xfrm>
            <a:off x="1492047" y="321263"/>
            <a:ext cx="8790037" cy="6117150"/>
          </a:xfrm>
          <a:prstGeom prst="rect">
            <a:avLst/>
          </a:prstGeom>
        </p:spPr>
      </p:pic>
    </p:spTree>
    <p:extLst>
      <p:ext uri="{BB962C8B-B14F-4D97-AF65-F5344CB8AC3E}">
        <p14:creationId xmlns:p14="http://schemas.microsoft.com/office/powerpoint/2010/main" val="402952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5F6-63DF-4449-931A-5E732F5DEB70}"/>
              </a:ext>
            </a:extLst>
          </p:cNvPr>
          <p:cNvSpPr>
            <a:spLocks noGrp="1"/>
          </p:cNvSpPr>
          <p:nvPr>
            <p:ph type="title"/>
          </p:nvPr>
        </p:nvSpPr>
        <p:spPr>
          <a:xfrm>
            <a:off x="603592" y="1433052"/>
            <a:ext cx="3877185" cy="1468284"/>
          </a:xfrm>
        </p:spPr>
        <p:txBody>
          <a:bodyPr>
            <a:normAutofit/>
          </a:bodyPr>
          <a:lstStyle/>
          <a:p>
            <a:r>
              <a:rPr lang="en-US" b="1" dirty="0"/>
              <a:t>Las </a:t>
            </a:r>
            <a:r>
              <a:rPr lang="en-US" b="1" dirty="0" err="1"/>
              <a:t>Sinsombrero</a:t>
            </a:r>
            <a:endParaRPr lang="en-US" b="1"/>
          </a:p>
        </p:txBody>
      </p:sp>
      <p:pic>
        <p:nvPicPr>
          <p:cNvPr id="4" name="Picture 4">
            <a:extLst>
              <a:ext uri="{FF2B5EF4-FFF2-40B4-BE49-F238E27FC236}">
                <a16:creationId xmlns:a16="http://schemas.microsoft.com/office/drawing/2014/main" id="{E8975045-D98D-467E-9339-DDA886F411CF}"/>
              </a:ext>
            </a:extLst>
          </p:cNvPr>
          <p:cNvPicPr>
            <a:picLocks noGrp="1" noChangeAspect="1"/>
          </p:cNvPicPr>
          <p:nvPr>
            <p:ph idx="1"/>
          </p:nvPr>
        </p:nvPicPr>
        <p:blipFill>
          <a:blip r:embed="rId2"/>
          <a:stretch>
            <a:fillRect/>
          </a:stretch>
        </p:blipFill>
        <p:spPr>
          <a:xfrm>
            <a:off x="111980" y="3366883"/>
            <a:ext cx="5868216" cy="3360895"/>
          </a:xfrm>
        </p:spPr>
      </p:pic>
      <p:pic>
        <p:nvPicPr>
          <p:cNvPr id="5" name="Picture 5">
            <a:extLst>
              <a:ext uri="{FF2B5EF4-FFF2-40B4-BE49-F238E27FC236}">
                <a16:creationId xmlns:a16="http://schemas.microsoft.com/office/drawing/2014/main" id="{F974D7B6-1EE3-46C6-9F72-067EC34256FE}"/>
              </a:ext>
            </a:extLst>
          </p:cNvPr>
          <p:cNvPicPr>
            <a:picLocks noChangeAspect="1"/>
          </p:cNvPicPr>
          <p:nvPr/>
        </p:nvPicPr>
        <p:blipFill>
          <a:blip r:embed="rId3"/>
          <a:stretch>
            <a:fillRect/>
          </a:stretch>
        </p:blipFill>
        <p:spPr>
          <a:xfrm>
            <a:off x="5461819" y="187120"/>
            <a:ext cx="6454877" cy="3644695"/>
          </a:xfrm>
          <a:prstGeom prst="rect">
            <a:avLst/>
          </a:prstGeom>
        </p:spPr>
      </p:pic>
    </p:spTree>
    <p:extLst>
      <p:ext uri="{BB962C8B-B14F-4D97-AF65-F5344CB8AC3E}">
        <p14:creationId xmlns:p14="http://schemas.microsoft.com/office/powerpoint/2010/main" val="626689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1726-5851-44E1-B3F8-C376981F7193}"/>
              </a:ext>
            </a:extLst>
          </p:cNvPr>
          <p:cNvSpPr>
            <a:spLocks noGrp="1"/>
          </p:cNvSpPr>
          <p:nvPr>
            <p:ph type="title"/>
          </p:nvPr>
        </p:nvSpPr>
        <p:spPr>
          <a:xfrm>
            <a:off x="111979" y="179439"/>
            <a:ext cx="8596668" cy="804607"/>
          </a:xfrm>
        </p:spPr>
        <p:txBody>
          <a:bodyPr/>
          <a:lstStyle/>
          <a:p>
            <a:r>
              <a:rPr lang="en-US" b="1" dirty="0">
                <a:ea typeface="+mj-lt"/>
                <a:cs typeface="+mj-lt"/>
              </a:rPr>
              <a:t>Las </a:t>
            </a:r>
            <a:r>
              <a:rPr lang="en-US" b="1" dirty="0" err="1">
                <a:ea typeface="+mj-lt"/>
                <a:cs typeface="+mj-lt"/>
              </a:rPr>
              <a:t>Sinsombrero</a:t>
            </a:r>
            <a:endParaRPr lang="en-US" dirty="0" err="1"/>
          </a:p>
        </p:txBody>
      </p:sp>
      <p:sp>
        <p:nvSpPr>
          <p:cNvPr id="3" name="Content Placeholder 2">
            <a:extLst>
              <a:ext uri="{FF2B5EF4-FFF2-40B4-BE49-F238E27FC236}">
                <a16:creationId xmlns:a16="http://schemas.microsoft.com/office/drawing/2014/main" id="{C2090CAF-F82C-490F-8068-62134E44DB2A}"/>
              </a:ext>
            </a:extLst>
          </p:cNvPr>
          <p:cNvSpPr>
            <a:spLocks noGrp="1"/>
          </p:cNvSpPr>
          <p:nvPr>
            <p:ph idx="1"/>
          </p:nvPr>
        </p:nvSpPr>
        <p:spPr>
          <a:xfrm>
            <a:off x="210302" y="980719"/>
            <a:ext cx="9063700" cy="5613707"/>
          </a:xfrm>
        </p:spPr>
        <p:txBody>
          <a:bodyPr vert="horz" lIns="91440" tIns="45720" rIns="91440" bIns="45720" rtlCol="0" anchor="t">
            <a:normAutofit fontScale="92500" lnSpcReduction="10000"/>
          </a:bodyPr>
          <a:lstStyle/>
          <a:p>
            <a:pPr>
              <a:buFont typeface="Wingdings" charset="2"/>
              <a:buChar char="§"/>
            </a:pPr>
            <a:r>
              <a:rPr lang="en-US" sz="2400" b="1" dirty="0">
                <a:solidFill>
                  <a:schemeClr val="accent2"/>
                </a:solidFill>
              </a:rPr>
              <a:t>El </a:t>
            </a:r>
            <a:r>
              <a:rPr lang="en-US" sz="2400" b="1" dirty="0" err="1">
                <a:solidFill>
                  <a:schemeClr val="accent2"/>
                </a:solidFill>
              </a:rPr>
              <a:t>sinsombrerismo</a:t>
            </a:r>
            <a:r>
              <a:rPr lang="en-US" sz="2400" b="1" dirty="0">
                <a:solidFill>
                  <a:schemeClr val="accent2"/>
                </a:solidFill>
              </a:rPr>
              <a:t> - </a:t>
            </a:r>
            <a:r>
              <a:rPr lang="en-US" sz="2400" dirty="0" err="1">
                <a:solidFill>
                  <a:schemeClr val="tx2"/>
                </a:solidFill>
              </a:rPr>
              <a:t>a</a:t>
            </a:r>
            <a:r>
              <a:rPr lang="en-US" sz="2400" dirty="0" err="1">
                <a:ea typeface="+mn-lt"/>
                <a:cs typeface="+mn-lt"/>
              </a:rPr>
              <a:t>ctitud</a:t>
            </a:r>
            <a:r>
              <a:rPr lang="en-US" sz="2400" dirty="0">
                <a:ea typeface="+mn-lt"/>
                <a:cs typeface="+mn-lt"/>
              </a:rPr>
              <a:t> </a:t>
            </a:r>
            <a:r>
              <a:rPr lang="en-US" sz="2400" dirty="0" err="1">
                <a:ea typeface="+mn-lt"/>
                <a:cs typeface="+mn-lt"/>
              </a:rPr>
              <a:t>transgresora</a:t>
            </a:r>
            <a:r>
              <a:rPr lang="en-US" sz="2400" dirty="0">
                <a:ea typeface="+mn-lt"/>
                <a:cs typeface="+mn-lt"/>
              </a:rPr>
              <a:t> para hombres y </a:t>
            </a:r>
            <a:r>
              <a:rPr lang="en-US" sz="2400" dirty="0" err="1">
                <a:ea typeface="+mn-lt"/>
                <a:cs typeface="+mn-lt"/>
              </a:rPr>
              <a:t>mujeres</a:t>
            </a:r>
            <a:r>
              <a:rPr lang="en-US" sz="2400" dirty="0">
                <a:ea typeface="+mn-lt"/>
                <a:cs typeface="+mn-lt"/>
              </a:rPr>
              <a:t>:</a:t>
            </a:r>
            <a:endParaRPr lang="en-US" dirty="0">
              <a:ea typeface="+mn-lt"/>
              <a:cs typeface="+mn-lt"/>
            </a:endParaRPr>
          </a:p>
          <a:p>
            <a:pPr marL="0" indent="0">
              <a:buNone/>
            </a:pPr>
            <a:r>
              <a:rPr lang="en-US" sz="2400" dirty="0">
                <a:ea typeface="+mn-lt"/>
                <a:cs typeface="+mn-lt"/>
              </a:rPr>
              <a:t>    - </a:t>
            </a:r>
            <a:r>
              <a:rPr lang="en-US" sz="2400" dirty="0" err="1">
                <a:ea typeface="+mn-lt"/>
                <a:cs typeface="+mn-lt"/>
              </a:rPr>
              <a:t>rompe</a:t>
            </a:r>
            <a:r>
              <a:rPr lang="en-US" sz="2400" dirty="0">
                <a:ea typeface="+mn-lt"/>
                <a:cs typeface="+mn-lt"/>
              </a:rPr>
              <a:t> con la </a:t>
            </a:r>
            <a:r>
              <a:rPr lang="en-US" sz="2400" dirty="0" err="1">
                <a:ea typeface="+mn-lt"/>
                <a:cs typeface="+mn-lt"/>
              </a:rPr>
              <a:t>norma</a:t>
            </a:r>
            <a:endParaRPr lang="en-US" dirty="0" err="1">
              <a:ea typeface="+mn-lt"/>
              <a:cs typeface="+mn-lt"/>
            </a:endParaRPr>
          </a:p>
          <a:p>
            <a:pPr marL="0" indent="0">
              <a:buNone/>
            </a:pPr>
            <a:r>
              <a:rPr lang="en-US" sz="2400" dirty="0">
                <a:ea typeface="+mn-lt"/>
                <a:cs typeface="+mn-lt"/>
              </a:rPr>
              <a:t>     - libera las ideas y las inquietudes</a:t>
            </a:r>
            <a:endParaRPr lang="en-US" dirty="0">
              <a:ea typeface="+mn-lt"/>
              <a:cs typeface="+mn-lt"/>
            </a:endParaRPr>
          </a:p>
          <a:p>
            <a:r>
              <a:rPr lang="en-US" sz="2400" dirty="0">
                <a:ea typeface="+mn-lt"/>
                <a:cs typeface="+mn-lt"/>
              </a:rPr>
              <a:t>la </a:t>
            </a:r>
            <a:r>
              <a:rPr lang="en-US" sz="2400" dirty="0" err="1">
                <a:ea typeface="+mn-lt"/>
                <a:cs typeface="+mn-lt"/>
              </a:rPr>
              <a:t>mujer</a:t>
            </a:r>
            <a:r>
              <a:rPr lang="en-US" sz="2400" dirty="0">
                <a:ea typeface="+mn-lt"/>
                <a:cs typeface="+mn-lt"/>
              </a:rPr>
              <a:t> se </a:t>
            </a:r>
            <a:r>
              <a:rPr lang="en-US" sz="2400" dirty="0" err="1">
                <a:ea typeface="+mn-lt"/>
                <a:cs typeface="+mn-lt"/>
              </a:rPr>
              <a:t>siente</a:t>
            </a:r>
            <a:r>
              <a:rPr lang="en-US" sz="2400" dirty="0">
                <a:ea typeface="+mn-lt"/>
                <a:cs typeface="+mn-lt"/>
              </a:rPr>
              <a:t> </a:t>
            </a:r>
            <a:r>
              <a:rPr lang="en-US" sz="2400" dirty="0" err="1">
                <a:ea typeface="+mn-lt"/>
                <a:cs typeface="+mn-lt"/>
              </a:rPr>
              <a:t>liberada</a:t>
            </a:r>
            <a:r>
              <a:rPr lang="en-US" sz="2400" dirty="0">
                <a:ea typeface="+mn-lt"/>
                <a:cs typeface="+mn-lt"/>
              </a:rPr>
              <a:t>, </a:t>
            </a:r>
            <a:r>
              <a:rPr lang="en-US" sz="2400" dirty="0" err="1">
                <a:ea typeface="+mn-lt"/>
                <a:cs typeface="+mn-lt"/>
              </a:rPr>
              <a:t>independiente</a:t>
            </a:r>
            <a:r>
              <a:rPr lang="en-US" sz="2400" dirty="0">
                <a:ea typeface="+mn-lt"/>
                <a:cs typeface="+mn-lt"/>
              </a:rPr>
              <a:t> - </a:t>
            </a:r>
            <a:r>
              <a:rPr lang="en-US" sz="2400" dirty="0" err="1">
                <a:ea typeface="+mn-lt"/>
                <a:cs typeface="+mn-lt"/>
              </a:rPr>
              <a:t>siente</a:t>
            </a:r>
            <a:r>
              <a:rPr lang="en-US" sz="2400" dirty="0">
                <a:ea typeface="+mn-lt"/>
                <a:cs typeface="+mn-lt"/>
              </a:rPr>
              <a:t> la </a:t>
            </a:r>
            <a:r>
              <a:rPr lang="en-US" sz="2400" dirty="0" err="1">
                <a:ea typeface="+mn-lt"/>
                <a:cs typeface="+mn-lt"/>
              </a:rPr>
              <a:t>necesidad</a:t>
            </a:r>
            <a:r>
              <a:rPr lang="en-US" sz="2400" dirty="0">
                <a:ea typeface="+mn-lt"/>
                <a:cs typeface="+mn-lt"/>
              </a:rPr>
              <a:t> vital de </a:t>
            </a:r>
            <a:r>
              <a:rPr lang="en-US" sz="2400" dirty="0" err="1">
                <a:ea typeface="+mn-lt"/>
                <a:cs typeface="+mn-lt"/>
              </a:rPr>
              <a:t>salir</a:t>
            </a:r>
            <a:r>
              <a:rPr lang="en-US" sz="2400" dirty="0">
                <a:ea typeface="+mn-lt"/>
                <a:cs typeface="+mn-lt"/>
              </a:rPr>
              <a:t> del </a:t>
            </a:r>
            <a:r>
              <a:rPr lang="en-US" sz="2400" dirty="0" err="1">
                <a:ea typeface="+mn-lt"/>
                <a:cs typeface="+mn-lt"/>
              </a:rPr>
              <a:t>espacio</a:t>
            </a:r>
            <a:r>
              <a:rPr lang="en-US" sz="2400" dirty="0">
                <a:ea typeface="+mn-lt"/>
                <a:cs typeface="+mn-lt"/>
              </a:rPr>
              <a:t> privado para </a:t>
            </a:r>
            <a:r>
              <a:rPr lang="en-US" sz="2400" dirty="0" err="1">
                <a:ea typeface="+mn-lt"/>
                <a:cs typeface="+mn-lt"/>
              </a:rPr>
              <a:t>irrumpir</a:t>
            </a:r>
            <a:r>
              <a:rPr lang="en-US" sz="2400" dirty="0">
                <a:ea typeface="+mn-lt"/>
                <a:cs typeface="+mn-lt"/>
              </a:rPr>
              <a:t> en la </a:t>
            </a:r>
            <a:r>
              <a:rPr lang="en-US" sz="2400" dirty="0" err="1">
                <a:ea typeface="+mn-lt"/>
                <a:cs typeface="+mn-lt"/>
              </a:rPr>
              <a:t>esfera</a:t>
            </a:r>
            <a:r>
              <a:rPr lang="en-US" sz="2400" dirty="0">
                <a:ea typeface="+mn-lt"/>
                <a:cs typeface="+mn-lt"/>
              </a:rPr>
              <a:t> </a:t>
            </a:r>
            <a:r>
              <a:rPr lang="en-US" sz="2400" dirty="0" err="1">
                <a:ea typeface="+mn-lt"/>
                <a:cs typeface="+mn-lt"/>
              </a:rPr>
              <a:t>pública</a:t>
            </a:r>
          </a:p>
          <a:p>
            <a:r>
              <a:rPr lang="en-US" sz="2400" dirty="0">
                <a:ea typeface="+mn-lt"/>
                <a:cs typeface="+mn-lt"/>
              </a:rPr>
              <a:t>son las </a:t>
            </a:r>
            <a:r>
              <a:rPr lang="en-US" sz="2400" dirty="0" err="1">
                <a:ea typeface="+mn-lt"/>
                <a:cs typeface="+mn-lt"/>
              </a:rPr>
              <a:t>mujeres</a:t>
            </a:r>
            <a:r>
              <a:rPr lang="en-US" sz="2400" dirty="0">
                <a:ea typeface="+mn-lt"/>
                <a:cs typeface="+mn-lt"/>
              </a:rPr>
              <a:t> que </a:t>
            </a:r>
            <a:r>
              <a:rPr lang="en-US" sz="2400" dirty="0" err="1">
                <a:ea typeface="+mn-lt"/>
                <a:cs typeface="+mn-lt"/>
              </a:rPr>
              <a:t>irrumpen</a:t>
            </a:r>
            <a:r>
              <a:rPr lang="en-US" sz="2400" dirty="0">
                <a:ea typeface="+mn-lt"/>
                <a:cs typeface="+mn-lt"/>
              </a:rPr>
              <a:t> en el </a:t>
            </a:r>
            <a:r>
              <a:rPr lang="en-US" sz="2400" dirty="0" err="1">
                <a:ea typeface="+mn-lt"/>
                <a:cs typeface="+mn-lt"/>
              </a:rPr>
              <a:t>espacio</a:t>
            </a:r>
            <a:r>
              <a:rPr lang="en-US" sz="2400" dirty="0">
                <a:ea typeface="+mn-lt"/>
                <a:cs typeface="+mn-lt"/>
              </a:rPr>
              <a:t> </a:t>
            </a:r>
            <a:r>
              <a:rPr lang="en-US" sz="2400" dirty="0" err="1">
                <a:ea typeface="+mn-lt"/>
                <a:cs typeface="+mn-lt"/>
              </a:rPr>
              <a:t>público</a:t>
            </a:r>
            <a:r>
              <a:rPr lang="en-US" sz="2400" dirty="0">
                <a:ea typeface="+mn-lt"/>
                <a:cs typeface="+mn-lt"/>
              </a:rPr>
              <a:t> en un </a:t>
            </a:r>
            <a:r>
              <a:rPr lang="en-US" sz="2400" dirty="0" err="1">
                <a:ea typeface="+mn-lt"/>
                <a:cs typeface="+mn-lt"/>
              </a:rPr>
              <a:t>intento</a:t>
            </a:r>
            <a:r>
              <a:rPr lang="en-US" sz="2400" dirty="0">
                <a:ea typeface="+mn-lt"/>
                <a:cs typeface="+mn-lt"/>
              </a:rPr>
              <a:t> de:</a:t>
            </a:r>
          </a:p>
          <a:p>
            <a:pPr>
              <a:buFont typeface="Wingdings" charset="2"/>
              <a:buChar char="§"/>
            </a:pPr>
            <a:r>
              <a:rPr lang="en-US" sz="2400" dirty="0" err="1">
                <a:ea typeface="+mn-lt"/>
                <a:cs typeface="+mn-lt"/>
              </a:rPr>
              <a:t>conquistar</a:t>
            </a:r>
            <a:r>
              <a:rPr lang="en-US" sz="2400" dirty="0">
                <a:ea typeface="+mn-lt"/>
                <a:cs typeface="+mn-lt"/>
              </a:rPr>
              <a:t> </a:t>
            </a:r>
            <a:r>
              <a:rPr lang="en-US" sz="2400" dirty="0" err="1">
                <a:ea typeface="+mn-lt"/>
                <a:cs typeface="+mn-lt"/>
              </a:rPr>
              <a:t>territorios</a:t>
            </a:r>
            <a:r>
              <a:rPr lang="en-US" sz="2400" dirty="0">
                <a:ea typeface="+mn-lt"/>
                <a:cs typeface="+mn-lt"/>
              </a:rPr>
              <a:t> </a:t>
            </a:r>
            <a:r>
              <a:rPr lang="en-US" sz="2400" dirty="0" err="1">
                <a:ea typeface="+mn-lt"/>
                <a:cs typeface="+mn-lt"/>
              </a:rPr>
              <a:t>reservados</a:t>
            </a:r>
            <a:r>
              <a:rPr lang="en-US" sz="2400" dirty="0">
                <a:ea typeface="+mn-lt"/>
                <a:cs typeface="+mn-lt"/>
              </a:rPr>
              <a:t> </a:t>
            </a:r>
            <a:r>
              <a:rPr lang="en-US" sz="2400" dirty="0" err="1">
                <a:ea typeface="+mn-lt"/>
                <a:cs typeface="+mn-lt"/>
              </a:rPr>
              <a:t>exclusivamente</a:t>
            </a:r>
            <a:r>
              <a:rPr lang="en-US" sz="2400" dirty="0">
                <a:ea typeface="+mn-lt"/>
                <a:cs typeface="+mn-lt"/>
              </a:rPr>
              <a:t> para el </a:t>
            </a:r>
            <a:r>
              <a:rPr lang="en-US" sz="2400" dirty="0" err="1">
                <a:ea typeface="+mn-lt"/>
                <a:cs typeface="+mn-lt"/>
              </a:rPr>
              <a:t>varón</a:t>
            </a:r>
            <a:r>
              <a:rPr lang="en-US" sz="2400" dirty="0">
                <a:ea typeface="+mn-lt"/>
                <a:cs typeface="+mn-lt"/>
              </a:rPr>
              <a:t>:</a:t>
            </a:r>
            <a:endParaRPr lang="en-US" dirty="0"/>
          </a:p>
          <a:p>
            <a:pPr>
              <a:buFont typeface="Wingdings" charset="2"/>
              <a:buChar char="§"/>
            </a:pPr>
            <a:r>
              <a:rPr lang="en-US" sz="2400" dirty="0" err="1">
                <a:ea typeface="+mn-lt"/>
                <a:cs typeface="+mn-lt"/>
              </a:rPr>
              <a:t>vestían</a:t>
            </a:r>
            <a:r>
              <a:rPr lang="en-US" sz="2400" dirty="0">
                <a:ea typeface="+mn-lt"/>
                <a:cs typeface="+mn-lt"/>
              </a:rPr>
              <a:t> </a:t>
            </a:r>
            <a:r>
              <a:rPr lang="en-US" sz="2400" dirty="0" err="1">
                <a:ea typeface="+mn-lt"/>
                <a:cs typeface="+mn-lt"/>
              </a:rPr>
              <a:t>ropa</a:t>
            </a:r>
            <a:r>
              <a:rPr lang="en-US" sz="2400" dirty="0">
                <a:ea typeface="+mn-lt"/>
                <a:cs typeface="+mn-lt"/>
              </a:rPr>
              <a:t> </a:t>
            </a:r>
            <a:r>
              <a:rPr lang="en-US" sz="2400" dirty="0" err="1">
                <a:ea typeface="+mn-lt"/>
                <a:cs typeface="+mn-lt"/>
              </a:rPr>
              <a:t>masculina</a:t>
            </a:r>
            <a:r>
              <a:rPr lang="en-US" sz="2400" dirty="0">
                <a:ea typeface="+mn-lt"/>
                <a:cs typeface="+mn-lt"/>
              </a:rPr>
              <a:t>, </a:t>
            </a:r>
            <a:r>
              <a:rPr lang="en-US" sz="2400" dirty="0" err="1">
                <a:ea typeface="+mn-lt"/>
                <a:cs typeface="+mn-lt"/>
              </a:rPr>
              <a:t>cortes</a:t>
            </a:r>
            <a:r>
              <a:rPr lang="en-US" sz="2400" dirty="0">
                <a:ea typeface="+mn-lt"/>
                <a:cs typeface="+mn-lt"/>
              </a:rPr>
              <a:t> de </a:t>
            </a:r>
            <a:r>
              <a:rPr lang="en-US" sz="2400" dirty="0" err="1">
                <a:ea typeface="+mn-lt"/>
                <a:cs typeface="+mn-lt"/>
              </a:rPr>
              <a:t>pelo</a:t>
            </a:r>
            <a:r>
              <a:rPr lang="en-US" sz="2400" dirty="0">
                <a:ea typeface="+mn-lt"/>
                <a:cs typeface="+mn-lt"/>
              </a:rPr>
              <a:t> </a:t>
            </a:r>
            <a:r>
              <a:rPr lang="en-US" sz="2400" dirty="0" err="1">
                <a:ea typeface="+mn-lt"/>
                <a:cs typeface="+mn-lt"/>
              </a:rPr>
              <a:t>masculino</a:t>
            </a:r>
            <a:r>
              <a:rPr lang="en-US" sz="2400" dirty="0">
                <a:ea typeface="+mn-lt"/>
                <a:cs typeface="+mn-lt"/>
              </a:rPr>
              <a:t> a lo garçon</a:t>
            </a:r>
            <a:endParaRPr lang="en-US" dirty="0"/>
          </a:p>
          <a:p>
            <a:pPr>
              <a:buFont typeface="Wingdings" charset="2"/>
              <a:buChar char="§"/>
            </a:pPr>
            <a:r>
              <a:rPr lang="en-US" sz="2400" dirty="0" err="1">
                <a:ea typeface="+mn-lt"/>
                <a:cs typeface="+mn-lt"/>
              </a:rPr>
              <a:t>participaban</a:t>
            </a:r>
            <a:r>
              <a:rPr lang="en-US" sz="2400" dirty="0">
                <a:ea typeface="+mn-lt"/>
                <a:cs typeface="+mn-lt"/>
              </a:rPr>
              <a:t> en </a:t>
            </a:r>
            <a:r>
              <a:rPr lang="en-US" sz="2400" dirty="0" err="1">
                <a:ea typeface="+mn-lt"/>
                <a:cs typeface="+mn-lt"/>
              </a:rPr>
              <a:t>tertulias</a:t>
            </a:r>
            <a:r>
              <a:rPr lang="en-US" sz="2400" dirty="0">
                <a:ea typeface="+mn-lt"/>
                <a:cs typeface="+mn-lt"/>
              </a:rPr>
              <a:t>,</a:t>
            </a:r>
            <a:endParaRPr lang="en-US" dirty="0"/>
          </a:p>
          <a:p>
            <a:pPr>
              <a:buFont typeface="Wingdings" charset="2"/>
              <a:buChar char="§"/>
            </a:pPr>
            <a:r>
              <a:rPr lang="en-US" sz="2400" dirty="0" err="1">
                <a:ea typeface="+mn-lt"/>
                <a:cs typeface="+mn-lt"/>
              </a:rPr>
              <a:t>practicaban</a:t>
            </a:r>
            <a:r>
              <a:rPr lang="en-US" sz="2400" dirty="0">
                <a:ea typeface="+mn-lt"/>
                <a:cs typeface="+mn-lt"/>
              </a:rPr>
              <a:t> </a:t>
            </a:r>
            <a:r>
              <a:rPr lang="en-US" sz="2400" dirty="0" err="1">
                <a:ea typeface="+mn-lt"/>
                <a:cs typeface="+mn-lt"/>
              </a:rPr>
              <a:t>deportes</a:t>
            </a:r>
            <a:r>
              <a:rPr lang="en-US" sz="2400" dirty="0">
                <a:ea typeface="+mn-lt"/>
                <a:cs typeface="+mn-lt"/>
              </a:rPr>
              <a:t>,</a:t>
            </a:r>
            <a:endParaRPr lang="en-US" dirty="0"/>
          </a:p>
          <a:p>
            <a:pPr>
              <a:buFont typeface="Wingdings" charset="2"/>
              <a:buChar char="§"/>
            </a:pPr>
            <a:r>
              <a:rPr lang="en-US" sz="2400" dirty="0" err="1">
                <a:ea typeface="+mn-lt"/>
                <a:cs typeface="+mn-lt"/>
              </a:rPr>
              <a:t>salían</a:t>
            </a:r>
            <a:r>
              <a:rPr lang="en-US" sz="2400" dirty="0">
                <a:ea typeface="+mn-lt"/>
                <a:cs typeface="+mn-lt"/>
              </a:rPr>
              <a:t> a la </a:t>
            </a:r>
            <a:r>
              <a:rPr lang="en-US" sz="2400" dirty="0" err="1">
                <a:ea typeface="+mn-lt"/>
                <a:cs typeface="+mn-lt"/>
              </a:rPr>
              <a:t>calle</a:t>
            </a:r>
            <a:r>
              <a:rPr lang="en-US" sz="2400" dirty="0">
                <a:ea typeface="+mn-lt"/>
                <a:cs typeface="+mn-lt"/>
              </a:rPr>
              <a:t> sin sombrero,</a:t>
            </a:r>
            <a:endParaRPr lang="en-US" dirty="0"/>
          </a:p>
          <a:p>
            <a:pPr>
              <a:buFont typeface="Wingdings" charset="2"/>
              <a:buChar char="§"/>
            </a:pPr>
            <a:r>
              <a:rPr lang="en-US" sz="2400" dirty="0">
                <a:ea typeface="+mn-lt"/>
                <a:cs typeface="+mn-lt"/>
              </a:rPr>
              <a:t>se </a:t>
            </a:r>
            <a:r>
              <a:rPr lang="en-US" sz="2400" dirty="0" err="1">
                <a:ea typeface="+mn-lt"/>
                <a:cs typeface="+mn-lt"/>
              </a:rPr>
              <a:t>disfrazaban</a:t>
            </a:r>
            <a:r>
              <a:rPr lang="en-US" sz="2400" dirty="0">
                <a:ea typeface="+mn-lt"/>
                <a:cs typeface="+mn-lt"/>
              </a:rPr>
              <a:t> de hombre para </a:t>
            </a:r>
            <a:r>
              <a:rPr lang="en-US" sz="2400" dirty="0" err="1">
                <a:ea typeface="+mn-lt"/>
                <a:cs typeface="+mn-lt"/>
              </a:rPr>
              <a:t>poder</a:t>
            </a:r>
            <a:r>
              <a:rPr lang="en-US" sz="2400" dirty="0">
                <a:ea typeface="+mn-lt"/>
                <a:cs typeface="+mn-lt"/>
              </a:rPr>
              <a:t> acceder a </a:t>
            </a:r>
            <a:r>
              <a:rPr lang="en-US" sz="2400" dirty="0" err="1">
                <a:ea typeface="+mn-lt"/>
                <a:cs typeface="+mn-lt"/>
              </a:rPr>
              <a:t>espacios</a:t>
            </a:r>
            <a:r>
              <a:rPr lang="en-US" sz="2400" dirty="0">
                <a:ea typeface="+mn-lt"/>
                <a:cs typeface="+mn-lt"/>
              </a:rPr>
              <a:t> </a:t>
            </a:r>
            <a:r>
              <a:rPr lang="en-US" sz="2400" dirty="0" err="1">
                <a:ea typeface="+mn-lt"/>
                <a:cs typeface="+mn-lt"/>
              </a:rPr>
              <a:t>donde</a:t>
            </a:r>
            <a:r>
              <a:rPr lang="en-US" sz="2400" dirty="0">
                <a:ea typeface="+mn-lt"/>
                <a:cs typeface="+mn-lt"/>
              </a:rPr>
              <a:t> solo se le </a:t>
            </a:r>
            <a:r>
              <a:rPr lang="en-US" sz="2400" dirty="0" err="1">
                <a:ea typeface="+mn-lt"/>
                <a:cs typeface="+mn-lt"/>
              </a:rPr>
              <a:t>permitía</a:t>
            </a:r>
            <a:r>
              <a:rPr lang="en-US" sz="2400" dirty="0">
                <a:ea typeface="+mn-lt"/>
                <a:cs typeface="+mn-lt"/>
              </a:rPr>
              <a:t> el </a:t>
            </a:r>
            <a:r>
              <a:rPr lang="en-US" sz="2400" dirty="0" err="1">
                <a:ea typeface="+mn-lt"/>
                <a:cs typeface="+mn-lt"/>
              </a:rPr>
              <a:t>acceso</a:t>
            </a:r>
            <a:r>
              <a:rPr lang="en-US" sz="2400" dirty="0">
                <a:ea typeface="+mn-lt"/>
                <a:cs typeface="+mn-lt"/>
              </a:rPr>
              <a:t> a hombres</a:t>
            </a:r>
            <a:endParaRPr lang="en-US" dirty="0"/>
          </a:p>
        </p:txBody>
      </p:sp>
    </p:spTree>
    <p:extLst>
      <p:ext uri="{BB962C8B-B14F-4D97-AF65-F5344CB8AC3E}">
        <p14:creationId xmlns:p14="http://schemas.microsoft.com/office/powerpoint/2010/main" val="335004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B325-3D61-434E-BADD-3F330136E9A4}"/>
              </a:ext>
            </a:extLst>
          </p:cNvPr>
          <p:cNvSpPr>
            <a:spLocks noGrp="1"/>
          </p:cNvSpPr>
          <p:nvPr>
            <p:ph type="title"/>
          </p:nvPr>
        </p:nvSpPr>
        <p:spPr>
          <a:xfrm>
            <a:off x="247173" y="204019"/>
            <a:ext cx="8596668" cy="681704"/>
          </a:xfrm>
        </p:spPr>
        <p:txBody>
          <a:bodyPr/>
          <a:lstStyle/>
          <a:p>
            <a:r>
              <a:rPr lang="en-US" b="1" dirty="0"/>
              <a:t>Las </a:t>
            </a:r>
            <a:r>
              <a:rPr lang="en-US" b="1" dirty="0" err="1"/>
              <a:t>Sinsombrero</a:t>
            </a:r>
            <a:endParaRPr lang="en-US" dirty="0" err="1"/>
          </a:p>
        </p:txBody>
      </p:sp>
      <p:graphicFrame>
        <p:nvGraphicFramePr>
          <p:cNvPr id="4" name="Table 4">
            <a:extLst>
              <a:ext uri="{FF2B5EF4-FFF2-40B4-BE49-F238E27FC236}">
                <a16:creationId xmlns:a16="http://schemas.microsoft.com/office/drawing/2014/main" id="{DDE347CA-F10B-4CD5-9ACB-4246CA5D1D1C}"/>
              </a:ext>
            </a:extLst>
          </p:cNvPr>
          <p:cNvGraphicFramePr>
            <a:graphicFrameLocks noGrp="1"/>
          </p:cNvGraphicFramePr>
          <p:nvPr>
            <p:extLst>
              <p:ext uri="{D42A27DB-BD31-4B8C-83A1-F6EECF244321}">
                <p14:modId xmlns:p14="http://schemas.microsoft.com/office/powerpoint/2010/main" val="1634599547"/>
              </p:ext>
            </p:extLst>
          </p:nvPr>
        </p:nvGraphicFramePr>
        <p:xfrm>
          <a:off x="122903" y="1437967"/>
          <a:ext cx="10494862" cy="4178709"/>
        </p:xfrm>
        <a:graphic>
          <a:graphicData uri="http://schemas.openxmlformats.org/drawingml/2006/table">
            <a:tbl>
              <a:tblPr firstRow="1" bandRow="1">
                <a:tableStyleId>{5C22544A-7EE6-4342-B048-85BDC9FD1C3A}</a:tableStyleId>
              </a:tblPr>
              <a:tblGrid>
                <a:gridCol w="5765708">
                  <a:extLst>
                    <a:ext uri="{9D8B030D-6E8A-4147-A177-3AD203B41FA5}">
                      <a16:colId xmlns:a16="http://schemas.microsoft.com/office/drawing/2014/main" val="1742841129"/>
                    </a:ext>
                  </a:extLst>
                </a:gridCol>
                <a:gridCol w="4729154">
                  <a:extLst>
                    <a:ext uri="{9D8B030D-6E8A-4147-A177-3AD203B41FA5}">
                      <a16:colId xmlns:a16="http://schemas.microsoft.com/office/drawing/2014/main" val="3829442208"/>
                    </a:ext>
                  </a:extLst>
                </a:gridCol>
              </a:tblGrid>
              <a:tr h="4178709">
                <a:tc>
                  <a:txBody>
                    <a:bodyPr/>
                    <a:lstStyle/>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 Marga Gil </a:t>
                      </a:r>
                      <a:r>
                        <a:rPr lang="en-US" sz="2500" b="1" i="0" u="none" strike="noStrike" noProof="0" dirty="0" err="1">
                          <a:latin typeface="Trebuchet MS"/>
                        </a:rPr>
                        <a:t>Roësset</a:t>
                      </a:r>
                      <a:r>
                        <a:rPr lang="en-US" sz="2500" b="1" i="0" u="none" strike="noStrike" noProof="0" dirty="0">
                          <a:latin typeface="Trebuchet MS"/>
                        </a:rPr>
                        <a:t>  - </a:t>
                      </a:r>
                      <a:r>
                        <a:rPr lang="en-US" sz="2500" b="1" i="0" u="none" strike="noStrike" noProof="0" dirty="0" err="1">
                          <a:latin typeface="Trebuchet MS"/>
                        </a:rPr>
                        <a:t>escultora</a:t>
                      </a:r>
                      <a:r>
                        <a:rPr lang="en-US" sz="2500" b="1" i="0" u="none" strike="noStrike" noProof="0" dirty="0">
                          <a:latin typeface="Trebuchet MS"/>
                        </a:rPr>
                        <a:t>, </a:t>
                      </a:r>
                      <a:r>
                        <a:rPr lang="en-US" sz="2500" b="1" i="0" u="none" strike="noStrike" noProof="0" dirty="0" err="1">
                          <a:latin typeface="Trebuchet MS"/>
                        </a:rPr>
                        <a:t>ilustradora</a:t>
                      </a:r>
                      <a:r>
                        <a:rPr lang="en-US" sz="2500" b="1" i="0" u="none" strike="noStrike" noProof="0" dirty="0">
                          <a:latin typeface="Trebuchet MS"/>
                        </a:rPr>
                        <a:t> y </a:t>
                      </a:r>
                      <a:r>
                        <a:rPr lang="en-US" sz="2500" b="1" i="0" u="none" strike="noStrike" noProof="0" dirty="0" err="1">
                          <a:latin typeface="Trebuchet MS"/>
                        </a:rPr>
                        <a:t>poeta</a:t>
                      </a: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 Rosa </a:t>
                      </a:r>
                      <a:r>
                        <a:rPr lang="en-US" sz="2500" b="1" i="0" u="none" strike="noStrike" noProof="0" dirty="0" err="1">
                          <a:latin typeface="Trebuchet MS"/>
                        </a:rPr>
                        <a:t>Chacel</a:t>
                      </a:r>
                      <a:r>
                        <a:rPr lang="en-US" sz="2500" b="1" i="0" u="none" strike="noStrike" noProof="0" dirty="0">
                          <a:latin typeface="Trebuchet MS"/>
                        </a:rPr>
                        <a:t> - </a:t>
                      </a:r>
                      <a:r>
                        <a:rPr lang="en-US" sz="2500" b="1" i="0" u="none" strike="noStrike" noProof="0" dirty="0" err="1">
                          <a:latin typeface="Trebuchet MS"/>
                        </a:rPr>
                        <a:t>escritora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Josefina de la Torre (Las Palmas de Gran -  </a:t>
                      </a:r>
                      <a:r>
                        <a:rPr lang="en-US" sz="2500" b="1" i="0" u="none" strike="noStrike" noProof="0" dirty="0" err="1">
                          <a:latin typeface="Trebuchet MS"/>
                        </a:rPr>
                        <a:t>poeta</a:t>
                      </a:r>
                      <a:r>
                        <a:rPr lang="en-US" sz="2500" b="1" i="0" u="none" strike="noStrike" noProof="0" dirty="0">
                          <a:latin typeface="Trebuchet MS"/>
                        </a:rPr>
                        <a:t> y </a:t>
                      </a:r>
                      <a:r>
                        <a:rPr lang="en-US" sz="2500" b="1" i="0" u="none" strike="noStrike" noProof="0" dirty="0" err="1">
                          <a:latin typeface="Trebuchet MS"/>
                        </a:rPr>
                        <a:t>actriz</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Ernestina de </a:t>
                      </a:r>
                      <a:r>
                        <a:rPr lang="en-US" sz="2500" b="1" i="0" u="none" strike="noStrike" noProof="0" dirty="0" err="1">
                          <a:latin typeface="Trebuchet MS"/>
                        </a:rPr>
                        <a:t>Champourcín</a:t>
                      </a:r>
                      <a:r>
                        <a:rPr lang="en-US" sz="2500" b="1" i="0" u="none" strike="noStrike" noProof="0" dirty="0">
                          <a:latin typeface="Trebuchet MS"/>
                        </a:rPr>
                        <a:t> - </a:t>
                      </a:r>
                      <a:r>
                        <a:rPr lang="en-US" sz="2500" b="1" i="0" u="none" strike="noStrike" noProof="0" dirty="0" err="1">
                          <a:latin typeface="Trebuchet MS"/>
                        </a:rPr>
                        <a:t>poeta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María Zambrano - </a:t>
                      </a:r>
                      <a:r>
                        <a:rPr lang="en-US" sz="2500" b="1" i="0" u="none" strike="noStrike" noProof="0" dirty="0" err="1">
                          <a:latin typeface="Trebuchet MS"/>
                        </a:rPr>
                        <a:t>filósofa</a:t>
                      </a:r>
                      <a:endParaRPr lang="en-US" sz="2200" dirty="0" err="1"/>
                    </a:p>
                  </a:txBody>
                  <a:tcPr/>
                </a:tc>
                <a:tc>
                  <a:txBody>
                    <a:bodyPr/>
                    <a:lstStyle/>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Concha Méndez - </a:t>
                      </a:r>
                      <a:r>
                        <a:rPr lang="en-US" sz="2500" b="1" i="0" u="none" strike="noStrike" noProof="0" dirty="0" err="1">
                          <a:latin typeface="Trebuchet MS"/>
                        </a:rPr>
                        <a:t>escritora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 María Teresa León - </a:t>
                      </a:r>
                      <a:r>
                        <a:rPr lang="en-US" sz="2500" b="1" i="0" u="none" strike="noStrike" noProof="0" dirty="0" err="1">
                          <a:latin typeface="Trebuchet MS"/>
                        </a:rPr>
                        <a:t>escritora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err="1">
                          <a:latin typeface="Trebuchet MS"/>
                        </a:rPr>
                        <a:t>Maruja</a:t>
                      </a:r>
                      <a:r>
                        <a:rPr lang="en-US" sz="2500" b="1" i="0" u="none" strike="noStrike" noProof="0" dirty="0">
                          <a:latin typeface="Trebuchet MS"/>
                        </a:rPr>
                        <a:t> Mallo - </a:t>
                      </a:r>
                      <a:r>
                        <a:rPr lang="en-US" sz="2500" b="1" i="0" u="none" strike="noStrike" noProof="0" dirty="0" err="1">
                          <a:latin typeface="Trebuchet MS"/>
                        </a:rPr>
                        <a:t>pintora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Carmen Conde - </a:t>
                      </a:r>
                      <a:r>
                        <a:rPr lang="en-US" sz="2500" b="1" i="0" u="none" strike="noStrike" noProof="0" dirty="0" err="1">
                          <a:latin typeface="Trebuchet MS"/>
                        </a:rPr>
                        <a:t>escritora</a:t>
                      </a:r>
                      <a:endParaRPr lang="en-US" sz="2500" b="1" i="0" u="none" strike="noStrike" noProof="0" dirty="0">
                        <a:latin typeface="Trebuchet MS"/>
                      </a:endParaRPr>
                    </a:p>
                    <a:p>
                      <a:pPr marL="285750" marR="0" lvl="0" indent="-285750" algn="l">
                        <a:lnSpc>
                          <a:spcPct val="100000"/>
                        </a:lnSpc>
                        <a:spcBef>
                          <a:spcPts val="1000"/>
                        </a:spcBef>
                        <a:spcAft>
                          <a:spcPts val="0"/>
                        </a:spcAft>
                        <a:buFont typeface="Arial"/>
                        <a:buChar char="•"/>
                      </a:pPr>
                      <a:r>
                        <a:rPr lang="en-US" sz="2500" b="1" i="0" u="none" strike="noStrike" noProof="0" dirty="0">
                          <a:latin typeface="Trebuchet MS"/>
                        </a:rPr>
                        <a:t>Elisabeth Mulder - </a:t>
                      </a:r>
                      <a:r>
                        <a:rPr lang="en-US" sz="2500" b="1" i="0" u="none" strike="noStrike" noProof="0" dirty="0" err="1">
                          <a:latin typeface="Trebuchet MS"/>
                        </a:rPr>
                        <a:t>escritora</a:t>
                      </a:r>
                    </a:p>
                    <a:p>
                      <a:pPr lvl="0">
                        <a:buNone/>
                      </a:pPr>
                      <a:endParaRPr lang="en-US" dirty="0"/>
                    </a:p>
                  </a:txBody>
                  <a:tcPr/>
                </a:tc>
                <a:extLst>
                  <a:ext uri="{0D108BD9-81ED-4DB2-BD59-A6C34878D82A}">
                    <a16:rowId xmlns:a16="http://schemas.microsoft.com/office/drawing/2014/main" val="1475541790"/>
                  </a:ext>
                </a:extLst>
              </a:tr>
            </a:tbl>
          </a:graphicData>
        </a:graphic>
      </p:graphicFrame>
    </p:spTree>
    <p:extLst>
      <p:ext uri="{BB962C8B-B14F-4D97-AF65-F5344CB8AC3E}">
        <p14:creationId xmlns:p14="http://schemas.microsoft.com/office/powerpoint/2010/main" val="2020829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4CEBC97-97EA-49B2-ACAE-1869257CC9A0}"/>
              </a:ext>
            </a:extLst>
          </p:cNvPr>
          <p:cNvPicPr>
            <a:picLocks noChangeAspect="1"/>
          </p:cNvPicPr>
          <p:nvPr/>
        </p:nvPicPr>
        <p:blipFill>
          <a:blip r:embed="rId2"/>
          <a:stretch>
            <a:fillRect/>
          </a:stretch>
        </p:blipFill>
        <p:spPr>
          <a:xfrm>
            <a:off x="54078" y="439857"/>
            <a:ext cx="5705167" cy="5978287"/>
          </a:xfrm>
          <a:prstGeom prst="rect">
            <a:avLst/>
          </a:prstGeom>
        </p:spPr>
      </p:pic>
      <p:pic>
        <p:nvPicPr>
          <p:cNvPr id="3" name="Picture 3" descr="Calendar&#10;&#10;Description automatically generated">
            <a:extLst>
              <a:ext uri="{FF2B5EF4-FFF2-40B4-BE49-F238E27FC236}">
                <a16:creationId xmlns:a16="http://schemas.microsoft.com/office/drawing/2014/main" id="{8D67CB79-9967-4F73-9FF8-E2193F7B710F}"/>
              </a:ext>
            </a:extLst>
          </p:cNvPr>
          <p:cNvPicPr>
            <a:picLocks noChangeAspect="1"/>
          </p:cNvPicPr>
          <p:nvPr/>
        </p:nvPicPr>
        <p:blipFill>
          <a:blip r:embed="rId3"/>
          <a:stretch>
            <a:fillRect/>
          </a:stretch>
        </p:blipFill>
        <p:spPr>
          <a:xfrm>
            <a:off x="5830529" y="1712042"/>
            <a:ext cx="6233651" cy="4699819"/>
          </a:xfrm>
          <a:prstGeom prst="rect">
            <a:avLst/>
          </a:prstGeom>
        </p:spPr>
      </p:pic>
      <p:sp>
        <p:nvSpPr>
          <p:cNvPr id="4" name="TextBox 3">
            <a:extLst>
              <a:ext uri="{FF2B5EF4-FFF2-40B4-BE49-F238E27FC236}">
                <a16:creationId xmlns:a16="http://schemas.microsoft.com/office/drawing/2014/main" id="{0D6F61F7-BAAD-48A3-972B-CBCDE855CDA8}"/>
              </a:ext>
            </a:extLst>
          </p:cNvPr>
          <p:cNvSpPr txBox="1"/>
          <p:nvPr/>
        </p:nvSpPr>
        <p:spPr>
          <a:xfrm>
            <a:off x="6199239" y="680883"/>
            <a:ext cx="377558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400" b="1" dirty="0" err="1">
                <a:solidFill>
                  <a:schemeClr val="accent2"/>
                </a:solidFill>
              </a:rPr>
              <a:t>Maruja</a:t>
            </a:r>
            <a:r>
              <a:rPr lang="en-US" sz="3400" b="1" dirty="0">
                <a:solidFill>
                  <a:schemeClr val="accent2"/>
                </a:solidFill>
              </a:rPr>
              <a:t> Mallo</a:t>
            </a:r>
          </a:p>
        </p:txBody>
      </p:sp>
    </p:spTree>
    <p:extLst>
      <p:ext uri="{BB962C8B-B14F-4D97-AF65-F5344CB8AC3E}">
        <p14:creationId xmlns:p14="http://schemas.microsoft.com/office/powerpoint/2010/main" val="2053826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1726-5851-44E1-B3F8-C376981F7193}"/>
              </a:ext>
            </a:extLst>
          </p:cNvPr>
          <p:cNvSpPr>
            <a:spLocks noGrp="1"/>
          </p:cNvSpPr>
          <p:nvPr>
            <p:ph type="title"/>
          </p:nvPr>
        </p:nvSpPr>
        <p:spPr>
          <a:xfrm>
            <a:off x="111979" y="179439"/>
            <a:ext cx="8596668" cy="804607"/>
          </a:xfrm>
        </p:spPr>
        <p:txBody>
          <a:bodyPr/>
          <a:lstStyle/>
          <a:p>
            <a:r>
              <a:rPr lang="en-US" b="1" dirty="0">
                <a:ea typeface="+mj-lt"/>
                <a:cs typeface="+mj-lt"/>
              </a:rPr>
              <a:t>Las </a:t>
            </a:r>
            <a:r>
              <a:rPr lang="en-US" b="1" dirty="0" err="1">
                <a:ea typeface="+mj-lt"/>
                <a:cs typeface="+mj-lt"/>
              </a:rPr>
              <a:t>Sinsombrero</a:t>
            </a:r>
            <a:endParaRPr lang="en-US" dirty="0" err="1"/>
          </a:p>
        </p:txBody>
      </p:sp>
      <p:sp>
        <p:nvSpPr>
          <p:cNvPr id="3" name="Content Placeholder 2">
            <a:extLst>
              <a:ext uri="{FF2B5EF4-FFF2-40B4-BE49-F238E27FC236}">
                <a16:creationId xmlns:a16="http://schemas.microsoft.com/office/drawing/2014/main" id="{C2090CAF-F82C-490F-8068-62134E44DB2A}"/>
              </a:ext>
            </a:extLst>
          </p:cNvPr>
          <p:cNvSpPr>
            <a:spLocks noGrp="1"/>
          </p:cNvSpPr>
          <p:nvPr>
            <p:ph idx="1"/>
          </p:nvPr>
        </p:nvSpPr>
        <p:spPr>
          <a:xfrm>
            <a:off x="210302" y="980719"/>
            <a:ext cx="5511797" cy="488643"/>
          </a:xfrm>
        </p:spPr>
        <p:txBody>
          <a:bodyPr vert="horz" lIns="91440" tIns="45720" rIns="91440" bIns="45720" rtlCol="0" anchor="t">
            <a:noAutofit/>
          </a:bodyPr>
          <a:lstStyle/>
          <a:p>
            <a:pPr>
              <a:buFont typeface="Wingdings" charset="2"/>
              <a:buChar char="§"/>
            </a:pPr>
            <a:r>
              <a:rPr lang="en-US" sz="2100" dirty="0" err="1"/>
              <a:t>escritoras</a:t>
            </a:r>
            <a:r>
              <a:rPr lang="en-US" sz="2100" dirty="0"/>
              <a:t>, </a:t>
            </a:r>
            <a:r>
              <a:rPr lang="en-US" sz="2100" dirty="0" err="1"/>
              <a:t>pintoras</a:t>
            </a:r>
            <a:r>
              <a:rPr lang="en-US" sz="2100" dirty="0"/>
              <a:t>, </a:t>
            </a:r>
            <a:r>
              <a:rPr lang="en-US" sz="2100" dirty="0" err="1"/>
              <a:t>filósofas</a:t>
            </a:r>
            <a:r>
              <a:rPr lang="en-US" sz="2100" dirty="0"/>
              <a:t>, </a:t>
            </a:r>
            <a:r>
              <a:rPr lang="en-US" sz="2100" dirty="0" err="1"/>
              <a:t>actrices</a:t>
            </a:r>
            <a:r>
              <a:rPr lang="en-US" sz="2100" dirty="0"/>
              <a:t>...</a:t>
            </a:r>
          </a:p>
          <a:p>
            <a:pPr>
              <a:buFont typeface="Wingdings" charset="2"/>
              <a:buChar char="§"/>
            </a:pPr>
            <a:endParaRPr lang="en-US" sz="2400" dirty="0"/>
          </a:p>
        </p:txBody>
      </p:sp>
      <p:pic>
        <p:nvPicPr>
          <p:cNvPr id="4" name="Picture 4" descr="A picture containing person, wall, indoor, posing&#10;&#10;Description automatically generated">
            <a:extLst>
              <a:ext uri="{FF2B5EF4-FFF2-40B4-BE49-F238E27FC236}">
                <a16:creationId xmlns:a16="http://schemas.microsoft.com/office/drawing/2014/main" id="{4711F2A4-B130-4C66-9A18-4A8767356C97}"/>
              </a:ext>
            </a:extLst>
          </p:cNvPr>
          <p:cNvPicPr>
            <a:picLocks noChangeAspect="1"/>
          </p:cNvPicPr>
          <p:nvPr/>
        </p:nvPicPr>
        <p:blipFill>
          <a:blip r:embed="rId2"/>
          <a:stretch>
            <a:fillRect/>
          </a:stretch>
        </p:blipFill>
        <p:spPr>
          <a:xfrm>
            <a:off x="213851" y="1476761"/>
            <a:ext cx="5238136" cy="2773769"/>
          </a:xfrm>
          <a:prstGeom prst="rect">
            <a:avLst/>
          </a:prstGeom>
        </p:spPr>
      </p:pic>
      <p:pic>
        <p:nvPicPr>
          <p:cNvPr id="5" name="Picture 5" descr="A picture containing close&#10;&#10;Description automatically generated">
            <a:extLst>
              <a:ext uri="{FF2B5EF4-FFF2-40B4-BE49-F238E27FC236}">
                <a16:creationId xmlns:a16="http://schemas.microsoft.com/office/drawing/2014/main" id="{8A35FA1E-2A70-4A3D-B609-695415F7B9A5}"/>
              </a:ext>
            </a:extLst>
          </p:cNvPr>
          <p:cNvPicPr>
            <a:picLocks noChangeAspect="1"/>
          </p:cNvPicPr>
          <p:nvPr/>
        </p:nvPicPr>
        <p:blipFill>
          <a:blip r:embed="rId3"/>
          <a:stretch>
            <a:fillRect/>
          </a:stretch>
        </p:blipFill>
        <p:spPr>
          <a:xfrm>
            <a:off x="9075174" y="93667"/>
            <a:ext cx="2743200" cy="3868472"/>
          </a:xfrm>
          <a:prstGeom prst="rect">
            <a:avLst/>
          </a:prstGeom>
        </p:spPr>
      </p:pic>
      <p:pic>
        <p:nvPicPr>
          <p:cNvPr id="6" name="Picture 6" descr="A picture containing person, person, hair&#10;&#10;Description automatically generated">
            <a:extLst>
              <a:ext uri="{FF2B5EF4-FFF2-40B4-BE49-F238E27FC236}">
                <a16:creationId xmlns:a16="http://schemas.microsoft.com/office/drawing/2014/main" id="{8B2A144F-AEFC-45CB-BC2D-7B8BBDA61598}"/>
              </a:ext>
            </a:extLst>
          </p:cNvPr>
          <p:cNvPicPr>
            <a:picLocks noChangeAspect="1"/>
          </p:cNvPicPr>
          <p:nvPr/>
        </p:nvPicPr>
        <p:blipFill>
          <a:blip r:embed="rId4"/>
          <a:stretch>
            <a:fillRect/>
          </a:stretch>
        </p:blipFill>
        <p:spPr>
          <a:xfrm>
            <a:off x="5805949" y="95750"/>
            <a:ext cx="2743200" cy="3987209"/>
          </a:xfrm>
          <a:prstGeom prst="rect">
            <a:avLst/>
          </a:prstGeom>
        </p:spPr>
      </p:pic>
      <p:pic>
        <p:nvPicPr>
          <p:cNvPr id="7" name="Picture 7" descr="A picture containing posing, wearing, young, hair&#10;&#10;Description automatically generated">
            <a:extLst>
              <a:ext uri="{FF2B5EF4-FFF2-40B4-BE49-F238E27FC236}">
                <a16:creationId xmlns:a16="http://schemas.microsoft.com/office/drawing/2014/main" id="{048320BF-1997-4C5D-AD4A-E0644FE2CA05}"/>
              </a:ext>
            </a:extLst>
          </p:cNvPr>
          <p:cNvPicPr>
            <a:picLocks noChangeAspect="1"/>
          </p:cNvPicPr>
          <p:nvPr/>
        </p:nvPicPr>
        <p:blipFill>
          <a:blip r:embed="rId5"/>
          <a:stretch>
            <a:fillRect/>
          </a:stretch>
        </p:blipFill>
        <p:spPr>
          <a:xfrm>
            <a:off x="779207" y="4419010"/>
            <a:ext cx="3763296" cy="2272432"/>
          </a:xfrm>
          <a:prstGeom prst="rect">
            <a:avLst/>
          </a:prstGeom>
        </p:spPr>
      </p:pic>
      <p:pic>
        <p:nvPicPr>
          <p:cNvPr id="8" name="Picture 8" descr="A picture containing person, wearing, young, posing&#10;&#10;Description automatically generated">
            <a:extLst>
              <a:ext uri="{FF2B5EF4-FFF2-40B4-BE49-F238E27FC236}">
                <a16:creationId xmlns:a16="http://schemas.microsoft.com/office/drawing/2014/main" id="{707FB378-DF38-4A59-8AFC-D982233A6DF0}"/>
              </a:ext>
            </a:extLst>
          </p:cNvPr>
          <p:cNvPicPr>
            <a:picLocks noChangeAspect="1"/>
          </p:cNvPicPr>
          <p:nvPr/>
        </p:nvPicPr>
        <p:blipFill>
          <a:blip r:embed="rId6"/>
          <a:stretch>
            <a:fillRect/>
          </a:stretch>
        </p:blipFill>
        <p:spPr>
          <a:xfrm>
            <a:off x="5805949" y="4249256"/>
            <a:ext cx="3578942" cy="2439875"/>
          </a:xfrm>
          <a:prstGeom prst="rect">
            <a:avLst/>
          </a:prstGeom>
        </p:spPr>
      </p:pic>
      <p:pic>
        <p:nvPicPr>
          <p:cNvPr id="9" name="Picture 9" descr="A picture containing text, person, wall, indoor&#10;&#10;Description automatically generated">
            <a:extLst>
              <a:ext uri="{FF2B5EF4-FFF2-40B4-BE49-F238E27FC236}">
                <a16:creationId xmlns:a16="http://schemas.microsoft.com/office/drawing/2014/main" id="{B5AF6620-83B3-41A6-812F-85BC9D72E29B}"/>
              </a:ext>
            </a:extLst>
          </p:cNvPr>
          <p:cNvPicPr>
            <a:picLocks noChangeAspect="1"/>
          </p:cNvPicPr>
          <p:nvPr/>
        </p:nvPicPr>
        <p:blipFill>
          <a:blip r:embed="rId7"/>
          <a:stretch>
            <a:fillRect/>
          </a:stretch>
        </p:blipFill>
        <p:spPr>
          <a:xfrm>
            <a:off x="9738851" y="4152516"/>
            <a:ext cx="2190136" cy="2473582"/>
          </a:xfrm>
          <a:prstGeom prst="rect">
            <a:avLst/>
          </a:prstGeom>
        </p:spPr>
      </p:pic>
    </p:spTree>
    <p:extLst>
      <p:ext uri="{BB962C8B-B14F-4D97-AF65-F5344CB8AC3E}">
        <p14:creationId xmlns:p14="http://schemas.microsoft.com/office/powerpoint/2010/main" val="4208291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68615" y="76015"/>
            <a:ext cx="9830338" cy="1089835"/>
          </a:xfrm>
        </p:spPr>
        <p:txBody>
          <a:bodyPr>
            <a:normAutofit fontScale="90000"/>
          </a:bodyPr>
          <a:lstStyle/>
          <a:p>
            <a:r>
              <a:rPr lang="en-US" b="1" dirty="0">
                <a:ea typeface="+mj-lt"/>
                <a:cs typeface="+mj-lt"/>
              </a:rPr>
              <a:t>Ernestina de </a:t>
            </a:r>
            <a:r>
              <a:rPr lang="en-US" b="1" dirty="0" err="1">
                <a:ea typeface="+mj-lt"/>
                <a:cs typeface="+mj-lt"/>
              </a:rPr>
              <a:t>Champourcín</a:t>
            </a:r>
            <a:br>
              <a:rPr lang="en-US" dirty="0"/>
            </a:br>
            <a:r>
              <a:rPr lang="en-US" sz="2500" b="1" dirty="0">
                <a:solidFill>
                  <a:schemeClr val="tx2"/>
                </a:solidFill>
                <a:ea typeface="+mj-lt"/>
                <a:cs typeface="+mj-lt"/>
              </a:rPr>
              <a:t>La </a:t>
            </a:r>
            <a:r>
              <a:rPr lang="en-US" sz="2500" b="1" dirty="0" err="1">
                <a:solidFill>
                  <a:schemeClr val="tx2"/>
                </a:solidFill>
                <a:ea typeface="+mj-lt"/>
                <a:cs typeface="+mj-lt"/>
              </a:rPr>
              <a:t>voz</a:t>
            </a:r>
            <a:r>
              <a:rPr lang="en-US" sz="2500" b="1" dirty="0">
                <a:solidFill>
                  <a:schemeClr val="tx2"/>
                </a:solidFill>
                <a:ea typeface="+mj-lt"/>
                <a:cs typeface="+mj-lt"/>
              </a:rPr>
              <a:t> en el </a:t>
            </a:r>
            <a:r>
              <a:rPr lang="en-US" sz="2500" b="1" dirty="0" err="1">
                <a:solidFill>
                  <a:schemeClr val="tx2"/>
                </a:solidFill>
                <a:ea typeface="+mj-lt"/>
                <a:cs typeface="+mj-lt"/>
              </a:rPr>
              <a:t>viento</a:t>
            </a:r>
            <a:r>
              <a:rPr lang="en-US" sz="2500" b="1" dirty="0">
                <a:solidFill>
                  <a:schemeClr val="tx2"/>
                </a:solidFill>
                <a:ea typeface="+mj-lt"/>
                <a:cs typeface="+mj-lt"/>
              </a:rPr>
              <a:t> </a:t>
            </a:r>
            <a:br>
              <a:rPr lang="en-US" b="1" dirty="0">
                <a:ea typeface="+mj-lt"/>
                <a:cs typeface="+mj-lt"/>
              </a:rPr>
            </a:br>
            <a:br>
              <a:rPr lang="en-US" b="1" dirty="0">
                <a:ea typeface="+mj-lt"/>
                <a:cs typeface="+mj-lt"/>
              </a:rPr>
            </a:br>
            <a:r>
              <a:rPr lang="en-US" b="1" dirty="0">
                <a:ea typeface="+mj-lt"/>
                <a:cs typeface="+mj-lt"/>
              </a:rPr>
              <a:t>                    </a:t>
            </a:r>
            <a:br>
              <a:rPr lang="en-US" b="1" dirty="0">
                <a:solidFill>
                  <a:srgbClr val="90C226"/>
                </a:solidFill>
              </a:rPr>
            </a:br>
            <a:r>
              <a:rPr lang="en-US" sz="2500" b="1" dirty="0" err="1">
                <a:solidFill>
                  <a:schemeClr val="tx1"/>
                </a:solidFill>
              </a:rPr>
              <a:t>Yo</a:t>
            </a:r>
            <a:r>
              <a:rPr lang="en-US" sz="2500" b="1" dirty="0">
                <a:solidFill>
                  <a:schemeClr val="tx1"/>
                </a:solidFill>
              </a:rPr>
              <a:t> soy </a:t>
            </a:r>
            <a:r>
              <a:rPr lang="en-US" sz="2500" b="1" dirty="0" err="1">
                <a:solidFill>
                  <a:schemeClr val="tx1"/>
                </a:solidFill>
              </a:rPr>
              <a:t>aquel</a:t>
            </a:r>
            <a:r>
              <a:rPr lang="en-US" sz="2500" b="1" dirty="0">
                <a:solidFill>
                  <a:schemeClr val="tx1"/>
                </a:solidFill>
              </a:rPr>
              <a:t>                                     </a:t>
            </a:r>
            <a:endParaRPr lang="en-US">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1469694410"/>
              </p:ext>
            </p:extLst>
          </p:nvPr>
        </p:nvGraphicFramePr>
        <p:xfrm>
          <a:off x="73741" y="1265902"/>
          <a:ext cx="9150505" cy="5444612"/>
        </p:xfrm>
        <a:graphic>
          <a:graphicData uri="http://schemas.openxmlformats.org/drawingml/2006/table">
            <a:tbl>
              <a:tblPr firstRow="1" bandRow="1">
                <a:tableStyleId>{5C22544A-7EE6-4342-B048-85BDC9FD1C3A}</a:tableStyleId>
              </a:tblPr>
              <a:tblGrid>
                <a:gridCol w="3969774">
                  <a:extLst>
                    <a:ext uri="{9D8B030D-6E8A-4147-A177-3AD203B41FA5}">
                      <a16:colId xmlns:a16="http://schemas.microsoft.com/office/drawing/2014/main" val="2275699178"/>
                    </a:ext>
                  </a:extLst>
                </a:gridCol>
                <a:gridCol w="5180731">
                  <a:extLst>
                    <a:ext uri="{9D8B030D-6E8A-4147-A177-3AD203B41FA5}">
                      <a16:colId xmlns:a16="http://schemas.microsoft.com/office/drawing/2014/main" val="88794699"/>
                    </a:ext>
                  </a:extLst>
                </a:gridCol>
              </a:tblGrid>
              <a:tr h="5444612">
                <a:tc>
                  <a:txBody>
                    <a:bodyPr/>
                    <a:lstStyle/>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Encaramada</a:t>
                      </a:r>
                      <a:r>
                        <a:rPr lang="en-US" sz="2200" b="0" i="0" u="none" strike="noStrike" noProof="0" dirty="0">
                          <a:latin typeface="Trebuchet MS"/>
                        </a:rPr>
                        <a:t> al </a:t>
                      </a:r>
                      <a:r>
                        <a:rPr lang="en-US" sz="2200" b="0" i="0" u="none" strike="noStrike" noProof="0" dirty="0" err="1">
                          <a:latin typeface="Trebuchet MS"/>
                        </a:rPr>
                        <a:t>viento</a:t>
                      </a:r>
                      <a:r>
                        <a:rPr lang="en-US" sz="2200" b="0" i="0" u="none" strike="noStrike" noProof="0" dirty="0">
                          <a:latin typeface="Trebuchet MS"/>
                        </a:rPr>
                        <a:t>!</a:t>
                      </a:r>
                      <a:br>
                        <a:rPr lang="en-US" sz="2200" b="0" i="0" u="none" strike="noStrike" noProof="0" dirty="0">
                          <a:latin typeface="Trebuchet MS"/>
                        </a:rPr>
                      </a:br>
                      <a:r>
                        <a:rPr lang="en-US" sz="2200" b="0" i="0" u="none" strike="noStrike" noProof="0" dirty="0">
                          <a:latin typeface="Trebuchet MS"/>
                        </a:rPr>
                        <a:t> </a:t>
                      </a:r>
                      <a:r>
                        <a:rPr lang="en-US" sz="2200" b="0" i="0" u="none" strike="noStrike" noProof="0" dirty="0" err="1">
                          <a:latin typeface="Trebuchet MS"/>
                        </a:rPr>
                        <a:t>Gritando</a:t>
                      </a:r>
                      <a:r>
                        <a:rPr lang="en-US" sz="2200" b="0" i="0" u="none" strike="noStrike" noProof="0" dirty="0">
                          <a:latin typeface="Trebuchet MS"/>
                        </a:rPr>
                        <a:t> hasta </a:t>
                      </a:r>
                      <a:r>
                        <a:rPr lang="en-US" sz="2200" b="0" i="0" u="none" strike="noStrike" noProof="0" dirty="0" err="1">
                          <a:latin typeface="Trebuchet MS"/>
                        </a:rPr>
                        <a:t>soltar</a:t>
                      </a:r>
                      <a:br>
                        <a:rPr lang="en-US" sz="2200" b="0" i="0" u="none" strike="noStrike" noProof="0" dirty="0">
                          <a:latin typeface="Trebuchet MS"/>
                        </a:rPr>
                      </a:br>
                      <a:r>
                        <a:rPr lang="en-US" sz="2200" b="0" i="0" u="none" strike="noStrike" noProof="0" dirty="0">
                          <a:latin typeface="Trebuchet MS"/>
                        </a:rPr>
                        <a:t> la </a:t>
                      </a:r>
                      <a:r>
                        <a:rPr lang="en-US" sz="2200" b="0" i="0" u="none" strike="noStrike" noProof="0" dirty="0" err="1">
                          <a:latin typeface="Trebuchet MS"/>
                        </a:rPr>
                        <a:t>rienda</a:t>
                      </a:r>
                      <a:r>
                        <a:rPr lang="en-US" sz="2200" b="0" i="0" u="none" strike="noStrike" noProof="0" dirty="0">
                          <a:latin typeface="Trebuchet MS"/>
                        </a:rPr>
                        <a:t> de mis voces… </a:t>
                      </a:r>
                      <a:endParaRPr lang="en-US"/>
                    </a:p>
                    <a:p>
                      <a:pPr lvl="0" algn="l">
                        <a:lnSpc>
                          <a:spcPct val="100000"/>
                        </a:lnSpc>
                        <a:spcBef>
                          <a:spcPts val="0"/>
                        </a:spcBef>
                        <a:spcAft>
                          <a:spcPts val="0"/>
                        </a:spcAft>
                        <a:buNone/>
                      </a:pPr>
                      <a:r>
                        <a:rPr lang="en-US" sz="2200" b="0" i="0" u="none" strike="noStrike" noProof="0" dirty="0">
                          <a:latin typeface="Trebuchet MS"/>
                        </a:rPr>
                        <a:t>  </a:t>
                      </a:r>
                      <a:endParaRPr lang="en-US"/>
                    </a:p>
                    <a:p>
                      <a:pPr lvl="0" algn="l">
                        <a:lnSpc>
                          <a:spcPct val="100000"/>
                        </a:lnSpc>
                        <a:spcBef>
                          <a:spcPts val="0"/>
                        </a:spcBef>
                        <a:spcAft>
                          <a:spcPts val="0"/>
                        </a:spcAft>
                        <a:buNone/>
                      </a:pPr>
                      <a:r>
                        <a:rPr lang="en-US" sz="2200" b="0" i="0" u="none" strike="noStrike" noProof="0" dirty="0">
                          <a:latin typeface="Trebuchet MS"/>
                        </a:rPr>
                        <a:t>Sin </a:t>
                      </a:r>
                      <a:r>
                        <a:rPr lang="en-US" sz="2200" b="0" i="0" u="none" strike="noStrike" noProof="0" dirty="0" err="1">
                          <a:latin typeface="Trebuchet MS"/>
                        </a:rPr>
                        <a:t>látigo</a:t>
                      </a:r>
                      <a:r>
                        <a:rPr lang="en-US" sz="2200" b="0" i="0" u="none" strike="noStrike" noProof="0" dirty="0">
                          <a:latin typeface="Trebuchet MS"/>
                        </a:rPr>
                        <a:t> </a:t>
                      </a:r>
                      <a:r>
                        <a:rPr lang="en-US" sz="2200" b="0" i="0" u="none" strike="noStrike" noProof="0" dirty="0" err="1">
                          <a:latin typeface="Trebuchet MS"/>
                        </a:rPr>
                        <a:t>ni</a:t>
                      </a:r>
                      <a:r>
                        <a:rPr lang="en-US" sz="2200" b="0" i="0" u="none" strike="noStrike" noProof="0" dirty="0">
                          <a:latin typeface="Trebuchet MS"/>
                        </a:rPr>
                        <a:t> </a:t>
                      </a:r>
                      <a:r>
                        <a:rPr lang="en-US" sz="2200" b="0" i="0" u="none" strike="noStrike" noProof="0" dirty="0" err="1">
                          <a:latin typeface="Trebuchet MS"/>
                        </a:rPr>
                        <a:t>espuela</a:t>
                      </a:r>
                      <a:r>
                        <a:rPr lang="en-US" sz="2200" b="0" i="0" u="none" strike="noStrike" noProof="0" dirty="0">
                          <a:latin typeface="Trebuchet MS"/>
                        </a:rPr>
                        <a:t>,</a:t>
                      </a:r>
                      <a:br>
                        <a:rPr lang="en-US" sz="2200" b="0" i="0" u="none" strike="noStrike" noProof="0" dirty="0">
                          <a:latin typeface="Trebuchet MS"/>
                        </a:rPr>
                      </a:br>
                      <a:r>
                        <a:rPr lang="en-US" sz="2200" b="0" i="0" u="none" strike="noStrike" noProof="0" dirty="0">
                          <a:latin typeface="Trebuchet MS"/>
                        </a:rPr>
                        <a:t> con la </a:t>
                      </a:r>
                      <a:r>
                        <a:rPr lang="en-US" sz="2200" b="0" i="0" u="none" strike="noStrike" noProof="0" dirty="0" err="1">
                          <a:latin typeface="Trebuchet MS"/>
                        </a:rPr>
                        <a:t>única</a:t>
                      </a:r>
                      <a:r>
                        <a:rPr lang="en-US" sz="2200" b="0" i="0" u="none" strike="noStrike" noProof="0" dirty="0">
                          <a:latin typeface="Trebuchet MS"/>
                        </a:rPr>
                        <a:t> </a:t>
                      </a:r>
                      <a:r>
                        <a:rPr lang="en-US" sz="2200" b="0" i="0" u="none" strike="noStrike" noProof="0" dirty="0" err="1">
                          <a:latin typeface="Trebuchet MS"/>
                        </a:rPr>
                        <a:t>fuerza</a:t>
                      </a:r>
                      <a:br>
                        <a:rPr lang="en-US" sz="2200" b="0" i="0" u="none" strike="noStrike" noProof="0" dirty="0">
                          <a:latin typeface="Trebuchet MS"/>
                        </a:rPr>
                      </a:br>
                      <a:r>
                        <a:rPr lang="en-US" sz="2200" b="0" i="0" u="none" strike="noStrike" noProof="0" dirty="0">
                          <a:latin typeface="Trebuchet MS"/>
                        </a:rPr>
                        <a:t> de </a:t>
                      </a:r>
                      <a:r>
                        <a:rPr lang="en-US" sz="2200" b="0" i="0" u="none" strike="noStrike" noProof="0" dirty="0" err="1">
                          <a:latin typeface="Trebuchet MS"/>
                        </a:rPr>
                        <a:t>este</a:t>
                      </a:r>
                      <a:r>
                        <a:rPr lang="en-US" sz="2200" b="0" i="0" u="none" strike="noStrike" noProof="0" dirty="0">
                          <a:latin typeface="Trebuchet MS"/>
                        </a:rPr>
                        <a:t> clamor </a:t>
                      </a:r>
                      <a:r>
                        <a:rPr lang="en-US" sz="2200" b="0" i="0" u="none" strike="noStrike" noProof="0" dirty="0" err="1">
                          <a:latin typeface="Trebuchet MS"/>
                        </a:rPr>
                        <a:t>lanzado</a:t>
                      </a:r>
                      <a:br>
                        <a:rPr lang="en-US" sz="2200" b="0" i="0" u="none" strike="noStrike" noProof="0" dirty="0">
                          <a:latin typeface="Trebuchet MS"/>
                        </a:rPr>
                      </a:br>
                      <a:r>
                        <a:rPr lang="en-US" sz="2200" b="0" i="0" u="none" strike="noStrike" noProof="0" dirty="0">
                          <a:latin typeface="Trebuchet MS"/>
                        </a:rPr>
                        <a:t> a </a:t>
                      </a:r>
                      <a:r>
                        <a:rPr lang="en-US" sz="2200" b="0" i="0" u="none" strike="noStrike" noProof="0" dirty="0" err="1">
                          <a:latin typeface="Trebuchet MS"/>
                        </a:rPr>
                        <a:t>cumbres</a:t>
                      </a:r>
                      <a:r>
                        <a:rPr lang="en-US" sz="2200" b="0" i="0" u="none" strike="noStrike" noProof="0" dirty="0">
                          <a:latin typeface="Trebuchet MS"/>
                        </a:rPr>
                        <a:t> </a:t>
                      </a:r>
                      <a:r>
                        <a:rPr lang="en-US" sz="2200" b="0" i="0" u="none" strike="noStrike" noProof="0" dirty="0" err="1">
                          <a:latin typeface="Trebuchet MS"/>
                        </a:rPr>
                        <a:t>inholladas</a:t>
                      </a:r>
                      <a:r>
                        <a:rPr lang="en-US" sz="2200" b="0" i="0" u="none" strike="noStrike" noProof="0" dirty="0">
                          <a:latin typeface="Trebuchet MS"/>
                        </a:rPr>
                        <a:t>,</a:t>
                      </a:r>
                      <a:br>
                        <a:rPr lang="en-US" sz="2200" b="0" i="0" u="none" strike="noStrike" noProof="0" dirty="0">
                          <a:latin typeface="Trebuchet MS"/>
                        </a:rPr>
                      </a:br>
                      <a:r>
                        <a:rPr lang="en-US" sz="2200" b="0" i="0" u="none" strike="noStrike" noProof="0" dirty="0">
                          <a:latin typeface="Trebuchet MS"/>
                        </a:rPr>
                        <a:t> con el </a:t>
                      </a:r>
                      <a:r>
                        <a:rPr lang="en-US" sz="2200" b="0" i="0" u="none" strike="noStrike" noProof="0" dirty="0" err="1">
                          <a:latin typeface="Trebuchet MS"/>
                        </a:rPr>
                        <a:t>apoyo</a:t>
                      </a:r>
                      <a:r>
                        <a:rPr lang="en-US" sz="2200" b="0" i="0" u="none" strike="noStrike" noProof="0" dirty="0">
                          <a:latin typeface="Trebuchet MS"/>
                        </a:rPr>
                        <a:t> </a:t>
                      </a:r>
                      <a:r>
                        <a:rPr lang="en-US" sz="2200" b="0" i="0" u="none" strike="noStrike" noProof="0" dirty="0" err="1">
                          <a:latin typeface="Trebuchet MS"/>
                        </a:rPr>
                        <a:t>efímero</a:t>
                      </a:r>
                      <a:br>
                        <a:rPr lang="en-US" sz="2200" b="0" i="0" u="none" strike="noStrike" noProof="0" dirty="0">
                          <a:latin typeface="Trebuchet MS"/>
                        </a:rPr>
                      </a:br>
                      <a:r>
                        <a:rPr lang="en-US" sz="2200" b="0" i="0" u="none" strike="noStrike" noProof="0" dirty="0">
                          <a:latin typeface="Trebuchet MS"/>
                        </a:rPr>
                        <a:t> de un </a:t>
                      </a:r>
                      <a:r>
                        <a:rPr lang="en-US" sz="2200" b="0" i="0" u="none" strike="noStrike" noProof="0" dirty="0" err="1">
                          <a:latin typeface="Trebuchet MS"/>
                        </a:rPr>
                        <a:t>soplo</a:t>
                      </a:r>
                      <a:r>
                        <a:rPr lang="en-US" sz="2200" b="0" i="0" u="none" strike="noStrike" noProof="0" dirty="0">
                          <a:latin typeface="Trebuchet MS"/>
                        </a:rPr>
                        <a:t> </a:t>
                      </a:r>
                      <a:r>
                        <a:rPr lang="en-US" sz="2200" b="0" i="0" u="none" strike="noStrike" noProof="0" dirty="0" err="1">
                          <a:latin typeface="Trebuchet MS"/>
                        </a:rPr>
                        <a:t>vagabundo</a:t>
                      </a:r>
                      <a:br>
                        <a:rPr lang="en-US" sz="2200" b="0" i="0" u="none" strike="noStrike" noProof="0" dirty="0">
                          <a:latin typeface="Trebuchet MS"/>
                        </a:rPr>
                      </a:br>
                      <a:r>
                        <a:rPr lang="en-US" sz="2200" b="0" i="0" u="none" strike="noStrike" noProof="0" dirty="0">
                          <a:latin typeface="Trebuchet MS"/>
                        </a:rPr>
                        <a:t> sin base </a:t>
                      </a:r>
                      <a:r>
                        <a:rPr lang="en-US" sz="2200" b="0" i="0" u="none" strike="noStrike" noProof="0" dirty="0" err="1">
                          <a:latin typeface="Trebuchet MS"/>
                        </a:rPr>
                        <a:t>ni</a:t>
                      </a:r>
                      <a:r>
                        <a:rPr lang="en-US" sz="2200" b="0" i="0" u="none" strike="noStrike" noProof="0" dirty="0">
                          <a:latin typeface="Trebuchet MS"/>
                        </a:rPr>
                        <a:t> </a:t>
                      </a:r>
                      <a:r>
                        <a:rPr lang="en-US" sz="2200" b="0" i="0" u="none" strike="noStrike" noProof="0" dirty="0" err="1">
                          <a:latin typeface="Trebuchet MS"/>
                        </a:rPr>
                        <a:t>raíz</a:t>
                      </a:r>
                      <a:r>
                        <a:rPr lang="en-US" sz="2200" b="0" i="0" u="none" strike="noStrike" noProof="0" dirty="0">
                          <a:latin typeface="Trebuchet MS"/>
                        </a:rPr>
                        <a:t>. </a:t>
                      </a:r>
                      <a:endParaRPr lang="en-US"/>
                    </a:p>
                    <a:p>
                      <a:pPr lvl="0" algn="l">
                        <a:lnSpc>
                          <a:spcPct val="100000"/>
                        </a:lnSpc>
                        <a:spcBef>
                          <a:spcPts val="0"/>
                        </a:spcBef>
                        <a:spcAft>
                          <a:spcPts val="0"/>
                        </a:spcAft>
                        <a:buNone/>
                      </a:pPr>
                      <a:r>
                        <a:rPr lang="en-US" sz="2200" b="0" i="0" u="none" strike="noStrike" noProof="0" dirty="0">
                          <a:latin typeface="Trebuchet MS"/>
                        </a:rPr>
                        <a:t>  </a:t>
                      </a:r>
                      <a:endParaRPr lang="en-US"/>
                    </a:p>
                    <a:p>
                      <a:pPr lvl="0" algn="l">
                        <a:lnSpc>
                          <a:spcPct val="100000"/>
                        </a:lnSpc>
                        <a:spcBef>
                          <a:spcPts val="0"/>
                        </a:spcBef>
                        <a:spcAft>
                          <a:spcPts val="0"/>
                        </a:spcAft>
                        <a:buNone/>
                      </a:pPr>
                      <a:endParaRPr lang="en-US" sz="2200" b="0" i="0" u="none" strike="noStrike" noProof="0" dirty="0">
                        <a:latin typeface="Trebuchet MS"/>
                      </a:endParaRPr>
                    </a:p>
                    <a:p>
                      <a:pPr lvl="0" algn="l">
                        <a:lnSpc>
                          <a:spcPct val="100000"/>
                        </a:lnSpc>
                        <a:spcBef>
                          <a:spcPts val="0"/>
                        </a:spcBef>
                        <a:spcAft>
                          <a:spcPts val="0"/>
                        </a:spcAft>
                        <a:buNone/>
                      </a:pPr>
                      <a:endParaRPr lang="en-US" sz="2200" b="0" i="0" u="none" strike="noStrike" noProof="0" dirty="0">
                        <a:latin typeface="Trebuchet MS"/>
                      </a:endParaRPr>
                    </a:p>
                  </a:txBody>
                  <a:tcPr/>
                </a:tc>
                <a:tc>
                  <a:txBody>
                    <a:bodyPr/>
                    <a:lstStyle/>
                    <a:p>
                      <a:pPr lvl="0" algn="l">
                        <a:lnSpc>
                          <a:spcPct val="100000"/>
                        </a:lnSpc>
                        <a:spcBef>
                          <a:spcPts val="0"/>
                        </a:spcBef>
                        <a:spcAft>
                          <a:spcPts val="0"/>
                        </a:spcAft>
                        <a:buNone/>
                      </a:pPr>
                      <a:r>
                        <a:rPr lang="en-US" sz="2200" b="0" i="0" u="none" strike="noStrike" noProof="0" dirty="0" err="1">
                          <a:latin typeface="Trebuchet MS"/>
                        </a:rPr>
                        <a:t>Galoparé</a:t>
                      </a:r>
                      <a:r>
                        <a:rPr lang="en-US" sz="2200" b="0" i="0" u="none" strike="noStrike" noProof="0" dirty="0">
                          <a:latin typeface="Trebuchet MS"/>
                        </a:rPr>
                        <a:t> </a:t>
                      </a:r>
                      <a:r>
                        <a:rPr lang="en-US" sz="2200" b="0" i="0" u="none" strike="noStrike" noProof="0" dirty="0" err="1">
                          <a:latin typeface="Trebuchet MS"/>
                        </a:rPr>
                        <a:t>adherida</a:t>
                      </a:r>
                      <a:br>
                        <a:rPr lang="en-US" sz="2200" b="0" i="0" u="none" strike="noStrike" noProof="0" dirty="0">
                          <a:latin typeface="Trebuchet MS"/>
                        </a:rPr>
                      </a:br>
                      <a:r>
                        <a:rPr lang="en-US" sz="2200" b="0" i="0" u="none" strike="noStrike" noProof="0" dirty="0">
                          <a:latin typeface="Trebuchet MS"/>
                        </a:rPr>
                        <a:t>al filo de los </a:t>
                      </a:r>
                      <a:r>
                        <a:rPr lang="en-US" sz="2200" b="0" i="0" u="none" strike="noStrike" noProof="0" dirty="0" err="1">
                          <a:latin typeface="Trebuchet MS"/>
                        </a:rPr>
                        <a:t>tiempos</a:t>
                      </a:r>
                      <a:br>
                        <a:rPr lang="en-US" sz="2200" b="0" i="0" u="none" strike="noStrike" noProof="0" dirty="0">
                          <a:latin typeface="Trebuchet MS"/>
                        </a:rPr>
                      </a:br>
                      <a:r>
                        <a:rPr lang="en-US" sz="2200" b="0" i="0" u="none" strike="noStrike" noProof="0" dirty="0">
                          <a:latin typeface="Trebuchet MS"/>
                        </a:rPr>
                        <a:t>y </a:t>
                      </a:r>
                      <a:r>
                        <a:rPr lang="en-US" sz="2200" b="0" i="0" u="none" strike="noStrike" noProof="0" dirty="0" err="1">
                          <a:latin typeface="Trebuchet MS"/>
                        </a:rPr>
                        <a:t>colmará</a:t>
                      </a:r>
                      <a:r>
                        <a:rPr lang="en-US" sz="2200" b="0" i="0" u="none" strike="noStrike" noProof="0" dirty="0">
                          <a:latin typeface="Trebuchet MS"/>
                        </a:rPr>
                        <a:t> mi </a:t>
                      </a:r>
                      <a:r>
                        <a:rPr lang="en-US" sz="2200" b="0" i="0" u="none" strike="noStrike" noProof="0" dirty="0" err="1">
                          <a:latin typeface="Trebuchet MS"/>
                        </a:rPr>
                        <a:t>grito</a:t>
                      </a:r>
                      <a:br>
                        <a:rPr lang="en-US" sz="2200" b="0" i="0" u="none" strike="noStrike" noProof="0" dirty="0">
                          <a:latin typeface="Trebuchet MS"/>
                        </a:rPr>
                      </a:br>
                      <a:r>
                        <a:rPr lang="en-US" sz="2200" b="0" i="0" u="none" strike="noStrike" noProof="0" dirty="0" err="1">
                          <a:latin typeface="Trebuchet MS"/>
                        </a:rPr>
                        <a:t>vacíos</a:t>
                      </a:r>
                      <a:r>
                        <a:rPr lang="en-US" sz="2200" b="0" i="0" u="none" strike="noStrike" noProof="0" dirty="0">
                          <a:latin typeface="Trebuchet MS"/>
                        </a:rPr>
                        <a:t> </a:t>
                      </a:r>
                      <a:r>
                        <a:rPr lang="en-US" sz="2200" b="0" i="0" u="none" strike="noStrike" noProof="0" dirty="0" err="1">
                          <a:latin typeface="Trebuchet MS"/>
                        </a:rPr>
                        <a:t>insondados</a:t>
                      </a:r>
                      <a:r>
                        <a:rPr lang="en-US" sz="2200" b="0" i="0" u="none" strike="noStrike" noProof="0" dirty="0">
                          <a:latin typeface="Trebuchet MS"/>
                        </a:rPr>
                        <a:t>. </a:t>
                      </a:r>
                      <a:endParaRPr lang="en-US" sz="2200" b="1" i="0" u="none" strike="noStrike" noProof="0" dirty="0">
                        <a:latin typeface="Trebuchet MS"/>
                      </a:endParaRPr>
                    </a:p>
                    <a:p>
                      <a:pPr lvl="0" algn="l">
                        <a:lnSpc>
                          <a:spcPct val="100000"/>
                        </a:lnSpc>
                        <a:spcBef>
                          <a:spcPts val="0"/>
                        </a:spcBef>
                        <a:spcAft>
                          <a:spcPts val="0"/>
                        </a:spcAft>
                        <a:buNone/>
                      </a:pPr>
                      <a:r>
                        <a:rPr lang="en-US" sz="2200" b="0" i="0" u="none" strike="noStrike" noProof="0" dirty="0">
                          <a:latin typeface="Trebuchet MS"/>
                        </a:rPr>
                        <a:t>  </a:t>
                      </a:r>
                      <a:endParaRPr lang="en-US" sz="2200" b="1" i="0" u="none" strike="noStrike" noProof="0" dirty="0">
                        <a:latin typeface="Trebuchet MS"/>
                      </a:endParaRPr>
                    </a:p>
                    <a:p>
                      <a:pPr lvl="0" algn="l">
                        <a:lnSpc>
                          <a:spcPct val="100000"/>
                        </a:lnSpc>
                        <a:spcBef>
                          <a:spcPts val="0"/>
                        </a:spcBef>
                        <a:spcAft>
                          <a:spcPts val="0"/>
                        </a:spcAft>
                        <a:buNone/>
                      </a:pPr>
                      <a:r>
                        <a:rPr lang="en-US" sz="2200" b="0" i="0" u="none" strike="noStrike" noProof="0" dirty="0">
                          <a:latin typeface="Trebuchet MS"/>
                        </a:rPr>
                        <a:t>¡</a:t>
                      </a:r>
                      <a:r>
                        <a:rPr lang="en-US" sz="2200" b="0" i="0" u="none" strike="noStrike" noProof="0" dirty="0" err="1">
                          <a:latin typeface="Trebuchet MS"/>
                        </a:rPr>
                        <a:t>Erguida</a:t>
                      </a:r>
                      <a:r>
                        <a:rPr lang="en-US" sz="2200" b="0" i="0" u="none" strike="noStrike" noProof="0" dirty="0">
                          <a:latin typeface="Trebuchet MS"/>
                        </a:rPr>
                        <a:t> </a:t>
                      </a:r>
                      <a:r>
                        <a:rPr lang="en-US" sz="2200" b="0" i="0" u="none" strike="noStrike" noProof="0" dirty="0" err="1">
                          <a:latin typeface="Trebuchet MS"/>
                        </a:rPr>
                        <a:t>sobre</a:t>
                      </a:r>
                      <a:r>
                        <a:rPr lang="en-US" sz="2200" b="0" i="0" u="none" strike="noStrike" noProof="0" dirty="0">
                          <a:latin typeface="Trebuchet MS"/>
                        </a:rPr>
                        <a:t> el </a:t>
                      </a:r>
                      <a:r>
                        <a:rPr lang="en-US" sz="2200" b="0" i="0" u="none" strike="noStrike" noProof="0" dirty="0" err="1">
                          <a:latin typeface="Trebuchet MS"/>
                        </a:rPr>
                        <a:t>lomo</a:t>
                      </a:r>
                      <a:br>
                        <a:rPr lang="en-US" sz="2200" b="0" i="0" u="none" strike="noStrike" noProof="0" dirty="0">
                          <a:latin typeface="Trebuchet MS"/>
                        </a:rPr>
                      </a:br>
                      <a:r>
                        <a:rPr lang="en-US" sz="2200" b="0" i="0" u="none" strike="noStrike" noProof="0" dirty="0">
                          <a:latin typeface="Trebuchet MS"/>
                        </a:rPr>
                        <a:t>de </a:t>
                      </a:r>
                      <a:r>
                        <a:rPr lang="en-US" sz="2200" b="0" i="0" u="none" strike="noStrike" noProof="0" dirty="0" err="1">
                          <a:latin typeface="Trebuchet MS"/>
                        </a:rPr>
                        <a:t>todo</a:t>
                      </a:r>
                      <a:r>
                        <a:rPr lang="en-US" sz="2200" b="0" i="0" u="none" strike="noStrike" noProof="0" dirty="0">
                          <a:latin typeface="Trebuchet MS"/>
                        </a:rPr>
                        <a:t> lo </a:t>
                      </a:r>
                      <a:r>
                        <a:rPr lang="en-US" sz="2200" b="0" i="0" u="none" strike="noStrike" noProof="0" dirty="0" err="1">
                          <a:latin typeface="Trebuchet MS"/>
                        </a:rPr>
                        <a:t>inestable</a:t>
                      </a:r>
                      <a:r>
                        <a:rPr lang="en-US" sz="2200" b="0" i="0" u="none" strike="noStrike" noProof="0" dirty="0">
                          <a:latin typeface="Trebuchet MS"/>
                        </a:rPr>
                        <a:t>,</a:t>
                      </a:r>
                      <a:br>
                        <a:rPr lang="en-US" sz="2200" b="0" i="0" u="none" strike="noStrike" noProof="0" dirty="0">
                          <a:latin typeface="Trebuchet MS"/>
                        </a:rPr>
                      </a:br>
                      <a:r>
                        <a:rPr lang="en-US" sz="2200" b="0" i="0" u="none" strike="noStrike" noProof="0" dirty="0" err="1">
                          <a:latin typeface="Trebuchet MS"/>
                        </a:rPr>
                        <a:t>derrumbaré</a:t>
                      </a:r>
                      <a:r>
                        <a:rPr lang="en-US" sz="2200" b="0" i="0" u="none" strike="noStrike" noProof="0" dirty="0">
                          <a:latin typeface="Trebuchet MS"/>
                        </a:rPr>
                        <a:t> </a:t>
                      </a:r>
                      <a:r>
                        <a:rPr lang="en-US" sz="2200" b="0" i="0" u="none" strike="noStrike" noProof="0" dirty="0" err="1">
                          <a:latin typeface="Trebuchet MS"/>
                        </a:rPr>
                        <a:t>certezas</a:t>
                      </a:r>
                      <a:br>
                        <a:rPr lang="en-US" sz="2200" b="0" i="0" u="none" strike="noStrike" noProof="0" dirty="0">
                          <a:latin typeface="Trebuchet MS"/>
                        </a:rPr>
                      </a:br>
                      <a:r>
                        <a:rPr lang="en-US" sz="2200" b="0" i="0" u="none" strike="noStrike" noProof="0" dirty="0">
                          <a:latin typeface="Trebuchet MS"/>
                        </a:rPr>
                        <a:t>en </a:t>
                      </a:r>
                      <a:r>
                        <a:rPr lang="en-US" sz="2200" b="0" i="0" u="none" strike="noStrike" noProof="0" dirty="0" err="1">
                          <a:latin typeface="Trebuchet MS"/>
                        </a:rPr>
                        <a:t>nombre</a:t>
                      </a:r>
                      <a:r>
                        <a:rPr lang="en-US" sz="2200" b="0" i="0" u="none" strike="noStrike" noProof="0" dirty="0">
                          <a:latin typeface="Trebuchet MS"/>
                        </a:rPr>
                        <a:t> del azar! </a:t>
                      </a:r>
                      <a:endParaRPr lang="en-US" dirty="0"/>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37530653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D4B6-2AB1-4862-80E4-D845DF440CB7}"/>
              </a:ext>
            </a:extLst>
          </p:cNvPr>
          <p:cNvSpPr>
            <a:spLocks noGrp="1"/>
          </p:cNvSpPr>
          <p:nvPr>
            <p:ph type="title"/>
          </p:nvPr>
        </p:nvSpPr>
        <p:spPr>
          <a:xfrm>
            <a:off x="252970" y="88305"/>
            <a:ext cx="9830338" cy="1089835"/>
          </a:xfrm>
        </p:spPr>
        <p:txBody>
          <a:bodyPr>
            <a:normAutofit fontScale="90000"/>
          </a:bodyPr>
          <a:lstStyle/>
          <a:p>
            <a:r>
              <a:rPr lang="en-US" b="1" dirty="0">
                <a:ea typeface="+mj-lt"/>
                <a:cs typeface="+mj-lt"/>
              </a:rPr>
              <a:t>Elisabeth Mulder</a:t>
            </a:r>
            <a:br>
              <a:rPr lang="en-US" dirty="0"/>
            </a:br>
            <a:r>
              <a:rPr lang="en-US" sz="2500" b="1" dirty="0" err="1">
                <a:solidFill>
                  <a:schemeClr val="tx2"/>
                </a:solidFill>
                <a:ea typeface="+mj-lt"/>
                <a:cs typeface="+mj-lt"/>
              </a:rPr>
              <a:t>Movilidad</a:t>
            </a:r>
            <a:r>
              <a:rPr lang="en-US" sz="2500" b="1" dirty="0">
                <a:solidFill>
                  <a:schemeClr val="tx2"/>
                </a:solidFill>
                <a:ea typeface="+mj-lt"/>
                <a:cs typeface="+mj-lt"/>
              </a:rPr>
              <a:t> (</a:t>
            </a:r>
            <a:r>
              <a:rPr lang="en-US" sz="2500" b="1" dirty="0" err="1">
                <a:solidFill>
                  <a:schemeClr val="tx2"/>
                </a:solidFill>
                <a:ea typeface="+mj-lt"/>
                <a:cs typeface="+mj-lt"/>
              </a:rPr>
              <a:t>Sinfonía</a:t>
            </a:r>
            <a:r>
              <a:rPr lang="en-US" sz="2500" b="1" dirty="0">
                <a:solidFill>
                  <a:schemeClr val="tx2"/>
                </a:solidFill>
                <a:ea typeface="+mj-lt"/>
                <a:cs typeface="+mj-lt"/>
              </a:rPr>
              <a:t> en </a:t>
            </a:r>
            <a:r>
              <a:rPr lang="en-US" sz="2500" b="1" dirty="0" err="1">
                <a:solidFill>
                  <a:schemeClr val="tx2"/>
                </a:solidFill>
                <a:ea typeface="+mj-lt"/>
                <a:cs typeface="+mj-lt"/>
              </a:rPr>
              <a:t>rojo</a:t>
            </a:r>
            <a:r>
              <a:rPr lang="en-US" sz="2500" b="1" dirty="0">
                <a:solidFill>
                  <a:schemeClr val="tx2"/>
                </a:solidFill>
                <a:ea typeface="+mj-lt"/>
                <a:cs typeface="+mj-lt"/>
              </a:rPr>
              <a:t>)</a:t>
            </a:r>
            <a:br>
              <a:rPr lang="en-US" b="1" dirty="0">
                <a:ea typeface="+mj-lt"/>
                <a:cs typeface="+mj-lt"/>
              </a:rPr>
            </a:br>
            <a:br>
              <a:rPr lang="en-US" b="1" dirty="0">
                <a:ea typeface="+mj-lt"/>
                <a:cs typeface="+mj-lt"/>
              </a:rPr>
            </a:br>
            <a:r>
              <a:rPr lang="en-US" b="1" dirty="0">
                <a:ea typeface="+mj-lt"/>
                <a:cs typeface="+mj-lt"/>
              </a:rPr>
              <a:t>                    </a:t>
            </a:r>
            <a:br>
              <a:rPr lang="en-US" b="1" dirty="0">
                <a:solidFill>
                  <a:srgbClr val="90C226"/>
                </a:solidFill>
              </a:rPr>
            </a:br>
            <a:r>
              <a:rPr lang="en-US" sz="2500" b="1" dirty="0">
                <a:solidFill>
                  <a:schemeClr val="tx1"/>
                </a:solidFill>
              </a:rPr>
              <a:t>                                   </a:t>
            </a:r>
            <a:endParaRPr lang="en-US" dirty="0">
              <a:solidFill>
                <a:schemeClr val="tx1"/>
              </a:solidFill>
            </a:endParaRPr>
          </a:p>
        </p:txBody>
      </p:sp>
      <p:graphicFrame>
        <p:nvGraphicFramePr>
          <p:cNvPr id="4" name="Table 4">
            <a:extLst>
              <a:ext uri="{FF2B5EF4-FFF2-40B4-BE49-F238E27FC236}">
                <a16:creationId xmlns:a16="http://schemas.microsoft.com/office/drawing/2014/main" id="{61E5B509-FB37-4FBA-8277-9986F62C76F8}"/>
              </a:ext>
            </a:extLst>
          </p:cNvPr>
          <p:cNvGraphicFramePr>
            <a:graphicFrameLocks noGrp="1"/>
          </p:cNvGraphicFramePr>
          <p:nvPr>
            <p:ph idx="1"/>
            <p:extLst>
              <p:ext uri="{D42A27DB-BD31-4B8C-83A1-F6EECF244321}">
                <p14:modId xmlns:p14="http://schemas.microsoft.com/office/powerpoint/2010/main" val="532200122"/>
              </p:ext>
            </p:extLst>
          </p:nvPr>
        </p:nvGraphicFramePr>
        <p:xfrm>
          <a:off x="258096" y="1229031"/>
          <a:ext cx="7401959" cy="3711677"/>
        </p:xfrm>
        <a:graphic>
          <a:graphicData uri="http://schemas.openxmlformats.org/drawingml/2006/table">
            <a:tbl>
              <a:tblPr firstRow="1" bandRow="1">
                <a:tableStyleId>{5C22544A-7EE6-4342-B048-85BDC9FD1C3A}</a:tableStyleId>
              </a:tblPr>
              <a:tblGrid>
                <a:gridCol w="7401959">
                  <a:extLst>
                    <a:ext uri="{9D8B030D-6E8A-4147-A177-3AD203B41FA5}">
                      <a16:colId xmlns:a16="http://schemas.microsoft.com/office/drawing/2014/main" val="2275699178"/>
                    </a:ext>
                  </a:extLst>
                </a:gridCol>
              </a:tblGrid>
              <a:tr h="3711677">
                <a:tc>
                  <a:txBody>
                    <a:bodyPr/>
                    <a:lstStyle/>
                    <a:p>
                      <a:pPr lvl="0" algn="just">
                        <a:lnSpc>
                          <a:spcPct val="100000"/>
                        </a:lnSpc>
                        <a:spcBef>
                          <a:spcPts val="0"/>
                        </a:spcBef>
                        <a:spcAft>
                          <a:spcPts val="0"/>
                        </a:spcAft>
                        <a:buNone/>
                      </a:pPr>
                      <a:r>
                        <a:rPr lang="en-US" sz="2400" b="0" i="0" u="none" strike="noStrike" noProof="0" dirty="0"/>
                        <a:t>No </a:t>
                      </a:r>
                      <a:r>
                        <a:rPr lang="en-US" sz="2400" b="0" i="0" u="none" strike="noStrike" noProof="0" dirty="0" err="1"/>
                        <a:t>quiero</a:t>
                      </a:r>
                      <a:r>
                        <a:rPr lang="en-US" sz="2400" b="0" i="0" u="none" strike="noStrike" noProof="0" dirty="0"/>
                        <a:t> ser </a:t>
                      </a:r>
                      <a:r>
                        <a:rPr lang="en-US" sz="2400" b="0" i="0" u="none" strike="noStrike" noProof="0" dirty="0" err="1"/>
                        <a:t>lago</a:t>
                      </a:r>
                      <a:r>
                        <a:rPr lang="en-US" sz="2400" b="0" i="0" u="none" strike="noStrike" noProof="0" dirty="0"/>
                        <a:t> </a:t>
                      </a:r>
                      <a:r>
                        <a:rPr lang="en-US" sz="2400" b="0" i="0" u="none" strike="noStrike" noProof="0" dirty="0" err="1"/>
                        <a:t>ni</a:t>
                      </a:r>
                      <a:r>
                        <a:rPr lang="en-US" sz="2400" b="0" i="0" u="none" strike="noStrike" noProof="0" dirty="0"/>
                        <a:t> </a:t>
                      </a:r>
                      <a:r>
                        <a:rPr lang="en-US" sz="2400" b="0" i="0" u="none" strike="noStrike" noProof="0" dirty="0" err="1"/>
                        <a:t>estanque</a:t>
                      </a:r>
                      <a:r>
                        <a:rPr lang="en-US" sz="2400" b="0" i="0" u="none" strike="noStrike" noProof="0" dirty="0"/>
                        <a:t> </a:t>
                      </a:r>
                      <a:r>
                        <a:rPr lang="en-US" sz="2400" b="0" i="0" u="none" strike="noStrike" noProof="0" dirty="0" err="1"/>
                        <a:t>cerrado</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a:t>no </a:t>
                      </a:r>
                      <a:r>
                        <a:rPr lang="en-US" sz="2400" b="0" i="0" u="none" strike="noStrike" noProof="0" dirty="0" err="1"/>
                        <a:t>quiero</a:t>
                      </a:r>
                      <a:r>
                        <a:rPr lang="en-US" sz="2400" b="0" i="0" u="none" strike="noStrike" noProof="0" dirty="0"/>
                        <a:t> ser </a:t>
                      </a:r>
                      <a:r>
                        <a:rPr lang="en-US" sz="2400" b="0" i="0" u="none" strike="noStrike" noProof="0" dirty="0" err="1"/>
                        <a:t>parque</a:t>
                      </a:r>
                      <a:r>
                        <a:rPr lang="en-US" sz="2400" b="0" i="0" u="none" strike="noStrike" noProof="0" dirty="0"/>
                        <a:t> </a:t>
                      </a:r>
                      <a:r>
                        <a:rPr lang="en-US" sz="2400" b="0" i="0" u="none" strike="noStrike" noProof="0" dirty="0" err="1"/>
                        <a:t>ni</a:t>
                      </a:r>
                      <a:r>
                        <a:rPr lang="en-US" sz="2400" b="0" i="0" u="none" strike="noStrike" noProof="0" dirty="0"/>
                        <a:t> </a:t>
                      </a:r>
                      <a:r>
                        <a:rPr lang="en-US" sz="2400" b="0" i="0" u="none" strike="noStrike" noProof="0" dirty="0" err="1"/>
                        <a:t>huerto</a:t>
                      </a:r>
                      <a:r>
                        <a:rPr lang="en-US" sz="2400" b="0" i="0" u="none" strike="noStrike" noProof="0" dirty="0"/>
                        <a:t> </a:t>
                      </a:r>
                      <a:r>
                        <a:rPr lang="en-US" sz="2400" b="0" i="0" u="none" strike="noStrike" noProof="0" dirty="0" err="1"/>
                        <a:t>murado</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err="1"/>
                        <a:t>quiero</a:t>
                      </a:r>
                      <a:r>
                        <a:rPr lang="en-US" sz="2400" b="0" i="0" u="none" strike="noStrike" noProof="0" dirty="0"/>
                        <a:t> ser </a:t>
                      </a:r>
                      <a:r>
                        <a:rPr lang="en-US" sz="2400" b="0" i="0" u="none" strike="noStrike" noProof="0" dirty="0" err="1"/>
                        <a:t>errante</a:t>
                      </a:r>
                      <a:r>
                        <a:rPr lang="en-US" sz="2400" b="0" i="0" u="none" strike="noStrike" noProof="0" dirty="0"/>
                        <a:t>, </a:t>
                      </a:r>
                      <a:r>
                        <a:rPr lang="en-US" sz="2400" b="0" i="0" u="none" strike="noStrike" noProof="0" dirty="0" err="1"/>
                        <a:t>inquieta</a:t>
                      </a:r>
                      <a:r>
                        <a:rPr lang="en-US" sz="2400" b="0" i="0" u="none" strike="noStrike" noProof="0" dirty="0"/>
                        <a:t> </a:t>
                      </a:r>
                      <a:r>
                        <a:rPr lang="en-US" sz="2400" b="0" i="0" u="none" strike="noStrike" noProof="0" dirty="0" err="1"/>
                        <a:t>simiente</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a:t>y arroyo de </a:t>
                      </a:r>
                      <a:r>
                        <a:rPr lang="en-US" sz="2400" b="0" i="0" u="none" strike="noStrike" noProof="0" dirty="0" err="1"/>
                        <a:t>clara</a:t>
                      </a:r>
                      <a:r>
                        <a:rPr lang="en-US" sz="2400" b="0" i="0" u="none" strike="noStrike" noProof="0" dirty="0"/>
                        <a:t>, de libre </a:t>
                      </a:r>
                      <a:r>
                        <a:rPr lang="en-US" sz="2400" b="0" i="0" u="none" strike="noStrike" noProof="0" dirty="0" err="1"/>
                        <a:t>corriente</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err="1"/>
                        <a:t>Quiero</a:t>
                      </a:r>
                      <a:r>
                        <a:rPr lang="en-US" sz="2400" b="0" i="0" u="none" strike="noStrike" noProof="0" dirty="0"/>
                        <a:t> ser la </a:t>
                      </a:r>
                      <a:r>
                        <a:rPr lang="en-US" sz="2400" b="0" i="0" u="none" strike="noStrike" noProof="0" dirty="0" err="1"/>
                        <a:t>nube</a:t>
                      </a:r>
                      <a:r>
                        <a:rPr lang="en-US" sz="2400" b="0" i="0" u="none" strike="noStrike" noProof="0" dirty="0"/>
                        <a:t> que </a:t>
                      </a:r>
                      <a:r>
                        <a:rPr lang="en-US" sz="2400" b="0" i="0" u="none" strike="noStrike" noProof="0" dirty="0" err="1"/>
                        <a:t>escapa</a:t>
                      </a:r>
                      <a:r>
                        <a:rPr lang="en-US" sz="2400" b="0" i="0" u="none" strike="noStrike" noProof="0" dirty="0"/>
                        <a:t>, </a:t>
                      </a:r>
                      <a:r>
                        <a:rPr lang="en-US" sz="2400" b="0" i="0" u="none" strike="noStrike" noProof="0" dirty="0" err="1"/>
                        <a:t>distante</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err="1"/>
                        <a:t>quiero</a:t>
                      </a:r>
                      <a:r>
                        <a:rPr lang="en-US" sz="2400" b="0" i="0" u="none" strike="noStrike" noProof="0" dirty="0"/>
                        <a:t> ser el </a:t>
                      </a:r>
                      <a:r>
                        <a:rPr lang="en-US" sz="2400" b="0" i="0" u="none" strike="noStrike" noProof="0" dirty="0" err="1"/>
                        <a:t>leve</a:t>
                      </a:r>
                      <a:r>
                        <a:rPr lang="en-US" sz="2400" b="0" i="0" u="none" strike="noStrike" noProof="0" dirty="0"/>
                        <a:t> </a:t>
                      </a:r>
                      <a:r>
                        <a:rPr lang="en-US" sz="2400" b="0" i="0" u="none" strike="noStrike" noProof="0" dirty="0" err="1"/>
                        <a:t>pétalo</a:t>
                      </a:r>
                      <a:r>
                        <a:rPr lang="en-US" sz="2400" b="0" i="0" u="none" strike="noStrike" noProof="0" dirty="0"/>
                        <a:t> </a:t>
                      </a:r>
                      <a:r>
                        <a:rPr lang="en-US" sz="2400" b="0" i="0" u="none" strike="noStrike" noProof="0" dirty="0" err="1"/>
                        <a:t>ambulante</a:t>
                      </a:r>
                      <a:r>
                        <a:rPr lang="en-US" sz="2400" b="0" i="0" u="none" strike="noStrike" noProof="0" dirty="0"/>
                        <a:t>, </a:t>
                      </a:r>
                      <a:endParaRPr lang="en-US" sz="2400"/>
                    </a:p>
                    <a:p>
                      <a:pPr lvl="0" algn="just">
                        <a:lnSpc>
                          <a:spcPct val="100000"/>
                        </a:lnSpc>
                        <a:spcBef>
                          <a:spcPts val="0"/>
                        </a:spcBef>
                        <a:spcAft>
                          <a:spcPts val="0"/>
                        </a:spcAft>
                        <a:buNone/>
                      </a:pPr>
                      <a:r>
                        <a:rPr lang="en-US" sz="2400" b="0" i="0" u="none" strike="noStrike" noProof="0" dirty="0" err="1"/>
                        <a:t>quiero</a:t>
                      </a:r>
                      <a:r>
                        <a:rPr lang="en-US" sz="2400" b="0" i="0" u="none" strike="noStrike" noProof="0" dirty="0"/>
                        <a:t> ser la </a:t>
                      </a:r>
                      <a:r>
                        <a:rPr lang="en-US" sz="2400" b="0" i="0" u="none" strike="noStrike" noProof="0" dirty="0" err="1"/>
                        <a:t>brisa</a:t>
                      </a:r>
                      <a:r>
                        <a:rPr lang="en-US" sz="2400" b="0" i="0" u="none" strike="noStrike" noProof="0" dirty="0"/>
                        <a:t> </a:t>
                      </a:r>
                      <a:r>
                        <a:rPr lang="en-US" sz="2400" b="0" i="0" u="none" strike="noStrike" noProof="0" dirty="0" err="1"/>
                        <a:t>caprichosa</a:t>
                      </a:r>
                      <a:r>
                        <a:rPr lang="en-US" sz="2400" b="0" i="0" u="none" strike="noStrike" noProof="0" dirty="0"/>
                        <a:t> y </a:t>
                      </a:r>
                      <a:r>
                        <a:rPr lang="en-US" sz="2400" b="0" i="0" u="none" strike="noStrike" noProof="0" dirty="0" err="1"/>
                        <a:t>loca</a:t>
                      </a:r>
                      <a:r>
                        <a:rPr lang="en-US" sz="2400" b="0" i="0" u="none" strike="noStrike" noProof="0" dirty="0"/>
                        <a:t>; </a:t>
                      </a:r>
                      <a:endParaRPr lang="en-US" sz="2400" dirty="0"/>
                    </a:p>
                    <a:p>
                      <a:pPr lvl="0" algn="l">
                        <a:lnSpc>
                          <a:spcPct val="100000"/>
                        </a:lnSpc>
                        <a:spcBef>
                          <a:spcPts val="0"/>
                        </a:spcBef>
                        <a:spcAft>
                          <a:spcPts val="0"/>
                        </a:spcAft>
                        <a:buNone/>
                      </a:pPr>
                      <a:r>
                        <a:rPr lang="en-US" sz="2400" b="0" i="0" u="none" strike="noStrike" noProof="0" dirty="0"/>
                        <a:t>no </a:t>
                      </a:r>
                      <a:r>
                        <a:rPr lang="en-US" sz="2400" b="0" i="0" u="none" strike="noStrike" noProof="0" dirty="0" err="1"/>
                        <a:t>quiero</a:t>
                      </a:r>
                      <a:r>
                        <a:rPr lang="en-US" sz="2400" b="0" i="0" u="none" strike="noStrike" noProof="0" dirty="0"/>
                        <a:t> ser árbol, no </a:t>
                      </a:r>
                      <a:r>
                        <a:rPr lang="en-US" sz="2400" b="0" i="0" u="none" strike="noStrike" noProof="0" dirty="0" err="1"/>
                        <a:t>quiero</a:t>
                      </a:r>
                      <a:r>
                        <a:rPr lang="en-US" sz="2400" b="0" i="0" u="none" strike="noStrike" noProof="0" dirty="0"/>
                        <a:t> ser </a:t>
                      </a:r>
                      <a:r>
                        <a:rPr lang="en-US" sz="2400" b="0" i="0" u="none" strike="noStrike" noProof="0" dirty="0" err="1"/>
                        <a:t>roca</a:t>
                      </a:r>
                      <a:r>
                        <a:rPr lang="en-US" sz="2400" b="0" i="0" u="none" strike="noStrike" noProof="0" dirty="0"/>
                        <a:t>. </a:t>
                      </a:r>
                      <a:endParaRPr lang="en-US" dirty="0"/>
                    </a:p>
                    <a:p>
                      <a:pPr lvl="0" algn="l">
                        <a:lnSpc>
                          <a:spcPct val="100000"/>
                        </a:lnSpc>
                        <a:spcBef>
                          <a:spcPts val="0"/>
                        </a:spcBef>
                        <a:spcAft>
                          <a:spcPts val="0"/>
                        </a:spcAft>
                        <a:buNone/>
                      </a:pPr>
                      <a:endParaRPr lang="en-US" sz="2200" b="0" i="0" u="none" strike="noStrike" noProof="0" dirty="0">
                        <a:latin typeface="Trebuchet MS"/>
                      </a:endParaRPr>
                    </a:p>
                    <a:p>
                      <a:pPr lvl="0" algn="l">
                        <a:lnSpc>
                          <a:spcPct val="100000"/>
                        </a:lnSpc>
                        <a:spcBef>
                          <a:spcPts val="0"/>
                        </a:spcBef>
                        <a:spcAft>
                          <a:spcPts val="0"/>
                        </a:spcAft>
                        <a:buNone/>
                      </a:pPr>
                      <a:endParaRPr lang="en-US" sz="2200" b="0" i="0" u="none" strike="noStrike" noProof="0" dirty="0">
                        <a:latin typeface="Trebuchet MS"/>
                      </a:endParaRPr>
                    </a:p>
                  </a:txBody>
                  <a:tcPr/>
                </a:tc>
                <a:extLst>
                  <a:ext uri="{0D108BD9-81ED-4DB2-BD59-A6C34878D82A}">
                    <a16:rowId xmlns:a16="http://schemas.microsoft.com/office/drawing/2014/main" val="610638634"/>
                  </a:ext>
                </a:extLst>
              </a:tr>
            </a:tbl>
          </a:graphicData>
        </a:graphic>
      </p:graphicFrame>
    </p:spTree>
    <p:extLst>
      <p:ext uri="{BB962C8B-B14F-4D97-AF65-F5344CB8AC3E}">
        <p14:creationId xmlns:p14="http://schemas.microsoft.com/office/powerpoint/2010/main" val="95327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B85-9471-4C8F-864D-0B818FA0D334}"/>
              </a:ext>
            </a:extLst>
          </p:cNvPr>
          <p:cNvSpPr>
            <a:spLocks noGrp="1"/>
          </p:cNvSpPr>
          <p:nvPr>
            <p:ph type="title"/>
          </p:nvPr>
        </p:nvSpPr>
        <p:spPr>
          <a:xfrm>
            <a:off x="640463" y="130277"/>
            <a:ext cx="8596668" cy="607962"/>
          </a:xfrm>
        </p:spPr>
        <p:txBody>
          <a:bodyPr>
            <a:normAutofit fontScale="90000"/>
          </a:bodyPr>
          <a:lstStyle/>
          <a:p>
            <a:r>
              <a:rPr lang="en-US" b="1" dirty="0" err="1">
                <a:solidFill>
                  <a:schemeClr val="accent2"/>
                </a:solidFill>
                <a:ea typeface="+mj-lt"/>
                <a:cs typeface="+mj-lt"/>
              </a:rPr>
              <a:t>Contexto</a:t>
            </a:r>
            <a:r>
              <a:rPr lang="en-US" b="1" dirty="0">
                <a:solidFill>
                  <a:schemeClr val="accent2"/>
                </a:solidFill>
                <a:ea typeface="+mj-lt"/>
                <a:cs typeface="+mj-lt"/>
              </a:rPr>
              <a:t> </a:t>
            </a:r>
            <a:r>
              <a:rPr lang="en-US" b="1" dirty="0" err="1">
                <a:solidFill>
                  <a:schemeClr val="accent2"/>
                </a:solidFill>
                <a:ea typeface="+mj-lt"/>
                <a:cs typeface="+mj-lt"/>
              </a:rPr>
              <a:t>histórico</a:t>
            </a:r>
            <a:endParaRPr lang="en-US" dirty="0" err="1"/>
          </a:p>
        </p:txBody>
      </p:sp>
      <p:sp>
        <p:nvSpPr>
          <p:cNvPr id="3" name="Content Placeholder 2">
            <a:extLst>
              <a:ext uri="{FF2B5EF4-FFF2-40B4-BE49-F238E27FC236}">
                <a16:creationId xmlns:a16="http://schemas.microsoft.com/office/drawing/2014/main" id="{2C5BCBF3-1AD2-404D-A08B-F15FFAA4B8B1}"/>
              </a:ext>
            </a:extLst>
          </p:cNvPr>
          <p:cNvSpPr>
            <a:spLocks noGrp="1"/>
          </p:cNvSpPr>
          <p:nvPr>
            <p:ph idx="1"/>
          </p:nvPr>
        </p:nvSpPr>
        <p:spPr>
          <a:xfrm>
            <a:off x="308625" y="870106"/>
            <a:ext cx="9874860" cy="5724320"/>
          </a:xfrm>
        </p:spPr>
        <p:txBody>
          <a:bodyPr vert="horz" lIns="91440" tIns="45720" rIns="91440" bIns="45720" rtlCol="0" anchor="t">
            <a:normAutofit/>
          </a:bodyPr>
          <a:lstStyle/>
          <a:p>
            <a:pPr marL="0" indent="0">
              <a:buNone/>
            </a:pPr>
            <a:r>
              <a:rPr lang="es-ES" sz="2400" b="1" dirty="0">
                <a:solidFill>
                  <a:schemeClr val="accent2"/>
                </a:solidFill>
                <a:ea typeface="+mn-lt"/>
                <a:cs typeface="+mn-lt"/>
              </a:rPr>
              <a:t>2. </a:t>
            </a:r>
            <a:r>
              <a:rPr lang="sk-SK" sz="2400" b="1" dirty="0">
                <a:solidFill>
                  <a:schemeClr val="accent2"/>
                </a:solidFill>
                <a:ea typeface="+mn-lt"/>
                <a:cs typeface="+mn-lt"/>
              </a:rPr>
              <a:t>El </a:t>
            </a:r>
            <a:r>
              <a:rPr lang="sk-SK" sz="2400" b="1" dirty="0" err="1">
                <a:solidFill>
                  <a:schemeClr val="accent2"/>
                </a:solidFill>
                <a:ea typeface="+mn-lt"/>
                <a:cs typeface="+mn-lt"/>
              </a:rPr>
              <a:t>bienio</a:t>
            </a:r>
            <a:r>
              <a:rPr lang="sk-SK" sz="2400" b="1" dirty="0">
                <a:solidFill>
                  <a:schemeClr val="accent2"/>
                </a:solidFill>
                <a:ea typeface="+mn-lt"/>
                <a:cs typeface="+mn-lt"/>
              </a:rPr>
              <a:t> </a:t>
            </a:r>
            <a:r>
              <a:rPr lang="sk-SK" sz="2400" b="1" dirty="0" err="1">
                <a:solidFill>
                  <a:schemeClr val="accent2"/>
                </a:solidFill>
                <a:ea typeface="+mn-lt"/>
                <a:cs typeface="+mn-lt"/>
              </a:rPr>
              <a:t>conservador</a:t>
            </a:r>
            <a:r>
              <a:rPr lang="sk-SK" sz="2400" b="1" dirty="0">
                <a:solidFill>
                  <a:schemeClr val="accent2"/>
                </a:solidFill>
                <a:ea typeface="+mn-lt"/>
                <a:cs typeface="+mn-lt"/>
              </a:rPr>
              <a:t> (1933 – 1936</a:t>
            </a:r>
            <a:r>
              <a:rPr lang="en-US" sz="2400" b="1" dirty="0">
                <a:solidFill>
                  <a:schemeClr val="accent2"/>
                </a:solidFill>
                <a:ea typeface="+mn-lt"/>
                <a:cs typeface="+mn-lt"/>
              </a:rPr>
              <a:t>)</a:t>
            </a:r>
            <a:endParaRPr lang="es-ES" sz="2400" b="1" dirty="0">
              <a:solidFill>
                <a:schemeClr val="accent2"/>
              </a:solidFill>
            </a:endParaRPr>
          </a:p>
          <a:p>
            <a:pPr marL="457200" indent="-457200">
              <a:buFont typeface="Wingdings" charset="2"/>
              <a:buChar char="§"/>
            </a:pPr>
            <a:r>
              <a:rPr lang="sk-SK" sz="2400" dirty="0" err="1">
                <a:ea typeface="+mn-lt"/>
                <a:cs typeface="+mn-lt"/>
              </a:rPr>
              <a:t>se</a:t>
            </a:r>
            <a:r>
              <a:rPr lang="sk-SK" sz="2400" dirty="0">
                <a:ea typeface="+mn-lt"/>
                <a:cs typeface="+mn-lt"/>
              </a:rPr>
              <a:t> </a:t>
            </a:r>
            <a:r>
              <a:rPr lang="sk-SK" sz="2400" dirty="0" err="1">
                <a:ea typeface="+mn-lt"/>
                <a:cs typeface="+mn-lt"/>
              </a:rPr>
              <a:t>formó</a:t>
            </a:r>
            <a:r>
              <a:rPr lang="sk-SK" sz="2400" dirty="0">
                <a:ea typeface="+mn-lt"/>
                <a:cs typeface="+mn-lt"/>
              </a:rPr>
              <a:t> </a:t>
            </a:r>
            <a:r>
              <a:rPr lang="sk-SK" sz="2400" dirty="0" err="1">
                <a:ea typeface="+mn-lt"/>
                <a:cs typeface="+mn-lt"/>
              </a:rPr>
              <a:t>un</a:t>
            </a:r>
            <a:r>
              <a:rPr lang="sk-SK" sz="2400" dirty="0">
                <a:ea typeface="+mn-lt"/>
                <a:cs typeface="+mn-lt"/>
              </a:rPr>
              <a:t> </a:t>
            </a:r>
            <a:r>
              <a:rPr lang="sk-SK" sz="2400" b="1" dirty="0" err="1">
                <a:ea typeface="+mn-lt"/>
                <a:cs typeface="+mn-lt"/>
              </a:rPr>
              <a:t>gobierno</a:t>
            </a:r>
            <a:r>
              <a:rPr lang="sk-SK" sz="2400" dirty="0">
                <a:ea typeface="+mn-lt"/>
                <a:cs typeface="+mn-lt"/>
              </a:rPr>
              <a:t> sólo </a:t>
            </a:r>
            <a:r>
              <a:rPr lang="sk-SK" sz="2400" dirty="0" err="1">
                <a:ea typeface="+mn-lt"/>
                <a:cs typeface="+mn-lt"/>
              </a:rPr>
              <a:t>por</a:t>
            </a:r>
            <a:r>
              <a:rPr lang="sk-SK" sz="2400" dirty="0">
                <a:ea typeface="+mn-lt"/>
                <a:cs typeface="+mn-lt"/>
              </a:rPr>
              <a:t> </a:t>
            </a:r>
            <a:r>
              <a:rPr lang="sk-SK" sz="2400" dirty="0" err="1">
                <a:ea typeface="+mn-lt"/>
                <a:cs typeface="+mn-lt"/>
              </a:rPr>
              <a:t>miembros</a:t>
            </a:r>
            <a:r>
              <a:rPr lang="sk-SK" sz="2400" dirty="0">
                <a:ea typeface="+mn-lt"/>
                <a:cs typeface="+mn-lt"/>
              </a:rPr>
              <a:t> </a:t>
            </a:r>
            <a:r>
              <a:rPr lang="sk-SK" sz="2400" b="1" dirty="0">
                <a:ea typeface="+mn-lt"/>
                <a:cs typeface="+mn-lt"/>
              </a:rPr>
              <a:t>del </a:t>
            </a:r>
            <a:r>
              <a:rPr lang="sk-SK" sz="2400" b="1" dirty="0" err="1">
                <a:ea typeface="+mn-lt"/>
                <a:cs typeface="+mn-lt"/>
              </a:rPr>
              <a:t>Partido</a:t>
            </a:r>
            <a:r>
              <a:rPr lang="sk-SK" sz="2400" b="1" dirty="0">
                <a:ea typeface="+mn-lt"/>
                <a:cs typeface="+mn-lt"/>
              </a:rPr>
              <a:t> </a:t>
            </a:r>
            <a:r>
              <a:rPr lang="sk-SK" sz="2400" b="1" dirty="0" err="1">
                <a:ea typeface="+mn-lt"/>
                <a:cs typeface="+mn-lt"/>
              </a:rPr>
              <a:t>radical</a:t>
            </a:r>
            <a:r>
              <a:rPr lang="sk-SK" sz="2400" b="1" dirty="0">
                <a:ea typeface="+mn-lt"/>
                <a:cs typeface="+mn-lt"/>
              </a:rPr>
              <a:t> (</a:t>
            </a:r>
            <a:r>
              <a:rPr lang="sk-SK" sz="2400" b="1" dirty="0" err="1">
                <a:ea typeface="+mn-lt"/>
                <a:cs typeface="+mn-lt"/>
              </a:rPr>
              <a:t>Alejandro</a:t>
            </a:r>
            <a:r>
              <a:rPr lang="sk-SK" sz="2400" b="1" dirty="0">
                <a:ea typeface="+mn-lt"/>
                <a:cs typeface="+mn-lt"/>
              </a:rPr>
              <a:t> </a:t>
            </a:r>
            <a:r>
              <a:rPr lang="sk-SK" sz="2400" b="1" dirty="0" err="1">
                <a:ea typeface="+mn-lt"/>
                <a:cs typeface="+mn-lt"/>
              </a:rPr>
              <a:t>Lerroux</a:t>
            </a:r>
            <a:r>
              <a:rPr lang="en-US" sz="2400" b="1" dirty="0">
                <a:ea typeface="+mn-lt"/>
                <a:cs typeface="+mn-lt"/>
              </a:rPr>
              <a:t>)</a:t>
            </a:r>
            <a:r>
              <a:rPr lang="sk-SK" sz="2400" dirty="0">
                <a:ea typeface="+mn-lt"/>
                <a:cs typeface="+mn-lt"/>
              </a:rPr>
              <a:t>, sin CEDA, pero </a:t>
            </a:r>
            <a:r>
              <a:rPr lang="sk-SK" sz="2400" dirty="0" err="1">
                <a:ea typeface="+mn-lt"/>
                <a:cs typeface="+mn-lt"/>
              </a:rPr>
              <a:t>con</a:t>
            </a:r>
            <a:r>
              <a:rPr lang="sk-SK" sz="2400" dirty="0">
                <a:ea typeface="+mn-lt"/>
                <a:cs typeface="+mn-lt"/>
              </a:rPr>
              <a:t> </a:t>
            </a:r>
            <a:r>
              <a:rPr lang="sk-SK" sz="2400" dirty="0" err="1">
                <a:ea typeface="+mn-lt"/>
                <a:cs typeface="+mn-lt"/>
              </a:rPr>
              <a:t>su</a:t>
            </a:r>
            <a:r>
              <a:rPr lang="sk-SK" sz="2400" dirty="0">
                <a:ea typeface="+mn-lt"/>
                <a:cs typeface="+mn-lt"/>
              </a:rPr>
              <a:t> </a:t>
            </a:r>
            <a:r>
              <a:rPr lang="sk-SK" sz="2400" dirty="0" err="1">
                <a:ea typeface="+mn-lt"/>
                <a:cs typeface="+mn-lt"/>
              </a:rPr>
              <a:t>apoyo</a:t>
            </a:r>
            <a:endParaRPr lang="en-US" sz="2400" dirty="0" err="1">
              <a:ea typeface="+mn-lt"/>
              <a:cs typeface="+mn-lt"/>
            </a:endParaRPr>
          </a:p>
          <a:p>
            <a:pPr marL="457200" indent="-457200">
              <a:buFont typeface="Wingdings" charset="2"/>
              <a:buChar char="§"/>
            </a:pPr>
            <a:r>
              <a:rPr lang="sk-SK" sz="2400" dirty="0" err="1">
                <a:ea typeface="+mn-lt"/>
                <a:cs typeface="+mn-lt"/>
              </a:rPr>
              <a:t>rectificación</a:t>
            </a:r>
            <a:r>
              <a:rPr lang="sk-SK" sz="2400" dirty="0">
                <a:ea typeface="+mn-lt"/>
                <a:cs typeface="+mn-lt"/>
              </a:rPr>
              <a:t> de </a:t>
            </a:r>
            <a:r>
              <a:rPr lang="sk-SK" sz="2400" dirty="0" err="1">
                <a:ea typeface="+mn-lt"/>
                <a:cs typeface="+mn-lt"/>
              </a:rPr>
              <a:t>algunas</a:t>
            </a:r>
            <a:r>
              <a:rPr lang="sk-SK" sz="2400" dirty="0">
                <a:ea typeface="+mn-lt"/>
                <a:cs typeface="+mn-lt"/>
              </a:rPr>
              <a:t> </a:t>
            </a:r>
            <a:r>
              <a:rPr lang="sk-SK" sz="2400" dirty="0" err="1">
                <a:ea typeface="+mn-lt"/>
                <a:cs typeface="+mn-lt"/>
              </a:rPr>
              <a:t>reformas</a:t>
            </a:r>
            <a:r>
              <a:rPr lang="sk-SK" sz="2400" dirty="0">
                <a:ea typeface="+mn-lt"/>
                <a:cs typeface="+mn-lt"/>
              </a:rPr>
              <a:t> del </a:t>
            </a:r>
            <a:r>
              <a:rPr lang="sk-SK" sz="2400" dirty="0" err="1">
                <a:ea typeface="+mn-lt"/>
                <a:cs typeface="+mn-lt"/>
              </a:rPr>
              <a:t>gobierno</a:t>
            </a:r>
            <a:r>
              <a:rPr lang="sk-SK" sz="2400" dirty="0">
                <a:ea typeface="+mn-lt"/>
                <a:cs typeface="+mn-lt"/>
              </a:rPr>
              <a:t> </a:t>
            </a:r>
            <a:r>
              <a:rPr lang="sk-SK" sz="2400" dirty="0" err="1">
                <a:ea typeface="+mn-lt"/>
                <a:cs typeface="+mn-lt"/>
              </a:rPr>
              <a:t>anterior</a:t>
            </a:r>
            <a:endParaRPr lang="sk-SK" sz="2400" dirty="0" err="1">
              <a:solidFill>
                <a:srgbClr val="404040"/>
              </a:solidFill>
            </a:endParaRPr>
          </a:p>
          <a:p>
            <a:pPr marL="457200" indent="-457200">
              <a:buFont typeface="Wingdings" charset="2"/>
              <a:buChar char="§"/>
            </a:pPr>
            <a:r>
              <a:rPr lang="sk-SK" sz="2400" dirty="0" err="1">
                <a:ea typeface="+mn-lt"/>
                <a:cs typeface="+mn-lt"/>
              </a:rPr>
              <a:t>dura</a:t>
            </a:r>
            <a:r>
              <a:rPr lang="sk-SK" sz="2400" dirty="0">
                <a:ea typeface="+mn-lt"/>
                <a:cs typeface="+mn-lt"/>
              </a:rPr>
              <a:t> </a:t>
            </a:r>
            <a:r>
              <a:rPr lang="sk-SK" sz="2400" b="1" dirty="0" err="1">
                <a:ea typeface="+mn-lt"/>
                <a:cs typeface="+mn-lt"/>
              </a:rPr>
              <a:t>oposición</a:t>
            </a:r>
            <a:r>
              <a:rPr lang="sk-SK" sz="2400" b="1" dirty="0">
                <a:ea typeface="+mn-lt"/>
                <a:cs typeface="+mn-lt"/>
              </a:rPr>
              <a:t> de </a:t>
            </a:r>
            <a:r>
              <a:rPr lang="sk-SK" sz="2400" b="1" dirty="0" err="1">
                <a:ea typeface="+mn-lt"/>
                <a:cs typeface="+mn-lt"/>
              </a:rPr>
              <a:t>las</a:t>
            </a:r>
            <a:r>
              <a:rPr lang="sk-SK" sz="2400" b="1" dirty="0">
                <a:ea typeface="+mn-lt"/>
                <a:cs typeface="+mn-lt"/>
              </a:rPr>
              <a:t> </a:t>
            </a:r>
            <a:r>
              <a:rPr lang="sk-SK" sz="2400" b="1" dirty="0" err="1">
                <a:ea typeface="+mn-lt"/>
                <a:cs typeface="+mn-lt"/>
              </a:rPr>
              <a:t>izquierdas</a:t>
            </a:r>
            <a:r>
              <a:rPr lang="sk-SK" sz="2400" b="1" dirty="0">
                <a:ea typeface="+mn-lt"/>
                <a:cs typeface="+mn-lt"/>
              </a:rPr>
              <a:t> </a:t>
            </a:r>
            <a:endParaRPr lang="sk-SK" sz="2400" dirty="0">
              <a:solidFill>
                <a:srgbClr val="404040"/>
              </a:solidFill>
            </a:endParaRPr>
          </a:p>
          <a:p>
            <a:pPr marL="457200" indent="-457200">
              <a:buFont typeface="Wingdings" charset="2"/>
              <a:buChar char="§"/>
            </a:pPr>
            <a:r>
              <a:rPr lang="sk-SK" sz="2400" b="1" dirty="0" err="1">
                <a:ea typeface="+mn-lt"/>
                <a:cs typeface="+mn-lt"/>
              </a:rPr>
              <a:t>en</a:t>
            </a:r>
            <a:r>
              <a:rPr lang="sk-SK" sz="2400" b="1" dirty="0">
                <a:ea typeface="+mn-lt"/>
                <a:cs typeface="+mn-lt"/>
              </a:rPr>
              <a:t> 1934 </a:t>
            </a:r>
            <a:r>
              <a:rPr lang="sk-SK" sz="2400" b="1" dirty="0" err="1">
                <a:ea typeface="+mn-lt"/>
                <a:cs typeface="+mn-lt"/>
              </a:rPr>
              <a:t>entró</a:t>
            </a:r>
            <a:r>
              <a:rPr lang="sk-SK" sz="2400" b="1" dirty="0">
                <a:ea typeface="+mn-lt"/>
                <a:cs typeface="+mn-lt"/>
              </a:rPr>
              <a:t> CEDA </a:t>
            </a:r>
            <a:r>
              <a:rPr lang="sk-SK" sz="2400" b="1" dirty="0" err="1">
                <a:ea typeface="+mn-lt"/>
                <a:cs typeface="+mn-lt"/>
              </a:rPr>
              <a:t>en</a:t>
            </a:r>
            <a:r>
              <a:rPr lang="sk-SK" sz="2400" b="1" dirty="0">
                <a:ea typeface="+mn-lt"/>
                <a:cs typeface="+mn-lt"/>
              </a:rPr>
              <a:t> </a:t>
            </a:r>
            <a:r>
              <a:rPr lang="sk-SK" sz="2400" b="1" dirty="0" err="1">
                <a:ea typeface="+mn-lt"/>
                <a:cs typeface="+mn-lt"/>
              </a:rPr>
              <a:t>el</a:t>
            </a:r>
            <a:r>
              <a:rPr lang="sk-SK" sz="2400" b="1" dirty="0">
                <a:ea typeface="+mn-lt"/>
                <a:cs typeface="+mn-lt"/>
              </a:rPr>
              <a:t> </a:t>
            </a:r>
            <a:r>
              <a:rPr lang="sk-SK" sz="2400" b="1" dirty="0" err="1">
                <a:ea typeface="+mn-lt"/>
                <a:cs typeface="+mn-lt"/>
              </a:rPr>
              <a:t>gobierno</a:t>
            </a:r>
            <a:r>
              <a:rPr lang="sk-SK" sz="2400" b="1" dirty="0">
                <a:ea typeface="+mn-lt"/>
                <a:cs typeface="+mn-lt"/>
              </a:rPr>
              <a:t> </a:t>
            </a:r>
            <a:r>
              <a:rPr lang="sk-SK" sz="2400" dirty="0">
                <a:ea typeface="+mn-lt"/>
                <a:cs typeface="+mn-lt"/>
              </a:rPr>
              <a:t>→ los </a:t>
            </a:r>
            <a:r>
              <a:rPr lang="sk-SK" sz="2400" b="1" dirty="0" err="1">
                <a:ea typeface="+mn-lt"/>
                <a:cs typeface="+mn-lt"/>
              </a:rPr>
              <a:t>socialistas</a:t>
            </a:r>
            <a:r>
              <a:rPr lang="sk-SK" sz="2400" b="1" dirty="0">
                <a:ea typeface="+mn-lt"/>
                <a:cs typeface="+mn-lt"/>
              </a:rPr>
              <a:t> </a:t>
            </a:r>
            <a:r>
              <a:rPr lang="sk-SK" sz="2400" b="1" dirty="0" err="1">
                <a:ea typeface="+mn-lt"/>
                <a:cs typeface="+mn-lt"/>
              </a:rPr>
              <a:t>declararon</a:t>
            </a:r>
            <a:r>
              <a:rPr lang="sk-SK" sz="2400" b="1" dirty="0">
                <a:ea typeface="+mn-lt"/>
                <a:cs typeface="+mn-lt"/>
              </a:rPr>
              <a:t> la </a:t>
            </a:r>
            <a:r>
              <a:rPr lang="sk-SK" sz="2400" b="1" dirty="0" err="1">
                <a:ea typeface="+mn-lt"/>
                <a:cs typeface="+mn-lt"/>
              </a:rPr>
              <a:t>huelga</a:t>
            </a:r>
            <a:r>
              <a:rPr lang="sk-SK" sz="2400" b="1" dirty="0">
                <a:ea typeface="+mn-lt"/>
                <a:cs typeface="+mn-lt"/>
              </a:rPr>
              <a:t> </a:t>
            </a:r>
            <a:r>
              <a:rPr lang="sk-SK" sz="2400" b="1" dirty="0" err="1">
                <a:ea typeface="+mn-lt"/>
                <a:cs typeface="+mn-lt"/>
              </a:rPr>
              <a:t>general</a:t>
            </a:r>
            <a:r>
              <a:rPr lang="sk-SK" sz="2400" b="1" dirty="0">
                <a:ea typeface="+mn-lt"/>
                <a:cs typeface="+mn-lt"/>
              </a:rPr>
              <a:t> </a:t>
            </a:r>
            <a:r>
              <a:rPr lang="sk-SK" sz="2400" b="1" dirty="0" err="1">
                <a:ea typeface="+mn-lt"/>
                <a:cs typeface="+mn-lt"/>
              </a:rPr>
              <a:t>revolucionaria</a:t>
            </a:r>
            <a:endParaRPr lang="sk-SK" sz="2400" dirty="0" err="1">
              <a:ea typeface="+mn-lt"/>
              <a:cs typeface="+mn-lt"/>
            </a:endParaRPr>
          </a:p>
          <a:p>
            <a:pPr marL="457200" indent="-457200">
              <a:buFont typeface="Wingdings" charset="2"/>
              <a:buChar char="§"/>
            </a:pPr>
            <a:r>
              <a:rPr lang="sk-SK" sz="2400" b="1" dirty="0">
                <a:latin typeface="Trebuchet MS"/>
                <a:cs typeface="Times New Roman"/>
              </a:rPr>
              <a:t>la </a:t>
            </a:r>
            <a:r>
              <a:rPr lang="sk-SK" sz="2400" b="1" dirty="0" err="1">
                <a:latin typeface="Trebuchet MS"/>
                <a:cs typeface="Times New Roman"/>
              </a:rPr>
              <a:t>revolución</a:t>
            </a:r>
            <a:r>
              <a:rPr lang="sk-SK" sz="2400" b="1" dirty="0">
                <a:latin typeface="Trebuchet MS"/>
                <a:cs typeface="Times New Roman"/>
              </a:rPr>
              <a:t> </a:t>
            </a:r>
            <a:r>
              <a:rPr lang="sk-SK" sz="2400" b="1" dirty="0" err="1">
                <a:latin typeface="Trebuchet MS"/>
                <a:cs typeface="Times New Roman"/>
              </a:rPr>
              <a:t>dominada</a:t>
            </a:r>
            <a:r>
              <a:rPr lang="sk-SK" sz="2400" b="1" dirty="0">
                <a:latin typeface="Trebuchet MS"/>
                <a:cs typeface="Times New Roman"/>
              </a:rPr>
              <a:t> </a:t>
            </a:r>
            <a:r>
              <a:rPr lang="sk-SK" sz="2400" b="1" dirty="0" err="1">
                <a:latin typeface="Trebuchet MS"/>
                <a:cs typeface="Times New Roman"/>
              </a:rPr>
              <a:t>por</a:t>
            </a:r>
            <a:r>
              <a:rPr lang="sk-SK" sz="2400" b="1" dirty="0">
                <a:latin typeface="Trebuchet MS"/>
                <a:cs typeface="Times New Roman"/>
              </a:rPr>
              <a:t> </a:t>
            </a:r>
            <a:r>
              <a:rPr lang="sk-SK" sz="2400" b="1" dirty="0" err="1">
                <a:latin typeface="Trebuchet MS"/>
                <a:cs typeface="Times New Roman"/>
              </a:rPr>
              <a:t>el</a:t>
            </a:r>
            <a:r>
              <a:rPr lang="sk-SK" sz="2400" b="1" dirty="0">
                <a:latin typeface="Trebuchet MS"/>
                <a:cs typeface="Times New Roman"/>
              </a:rPr>
              <a:t> </a:t>
            </a:r>
            <a:r>
              <a:rPr lang="sk-SK" sz="2400" b="1" dirty="0" err="1">
                <a:latin typeface="Trebuchet MS"/>
                <a:cs typeface="Times New Roman"/>
              </a:rPr>
              <a:t>ejército</a:t>
            </a:r>
            <a:r>
              <a:rPr lang="sk-SK" sz="2400" b="1" dirty="0">
                <a:latin typeface="Trebuchet MS"/>
                <a:cs typeface="Times New Roman"/>
              </a:rPr>
              <a:t> del </a:t>
            </a:r>
            <a:r>
              <a:rPr lang="sk-SK" sz="2400" b="1" dirty="0" err="1">
                <a:latin typeface="Trebuchet MS"/>
                <a:cs typeface="Times New Roman"/>
              </a:rPr>
              <a:t>general</a:t>
            </a:r>
            <a:r>
              <a:rPr lang="sk-SK" sz="2400" b="1" dirty="0">
                <a:latin typeface="Trebuchet MS"/>
                <a:cs typeface="Times New Roman"/>
              </a:rPr>
              <a:t> Francisco </a:t>
            </a:r>
            <a:r>
              <a:rPr lang="sk-SK" sz="2400" b="1" dirty="0" err="1">
                <a:latin typeface="Trebuchet MS"/>
                <a:cs typeface="Times New Roman"/>
              </a:rPr>
              <a:t>Franco</a:t>
            </a:r>
            <a:endParaRPr lang="sk-SK" sz="2400" b="1" dirty="0" err="1">
              <a:solidFill>
                <a:srgbClr val="404040"/>
              </a:solidFill>
              <a:latin typeface="Trebuchet MS"/>
            </a:endParaRPr>
          </a:p>
          <a:p>
            <a:pPr marL="457200" indent="-457200">
              <a:buFont typeface="Wingdings" charset="2"/>
              <a:buChar char="§"/>
            </a:pPr>
            <a:r>
              <a:rPr lang="sk-SK" sz="2400" dirty="0">
                <a:ea typeface="+mn-lt"/>
                <a:cs typeface="+mn-lt"/>
              </a:rPr>
              <a:t>trás </a:t>
            </a:r>
            <a:r>
              <a:rPr lang="sk-SK" sz="2400" dirty="0" err="1">
                <a:ea typeface="+mn-lt"/>
                <a:cs typeface="+mn-lt"/>
              </a:rPr>
              <a:t>varios</a:t>
            </a:r>
            <a:r>
              <a:rPr lang="sk-SK" sz="2400" dirty="0">
                <a:ea typeface="+mn-lt"/>
                <a:cs typeface="+mn-lt"/>
              </a:rPr>
              <a:t> </a:t>
            </a:r>
            <a:r>
              <a:rPr lang="sk-SK" sz="2400" dirty="0" err="1">
                <a:ea typeface="+mn-lt"/>
                <a:cs typeface="+mn-lt"/>
              </a:rPr>
              <a:t>escándalos</a:t>
            </a:r>
            <a:r>
              <a:rPr lang="sk-SK" sz="2400" dirty="0">
                <a:ea typeface="+mn-lt"/>
                <a:cs typeface="+mn-lt"/>
              </a:rPr>
              <a:t> </a:t>
            </a:r>
            <a:r>
              <a:rPr lang="sk-SK" sz="2400" dirty="0" err="1">
                <a:ea typeface="+mn-lt"/>
                <a:cs typeface="+mn-lt"/>
              </a:rPr>
              <a:t>financieros</a:t>
            </a:r>
            <a:r>
              <a:rPr lang="sk-SK" sz="2400" b="1" dirty="0">
                <a:ea typeface="+mn-lt"/>
                <a:cs typeface="+mn-lt"/>
              </a:rPr>
              <a:t> </a:t>
            </a:r>
            <a:r>
              <a:rPr lang="sk-SK" sz="2400" b="1" dirty="0" err="1">
                <a:ea typeface="+mn-lt"/>
                <a:cs typeface="+mn-lt"/>
              </a:rPr>
              <a:t>Lerroux</a:t>
            </a:r>
            <a:r>
              <a:rPr lang="sk-SK" sz="2400" b="1" dirty="0">
                <a:ea typeface="+mn-lt"/>
                <a:cs typeface="+mn-lt"/>
              </a:rPr>
              <a:t> </a:t>
            </a:r>
            <a:r>
              <a:rPr lang="sk-SK" sz="2400" b="1" dirty="0" err="1">
                <a:ea typeface="+mn-lt"/>
                <a:cs typeface="+mn-lt"/>
              </a:rPr>
              <a:t>dimitió</a:t>
            </a:r>
            <a:r>
              <a:rPr lang="sk-SK" sz="2400" b="1" dirty="0">
                <a:ea typeface="+mn-lt"/>
                <a:cs typeface="+mn-lt"/>
              </a:rPr>
              <a:t> </a:t>
            </a:r>
            <a:endParaRPr lang="sk-SK" sz="2400" dirty="0">
              <a:ea typeface="+mn-lt"/>
              <a:cs typeface="+mn-lt"/>
            </a:endParaRPr>
          </a:p>
          <a:p>
            <a:pPr marL="457200" indent="-457200">
              <a:buFont typeface="Wingdings" charset="2"/>
              <a:buChar char="§"/>
            </a:pPr>
            <a:r>
              <a:rPr lang="sk-SK" sz="2400" b="1" dirty="0" err="1">
                <a:ea typeface="+mn-lt"/>
                <a:cs typeface="+mn-lt"/>
              </a:rPr>
              <a:t>se</a:t>
            </a:r>
            <a:r>
              <a:rPr lang="sk-SK" sz="2400" b="1" dirty="0">
                <a:ea typeface="+mn-lt"/>
                <a:cs typeface="+mn-lt"/>
              </a:rPr>
              <a:t> </a:t>
            </a:r>
            <a:r>
              <a:rPr lang="sk-SK" sz="2400" b="1" dirty="0" err="1">
                <a:ea typeface="+mn-lt"/>
                <a:cs typeface="+mn-lt"/>
              </a:rPr>
              <a:t>convocaron</a:t>
            </a:r>
            <a:r>
              <a:rPr lang="sk-SK" sz="2400" b="1" dirty="0">
                <a:ea typeface="+mn-lt"/>
                <a:cs typeface="+mn-lt"/>
              </a:rPr>
              <a:t> </a:t>
            </a:r>
            <a:r>
              <a:rPr lang="sk-SK" sz="2400" b="1" dirty="0" err="1">
                <a:ea typeface="+mn-lt"/>
                <a:cs typeface="+mn-lt"/>
              </a:rPr>
              <a:t>nuevas</a:t>
            </a:r>
            <a:r>
              <a:rPr lang="sk-SK" sz="2400" b="1" dirty="0">
                <a:ea typeface="+mn-lt"/>
                <a:cs typeface="+mn-lt"/>
              </a:rPr>
              <a:t> </a:t>
            </a:r>
            <a:r>
              <a:rPr lang="sk-SK" sz="2400" b="1" dirty="0" err="1">
                <a:ea typeface="+mn-lt"/>
                <a:cs typeface="+mn-lt"/>
              </a:rPr>
              <a:t>elecciones</a:t>
            </a:r>
            <a:r>
              <a:rPr lang="sk-SK" sz="2400" b="1" dirty="0">
                <a:ea typeface="+mn-lt"/>
                <a:cs typeface="+mn-lt"/>
              </a:rPr>
              <a:t> – </a:t>
            </a:r>
            <a:r>
              <a:rPr lang="sk-SK" sz="2400" b="1" dirty="0" err="1">
                <a:ea typeface="+mn-lt"/>
                <a:cs typeface="+mn-lt"/>
              </a:rPr>
              <a:t>triunfó</a:t>
            </a:r>
            <a:r>
              <a:rPr lang="sk-SK" sz="2400" b="1" dirty="0">
                <a:ea typeface="+mn-lt"/>
                <a:cs typeface="+mn-lt"/>
              </a:rPr>
              <a:t> </a:t>
            </a:r>
            <a:r>
              <a:rPr lang="sk-SK" sz="2400" b="1" dirty="0" err="1">
                <a:solidFill>
                  <a:schemeClr val="accent2"/>
                </a:solidFill>
                <a:ea typeface="+mn-lt"/>
                <a:cs typeface="+mn-lt"/>
              </a:rPr>
              <a:t>el</a:t>
            </a:r>
            <a:r>
              <a:rPr lang="sk-SK" sz="2400" b="1" dirty="0">
                <a:solidFill>
                  <a:schemeClr val="accent2"/>
                </a:solidFill>
                <a:ea typeface="+mn-lt"/>
                <a:cs typeface="+mn-lt"/>
              </a:rPr>
              <a:t> </a:t>
            </a:r>
            <a:r>
              <a:rPr lang="sk-SK" sz="2400" b="1" dirty="0" err="1">
                <a:solidFill>
                  <a:schemeClr val="accent2"/>
                </a:solidFill>
                <a:ea typeface="+mn-lt"/>
                <a:cs typeface="+mn-lt"/>
              </a:rPr>
              <a:t>Frente</a:t>
            </a:r>
            <a:r>
              <a:rPr lang="sk-SK" sz="2400" b="1" dirty="0">
                <a:solidFill>
                  <a:schemeClr val="accent2"/>
                </a:solidFill>
                <a:ea typeface="+mn-lt"/>
                <a:cs typeface="+mn-lt"/>
              </a:rPr>
              <a:t> </a:t>
            </a:r>
            <a:r>
              <a:rPr lang="sk-SK" sz="2400" b="1" dirty="0" err="1">
                <a:solidFill>
                  <a:schemeClr val="accent2"/>
                </a:solidFill>
                <a:ea typeface="+mn-lt"/>
                <a:cs typeface="+mn-lt"/>
              </a:rPr>
              <a:t>Popular</a:t>
            </a:r>
            <a:endParaRPr lang="sk-SK" sz="2400" b="1" dirty="0" err="1">
              <a:solidFill>
                <a:schemeClr val="accent2"/>
              </a:solidFill>
              <a:cs typeface="Times New Roman"/>
            </a:endParaRPr>
          </a:p>
          <a:p>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endParaRPr>
          </a:p>
          <a:p>
            <a:pPr marL="457200" indent="-457200">
              <a:buFont typeface="Wingdings" charset="2"/>
              <a:buChar char="§"/>
            </a:pPr>
            <a:endParaRPr lang="en-US" sz="2400" b="1" dirty="0">
              <a:solidFill>
                <a:srgbClr val="54A021"/>
              </a:solidFill>
            </a:endParaRPr>
          </a:p>
          <a:p>
            <a:pPr marL="457200" indent="-457200">
              <a:buFont typeface="Wingdings" charset="2"/>
              <a:buChar char="§"/>
            </a:pPr>
            <a:endParaRPr lang="en-US" sz="2400" b="1" dirty="0">
              <a:solidFill>
                <a:srgbClr val="54A021"/>
              </a:solidFill>
            </a:endParaRPr>
          </a:p>
          <a:p>
            <a:pPr marL="457200" indent="-457200">
              <a:buAutoNum type="alphaLcPeriod"/>
            </a:pPr>
            <a:endParaRPr lang="es-ES" sz="2400" b="1" dirty="0">
              <a:solidFill>
                <a:srgbClr val="404040"/>
              </a:solidFill>
            </a:endParaRPr>
          </a:p>
          <a:p>
            <a:endParaRPr lang="es-ES" sz="2400" dirty="0">
              <a:solidFill>
                <a:srgbClr val="404040"/>
              </a:solidFill>
            </a:endParaRPr>
          </a:p>
          <a:p>
            <a:pPr>
              <a:buFont typeface="Wingdings" charset="2"/>
              <a:buChar char="§"/>
            </a:pPr>
            <a:endParaRPr lang="sk-SK" sz="2400" dirty="0">
              <a:solidFill>
                <a:schemeClr val="accent2"/>
              </a:solidFill>
            </a:endParaRPr>
          </a:p>
        </p:txBody>
      </p:sp>
    </p:spTree>
    <p:extLst>
      <p:ext uri="{BB962C8B-B14F-4D97-AF65-F5344CB8AC3E}">
        <p14:creationId xmlns:p14="http://schemas.microsoft.com/office/powerpoint/2010/main" val="231003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B85-9471-4C8F-864D-0B818FA0D334}"/>
              </a:ext>
            </a:extLst>
          </p:cNvPr>
          <p:cNvSpPr>
            <a:spLocks noGrp="1"/>
          </p:cNvSpPr>
          <p:nvPr>
            <p:ph type="title"/>
          </p:nvPr>
        </p:nvSpPr>
        <p:spPr>
          <a:xfrm>
            <a:off x="640463" y="130277"/>
            <a:ext cx="8596668" cy="607962"/>
          </a:xfrm>
        </p:spPr>
        <p:txBody>
          <a:bodyPr>
            <a:normAutofit fontScale="90000"/>
          </a:bodyPr>
          <a:lstStyle/>
          <a:p>
            <a:r>
              <a:rPr lang="en-US" b="1" dirty="0" err="1">
                <a:solidFill>
                  <a:schemeClr val="accent2"/>
                </a:solidFill>
                <a:ea typeface="+mj-lt"/>
                <a:cs typeface="+mj-lt"/>
              </a:rPr>
              <a:t>Contexto</a:t>
            </a:r>
            <a:r>
              <a:rPr lang="en-US" b="1" dirty="0">
                <a:solidFill>
                  <a:schemeClr val="accent2"/>
                </a:solidFill>
                <a:ea typeface="+mj-lt"/>
                <a:cs typeface="+mj-lt"/>
              </a:rPr>
              <a:t> </a:t>
            </a:r>
            <a:r>
              <a:rPr lang="en-US" b="1" dirty="0" err="1">
                <a:solidFill>
                  <a:schemeClr val="accent2"/>
                </a:solidFill>
                <a:ea typeface="+mj-lt"/>
                <a:cs typeface="+mj-lt"/>
              </a:rPr>
              <a:t>histórico</a:t>
            </a:r>
            <a:endParaRPr lang="en-US" dirty="0" err="1"/>
          </a:p>
        </p:txBody>
      </p:sp>
      <p:sp>
        <p:nvSpPr>
          <p:cNvPr id="3" name="Content Placeholder 2">
            <a:extLst>
              <a:ext uri="{FF2B5EF4-FFF2-40B4-BE49-F238E27FC236}">
                <a16:creationId xmlns:a16="http://schemas.microsoft.com/office/drawing/2014/main" id="{2C5BCBF3-1AD2-404D-A08B-F15FFAA4B8B1}"/>
              </a:ext>
            </a:extLst>
          </p:cNvPr>
          <p:cNvSpPr>
            <a:spLocks noGrp="1"/>
          </p:cNvSpPr>
          <p:nvPr>
            <p:ph idx="1"/>
          </p:nvPr>
        </p:nvSpPr>
        <p:spPr>
          <a:xfrm>
            <a:off x="308625" y="870106"/>
            <a:ext cx="9026828" cy="5724320"/>
          </a:xfrm>
        </p:spPr>
        <p:txBody>
          <a:bodyPr vert="horz" lIns="91440" tIns="45720" rIns="91440" bIns="45720" rtlCol="0" anchor="t">
            <a:normAutofit/>
          </a:bodyPr>
          <a:lstStyle/>
          <a:p>
            <a:pPr marL="0" indent="0">
              <a:buNone/>
            </a:pPr>
            <a:r>
              <a:rPr lang="es-ES" sz="2400" b="1" dirty="0">
                <a:solidFill>
                  <a:schemeClr val="accent2"/>
                </a:solidFill>
                <a:cs typeface="Times New Roman"/>
              </a:rPr>
              <a:t>3</a:t>
            </a:r>
            <a:r>
              <a:rPr lang="es-ES" sz="2500" b="1" dirty="0">
                <a:solidFill>
                  <a:schemeClr val="accent2"/>
                </a:solidFill>
                <a:cs typeface="Times New Roman"/>
              </a:rPr>
              <a:t>. </a:t>
            </a:r>
            <a:r>
              <a:rPr lang="sk-SK" sz="2500" b="1" dirty="0">
                <a:solidFill>
                  <a:schemeClr val="accent2"/>
                </a:solidFill>
                <a:ea typeface="+mn-lt"/>
                <a:cs typeface="+mn-lt"/>
              </a:rPr>
              <a:t>El </a:t>
            </a:r>
            <a:r>
              <a:rPr lang="sk-SK" sz="2500" b="1" dirty="0" err="1">
                <a:solidFill>
                  <a:schemeClr val="accent2"/>
                </a:solidFill>
                <a:ea typeface="+mn-lt"/>
                <a:cs typeface="+mn-lt"/>
              </a:rPr>
              <a:t>Frente</a:t>
            </a:r>
            <a:r>
              <a:rPr lang="sk-SK" sz="2500" b="1" dirty="0">
                <a:solidFill>
                  <a:schemeClr val="accent2"/>
                </a:solidFill>
                <a:ea typeface="+mn-lt"/>
                <a:cs typeface="+mn-lt"/>
              </a:rPr>
              <a:t> </a:t>
            </a:r>
            <a:r>
              <a:rPr lang="sk-SK" sz="2500" b="1" dirty="0" err="1">
                <a:solidFill>
                  <a:schemeClr val="accent2"/>
                </a:solidFill>
                <a:ea typeface="+mn-lt"/>
                <a:cs typeface="+mn-lt"/>
              </a:rPr>
              <a:t>Popular</a:t>
            </a:r>
            <a:r>
              <a:rPr lang="sk-SK" sz="2500" b="1" dirty="0">
                <a:solidFill>
                  <a:schemeClr val="accent2"/>
                </a:solidFill>
                <a:ea typeface="+mn-lt"/>
                <a:cs typeface="+mn-lt"/>
              </a:rPr>
              <a:t> (1936)</a:t>
            </a:r>
          </a:p>
          <a:p>
            <a:pPr>
              <a:buFont typeface="Wingdings" charset="2"/>
              <a:buChar char="§"/>
            </a:pPr>
            <a:r>
              <a:rPr lang="sk-SK" sz="2500" b="1" dirty="0" err="1">
                <a:ea typeface="+mn-lt"/>
                <a:cs typeface="+mn-lt"/>
              </a:rPr>
              <a:t>el</a:t>
            </a:r>
            <a:r>
              <a:rPr lang="sk-SK" sz="2500" b="1" dirty="0">
                <a:ea typeface="+mn-lt"/>
                <a:cs typeface="+mn-lt"/>
              </a:rPr>
              <a:t> </a:t>
            </a:r>
            <a:r>
              <a:rPr lang="sk-SK" sz="2500" b="1" dirty="0" err="1">
                <a:ea typeface="+mn-lt"/>
                <a:cs typeface="+mn-lt"/>
              </a:rPr>
              <a:t>gobierno</a:t>
            </a:r>
            <a:r>
              <a:rPr lang="sk-SK" sz="2500" b="1" dirty="0">
                <a:ea typeface="+mn-lt"/>
                <a:cs typeface="+mn-lt"/>
              </a:rPr>
              <a:t> de </a:t>
            </a:r>
            <a:r>
              <a:rPr lang="sk-SK" sz="2500" b="1" dirty="0" err="1">
                <a:ea typeface="+mn-lt"/>
                <a:cs typeface="+mn-lt"/>
              </a:rPr>
              <a:t>izquierdas</a:t>
            </a:r>
            <a:r>
              <a:rPr lang="sk-SK" sz="2500" b="1" dirty="0">
                <a:ea typeface="+mn-lt"/>
                <a:cs typeface="+mn-lt"/>
              </a:rPr>
              <a:t> </a:t>
            </a:r>
            <a:r>
              <a:rPr lang="sk-SK" sz="2500" b="1" dirty="0" err="1">
                <a:ea typeface="+mn-lt"/>
                <a:cs typeface="+mn-lt"/>
              </a:rPr>
              <a:t>presidido</a:t>
            </a:r>
            <a:r>
              <a:rPr lang="sk-SK" sz="2500" b="1" dirty="0">
                <a:ea typeface="+mn-lt"/>
                <a:cs typeface="+mn-lt"/>
              </a:rPr>
              <a:t> </a:t>
            </a:r>
            <a:r>
              <a:rPr lang="sk-SK" sz="2500" b="1" dirty="0" err="1">
                <a:ea typeface="+mn-lt"/>
                <a:cs typeface="+mn-lt"/>
              </a:rPr>
              <a:t>por</a:t>
            </a:r>
            <a:r>
              <a:rPr lang="sk-SK" sz="2500" b="1" dirty="0">
                <a:ea typeface="+mn-lt"/>
                <a:cs typeface="+mn-lt"/>
              </a:rPr>
              <a:t> Manuel </a:t>
            </a:r>
            <a:r>
              <a:rPr lang="sk-SK" sz="2500" b="1" dirty="0" err="1">
                <a:ea typeface="+mn-lt"/>
                <a:cs typeface="+mn-lt"/>
              </a:rPr>
              <a:t>Azaña</a:t>
            </a:r>
            <a:endParaRPr lang="sk-SK" sz="2500" b="1">
              <a:solidFill>
                <a:srgbClr val="404040"/>
              </a:solidFill>
              <a:cs typeface="Times New Roman"/>
            </a:endParaRPr>
          </a:p>
          <a:p>
            <a:pPr>
              <a:buFont typeface="Wingdings" charset="2"/>
              <a:buChar char="§"/>
            </a:pPr>
            <a:r>
              <a:rPr lang="sk-SK" sz="2500" dirty="0" err="1">
                <a:ea typeface="+mn-lt"/>
                <a:cs typeface="+mn-lt"/>
              </a:rPr>
              <a:t>se</a:t>
            </a:r>
            <a:r>
              <a:rPr lang="sk-SK" sz="2500" dirty="0">
                <a:ea typeface="+mn-lt"/>
                <a:cs typeface="+mn-lt"/>
              </a:rPr>
              <a:t> </a:t>
            </a:r>
            <a:r>
              <a:rPr lang="sk-SK" sz="2500" dirty="0" err="1">
                <a:ea typeface="+mn-lt"/>
                <a:cs typeface="+mn-lt"/>
              </a:rPr>
              <a:t>intenta</a:t>
            </a:r>
            <a:r>
              <a:rPr lang="sk-SK" sz="2500" dirty="0">
                <a:ea typeface="+mn-lt"/>
                <a:cs typeface="+mn-lt"/>
              </a:rPr>
              <a:t> </a:t>
            </a:r>
            <a:r>
              <a:rPr lang="sk-SK" sz="2500" dirty="0" err="1">
                <a:ea typeface="+mn-lt"/>
                <a:cs typeface="+mn-lt"/>
              </a:rPr>
              <a:t>realizar</a:t>
            </a:r>
            <a:r>
              <a:rPr lang="sk-SK" sz="2500" dirty="0">
                <a:ea typeface="+mn-lt"/>
                <a:cs typeface="+mn-lt"/>
              </a:rPr>
              <a:t> </a:t>
            </a:r>
            <a:r>
              <a:rPr lang="sk-SK" sz="2500" dirty="0" err="1">
                <a:ea typeface="+mn-lt"/>
                <a:cs typeface="+mn-lt"/>
              </a:rPr>
              <a:t>un</a:t>
            </a:r>
            <a:r>
              <a:rPr lang="sk-SK" sz="2500" dirty="0">
                <a:ea typeface="+mn-lt"/>
                <a:cs typeface="+mn-lt"/>
              </a:rPr>
              <a:t> </a:t>
            </a:r>
            <a:r>
              <a:rPr lang="sk-SK" sz="2500" dirty="0" err="1">
                <a:ea typeface="+mn-lt"/>
                <a:cs typeface="+mn-lt"/>
              </a:rPr>
              <a:t>programa</a:t>
            </a:r>
            <a:r>
              <a:rPr lang="sk-SK" sz="2500" dirty="0">
                <a:ea typeface="+mn-lt"/>
                <a:cs typeface="+mn-lt"/>
              </a:rPr>
              <a:t> de </a:t>
            </a:r>
            <a:r>
              <a:rPr lang="sk-SK" sz="2500" dirty="0" err="1">
                <a:ea typeface="+mn-lt"/>
                <a:cs typeface="+mn-lt"/>
              </a:rPr>
              <a:t>reformas</a:t>
            </a:r>
            <a:r>
              <a:rPr lang="sk-SK" sz="2500" dirty="0">
                <a:ea typeface="+mn-lt"/>
                <a:cs typeface="+mn-lt"/>
              </a:rPr>
              <a:t> </a:t>
            </a:r>
            <a:r>
              <a:rPr lang="sk-SK" sz="2500" dirty="0" err="1">
                <a:ea typeface="+mn-lt"/>
                <a:cs typeface="+mn-lt"/>
              </a:rPr>
              <a:t>semejante</a:t>
            </a:r>
            <a:r>
              <a:rPr lang="sk-SK" sz="2500" dirty="0">
                <a:ea typeface="+mn-lt"/>
                <a:cs typeface="+mn-lt"/>
              </a:rPr>
              <a:t> </a:t>
            </a:r>
            <a:r>
              <a:rPr lang="sk-SK" sz="2500" dirty="0" err="1">
                <a:ea typeface="+mn-lt"/>
                <a:cs typeface="+mn-lt"/>
              </a:rPr>
              <a:t>al</a:t>
            </a:r>
            <a:r>
              <a:rPr lang="sk-SK" sz="2500" dirty="0">
                <a:ea typeface="+mn-lt"/>
                <a:cs typeface="+mn-lt"/>
              </a:rPr>
              <a:t> </a:t>
            </a:r>
            <a:r>
              <a:rPr lang="sk-SK" sz="2500" dirty="0" err="1">
                <a:ea typeface="+mn-lt"/>
                <a:cs typeface="+mn-lt"/>
              </a:rPr>
              <a:t>programa</a:t>
            </a:r>
            <a:r>
              <a:rPr lang="sk-SK" sz="2500" dirty="0">
                <a:ea typeface="+mn-lt"/>
                <a:cs typeface="+mn-lt"/>
              </a:rPr>
              <a:t> de 1931</a:t>
            </a:r>
          </a:p>
          <a:p>
            <a:pPr>
              <a:buFont typeface="Wingdings" charset="2"/>
              <a:buChar char="§"/>
            </a:pPr>
            <a:r>
              <a:rPr lang="sk-SK" sz="2500" b="1" dirty="0" err="1">
                <a:ea typeface="+mn-lt"/>
                <a:cs typeface="+mn-lt"/>
              </a:rPr>
              <a:t>conflictos</a:t>
            </a:r>
            <a:r>
              <a:rPr lang="sk-SK" sz="2500" b="1" dirty="0">
                <a:ea typeface="+mn-lt"/>
                <a:cs typeface="+mn-lt"/>
              </a:rPr>
              <a:t>, </a:t>
            </a:r>
            <a:r>
              <a:rPr lang="sk-SK" sz="2500" b="1" dirty="0" err="1">
                <a:ea typeface="+mn-lt"/>
                <a:cs typeface="+mn-lt"/>
              </a:rPr>
              <a:t>violencia</a:t>
            </a:r>
            <a:r>
              <a:rPr lang="sk-SK" sz="2500" b="1" dirty="0">
                <a:ea typeface="+mn-lt"/>
                <a:cs typeface="+mn-lt"/>
              </a:rPr>
              <a:t>, </a:t>
            </a:r>
            <a:r>
              <a:rPr lang="sk-SK" sz="2500" b="1" dirty="0" err="1">
                <a:ea typeface="+mn-lt"/>
                <a:cs typeface="+mn-lt"/>
              </a:rPr>
              <a:t>huelgas</a:t>
            </a:r>
            <a:endParaRPr lang="sk-SK" sz="2500" b="1">
              <a:solidFill>
                <a:srgbClr val="404040"/>
              </a:solidFill>
              <a:cs typeface="Times New Roman"/>
            </a:endParaRPr>
          </a:p>
          <a:p>
            <a:pPr>
              <a:buFont typeface="Wingdings" charset="2"/>
              <a:buChar char="§"/>
            </a:pPr>
            <a:r>
              <a:rPr lang="sk-SK" sz="2500" dirty="0" err="1">
                <a:latin typeface="Trebuchet MS"/>
                <a:cs typeface="Times New Roman"/>
              </a:rPr>
              <a:t>el</a:t>
            </a:r>
            <a:r>
              <a:rPr lang="sk-SK" sz="2500" dirty="0">
                <a:latin typeface="Trebuchet MS"/>
                <a:cs typeface="Times New Roman"/>
              </a:rPr>
              <a:t> </a:t>
            </a:r>
            <a:r>
              <a:rPr lang="sk-SK" sz="2500" dirty="0" err="1">
                <a:latin typeface="Trebuchet MS"/>
                <a:cs typeface="Times New Roman"/>
              </a:rPr>
              <a:t>gobierno</a:t>
            </a:r>
            <a:r>
              <a:rPr lang="sk-SK" sz="2500" dirty="0">
                <a:latin typeface="Trebuchet MS"/>
                <a:cs typeface="Times New Roman"/>
              </a:rPr>
              <a:t> es </a:t>
            </a:r>
            <a:r>
              <a:rPr lang="sk-SK" sz="2500" dirty="0" err="1">
                <a:latin typeface="Trebuchet MS"/>
                <a:cs typeface="Times New Roman"/>
              </a:rPr>
              <a:t>incapaz</a:t>
            </a:r>
            <a:r>
              <a:rPr lang="sk-SK" sz="2500" dirty="0">
                <a:latin typeface="Trebuchet MS"/>
                <a:cs typeface="Times New Roman"/>
              </a:rPr>
              <a:t> de </a:t>
            </a:r>
            <a:r>
              <a:rPr lang="sk-SK" sz="2500" dirty="0" err="1">
                <a:latin typeface="Trebuchet MS"/>
                <a:cs typeface="Times New Roman"/>
              </a:rPr>
              <a:t>resolver</a:t>
            </a:r>
            <a:r>
              <a:rPr lang="sk-SK" sz="2500" dirty="0">
                <a:latin typeface="Trebuchet MS"/>
                <a:cs typeface="Times New Roman"/>
              </a:rPr>
              <a:t> la </a:t>
            </a:r>
            <a:r>
              <a:rPr lang="sk-SK" sz="2500" dirty="0" err="1">
                <a:latin typeface="Trebuchet MS"/>
                <a:cs typeface="Times New Roman"/>
              </a:rPr>
              <a:t>complicada</a:t>
            </a:r>
            <a:r>
              <a:rPr lang="sk-SK" sz="2500" dirty="0">
                <a:latin typeface="Trebuchet MS"/>
                <a:cs typeface="Times New Roman"/>
              </a:rPr>
              <a:t> </a:t>
            </a:r>
            <a:r>
              <a:rPr lang="sk-SK" sz="2500" dirty="0" err="1">
                <a:latin typeface="Trebuchet MS"/>
                <a:cs typeface="Times New Roman"/>
              </a:rPr>
              <a:t>situación</a:t>
            </a:r>
            <a:r>
              <a:rPr lang="sk-SK" sz="2500" dirty="0">
                <a:latin typeface="Trebuchet MS"/>
                <a:cs typeface="Times New Roman"/>
              </a:rPr>
              <a:t> </a:t>
            </a:r>
            <a:r>
              <a:rPr lang="sk-SK" sz="2500" dirty="0" err="1">
                <a:latin typeface="Trebuchet MS"/>
                <a:cs typeface="Times New Roman"/>
              </a:rPr>
              <a:t>en</a:t>
            </a:r>
            <a:r>
              <a:rPr lang="sk-SK" sz="2500" dirty="0">
                <a:latin typeface="Trebuchet MS"/>
                <a:cs typeface="Times New Roman"/>
              </a:rPr>
              <a:t> </a:t>
            </a:r>
            <a:r>
              <a:rPr lang="sk-SK" sz="2500" dirty="0" err="1">
                <a:latin typeface="Trebuchet MS"/>
                <a:cs typeface="Times New Roman"/>
              </a:rPr>
              <a:t>el</a:t>
            </a:r>
            <a:r>
              <a:rPr lang="sk-SK" sz="2500" dirty="0">
                <a:latin typeface="Trebuchet MS"/>
                <a:cs typeface="Times New Roman"/>
              </a:rPr>
              <a:t> </a:t>
            </a:r>
            <a:r>
              <a:rPr lang="sk-SK" sz="2500" dirty="0" err="1">
                <a:latin typeface="Trebuchet MS"/>
                <a:cs typeface="Times New Roman"/>
              </a:rPr>
              <a:t>país</a:t>
            </a:r>
            <a:endParaRPr lang="sk-SK" sz="2500" dirty="0">
              <a:solidFill>
                <a:srgbClr val="404040"/>
              </a:solidFill>
              <a:latin typeface="Trebuchet MS"/>
              <a:cs typeface="Times New Roman"/>
            </a:endParaRPr>
          </a:p>
          <a:p>
            <a:pPr>
              <a:buFont typeface="Wingdings" charset="2"/>
              <a:buChar char="§"/>
            </a:pPr>
            <a:r>
              <a:rPr lang="sk-SK" sz="2500" dirty="0">
                <a:latin typeface="Trebuchet MS"/>
                <a:cs typeface="Times New Roman"/>
              </a:rPr>
              <a:t>la </a:t>
            </a:r>
            <a:r>
              <a:rPr lang="sk-SK" sz="2500" dirty="0" err="1">
                <a:latin typeface="Trebuchet MS"/>
                <a:cs typeface="Times New Roman"/>
              </a:rPr>
              <a:t>derecha</a:t>
            </a:r>
            <a:r>
              <a:rPr lang="sk-SK" sz="2500" dirty="0">
                <a:latin typeface="Trebuchet MS"/>
                <a:cs typeface="Times New Roman"/>
              </a:rPr>
              <a:t> </a:t>
            </a:r>
            <a:r>
              <a:rPr lang="sk-SK" sz="2500" dirty="0" err="1">
                <a:latin typeface="Trebuchet MS"/>
                <a:cs typeface="Times New Roman"/>
              </a:rPr>
              <a:t>empieza</a:t>
            </a:r>
            <a:r>
              <a:rPr lang="sk-SK" sz="2500" dirty="0">
                <a:latin typeface="Trebuchet MS"/>
                <a:cs typeface="Times New Roman"/>
              </a:rPr>
              <a:t> a </a:t>
            </a:r>
            <a:r>
              <a:rPr lang="sk-SK" sz="2500" dirty="0" err="1">
                <a:latin typeface="Trebuchet MS"/>
                <a:cs typeface="Times New Roman"/>
              </a:rPr>
              <a:t>pedir</a:t>
            </a:r>
            <a:r>
              <a:rPr lang="sk-SK" sz="2500" dirty="0">
                <a:latin typeface="Trebuchet MS"/>
                <a:cs typeface="Times New Roman"/>
              </a:rPr>
              <a:t> la </a:t>
            </a:r>
            <a:r>
              <a:rPr lang="sk-SK" sz="2500" dirty="0" err="1">
                <a:latin typeface="Trebuchet MS"/>
                <a:cs typeface="Times New Roman"/>
              </a:rPr>
              <a:t>intervención</a:t>
            </a:r>
            <a:r>
              <a:rPr lang="sk-SK" sz="2500" dirty="0">
                <a:latin typeface="Trebuchet MS"/>
                <a:cs typeface="Times New Roman"/>
              </a:rPr>
              <a:t> de los </a:t>
            </a:r>
            <a:r>
              <a:rPr lang="sk-SK" sz="2500" dirty="0" err="1">
                <a:latin typeface="Trebuchet MS"/>
                <a:cs typeface="Times New Roman"/>
              </a:rPr>
              <a:t>militares</a:t>
            </a:r>
            <a:r>
              <a:rPr lang="sk-SK" sz="2500" dirty="0">
                <a:latin typeface="Trebuchet MS"/>
                <a:cs typeface="Times New Roman"/>
              </a:rPr>
              <a:t> – </a:t>
            </a:r>
            <a:r>
              <a:rPr lang="sk-SK" sz="2500" b="1" dirty="0">
                <a:latin typeface="Trebuchet MS"/>
                <a:cs typeface="Times New Roman"/>
              </a:rPr>
              <a:t>los </a:t>
            </a:r>
            <a:r>
              <a:rPr lang="sk-SK" sz="2500" b="1" dirty="0" err="1">
                <a:latin typeface="Trebuchet MS"/>
                <a:cs typeface="Times New Roman"/>
              </a:rPr>
              <a:t>militares</a:t>
            </a:r>
            <a:r>
              <a:rPr lang="sk-SK" sz="2500" b="1" dirty="0">
                <a:latin typeface="Trebuchet MS"/>
                <a:cs typeface="Times New Roman"/>
              </a:rPr>
              <a:t> </a:t>
            </a:r>
            <a:r>
              <a:rPr lang="sk-SK" sz="2500" b="1" dirty="0" err="1">
                <a:latin typeface="Trebuchet MS"/>
                <a:cs typeface="Times New Roman"/>
              </a:rPr>
              <a:t>enemigos</a:t>
            </a:r>
            <a:r>
              <a:rPr lang="sk-SK" sz="2500" b="1" dirty="0">
                <a:latin typeface="Trebuchet MS"/>
                <a:cs typeface="Times New Roman"/>
              </a:rPr>
              <a:t> de la </a:t>
            </a:r>
            <a:r>
              <a:rPr lang="sk-SK" sz="2500" b="1" dirty="0" err="1">
                <a:latin typeface="Trebuchet MS"/>
                <a:cs typeface="Times New Roman"/>
              </a:rPr>
              <a:t>república</a:t>
            </a:r>
            <a:r>
              <a:rPr lang="sk-SK" sz="2500" b="1" dirty="0">
                <a:latin typeface="Trebuchet MS"/>
                <a:cs typeface="Times New Roman"/>
              </a:rPr>
              <a:t> </a:t>
            </a:r>
            <a:r>
              <a:rPr lang="sk-SK" sz="2500" b="1" dirty="0" err="1">
                <a:latin typeface="Trebuchet MS"/>
                <a:cs typeface="Times New Roman"/>
              </a:rPr>
              <a:t>se</a:t>
            </a:r>
            <a:r>
              <a:rPr lang="sk-SK" sz="2500" b="1" dirty="0">
                <a:latin typeface="Trebuchet MS"/>
                <a:cs typeface="Times New Roman"/>
              </a:rPr>
              <a:t> </a:t>
            </a:r>
            <a:r>
              <a:rPr lang="sk-SK" sz="2500" b="1" dirty="0" err="1">
                <a:latin typeface="Trebuchet MS"/>
                <a:cs typeface="Times New Roman"/>
              </a:rPr>
              <a:t>sublevan</a:t>
            </a:r>
            <a:r>
              <a:rPr lang="sk-SK" sz="2500" b="1" dirty="0">
                <a:latin typeface="Trebuchet MS"/>
                <a:cs typeface="Times New Roman"/>
              </a:rPr>
              <a:t> </a:t>
            </a:r>
            <a:r>
              <a:rPr lang="sk-SK" sz="2500" b="1" dirty="0" err="1">
                <a:latin typeface="Trebuchet MS"/>
                <a:cs typeface="Times New Roman"/>
              </a:rPr>
              <a:t>el</a:t>
            </a:r>
            <a:r>
              <a:rPr lang="sk-SK" sz="2500" b="1" dirty="0">
                <a:latin typeface="Trebuchet MS"/>
                <a:cs typeface="Times New Roman"/>
              </a:rPr>
              <a:t> 18 de </a:t>
            </a:r>
            <a:r>
              <a:rPr lang="sk-SK" sz="2500" b="1" dirty="0" err="1">
                <a:latin typeface="Trebuchet MS"/>
                <a:cs typeface="Times New Roman"/>
              </a:rPr>
              <a:t>julio</a:t>
            </a:r>
            <a:r>
              <a:rPr lang="sk-SK" sz="2500" b="1" dirty="0">
                <a:latin typeface="Trebuchet MS"/>
                <a:cs typeface="Times New Roman"/>
              </a:rPr>
              <a:t> de 1936 – </a:t>
            </a:r>
            <a:r>
              <a:rPr lang="sk-SK" sz="2500" b="1" dirty="0" err="1">
                <a:latin typeface="Trebuchet MS"/>
                <a:cs typeface="Times New Roman"/>
              </a:rPr>
              <a:t>así</a:t>
            </a:r>
            <a:r>
              <a:rPr lang="sk-SK" sz="2500" b="1" dirty="0">
                <a:latin typeface="Trebuchet MS"/>
                <a:cs typeface="Times New Roman"/>
              </a:rPr>
              <a:t> </a:t>
            </a:r>
            <a:r>
              <a:rPr lang="sk-SK" sz="2500" b="1" dirty="0" err="1">
                <a:latin typeface="Trebuchet MS"/>
                <a:cs typeface="Times New Roman"/>
              </a:rPr>
              <a:t>empieza</a:t>
            </a:r>
            <a:r>
              <a:rPr lang="sk-SK" sz="2500" b="1" dirty="0">
                <a:latin typeface="Trebuchet MS"/>
                <a:cs typeface="Times New Roman"/>
              </a:rPr>
              <a:t> la </a:t>
            </a:r>
            <a:r>
              <a:rPr lang="sk-SK" sz="2500" b="1" dirty="0" err="1">
                <a:solidFill>
                  <a:schemeClr val="accent2"/>
                </a:solidFill>
                <a:latin typeface="Trebuchet MS"/>
                <a:cs typeface="Times New Roman"/>
              </a:rPr>
              <a:t>Guerra</a:t>
            </a:r>
            <a:r>
              <a:rPr lang="sk-SK" sz="2500" b="1" dirty="0">
                <a:solidFill>
                  <a:schemeClr val="accent2"/>
                </a:solidFill>
                <a:latin typeface="Trebuchet MS"/>
                <a:cs typeface="Times New Roman"/>
              </a:rPr>
              <a:t> civil </a:t>
            </a:r>
            <a:r>
              <a:rPr lang="sk-SK" sz="2500" b="1" dirty="0" err="1">
                <a:solidFill>
                  <a:schemeClr val="accent2"/>
                </a:solidFill>
                <a:latin typeface="Trebuchet MS"/>
                <a:cs typeface="Times New Roman"/>
              </a:rPr>
              <a:t>espa</a:t>
            </a:r>
            <a:r>
              <a:rPr lang="sk-SK" sz="2500" b="1" dirty="0" err="1">
                <a:solidFill>
                  <a:schemeClr val="accent2"/>
                </a:solidFill>
                <a:ea typeface="+mn-lt"/>
                <a:cs typeface="+mn-lt"/>
              </a:rPr>
              <a:t>ñola</a:t>
            </a:r>
            <a:endParaRPr lang="sk-SK" sz="2500" dirty="0" err="1">
              <a:solidFill>
                <a:schemeClr val="accent2"/>
              </a:solidFill>
              <a:cs typeface="Times New Roman"/>
            </a:endParaRPr>
          </a:p>
          <a:p>
            <a:pPr marL="0" indent="0">
              <a:buNone/>
            </a:pPr>
            <a:endParaRPr lang="es-ES" sz="2400" b="1" dirty="0">
              <a:solidFill>
                <a:srgbClr val="54A021"/>
              </a:solidFill>
              <a:cs typeface="Times New Roman"/>
            </a:endParaRPr>
          </a:p>
          <a:p>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endParaRPr>
          </a:p>
          <a:p>
            <a:pPr marL="457200" indent="-457200">
              <a:buFont typeface="Wingdings" charset="2"/>
              <a:buChar char="§"/>
            </a:pPr>
            <a:endParaRPr lang="en-US" sz="2400" b="1" dirty="0">
              <a:solidFill>
                <a:srgbClr val="54A021"/>
              </a:solidFill>
            </a:endParaRPr>
          </a:p>
          <a:p>
            <a:pPr marL="457200" indent="-457200">
              <a:buFont typeface="Wingdings" charset="2"/>
              <a:buChar char="§"/>
            </a:pPr>
            <a:endParaRPr lang="en-US" sz="2400" b="1" dirty="0">
              <a:solidFill>
                <a:srgbClr val="54A021"/>
              </a:solidFill>
            </a:endParaRPr>
          </a:p>
          <a:p>
            <a:pPr marL="457200" indent="-457200">
              <a:buAutoNum type="alphaLcPeriod"/>
            </a:pPr>
            <a:endParaRPr lang="es-ES" sz="2400" b="1" dirty="0">
              <a:solidFill>
                <a:srgbClr val="404040"/>
              </a:solidFill>
            </a:endParaRPr>
          </a:p>
          <a:p>
            <a:endParaRPr lang="es-ES" sz="2400" dirty="0">
              <a:solidFill>
                <a:srgbClr val="404040"/>
              </a:solidFill>
            </a:endParaRPr>
          </a:p>
          <a:p>
            <a:pPr>
              <a:buFont typeface="Wingdings" charset="2"/>
              <a:buChar char="§"/>
            </a:pPr>
            <a:endParaRPr lang="sk-SK" sz="2400" dirty="0">
              <a:solidFill>
                <a:schemeClr val="accent2"/>
              </a:solidFill>
            </a:endParaRPr>
          </a:p>
        </p:txBody>
      </p:sp>
    </p:spTree>
    <p:extLst>
      <p:ext uri="{BB962C8B-B14F-4D97-AF65-F5344CB8AC3E}">
        <p14:creationId xmlns:p14="http://schemas.microsoft.com/office/powerpoint/2010/main" val="1075528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8B85-9471-4C8F-864D-0B818FA0D334}"/>
              </a:ext>
            </a:extLst>
          </p:cNvPr>
          <p:cNvSpPr>
            <a:spLocks noGrp="1"/>
          </p:cNvSpPr>
          <p:nvPr>
            <p:ph type="title"/>
          </p:nvPr>
        </p:nvSpPr>
        <p:spPr>
          <a:xfrm>
            <a:off x="640463" y="130277"/>
            <a:ext cx="8596668" cy="607962"/>
          </a:xfrm>
        </p:spPr>
        <p:txBody>
          <a:bodyPr>
            <a:normAutofit fontScale="90000"/>
          </a:bodyPr>
          <a:lstStyle/>
          <a:p>
            <a:r>
              <a:rPr lang="en-US" b="1" dirty="0" err="1">
                <a:solidFill>
                  <a:schemeClr val="accent2"/>
                </a:solidFill>
                <a:ea typeface="+mj-lt"/>
                <a:cs typeface="+mj-lt"/>
              </a:rPr>
              <a:t>Contexto</a:t>
            </a:r>
            <a:r>
              <a:rPr lang="en-US" b="1" dirty="0">
                <a:solidFill>
                  <a:schemeClr val="accent2"/>
                </a:solidFill>
                <a:ea typeface="+mj-lt"/>
                <a:cs typeface="+mj-lt"/>
              </a:rPr>
              <a:t> </a:t>
            </a:r>
            <a:r>
              <a:rPr lang="en-US" b="1" dirty="0" err="1">
                <a:solidFill>
                  <a:schemeClr val="accent2"/>
                </a:solidFill>
                <a:ea typeface="+mj-lt"/>
                <a:cs typeface="+mj-lt"/>
              </a:rPr>
              <a:t>histórico</a:t>
            </a:r>
            <a:endParaRPr lang="en-US" dirty="0" err="1"/>
          </a:p>
        </p:txBody>
      </p:sp>
      <p:sp>
        <p:nvSpPr>
          <p:cNvPr id="3" name="Content Placeholder 2">
            <a:extLst>
              <a:ext uri="{FF2B5EF4-FFF2-40B4-BE49-F238E27FC236}">
                <a16:creationId xmlns:a16="http://schemas.microsoft.com/office/drawing/2014/main" id="{2C5BCBF3-1AD2-404D-A08B-F15FFAA4B8B1}"/>
              </a:ext>
            </a:extLst>
          </p:cNvPr>
          <p:cNvSpPr>
            <a:spLocks noGrp="1"/>
          </p:cNvSpPr>
          <p:nvPr>
            <p:ph idx="1"/>
          </p:nvPr>
        </p:nvSpPr>
        <p:spPr>
          <a:xfrm>
            <a:off x="308625" y="870106"/>
            <a:ext cx="5499504" cy="5859513"/>
          </a:xfrm>
        </p:spPr>
        <p:txBody>
          <a:bodyPr vert="horz" lIns="91440" tIns="45720" rIns="91440" bIns="45720" rtlCol="0" anchor="t">
            <a:normAutofit lnSpcReduction="10000"/>
          </a:bodyPr>
          <a:lstStyle/>
          <a:p>
            <a:pPr marL="0" indent="0">
              <a:buNone/>
            </a:pPr>
            <a:r>
              <a:rPr lang="sk-SK" sz="2500" b="1" dirty="0" err="1">
                <a:solidFill>
                  <a:schemeClr val="accent2"/>
                </a:solidFill>
                <a:cs typeface="Times New Roman"/>
              </a:rPr>
              <a:t>Guerra</a:t>
            </a:r>
            <a:r>
              <a:rPr lang="sk-SK" sz="2500" b="1" dirty="0">
                <a:solidFill>
                  <a:schemeClr val="accent2"/>
                </a:solidFill>
                <a:cs typeface="Times New Roman"/>
              </a:rPr>
              <a:t> civil (1936 – 1939)</a:t>
            </a:r>
          </a:p>
          <a:p>
            <a:pPr>
              <a:buFont typeface="Wingdings" charset="2"/>
              <a:buChar char="§"/>
            </a:pPr>
            <a:r>
              <a:rPr lang="sk-SK" sz="2400" b="1" dirty="0" err="1">
                <a:solidFill>
                  <a:srgbClr val="404040"/>
                </a:solidFill>
                <a:cs typeface="Times New Roman"/>
              </a:rPr>
              <a:t>reacción</a:t>
            </a:r>
            <a:r>
              <a:rPr lang="sk-SK" sz="2400" b="1" dirty="0">
                <a:ea typeface="+mn-lt"/>
                <a:cs typeface="+mn-lt"/>
              </a:rPr>
              <a:t> </a:t>
            </a:r>
            <a:r>
              <a:rPr lang="sk-SK" sz="2400" b="1" dirty="0" err="1">
                <a:ea typeface="+mn-lt"/>
                <a:cs typeface="+mn-lt"/>
              </a:rPr>
              <a:t>al</a:t>
            </a:r>
            <a:r>
              <a:rPr lang="sk-SK" sz="2400" b="1" dirty="0">
                <a:ea typeface="+mn-lt"/>
                <a:cs typeface="+mn-lt"/>
              </a:rPr>
              <a:t> </a:t>
            </a:r>
            <a:r>
              <a:rPr lang="sk-SK" sz="2400" b="1" dirty="0" err="1">
                <a:ea typeface="+mn-lt"/>
                <a:cs typeface="+mn-lt"/>
              </a:rPr>
              <a:t>proceso</a:t>
            </a:r>
            <a:r>
              <a:rPr lang="sk-SK" sz="2400" b="1" dirty="0">
                <a:ea typeface="+mn-lt"/>
                <a:cs typeface="+mn-lt"/>
              </a:rPr>
              <a:t> </a:t>
            </a:r>
            <a:r>
              <a:rPr lang="sk-SK" sz="2400" b="1" dirty="0" err="1">
                <a:ea typeface="+mn-lt"/>
                <a:cs typeface="+mn-lt"/>
              </a:rPr>
              <a:t>revolucionario</a:t>
            </a:r>
            <a:r>
              <a:rPr lang="sk-SK" sz="2400" b="1" dirty="0">
                <a:ea typeface="+mn-lt"/>
                <a:cs typeface="+mn-lt"/>
              </a:rPr>
              <a:t> </a:t>
            </a:r>
            <a:r>
              <a:rPr lang="sk-SK" sz="2400" b="1" dirty="0" err="1">
                <a:ea typeface="+mn-lt"/>
                <a:cs typeface="+mn-lt"/>
              </a:rPr>
              <a:t>democrático</a:t>
            </a:r>
            <a:r>
              <a:rPr lang="sk-SK" sz="2400" b="1" dirty="0">
                <a:ea typeface="+mn-lt"/>
                <a:cs typeface="+mn-lt"/>
              </a:rPr>
              <a:t>  </a:t>
            </a:r>
            <a:r>
              <a:rPr lang="sk-SK" sz="2400" dirty="0" err="1">
                <a:ea typeface="+mn-lt"/>
                <a:cs typeface="+mn-lt"/>
              </a:rPr>
              <a:t>que</a:t>
            </a:r>
            <a:r>
              <a:rPr lang="sk-SK" sz="2400" dirty="0">
                <a:ea typeface="+mn-lt"/>
                <a:cs typeface="+mn-lt"/>
              </a:rPr>
              <a:t> sa </a:t>
            </a:r>
            <a:r>
              <a:rPr lang="sk-SK" sz="2400" dirty="0" err="1">
                <a:ea typeface="+mn-lt"/>
                <a:cs typeface="+mn-lt"/>
              </a:rPr>
              <a:t>había</a:t>
            </a:r>
            <a:r>
              <a:rPr lang="sk-SK" sz="2400" dirty="0">
                <a:ea typeface="+mn-lt"/>
                <a:cs typeface="+mn-lt"/>
              </a:rPr>
              <a:t> </a:t>
            </a:r>
            <a:r>
              <a:rPr lang="sk-SK" sz="2400" dirty="0" err="1">
                <a:ea typeface="+mn-lt"/>
                <a:cs typeface="+mn-lt"/>
              </a:rPr>
              <a:t>iniciado</a:t>
            </a:r>
            <a:r>
              <a:rPr lang="sk-SK" sz="2400" dirty="0">
                <a:ea typeface="+mn-lt"/>
                <a:cs typeface="+mn-lt"/>
              </a:rPr>
              <a:t> </a:t>
            </a:r>
            <a:r>
              <a:rPr lang="sk-SK" sz="2400" dirty="0" err="1">
                <a:ea typeface="+mn-lt"/>
                <a:cs typeface="+mn-lt"/>
              </a:rPr>
              <a:t>en</a:t>
            </a:r>
            <a:r>
              <a:rPr lang="sk-SK" sz="2400" dirty="0">
                <a:ea typeface="+mn-lt"/>
                <a:cs typeface="+mn-lt"/>
              </a:rPr>
              <a:t> </a:t>
            </a:r>
            <a:r>
              <a:rPr lang="sk-SK" sz="2400" dirty="0" err="1">
                <a:ea typeface="+mn-lt"/>
                <a:cs typeface="+mn-lt"/>
              </a:rPr>
              <a:t>España</a:t>
            </a:r>
            <a:r>
              <a:rPr lang="sk-SK" sz="2400" dirty="0">
                <a:ea typeface="+mn-lt"/>
                <a:cs typeface="+mn-lt"/>
              </a:rPr>
              <a:t> y </a:t>
            </a:r>
            <a:r>
              <a:rPr lang="sk-SK" sz="2400" b="1" dirty="0" err="1">
                <a:ea typeface="+mn-lt"/>
                <a:cs typeface="+mn-lt"/>
              </a:rPr>
              <a:t>que</a:t>
            </a:r>
            <a:r>
              <a:rPr lang="sk-SK" sz="2400" b="1" dirty="0">
                <a:ea typeface="+mn-lt"/>
                <a:cs typeface="+mn-lt"/>
              </a:rPr>
              <a:t> </a:t>
            </a:r>
            <a:r>
              <a:rPr lang="sk-SK" sz="2400" b="1" dirty="0" err="1">
                <a:ea typeface="+mn-lt"/>
                <a:cs typeface="+mn-lt"/>
              </a:rPr>
              <a:t>amenazaba</a:t>
            </a:r>
            <a:r>
              <a:rPr lang="sk-SK" sz="2400" b="1" dirty="0">
                <a:ea typeface="+mn-lt"/>
                <a:cs typeface="+mn-lt"/>
              </a:rPr>
              <a:t> a la </a:t>
            </a:r>
            <a:r>
              <a:rPr lang="sk-SK" sz="2400" b="1" dirty="0" err="1">
                <a:ea typeface="+mn-lt"/>
                <a:cs typeface="+mn-lt"/>
              </a:rPr>
              <a:t>Iglesia,la</a:t>
            </a:r>
            <a:r>
              <a:rPr lang="sk-SK" sz="2400" b="1" dirty="0">
                <a:ea typeface="+mn-lt"/>
                <a:cs typeface="+mn-lt"/>
              </a:rPr>
              <a:t> </a:t>
            </a:r>
            <a:r>
              <a:rPr lang="sk-SK" sz="2400" b="1" dirty="0" err="1">
                <a:ea typeface="+mn-lt"/>
                <a:cs typeface="+mn-lt"/>
              </a:rPr>
              <a:t>nobleza</a:t>
            </a:r>
            <a:r>
              <a:rPr lang="sk-SK" sz="2400" b="1" dirty="0">
                <a:ea typeface="+mn-lt"/>
                <a:cs typeface="+mn-lt"/>
              </a:rPr>
              <a:t>, la </a:t>
            </a:r>
            <a:r>
              <a:rPr lang="sk-SK" sz="2400" b="1" dirty="0" err="1">
                <a:ea typeface="+mn-lt"/>
                <a:cs typeface="+mn-lt"/>
              </a:rPr>
              <a:t>burguesía</a:t>
            </a:r>
            <a:r>
              <a:rPr lang="sk-SK" sz="2400" b="1" dirty="0">
                <a:ea typeface="+mn-lt"/>
                <a:cs typeface="+mn-lt"/>
              </a:rPr>
              <a:t> y </a:t>
            </a:r>
            <a:r>
              <a:rPr lang="sk-SK" sz="2400" b="1" dirty="0" err="1">
                <a:ea typeface="+mn-lt"/>
                <a:cs typeface="+mn-lt"/>
              </a:rPr>
              <a:t>al</a:t>
            </a:r>
            <a:r>
              <a:rPr lang="sk-SK" sz="2400" b="1" dirty="0">
                <a:ea typeface="+mn-lt"/>
                <a:cs typeface="+mn-lt"/>
              </a:rPr>
              <a:t> </a:t>
            </a:r>
            <a:r>
              <a:rPr lang="sk-SK" sz="2400" b="1" dirty="0" err="1">
                <a:ea typeface="+mn-lt"/>
                <a:cs typeface="+mn-lt"/>
              </a:rPr>
              <a:t>ejército</a:t>
            </a:r>
            <a:endParaRPr lang="sk-SK" sz="2400" dirty="0" err="1">
              <a:ea typeface="+mn-lt"/>
              <a:cs typeface="+mn-lt"/>
            </a:endParaRPr>
          </a:p>
          <a:p>
            <a:pPr marL="457200" indent="-457200">
              <a:buFont typeface="Wingdings" charset="2"/>
              <a:buChar char="§"/>
            </a:pPr>
            <a:r>
              <a:rPr lang="sk-SK" sz="2400" b="1" dirty="0">
                <a:ea typeface="+mn-lt"/>
                <a:cs typeface="+mn-lt"/>
              </a:rPr>
              <a:t>la </a:t>
            </a:r>
            <a:r>
              <a:rPr lang="sk-SK" sz="2400" b="1" dirty="0" err="1">
                <a:ea typeface="+mn-lt"/>
                <a:cs typeface="+mn-lt"/>
              </a:rPr>
              <a:t>guerra</a:t>
            </a:r>
            <a:r>
              <a:rPr lang="sk-SK" sz="2400" b="1" dirty="0">
                <a:ea typeface="+mn-lt"/>
                <a:cs typeface="+mn-lt"/>
              </a:rPr>
              <a:t> </a:t>
            </a:r>
            <a:r>
              <a:rPr lang="sk-SK" sz="2400" b="1" dirty="0" err="1">
                <a:ea typeface="+mn-lt"/>
                <a:cs typeface="+mn-lt"/>
              </a:rPr>
              <a:t>entre</a:t>
            </a:r>
            <a:r>
              <a:rPr lang="sk-SK" sz="2400" b="1" dirty="0">
                <a:ea typeface="+mn-lt"/>
                <a:cs typeface="+mn-lt"/>
              </a:rPr>
              <a:t> los </a:t>
            </a:r>
            <a:r>
              <a:rPr lang="sk-SK" sz="2400" b="1" dirty="0" err="1">
                <a:ea typeface="+mn-lt"/>
                <a:cs typeface="+mn-lt"/>
              </a:rPr>
              <a:t>sublevados</a:t>
            </a:r>
            <a:r>
              <a:rPr lang="sk-SK" sz="2400" b="1" dirty="0">
                <a:ea typeface="+mn-lt"/>
                <a:cs typeface="+mn-lt"/>
              </a:rPr>
              <a:t> y los </a:t>
            </a:r>
            <a:r>
              <a:rPr lang="sk-SK" sz="2400" b="1" dirty="0" err="1">
                <a:ea typeface="+mn-lt"/>
                <a:cs typeface="+mn-lt"/>
              </a:rPr>
              <a:t>republicanos</a:t>
            </a:r>
            <a:endParaRPr lang="sk-SK" sz="2400" b="1" dirty="0">
              <a:ea typeface="+mn-lt"/>
              <a:cs typeface="+mn-lt"/>
            </a:endParaRPr>
          </a:p>
          <a:p>
            <a:pPr marL="457200" indent="-457200">
              <a:buFont typeface="Wingdings" charset="2"/>
              <a:buChar char="§"/>
            </a:pPr>
            <a:r>
              <a:rPr lang="sk-SK" sz="2400" b="1" dirty="0" err="1">
                <a:ea typeface="+mn-lt"/>
                <a:cs typeface="+mn-lt"/>
              </a:rPr>
              <a:t>el</a:t>
            </a:r>
            <a:r>
              <a:rPr lang="sk-SK" sz="2400" b="1" dirty="0">
                <a:ea typeface="+mn-lt"/>
                <a:cs typeface="+mn-lt"/>
              </a:rPr>
              <a:t> </a:t>
            </a:r>
            <a:r>
              <a:rPr lang="sk-SK" sz="2400" b="1" dirty="0" err="1">
                <a:ea typeface="+mn-lt"/>
                <a:cs typeface="+mn-lt"/>
              </a:rPr>
              <a:t>golpe</a:t>
            </a:r>
            <a:r>
              <a:rPr lang="sk-SK" sz="2400" b="1" dirty="0">
                <a:ea typeface="+mn-lt"/>
                <a:cs typeface="+mn-lt"/>
              </a:rPr>
              <a:t> de </a:t>
            </a:r>
            <a:r>
              <a:rPr lang="sk-SK" sz="2400" b="1" dirty="0" err="1">
                <a:ea typeface="+mn-lt"/>
                <a:cs typeface="+mn-lt"/>
              </a:rPr>
              <a:t>estado</a:t>
            </a:r>
            <a:r>
              <a:rPr lang="sk-SK" sz="2400" dirty="0">
                <a:ea typeface="+mn-lt"/>
                <a:cs typeface="+mn-lt"/>
              </a:rPr>
              <a:t> no </a:t>
            </a:r>
            <a:r>
              <a:rPr lang="sk-SK" sz="2400" b="1" dirty="0" err="1">
                <a:ea typeface="+mn-lt"/>
                <a:cs typeface="+mn-lt"/>
              </a:rPr>
              <a:t>triunfó</a:t>
            </a:r>
            <a:r>
              <a:rPr lang="sk-SK" sz="2400" b="1" dirty="0">
                <a:ea typeface="+mn-lt"/>
                <a:cs typeface="+mn-lt"/>
              </a:rPr>
              <a:t> </a:t>
            </a:r>
            <a:r>
              <a:rPr lang="sk-SK" sz="2400" b="1" dirty="0" err="1">
                <a:ea typeface="+mn-lt"/>
                <a:cs typeface="+mn-lt"/>
              </a:rPr>
              <a:t>en</a:t>
            </a:r>
            <a:r>
              <a:rPr lang="sk-SK" sz="2400" b="1" dirty="0">
                <a:ea typeface="+mn-lt"/>
                <a:cs typeface="+mn-lt"/>
              </a:rPr>
              <a:t> </a:t>
            </a:r>
            <a:br>
              <a:rPr lang="sk-SK" sz="2400" b="1" dirty="0">
                <a:ea typeface="+mn-lt"/>
                <a:cs typeface="+mn-lt"/>
              </a:rPr>
            </a:br>
            <a:r>
              <a:rPr lang="sk-SK" sz="2400" dirty="0" err="1">
                <a:ea typeface="+mn-lt"/>
                <a:cs typeface="+mn-lt"/>
              </a:rPr>
              <a:t>todas</a:t>
            </a:r>
            <a:r>
              <a:rPr lang="sk-SK" sz="2400" dirty="0">
                <a:ea typeface="+mn-lt"/>
                <a:cs typeface="+mn-lt"/>
              </a:rPr>
              <a:t> </a:t>
            </a:r>
            <a:r>
              <a:rPr lang="sk-SK" sz="2400" dirty="0" err="1">
                <a:ea typeface="+mn-lt"/>
                <a:cs typeface="+mn-lt"/>
              </a:rPr>
              <a:t>las</a:t>
            </a:r>
            <a:r>
              <a:rPr lang="sk-SK" sz="2400" dirty="0">
                <a:ea typeface="+mn-lt"/>
                <a:cs typeface="+mn-lt"/>
              </a:rPr>
              <a:t> </a:t>
            </a:r>
            <a:r>
              <a:rPr lang="sk-SK" sz="2400" dirty="0" err="1">
                <a:ea typeface="+mn-lt"/>
                <a:cs typeface="+mn-lt"/>
              </a:rPr>
              <a:t>provincias</a:t>
            </a:r>
            <a:endParaRPr lang="sk-SK" sz="2400" b="1" dirty="0" err="1">
              <a:solidFill>
                <a:srgbClr val="404040"/>
              </a:solidFill>
              <a:cs typeface="Times New Roman"/>
            </a:endParaRPr>
          </a:p>
          <a:p>
            <a:pPr marL="457200" indent="-457200">
              <a:buFont typeface="Wingdings" charset="2"/>
              <a:buChar char="§"/>
            </a:pPr>
            <a:r>
              <a:rPr lang="sk-SK" sz="2400" dirty="0">
                <a:ea typeface="+mn-lt"/>
                <a:cs typeface="+mn-lt"/>
              </a:rPr>
              <a:t>1. de </a:t>
            </a:r>
            <a:r>
              <a:rPr lang="sk-SK" sz="2400" dirty="0" err="1">
                <a:ea typeface="+mn-lt"/>
                <a:cs typeface="+mn-lt"/>
              </a:rPr>
              <a:t>abril</a:t>
            </a:r>
            <a:r>
              <a:rPr lang="sk-SK" sz="2400" dirty="0">
                <a:ea typeface="+mn-lt"/>
                <a:cs typeface="+mn-lt"/>
              </a:rPr>
              <a:t> de 1936 </a:t>
            </a:r>
            <a:r>
              <a:rPr lang="sk-SK" sz="2400" dirty="0" err="1">
                <a:ea typeface="+mn-lt"/>
                <a:cs typeface="+mn-lt"/>
              </a:rPr>
              <a:t>Franco</a:t>
            </a:r>
            <a:r>
              <a:rPr lang="sk-SK" sz="2400" dirty="0">
                <a:ea typeface="+mn-lt"/>
                <a:cs typeface="+mn-lt"/>
              </a:rPr>
              <a:t> </a:t>
            </a:r>
            <a:r>
              <a:rPr lang="sk-SK" sz="2400" dirty="0" err="1">
                <a:ea typeface="+mn-lt"/>
                <a:cs typeface="+mn-lt"/>
              </a:rPr>
              <a:t>anunció</a:t>
            </a:r>
            <a:r>
              <a:rPr lang="sk-SK" sz="2400" dirty="0">
                <a:ea typeface="+mn-lt"/>
                <a:cs typeface="+mn-lt"/>
              </a:rPr>
              <a:t> </a:t>
            </a:r>
            <a:br>
              <a:rPr lang="sk-SK" sz="2400" dirty="0">
                <a:ea typeface="+mn-lt"/>
                <a:cs typeface="+mn-lt"/>
              </a:rPr>
            </a:br>
            <a:r>
              <a:rPr lang="sk-SK" sz="2400" dirty="0" err="1">
                <a:ea typeface="+mn-lt"/>
                <a:cs typeface="+mn-lt"/>
              </a:rPr>
              <a:t>oficialmente</a:t>
            </a:r>
            <a:r>
              <a:rPr lang="sk-SK" sz="2400" dirty="0">
                <a:ea typeface="+mn-lt"/>
                <a:cs typeface="+mn-lt"/>
              </a:rPr>
              <a:t> </a:t>
            </a:r>
            <a:r>
              <a:rPr lang="sk-SK" sz="2400" dirty="0" err="1">
                <a:ea typeface="+mn-lt"/>
                <a:cs typeface="+mn-lt"/>
              </a:rPr>
              <a:t>el</a:t>
            </a:r>
            <a:r>
              <a:rPr lang="sk-SK" sz="2400" dirty="0">
                <a:ea typeface="+mn-lt"/>
                <a:cs typeface="+mn-lt"/>
              </a:rPr>
              <a:t> </a:t>
            </a:r>
            <a:r>
              <a:rPr lang="sk-SK" sz="2400" dirty="0" err="1">
                <a:ea typeface="+mn-lt"/>
                <a:cs typeface="+mn-lt"/>
              </a:rPr>
              <a:t>fin</a:t>
            </a:r>
            <a:r>
              <a:rPr lang="sk-SK" sz="2400" dirty="0">
                <a:ea typeface="+mn-lt"/>
                <a:cs typeface="+mn-lt"/>
              </a:rPr>
              <a:t> de la </a:t>
            </a:r>
            <a:r>
              <a:rPr lang="sk-SK" sz="2400" dirty="0" err="1">
                <a:ea typeface="+mn-lt"/>
                <a:cs typeface="+mn-lt"/>
              </a:rPr>
              <a:t>guerra</a:t>
            </a:r>
            <a:r>
              <a:rPr lang="sk-SK" sz="2400" dirty="0">
                <a:ea typeface="+mn-lt"/>
                <a:cs typeface="+mn-lt"/>
              </a:rPr>
              <a:t> y </a:t>
            </a:r>
            <a:r>
              <a:rPr lang="sk-SK" sz="2400" b="1" dirty="0">
                <a:ea typeface="+mn-lt"/>
                <a:cs typeface="+mn-lt"/>
              </a:rPr>
              <a:t>la </a:t>
            </a:r>
            <a:r>
              <a:rPr lang="sk-SK" sz="2400" b="1" dirty="0" err="1">
                <a:ea typeface="+mn-lt"/>
                <a:cs typeface="+mn-lt"/>
              </a:rPr>
              <a:t>victoria</a:t>
            </a:r>
            <a:r>
              <a:rPr lang="sk-SK" sz="2400" b="1" dirty="0">
                <a:ea typeface="+mn-lt"/>
                <a:cs typeface="+mn-lt"/>
              </a:rPr>
              <a:t> de los </a:t>
            </a:r>
            <a:r>
              <a:rPr lang="sk-SK" sz="2400" b="1" dirty="0" err="1">
                <a:ea typeface="+mn-lt"/>
                <a:cs typeface="+mn-lt"/>
              </a:rPr>
              <a:t>sublevados</a:t>
            </a:r>
            <a:endParaRPr lang="sk-SK" sz="2400" dirty="0" err="1">
              <a:ea typeface="+mn-lt"/>
              <a:cs typeface="+mn-lt"/>
            </a:endParaRPr>
          </a:p>
          <a:p>
            <a:pPr marL="457200" indent="-457200">
              <a:buFont typeface="Wingdings" charset="2"/>
              <a:buChar char="§"/>
            </a:pPr>
            <a:r>
              <a:rPr lang="sk-SK" sz="2400" b="1" dirty="0" err="1">
                <a:solidFill>
                  <a:srgbClr val="404040"/>
                </a:solidFill>
                <a:cs typeface="Times New Roman"/>
              </a:rPr>
              <a:t>empieza</a:t>
            </a:r>
            <a:r>
              <a:rPr lang="sk-SK" sz="2400" b="1" dirty="0">
                <a:solidFill>
                  <a:srgbClr val="404040"/>
                </a:solidFill>
                <a:cs typeface="Times New Roman"/>
              </a:rPr>
              <a:t> la </a:t>
            </a:r>
            <a:r>
              <a:rPr lang="sk-SK" sz="2400" b="1" dirty="0" err="1">
                <a:solidFill>
                  <a:schemeClr val="accent2"/>
                </a:solidFill>
                <a:cs typeface="Times New Roman"/>
              </a:rPr>
              <a:t>dictadura</a:t>
            </a:r>
            <a:r>
              <a:rPr lang="sk-SK" sz="2400" b="1" dirty="0">
                <a:solidFill>
                  <a:schemeClr val="accent2"/>
                </a:solidFill>
                <a:cs typeface="Times New Roman"/>
              </a:rPr>
              <a:t> </a:t>
            </a:r>
            <a:r>
              <a:rPr lang="sk-SK" sz="2400" b="1" dirty="0" err="1">
                <a:solidFill>
                  <a:schemeClr val="accent2"/>
                </a:solidFill>
                <a:cs typeface="Times New Roman"/>
              </a:rPr>
              <a:t>franquista</a:t>
            </a:r>
            <a:endParaRPr lang="sk-SK" sz="2400" b="1" dirty="0">
              <a:solidFill>
                <a:schemeClr val="accent2"/>
              </a:solidFill>
              <a:cs typeface="Times New Roman"/>
            </a:endParaRPr>
          </a:p>
          <a:p>
            <a:pPr marL="457200" indent="-457200">
              <a:buFont typeface="Wingdings" charset="2"/>
              <a:buChar char="§"/>
            </a:pPr>
            <a:endParaRPr lang="sk-SK" sz="2400" dirty="0">
              <a:solidFill>
                <a:srgbClr val="404040"/>
              </a:solidFill>
              <a:cs typeface="Times New Roman"/>
            </a:endParaRPr>
          </a:p>
          <a:p>
            <a:pPr marL="457200" indent="-457200">
              <a:buFont typeface="Wingdings" charset="2"/>
              <a:buChar char="§"/>
            </a:pPr>
            <a:endParaRPr lang="sk-SK" sz="2500" b="1" dirty="0">
              <a:solidFill>
                <a:srgbClr val="404040"/>
              </a:solidFill>
              <a:cs typeface="Times New Roman"/>
            </a:endParaRPr>
          </a:p>
          <a:p>
            <a:pPr marL="457200" indent="-457200">
              <a:buFont typeface="Wingdings" charset="2"/>
              <a:buChar char="§"/>
            </a:pPr>
            <a:endParaRPr lang="sk-SK" sz="2500" dirty="0">
              <a:solidFill>
                <a:srgbClr val="404040"/>
              </a:solidFill>
              <a:cs typeface="Times New Roman"/>
            </a:endParaRPr>
          </a:p>
          <a:p>
            <a:pPr marL="457200" indent="-457200">
              <a:buFont typeface="Wingdings" charset="2"/>
              <a:buChar char="§"/>
            </a:pPr>
            <a:endParaRPr lang="sk-SK" sz="2500" dirty="0">
              <a:solidFill>
                <a:srgbClr val="404040"/>
              </a:solidFill>
              <a:cs typeface="Times New Roman"/>
            </a:endParaRPr>
          </a:p>
          <a:p>
            <a:pPr marL="0" indent="0">
              <a:buNone/>
            </a:pPr>
            <a:endParaRPr lang="es-ES" sz="2400" b="1" dirty="0">
              <a:solidFill>
                <a:srgbClr val="54A021"/>
              </a:solidFill>
              <a:cs typeface="Times New Roman"/>
            </a:endParaRPr>
          </a:p>
          <a:p>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cs typeface="Times New Roman"/>
            </a:endParaRPr>
          </a:p>
          <a:p>
            <a:pPr marL="457200" indent="-457200">
              <a:buFont typeface="Wingdings" charset="2"/>
              <a:buChar char="§"/>
            </a:pPr>
            <a:endParaRPr lang="sk-SK" sz="2400" b="1" dirty="0">
              <a:solidFill>
                <a:srgbClr val="404040"/>
              </a:solidFill>
            </a:endParaRPr>
          </a:p>
          <a:p>
            <a:pPr marL="457200" indent="-457200">
              <a:buFont typeface="Wingdings" charset="2"/>
              <a:buChar char="§"/>
            </a:pPr>
            <a:endParaRPr lang="en-US" sz="2400" b="1" dirty="0">
              <a:solidFill>
                <a:srgbClr val="54A021"/>
              </a:solidFill>
            </a:endParaRPr>
          </a:p>
          <a:p>
            <a:pPr marL="457200" indent="-457200">
              <a:buFont typeface="Wingdings" charset="2"/>
              <a:buChar char="§"/>
            </a:pPr>
            <a:endParaRPr lang="en-US" sz="2400" b="1" dirty="0">
              <a:solidFill>
                <a:srgbClr val="54A021"/>
              </a:solidFill>
            </a:endParaRPr>
          </a:p>
          <a:p>
            <a:pPr marL="457200" indent="-457200">
              <a:buAutoNum type="alphaLcPeriod"/>
            </a:pPr>
            <a:endParaRPr lang="es-ES" sz="2400" b="1" dirty="0">
              <a:solidFill>
                <a:srgbClr val="404040"/>
              </a:solidFill>
            </a:endParaRPr>
          </a:p>
          <a:p>
            <a:endParaRPr lang="es-ES" sz="2400" dirty="0">
              <a:solidFill>
                <a:srgbClr val="404040"/>
              </a:solidFill>
            </a:endParaRPr>
          </a:p>
          <a:p>
            <a:pPr>
              <a:buFont typeface="Wingdings" charset="2"/>
              <a:buChar char="§"/>
            </a:pPr>
            <a:endParaRPr lang="sk-SK" sz="2400" dirty="0">
              <a:solidFill>
                <a:schemeClr val="accent2"/>
              </a:solidFill>
            </a:endParaRPr>
          </a:p>
        </p:txBody>
      </p:sp>
      <p:pic>
        <p:nvPicPr>
          <p:cNvPr id="4" name="Picture 4" descr="Map&#10;&#10;Description automatically generated">
            <a:extLst>
              <a:ext uri="{FF2B5EF4-FFF2-40B4-BE49-F238E27FC236}">
                <a16:creationId xmlns:a16="http://schemas.microsoft.com/office/drawing/2014/main" id="{8C11356A-209E-4246-B20D-8C9E63A14DB5}"/>
              </a:ext>
            </a:extLst>
          </p:cNvPr>
          <p:cNvPicPr>
            <a:picLocks noChangeAspect="1"/>
          </p:cNvPicPr>
          <p:nvPr/>
        </p:nvPicPr>
        <p:blipFill>
          <a:blip r:embed="rId2"/>
          <a:stretch>
            <a:fillRect/>
          </a:stretch>
        </p:blipFill>
        <p:spPr>
          <a:xfrm>
            <a:off x="6002593" y="1100248"/>
            <a:ext cx="6098458" cy="4153600"/>
          </a:xfrm>
          <a:prstGeom prst="rect">
            <a:avLst/>
          </a:prstGeom>
        </p:spPr>
      </p:pic>
    </p:spTree>
    <p:extLst>
      <p:ext uri="{BB962C8B-B14F-4D97-AF65-F5344CB8AC3E}">
        <p14:creationId xmlns:p14="http://schemas.microsoft.com/office/powerpoint/2010/main" val="3267639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5BAD-E58E-4151-894B-974B8FAB32C8}"/>
              </a:ext>
            </a:extLst>
          </p:cNvPr>
          <p:cNvSpPr>
            <a:spLocks noGrp="1"/>
          </p:cNvSpPr>
          <p:nvPr>
            <p:ph type="title"/>
          </p:nvPr>
        </p:nvSpPr>
        <p:spPr>
          <a:xfrm>
            <a:off x="677334" y="609600"/>
            <a:ext cx="8596668" cy="853768"/>
          </a:xfrm>
        </p:spPr>
        <p:txBody>
          <a:bodyPr/>
          <a:lstStyle/>
          <a:p>
            <a:pPr algn="ctr"/>
            <a:r>
              <a:rPr lang="en-US" b="1" dirty="0" err="1"/>
              <a:t>Generación</a:t>
            </a:r>
            <a:r>
              <a:rPr lang="en-US" b="1" dirty="0"/>
              <a:t> del 27</a:t>
            </a:r>
            <a:endParaRPr lang="en-US"/>
          </a:p>
        </p:txBody>
      </p:sp>
      <p:pic>
        <p:nvPicPr>
          <p:cNvPr id="4" name="Picture 4">
            <a:extLst>
              <a:ext uri="{FF2B5EF4-FFF2-40B4-BE49-F238E27FC236}">
                <a16:creationId xmlns:a16="http://schemas.microsoft.com/office/drawing/2014/main" id="{985F2519-653D-4F0A-AEBD-1D728AEE8000}"/>
              </a:ext>
            </a:extLst>
          </p:cNvPr>
          <p:cNvPicPr>
            <a:picLocks noGrp="1" noChangeAspect="1"/>
          </p:cNvPicPr>
          <p:nvPr>
            <p:ph idx="1"/>
          </p:nvPr>
        </p:nvPicPr>
        <p:blipFill>
          <a:blip r:embed="rId2"/>
          <a:stretch>
            <a:fillRect/>
          </a:stretch>
        </p:blipFill>
        <p:spPr>
          <a:xfrm>
            <a:off x="1688967" y="1582945"/>
            <a:ext cx="7237081" cy="4950030"/>
          </a:xfrm>
        </p:spPr>
      </p:pic>
    </p:spTree>
    <p:extLst>
      <p:ext uri="{BB962C8B-B14F-4D97-AF65-F5344CB8AC3E}">
        <p14:creationId xmlns:p14="http://schemas.microsoft.com/office/powerpoint/2010/main" val="291980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 person, indoor, wall&#10;&#10;Description automatically generated">
            <a:extLst>
              <a:ext uri="{FF2B5EF4-FFF2-40B4-BE49-F238E27FC236}">
                <a16:creationId xmlns:a16="http://schemas.microsoft.com/office/drawing/2014/main" id="{163219EF-910A-4E75-A50A-B9B695C9AA3E}"/>
              </a:ext>
            </a:extLst>
          </p:cNvPr>
          <p:cNvPicPr>
            <a:picLocks noChangeAspect="1"/>
          </p:cNvPicPr>
          <p:nvPr/>
        </p:nvPicPr>
        <p:blipFill>
          <a:blip r:embed="rId2"/>
          <a:stretch>
            <a:fillRect/>
          </a:stretch>
        </p:blipFill>
        <p:spPr>
          <a:xfrm>
            <a:off x="49671" y="83862"/>
            <a:ext cx="2214716" cy="2990890"/>
          </a:xfrm>
          <a:prstGeom prst="rect">
            <a:avLst/>
          </a:prstGeom>
        </p:spPr>
      </p:pic>
      <p:pic>
        <p:nvPicPr>
          <p:cNvPr id="4" name="Picture 4" descr="A picture containing text, person, person, suit&#10;&#10;Description automatically generated">
            <a:extLst>
              <a:ext uri="{FF2B5EF4-FFF2-40B4-BE49-F238E27FC236}">
                <a16:creationId xmlns:a16="http://schemas.microsoft.com/office/drawing/2014/main" id="{FCCD1AD1-C367-468B-B25C-46F7BAD7724C}"/>
              </a:ext>
            </a:extLst>
          </p:cNvPr>
          <p:cNvPicPr>
            <a:picLocks noChangeAspect="1"/>
          </p:cNvPicPr>
          <p:nvPr/>
        </p:nvPicPr>
        <p:blipFill>
          <a:blip r:embed="rId3"/>
          <a:stretch>
            <a:fillRect/>
          </a:stretch>
        </p:blipFill>
        <p:spPr>
          <a:xfrm>
            <a:off x="2365353" y="77746"/>
            <a:ext cx="2276168" cy="2990601"/>
          </a:xfrm>
          <a:prstGeom prst="rect">
            <a:avLst/>
          </a:prstGeom>
        </p:spPr>
      </p:pic>
      <p:pic>
        <p:nvPicPr>
          <p:cNvPr id="5" name="Picture 5">
            <a:extLst>
              <a:ext uri="{FF2B5EF4-FFF2-40B4-BE49-F238E27FC236}">
                <a16:creationId xmlns:a16="http://schemas.microsoft.com/office/drawing/2014/main" id="{FA497221-7836-421B-A515-BABDACA1C066}"/>
              </a:ext>
            </a:extLst>
          </p:cNvPr>
          <p:cNvPicPr>
            <a:picLocks noChangeAspect="1"/>
          </p:cNvPicPr>
          <p:nvPr/>
        </p:nvPicPr>
        <p:blipFill>
          <a:blip r:embed="rId4"/>
          <a:stretch>
            <a:fillRect/>
          </a:stretch>
        </p:blipFill>
        <p:spPr>
          <a:xfrm>
            <a:off x="4724400" y="199565"/>
            <a:ext cx="2124974" cy="2878910"/>
          </a:xfrm>
          <a:prstGeom prst="rect">
            <a:avLst/>
          </a:prstGeom>
        </p:spPr>
      </p:pic>
      <p:sp>
        <p:nvSpPr>
          <p:cNvPr id="6" name="TextBox 5">
            <a:extLst>
              <a:ext uri="{FF2B5EF4-FFF2-40B4-BE49-F238E27FC236}">
                <a16:creationId xmlns:a16="http://schemas.microsoft.com/office/drawing/2014/main" id="{58253C7F-9332-477C-8B1A-1010B3D9CAE3}"/>
              </a:ext>
            </a:extLst>
          </p:cNvPr>
          <p:cNvSpPr txBox="1"/>
          <p:nvPr/>
        </p:nvSpPr>
        <p:spPr>
          <a:xfrm>
            <a:off x="-5287" y="3186023"/>
            <a:ext cx="121023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000" b="1" dirty="0"/>
              <a:t>Federico García Lorca   </a:t>
            </a:r>
            <a:r>
              <a:rPr lang="en-US" sz="2000" b="1" dirty="0">
                <a:solidFill>
                  <a:schemeClr val="accent2"/>
                </a:solidFill>
              </a:rPr>
              <a:t>Rafael Alberti</a:t>
            </a:r>
            <a:r>
              <a:rPr lang="en-US" sz="2000" b="1" dirty="0"/>
              <a:t>    Gerardo Diego           </a:t>
            </a:r>
            <a:r>
              <a:rPr lang="en-US" sz="2000" b="1" dirty="0">
                <a:solidFill>
                  <a:schemeClr val="accent2"/>
                </a:solidFill>
              </a:rPr>
              <a:t>Pedro Salinas </a:t>
            </a:r>
            <a:r>
              <a:rPr lang="en-US" sz="2000" b="1" dirty="0"/>
              <a:t>                Jorge Guillén</a:t>
            </a:r>
          </a:p>
          <a:p>
            <a:pPr algn="just"/>
            <a:endParaRPr lang="en-US" sz="2000" b="1" dirty="0"/>
          </a:p>
        </p:txBody>
      </p:sp>
      <p:pic>
        <p:nvPicPr>
          <p:cNvPr id="7" name="Picture 7">
            <a:extLst>
              <a:ext uri="{FF2B5EF4-FFF2-40B4-BE49-F238E27FC236}">
                <a16:creationId xmlns:a16="http://schemas.microsoft.com/office/drawing/2014/main" id="{E2AC1447-0D40-47B8-B03F-BD8FF25D3306}"/>
              </a:ext>
            </a:extLst>
          </p:cNvPr>
          <p:cNvPicPr>
            <a:picLocks noChangeAspect="1"/>
          </p:cNvPicPr>
          <p:nvPr/>
        </p:nvPicPr>
        <p:blipFill>
          <a:blip r:embed="rId5"/>
          <a:stretch>
            <a:fillRect/>
          </a:stretch>
        </p:blipFill>
        <p:spPr>
          <a:xfrm>
            <a:off x="6892831" y="259071"/>
            <a:ext cx="2815086" cy="2815086"/>
          </a:xfrm>
          <a:prstGeom prst="rect">
            <a:avLst/>
          </a:prstGeom>
        </p:spPr>
      </p:pic>
      <p:pic>
        <p:nvPicPr>
          <p:cNvPr id="9" name="Picture 9">
            <a:extLst>
              <a:ext uri="{FF2B5EF4-FFF2-40B4-BE49-F238E27FC236}">
                <a16:creationId xmlns:a16="http://schemas.microsoft.com/office/drawing/2014/main" id="{B4E47A92-F3F6-4E93-89C5-129D4CF4E100}"/>
              </a:ext>
            </a:extLst>
          </p:cNvPr>
          <p:cNvPicPr>
            <a:picLocks noChangeAspect="1"/>
          </p:cNvPicPr>
          <p:nvPr/>
        </p:nvPicPr>
        <p:blipFill>
          <a:blip r:embed="rId6"/>
          <a:stretch>
            <a:fillRect/>
          </a:stretch>
        </p:blipFill>
        <p:spPr>
          <a:xfrm>
            <a:off x="9799607" y="187193"/>
            <a:ext cx="2398144" cy="2874897"/>
          </a:xfrm>
          <a:prstGeom prst="rect">
            <a:avLst/>
          </a:prstGeom>
        </p:spPr>
      </p:pic>
      <p:pic>
        <p:nvPicPr>
          <p:cNvPr id="10" name="Picture 10">
            <a:extLst>
              <a:ext uri="{FF2B5EF4-FFF2-40B4-BE49-F238E27FC236}">
                <a16:creationId xmlns:a16="http://schemas.microsoft.com/office/drawing/2014/main" id="{709D40F8-B407-4127-BDE3-82572261814F}"/>
              </a:ext>
            </a:extLst>
          </p:cNvPr>
          <p:cNvPicPr>
            <a:picLocks noChangeAspect="1"/>
          </p:cNvPicPr>
          <p:nvPr/>
        </p:nvPicPr>
        <p:blipFill>
          <a:blip r:embed="rId7"/>
          <a:stretch>
            <a:fillRect/>
          </a:stretch>
        </p:blipFill>
        <p:spPr>
          <a:xfrm>
            <a:off x="88937" y="3546988"/>
            <a:ext cx="1886903" cy="2934929"/>
          </a:xfrm>
          <a:prstGeom prst="rect">
            <a:avLst/>
          </a:prstGeom>
        </p:spPr>
      </p:pic>
      <p:sp>
        <p:nvSpPr>
          <p:cNvPr id="11" name="TextBox 10">
            <a:extLst>
              <a:ext uri="{FF2B5EF4-FFF2-40B4-BE49-F238E27FC236}">
                <a16:creationId xmlns:a16="http://schemas.microsoft.com/office/drawing/2014/main" id="{25E5EB9D-5AE0-41A9-8C47-69B65B663574}"/>
              </a:ext>
            </a:extLst>
          </p:cNvPr>
          <p:cNvSpPr txBox="1"/>
          <p:nvPr/>
        </p:nvSpPr>
        <p:spPr>
          <a:xfrm>
            <a:off x="307" y="6477306"/>
            <a:ext cx="120961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accent2"/>
                </a:solidFill>
              </a:rPr>
              <a:t>  </a:t>
            </a:r>
            <a:r>
              <a:rPr lang="en-US" sz="2000" b="1" dirty="0"/>
              <a:t>Luis Cernuda       </a:t>
            </a:r>
            <a:r>
              <a:rPr lang="en-US" sz="2000" b="1" dirty="0">
                <a:solidFill>
                  <a:schemeClr val="accent2"/>
                </a:solidFill>
              </a:rPr>
              <a:t>Dámaso Alonso </a:t>
            </a:r>
            <a:r>
              <a:rPr lang="en-US" sz="2000" b="1" dirty="0"/>
              <a:t>        Vicente Aleixandre  </a:t>
            </a:r>
            <a:r>
              <a:rPr lang="en-US" sz="2000" b="1" dirty="0">
                <a:solidFill>
                  <a:schemeClr val="accent2">
                    <a:lumMod val="50000"/>
                  </a:schemeClr>
                </a:solidFill>
                <a:ea typeface="+mn-lt"/>
                <a:cs typeface="+mn-lt"/>
              </a:rPr>
              <a:t>Manuel </a:t>
            </a:r>
            <a:r>
              <a:rPr lang="en-US" sz="2000" b="1" dirty="0" err="1">
                <a:solidFill>
                  <a:schemeClr val="accent2">
                    <a:lumMod val="50000"/>
                  </a:schemeClr>
                </a:solidFill>
                <a:ea typeface="+mn-lt"/>
                <a:cs typeface="+mn-lt"/>
              </a:rPr>
              <a:t>Altolaguirre</a:t>
            </a:r>
            <a:r>
              <a:rPr lang="en-US" sz="2000" b="1" dirty="0">
                <a:ea typeface="+mn-lt"/>
                <a:cs typeface="+mn-lt"/>
              </a:rPr>
              <a:t>       Emilio Prados</a:t>
            </a:r>
            <a:endParaRPr lang="en-US" sz="2000" b="1" dirty="0" err="1"/>
          </a:p>
        </p:txBody>
      </p:sp>
      <p:pic>
        <p:nvPicPr>
          <p:cNvPr id="12" name="Picture 12">
            <a:extLst>
              <a:ext uri="{FF2B5EF4-FFF2-40B4-BE49-F238E27FC236}">
                <a16:creationId xmlns:a16="http://schemas.microsoft.com/office/drawing/2014/main" id="{EF3E6013-53AA-4BFC-98DD-4E8530574E90}"/>
              </a:ext>
            </a:extLst>
          </p:cNvPr>
          <p:cNvPicPr>
            <a:picLocks noChangeAspect="1"/>
          </p:cNvPicPr>
          <p:nvPr/>
        </p:nvPicPr>
        <p:blipFill>
          <a:blip r:embed="rId8"/>
          <a:stretch>
            <a:fillRect/>
          </a:stretch>
        </p:blipFill>
        <p:spPr>
          <a:xfrm>
            <a:off x="2175542" y="3543454"/>
            <a:ext cx="2285692" cy="2917415"/>
          </a:xfrm>
          <a:prstGeom prst="rect">
            <a:avLst/>
          </a:prstGeom>
        </p:spPr>
      </p:pic>
      <p:pic>
        <p:nvPicPr>
          <p:cNvPr id="13" name="Picture 13">
            <a:extLst>
              <a:ext uri="{FF2B5EF4-FFF2-40B4-BE49-F238E27FC236}">
                <a16:creationId xmlns:a16="http://schemas.microsoft.com/office/drawing/2014/main" id="{226F5475-7EE4-4F72-B82A-39D7C25DD916}"/>
              </a:ext>
            </a:extLst>
          </p:cNvPr>
          <p:cNvPicPr>
            <a:picLocks noChangeAspect="1"/>
          </p:cNvPicPr>
          <p:nvPr/>
        </p:nvPicPr>
        <p:blipFill>
          <a:blip r:embed="rId9"/>
          <a:stretch>
            <a:fillRect/>
          </a:stretch>
        </p:blipFill>
        <p:spPr>
          <a:xfrm>
            <a:off x="4724400" y="3497660"/>
            <a:ext cx="2239297" cy="2984423"/>
          </a:xfrm>
          <a:prstGeom prst="rect">
            <a:avLst/>
          </a:prstGeom>
        </p:spPr>
      </p:pic>
      <p:pic>
        <p:nvPicPr>
          <p:cNvPr id="14" name="Picture 14">
            <a:extLst>
              <a:ext uri="{FF2B5EF4-FFF2-40B4-BE49-F238E27FC236}">
                <a16:creationId xmlns:a16="http://schemas.microsoft.com/office/drawing/2014/main" id="{453C4422-AB20-42EC-B847-2B62B503C1F0}"/>
              </a:ext>
            </a:extLst>
          </p:cNvPr>
          <p:cNvPicPr>
            <a:picLocks noChangeAspect="1"/>
          </p:cNvPicPr>
          <p:nvPr/>
        </p:nvPicPr>
        <p:blipFill>
          <a:blip r:embed="rId10"/>
          <a:stretch>
            <a:fillRect/>
          </a:stretch>
        </p:blipFill>
        <p:spPr>
          <a:xfrm>
            <a:off x="7057717" y="3588467"/>
            <a:ext cx="2476500" cy="2876550"/>
          </a:xfrm>
          <a:prstGeom prst="rect">
            <a:avLst/>
          </a:prstGeom>
        </p:spPr>
      </p:pic>
      <p:pic>
        <p:nvPicPr>
          <p:cNvPr id="15" name="Picture 15">
            <a:extLst>
              <a:ext uri="{FF2B5EF4-FFF2-40B4-BE49-F238E27FC236}">
                <a16:creationId xmlns:a16="http://schemas.microsoft.com/office/drawing/2014/main" id="{3252C96F-99AD-46BC-A81A-0E5C149891A4}"/>
              </a:ext>
            </a:extLst>
          </p:cNvPr>
          <p:cNvPicPr>
            <a:picLocks noChangeAspect="1"/>
          </p:cNvPicPr>
          <p:nvPr/>
        </p:nvPicPr>
        <p:blipFill>
          <a:blip r:embed="rId11"/>
          <a:stretch>
            <a:fillRect/>
          </a:stretch>
        </p:blipFill>
        <p:spPr>
          <a:xfrm>
            <a:off x="9591367" y="3757123"/>
            <a:ext cx="2595717" cy="2539239"/>
          </a:xfrm>
          <a:prstGeom prst="rect">
            <a:avLst/>
          </a:prstGeom>
        </p:spPr>
      </p:pic>
    </p:spTree>
    <p:extLst>
      <p:ext uri="{BB962C8B-B14F-4D97-AF65-F5344CB8AC3E}">
        <p14:creationId xmlns:p14="http://schemas.microsoft.com/office/powerpoint/2010/main" val="36966264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Facet</vt:lpstr>
      <vt:lpstr>GENERACIÓN DEL 27</vt:lpstr>
      <vt:lpstr>Contexto histórico</vt:lpstr>
      <vt:lpstr>Contexto histórico</vt:lpstr>
      <vt:lpstr>Contexto histórico</vt:lpstr>
      <vt:lpstr>Contexto histórico</vt:lpstr>
      <vt:lpstr>Contexto histórico</vt:lpstr>
      <vt:lpstr>Contexto histórico</vt:lpstr>
      <vt:lpstr>Generación del 27</vt:lpstr>
      <vt:lpstr>PowerPoint Presentation</vt:lpstr>
      <vt:lpstr>PowerPoint Presentation</vt:lpstr>
      <vt:lpstr>Generación del 27</vt:lpstr>
      <vt:lpstr>PowerPoint Presentation</vt:lpstr>
      <vt:lpstr>Generación del 27</vt:lpstr>
      <vt:lpstr>PowerPoint Presentation</vt:lpstr>
      <vt:lpstr>Generación del 27</vt:lpstr>
      <vt:lpstr>Afinidades estéticas</vt:lpstr>
      <vt:lpstr>PowerPoint Presentation</vt:lpstr>
      <vt:lpstr>PowerPoint Presentation</vt:lpstr>
      <vt:lpstr>Tradición y renovación</vt:lpstr>
      <vt:lpstr>Influencia de Goméz de la Serna y de sus greguerías</vt:lpstr>
      <vt:lpstr>Pedro Salinas   Bujías (Seguro azar)</vt:lpstr>
      <vt:lpstr>Federico García Lorca   La balada del agua del mar (Libro de poemas)</vt:lpstr>
      <vt:lpstr>Federico García Lorca   Sorpresa (Poema del cante jondo) </vt:lpstr>
      <vt:lpstr>Gerardo Diego – Angelus (Imagen) </vt:lpstr>
      <vt:lpstr>Las etapas de la evolución </vt:lpstr>
      <vt:lpstr>PowerPoint Presentation</vt:lpstr>
      <vt:lpstr>Jorge Guillén  Perfección (Cántico)                Dokonalost </vt:lpstr>
      <vt:lpstr>Las etapas de la evolución </vt:lpstr>
      <vt:lpstr>PowerPoint Presentation</vt:lpstr>
      <vt:lpstr>PowerPoint Presentation</vt:lpstr>
      <vt:lpstr>Las etapas de la evolución </vt:lpstr>
      <vt:lpstr>PowerPoint Presentation</vt:lpstr>
      <vt:lpstr>Dámaso Alonso   Insomnio (Hijos de la ira) </vt:lpstr>
      <vt:lpstr>Federico García Lorca</vt:lpstr>
      <vt:lpstr>Federico García Lorca</vt:lpstr>
      <vt:lpstr>Federico García Lorca   Canción del jinete (Canciones) </vt:lpstr>
      <vt:lpstr>PowerPoint Presentation</vt:lpstr>
      <vt:lpstr>Influencia de canciones populares</vt:lpstr>
      <vt:lpstr>Romancero gitano</vt:lpstr>
      <vt:lpstr>Rubén Darío                       Rafael Alberti     Yo soy aquel                                     Si mi voz muriera en tierra</vt:lpstr>
      <vt:lpstr>PowerPoint Presentation</vt:lpstr>
      <vt:lpstr>PowerPoint Presentation</vt:lpstr>
      <vt:lpstr>Las Sinsombrero</vt:lpstr>
      <vt:lpstr>Las Sinsombrero</vt:lpstr>
      <vt:lpstr>Las Sinsombrero</vt:lpstr>
      <vt:lpstr>PowerPoint Presentation</vt:lpstr>
      <vt:lpstr>Las Sinsombrero</vt:lpstr>
      <vt:lpstr>Ernestina de Champourcín La voz en el viento                        Yo soy aquel                                     </vt:lpstr>
      <vt:lpstr>Elisabeth Mulder Movilidad (Sinfonía en rojo)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1306</cp:revision>
  <dcterms:created xsi:type="dcterms:W3CDTF">2013-07-15T20:26:40Z</dcterms:created>
  <dcterms:modified xsi:type="dcterms:W3CDTF">2021-04-21T09:34:41Z</dcterms:modified>
</cp:coreProperties>
</file>