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304" r:id="rId7"/>
    <p:sldId id="289" r:id="rId8"/>
    <p:sldId id="281" r:id="rId9"/>
    <p:sldId id="299" r:id="rId10"/>
    <p:sldId id="300" r:id="rId11"/>
    <p:sldId id="301" r:id="rId12"/>
    <p:sldId id="290" r:id="rId13"/>
    <p:sldId id="302" r:id="rId14"/>
    <p:sldId id="303" r:id="rId15"/>
    <p:sldId id="292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2273A8-AFD8-46AE-A383-EEE97F6BC286}" v="95" vWet="99" dt="2021-03-13T09:18:10.884"/>
    <p1510:client id="{3C6B24FE-93CC-4DB6-A97D-9EB1585AFC29}" v="2" dt="2021-03-13T09:16:12.1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Kalina" userId="c562be8a-72c8-4d98-8725-854d52c71664" providerId="ADAL" clId="{382273A8-AFD8-46AE-A383-EEE97F6BC286}"/>
    <pc:docChg chg="custSel addSld delSld modSld sldOrd">
      <pc:chgData name="Petr Kalina" userId="c562be8a-72c8-4d98-8725-854d52c71664" providerId="ADAL" clId="{382273A8-AFD8-46AE-A383-EEE97F6BC286}" dt="2021-03-12T13:45:23.007" v="2377" actId="207"/>
      <pc:docMkLst>
        <pc:docMk/>
      </pc:docMkLst>
      <pc:sldChg chg="modSp mod">
        <pc:chgData name="Petr Kalina" userId="c562be8a-72c8-4d98-8725-854d52c71664" providerId="ADAL" clId="{382273A8-AFD8-46AE-A383-EEE97F6BC286}" dt="2021-03-12T12:33:27.049" v="25" actId="20577"/>
        <pc:sldMkLst>
          <pc:docMk/>
          <pc:sldMk cId="1546705261" sldId="256"/>
        </pc:sldMkLst>
        <pc:spChg chg="mod">
          <ac:chgData name="Petr Kalina" userId="c562be8a-72c8-4d98-8725-854d52c71664" providerId="ADAL" clId="{382273A8-AFD8-46AE-A383-EEE97F6BC286}" dt="2021-03-12T12:33:27.049" v="25" actId="20577"/>
          <ac:spMkLst>
            <pc:docMk/>
            <pc:sldMk cId="1546705261" sldId="256"/>
            <ac:spMk id="2" creationId="{00000000-0000-0000-0000-000000000000}"/>
          </ac:spMkLst>
        </pc:spChg>
      </pc:sldChg>
      <pc:sldChg chg="modSp add mod">
        <pc:chgData name="Petr Kalina" userId="c562be8a-72c8-4d98-8725-854d52c71664" providerId="ADAL" clId="{382273A8-AFD8-46AE-A383-EEE97F6BC286}" dt="2021-03-12T13:45:23.007" v="2377" actId="207"/>
        <pc:sldMkLst>
          <pc:docMk/>
          <pc:sldMk cId="3282084241" sldId="257"/>
        </pc:sldMkLst>
        <pc:spChg chg="mod">
          <ac:chgData name="Petr Kalina" userId="c562be8a-72c8-4d98-8725-854d52c71664" providerId="ADAL" clId="{382273A8-AFD8-46AE-A383-EEE97F6BC286}" dt="2021-03-12T13:45:09.917" v="2374" actId="207"/>
          <ac:spMkLst>
            <pc:docMk/>
            <pc:sldMk cId="3282084241" sldId="257"/>
            <ac:spMk id="5" creationId="{832B6C49-5E46-40CD-BA98-CDD4A1900285}"/>
          </ac:spMkLst>
        </pc:spChg>
        <pc:spChg chg="mod">
          <ac:chgData name="Petr Kalina" userId="c562be8a-72c8-4d98-8725-854d52c71664" providerId="ADAL" clId="{382273A8-AFD8-46AE-A383-EEE97F6BC286}" dt="2021-03-12T13:45:14.623" v="2375" actId="207"/>
          <ac:spMkLst>
            <pc:docMk/>
            <pc:sldMk cId="3282084241" sldId="257"/>
            <ac:spMk id="10" creationId="{39FAC7A5-6A8B-4DBE-B452-8F986558FA8B}"/>
          </ac:spMkLst>
        </pc:spChg>
        <pc:spChg chg="mod">
          <ac:chgData name="Petr Kalina" userId="c562be8a-72c8-4d98-8725-854d52c71664" providerId="ADAL" clId="{382273A8-AFD8-46AE-A383-EEE97F6BC286}" dt="2021-03-12T13:45:18.440" v="2376" actId="207"/>
          <ac:spMkLst>
            <pc:docMk/>
            <pc:sldMk cId="3282084241" sldId="257"/>
            <ac:spMk id="11" creationId="{8270C5FB-60DE-45DF-8083-084E68A8DD5E}"/>
          </ac:spMkLst>
        </pc:spChg>
        <pc:spChg chg="mod">
          <ac:chgData name="Petr Kalina" userId="c562be8a-72c8-4d98-8725-854d52c71664" providerId="ADAL" clId="{382273A8-AFD8-46AE-A383-EEE97F6BC286}" dt="2021-03-12T13:45:23.007" v="2377" actId="207"/>
          <ac:spMkLst>
            <pc:docMk/>
            <pc:sldMk cId="3282084241" sldId="257"/>
            <ac:spMk id="12" creationId="{67D91E45-A446-4D6B-9E4A-DC1623650880}"/>
          </ac:spMkLst>
        </pc:spChg>
      </pc:sldChg>
      <pc:sldChg chg="delSp modSp mod">
        <pc:chgData name="Petr Kalina" userId="c562be8a-72c8-4d98-8725-854d52c71664" providerId="ADAL" clId="{382273A8-AFD8-46AE-A383-EEE97F6BC286}" dt="2021-03-12T13:10:57.113" v="1087" actId="27636"/>
        <pc:sldMkLst>
          <pc:docMk/>
          <pc:sldMk cId="3695792462" sldId="281"/>
        </pc:sldMkLst>
        <pc:spChg chg="mod">
          <ac:chgData name="Petr Kalina" userId="c562be8a-72c8-4d98-8725-854d52c71664" providerId="ADAL" clId="{382273A8-AFD8-46AE-A383-EEE97F6BC286}" dt="2021-03-12T12:37:11.771" v="48" actId="20577"/>
          <ac:spMkLst>
            <pc:docMk/>
            <pc:sldMk cId="3695792462" sldId="281"/>
            <ac:spMk id="2" creationId="{F243232C-471D-4F47-8BD2-55AA99B5D44D}"/>
          </ac:spMkLst>
        </pc:spChg>
        <pc:spChg chg="mod">
          <ac:chgData name="Petr Kalina" userId="c562be8a-72c8-4d98-8725-854d52c71664" providerId="ADAL" clId="{382273A8-AFD8-46AE-A383-EEE97F6BC286}" dt="2021-03-12T13:10:57.113" v="1087" actId="27636"/>
          <ac:spMkLst>
            <pc:docMk/>
            <pc:sldMk cId="3695792462" sldId="281"/>
            <ac:spMk id="4" creationId="{8034132D-5775-4D8C-8ADE-4ED33B21866F}"/>
          </ac:spMkLst>
        </pc:spChg>
        <pc:spChg chg="del mod">
          <ac:chgData name="Petr Kalina" userId="c562be8a-72c8-4d98-8725-854d52c71664" providerId="ADAL" clId="{382273A8-AFD8-46AE-A383-EEE97F6BC286}" dt="2021-03-12T12:43:29.191" v="52" actId="478"/>
          <ac:spMkLst>
            <pc:docMk/>
            <pc:sldMk cId="3695792462" sldId="281"/>
            <ac:spMk id="6" creationId="{4C5A4B01-E26C-4EEE-B7ED-792C605A50AE}"/>
          </ac:spMkLst>
        </pc:spChg>
      </pc:sldChg>
      <pc:sldChg chg="ord">
        <pc:chgData name="Petr Kalina" userId="c562be8a-72c8-4d98-8725-854d52c71664" providerId="ADAL" clId="{382273A8-AFD8-46AE-A383-EEE97F6BC286}" dt="2021-03-12T12:35:38.641" v="29"/>
        <pc:sldMkLst>
          <pc:docMk/>
          <pc:sldMk cId="2679017383" sldId="289"/>
        </pc:sldMkLst>
      </pc:sldChg>
      <pc:sldChg chg="modSp mod">
        <pc:chgData name="Petr Kalina" userId="c562be8a-72c8-4d98-8725-854d52c71664" providerId="ADAL" clId="{382273A8-AFD8-46AE-A383-EEE97F6BC286}" dt="2021-03-12T13:26:20.270" v="1570" actId="20577"/>
        <pc:sldMkLst>
          <pc:docMk/>
          <pc:sldMk cId="805071486" sldId="290"/>
        </pc:sldMkLst>
        <pc:spChg chg="mod">
          <ac:chgData name="Petr Kalina" userId="c562be8a-72c8-4d98-8725-854d52c71664" providerId="ADAL" clId="{382273A8-AFD8-46AE-A383-EEE97F6BC286}" dt="2021-03-12T13:17:34.449" v="1254" actId="6549"/>
          <ac:spMkLst>
            <pc:docMk/>
            <pc:sldMk cId="805071486" sldId="290"/>
            <ac:spMk id="2" creationId="{9C5735F7-52D4-4222-B74A-AC9B68798B33}"/>
          </ac:spMkLst>
        </pc:spChg>
        <pc:spChg chg="mod">
          <ac:chgData name="Petr Kalina" userId="c562be8a-72c8-4d98-8725-854d52c71664" providerId="ADAL" clId="{382273A8-AFD8-46AE-A383-EEE97F6BC286}" dt="2021-03-12T13:26:20.270" v="1570" actId="20577"/>
          <ac:spMkLst>
            <pc:docMk/>
            <pc:sldMk cId="805071486" sldId="290"/>
            <ac:spMk id="3" creationId="{EAF58E36-24AA-4459-9A24-8C031537893E}"/>
          </ac:spMkLst>
        </pc:spChg>
      </pc:sldChg>
      <pc:sldChg chg="del">
        <pc:chgData name="Petr Kalina" userId="c562be8a-72c8-4d98-8725-854d52c71664" providerId="ADAL" clId="{382273A8-AFD8-46AE-A383-EEE97F6BC286}" dt="2021-03-12T13:38:24.737" v="2250" actId="47"/>
        <pc:sldMkLst>
          <pc:docMk/>
          <pc:sldMk cId="2796392069" sldId="291"/>
        </pc:sldMkLst>
      </pc:sldChg>
      <pc:sldChg chg="addSp delSp modSp mod">
        <pc:chgData name="Petr Kalina" userId="c562be8a-72c8-4d98-8725-854d52c71664" providerId="ADAL" clId="{382273A8-AFD8-46AE-A383-EEE97F6BC286}" dt="2021-03-12T13:33:09.519" v="1975" actId="26606"/>
        <pc:sldMkLst>
          <pc:docMk/>
          <pc:sldMk cId="1880916954" sldId="292"/>
        </pc:sldMkLst>
        <pc:spChg chg="mod">
          <ac:chgData name="Petr Kalina" userId="c562be8a-72c8-4d98-8725-854d52c71664" providerId="ADAL" clId="{382273A8-AFD8-46AE-A383-EEE97F6BC286}" dt="2021-03-12T13:33:09.519" v="1975" actId="26606"/>
          <ac:spMkLst>
            <pc:docMk/>
            <pc:sldMk cId="1880916954" sldId="292"/>
            <ac:spMk id="2" creationId="{5AC73A91-88B5-4BA6-A0C6-7145BEEB273A}"/>
          </ac:spMkLst>
        </pc:spChg>
        <pc:spChg chg="add del mod">
          <ac:chgData name="Petr Kalina" userId="c562be8a-72c8-4d98-8725-854d52c71664" providerId="ADAL" clId="{382273A8-AFD8-46AE-A383-EEE97F6BC286}" dt="2021-03-12T13:33:00.796" v="1970" actId="931"/>
          <ac:spMkLst>
            <pc:docMk/>
            <pc:sldMk cId="1880916954" sldId="292"/>
            <ac:spMk id="4" creationId="{34B6F1B1-4F9D-4FC1-B8D8-1A9C8F8C433A}"/>
          </ac:spMkLst>
        </pc:spChg>
        <pc:picChg chg="del">
          <ac:chgData name="Petr Kalina" userId="c562be8a-72c8-4d98-8725-854d52c71664" providerId="ADAL" clId="{382273A8-AFD8-46AE-A383-EEE97F6BC286}" dt="2021-03-12T13:32:25.995" v="1969" actId="478"/>
          <ac:picMkLst>
            <pc:docMk/>
            <pc:sldMk cId="1880916954" sldId="292"/>
            <ac:picMk id="5" creationId="{689B3B07-59DA-41A5-80E1-5E45DD09966B}"/>
          </ac:picMkLst>
        </pc:picChg>
        <pc:picChg chg="add mod">
          <ac:chgData name="Petr Kalina" userId="c562be8a-72c8-4d98-8725-854d52c71664" providerId="ADAL" clId="{382273A8-AFD8-46AE-A383-EEE97F6BC286}" dt="2021-03-12T13:33:09.519" v="1975" actId="26606"/>
          <ac:picMkLst>
            <pc:docMk/>
            <pc:sldMk cId="1880916954" sldId="292"/>
            <ac:picMk id="7" creationId="{6852B540-189D-4890-BC3A-E30C6F8B5E2B}"/>
          </ac:picMkLst>
        </pc:picChg>
      </pc:sldChg>
      <pc:sldChg chg="del">
        <pc:chgData name="Petr Kalina" userId="c562be8a-72c8-4d98-8725-854d52c71664" providerId="ADAL" clId="{382273A8-AFD8-46AE-A383-EEE97F6BC286}" dt="2021-03-12T13:38:21.618" v="2248" actId="47"/>
        <pc:sldMkLst>
          <pc:docMk/>
          <pc:sldMk cId="2741299288" sldId="293"/>
        </pc:sldMkLst>
      </pc:sldChg>
      <pc:sldChg chg="del">
        <pc:chgData name="Petr Kalina" userId="c562be8a-72c8-4d98-8725-854d52c71664" providerId="ADAL" clId="{382273A8-AFD8-46AE-A383-EEE97F6BC286}" dt="2021-03-12T13:38:25.452" v="2251" actId="47"/>
        <pc:sldMkLst>
          <pc:docMk/>
          <pc:sldMk cId="2766173938" sldId="294"/>
        </pc:sldMkLst>
      </pc:sldChg>
      <pc:sldChg chg="del">
        <pc:chgData name="Petr Kalina" userId="c562be8a-72c8-4d98-8725-854d52c71664" providerId="ADAL" clId="{382273A8-AFD8-46AE-A383-EEE97F6BC286}" dt="2021-03-12T13:38:27.998" v="2252" actId="47"/>
        <pc:sldMkLst>
          <pc:docMk/>
          <pc:sldMk cId="778433556" sldId="295"/>
        </pc:sldMkLst>
      </pc:sldChg>
      <pc:sldChg chg="del">
        <pc:chgData name="Petr Kalina" userId="c562be8a-72c8-4d98-8725-854d52c71664" providerId="ADAL" clId="{382273A8-AFD8-46AE-A383-EEE97F6BC286}" dt="2021-03-12T13:38:29.038" v="2253" actId="47"/>
        <pc:sldMkLst>
          <pc:docMk/>
          <pc:sldMk cId="914543473" sldId="296"/>
        </pc:sldMkLst>
      </pc:sldChg>
      <pc:sldChg chg="del">
        <pc:chgData name="Petr Kalina" userId="c562be8a-72c8-4d98-8725-854d52c71664" providerId="ADAL" clId="{382273A8-AFD8-46AE-A383-EEE97F6BC286}" dt="2021-03-12T13:38:31.374" v="2254" actId="47"/>
        <pc:sldMkLst>
          <pc:docMk/>
          <pc:sldMk cId="2547395012" sldId="297"/>
        </pc:sldMkLst>
      </pc:sldChg>
      <pc:sldChg chg="del">
        <pc:chgData name="Petr Kalina" userId="c562be8a-72c8-4d98-8725-854d52c71664" providerId="ADAL" clId="{382273A8-AFD8-46AE-A383-EEE97F6BC286}" dt="2021-03-12T13:38:23.793" v="2249" actId="47"/>
        <pc:sldMkLst>
          <pc:docMk/>
          <pc:sldMk cId="2047522330" sldId="298"/>
        </pc:sldMkLst>
      </pc:sldChg>
      <pc:sldChg chg="delSp modSp new mod">
        <pc:chgData name="Petr Kalina" userId="c562be8a-72c8-4d98-8725-854d52c71664" providerId="ADAL" clId="{382273A8-AFD8-46AE-A383-EEE97F6BC286}" dt="2021-03-12T13:03:11.036" v="662" actId="255"/>
        <pc:sldMkLst>
          <pc:docMk/>
          <pc:sldMk cId="1079208068" sldId="299"/>
        </pc:sldMkLst>
        <pc:spChg chg="mod">
          <ac:chgData name="Petr Kalina" userId="c562be8a-72c8-4d98-8725-854d52c71664" providerId="ADAL" clId="{382273A8-AFD8-46AE-A383-EEE97F6BC286}" dt="2021-03-12T13:00:30.934" v="596" actId="20577"/>
          <ac:spMkLst>
            <pc:docMk/>
            <pc:sldMk cId="1079208068" sldId="299"/>
            <ac:spMk id="2" creationId="{3793A55D-7020-403C-81FC-29CE61EBFBC9}"/>
          </ac:spMkLst>
        </pc:spChg>
        <pc:spChg chg="mod">
          <ac:chgData name="Petr Kalina" userId="c562be8a-72c8-4d98-8725-854d52c71664" providerId="ADAL" clId="{382273A8-AFD8-46AE-A383-EEE97F6BC286}" dt="2021-03-12T13:03:11.036" v="662" actId="255"/>
          <ac:spMkLst>
            <pc:docMk/>
            <pc:sldMk cId="1079208068" sldId="299"/>
            <ac:spMk id="3" creationId="{B52336B5-EA63-4F69-9A0F-52A3428C6350}"/>
          </ac:spMkLst>
        </pc:spChg>
        <pc:spChg chg="del">
          <ac:chgData name="Petr Kalina" userId="c562be8a-72c8-4d98-8725-854d52c71664" providerId="ADAL" clId="{382273A8-AFD8-46AE-A383-EEE97F6BC286}" dt="2021-03-12T13:00:54.660" v="597" actId="478"/>
          <ac:spMkLst>
            <pc:docMk/>
            <pc:sldMk cId="1079208068" sldId="299"/>
            <ac:spMk id="4" creationId="{FDD0AD61-FC28-48D5-9F21-10FBA13224C8}"/>
          </ac:spMkLst>
        </pc:spChg>
      </pc:sldChg>
      <pc:sldChg chg="modSp add mod">
        <pc:chgData name="Petr Kalina" userId="c562be8a-72c8-4d98-8725-854d52c71664" providerId="ADAL" clId="{382273A8-AFD8-46AE-A383-EEE97F6BC286}" dt="2021-03-12T13:11:33.416" v="1088" actId="255"/>
        <pc:sldMkLst>
          <pc:docMk/>
          <pc:sldMk cId="1516006449" sldId="300"/>
        </pc:sldMkLst>
        <pc:spChg chg="mod">
          <ac:chgData name="Petr Kalina" userId="c562be8a-72c8-4d98-8725-854d52c71664" providerId="ADAL" clId="{382273A8-AFD8-46AE-A383-EEE97F6BC286}" dt="2021-03-12T13:09:23.089" v="1031" actId="20577"/>
          <ac:spMkLst>
            <pc:docMk/>
            <pc:sldMk cId="1516006449" sldId="300"/>
            <ac:spMk id="2" creationId="{3793A55D-7020-403C-81FC-29CE61EBFBC9}"/>
          </ac:spMkLst>
        </pc:spChg>
        <pc:spChg chg="mod">
          <ac:chgData name="Petr Kalina" userId="c562be8a-72c8-4d98-8725-854d52c71664" providerId="ADAL" clId="{382273A8-AFD8-46AE-A383-EEE97F6BC286}" dt="2021-03-12T13:11:33.416" v="1088" actId="255"/>
          <ac:spMkLst>
            <pc:docMk/>
            <pc:sldMk cId="1516006449" sldId="300"/>
            <ac:spMk id="3" creationId="{B52336B5-EA63-4F69-9A0F-52A3428C6350}"/>
          </ac:spMkLst>
        </pc:spChg>
      </pc:sldChg>
      <pc:sldChg chg="addSp delSp modSp new mod">
        <pc:chgData name="Petr Kalina" userId="c562be8a-72c8-4d98-8725-854d52c71664" providerId="ADAL" clId="{382273A8-AFD8-46AE-A383-EEE97F6BC286}" dt="2021-03-12T13:44:09.438" v="2371" actId="6549"/>
        <pc:sldMkLst>
          <pc:docMk/>
          <pc:sldMk cId="4125968138" sldId="301"/>
        </pc:sldMkLst>
        <pc:spChg chg="del">
          <ac:chgData name="Petr Kalina" userId="c562be8a-72c8-4d98-8725-854d52c71664" providerId="ADAL" clId="{382273A8-AFD8-46AE-A383-EEE97F6BC286}" dt="2021-03-12T13:12:36.808" v="1091" actId="478"/>
          <ac:spMkLst>
            <pc:docMk/>
            <pc:sldMk cId="4125968138" sldId="301"/>
            <ac:spMk id="2" creationId="{AA3EC04F-C91F-416A-A149-A9F5B2539C98}"/>
          </ac:spMkLst>
        </pc:spChg>
        <pc:spChg chg="mod">
          <ac:chgData name="Petr Kalina" userId="c562be8a-72c8-4d98-8725-854d52c71664" providerId="ADAL" clId="{382273A8-AFD8-46AE-A383-EEE97F6BC286}" dt="2021-03-12T13:44:09.438" v="2371" actId="6549"/>
          <ac:spMkLst>
            <pc:docMk/>
            <pc:sldMk cId="4125968138" sldId="301"/>
            <ac:spMk id="3" creationId="{5D7EFE92-50D5-49D9-B442-DEF45C325CA1}"/>
          </ac:spMkLst>
        </pc:spChg>
        <pc:spChg chg="del">
          <ac:chgData name="Petr Kalina" userId="c562be8a-72c8-4d98-8725-854d52c71664" providerId="ADAL" clId="{382273A8-AFD8-46AE-A383-EEE97F6BC286}" dt="2021-03-12T13:12:30.485" v="1090" actId="931"/>
          <ac:spMkLst>
            <pc:docMk/>
            <pc:sldMk cId="4125968138" sldId="301"/>
            <ac:spMk id="4" creationId="{A3B01235-32B1-4CCA-8547-DEF01772CA2B}"/>
          </ac:spMkLst>
        </pc:spChg>
        <pc:picChg chg="add mod">
          <ac:chgData name="Petr Kalina" userId="c562be8a-72c8-4d98-8725-854d52c71664" providerId="ADAL" clId="{382273A8-AFD8-46AE-A383-EEE97F6BC286}" dt="2021-03-12T13:12:43.969" v="1093" actId="1076"/>
          <ac:picMkLst>
            <pc:docMk/>
            <pc:sldMk cId="4125968138" sldId="301"/>
            <ac:picMk id="6" creationId="{289CBC99-A493-4447-B4B5-DFBAEC12859B}"/>
          </ac:picMkLst>
        </pc:picChg>
      </pc:sldChg>
      <pc:sldChg chg="modSp new mod">
        <pc:chgData name="Petr Kalina" userId="c562be8a-72c8-4d98-8725-854d52c71664" providerId="ADAL" clId="{382273A8-AFD8-46AE-A383-EEE97F6BC286}" dt="2021-03-12T13:28:23.251" v="1766" actId="1076"/>
        <pc:sldMkLst>
          <pc:docMk/>
          <pc:sldMk cId="22906970" sldId="302"/>
        </pc:sldMkLst>
        <pc:spChg chg="mod">
          <ac:chgData name="Petr Kalina" userId="c562be8a-72c8-4d98-8725-854d52c71664" providerId="ADAL" clId="{382273A8-AFD8-46AE-A383-EEE97F6BC286}" dt="2021-03-12T13:26:38.832" v="1591" actId="20577"/>
          <ac:spMkLst>
            <pc:docMk/>
            <pc:sldMk cId="22906970" sldId="302"/>
            <ac:spMk id="2" creationId="{349550CC-338F-46BF-B94E-FBAE0E756495}"/>
          </ac:spMkLst>
        </pc:spChg>
        <pc:spChg chg="mod">
          <ac:chgData name="Petr Kalina" userId="c562be8a-72c8-4d98-8725-854d52c71664" providerId="ADAL" clId="{382273A8-AFD8-46AE-A383-EEE97F6BC286}" dt="2021-03-12T13:28:23.251" v="1766" actId="1076"/>
          <ac:spMkLst>
            <pc:docMk/>
            <pc:sldMk cId="22906970" sldId="302"/>
            <ac:spMk id="3" creationId="{AF508F23-42E2-40DC-A871-DA14780EA8D6}"/>
          </ac:spMkLst>
        </pc:spChg>
      </pc:sldChg>
      <pc:sldChg chg="modSp new mod">
        <pc:chgData name="Petr Kalina" userId="c562be8a-72c8-4d98-8725-854d52c71664" providerId="ADAL" clId="{382273A8-AFD8-46AE-A383-EEE97F6BC286}" dt="2021-03-12T13:36:45.895" v="2247" actId="20577"/>
        <pc:sldMkLst>
          <pc:docMk/>
          <pc:sldMk cId="2733737138" sldId="303"/>
        </pc:sldMkLst>
        <pc:spChg chg="mod">
          <ac:chgData name="Petr Kalina" userId="c562be8a-72c8-4d98-8725-854d52c71664" providerId="ADAL" clId="{382273A8-AFD8-46AE-A383-EEE97F6BC286}" dt="2021-03-12T13:28:36.571" v="1783" actId="20577"/>
          <ac:spMkLst>
            <pc:docMk/>
            <pc:sldMk cId="2733737138" sldId="303"/>
            <ac:spMk id="2" creationId="{B7E5BC0C-8A17-4BAA-B776-2850E1C7E404}"/>
          </ac:spMkLst>
        </pc:spChg>
        <pc:spChg chg="mod">
          <ac:chgData name="Petr Kalina" userId="c562be8a-72c8-4d98-8725-854d52c71664" providerId="ADAL" clId="{382273A8-AFD8-46AE-A383-EEE97F6BC286}" dt="2021-03-12T13:36:45.895" v="2247" actId="20577"/>
          <ac:spMkLst>
            <pc:docMk/>
            <pc:sldMk cId="2733737138" sldId="303"/>
            <ac:spMk id="3" creationId="{CC1315B9-89EF-456D-A47A-13DE2D5EACB9}"/>
          </ac:spMkLst>
        </pc:spChg>
      </pc:sldChg>
      <pc:sldChg chg="addSp delSp modSp add mod delAnim">
        <pc:chgData name="Petr Kalina" userId="c562be8a-72c8-4d98-8725-854d52c71664" providerId="ADAL" clId="{382273A8-AFD8-46AE-A383-EEE97F6BC286}" dt="2021-03-12T13:45:01.571" v="2373" actId="207"/>
        <pc:sldMkLst>
          <pc:docMk/>
          <pc:sldMk cId="3479801299" sldId="304"/>
        </pc:sldMkLst>
        <pc:spChg chg="add del mod">
          <ac:chgData name="Petr Kalina" userId="c562be8a-72c8-4d98-8725-854d52c71664" providerId="ADAL" clId="{382273A8-AFD8-46AE-A383-EEE97F6BC286}" dt="2021-03-12T13:41:04.148" v="2271" actId="478"/>
          <ac:spMkLst>
            <pc:docMk/>
            <pc:sldMk cId="3479801299" sldId="304"/>
            <ac:spMk id="3" creationId="{F233A8CF-BEEF-4D11-B364-B92F13642650}"/>
          </ac:spMkLst>
        </pc:spChg>
        <pc:spChg chg="mod">
          <ac:chgData name="Petr Kalina" userId="c562be8a-72c8-4d98-8725-854d52c71664" providerId="ADAL" clId="{382273A8-AFD8-46AE-A383-EEE97F6BC286}" dt="2021-03-12T13:45:01.571" v="2373" actId="207"/>
          <ac:spMkLst>
            <pc:docMk/>
            <pc:sldMk cId="3479801299" sldId="304"/>
            <ac:spMk id="5" creationId="{832B6C49-5E46-40CD-BA98-CDD4A1900285}"/>
          </ac:spMkLst>
        </pc:spChg>
        <pc:spChg chg="mod">
          <ac:chgData name="Petr Kalina" userId="c562be8a-72c8-4d98-8725-854d52c71664" providerId="ADAL" clId="{382273A8-AFD8-46AE-A383-EEE97F6BC286}" dt="2021-03-12T13:44:58.162" v="2372" actId="207"/>
          <ac:spMkLst>
            <pc:docMk/>
            <pc:sldMk cId="3479801299" sldId="304"/>
            <ac:spMk id="10" creationId="{39FAC7A5-6A8B-4DBE-B452-8F986558FA8B}"/>
          </ac:spMkLst>
        </pc:spChg>
        <pc:spChg chg="del">
          <ac:chgData name="Petr Kalina" userId="c562be8a-72c8-4d98-8725-854d52c71664" providerId="ADAL" clId="{382273A8-AFD8-46AE-A383-EEE97F6BC286}" dt="2021-03-12T13:41:12.777" v="2274" actId="478"/>
          <ac:spMkLst>
            <pc:docMk/>
            <pc:sldMk cId="3479801299" sldId="304"/>
            <ac:spMk id="11" creationId="{8270C5FB-60DE-45DF-8083-084E68A8DD5E}"/>
          </ac:spMkLst>
        </pc:spChg>
        <pc:spChg chg="del">
          <ac:chgData name="Petr Kalina" userId="c562be8a-72c8-4d98-8725-854d52c71664" providerId="ADAL" clId="{382273A8-AFD8-46AE-A383-EEE97F6BC286}" dt="2021-03-12T13:41:15.449" v="2275" actId="478"/>
          <ac:spMkLst>
            <pc:docMk/>
            <pc:sldMk cId="3479801299" sldId="304"/>
            <ac:spMk id="12" creationId="{67D91E45-A446-4D6B-9E4A-DC1623650880}"/>
          </ac:spMkLst>
        </pc:spChg>
        <pc:picChg chg="del">
          <ac:chgData name="Petr Kalina" userId="c562be8a-72c8-4d98-8725-854d52c71664" providerId="ADAL" clId="{382273A8-AFD8-46AE-A383-EEE97F6BC286}" dt="2021-03-12T13:40:56.415" v="2270" actId="478"/>
          <ac:picMkLst>
            <pc:docMk/>
            <pc:sldMk cId="3479801299" sldId="304"/>
            <ac:picMk id="4" creationId="{71DD59C4-2042-4B90-8578-71328AE047A4}"/>
          </ac:picMkLst>
        </pc:picChg>
        <pc:picChg chg="del">
          <ac:chgData name="Petr Kalina" userId="c562be8a-72c8-4d98-8725-854d52c71664" providerId="ADAL" clId="{382273A8-AFD8-46AE-A383-EEE97F6BC286}" dt="2021-03-12T13:40:54.046" v="2269" actId="478"/>
          <ac:picMkLst>
            <pc:docMk/>
            <pc:sldMk cId="3479801299" sldId="304"/>
            <ac:picMk id="7" creationId="{5AD81718-6E71-46BC-AD97-815EFEEBFC08}"/>
          </ac:picMkLst>
        </pc:picChg>
        <pc:picChg chg="add mod">
          <ac:chgData name="Petr Kalina" userId="c562be8a-72c8-4d98-8725-854d52c71664" providerId="ADAL" clId="{382273A8-AFD8-46AE-A383-EEE97F6BC286}" dt="2021-03-12T13:41:57.909" v="2280" actId="1076"/>
          <ac:picMkLst>
            <pc:docMk/>
            <pc:sldMk cId="3479801299" sldId="304"/>
            <ac:picMk id="8" creationId="{7B2832EC-851E-4334-9734-E2F17DBF6FC3}"/>
          </ac:picMkLst>
        </pc:picChg>
        <pc:picChg chg="del">
          <ac:chgData name="Petr Kalina" userId="c562be8a-72c8-4d98-8725-854d52c71664" providerId="ADAL" clId="{382273A8-AFD8-46AE-A383-EEE97F6BC286}" dt="2021-03-12T13:41:06.063" v="2272" actId="478"/>
          <ac:picMkLst>
            <pc:docMk/>
            <pc:sldMk cId="3479801299" sldId="304"/>
            <ac:picMk id="9" creationId="{AC3A025B-2A45-4ADE-AAF0-D94282B71727}"/>
          </ac:picMkLst>
        </pc:picChg>
      </pc:sldChg>
      <pc:sldChg chg="modSp new del mod">
        <pc:chgData name="Petr Kalina" userId="c562be8a-72c8-4d98-8725-854d52c71664" providerId="ADAL" clId="{382273A8-AFD8-46AE-A383-EEE97F6BC286}" dt="2021-03-12T13:39:52.863" v="2267" actId="47"/>
        <pc:sldMkLst>
          <pc:docMk/>
          <pc:sldMk cId="4102031779" sldId="304"/>
        </pc:sldMkLst>
        <pc:spChg chg="mod">
          <ac:chgData name="Petr Kalina" userId="c562be8a-72c8-4d98-8725-854d52c71664" providerId="ADAL" clId="{382273A8-AFD8-46AE-A383-EEE97F6BC286}" dt="2021-03-12T13:38:46.261" v="2265" actId="20577"/>
          <ac:spMkLst>
            <pc:docMk/>
            <pc:sldMk cId="4102031779" sldId="304"/>
            <ac:spMk id="2" creationId="{F97CA0BB-3308-495E-B0B3-ED7DF34E1E66}"/>
          </ac:spMkLst>
        </pc:spChg>
      </pc:sldChg>
    </pc:docChg>
  </pc:docChgLst>
  <pc:docChgLst>
    <pc:chgData name="Petr Kalina" userId="c562be8a-72c8-4d98-8725-854d52c71664" providerId="ADAL" clId="{3C6B24FE-93CC-4DB6-A97D-9EB1585AFC29}"/>
    <pc:docChg chg="modSld">
      <pc:chgData name="Petr Kalina" userId="c562be8a-72c8-4d98-8725-854d52c71664" providerId="ADAL" clId="{3C6B24FE-93CC-4DB6-A97D-9EB1585AFC29}" dt="2021-03-13T09:16:12.109" v="1" actId="20577"/>
      <pc:docMkLst>
        <pc:docMk/>
      </pc:docMkLst>
      <pc:sldChg chg="modSp mod">
        <pc:chgData name="Petr Kalina" userId="c562be8a-72c8-4d98-8725-854d52c71664" providerId="ADAL" clId="{3C6B24FE-93CC-4DB6-A97D-9EB1585AFC29}" dt="2021-03-13T09:16:12.109" v="1" actId="20577"/>
        <pc:sldMkLst>
          <pc:docMk/>
          <pc:sldMk cId="3695792462" sldId="281"/>
        </pc:sldMkLst>
        <pc:spChg chg="mod">
          <ac:chgData name="Petr Kalina" userId="c562be8a-72c8-4d98-8725-854d52c71664" providerId="ADAL" clId="{3C6B24FE-93CC-4DB6-A97D-9EB1585AFC29}" dt="2021-03-13T09:16:12.109" v="1" actId="20577"/>
          <ac:spMkLst>
            <pc:docMk/>
            <pc:sldMk cId="3695792462" sldId="281"/>
            <ac:spMk id="4" creationId="{8034132D-5775-4D8C-8ADE-4ED33B21866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42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80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09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45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32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94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13.03.2021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0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13.03.2021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79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13.03.2021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86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57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3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0000">
              <a:srgbClr val="000082"/>
            </a:gs>
            <a:gs pos="24160">
              <a:srgbClr val="0012A2"/>
            </a:gs>
            <a:gs pos="33000">
              <a:srgbClr val="0047FF"/>
            </a:gs>
            <a:gs pos="67000">
              <a:srgbClr val="000082"/>
            </a:gs>
            <a:gs pos="83000">
              <a:srgbClr val="0047FF"/>
            </a:gs>
            <a:gs pos="88000">
              <a:srgbClr val="000082"/>
            </a:gs>
            <a:gs pos="91000">
              <a:srgbClr val="0047FF">
                <a:lumMod val="88000"/>
                <a:lumOff val="12000"/>
                <a:alpha val="93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E3289-A73A-4FC4-AADA-4A929F24CBAB}" type="datetimeFigureOut">
              <a:rPr lang="cs-CZ" smtClean="0"/>
              <a:t>13.03.2021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7298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2842" y="1340768"/>
            <a:ext cx="7772400" cy="1881826"/>
          </a:xfrm>
        </p:spPr>
        <p:txBody>
          <a:bodyPr>
            <a:normAutofit/>
          </a:bodyPr>
          <a:lstStyle/>
          <a:p>
            <a:r>
              <a:rPr lang="cs-CZ" noProof="1">
                <a:solidFill>
                  <a:srgbClr val="FFFF00"/>
                </a:solidFill>
              </a:rPr>
              <a:t>Meziválečná Ukrajina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68642" y="4396669"/>
            <a:ext cx="6400800" cy="694928"/>
          </a:xfrm>
        </p:spPr>
        <p:txBody>
          <a:bodyPr/>
          <a:lstStyle/>
          <a:p>
            <a:r>
              <a:rPr lang="cs-CZ">
                <a:solidFill>
                  <a:srgbClr val="FFFF00"/>
                </a:solidFill>
              </a:rPr>
              <a:t>PhDr. Petr Kalina, Ph.D.</a:t>
            </a:r>
          </a:p>
        </p:txBody>
      </p:sp>
    </p:spTree>
    <p:extLst>
      <p:ext uri="{BB962C8B-B14F-4D97-AF65-F5344CB8AC3E}">
        <p14:creationId xmlns:p14="http://schemas.microsoft.com/office/powerpoint/2010/main" val="1546705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9550CC-338F-46BF-B94E-FBAE0E756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Bukovina a Besarábie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508F23-42E2-40DC-A871-DA14780EA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40754"/>
            <a:ext cx="8229600" cy="3167109"/>
          </a:xfrm>
        </p:spPr>
        <p:txBody>
          <a:bodyPr/>
          <a:lstStyle/>
          <a:p>
            <a:r>
              <a:rPr lang="cs-CZ"/>
              <a:t>1920: zrušeny všechny ukrajinské střední školy a ukrajinské katedry na univerzitě v Černovicích</a:t>
            </a:r>
          </a:p>
          <a:p>
            <a:r>
              <a:rPr lang="cs-CZ"/>
              <a:t>1927: zrušeny ukrajinské základní školy</a:t>
            </a:r>
          </a:p>
          <a:p>
            <a:r>
              <a:rPr lang="cs-CZ"/>
              <a:t>1928-1934: dočasné uvolnění</a:t>
            </a:r>
          </a:p>
        </p:txBody>
      </p:sp>
    </p:spTree>
    <p:extLst>
      <p:ext uri="{BB962C8B-B14F-4D97-AF65-F5344CB8AC3E}">
        <p14:creationId xmlns:p14="http://schemas.microsoft.com/office/powerpoint/2010/main" val="22906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E5BC0C-8A17-4BAA-B776-2850E1C7E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Podkarpatská Rus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1315B9-89EF-456D-A47A-13DE2D5EA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/>
              <a:t>Rusíni měli statut státního národa</a:t>
            </a:r>
          </a:p>
          <a:p>
            <a:r>
              <a:rPr lang="cs-CZ"/>
              <a:t>1927: zemské zřízení v Československu</a:t>
            </a:r>
          </a:p>
          <a:p>
            <a:r>
              <a:rPr lang="cs-CZ"/>
              <a:t>2. listopadu 1938: postoupení části Podkarpatské Rusi Maďarsku</a:t>
            </a:r>
          </a:p>
          <a:p>
            <a:r>
              <a:rPr lang="cs-CZ"/>
              <a:t>22. listopadu 1938: autonomie Podkarpatské Rusi v rámci Československa (Karpatská Ukrajina, předseda vlády August </a:t>
            </a:r>
            <a:r>
              <a:rPr lang="cs-CZ" err="1"/>
              <a:t>Vološin</a:t>
            </a:r>
            <a:r>
              <a:rPr lang="cs-CZ"/>
              <a:t>)</a:t>
            </a:r>
          </a:p>
          <a:p>
            <a:r>
              <a:rPr lang="cs-CZ"/>
              <a:t>14. března 1939: nezávislost Karpatské Ukrajiny na Československu (prezident August </a:t>
            </a:r>
            <a:r>
              <a:rPr lang="cs-CZ" err="1"/>
              <a:t>Vološin</a:t>
            </a:r>
            <a:r>
              <a:rPr lang="cs-CZ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337371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C73A91-88B5-4BA6-A0C6-7145BEEB2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cs-CZ"/>
              <a:t>Karpatská Ukrajina</a:t>
            </a:r>
          </a:p>
        </p:txBody>
      </p:sp>
      <p:pic>
        <p:nvPicPr>
          <p:cNvPr id="7" name="Zástupný obsah 6" descr="Obsah obrázku mapa&#10;&#10;Popis byl vytvořen automaticky">
            <a:extLst>
              <a:ext uri="{FF2B5EF4-FFF2-40B4-BE49-F238E27FC236}">
                <a16:creationId xmlns:a16="http://schemas.microsoft.com/office/drawing/2014/main" id="{6852B540-189D-4890-BC3A-E30C6F8B5E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8042" y="1600200"/>
            <a:ext cx="6007915" cy="4525963"/>
          </a:xfrm>
          <a:noFill/>
        </p:spPr>
      </p:pic>
    </p:spTree>
    <p:extLst>
      <p:ext uri="{BB962C8B-B14F-4D97-AF65-F5344CB8AC3E}">
        <p14:creationId xmlns:p14="http://schemas.microsoft.com/office/powerpoint/2010/main" val="1880916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 descr="Obsah obrázku budova, exteriér, text, kniha&#10;&#10;Popis byl vytvořen automaticky">
            <a:extLst>
              <a:ext uri="{FF2B5EF4-FFF2-40B4-BE49-F238E27FC236}">
                <a16:creationId xmlns:a16="http://schemas.microsoft.com/office/drawing/2014/main" id="{71DD59C4-2042-4B90-8578-71328AE047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251" y="1668771"/>
            <a:ext cx="2400773" cy="3094330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832B6C49-5E46-40CD-BA98-CDD4A1900285}"/>
              </a:ext>
            </a:extLst>
          </p:cNvPr>
          <p:cNvSpPr txBox="1"/>
          <p:nvPr/>
        </p:nvSpPr>
        <p:spPr>
          <a:xfrm>
            <a:off x="3572848" y="603682"/>
            <a:ext cx="19983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/>
              <a:t>Literatura</a:t>
            </a:r>
          </a:p>
        </p:txBody>
      </p:sp>
      <p:pic>
        <p:nvPicPr>
          <p:cNvPr id="7" name="Obrázek 6" descr="Obsah obrázku text, žena, muž, podepsat&#10;&#10;Popis byl vytvořen automaticky">
            <a:extLst>
              <a:ext uri="{FF2B5EF4-FFF2-40B4-BE49-F238E27FC236}">
                <a16:creationId xmlns:a16="http://schemas.microsoft.com/office/drawing/2014/main" id="{5AD81718-6E71-46BC-AD97-815EFEEBFC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6638" y="1677418"/>
            <a:ext cx="2033235" cy="3094330"/>
          </a:xfrm>
          <a:prstGeom prst="rect">
            <a:avLst/>
          </a:prstGeom>
        </p:spPr>
      </p:pic>
      <p:pic>
        <p:nvPicPr>
          <p:cNvPr id="9" name="Obrázek 8" descr="Obsah obrázku kniha, text&#10;&#10;Popis byl vytvořen automaticky">
            <a:extLst>
              <a:ext uri="{FF2B5EF4-FFF2-40B4-BE49-F238E27FC236}">
                <a16:creationId xmlns:a16="http://schemas.microsoft.com/office/drawing/2014/main" id="{AC3A025B-2A45-4ADE-AAF0-D94282B717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487" y="1677418"/>
            <a:ext cx="1989923" cy="3094330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39FAC7A5-6A8B-4DBE-B452-8F986558FA8B}"/>
              </a:ext>
            </a:extLst>
          </p:cNvPr>
          <p:cNvSpPr txBox="1"/>
          <p:nvPr/>
        </p:nvSpPr>
        <p:spPr>
          <a:xfrm>
            <a:off x="671251" y="5033639"/>
            <a:ext cx="256022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/>
              <a:t>Jan Rychlík, Bohdan </a:t>
            </a:r>
            <a:r>
              <a:rPr lang="cs-CZ" err="1"/>
              <a:t>Zilinskyj</a:t>
            </a:r>
            <a:r>
              <a:rPr lang="cs-CZ"/>
              <a:t>, Paul Robert </a:t>
            </a:r>
            <a:r>
              <a:rPr lang="cs-CZ" err="1"/>
              <a:t>Magocsi</a:t>
            </a:r>
            <a:r>
              <a:rPr lang="cs-CZ"/>
              <a:t>: </a:t>
            </a:r>
            <a:r>
              <a:rPr lang="cs-CZ" i="1"/>
              <a:t>Dějiny Ukrajiny</a:t>
            </a:r>
            <a:r>
              <a:rPr lang="cs-CZ"/>
              <a:t>, Praha : Lidové noviny 2015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8270C5FB-60DE-45DF-8083-084E68A8DD5E}"/>
              </a:ext>
            </a:extLst>
          </p:cNvPr>
          <p:cNvSpPr txBox="1"/>
          <p:nvPr/>
        </p:nvSpPr>
        <p:spPr>
          <a:xfrm>
            <a:off x="3636638" y="5047417"/>
            <a:ext cx="22016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/>
              <a:t>Павло-Роберт </a:t>
            </a:r>
            <a:r>
              <a:rPr lang="uk-UA" err="1"/>
              <a:t>Маґочій</a:t>
            </a:r>
            <a:r>
              <a:rPr lang="uk-UA"/>
              <a:t>: Україна. </a:t>
            </a:r>
            <a:r>
              <a:rPr lang="uk-UA" i="1"/>
              <a:t>Історія її земель та народів</a:t>
            </a:r>
            <a:r>
              <a:rPr lang="cs-CZ"/>
              <a:t>, </a:t>
            </a:r>
            <a:r>
              <a:rPr lang="uk-UA"/>
              <a:t>Ужгород 2012</a:t>
            </a:r>
            <a:endParaRPr lang="cs-CZ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67D91E45-A446-4D6B-9E4A-DC1623650880}"/>
              </a:ext>
            </a:extLst>
          </p:cNvPr>
          <p:cNvSpPr txBox="1"/>
          <p:nvPr/>
        </p:nvSpPr>
        <p:spPr>
          <a:xfrm>
            <a:off x="6243468" y="5282214"/>
            <a:ext cx="2384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/>
              <a:t>Орест Субтельний: </a:t>
            </a:r>
            <a:r>
              <a:rPr lang="uk-UA" i="1"/>
              <a:t>Україна. Історія</a:t>
            </a:r>
            <a:endParaRPr lang="cs-CZ" i="1"/>
          </a:p>
        </p:txBody>
      </p:sp>
    </p:spTree>
    <p:extLst>
      <p:ext uri="{BB962C8B-B14F-4D97-AF65-F5344CB8AC3E}">
        <p14:creationId xmlns:p14="http://schemas.microsoft.com/office/powerpoint/2010/main" val="3282084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832B6C49-5E46-40CD-BA98-CDD4A1900285}"/>
              </a:ext>
            </a:extLst>
          </p:cNvPr>
          <p:cNvSpPr txBox="1"/>
          <p:nvPr/>
        </p:nvSpPr>
        <p:spPr>
          <a:xfrm>
            <a:off x="3572848" y="603682"/>
            <a:ext cx="19983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/>
              <a:t>Literatura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9FAC7A5-6A8B-4DBE-B452-8F986558FA8B}"/>
              </a:ext>
            </a:extLst>
          </p:cNvPr>
          <p:cNvSpPr txBox="1"/>
          <p:nvPr/>
        </p:nvSpPr>
        <p:spPr>
          <a:xfrm>
            <a:off x="884315" y="2148396"/>
            <a:ext cx="338182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/>
              <a:t>Oleksandr Bojko, Vladimír </a:t>
            </a:r>
            <a:r>
              <a:rPr lang="cs-CZ" sz="3200" err="1"/>
              <a:t>Goněc</a:t>
            </a:r>
            <a:r>
              <a:rPr lang="cs-CZ" sz="3200"/>
              <a:t>: </a:t>
            </a:r>
            <a:r>
              <a:rPr lang="cs-CZ" sz="3200" i="1"/>
              <a:t>Nejnovější dějiny Ukrajiny. </a:t>
            </a:r>
            <a:r>
              <a:rPr lang="cs-CZ" sz="3200"/>
              <a:t>Brno: Jota 1997</a:t>
            </a:r>
          </a:p>
        </p:txBody>
      </p:sp>
      <p:pic>
        <p:nvPicPr>
          <p:cNvPr id="8" name="Obrázek 7" descr="Obsah obrázku text, podepsat&#10;&#10;Popis byl vytvořen automaticky">
            <a:extLst>
              <a:ext uri="{FF2B5EF4-FFF2-40B4-BE49-F238E27FC236}">
                <a16:creationId xmlns:a16="http://schemas.microsoft.com/office/drawing/2014/main" id="{7B2832EC-851E-4334-9734-E2F17DBF6F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7865" y="1682318"/>
            <a:ext cx="3457575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801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obsah 6" descr="Obsah obrázku mapa&#10;&#10;Popis byl vytvořen automaticky">
            <a:extLst>
              <a:ext uri="{FF2B5EF4-FFF2-40B4-BE49-F238E27FC236}">
                <a16:creationId xmlns:a16="http://schemas.microsoft.com/office/drawing/2014/main" id="{80E28124-27AA-4418-BF2B-FAC6F6F0F0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8" y="258330"/>
            <a:ext cx="8963025" cy="6341340"/>
          </a:xfrm>
          <a:noFill/>
        </p:spPr>
      </p:pic>
    </p:spTree>
    <p:extLst>
      <p:ext uri="{BB962C8B-B14F-4D97-AF65-F5344CB8AC3E}">
        <p14:creationId xmlns:p14="http://schemas.microsoft.com/office/powerpoint/2010/main" val="2679017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43232C-471D-4F47-8BD2-55AA99B5D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kern="1200">
                <a:latin typeface="+mj-lt"/>
                <a:ea typeface="+mj-ea"/>
                <a:cs typeface="+mj-cs"/>
              </a:rPr>
              <a:t>Sovětská Ukrajina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034132D-5775-4D8C-8ADE-4ED33B2186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8109751" cy="4818355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</a:pPr>
            <a:r>
              <a:rPr lang="cs-CZ" dirty="0"/>
              <a:t>30. prosince </a:t>
            </a:r>
            <a:r>
              <a:rPr lang="cs-CZ" b="1" dirty="0"/>
              <a:t>1922</a:t>
            </a:r>
            <a:r>
              <a:rPr lang="cs-CZ" dirty="0"/>
              <a:t>: Svaz sovětských socialistických republik (Sovětský svaz)</a:t>
            </a:r>
          </a:p>
          <a:p>
            <a:pPr>
              <a:spcBef>
                <a:spcPts val="1200"/>
              </a:spcBef>
            </a:pPr>
            <a:r>
              <a:rPr lang="cs-CZ" dirty="0"/>
              <a:t>1924: Moldavská sovětská socialistická republika (do té doby součást sovětské Ukrajiny)</a:t>
            </a:r>
          </a:p>
          <a:p>
            <a:pPr>
              <a:spcBef>
                <a:spcPts val="1200"/>
              </a:spcBef>
            </a:pPr>
            <a:r>
              <a:rPr lang="cs-CZ" dirty="0"/>
              <a:t>1921-1929: Nová ekonomická politika (NEP)</a:t>
            </a:r>
          </a:p>
          <a:p>
            <a:pPr>
              <a:spcBef>
                <a:spcPts val="1200"/>
              </a:spcBef>
            </a:pPr>
            <a:r>
              <a:rPr lang="cs-CZ" dirty="0"/>
              <a:t>1921-1924: první hladomor v Rusku a na Ukrajině</a:t>
            </a:r>
          </a:p>
          <a:p>
            <a:pPr>
              <a:spcBef>
                <a:spcPts val="1200"/>
              </a:spcBef>
            </a:pPr>
            <a:r>
              <a:rPr lang="cs-CZ" dirty="0"/>
              <a:t>od 1929: plánované hospodářství realizované pomocí tzv. pětiletek a násilná kolektivizace</a:t>
            </a:r>
          </a:p>
          <a:p>
            <a:pPr>
              <a:spcBef>
                <a:spcPts val="1200"/>
              </a:spcBef>
            </a:pPr>
            <a:r>
              <a:rPr lang="cs-CZ" b="1" dirty="0"/>
              <a:t>1932-1933</a:t>
            </a:r>
            <a:r>
              <a:rPr lang="cs-CZ" dirty="0"/>
              <a:t>: velký hladomor na Ukrajině a v jižním Rusku</a:t>
            </a:r>
          </a:p>
          <a:p>
            <a:pPr>
              <a:spcBef>
                <a:spcPts val="1200"/>
              </a:spcBef>
            </a:pPr>
            <a:r>
              <a:rPr lang="cs-CZ" b="1" dirty="0"/>
              <a:t>1934-1938</a:t>
            </a:r>
            <a:r>
              <a:rPr lang="cs-CZ" dirty="0"/>
              <a:t>: Stalinův „velký teror“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95792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93A55D-7020-403C-81FC-29CE61EBF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Ukrajinizace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2336B5-EA63-4F69-9A0F-52A3428C63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67204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400" spc="2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cs-CZ" sz="2400" i="1" spc="2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Proklatý carismus přetvářel Velkorusy na katy ukrajinského lidu.“</a:t>
            </a:r>
            <a:endParaRPr lang="cs-CZ" sz="240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600">
                <a:latin typeface="+mj-lt"/>
              </a:rPr>
              <a:t>Vladimir Iljič Lenin, 1917</a:t>
            </a:r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r>
              <a:rPr lang="cs-CZ" sz="2400" spc="2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cs-CZ" sz="2400" i="1" spc="2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Ukrajinská kultura (jazyk, škola atd.) byla v průběhu staletí dušena carismem a vykořisťujícími třídami Ruska… Ústřední výbor Ruské komunistické strany (bolševiků) stanoví všem svým členům závazek všemi možnými prostředky odstraňovat veškeré překážky volného rozvoje ukrajinského jazyka a kultury.</a:t>
            </a:r>
            <a:r>
              <a:rPr lang="cs-CZ" sz="2400" spc="2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endParaRPr lang="cs-CZ" sz="240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600"/>
              <a:t>Vladimir Iljič Lenin, 1919</a:t>
            </a:r>
          </a:p>
        </p:txBody>
      </p:sp>
    </p:spTree>
    <p:extLst>
      <p:ext uri="{BB962C8B-B14F-4D97-AF65-F5344CB8AC3E}">
        <p14:creationId xmlns:p14="http://schemas.microsoft.com/office/powerpoint/2010/main" val="1079208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93A55D-7020-403C-81FC-29CE61EBF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Ukrajinizace (1923-1932)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2336B5-EA63-4F69-9A0F-52A3428C63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67204" cy="4525963"/>
          </a:xfrm>
        </p:spPr>
        <p:txBody>
          <a:bodyPr>
            <a:normAutofit/>
          </a:bodyPr>
          <a:lstStyle/>
          <a:p>
            <a:r>
              <a:rPr lang="cs-CZ"/>
              <a:t>zavedena ukrajinština jako státní a první úřední jazyk a vyučovací jazyk na školách</a:t>
            </a:r>
          </a:p>
          <a:p>
            <a:r>
              <a:rPr lang="cs-CZ"/>
              <a:t>likvidace negramotnosti a zavedení povinné školní docházky</a:t>
            </a:r>
          </a:p>
          <a:p>
            <a:r>
              <a:rPr lang="cs-CZ"/>
              <a:t>vznik autonomní ukrajinské pravoslavné církve</a:t>
            </a:r>
          </a:p>
          <a:p>
            <a:r>
              <a:rPr lang="cs-CZ"/>
              <a:t>podpora modernistických uměleckých směrů (symbolismus, futurismus, neoklasicismus, experimentální divadlo)</a:t>
            </a:r>
          </a:p>
        </p:txBody>
      </p:sp>
    </p:spTree>
    <p:extLst>
      <p:ext uri="{BB962C8B-B14F-4D97-AF65-F5344CB8AC3E}">
        <p14:creationId xmlns:p14="http://schemas.microsoft.com/office/powerpoint/2010/main" val="1516006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7EFE92-50D5-49D9-B442-DEF45C325C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3400" y="2772052"/>
            <a:ext cx="4038600" cy="1444841"/>
          </a:xfrm>
        </p:spPr>
        <p:txBody>
          <a:bodyPr/>
          <a:lstStyle/>
          <a:p>
            <a:pPr marL="0" indent="0">
              <a:buNone/>
            </a:pPr>
            <a:r>
              <a:rPr lang="cs-CZ" noProof="1"/>
              <a:t>Valerjan Pidmohylnyj:</a:t>
            </a:r>
            <a:r>
              <a:rPr lang="cs-CZ"/>
              <a:t> Město (1928). Brno: Větrné mlýny 2019.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289CBC99-A493-4447-B4B5-DFBAEC12859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0541" y="778730"/>
            <a:ext cx="3485740" cy="5300540"/>
          </a:xfrm>
        </p:spPr>
      </p:pic>
    </p:spTree>
    <p:extLst>
      <p:ext uri="{BB962C8B-B14F-4D97-AF65-F5344CB8AC3E}">
        <p14:creationId xmlns:p14="http://schemas.microsoft.com/office/powerpoint/2010/main" val="4125968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5735F7-52D4-4222-B74A-AC9B68798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Halič a Volyň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F58E36-24AA-4459-9A24-8C0315378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1867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cs-CZ"/>
              <a:t>Ukrajinské národně-demokratické sjednocení</a:t>
            </a:r>
          </a:p>
          <a:p>
            <a:pPr>
              <a:spcBef>
                <a:spcPts val="1200"/>
              </a:spcBef>
            </a:pPr>
            <a:r>
              <a:rPr lang="cs-CZ"/>
              <a:t>Ukrajinská socialistická radikální strana</a:t>
            </a:r>
          </a:p>
          <a:p>
            <a:pPr>
              <a:spcBef>
                <a:spcPts val="1200"/>
              </a:spcBef>
            </a:pPr>
            <a:r>
              <a:rPr lang="cs-CZ"/>
              <a:t>Komunistická strana východní Haliče</a:t>
            </a:r>
          </a:p>
          <a:p>
            <a:pPr>
              <a:spcBef>
                <a:spcPts val="1200"/>
              </a:spcBef>
            </a:pPr>
            <a:r>
              <a:rPr lang="cs-CZ"/>
              <a:t>Ukrajinská vojenská organizace (UVO)</a:t>
            </a:r>
          </a:p>
          <a:p>
            <a:pPr>
              <a:spcBef>
                <a:spcPts val="1200"/>
              </a:spcBef>
            </a:pPr>
            <a:r>
              <a:rPr lang="cs-CZ" b="1"/>
              <a:t>Organizace ukrajinských nacionalistů </a:t>
            </a:r>
            <a:r>
              <a:rPr lang="cs-CZ"/>
              <a:t>(OUN)</a:t>
            </a:r>
          </a:p>
          <a:p>
            <a:pPr lvl="1">
              <a:spcBef>
                <a:spcPts val="1200"/>
              </a:spcBef>
            </a:pPr>
            <a:r>
              <a:rPr lang="cs-CZ" err="1"/>
              <a:t>Jevhen</a:t>
            </a:r>
            <a:r>
              <a:rPr lang="cs-CZ"/>
              <a:t> </a:t>
            </a:r>
            <a:r>
              <a:rPr lang="cs-CZ" err="1"/>
              <a:t>Konovalec</a:t>
            </a:r>
            <a:r>
              <a:rPr lang="cs-CZ"/>
              <a:t>, Dmytro </a:t>
            </a:r>
            <a:r>
              <a:rPr lang="cs-CZ" err="1"/>
              <a:t>Doncov</a:t>
            </a:r>
            <a:r>
              <a:rPr lang="cs-CZ"/>
              <a:t>, Stepan </a:t>
            </a:r>
            <a:r>
              <a:rPr lang="cs-CZ" err="1"/>
              <a:t>Bandera</a:t>
            </a:r>
            <a:r>
              <a:rPr lang="cs-CZ"/>
              <a:t>, Roman </a:t>
            </a:r>
            <a:r>
              <a:rPr lang="cs-CZ" err="1"/>
              <a:t>Šuchevyč</a:t>
            </a:r>
            <a:r>
              <a:rPr lang="cs-CZ"/>
              <a:t>, Andrij </a:t>
            </a:r>
            <a:r>
              <a:rPr lang="cs-CZ" err="1"/>
              <a:t>Melnyk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5071486"/>
      </p:ext>
    </p:extLst>
  </p:cSld>
  <p:clrMapOvr>
    <a:masterClrMapping/>
  </p:clrMapOvr>
</p:sld>
</file>

<file path=ppt/theme/theme1.xml><?xml version="1.0" encoding="utf-8"?>
<a:theme xmlns:a="http://schemas.openxmlformats.org/drawingml/2006/main" name="Moje prezentace modrá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26FACBF427C4F43A972D5B8D9BC6B76" ma:contentTypeVersion="8" ma:contentTypeDescription="Vytvoří nový dokument" ma:contentTypeScope="" ma:versionID="470502063834f4f70c9f39b920cc650b">
  <xsd:schema xmlns:xsd="http://www.w3.org/2001/XMLSchema" xmlns:xs="http://www.w3.org/2001/XMLSchema" xmlns:p="http://schemas.microsoft.com/office/2006/metadata/properties" xmlns:ns3="54009e06-620e-4fd8-b78b-e302f16c71e1" targetNamespace="http://schemas.microsoft.com/office/2006/metadata/properties" ma:root="true" ma:fieldsID="d63794fcfba0c7ff8f7924d6c802d292" ns3:_="">
    <xsd:import namespace="54009e06-620e-4fd8-b78b-e302f16c71e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009e06-620e-4fd8-b78b-e302f16c71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4C41F3-CCB3-426B-8038-BE7ED1EB27A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0F8B49F-D4D2-4631-A947-A3B763841FF6}">
  <ds:schemaRefs>
    <ds:schemaRef ds:uri="54009e06-620e-4fd8-b78b-e302f16c71e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26B6EC7-7EE1-46BE-BF75-FEE4CBD1B9D9}">
  <ds:schemaRefs>
    <ds:schemaRef ds:uri="54009e06-620e-4fd8-b78b-e302f16c71e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390</Words>
  <Application>Microsoft Office PowerPoint</Application>
  <PresentationFormat>Předvádění na obrazovce (4:3)</PresentationFormat>
  <Paragraphs>46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Moje prezentace modrá</vt:lpstr>
      <vt:lpstr>Meziválečná Ukrajina</vt:lpstr>
      <vt:lpstr>Prezentace aplikace PowerPoint</vt:lpstr>
      <vt:lpstr>Prezentace aplikace PowerPoint</vt:lpstr>
      <vt:lpstr>Prezentace aplikace PowerPoint</vt:lpstr>
      <vt:lpstr>Sovětská Ukrajina</vt:lpstr>
      <vt:lpstr>Ukrajinizace</vt:lpstr>
      <vt:lpstr>Ukrajinizace (1923-1932)</vt:lpstr>
      <vt:lpstr>Prezentace aplikace PowerPoint</vt:lpstr>
      <vt:lpstr>Halič a Volyň</vt:lpstr>
      <vt:lpstr>Bukovina a Besarábie</vt:lpstr>
      <vt:lpstr>Podkarpatská Rus</vt:lpstr>
      <vt:lpstr>Karpatská Ukrajina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Povstání Bohdana Chmelnického. Perejaslavská smlouva. Rujina.</dc:title>
  <dc:creator>Petr Kalina</dc:creator>
  <cp:lastModifiedBy>Petr Kalina</cp:lastModifiedBy>
  <cp:revision>1</cp:revision>
  <dcterms:created xsi:type="dcterms:W3CDTF">2020-11-26T08:38:01Z</dcterms:created>
  <dcterms:modified xsi:type="dcterms:W3CDTF">2021-03-13T09:22:11Z</dcterms:modified>
</cp:coreProperties>
</file>