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282" r:id="rId7"/>
    <p:sldId id="283" r:id="rId8"/>
    <p:sldId id="285" r:id="rId9"/>
    <p:sldId id="286" r:id="rId10"/>
    <p:sldId id="287" r:id="rId11"/>
    <p:sldId id="28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EE1AFB-C8F1-419C-8C0D-019C521C1A0C}" v="11" dt="2021-03-02T12:42:10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79EE1AFB-C8F1-419C-8C0D-019C521C1A0C}"/>
    <pc:docChg chg="custSel addSld delSld modSld sldOrd">
      <pc:chgData name="Petr Kalina" userId="c562be8a-72c8-4d98-8725-854d52c71664" providerId="ADAL" clId="{79EE1AFB-C8F1-419C-8C0D-019C521C1A0C}" dt="2021-03-02T12:51:59.225" v="2131" actId="790"/>
      <pc:docMkLst>
        <pc:docMk/>
      </pc:docMkLst>
      <pc:sldChg chg="modSp mod">
        <pc:chgData name="Petr Kalina" userId="c562be8a-72c8-4d98-8725-854d52c71664" providerId="ADAL" clId="{79EE1AFB-C8F1-419C-8C0D-019C521C1A0C}" dt="2021-03-02T12:51:14.457" v="2126" actId="20577"/>
        <pc:sldMkLst>
          <pc:docMk/>
          <pc:sldMk cId="1546705261" sldId="256"/>
        </pc:sldMkLst>
        <pc:spChg chg="mod">
          <ac:chgData name="Petr Kalina" userId="c562be8a-72c8-4d98-8725-854d52c71664" providerId="ADAL" clId="{79EE1AFB-C8F1-419C-8C0D-019C521C1A0C}" dt="2021-03-02T12:51:14.457" v="2126" actId="20577"/>
          <ac:spMkLst>
            <pc:docMk/>
            <pc:sldMk cId="1546705261" sldId="256"/>
            <ac:spMk id="2" creationId="{00000000-0000-0000-0000-000000000000}"/>
          </ac:spMkLst>
        </pc:spChg>
      </pc:sldChg>
      <pc:sldChg chg="del">
        <pc:chgData name="Petr Kalina" userId="c562be8a-72c8-4d98-8725-854d52c71664" providerId="ADAL" clId="{79EE1AFB-C8F1-419C-8C0D-019C521C1A0C}" dt="2021-03-02T12:49:56.266" v="2088" actId="47"/>
        <pc:sldMkLst>
          <pc:docMk/>
          <pc:sldMk cId="1147365711" sldId="273"/>
        </pc:sldMkLst>
      </pc:sldChg>
      <pc:sldChg chg="del">
        <pc:chgData name="Petr Kalina" userId="c562be8a-72c8-4d98-8725-854d52c71664" providerId="ADAL" clId="{79EE1AFB-C8F1-419C-8C0D-019C521C1A0C}" dt="2021-03-02T12:50:04.553" v="2093" actId="47"/>
        <pc:sldMkLst>
          <pc:docMk/>
          <pc:sldMk cId="3663464258" sldId="274"/>
        </pc:sldMkLst>
      </pc:sldChg>
      <pc:sldChg chg="del">
        <pc:chgData name="Petr Kalina" userId="c562be8a-72c8-4d98-8725-854d52c71664" providerId="ADAL" clId="{79EE1AFB-C8F1-419C-8C0D-019C521C1A0C}" dt="2021-03-02T12:50:06.399" v="2094" actId="47"/>
        <pc:sldMkLst>
          <pc:docMk/>
          <pc:sldMk cId="3389717062" sldId="275"/>
        </pc:sldMkLst>
      </pc:sldChg>
      <pc:sldChg chg="del">
        <pc:chgData name="Petr Kalina" userId="c562be8a-72c8-4d98-8725-854d52c71664" providerId="ADAL" clId="{79EE1AFB-C8F1-419C-8C0D-019C521C1A0C}" dt="2021-03-02T12:50:10.809" v="2095" actId="47"/>
        <pc:sldMkLst>
          <pc:docMk/>
          <pc:sldMk cId="2512159910" sldId="276"/>
        </pc:sldMkLst>
      </pc:sldChg>
      <pc:sldChg chg="del">
        <pc:chgData name="Petr Kalina" userId="c562be8a-72c8-4d98-8725-854d52c71664" providerId="ADAL" clId="{79EE1AFB-C8F1-419C-8C0D-019C521C1A0C}" dt="2021-03-02T12:49:57.878" v="2089" actId="47"/>
        <pc:sldMkLst>
          <pc:docMk/>
          <pc:sldMk cId="1536939802" sldId="277"/>
        </pc:sldMkLst>
      </pc:sldChg>
      <pc:sldChg chg="del">
        <pc:chgData name="Petr Kalina" userId="c562be8a-72c8-4d98-8725-854d52c71664" providerId="ADAL" clId="{79EE1AFB-C8F1-419C-8C0D-019C521C1A0C}" dt="2021-03-02T12:49:59.735" v="2090" actId="47"/>
        <pc:sldMkLst>
          <pc:docMk/>
          <pc:sldMk cId="1767093973" sldId="278"/>
        </pc:sldMkLst>
      </pc:sldChg>
      <pc:sldChg chg="del">
        <pc:chgData name="Petr Kalina" userId="c562be8a-72c8-4d98-8725-854d52c71664" providerId="ADAL" clId="{79EE1AFB-C8F1-419C-8C0D-019C521C1A0C}" dt="2021-03-02T12:50:01.466" v="2091" actId="47"/>
        <pc:sldMkLst>
          <pc:docMk/>
          <pc:sldMk cId="2472622208" sldId="279"/>
        </pc:sldMkLst>
      </pc:sldChg>
      <pc:sldChg chg="del">
        <pc:chgData name="Petr Kalina" userId="c562be8a-72c8-4d98-8725-854d52c71664" providerId="ADAL" clId="{79EE1AFB-C8F1-419C-8C0D-019C521C1A0C}" dt="2021-03-02T12:50:03.070" v="2092" actId="47"/>
        <pc:sldMkLst>
          <pc:docMk/>
          <pc:sldMk cId="2666362813" sldId="280"/>
        </pc:sldMkLst>
      </pc:sldChg>
      <pc:sldChg chg="modSp mod">
        <pc:chgData name="Petr Kalina" userId="c562be8a-72c8-4d98-8725-854d52c71664" providerId="ADAL" clId="{79EE1AFB-C8F1-419C-8C0D-019C521C1A0C}" dt="2021-03-02T11:57:57.639" v="82" actId="255"/>
        <pc:sldMkLst>
          <pc:docMk/>
          <pc:sldMk cId="3695792462" sldId="281"/>
        </pc:sldMkLst>
        <pc:spChg chg="mod">
          <ac:chgData name="Petr Kalina" userId="c562be8a-72c8-4d98-8725-854d52c71664" providerId="ADAL" clId="{79EE1AFB-C8F1-419C-8C0D-019C521C1A0C}" dt="2021-03-02T11:57:57.639" v="82" actId="255"/>
          <ac:spMkLst>
            <pc:docMk/>
            <pc:sldMk cId="3695792462" sldId="281"/>
            <ac:spMk id="6" creationId="{4C5A4B01-E26C-4EEE-B7ED-792C605A50AE}"/>
          </ac:spMkLst>
        </pc:spChg>
      </pc:sldChg>
      <pc:sldChg chg="addSp delSp modSp add mod">
        <pc:chgData name="Petr Kalina" userId="c562be8a-72c8-4d98-8725-854d52c71664" providerId="ADAL" clId="{79EE1AFB-C8F1-419C-8C0D-019C521C1A0C}" dt="2021-03-02T12:22:52.784" v="1041" actId="113"/>
        <pc:sldMkLst>
          <pc:docMk/>
          <pc:sldMk cId="455808780" sldId="282"/>
        </pc:sldMkLst>
        <pc:spChg chg="mod">
          <ac:chgData name="Petr Kalina" userId="c562be8a-72c8-4d98-8725-854d52c71664" providerId="ADAL" clId="{79EE1AFB-C8F1-419C-8C0D-019C521C1A0C}" dt="2021-03-02T11:58:32.614" v="105" actId="20577"/>
          <ac:spMkLst>
            <pc:docMk/>
            <pc:sldMk cId="455808780" sldId="282"/>
            <ac:spMk id="2" creationId="{F243232C-471D-4F47-8BD2-55AA99B5D44D}"/>
          </ac:spMkLst>
        </pc:spChg>
        <pc:spChg chg="add del mod">
          <ac:chgData name="Petr Kalina" userId="c562be8a-72c8-4d98-8725-854d52c71664" providerId="ADAL" clId="{79EE1AFB-C8F1-419C-8C0D-019C521C1A0C}" dt="2021-03-02T12:00:19.038" v="107" actId="931"/>
          <ac:spMkLst>
            <pc:docMk/>
            <pc:sldMk cId="455808780" sldId="282"/>
            <ac:spMk id="4" creationId="{0ADD898B-23BF-462A-B38B-611FC601332C}"/>
          </ac:spMkLst>
        </pc:spChg>
        <pc:spChg chg="mod">
          <ac:chgData name="Petr Kalina" userId="c562be8a-72c8-4d98-8725-854d52c71664" providerId="ADAL" clId="{79EE1AFB-C8F1-419C-8C0D-019C521C1A0C}" dt="2021-03-02T12:22:52.784" v="1041" actId="113"/>
          <ac:spMkLst>
            <pc:docMk/>
            <pc:sldMk cId="455808780" sldId="282"/>
            <ac:spMk id="6" creationId="{4C5A4B01-E26C-4EEE-B7ED-792C605A50AE}"/>
          </ac:spMkLst>
        </pc:spChg>
        <pc:picChg chg="del">
          <ac:chgData name="Petr Kalina" userId="c562be8a-72c8-4d98-8725-854d52c71664" providerId="ADAL" clId="{79EE1AFB-C8F1-419C-8C0D-019C521C1A0C}" dt="2021-03-02T11:58:38.687" v="106" actId="478"/>
          <ac:picMkLst>
            <pc:docMk/>
            <pc:sldMk cId="455808780" sldId="282"/>
            <ac:picMk id="5" creationId="{CA0D5F3F-B007-4951-B5E3-42E59E31046D}"/>
          </ac:picMkLst>
        </pc:picChg>
        <pc:picChg chg="add mod">
          <ac:chgData name="Petr Kalina" userId="c562be8a-72c8-4d98-8725-854d52c71664" providerId="ADAL" clId="{79EE1AFB-C8F1-419C-8C0D-019C521C1A0C}" dt="2021-03-02T12:00:44.229" v="116" actId="1076"/>
          <ac:picMkLst>
            <pc:docMk/>
            <pc:sldMk cId="455808780" sldId="282"/>
            <ac:picMk id="8" creationId="{BFD3D93F-3C1C-495D-A778-7B85E9C829F9}"/>
          </ac:picMkLst>
        </pc:picChg>
      </pc:sldChg>
      <pc:sldChg chg="delSp modSp new mod">
        <pc:chgData name="Petr Kalina" userId="c562be8a-72c8-4d98-8725-854d52c71664" providerId="ADAL" clId="{79EE1AFB-C8F1-419C-8C0D-019C521C1A0C}" dt="2021-03-02T12:27:47.199" v="1093" actId="113"/>
        <pc:sldMkLst>
          <pc:docMk/>
          <pc:sldMk cId="1701747284" sldId="283"/>
        </pc:sldMkLst>
        <pc:spChg chg="del">
          <ac:chgData name="Petr Kalina" userId="c562be8a-72c8-4d98-8725-854d52c71664" providerId="ADAL" clId="{79EE1AFB-C8F1-419C-8C0D-019C521C1A0C}" dt="2021-03-02T12:15:45.169" v="828" actId="478"/>
          <ac:spMkLst>
            <pc:docMk/>
            <pc:sldMk cId="1701747284" sldId="283"/>
            <ac:spMk id="2" creationId="{132E33E4-3320-44DC-9EA3-0744949D0A34}"/>
          </ac:spMkLst>
        </pc:spChg>
        <pc:spChg chg="mod">
          <ac:chgData name="Petr Kalina" userId="c562be8a-72c8-4d98-8725-854d52c71664" providerId="ADAL" clId="{79EE1AFB-C8F1-419C-8C0D-019C521C1A0C}" dt="2021-03-02T12:27:47.199" v="1093" actId="113"/>
          <ac:spMkLst>
            <pc:docMk/>
            <pc:sldMk cId="1701747284" sldId="283"/>
            <ac:spMk id="3" creationId="{6915C323-ED73-4518-A219-4B39751B9C33}"/>
          </ac:spMkLst>
        </pc:spChg>
      </pc:sldChg>
      <pc:sldChg chg="modSp add del mod">
        <pc:chgData name="Petr Kalina" userId="c562be8a-72c8-4d98-8725-854d52c71664" providerId="ADAL" clId="{79EE1AFB-C8F1-419C-8C0D-019C521C1A0C}" dt="2021-03-02T12:49:54.528" v="2087" actId="47"/>
        <pc:sldMkLst>
          <pc:docMk/>
          <pc:sldMk cId="4053129997" sldId="284"/>
        </pc:sldMkLst>
        <pc:spChg chg="mod">
          <ac:chgData name="Petr Kalina" userId="c562be8a-72c8-4d98-8725-854d52c71664" providerId="ADAL" clId="{79EE1AFB-C8F1-419C-8C0D-019C521C1A0C}" dt="2021-03-02T12:37:25.735" v="1599" actId="5793"/>
          <ac:spMkLst>
            <pc:docMk/>
            <pc:sldMk cId="4053129997" sldId="284"/>
            <ac:spMk id="3" creationId="{6915C323-ED73-4518-A219-4B39751B9C33}"/>
          </ac:spMkLst>
        </pc:spChg>
      </pc:sldChg>
      <pc:sldChg chg="addSp delSp modSp add mod ord">
        <pc:chgData name="Petr Kalina" userId="c562be8a-72c8-4d98-8725-854d52c71664" providerId="ADAL" clId="{79EE1AFB-C8F1-419C-8C0D-019C521C1A0C}" dt="2021-03-02T12:30:19.666" v="1299" actId="790"/>
        <pc:sldMkLst>
          <pc:docMk/>
          <pc:sldMk cId="3891739596" sldId="285"/>
        </pc:sldMkLst>
        <pc:spChg chg="mod">
          <ac:chgData name="Petr Kalina" userId="c562be8a-72c8-4d98-8725-854d52c71664" providerId="ADAL" clId="{79EE1AFB-C8F1-419C-8C0D-019C521C1A0C}" dt="2021-03-02T12:24:10.161" v="1055" actId="20577"/>
          <ac:spMkLst>
            <pc:docMk/>
            <pc:sldMk cId="3891739596" sldId="285"/>
            <ac:spMk id="2" creationId="{F243232C-471D-4F47-8BD2-55AA99B5D44D}"/>
          </ac:spMkLst>
        </pc:spChg>
        <pc:spChg chg="add del mod">
          <ac:chgData name="Petr Kalina" userId="c562be8a-72c8-4d98-8725-854d52c71664" providerId="ADAL" clId="{79EE1AFB-C8F1-419C-8C0D-019C521C1A0C}" dt="2021-03-02T12:25:08.243" v="1057" actId="931"/>
          <ac:spMkLst>
            <pc:docMk/>
            <pc:sldMk cId="3891739596" sldId="285"/>
            <ac:spMk id="4" creationId="{A4D1878E-45D4-444F-A9E0-8A42D069E8F2}"/>
          </ac:spMkLst>
        </pc:spChg>
        <pc:spChg chg="del mod">
          <ac:chgData name="Petr Kalina" userId="c562be8a-72c8-4d98-8725-854d52c71664" providerId="ADAL" clId="{79EE1AFB-C8F1-419C-8C0D-019C521C1A0C}" dt="2021-03-02T12:26:56.664" v="1067"/>
          <ac:spMkLst>
            <pc:docMk/>
            <pc:sldMk cId="3891739596" sldId="285"/>
            <ac:spMk id="6" creationId="{4C5A4B01-E26C-4EEE-B7ED-792C605A50AE}"/>
          </ac:spMkLst>
        </pc:spChg>
        <pc:spChg chg="add mod">
          <ac:chgData name="Petr Kalina" userId="c562be8a-72c8-4d98-8725-854d52c71664" providerId="ADAL" clId="{79EE1AFB-C8F1-419C-8C0D-019C521C1A0C}" dt="2021-03-02T12:30:19.666" v="1299" actId="790"/>
          <ac:spMkLst>
            <pc:docMk/>
            <pc:sldMk cId="3891739596" sldId="285"/>
            <ac:spMk id="9" creationId="{3CFC841F-560D-4F44-A861-0A1F0E09613F}"/>
          </ac:spMkLst>
        </pc:spChg>
        <pc:picChg chg="add mod">
          <ac:chgData name="Petr Kalina" userId="c562be8a-72c8-4d98-8725-854d52c71664" providerId="ADAL" clId="{79EE1AFB-C8F1-419C-8C0D-019C521C1A0C}" dt="2021-03-02T12:25:20.019" v="1062" actId="1076"/>
          <ac:picMkLst>
            <pc:docMk/>
            <pc:sldMk cId="3891739596" sldId="285"/>
            <ac:picMk id="7" creationId="{F380F59A-4251-4000-A1FB-35A58F464753}"/>
          </ac:picMkLst>
        </pc:picChg>
        <pc:picChg chg="del">
          <ac:chgData name="Petr Kalina" userId="c562be8a-72c8-4d98-8725-854d52c71664" providerId="ADAL" clId="{79EE1AFB-C8F1-419C-8C0D-019C521C1A0C}" dt="2021-03-02T12:25:01.058" v="1056" actId="478"/>
          <ac:picMkLst>
            <pc:docMk/>
            <pc:sldMk cId="3891739596" sldId="285"/>
            <ac:picMk id="8" creationId="{BFD3D93F-3C1C-495D-A778-7B85E9C829F9}"/>
          </ac:picMkLst>
        </pc:picChg>
      </pc:sldChg>
      <pc:sldChg chg="modSp add mod ord">
        <pc:chgData name="Petr Kalina" userId="c562be8a-72c8-4d98-8725-854d52c71664" providerId="ADAL" clId="{79EE1AFB-C8F1-419C-8C0D-019C521C1A0C}" dt="2021-03-02T12:51:50.141" v="2130" actId="1076"/>
        <pc:sldMkLst>
          <pc:docMk/>
          <pc:sldMk cId="3171810044" sldId="286"/>
        </pc:sldMkLst>
        <pc:spChg chg="mod">
          <ac:chgData name="Petr Kalina" userId="c562be8a-72c8-4d98-8725-854d52c71664" providerId="ADAL" clId="{79EE1AFB-C8F1-419C-8C0D-019C521C1A0C}" dt="2021-03-02T12:51:50.141" v="2130" actId="1076"/>
          <ac:spMkLst>
            <pc:docMk/>
            <pc:sldMk cId="3171810044" sldId="286"/>
            <ac:spMk id="3" creationId="{6915C323-ED73-4518-A219-4B39751B9C33}"/>
          </ac:spMkLst>
        </pc:spChg>
      </pc:sldChg>
      <pc:sldChg chg="modSp new mod">
        <pc:chgData name="Petr Kalina" userId="c562be8a-72c8-4d98-8725-854d52c71664" providerId="ADAL" clId="{79EE1AFB-C8F1-419C-8C0D-019C521C1A0C}" dt="2021-03-02T12:51:59.225" v="2131" actId="790"/>
        <pc:sldMkLst>
          <pc:docMk/>
          <pc:sldMk cId="223424735" sldId="287"/>
        </pc:sldMkLst>
        <pc:spChg chg="mod">
          <ac:chgData name="Petr Kalina" userId="c562be8a-72c8-4d98-8725-854d52c71664" providerId="ADAL" clId="{79EE1AFB-C8F1-419C-8C0D-019C521C1A0C}" dt="2021-03-02T12:37:19.306" v="1597" actId="20577"/>
          <ac:spMkLst>
            <pc:docMk/>
            <pc:sldMk cId="223424735" sldId="287"/>
            <ac:spMk id="2" creationId="{7ACEB34A-670A-42A1-B488-016F70F5D9AB}"/>
          </ac:spMkLst>
        </pc:spChg>
        <pc:spChg chg="mod">
          <ac:chgData name="Petr Kalina" userId="c562be8a-72c8-4d98-8725-854d52c71664" providerId="ADAL" clId="{79EE1AFB-C8F1-419C-8C0D-019C521C1A0C}" dt="2021-03-02T12:51:59.225" v="2131" actId="790"/>
          <ac:spMkLst>
            <pc:docMk/>
            <pc:sldMk cId="223424735" sldId="287"/>
            <ac:spMk id="3" creationId="{7FC95273-0DC9-4202-8B60-480F0EAA65EE}"/>
          </ac:spMkLst>
        </pc:spChg>
      </pc:sldChg>
      <pc:sldChg chg="addSp delSp modSp add mod ord">
        <pc:chgData name="Petr Kalina" userId="c562be8a-72c8-4d98-8725-854d52c71664" providerId="ADAL" clId="{79EE1AFB-C8F1-419C-8C0D-019C521C1A0C}" dt="2021-03-02T12:49:51.805" v="2086" actId="1076"/>
        <pc:sldMkLst>
          <pc:docMk/>
          <pc:sldMk cId="2617001043" sldId="288"/>
        </pc:sldMkLst>
        <pc:spChg chg="mod">
          <ac:chgData name="Petr Kalina" userId="c562be8a-72c8-4d98-8725-854d52c71664" providerId="ADAL" clId="{79EE1AFB-C8F1-419C-8C0D-019C521C1A0C}" dt="2021-03-02T12:41:05.777" v="1855" actId="20577"/>
          <ac:spMkLst>
            <pc:docMk/>
            <pc:sldMk cId="2617001043" sldId="288"/>
            <ac:spMk id="2" creationId="{F243232C-471D-4F47-8BD2-55AA99B5D44D}"/>
          </ac:spMkLst>
        </pc:spChg>
        <pc:spChg chg="add del mod">
          <ac:chgData name="Petr Kalina" userId="c562be8a-72c8-4d98-8725-854d52c71664" providerId="ADAL" clId="{79EE1AFB-C8F1-419C-8C0D-019C521C1A0C}" dt="2021-03-02T12:42:10.457" v="1857" actId="931"/>
          <ac:spMkLst>
            <pc:docMk/>
            <pc:sldMk cId="2617001043" sldId="288"/>
            <ac:spMk id="4" creationId="{EE2BFAE8-6279-4286-8A87-CF944315FB05}"/>
          </ac:spMkLst>
        </pc:spChg>
        <pc:spChg chg="mod">
          <ac:chgData name="Petr Kalina" userId="c562be8a-72c8-4d98-8725-854d52c71664" providerId="ADAL" clId="{79EE1AFB-C8F1-419C-8C0D-019C521C1A0C}" dt="2021-03-02T12:49:51.805" v="2086" actId="1076"/>
          <ac:spMkLst>
            <pc:docMk/>
            <pc:sldMk cId="2617001043" sldId="288"/>
            <ac:spMk id="9" creationId="{3CFC841F-560D-4F44-A861-0A1F0E09613F}"/>
          </ac:spMkLst>
        </pc:spChg>
        <pc:picChg chg="add mod">
          <ac:chgData name="Petr Kalina" userId="c562be8a-72c8-4d98-8725-854d52c71664" providerId="ADAL" clId="{79EE1AFB-C8F1-419C-8C0D-019C521C1A0C}" dt="2021-03-02T12:42:29.745" v="1861" actId="1076"/>
          <ac:picMkLst>
            <pc:docMk/>
            <pc:sldMk cId="2617001043" sldId="288"/>
            <ac:picMk id="6" creationId="{02C1C0E6-0054-4FC2-84EF-BBA6C63B9E19}"/>
          </ac:picMkLst>
        </pc:picChg>
        <pc:picChg chg="del">
          <ac:chgData name="Petr Kalina" userId="c562be8a-72c8-4d98-8725-854d52c71664" providerId="ADAL" clId="{79EE1AFB-C8F1-419C-8C0D-019C521C1A0C}" dt="2021-03-02T12:41:12.149" v="1856" actId="478"/>
          <ac:picMkLst>
            <pc:docMk/>
            <pc:sldMk cId="2617001043" sldId="288"/>
            <ac:picMk id="7" creationId="{F380F59A-4251-4000-A1FB-35A58F4647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881826"/>
          </a:xfrm>
        </p:spPr>
        <p:txBody>
          <a:bodyPr>
            <a:normAutofit/>
          </a:bodyPr>
          <a:lstStyle/>
          <a:p>
            <a:r>
              <a:rPr lang="cs-CZ" noProof="1">
                <a:solidFill>
                  <a:srgbClr val="FFFF00"/>
                </a:solidFill>
              </a:rPr>
              <a:t>Ukrajina pod carským Ruskem</a:t>
            </a:r>
            <a:br>
              <a:rPr lang="cs-CZ" noProof="1">
                <a:solidFill>
                  <a:srgbClr val="FFFF00"/>
                </a:solidFill>
              </a:rPr>
            </a:br>
            <a:r>
              <a:rPr lang="cs-CZ" noProof="1">
                <a:solidFill>
                  <a:srgbClr val="FFFF00"/>
                </a:solidFill>
              </a:rPr>
              <a:t>na přelomu 19. a 20.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396669"/>
            <a:ext cx="6400800" cy="694928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3232C-471D-4F47-8BD2-55AA99B5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Mikuláš I. (1825-1855)</a:t>
            </a:r>
          </a:p>
        </p:txBody>
      </p:sp>
      <p:pic>
        <p:nvPicPr>
          <p:cNvPr id="5" name="Zástupný obsah 4" descr="Obsah obrázku text, osoba&#10;&#10;Popis byl vytvořen automaticky">
            <a:extLst>
              <a:ext uri="{FF2B5EF4-FFF2-40B4-BE49-F238E27FC236}">
                <a16:creationId xmlns:a16="http://schemas.microsoft.com/office/drawing/2014/main" id="{CA0D5F3F-B007-4951-B5E3-42E59E3104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312" y="1834072"/>
            <a:ext cx="3138488" cy="416475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5A4B01-E26C-4EEE-B7ED-792C605A50AE}"/>
              </a:ext>
            </a:extLst>
          </p:cNvPr>
          <p:cNvSpPr txBox="1"/>
          <p:nvPr/>
        </p:nvSpPr>
        <p:spPr>
          <a:xfrm>
            <a:off x="754603" y="2059619"/>
            <a:ext cx="44565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Krymská válka: 1853-1856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79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3232C-471D-4F47-8BD2-55AA99B5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Alexandr II. (1855-1881)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C5A4B01-E26C-4EEE-B7ED-792C605A50AE}"/>
              </a:ext>
            </a:extLst>
          </p:cNvPr>
          <p:cNvSpPr txBox="1"/>
          <p:nvPr/>
        </p:nvSpPr>
        <p:spPr>
          <a:xfrm>
            <a:off x="4687410" y="1806202"/>
            <a:ext cx="420801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Krymská válka: 1853-1856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Zrušení nevolnictví: </a:t>
            </a:r>
            <a:r>
              <a:rPr lang="cs-CZ" sz="2400" b="1" dirty="0"/>
              <a:t>1861 </a:t>
            </a:r>
            <a:r>
              <a:rPr lang="cs-CZ" sz="2400" dirty="0"/>
              <a:t>(správní jednotka „mir“)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oběžník ministra vnitra Valujeva (valujevský cirkulář): </a:t>
            </a:r>
            <a:r>
              <a:rPr lang="uk-UA" sz="2400" dirty="0"/>
              <a:t>1863</a:t>
            </a:r>
            <a:endParaRPr lang="cs-CZ" sz="24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Emžské nařízení (emskyj ukaz): </a:t>
            </a:r>
            <a:r>
              <a:rPr lang="cs-CZ" sz="2400" b="1" dirty="0"/>
              <a:t>1876</a:t>
            </a:r>
            <a:endParaRPr lang="uk-UA" sz="2400" b="1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první atentát: 1866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druhý atentát: 1881</a:t>
            </a:r>
            <a:endParaRPr lang="cs-CZ" dirty="0"/>
          </a:p>
        </p:txBody>
      </p:sp>
      <p:pic>
        <p:nvPicPr>
          <p:cNvPr id="8" name="Zástupný obsah 7" descr="Obsah obrázku osoba, interiér&#10;&#10;Popis byl vytvořen automaticky">
            <a:extLst>
              <a:ext uri="{FF2B5EF4-FFF2-40B4-BE49-F238E27FC236}">
                <a16:creationId xmlns:a16="http://schemas.microsoft.com/office/drawing/2014/main" id="{BFD3D93F-3C1C-495D-A778-7B85E9C829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96" y="1806202"/>
            <a:ext cx="4073195" cy="4057285"/>
          </a:xfrm>
        </p:spPr>
      </p:pic>
    </p:spTree>
    <p:extLst>
      <p:ext uri="{BB962C8B-B14F-4D97-AF65-F5344CB8AC3E}">
        <p14:creationId xmlns:p14="http://schemas.microsoft.com/office/powerpoint/2010/main" val="45580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5C323-ED73-4518-A219-4B39751B9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5006"/>
            <a:ext cx="8229600" cy="6045693"/>
          </a:xfrm>
        </p:spPr>
        <p:txBody>
          <a:bodyPr>
            <a:normAutofit fontScale="85000" lnSpcReduction="10000"/>
          </a:bodyPr>
          <a:lstStyle/>
          <a:p>
            <a:r>
              <a:rPr lang="cs-CZ" b="1" noProof="1"/>
              <a:t>Narodnici </a:t>
            </a:r>
          </a:p>
          <a:p>
            <a:pPr>
              <a:spcBef>
                <a:spcPts val="1200"/>
              </a:spcBef>
            </a:pPr>
            <a:r>
              <a:rPr lang="cs-CZ" b="1" noProof="1"/>
              <a:t>Chlopomanstvo</a:t>
            </a:r>
            <a:r>
              <a:rPr lang="cs-CZ" noProof="1"/>
              <a:t> (Volodymyr Antonovyč, Kosťantyn Mychalčuk, Borys Poznaňskyj, Tadej Rylskyj)</a:t>
            </a:r>
          </a:p>
          <a:p>
            <a:pPr>
              <a:spcBef>
                <a:spcPts val="1200"/>
              </a:spcBef>
            </a:pPr>
            <a:r>
              <a:rPr lang="cs-CZ" b="1" noProof="1"/>
              <a:t>Stara hromada </a:t>
            </a:r>
            <a:r>
              <a:rPr lang="cs-CZ" noProof="1"/>
              <a:t>(Volodymyr Antonovyč, Borys Poznaňskyj, Mychajlo Drahomanov, Tadej Rylskyj, Mychajlo Staryckyj, Mykola Lysenko)</a:t>
            </a:r>
          </a:p>
          <a:p>
            <a:pPr lvl="1"/>
            <a:r>
              <a:rPr lang="cs-CZ" noProof="1"/>
              <a:t>noviny </a:t>
            </a:r>
            <a:r>
              <a:rPr lang="cs-CZ" i="1" noProof="1"/>
              <a:t>Kijevskij telegraf</a:t>
            </a:r>
          </a:p>
          <a:p>
            <a:pPr lvl="1"/>
            <a:r>
              <a:rPr lang="cs-CZ" noProof="1"/>
              <a:t>časopis </a:t>
            </a:r>
            <a:r>
              <a:rPr lang="cs-CZ" i="1" noProof="1"/>
              <a:t>Kijevskaja starina</a:t>
            </a:r>
          </a:p>
          <a:p>
            <a:pPr lvl="1"/>
            <a:r>
              <a:rPr lang="cs-CZ" noProof="1"/>
              <a:t>slovník Boryse Hrinčenka</a:t>
            </a:r>
          </a:p>
          <a:p>
            <a:pPr lvl="1"/>
            <a:r>
              <a:rPr lang="cs-CZ" noProof="1"/>
              <a:t>Jihozápadní oddělení Ruské zeměpisné společnosti</a:t>
            </a:r>
          </a:p>
          <a:p>
            <a:pPr lvl="2"/>
            <a:r>
              <a:rPr lang="cs-CZ" noProof="1"/>
              <a:t>nacionální frakce (V. Antonovyč)</a:t>
            </a:r>
          </a:p>
          <a:p>
            <a:pPr lvl="2"/>
            <a:r>
              <a:rPr lang="cs-CZ" noProof="1"/>
              <a:t>socialistická frakce (M. Drahomanov – Ženevský kroužek)</a:t>
            </a:r>
          </a:p>
          <a:p>
            <a:pPr>
              <a:spcBef>
                <a:spcPts val="1200"/>
              </a:spcBef>
            </a:pPr>
            <a:r>
              <a:rPr lang="cs-CZ" b="1" noProof="1"/>
              <a:t>Jihoruský svaz dělníků </a:t>
            </a:r>
            <a:r>
              <a:rPr lang="cs-CZ" noProof="1"/>
              <a:t>(1875: Oděsa)</a:t>
            </a:r>
          </a:p>
          <a:p>
            <a:pPr>
              <a:spcBef>
                <a:spcPts val="1200"/>
              </a:spcBef>
            </a:pPr>
            <a:r>
              <a:rPr lang="cs-CZ" b="1" noProof="1"/>
              <a:t>Svaz boje </a:t>
            </a:r>
            <a:r>
              <a:rPr lang="cs-CZ" noProof="1"/>
              <a:t>(1897: Kyjev, Katerynoslav)</a:t>
            </a:r>
          </a:p>
          <a:p>
            <a:pPr lvl="2"/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170174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3232C-471D-4F47-8BD2-55AA99B5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Alexandr III. (1881-1894)</a:t>
            </a:r>
          </a:p>
        </p:txBody>
      </p:sp>
      <p:pic>
        <p:nvPicPr>
          <p:cNvPr id="7" name="Zástupný obsah 6" descr="Obsah obrázku muž, osoba, interiér&#10;&#10;Popis byl vytvořen automaticky">
            <a:extLst>
              <a:ext uri="{FF2B5EF4-FFF2-40B4-BE49-F238E27FC236}">
                <a16:creationId xmlns:a16="http://schemas.microsoft.com/office/drawing/2014/main" id="{F380F59A-4251-4000-A1FB-35A58F4647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841" y="1559681"/>
            <a:ext cx="3976729" cy="4525963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3CFC841F-560D-4F44-A861-0A1F0E09613F}"/>
              </a:ext>
            </a:extLst>
          </p:cNvPr>
          <p:cNvSpPr txBox="1"/>
          <p:nvPr/>
        </p:nvSpPr>
        <p:spPr>
          <a:xfrm>
            <a:off x="612559" y="1559681"/>
            <a:ext cx="3959441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přiostření cenzury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povolení sbírek ukrajinských lidových písní a ukrajinských divadelních představení (divadelní skupina Marka </a:t>
            </a:r>
            <a:r>
              <a:rPr lang="cs-CZ" sz="2400" noProof="1"/>
              <a:t>Kropynyckého)</a:t>
            </a:r>
          </a:p>
        </p:txBody>
      </p:sp>
    </p:spTree>
    <p:extLst>
      <p:ext uri="{BB962C8B-B14F-4D97-AF65-F5344CB8AC3E}">
        <p14:creationId xmlns:p14="http://schemas.microsoft.com/office/powerpoint/2010/main" val="3891739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5C323-ED73-4518-A219-4B39751B9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4503"/>
            <a:ext cx="8229600" cy="5033638"/>
          </a:xfrm>
        </p:spPr>
        <p:txBody>
          <a:bodyPr>
            <a:normAutofit/>
          </a:bodyPr>
          <a:lstStyle/>
          <a:p>
            <a:r>
              <a:rPr lang="cs-CZ" noProof="1"/>
              <a:t>Ukrajinské hromady</a:t>
            </a:r>
          </a:p>
          <a:p>
            <a:r>
              <a:rPr lang="cs-CZ" noProof="1"/>
              <a:t>Základní ukrajinská bezpartijní organizace</a:t>
            </a:r>
          </a:p>
          <a:p>
            <a:pPr lvl="1"/>
            <a:r>
              <a:rPr lang="cs-CZ" sz="3200" noProof="1"/>
              <a:t>tiskárna „Vik“</a:t>
            </a:r>
          </a:p>
          <a:p>
            <a:r>
              <a:rPr lang="cs-CZ" noProof="1"/>
              <a:t>Revoluční ukrajinská strana</a:t>
            </a:r>
          </a:p>
          <a:p>
            <a:pPr lvl="2"/>
            <a:r>
              <a:rPr lang="cs-CZ" sz="3200" noProof="1"/>
              <a:t>Sociálně-demokratická strana</a:t>
            </a:r>
          </a:p>
          <a:p>
            <a:pPr lvl="2"/>
            <a:r>
              <a:rPr lang="cs-CZ" sz="3200" noProof="1"/>
              <a:t>Národní ukrajinská strana</a:t>
            </a:r>
          </a:p>
          <a:p>
            <a:r>
              <a:rPr lang="cs-CZ" noProof="1"/>
              <a:t>ruská Sociálně-demokratická strana (od 1903 Bolševici a Menševici)</a:t>
            </a:r>
          </a:p>
        </p:txBody>
      </p:sp>
    </p:spTree>
    <p:extLst>
      <p:ext uri="{BB962C8B-B14F-4D97-AF65-F5344CB8AC3E}">
        <p14:creationId xmlns:p14="http://schemas.microsoft.com/office/powerpoint/2010/main" val="317181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EB34A-670A-42A1-B488-016F70F5D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Literární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C95273-0DC9-4202-8B60-480F0EAA6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Romantismus</a:t>
            </a:r>
          </a:p>
          <a:p>
            <a:r>
              <a:rPr lang="cs-CZ" dirty="0"/>
              <a:t>Realismus</a:t>
            </a:r>
          </a:p>
          <a:p>
            <a:pPr lvl="1"/>
            <a:r>
              <a:rPr lang="cs-CZ" noProof="1"/>
              <a:t>Ivan Nečuj-Levyckyj</a:t>
            </a:r>
          </a:p>
          <a:p>
            <a:pPr lvl="1"/>
            <a:r>
              <a:rPr lang="cs-CZ" noProof="1"/>
              <a:t>Panas Myrnyj</a:t>
            </a:r>
          </a:p>
          <a:p>
            <a:r>
              <a:rPr lang="cs-CZ" noProof="1"/>
              <a:t>modernistické směry (zejména impresionismus)</a:t>
            </a:r>
          </a:p>
          <a:p>
            <a:pPr lvl="1"/>
            <a:r>
              <a:rPr lang="cs-CZ" noProof="1"/>
              <a:t>Lesja Ukrajinka</a:t>
            </a:r>
          </a:p>
          <a:p>
            <a:pPr lvl="1"/>
            <a:r>
              <a:rPr lang="cs-CZ" noProof="1"/>
              <a:t>Volodymyr Vynnyčenko</a:t>
            </a:r>
          </a:p>
          <a:p>
            <a:pPr lvl="1"/>
            <a:r>
              <a:rPr lang="cs-CZ" noProof="1"/>
              <a:t>Mychajlo Kocjubinskyj</a:t>
            </a:r>
          </a:p>
          <a:p>
            <a:pPr lvl="1"/>
            <a:r>
              <a:rPr lang="cs-CZ" dirty="0"/>
              <a:t>Ivan Franko (západní Ukrajina)</a:t>
            </a:r>
          </a:p>
        </p:txBody>
      </p:sp>
    </p:spTree>
    <p:extLst>
      <p:ext uri="{BB962C8B-B14F-4D97-AF65-F5344CB8AC3E}">
        <p14:creationId xmlns:p14="http://schemas.microsoft.com/office/powerpoint/2010/main" val="22342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3232C-471D-4F47-8BD2-55AA99B5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Mikuláš II. (1894-1917)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CFC841F-560D-4F44-A861-0A1F0E09613F}"/>
              </a:ext>
            </a:extLst>
          </p:cNvPr>
          <p:cNvSpPr txBox="1"/>
          <p:nvPr/>
        </p:nvSpPr>
        <p:spPr>
          <a:xfrm>
            <a:off x="4021585" y="2324753"/>
            <a:ext cx="466521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noProof="1"/>
              <a:t>rusko-japonská válka: 1904-1905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noProof="1"/>
              <a:t>první ruská revoluce: </a:t>
            </a:r>
            <a:r>
              <a:rPr lang="cs-CZ" sz="2400" b="1" noProof="1"/>
              <a:t>1905-1907</a:t>
            </a:r>
          </a:p>
          <a:p>
            <a:pPr marL="800100" lvl="1" indent="-342900">
              <a:buFontTx/>
              <a:buChar char="-"/>
            </a:pPr>
            <a:r>
              <a:rPr lang="cs-CZ" sz="2400" noProof="1"/>
              <a:t>krvavá neděle 22. února 1905</a:t>
            </a:r>
          </a:p>
          <a:p>
            <a:pPr marL="800100" lvl="1" indent="-342900">
              <a:buFontTx/>
              <a:buChar char="-"/>
            </a:pPr>
            <a:r>
              <a:rPr lang="cs-CZ" sz="2400" noProof="1"/>
              <a:t>Manifest 17. října (duma)</a:t>
            </a:r>
          </a:p>
          <a:p>
            <a:pPr marL="800100" lvl="1" indent="-342900">
              <a:buFontTx/>
              <a:buChar char="-"/>
            </a:pPr>
            <a:r>
              <a:rPr lang="cs-CZ" sz="2400" noProof="1"/>
              <a:t>Ukrajinská sociálně-demokratická strana</a:t>
            </a:r>
          </a:p>
          <a:p>
            <a:pPr marL="800100" lvl="1" indent="-342900">
              <a:buFontTx/>
              <a:buChar char="-"/>
            </a:pPr>
            <a:r>
              <a:rPr lang="cs-CZ" sz="2400" noProof="1"/>
              <a:t>noviny </a:t>
            </a:r>
            <a:r>
              <a:rPr lang="cs-CZ" sz="2400" i="1" noProof="1"/>
              <a:t>Chliborob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2C1C0E6-0054-4FC2-84EF-BBA6C63B9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2210"/>
            <a:ext cx="3279555" cy="4525963"/>
          </a:xfrm>
        </p:spPr>
      </p:pic>
    </p:spTree>
    <p:extLst>
      <p:ext uri="{BB962C8B-B14F-4D97-AF65-F5344CB8AC3E}">
        <p14:creationId xmlns:p14="http://schemas.microsoft.com/office/powerpoint/2010/main" val="2617001043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F8B49F-D4D2-4631-A947-A3B763841FF6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270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Moje prezentace modrá</vt:lpstr>
      <vt:lpstr>Ukrajina pod carským Ruskem na přelomu 19. a 20. století</vt:lpstr>
      <vt:lpstr>Mikuláš I. (1825-1855)</vt:lpstr>
      <vt:lpstr>Alexandr II. (1855-1881)</vt:lpstr>
      <vt:lpstr>Prezentace aplikace PowerPoint</vt:lpstr>
      <vt:lpstr>Alexandr III. (1881-1894)</vt:lpstr>
      <vt:lpstr>Prezentace aplikace PowerPoint</vt:lpstr>
      <vt:lpstr>Literární proces</vt:lpstr>
      <vt:lpstr>Mikuláš II. (1894-1917)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Povstání Bohdana Chmelnického. Perejaslavská smlouva. Rujina.</dc:title>
  <dc:creator>Petr Kalina</dc:creator>
  <cp:lastModifiedBy>Petr Kalina</cp:lastModifiedBy>
  <cp:revision>7</cp:revision>
  <dcterms:created xsi:type="dcterms:W3CDTF">2020-11-26T08:38:01Z</dcterms:created>
  <dcterms:modified xsi:type="dcterms:W3CDTF">2021-03-02T12:52:05Z</dcterms:modified>
</cp:coreProperties>
</file>