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4" r:id="rId4"/>
    <p:sldId id="265" r:id="rId5"/>
    <p:sldId id="266" r:id="rId6"/>
    <p:sldId id="259" r:id="rId7"/>
    <p:sldId id="260" r:id="rId8"/>
    <p:sldId id="267" r:id="rId9"/>
    <p:sldId id="270" r:id="rId10"/>
    <p:sldId id="261" r:id="rId11"/>
    <p:sldId id="268" r:id="rId12"/>
    <p:sldId id="269" r:id="rId13"/>
    <p:sldId id="262" r:id="rId14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0E9842-D20A-4F3B-8AAE-A4C15819D4F7}" v="1" dt="2020-12-18T13:09:39.6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7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Kalina" userId="c562be8a-72c8-4d98-8725-854d52c71664" providerId="ADAL" clId="{630E9842-D20A-4F3B-8AAE-A4C15819D4F7}"/>
    <pc:docChg chg="custSel mod addSld delSld modSld">
      <pc:chgData name="Petr Kalina" userId="c562be8a-72c8-4d98-8725-854d52c71664" providerId="ADAL" clId="{630E9842-D20A-4F3B-8AAE-A4C15819D4F7}" dt="2020-12-18T13:13:06.080" v="984" actId="1076"/>
      <pc:docMkLst>
        <pc:docMk/>
      </pc:docMkLst>
      <pc:sldChg chg="delSp modSp mod">
        <pc:chgData name="Petr Kalina" userId="c562be8a-72c8-4d98-8725-854d52c71664" providerId="ADAL" clId="{630E9842-D20A-4F3B-8AAE-A4C15819D4F7}" dt="2020-12-18T13:13:06.080" v="984" actId="1076"/>
        <pc:sldMkLst>
          <pc:docMk/>
          <pc:sldMk cId="1546705261" sldId="256"/>
        </pc:sldMkLst>
        <pc:spChg chg="mod">
          <ac:chgData name="Petr Kalina" userId="c562be8a-72c8-4d98-8725-854d52c71664" providerId="ADAL" clId="{630E9842-D20A-4F3B-8AAE-A4C15819D4F7}" dt="2020-12-18T13:13:06.080" v="984" actId="1076"/>
          <ac:spMkLst>
            <pc:docMk/>
            <pc:sldMk cId="1546705261" sldId="256"/>
            <ac:spMk id="2" creationId="{00000000-0000-0000-0000-000000000000}"/>
          </ac:spMkLst>
        </pc:spChg>
        <pc:spChg chg="del">
          <ac:chgData name="Petr Kalina" userId="c562be8a-72c8-4d98-8725-854d52c71664" providerId="ADAL" clId="{630E9842-D20A-4F3B-8AAE-A4C15819D4F7}" dt="2020-12-18T11:55:18.071" v="0" actId="478"/>
          <ac:spMkLst>
            <pc:docMk/>
            <pc:sldMk cId="1546705261" sldId="256"/>
            <ac:spMk id="4" creationId="{00000000-0000-0000-0000-000000000000}"/>
          </ac:spMkLst>
        </pc:spChg>
      </pc:sldChg>
      <pc:sldChg chg="modSp del mod">
        <pc:chgData name="Petr Kalina" userId="c562be8a-72c8-4d98-8725-854d52c71664" providerId="ADAL" clId="{630E9842-D20A-4F3B-8AAE-A4C15819D4F7}" dt="2020-12-18T12:17:16.996" v="644" actId="47"/>
        <pc:sldMkLst>
          <pc:docMk/>
          <pc:sldMk cId="4066142697" sldId="258"/>
        </pc:sldMkLst>
        <pc:spChg chg="mod">
          <ac:chgData name="Petr Kalina" userId="c562be8a-72c8-4d98-8725-854d52c71664" providerId="ADAL" clId="{630E9842-D20A-4F3B-8AAE-A4C15819D4F7}" dt="2020-12-18T12:17:08.775" v="641" actId="21"/>
          <ac:spMkLst>
            <pc:docMk/>
            <pc:sldMk cId="4066142697" sldId="258"/>
            <ac:spMk id="3" creationId="{00000000-0000-0000-0000-000000000000}"/>
          </ac:spMkLst>
        </pc:spChg>
      </pc:sldChg>
      <pc:sldChg chg="addSp modSp mod">
        <pc:chgData name="Petr Kalina" userId="c562be8a-72c8-4d98-8725-854d52c71664" providerId="ADAL" clId="{630E9842-D20A-4F3B-8AAE-A4C15819D4F7}" dt="2020-12-18T13:10:25.724" v="983" actId="1076"/>
        <pc:sldMkLst>
          <pc:docMk/>
          <pc:sldMk cId="2278944907" sldId="261"/>
        </pc:sldMkLst>
        <pc:spChg chg="add mod">
          <ac:chgData name="Petr Kalina" userId="c562be8a-72c8-4d98-8725-854d52c71664" providerId="ADAL" clId="{630E9842-D20A-4F3B-8AAE-A4C15819D4F7}" dt="2020-12-18T13:10:19.087" v="982" actId="20577"/>
          <ac:spMkLst>
            <pc:docMk/>
            <pc:sldMk cId="2278944907" sldId="261"/>
            <ac:spMk id="9" creationId="{D61FA7C2-845F-4948-8991-4E48DBD0ECE1}"/>
          </ac:spMkLst>
        </pc:spChg>
        <pc:picChg chg="mod">
          <ac:chgData name="Petr Kalina" userId="c562be8a-72c8-4d98-8725-854d52c71664" providerId="ADAL" clId="{630E9842-D20A-4F3B-8AAE-A4C15819D4F7}" dt="2020-12-18T13:10:25.724" v="983" actId="1076"/>
          <ac:picMkLst>
            <pc:docMk/>
            <pc:sldMk cId="2278944907" sldId="261"/>
            <ac:picMk id="4" creationId="{00000000-0000-0000-0000-000000000000}"/>
          </ac:picMkLst>
        </pc:picChg>
      </pc:sldChg>
      <pc:sldChg chg="del">
        <pc:chgData name="Petr Kalina" userId="c562be8a-72c8-4d98-8725-854d52c71664" providerId="ADAL" clId="{630E9842-D20A-4F3B-8AAE-A4C15819D4F7}" dt="2020-12-18T12:32:46.070" v="903" actId="47"/>
        <pc:sldMkLst>
          <pc:docMk/>
          <pc:sldMk cId="72496291" sldId="263"/>
        </pc:sldMkLst>
      </pc:sldChg>
      <pc:sldChg chg="modSp new mod">
        <pc:chgData name="Petr Kalina" userId="c562be8a-72c8-4d98-8725-854d52c71664" providerId="ADAL" clId="{630E9842-D20A-4F3B-8AAE-A4C15819D4F7}" dt="2020-12-18T12:14:35.469" v="385" actId="20577"/>
        <pc:sldMkLst>
          <pc:docMk/>
          <pc:sldMk cId="963758203" sldId="264"/>
        </pc:sldMkLst>
        <pc:spChg chg="mod">
          <ac:chgData name="Petr Kalina" userId="c562be8a-72c8-4d98-8725-854d52c71664" providerId="ADAL" clId="{630E9842-D20A-4F3B-8AAE-A4C15819D4F7}" dt="2020-12-18T12:08:44.285" v="20" actId="20577"/>
          <ac:spMkLst>
            <pc:docMk/>
            <pc:sldMk cId="963758203" sldId="264"/>
            <ac:spMk id="2" creationId="{7D06AE50-2059-486A-823B-D2D3C273F2B4}"/>
          </ac:spMkLst>
        </pc:spChg>
        <pc:spChg chg="mod">
          <ac:chgData name="Petr Kalina" userId="c562be8a-72c8-4d98-8725-854d52c71664" providerId="ADAL" clId="{630E9842-D20A-4F3B-8AAE-A4C15819D4F7}" dt="2020-12-18T12:14:35.469" v="385" actId="20577"/>
          <ac:spMkLst>
            <pc:docMk/>
            <pc:sldMk cId="963758203" sldId="264"/>
            <ac:spMk id="3" creationId="{60B56AE6-9CCB-4A9B-AEDD-A92A23C6A588}"/>
          </ac:spMkLst>
        </pc:spChg>
      </pc:sldChg>
      <pc:sldChg chg="modSp new mod">
        <pc:chgData name="Petr Kalina" userId="c562be8a-72c8-4d98-8725-854d52c71664" providerId="ADAL" clId="{630E9842-D20A-4F3B-8AAE-A4C15819D4F7}" dt="2020-12-18T12:16:43.332" v="620" actId="1076"/>
        <pc:sldMkLst>
          <pc:docMk/>
          <pc:sldMk cId="1982109505" sldId="265"/>
        </pc:sldMkLst>
        <pc:spChg chg="mod">
          <ac:chgData name="Petr Kalina" userId="c562be8a-72c8-4d98-8725-854d52c71664" providerId="ADAL" clId="{630E9842-D20A-4F3B-8AAE-A4C15819D4F7}" dt="2020-12-18T12:14:46.128" v="404" actId="20577"/>
          <ac:spMkLst>
            <pc:docMk/>
            <pc:sldMk cId="1982109505" sldId="265"/>
            <ac:spMk id="2" creationId="{72CDB7C4-DB93-4EAE-AE82-05FC37FE9FA6}"/>
          </ac:spMkLst>
        </pc:spChg>
        <pc:spChg chg="mod">
          <ac:chgData name="Petr Kalina" userId="c562be8a-72c8-4d98-8725-854d52c71664" providerId="ADAL" clId="{630E9842-D20A-4F3B-8AAE-A4C15819D4F7}" dt="2020-12-18T12:16:43.332" v="620" actId="1076"/>
          <ac:spMkLst>
            <pc:docMk/>
            <pc:sldMk cId="1982109505" sldId="265"/>
            <ac:spMk id="3" creationId="{3F91837C-4D41-4DD2-AAD3-C5408EE5FCF0}"/>
          </ac:spMkLst>
        </pc:spChg>
      </pc:sldChg>
      <pc:sldChg chg="modSp new mod">
        <pc:chgData name="Petr Kalina" userId="c562be8a-72c8-4d98-8725-854d52c71664" providerId="ADAL" clId="{630E9842-D20A-4F3B-8AAE-A4C15819D4F7}" dt="2020-12-18T12:17:13.457" v="643" actId="5793"/>
        <pc:sldMkLst>
          <pc:docMk/>
          <pc:sldMk cId="3999654223" sldId="266"/>
        </pc:sldMkLst>
        <pc:spChg chg="mod">
          <ac:chgData name="Petr Kalina" userId="c562be8a-72c8-4d98-8725-854d52c71664" providerId="ADAL" clId="{630E9842-D20A-4F3B-8AAE-A4C15819D4F7}" dt="2020-12-18T12:17:00.284" v="640" actId="20577"/>
          <ac:spMkLst>
            <pc:docMk/>
            <pc:sldMk cId="3999654223" sldId="266"/>
            <ac:spMk id="2" creationId="{853327A9-BA20-4C43-B639-70CBAFB2467F}"/>
          </ac:spMkLst>
        </pc:spChg>
        <pc:spChg chg="mod">
          <ac:chgData name="Petr Kalina" userId="c562be8a-72c8-4d98-8725-854d52c71664" providerId="ADAL" clId="{630E9842-D20A-4F3B-8AAE-A4C15819D4F7}" dt="2020-12-18T12:17:13.457" v="643" actId="5793"/>
          <ac:spMkLst>
            <pc:docMk/>
            <pc:sldMk cId="3999654223" sldId="266"/>
            <ac:spMk id="3" creationId="{284A86A1-1896-4C21-8DE5-49772E3D78E1}"/>
          </ac:spMkLst>
        </pc:spChg>
      </pc:sldChg>
      <pc:sldChg chg="delSp modSp new mod">
        <pc:chgData name="Petr Kalina" userId="c562be8a-72c8-4d98-8725-854d52c71664" providerId="ADAL" clId="{630E9842-D20A-4F3B-8AAE-A4C15819D4F7}" dt="2020-12-18T12:25:28.216" v="670" actId="1076"/>
        <pc:sldMkLst>
          <pc:docMk/>
          <pc:sldMk cId="3789121380" sldId="267"/>
        </pc:sldMkLst>
        <pc:spChg chg="del">
          <ac:chgData name="Petr Kalina" userId="c562be8a-72c8-4d98-8725-854d52c71664" providerId="ADAL" clId="{630E9842-D20A-4F3B-8AAE-A4C15819D4F7}" dt="2020-12-18T12:25:19.059" v="668" actId="478"/>
          <ac:spMkLst>
            <pc:docMk/>
            <pc:sldMk cId="3789121380" sldId="267"/>
            <ac:spMk id="2" creationId="{A2E974A1-26B3-45A9-A0A4-16B401F34379}"/>
          </ac:spMkLst>
        </pc:spChg>
        <pc:spChg chg="mod">
          <ac:chgData name="Petr Kalina" userId="c562be8a-72c8-4d98-8725-854d52c71664" providerId="ADAL" clId="{630E9842-D20A-4F3B-8AAE-A4C15819D4F7}" dt="2020-12-18T12:25:28.216" v="670" actId="1076"/>
          <ac:spMkLst>
            <pc:docMk/>
            <pc:sldMk cId="3789121380" sldId="267"/>
            <ac:spMk id="3" creationId="{EAC089B1-FAFF-43D6-9700-1472C238D797}"/>
          </ac:spMkLst>
        </pc:spChg>
      </pc:sldChg>
      <pc:sldChg chg="modSp new mod">
        <pc:chgData name="Petr Kalina" userId="c562be8a-72c8-4d98-8725-854d52c71664" providerId="ADAL" clId="{630E9842-D20A-4F3B-8AAE-A4C15819D4F7}" dt="2020-12-18T12:32:35.708" v="902" actId="20577"/>
        <pc:sldMkLst>
          <pc:docMk/>
          <pc:sldMk cId="1389948553" sldId="268"/>
        </pc:sldMkLst>
        <pc:spChg chg="mod">
          <ac:chgData name="Petr Kalina" userId="c562be8a-72c8-4d98-8725-854d52c71664" providerId="ADAL" clId="{630E9842-D20A-4F3B-8AAE-A4C15819D4F7}" dt="2020-12-18T12:30:25.395" v="692" actId="20577"/>
          <ac:spMkLst>
            <pc:docMk/>
            <pc:sldMk cId="1389948553" sldId="268"/>
            <ac:spMk id="2" creationId="{8D0EC017-F84B-4F0F-AECB-B9F5A0BAF57F}"/>
          </ac:spMkLst>
        </pc:spChg>
        <pc:spChg chg="mod">
          <ac:chgData name="Petr Kalina" userId="c562be8a-72c8-4d98-8725-854d52c71664" providerId="ADAL" clId="{630E9842-D20A-4F3B-8AAE-A4C15819D4F7}" dt="2020-12-18T12:32:35.708" v="902" actId="20577"/>
          <ac:spMkLst>
            <pc:docMk/>
            <pc:sldMk cId="1389948553" sldId="268"/>
            <ac:spMk id="3" creationId="{6FAF50D4-FE78-471B-A905-681EC617151E}"/>
          </ac:spMkLst>
        </pc:spChg>
      </pc:sldChg>
      <pc:sldChg chg="delSp modSp new mod">
        <pc:chgData name="Petr Kalina" userId="c562be8a-72c8-4d98-8725-854d52c71664" providerId="ADAL" clId="{630E9842-D20A-4F3B-8AAE-A4C15819D4F7}" dt="2020-12-18T12:34:00.327" v="924" actId="1076"/>
        <pc:sldMkLst>
          <pc:docMk/>
          <pc:sldMk cId="4154504925" sldId="269"/>
        </pc:sldMkLst>
        <pc:spChg chg="del">
          <ac:chgData name="Petr Kalina" userId="c562be8a-72c8-4d98-8725-854d52c71664" providerId="ADAL" clId="{630E9842-D20A-4F3B-8AAE-A4C15819D4F7}" dt="2020-12-18T12:33:55.667" v="923" actId="478"/>
          <ac:spMkLst>
            <pc:docMk/>
            <pc:sldMk cId="4154504925" sldId="269"/>
            <ac:spMk id="2" creationId="{8FB5C8B3-2DCA-4C0D-A779-75EEB5F52CFF}"/>
          </ac:spMkLst>
        </pc:spChg>
        <pc:spChg chg="mod">
          <ac:chgData name="Petr Kalina" userId="c562be8a-72c8-4d98-8725-854d52c71664" providerId="ADAL" clId="{630E9842-D20A-4F3B-8AAE-A4C15819D4F7}" dt="2020-12-18T12:34:00.327" v="924" actId="1076"/>
          <ac:spMkLst>
            <pc:docMk/>
            <pc:sldMk cId="4154504925" sldId="269"/>
            <ac:spMk id="3" creationId="{1B6884B0-0F77-4316-9493-98A0023EB068}"/>
          </ac:spMkLst>
        </pc:spChg>
      </pc:sldChg>
      <pc:sldChg chg="addSp delSp modSp new mod">
        <pc:chgData name="Petr Kalina" userId="c562be8a-72c8-4d98-8725-854d52c71664" providerId="ADAL" clId="{630E9842-D20A-4F3B-8AAE-A4C15819D4F7}" dt="2020-12-18T13:10:00.015" v="960" actId="1076"/>
        <pc:sldMkLst>
          <pc:docMk/>
          <pc:sldMk cId="3523225410" sldId="270"/>
        </pc:sldMkLst>
        <pc:spChg chg="mod">
          <ac:chgData name="Petr Kalina" userId="c562be8a-72c8-4d98-8725-854d52c71664" providerId="ADAL" clId="{630E9842-D20A-4F3B-8AAE-A4C15819D4F7}" dt="2020-12-18T13:09:18.073" v="952" actId="20577"/>
          <ac:spMkLst>
            <pc:docMk/>
            <pc:sldMk cId="3523225410" sldId="270"/>
            <ac:spMk id="2" creationId="{5EC3D2B9-E102-4D58-BE4F-EB3D56CAC1CE}"/>
          </ac:spMkLst>
        </pc:spChg>
        <pc:spChg chg="del">
          <ac:chgData name="Petr Kalina" userId="c562be8a-72c8-4d98-8725-854d52c71664" providerId="ADAL" clId="{630E9842-D20A-4F3B-8AAE-A4C15819D4F7}" dt="2020-12-18T13:09:24.973" v="953" actId="478"/>
          <ac:spMkLst>
            <pc:docMk/>
            <pc:sldMk cId="3523225410" sldId="270"/>
            <ac:spMk id="3" creationId="{01090D7B-AACD-4EEC-B8D6-7D691AC2C5F2}"/>
          </ac:spMkLst>
        </pc:spChg>
        <pc:picChg chg="add mod">
          <ac:chgData name="Petr Kalina" userId="c562be8a-72c8-4d98-8725-854d52c71664" providerId="ADAL" clId="{630E9842-D20A-4F3B-8AAE-A4C15819D4F7}" dt="2020-12-18T13:10:00.015" v="960" actId="1076"/>
          <ac:picMkLst>
            <pc:docMk/>
            <pc:sldMk cId="3523225410" sldId="270"/>
            <ac:picMk id="5" creationId="{0991919E-6D2F-4BFA-A46D-8261C2EB75F3}"/>
          </ac:picMkLst>
        </pc:picChg>
      </pc:sldChg>
    </pc:docChg>
  </pc:docChgLst>
  <pc:docChgLst>
    <pc:chgData name="Petr Kalina" userId="c562be8a-72c8-4d98-8725-854d52c71664" providerId="ADAL" clId="{43DDA2DF-E9DC-49AD-B94B-942178FDBFE2}"/>
    <pc:docChg chg="custSel modSld">
      <pc:chgData name="Petr Kalina" userId="c562be8a-72c8-4d98-8725-854d52c71664" providerId="ADAL" clId="{43DDA2DF-E9DC-49AD-B94B-942178FDBFE2}" dt="2019-05-07T08:42:02.202" v="160" actId="255"/>
      <pc:docMkLst>
        <pc:docMk/>
      </pc:docMkLst>
      <pc:sldChg chg="modSp modAnim">
        <pc:chgData name="Petr Kalina" userId="c562be8a-72c8-4d98-8725-854d52c71664" providerId="ADAL" clId="{43DDA2DF-E9DC-49AD-B94B-942178FDBFE2}" dt="2019-05-07T08:42:02.202" v="160" actId="255"/>
        <pc:sldMkLst>
          <pc:docMk/>
          <pc:sldMk cId="2073557801" sldId="259"/>
        </pc:sldMkLst>
        <pc:spChg chg="mod">
          <ac:chgData name="Petr Kalina" userId="c562be8a-72c8-4d98-8725-854d52c71664" providerId="ADAL" clId="{43DDA2DF-E9DC-49AD-B94B-942178FDBFE2}" dt="2019-05-07T08:42:02.202" v="160" actId="255"/>
          <ac:spMkLst>
            <pc:docMk/>
            <pc:sldMk cId="2073557801" sldId="259"/>
            <ac:spMk id="3" creationId="{00000000-0000-0000-0000-000000000000}"/>
          </ac:spMkLst>
        </pc:spChg>
      </pc:sldChg>
      <pc:sldChg chg="modSp">
        <pc:chgData name="Petr Kalina" userId="c562be8a-72c8-4d98-8725-854d52c71664" providerId="ADAL" clId="{43DDA2DF-E9DC-49AD-B94B-942178FDBFE2}" dt="2019-05-07T08:35:39.638" v="32" actId="1076"/>
        <pc:sldMkLst>
          <pc:docMk/>
          <pc:sldMk cId="3349663001" sldId="260"/>
        </pc:sldMkLst>
        <pc:spChg chg="mod">
          <ac:chgData name="Petr Kalina" userId="c562be8a-72c8-4d98-8725-854d52c71664" providerId="ADAL" clId="{43DDA2DF-E9DC-49AD-B94B-942178FDBFE2}" dt="2019-05-07T08:35:31.674" v="31" actId="20577"/>
          <ac:spMkLst>
            <pc:docMk/>
            <pc:sldMk cId="3349663001" sldId="260"/>
            <ac:spMk id="2" creationId="{00000000-0000-0000-0000-000000000000}"/>
          </ac:spMkLst>
        </pc:spChg>
        <pc:spChg chg="mod">
          <ac:chgData name="Petr Kalina" userId="c562be8a-72c8-4d98-8725-854d52c71664" providerId="ADAL" clId="{43DDA2DF-E9DC-49AD-B94B-942178FDBFE2}" dt="2019-05-07T08:35:39.638" v="32" actId="1076"/>
          <ac:spMkLst>
            <pc:docMk/>
            <pc:sldMk cId="3349663001" sldId="260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03E2D-F0E0-412D-9B25-BF2FE54F29E7}" type="datetimeFigureOut">
              <a:rPr lang="cs-CZ" smtClean="0"/>
              <a:t>18.12.2020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07E62-1996-4B0D-9B8B-4D2C281503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103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7D8F4-2E98-4C1B-82E9-A189769FE879}" type="datetimeFigureOut">
              <a:rPr lang="cs-CZ" smtClean="0"/>
              <a:t>18.12.2020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3510A-FBF8-47D1-9BAE-348540A3FC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980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18.12.2020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42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18.12.2020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0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18.12.2020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09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18.12.2020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45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18.12.2020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32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18.12.2020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94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18.12.2020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0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18.12.2020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79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18.12.2020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86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18.12.2020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57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18.12.2020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03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0000">
              <a:srgbClr val="000082"/>
            </a:gs>
            <a:gs pos="24160">
              <a:srgbClr val="0012A2"/>
            </a:gs>
            <a:gs pos="33000">
              <a:srgbClr val="0047FF"/>
            </a:gs>
            <a:gs pos="67000">
              <a:srgbClr val="000082"/>
            </a:gs>
            <a:gs pos="83000">
              <a:srgbClr val="0047FF"/>
            </a:gs>
            <a:gs pos="88000">
              <a:srgbClr val="000082"/>
            </a:gs>
            <a:gs pos="91000">
              <a:srgbClr val="0047FF">
                <a:lumMod val="88000"/>
                <a:lumOff val="12000"/>
                <a:alpha val="93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E3289-A73A-4FC4-AADA-4A929F24CBAB}" type="datetimeFigureOut">
              <a:rPr lang="cs-CZ" smtClean="0"/>
              <a:t>18.12.2020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729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6600" dirty="0">
                <a:solidFill>
                  <a:srgbClr val="FFFF00"/>
                </a:solidFill>
              </a:rPr>
              <a:t>Problematika Rusínů</a:t>
            </a:r>
            <a:br>
              <a:rPr lang="cs-CZ" dirty="0">
                <a:solidFill>
                  <a:srgbClr val="FFFF00"/>
                </a:solidFill>
              </a:rPr>
            </a:br>
            <a:endParaRPr lang="cs-CZ" sz="2700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400800" cy="766936"/>
          </a:xfrm>
        </p:spPr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PhDr. Petr Kalina, Ph.D.</a:t>
            </a:r>
          </a:p>
        </p:txBody>
      </p:sp>
    </p:spTree>
    <p:extLst>
      <p:ext uri="{BB962C8B-B14F-4D97-AF65-F5344CB8AC3E}">
        <p14:creationId xmlns:p14="http://schemas.microsoft.com/office/powerpoint/2010/main" val="1546705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61FA7C2-845F-4948-8991-4E48DBD0E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/>
              <a:t>Rusíni ve Vojvodině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38" y="1772816"/>
            <a:ext cx="4344924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278944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0EC017-F84B-4F0F-AECB-B9F5A0BAF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Rusíni ve Vojvodině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AF50D4-FE78-471B-A905-681EC6171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od poloviny 18. století</a:t>
            </a:r>
          </a:p>
          <a:p>
            <a:r>
              <a:rPr lang="cs-CZ" dirty="0" err="1"/>
              <a:t>Velik</a:t>
            </a:r>
            <a:r>
              <a:rPr lang="cs-CZ" dirty="0"/>
              <a:t> </a:t>
            </a:r>
            <a:r>
              <a:rPr lang="cs-CZ" dirty="0" err="1"/>
              <a:t>Krstrur</a:t>
            </a:r>
            <a:r>
              <a:rPr lang="cs-CZ" dirty="0"/>
              <a:t> – </a:t>
            </a:r>
            <a:r>
              <a:rPr lang="cs-CZ" dirty="0" err="1"/>
              <a:t>Ruski</a:t>
            </a:r>
            <a:r>
              <a:rPr lang="cs-CZ" dirty="0"/>
              <a:t> </a:t>
            </a:r>
            <a:r>
              <a:rPr lang="cs-CZ" dirty="0" err="1"/>
              <a:t>Kerestur</a:t>
            </a:r>
            <a:endParaRPr lang="cs-CZ" dirty="0"/>
          </a:p>
          <a:p>
            <a:r>
              <a:rPr lang="cs-CZ" dirty="0"/>
              <a:t>Kodifikace jazyka: 1923, </a:t>
            </a:r>
            <a:r>
              <a:rPr lang="cs-CZ" dirty="0" err="1"/>
              <a:t>Havrilo</a:t>
            </a:r>
            <a:r>
              <a:rPr lang="cs-CZ" dirty="0"/>
              <a:t> </a:t>
            </a:r>
            <a:r>
              <a:rPr lang="cs-CZ" dirty="0" err="1"/>
              <a:t>Kostelnik</a:t>
            </a:r>
            <a:endParaRPr lang="cs-CZ" dirty="0"/>
          </a:p>
          <a:p>
            <a:endParaRPr lang="cs-CZ" dirty="0"/>
          </a:p>
          <a:p>
            <a:r>
              <a:rPr lang="cs-CZ" dirty="0"/>
              <a:t>1848: 8.500</a:t>
            </a:r>
          </a:p>
          <a:p>
            <a:r>
              <a:rPr lang="cs-CZ" dirty="0"/>
              <a:t>1921: 20.000</a:t>
            </a:r>
          </a:p>
          <a:p>
            <a:r>
              <a:rPr lang="cs-CZ" dirty="0"/>
              <a:t>1971: 24.500</a:t>
            </a:r>
          </a:p>
          <a:p>
            <a:r>
              <a:rPr lang="cs-CZ" dirty="0"/>
              <a:t>2002: 16.000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9948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6884B0-0F77-4316-9493-98A0023EB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Jan Rychlík: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</a:t>
            </a:r>
            <a:r>
              <a:rPr lang="cs-CZ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Jestliže se část obyvatelstva Zakarpatské oblasti, východního Slovenska, jihovýchodního Polska … a srbské Vojvodiny nehledě na obrovskou diasporu v USA a Kanadě, považuje za součást národa Rusínů, pak tímto národem skutečně je, a to bez ohledu na to, jestli to Kyjev uznává, či nikoliv. Rusíni mají proto právo hlásit se ke své národnosti a pěstovat svou kulturu tak jako jakýkoliv jiný národ.</a:t>
            </a:r>
            <a: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4504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100" b="1" dirty="0" err="1"/>
              <a:t>Zacvila</a:t>
            </a:r>
            <a:r>
              <a:rPr lang="cs-CZ" sz="3100" b="1" dirty="0"/>
              <a:t> </a:t>
            </a:r>
            <a:r>
              <a:rPr lang="cs-CZ" sz="3100" b="1" dirty="0" err="1"/>
              <a:t>ruža</a:t>
            </a:r>
            <a:r>
              <a:rPr lang="cs-CZ" sz="3100" b="1" dirty="0"/>
              <a:t> </a:t>
            </a:r>
            <a:r>
              <a:rPr lang="cs-CZ" sz="3100" b="1" dirty="0" err="1"/>
              <a:t>trojaka</a:t>
            </a:r>
            <a:br>
              <a:rPr lang="cs-CZ" sz="3100" dirty="0"/>
            </a:br>
            <a:r>
              <a:rPr lang="cs-CZ" sz="2000" b="1" i="1" dirty="0"/>
              <a:t>Lokalita </a:t>
            </a:r>
            <a:r>
              <a:rPr lang="cs-CZ" sz="2000" b="1" i="1" dirty="0" err="1"/>
              <a:t>nezistená</a:t>
            </a:r>
            <a:r>
              <a:rPr lang="cs-CZ" sz="2000" b="1" i="1" dirty="0"/>
              <a:t>, 1935</a:t>
            </a:r>
            <a:br>
              <a:rPr lang="cs-CZ" sz="2000" b="1" i="1" dirty="0"/>
            </a:b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/>
              <a:t>/: </a:t>
            </a:r>
            <a:r>
              <a:rPr lang="cs-CZ" sz="2800" dirty="0" err="1"/>
              <a:t>Zacvila</a:t>
            </a:r>
            <a:r>
              <a:rPr lang="cs-CZ" sz="2800" dirty="0"/>
              <a:t> </a:t>
            </a:r>
            <a:r>
              <a:rPr lang="cs-CZ" sz="2800" dirty="0" err="1"/>
              <a:t>ruža</a:t>
            </a:r>
            <a:r>
              <a:rPr lang="cs-CZ" sz="2800" dirty="0"/>
              <a:t> </a:t>
            </a:r>
            <a:r>
              <a:rPr lang="cs-CZ" sz="2800" dirty="0" err="1"/>
              <a:t>trojaka</a:t>
            </a:r>
            <a:r>
              <a:rPr lang="cs-CZ" sz="2800" dirty="0"/>
              <a:t> :/</a:t>
            </a:r>
          </a:p>
          <a:p>
            <a:pPr marL="0" indent="0">
              <a:buNone/>
            </a:pPr>
            <a:r>
              <a:rPr lang="cs-CZ" sz="2800" dirty="0"/>
              <a:t>/: Mala </a:t>
            </a:r>
            <a:r>
              <a:rPr lang="cs-CZ" sz="2800" dirty="0" err="1"/>
              <a:t>ja</a:t>
            </a:r>
            <a:r>
              <a:rPr lang="cs-CZ" sz="2800" dirty="0"/>
              <a:t> </a:t>
            </a:r>
            <a:r>
              <a:rPr lang="cs-CZ" sz="2800" dirty="0" err="1"/>
              <a:t>muža</a:t>
            </a:r>
            <a:r>
              <a:rPr lang="cs-CZ" sz="2800" dirty="0"/>
              <a:t>, </a:t>
            </a:r>
            <a:r>
              <a:rPr lang="cs-CZ" sz="2800" dirty="0" err="1"/>
              <a:t>muža</a:t>
            </a:r>
            <a:r>
              <a:rPr lang="cs-CZ" sz="2800" dirty="0"/>
              <a:t> </a:t>
            </a:r>
            <a:r>
              <a:rPr lang="cs-CZ" sz="2800" dirty="0" err="1"/>
              <a:t>ja</a:t>
            </a:r>
            <a:r>
              <a:rPr lang="cs-CZ" sz="2800" dirty="0"/>
              <a:t> mala, mala </a:t>
            </a:r>
            <a:r>
              <a:rPr lang="cs-CZ" sz="2800" dirty="0" err="1"/>
              <a:t>ja</a:t>
            </a:r>
            <a:r>
              <a:rPr lang="cs-CZ" sz="2800" dirty="0"/>
              <a:t> </a:t>
            </a:r>
            <a:r>
              <a:rPr lang="cs-CZ" sz="2800" dirty="0" err="1"/>
              <a:t>muža</a:t>
            </a:r>
            <a:r>
              <a:rPr lang="cs-CZ" sz="2800" dirty="0"/>
              <a:t> </a:t>
            </a:r>
            <a:r>
              <a:rPr lang="cs-CZ" sz="2800" dirty="0" err="1"/>
              <a:t>pyjaka</a:t>
            </a:r>
            <a:r>
              <a:rPr lang="cs-CZ" sz="2800" dirty="0"/>
              <a:t> :/</a:t>
            </a:r>
          </a:p>
          <a:p>
            <a:pPr marL="0" indent="0">
              <a:buNone/>
            </a:pPr>
            <a:r>
              <a:rPr lang="cs-CZ" sz="2800" dirty="0"/>
              <a:t> </a:t>
            </a:r>
          </a:p>
          <a:p>
            <a:pPr marL="0" indent="0">
              <a:buNone/>
            </a:pPr>
            <a:r>
              <a:rPr lang="cs-CZ" sz="2800" dirty="0"/>
              <a:t>/: Vin </a:t>
            </a:r>
            <a:r>
              <a:rPr lang="cs-CZ" sz="2800" dirty="0" err="1"/>
              <a:t>nyč</a:t>
            </a:r>
            <a:r>
              <a:rPr lang="cs-CZ" sz="2800" dirty="0"/>
              <a:t> ne </a:t>
            </a:r>
            <a:r>
              <a:rPr lang="cs-CZ" sz="2800" dirty="0" err="1"/>
              <a:t>robyť</a:t>
            </a:r>
            <a:r>
              <a:rPr lang="cs-CZ" sz="2800" dirty="0"/>
              <a:t> </a:t>
            </a:r>
            <a:r>
              <a:rPr lang="cs-CZ" sz="2800" dirty="0" err="1"/>
              <a:t>tiľko</a:t>
            </a:r>
            <a:r>
              <a:rPr lang="cs-CZ" sz="2800" dirty="0"/>
              <a:t> </a:t>
            </a:r>
            <a:r>
              <a:rPr lang="cs-CZ" sz="2800" dirty="0" err="1"/>
              <a:t>p´je</a:t>
            </a:r>
            <a:r>
              <a:rPr lang="cs-CZ" sz="2800" dirty="0"/>
              <a:t> :/</a:t>
            </a:r>
          </a:p>
          <a:p>
            <a:pPr marL="0" indent="0">
              <a:buNone/>
            </a:pPr>
            <a:r>
              <a:rPr lang="cs-CZ" sz="2800" dirty="0"/>
              <a:t>/: </a:t>
            </a:r>
            <a:r>
              <a:rPr lang="cs-CZ" sz="2800" dirty="0" err="1"/>
              <a:t>Pryjde</a:t>
            </a:r>
            <a:r>
              <a:rPr lang="cs-CZ" sz="2800" dirty="0"/>
              <a:t> </a:t>
            </a:r>
            <a:r>
              <a:rPr lang="cs-CZ" sz="2800" dirty="0" err="1"/>
              <a:t>dodomu</a:t>
            </a:r>
            <a:r>
              <a:rPr lang="cs-CZ" sz="2800" dirty="0"/>
              <a:t>, </a:t>
            </a:r>
            <a:r>
              <a:rPr lang="cs-CZ" sz="2800" dirty="0" err="1"/>
              <a:t>dodomu</a:t>
            </a:r>
            <a:r>
              <a:rPr lang="cs-CZ" sz="2800" dirty="0"/>
              <a:t> </a:t>
            </a:r>
            <a:r>
              <a:rPr lang="cs-CZ" sz="2800" dirty="0" err="1"/>
              <a:t>pryjde</a:t>
            </a:r>
            <a:r>
              <a:rPr lang="cs-CZ" sz="2800" dirty="0"/>
              <a:t>, </a:t>
            </a:r>
            <a:r>
              <a:rPr lang="cs-CZ" sz="2800" dirty="0" err="1"/>
              <a:t>pryjde</a:t>
            </a:r>
            <a:r>
              <a:rPr lang="cs-CZ" sz="2800" dirty="0"/>
              <a:t> </a:t>
            </a:r>
            <a:r>
              <a:rPr lang="cs-CZ" sz="2800" dirty="0" err="1"/>
              <a:t>dodomu</a:t>
            </a:r>
            <a:r>
              <a:rPr lang="cs-CZ" sz="2800" dirty="0"/>
              <a:t> mene </a:t>
            </a:r>
            <a:r>
              <a:rPr lang="cs-CZ" sz="2800" dirty="0" err="1"/>
              <a:t>b´je</a:t>
            </a:r>
            <a:r>
              <a:rPr lang="cs-CZ" sz="2800" dirty="0"/>
              <a:t> :/</a:t>
            </a:r>
          </a:p>
          <a:p>
            <a:pPr marL="0" indent="0">
              <a:buNone/>
            </a:pPr>
            <a:r>
              <a:rPr lang="cs-CZ" sz="2800" dirty="0"/>
              <a:t> </a:t>
            </a:r>
          </a:p>
          <a:p>
            <a:pPr marL="0" indent="0">
              <a:buNone/>
            </a:pPr>
            <a:r>
              <a:rPr lang="cs-CZ" sz="2800" dirty="0"/>
              <a:t>/: Ne </a:t>
            </a:r>
            <a:r>
              <a:rPr lang="cs-CZ" sz="2800" dirty="0" err="1"/>
              <a:t>byj</a:t>
            </a:r>
            <a:r>
              <a:rPr lang="cs-CZ" sz="2800" dirty="0"/>
              <a:t> </a:t>
            </a:r>
            <a:r>
              <a:rPr lang="cs-CZ" sz="2800" dirty="0" err="1"/>
              <a:t>ňa</a:t>
            </a:r>
            <a:r>
              <a:rPr lang="cs-CZ" sz="2800" dirty="0"/>
              <a:t>, </a:t>
            </a:r>
            <a:r>
              <a:rPr lang="cs-CZ" sz="2800" dirty="0" err="1"/>
              <a:t>mužu</a:t>
            </a:r>
            <a:r>
              <a:rPr lang="cs-CZ" sz="2800" dirty="0"/>
              <a:t>, ne </a:t>
            </a:r>
            <a:r>
              <a:rPr lang="cs-CZ" sz="2800" dirty="0" err="1"/>
              <a:t>karaj</a:t>
            </a:r>
            <a:r>
              <a:rPr lang="cs-CZ" sz="2800" dirty="0"/>
              <a:t> :/</a:t>
            </a:r>
          </a:p>
          <a:p>
            <a:pPr marL="0" indent="0">
              <a:buNone/>
            </a:pPr>
            <a:r>
              <a:rPr lang="cs-CZ" sz="2800" dirty="0"/>
              <a:t>/: </a:t>
            </a:r>
            <a:r>
              <a:rPr lang="cs-CZ" sz="2800" dirty="0" err="1"/>
              <a:t>Lyšu</a:t>
            </a:r>
            <a:r>
              <a:rPr lang="cs-CZ" sz="2800" dirty="0"/>
              <a:t> ty </a:t>
            </a:r>
            <a:r>
              <a:rPr lang="cs-CZ" sz="2800" dirty="0" err="1"/>
              <a:t>dity</a:t>
            </a:r>
            <a:r>
              <a:rPr lang="cs-CZ" sz="2800" dirty="0"/>
              <a:t>, </a:t>
            </a:r>
            <a:r>
              <a:rPr lang="cs-CZ" sz="2800" dirty="0" err="1"/>
              <a:t>dity</a:t>
            </a:r>
            <a:r>
              <a:rPr lang="cs-CZ" sz="2800" dirty="0"/>
              <a:t> ty </a:t>
            </a:r>
            <a:r>
              <a:rPr lang="cs-CZ" sz="2800" dirty="0" err="1"/>
              <a:t>lyšu</a:t>
            </a:r>
            <a:r>
              <a:rPr lang="cs-CZ" sz="2800" dirty="0"/>
              <a:t>, a sama </a:t>
            </a:r>
            <a:r>
              <a:rPr lang="cs-CZ" sz="2800" dirty="0" err="1"/>
              <a:t>pijdu</a:t>
            </a:r>
            <a:r>
              <a:rPr lang="cs-CZ" sz="2800" dirty="0"/>
              <a:t> za Dunaj :/</a:t>
            </a:r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4" name="098 - Zacvila ruza trojak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13104" y="620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8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8801367" cy="6081539"/>
          </a:xfrm>
        </p:spPr>
      </p:pic>
    </p:spTree>
    <p:extLst>
      <p:ext uri="{BB962C8B-B14F-4D97-AF65-F5344CB8AC3E}">
        <p14:creationId xmlns:p14="http://schemas.microsoft.com/office/powerpoint/2010/main" val="263660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06AE50-2059-486A-823B-D2D3C273F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Rusíni v Zakarpatí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B56AE6-9CCB-4A9B-AEDD-A92A23C6A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postoj ukrajinofilský, </a:t>
            </a:r>
            <a:r>
              <a:rPr lang="cs-CZ" dirty="0" err="1"/>
              <a:t>moskvofilský</a:t>
            </a:r>
            <a:r>
              <a:rPr lang="cs-CZ" dirty="0"/>
              <a:t> a rusínský</a:t>
            </a:r>
          </a:p>
          <a:p>
            <a:r>
              <a:rPr lang="cs-CZ" dirty="0"/>
              <a:t>10. září 1919 připojena Uherská Rus k Československu</a:t>
            </a:r>
          </a:p>
          <a:p>
            <a:r>
              <a:rPr lang="cs-CZ" dirty="0"/>
              <a:t>říjen 1938 vyhlášení autonomie Karpatské Ukrajiny (Augustin </a:t>
            </a:r>
            <a:r>
              <a:rPr lang="cs-CZ" dirty="0" err="1"/>
              <a:t>Vološyn</a:t>
            </a:r>
            <a:r>
              <a:rPr lang="cs-CZ" dirty="0"/>
              <a:t>)</a:t>
            </a:r>
          </a:p>
          <a:p>
            <a:r>
              <a:rPr lang="cs-CZ" dirty="0"/>
              <a:t>15. března 1939 vyhlášení samostatnosti Karpatské Ukrajiny</a:t>
            </a:r>
          </a:p>
          <a:p>
            <a:r>
              <a:rPr lang="cs-CZ" dirty="0"/>
              <a:t>29. června 1945 postoupena Podkarpatská Rus Sovětskému svazu (Zakarpatská oblast)</a:t>
            </a:r>
          </a:p>
        </p:txBody>
      </p:sp>
    </p:spTree>
    <p:extLst>
      <p:ext uri="{BB962C8B-B14F-4D97-AF65-F5344CB8AC3E}">
        <p14:creationId xmlns:p14="http://schemas.microsoft.com/office/powerpoint/2010/main" val="963758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CDB7C4-DB93-4EAE-AE82-05FC37FE9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Rusíni v Zakarpatí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91837C-4D41-4DD2-AAD3-C5408EE5F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/>
          <a:lstStyle/>
          <a:p>
            <a:r>
              <a:rPr lang="cs-CZ" dirty="0"/>
              <a:t>1990: v Užhorodě vzniká Společnost podkarpatských Rusínů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1. prosince 1991: referendum o samostatné Ukrajině (92 % pro samostatnost) + referendum o zakarpatské autonomii (78 % pro autonomii)</a:t>
            </a:r>
          </a:p>
        </p:txBody>
      </p:sp>
    </p:spTree>
    <p:extLst>
      <p:ext uri="{BB962C8B-B14F-4D97-AF65-F5344CB8AC3E}">
        <p14:creationId xmlns:p14="http://schemas.microsoft.com/office/powerpoint/2010/main" val="1982109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3327A9-BA20-4C43-B639-70CBAFB24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Rusíni na Slovensku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4A86A1-1896-4C21-8DE5-49772E3D7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dirty="0"/>
              <a:t>Na severovýchodním Slovensku (zejména v Prešovském kraji) nacházíme 250 lokalit, které obývá jisté etnikum, jež náleží do východoslovanské jazykové větve. Příslušníci tohoto etnika si říkají Rusíni. Tento národ přišel do karpatského areálu z území současné Ukrajiny (Podolí, Volyň, Halič) ještě před příchodem Maďarů na toto území ve 2. polovině 9. století.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9654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Dvojice orientací na Slovensku po roce 1989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900" dirty="0"/>
              <a:t>1. </a:t>
            </a:r>
            <a:r>
              <a:rPr lang="cs-CZ" sz="3900" dirty="0" err="1"/>
              <a:t>Proukrajinská</a:t>
            </a:r>
            <a:r>
              <a:rPr lang="cs-CZ" sz="3900" dirty="0"/>
              <a:t> orientace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sz="2400" dirty="0"/>
              <a:t>Mikuláš </a:t>
            </a:r>
            <a:r>
              <a:rPr lang="cs-CZ" sz="2400" dirty="0" err="1"/>
              <a:t>Mušinka</a:t>
            </a:r>
            <a:r>
              <a:rPr lang="cs-CZ" sz="2400" dirty="0"/>
              <a:t>, Miroslav </a:t>
            </a:r>
            <a:r>
              <a:rPr lang="cs-CZ" sz="2400" dirty="0" err="1"/>
              <a:t>Sopoliga</a:t>
            </a:r>
            <a:r>
              <a:rPr lang="cs-CZ" sz="2400" dirty="0"/>
              <a:t>, Ľubica </a:t>
            </a:r>
            <a:r>
              <a:rPr lang="cs-CZ" sz="2400" dirty="0" err="1"/>
              <a:t>Babotová</a:t>
            </a:r>
            <a:endParaRPr lang="cs-CZ" sz="2400" dirty="0"/>
          </a:p>
          <a:p>
            <a:pPr marL="0" indent="0">
              <a:spcBef>
                <a:spcPts val="600"/>
              </a:spcBef>
              <a:buNone/>
            </a:pPr>
            <a:r>
              <a:rPr lang="cs-CZ" sz="2400" dirty="0"/>
              <a:t>	</a:t>
            </a:r>
            <a:r>
              <a:rPr lang="cs-CZ" sz="3000" dirty="0"/>
              <a:t>etnonymum: </a:t>
            </a:r>
            <a:r>
              <a:rPr lang="cs-CZ" sz="3000" dirty="0">
                <a:solidFill>
                  <a:srgbClr val="FFFF00"/>
                </a:solidFill>
              </a:rPr>
              <a:t>Rusín-Ukrajinec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3000" dirty="0">
                <a:solidFill>
                  <a:srgbClr val="FFFF00"/>
                </a:solidFill>
              </a:rPr>
              <a:t>	</a:t>
            </a:r>
            <a:r>
              <a:rPr lang="cs-CZ" sz="3000" dirty="0"/>
              <a:t>občanská organizace: </a:t>
            </a:r>
            <a:r>
              <a:rPr lang="cs-CZ" sz="3000" dirty="0">
                <a:solidFill>
                  <a:srgbClr val="FFFF00"/>
                </a:solidFill>
              </a:rPr>
              <a:t>Svaz Rusínů-Ukrajinců SR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cs-CZ" sz="3900" dirty="0"/>
              <a:t>2. </a:t>
            </a:r>
            <a:r>
              <a:rPr lang="cs-CZ" sz="3900" dirty="0" err="1"/>
              <a:t>Prorusínská</a:t>
            </a:r>
            <a:r>
              <a:rPr lang="cs-CZ" sz="3900" dirty="0"/>
              <a:t> orientace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4400" dirty="0"/>
              <a:t>	</a:t>
            </a:r>
            <a:r>
              <a:rPr lang="cs-CZ" sz="2400" dirty="0"/>
              <a:t>Anna </a:t>
            </a:r>
            <a:r>
              <a:rPr lang="cs-CZ" sz="2400" dirty="0" err="1"/>
              <a:t>Plišková</a:t>
            </a:r>
            <a:r>
              <a:rPr lang="cs-CZ" sz="2400" dirty="0"/>
              <a:t>, Robert </a:t>
            </a:r>
            <a:r>
              <a:rPr lang="cs-CZ" sz="2400" dirty="0" err="1"/>
              <a:t>Magocsi</a:t>
            </a:r>
            <a:r>
              <a:rPr lang="cs-CZ" sz="2400" dirty="0"/>
              <a:t>, </a:t>
            </a:r>
            <a:r>
              <a:rPr lang="cs-CZ" sz="2400" dirty="0" err="1"/>
              <a:t>Oľga</a:t>
            </a:r>
            <a:r>
              <a:rPr lang="cs-CZ" sz="2400" dirty="0"/>
              <a:t> </a:t>
            </a:r>
            <a:r>
              <a:rPr lang="cs-CZ" sz="2400" dirty="0" err="1"/>
              <a:t>Glosíková</a:t>
            </a:r>
            <a:endParaRPr lang="cs-CZ" sz="2400" dirty="0"/>
          </a:p>
          <a:p>
            <a:pPr marL="0" indent="0">
              <a:spcBef>
                <a:spcPts val="600"/>
              </a:spcBef>
              <a:buNone/>
            </a:pPr>
            <a:r>
              <a:rPr lang="cs-CZ" sz="2400" dirty="0"/>
              <a:t>	</a:t>
            </a:r>
            <a:r>
              <a:rPr lang="cs-CZ" sz="3000" dirty="0"/>
              <a:t>etnonymum: </a:t>
            </a:r>
            <a:r>
              <a:rPr lang="cs-CZ" sz="3000" dirty="0">
                <a:solidFill>
                  <a:srgbClr val="FFFF00"/>
                </a:solidFill>
              </a:rPr>
              <a:t>Rusín / </a:t>
            </a:r>
            <a:r>
              <a:rPr lang="cs-CZ" sz="3000" dirty="0" err="1">
                <a:solidFill>
                  <a:srgbClr val="FFFF00"/>
                </a:solidFill>
              </a:rPr>
              <a:t>Rusnak</a:t>
            </a:r>
            <a:endParaRPr lang="cs-CZ" sz="3000" dirty="0">
              <a:solidFill>
                <a:srgbClr val="FFFF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cs-CZ" sz="3000" dirty="0">
                <a:solidFill>
                  <a:srgbClr val="FFFF00"/>
                </a:solidFill>
              </a:rPr>
              <a:t>	</a:t>
            </a:r>
            <a:r>
              <a:rPr lang="cs-CZ" sz="3000" dirty="0"/>
              <a:t>občanská organizace:</a:t>
            </a:r>
            <a:r>
              <a:rPr lang="cs-CZ" sz="3000" dirty="0">
                <a:solidFill>
                  <a:srgbClr val="FFFF00"/>
                </a:solidFill>
              </a:rPr>
              <a:t> Rusínská obroda</a:t>
            </a:r>
          </a:p>
        </p:txBody>
      </p:sp>
    </p:spTree>
    <p:extLst>
      <p:ext uri="{BB962C8B-B14F-4D97-AF65-F5344CB8AC3E}">
        <p14:creationId xmlns:p14="http://schemas.microsoft.com/office/powerpoint/2010/main" val="207355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Etnonymum „Rusín“ – argument Rusínů-Ukrajinců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cs-CZ" dirty="0"/>
              <a:t>„</a:t>
            </a:r>
            <a:r>
              <a:rPr lang="cs-CZ" dirty="0">
                <a:solidFill>
                  <a:srgbClr val="FF0000"/>
                </a:solidFill>
              </a:rPr>
              <a:t>Rusín</a:t>
            </a:r>
            <a:r>
              <a:rPr lang="cs-CZ" dirty="0"/>
              <a:t>“ je původním označením všech Ukrajinců, které se používalo do 19. století. Odvozeno od územního celku „</a:t>
            </a:r>
            <a:r>
              <a:rPr lang="cs-CZ" dirty="0">
                <a:solidFill>
                  <a:srgbClr val="FF0000"/>
                </a:solidFill>
              </a:rPr>
              <a:t>Rus</a:t>
            </a:r>
            <a:r>
              <a:rPr lang="cs-CZ" dirty="0"/>
              <a:t>“.</a:t>
            </a:r>
          </a:p>
          <a:p>
            <a:pPr>
              <a:spcAft>
                <a:spcPts val="600"/>
              </a:spcAft>
            </a:pPr>
            <a:r>
              <a:rPr lang="cs-CZ" dirty="0"/>
              <a:t>Adjektivum ve východoslovanských jazycích: „</a:t>
            </a:r>
            <a:r>
              <a:rPr lang="cs-CZ" dirty="0" err="1">
                <a:solidFill>
                  <a:srgbClr val="FF0000"/>
                </a:solidFill>
              </a:rPr>
              <a:t>ruśkyj</a:t>
            </a:r>
            <a:r>
              <a:rPr lang="cs-CZ" dirty="0"/>
              <a:t>“ a neexistuje „</a:t>
            </a:r>
            <a:r>
              <a:rPr lang="cs-CZ" dirty="0" err="1">
                <a:solidFill>
                  <a:srgbClr val="FF0000"/>
                </a:solidFill>
              </a:rPr>
              <a:t>rusynśkyj</a:t>
            </a:r>
            <a:r>
              <a:rPr lang="cs-CZ" dirty="0"/>
              <a:t>“.</a:t>
            </a:r>
          </a:p>
          <a:p>
            <a:pPr>
              <a:spcAft>
                <a:spcPts val="600"/>
              </a:spcAft>
            </a:pPr>
            <a:r>
              <a:rPr lang="cs-CZ" dirty="0"/>
              <a:t>Adjektivum odvozené od „</a:t>
            </a:r>
            <a:r>
              <a:rPr lang="cs-CZ" dirty="0">
                <a:solidFill>
                  <a:srgbClr val="FF0000"/>
                </a:solidFill>
              </a:rPr>
              <a:t>Rusko</a:t>
            </a:r>
            <a:r>
              <a:rPr lang="cs-CZ" dirty="0"/>
              <a:t>“ je „</a:t>
            </a:r>
            <a:r>
              <a:rPr lang="cs-CZ" dirty="0" err="1">
                <a:solidFill>
                  <a:srgbClr val="FF0000"/>
                </a:solidFill>
              </a:rPr>
              <a:t>russkyj</a:t>
            </a:r>
            <a:r>
              <a:rPr lang="cs-CZ" dirty="0"/>
              <a:t>, nebo „</a:t>
            </a:r>
            <a:r>
              <a:rPr lang="cs-CZ" dirty="0" err="1">
                <a:solidFill>
                  <a:srgbClr val="FF0000"/>
                </a:solidFill>
              </a:rPr>
              <a:t>rosijskyj</a:t>
            </a:r>
            <a:r>
              <a:rPr lang="cs-CZ" dirty="0"/>
              <a:t>“.</a:t>
            </a:r>
          </a:p>
          <a:p>
            <a:pPr>
              <a:spcAft>
                <a:spcPts val="600"/>
              </a:spcAft>
            </a:pPr>
            <a:r>
              <a:rPr lang="cs-CZ" dirty="0"/>
              <a:t>V zájmu odlišení Rusínů od Rusů se na Ukrajině od 18. století začalo používat označení </a:t>
            </a:r>
            <a:r>
              <a:rPr lang="cs-CZ" dirty="0">
                <a:solidFill>
                  <a:srgbClr val="FFFF00"/>
                </a:solidFill>
              </a:rPr>
              <a:t>ukrajinský</a:t>
            </a:r>
            <a:r>
              <a:rPr lang="cs-CZ" dirty="0"/>
              <a:t>.</a:t>
            </a:r>
          </a:p>
          <a:p>
            <a:pPr>
              <a:spcAft>
                <a:spcPts val="600"/>
              </a:spcAft>
            </a:pPr>
            <a:r>
              <a:rPr lang="cs-CZ" dirty="0"/>
              <a:t>Rusín je starší pojmenování Ukrajince = synonymie</a:t>
            </a:r>
          </a:p>
          <a:p>
            <a:pPr lvl="1">
              <a:spcAft>
                <a:spcPts val="600"/>
              </a:spcAft>
            </a:pPr>
            <a:r>
              <a:rPr lang="cs-CZ" sz="2600" dirty="0">
                <a:solidFill>
                  <a:srgbClr val="FFC000"/>
                </a:solidFill>
              </a:rPr>
              <a:t>Bohém</a:t>
            </a:r>
            <a:r>
              <a:rPr lang="cs-CZ" sz="2600" dirty="0"/>
              <a:t> X </a:t>
            </a:r>
            <a:r>
              <a:rPr lang="cs-CZ" sz="2600" dirty="0">
                <a:solidFill>
                  <a:srgbClr val="FFC000"/>
                </a:solidFill>
              </a:rPr>
              <a:t>Čech</a:t>
            </a:r>
            <a:r>
              <a:rPr lang="cs-CZ" sz="2600" dirty="0"/>
              <a:t>, </a:t>
            </a:r>
            <a:r>
              <a:rPr lang="cs-CZ" sz="2600" dirty="0">
                <a:solidFill>
                  <a:srgbClr val="00B050"/>
                </a:solidFill>
              </a:rPr>
              <a:t>Germán</a:t>
            </a:r>
            <a:r>
              <a:rPr lang="cs-CZ" sz="2600" dirty="0"/>
              <a:t> X </a:t>
            </a:r>
            <a:r>
              <a:rPr lang="cs-CZ" sz="2600" dirty="0">
                <a:solidFill>
                  <a:srgbClr val="00B050"/>
                </a:solidFill>
              </a:rPr>
              <a:t>Němec</a:t>
            </a:r>
            <a:r>
              <a:rPr lang="cs-CZ" sz="2600" dirty="0"/>
              <a:t>, </a:t>
            </a:r>
            <a:r>
              <a:rPr lang="cs-CZ" sz="2600" dirty="0">
                <a:solidFill>
                  <a:srgbClr val="7030A0"/>
                </a:solidFill>
              </a:rPr>
              <a:t>Gál </a:t>
            </a:r>
            <a:r>
              <a:rPr lang="cs-CZ" sz="2600" dirty="0"/>
              <a:t>X </a:t>
            </a:r>
            <a:r>
              <a:rPr lang="cs-CZ" sz="2600" dirty="0">
                <a:solidFill>
                  <a:srgbClr val="7030A0"/>
                </a:solidFill>
              </a:rPr>
              <a:t>Francouz</a:t>
            </a:r>
            <a:r>
              <a:rPr lang="cs-CZ" sz="2600" dirty="0"/>
              <a:t>, </a:t>
            </a:r>
            <a:r>
              <a:rPr lang="cs-CZ" sz="2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Cikán</a:t>
            </a:r>
            <a:r>
              <a:rPr lang="cs-CZ" sz="2600" dirty="0"/>
              <a:t> X </a:t>
            </a:r>
            <a:r>
              <a:rPr lang="cs-CZ" sz="2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Rom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966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C089B1-FAFF-43D6-9700-1472C238D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cs-CZ" noProof="1"/>
              <a:t>Mykola Mušinka:</a:t>
            </a:r>
          </a:p>
          <a:p>
            <a:pPr marL="0" indent="0">
              <a:buNone/>
            </a:pPr>
            <a:r>
              <a:rPr lang="cs-CZ" sz="2800" noProof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</a:t>
            </a:r>
            <a:r>
              <a:rPr lang="cs-CZ" sz="2800" i="1" noProof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Cez ruštinu a ukrajinčinu sa žiaci predsa len dostali k „veľkej“ literatúre a kultúre, cez rusínštinu sa nedostanú nikam, tým viac cez tú, ktorá kodifikovaná až příliš horúcou ihlou a na amatérských základoch. Je veľmi nepravdepodobné, že rodičia, ktorí prestali posielať svoje deti do ukrajinských škôl, ich budú posielať na štúdium jazyka, ktorý pre nich nebude mať žiadne praktické uplatnenie.</a:t>
            </a:r>
            <a:r>
              <a:rPr lang="cs-CZ" sz="2800" noProof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121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C3D2B9-E102-4D58-BE4F-EB3D56CAC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Rusíni v Polsku (</a:t>
            </a:r>
            <a:r>
              <a:rPr lang="cs-CZ" dirty="0" err="1"/>
              <a:t>Lemkové</a:t>
            </a:r>
            <a:r>
              <a:rPr lang="cs-CZ" dirty="0"/>
              <a:t>)</a:t>
            </a:r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0991919E-6D2F-4BFA-A46D-8261C2EB7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08" y="1772816"/>
            <a:ext cx="799238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25410"/>
      </p:ext>
    </p:extLst>
  </p:cSld>
  <p:clrMapOvr>
    <a:masterClrMapping/>
  </p:clrMapOvr>
</p:sld>
</file>

<file path=ppt/theme/theme1.xml><?xml version="1.0" encoding="utf-8"?>
<a:theme xmlns:a="http://schemas.openxmlformats.org/drawingml/2006/main" name="Moje prezentace modrá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589</Words>
  <Application>Microsoft Office PowerPoint</Application>
  <PresentationFormat>Předvádění na obrazovce (4:3)</PresentationFormat>
  <Paragraphs>55</Paragraphs>
  <Slides>13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Calibri</vt:lpstr>
      <vt:lpstr>Moje prezentace modrá</vt:lpstr>
      <vt:lpstr>Problematika Rusínů </vt:lpstr>
      <vt:lpstr>Prezentace aplikace PowerPoint</vt:lpstr>
      <vt:lpstr>Rusíni v Zakarpatí</vt:lpstr>
      <vt:lpstr>Rusíni v Zakarpatí</vt:lpstr>
      <vt:lpstr>Rusíni na Slovensku</vt:lpstr>
      <vt:lpstr>Dvojice orientací na Slovensku po roce 1989</vt:lpstr>
      <vt:lpstr>Etnonymum „Rusín“ – argument Rusínů-Ukrajinců</vt:lpstr>
      <vt:lpstr>Prezentace aplikace PowerPoint</vt:lpstr>
      <vt:lpstr>Rusíni v Polsku (Lemkové)</vt:lpstr>
      <vt:lpstr>Rusíni ve Vojvodině</vt:lpstr>
      <vt:lpstr>Rusíni ve Vojvodině</vt:lpstr>
      <vt:lpstr>Prezentace aplikace PowerPoint</vt:lpstr>
      <vt:lpstr>Zacvila ruža trojaka Lokalita nezistená, 1935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Problematika Rusínů </dc:title>
  <dc:creator>Petr Kalina</dc:creator>
  <cp:lastModifiedBy>Petr Kalina</cp:lastModifiedBy>
  <cp:revision>1</cp:revision>
  <dcterms:created xsi:type="dcterms:W3CDTF">2020-12-18T13:10:11Z</dcterms:created>
  <dcterms:modified xsi:type="dcterms:W3CDTF">2020-12-18T13:13:34Z</dcterms:modified>
</cp:coreProperties>
</file>