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3" r:id="rId7"/>
    <p:sldId id="258" r:id="rId8"/>
    <p:sldId id="259" r:id="rId9"/>
    <p:sldId id="260" r:id="rId10"/>
    <p:sldId id="262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Kalina" userId="c562be8a-72c8-4d98-8725-854d52c71664" providerId="ADAL" clId="{6696D772-628C-45E9-B914-9746E411C78C}"/>
    <pc:docChg chg="custSel addSld modSld">
      <pc:chgData name="Petr Kalina" userId="c562be8a-72c8-4d98-8725-854d52c71664" providerId="ADAL" clId="{6696D772-628C-45E9-B914-9746E411C78C}" dt="2021-03-17T12:35:31.001" v="4" actId="26606"/>
      <pc:docMkLst>
        <pc:docMk/>
      </pc:docMkLst>
      <pc:sldChg chg="addSp delSp modSp new mod">
        <pc:chgData name="Petr Kalina" userId="c562be8a-72c8-4d98-8725-854d52c71664" providerId="ADAL" clId="{6696D772-628C-45E9-B914-9746E411C78C}" dt="2021-03-17T12:35:31.001" v="4" actId="26606"/>
        <pc:sldMkLst>
          <pc:docMk/>
          <pc:sldMk cId="2358920734" sldId="266"/>
        </pc:sldMkLst>
        <pc:spChg chg="del">
          <ac:chgData name="Petr Kalina" userId="c562be8a-72c8-4d98-8725-854d52c71664" providerId="ADAL" clId="{6696D772-628C-45E9-B914-9746E411C78C}" dt="2021-03-17T12:35:31.001" v="4" actId="26606"/>
          <ac:spMkLst>
            <pc:docMk/>
            <pc:sldMk cId="2358920734" sldId="266"/>
            <ac:spMk id="2" creationId="{BBA1A6CB-D559-4059-9B0D-A9D65CCB9644}"/>
          </ac:spMkLst>
        </pc:spChg>
        <pc:spChg chg="del">
          <ac:chgData name="Petr Kalina" userId="c562be8a-72c8-4d98-8725-854d52c71664" providerId="ADAL" clId="{6696D772-628C-45E9-B914-9746E411C78C}" dt="2021-03-17T12:35:28.196" v="1" actId="931"/>
          <ac:spMkLst>
            <pc:docMk/>
            <pc:sldMk cId="2358920734" sldId="266"/>
            <ac:spMk id="3" creationId="{E3CD7CBB-142C-4C3B-813F-D22FFDE66DDB}"/>
          </ac:spMkLst>
        </pc:spChg>
        <pc:picChg chg="add mod">
          <ac:chgData name="Petr Kalina" userId="c562be8a-72c8-4d98-8725-854d52c71664" providerId="ADAL" clId="{6696D772-628C-45E9-B914-9746E411C78C}" dt="2021-03-17T12:35:31.001" v="4" actId="26606"/>
          <ac:picMkLst>
            <pc:docMk/>
            <pc:sldMk cId="2358920734" sldId="266"/>
            <ac:picMk id="5" creationId="{3A70AC7D-21A7-4C09-BAD2-A4FA8FEA12F6}"/>
          </ac:picMkLst>
        </pc:picChg>
      </pc:sldChg>
    </pc:docChg>
  </pc:docChgLst>
  <pc:docChgLst>
    <pc:chgData name="Petr Kalina" userId="c562be8a-72c8-4d98-8725-854d52c71664" providerId="ADAL" clId="{03A02E77-555F-4D5D-AB94-5EF51FBA9758}"/>
    <pc:docChg chg="custSel modSld">
      <pc:chgData name="Petr Kalina" userId="c562be8a-72c8-4d98-8725-854d52c71664" providerId="ADAL" clId="{03A02E77-555F-4D5D-AB94-5EF51FBA9758}" dt="2020-03-18T11:56:20.070" v="34"/>
      <pc:docMkLst>
        <pc:docMk/>
      </pc:docMkLst>
      <pc:sldChg chg="addSp delSp modSp delAnim modAnim">
        <pc:chgData name="Petr Kalina" userId="c562be8a-72c8-4d98-8725-854d52c71664" providerId="ADAL" clId="{03A02E77-555F-4D5D-AB94-5EF51FBA9758}" dt="2020-03-18T11:56:20.070" v="34"/>
        <pc:sldMkLst>
          <pc:docMk/>
          <pc:sldMk cId="2100007753" sldId="257"/>
        </pc:sldMkLst>
        <pc:spChg chg="mod">
          <ac:chgData name="Petr Kalina" userId="c562be8a-72c8-4d98-8725-854d52c71664" providerId="ADAL" clId="{03A02E77-555F-4D5D-AB94-5EF51FBA9758}" dt="2020-03-18T11:52:20.299" v="32" actId="20577"/>
          <ac:spMkLst>
            <pc:docMk/>
            <pc:sldMk cId="2100007753" sldId="257"/>
            <ac:spMk id="2" creationId="{00000000-0000-0000-0000-000000000000}"/>
          </ac:spMkLst>
        </pc:spChg>
        <pc:spChg chg="del">
          <ac:chgData name="Petr Kalina" userId="c562be8a-72c8-4d98-8725-854d52c71664" providerId="ADAL" clId="{03A02E77-555F-4D5D-AB94-5EF51FBA9758}" dt="2020-03-18T11:52:33.582" v="33" actId="478"/>
          <ac:spMkLst>
            <pc:docMk/>
            <pc:sldMk cId="2100007753" sldId="257"/>
            <ac:spMk id="3" creationId="{00000000-0000-0000-0000-000000000000}"/>
          </ac:spMkLst>
        </pc:spChg>
        <pc:spChg chg="add del mod">
          <ac:chgData name="Petr Kalina" userId="c562be8a-72c8-4d98-8725-854d52c71664" providerId="ADAL" clId="{03A02E77-555F-4D5D-AB94-5EF51FBA9758}" dt="2020-03-18T11:56:20.070" v="34"/>
          <ac:spMkLst>
            <pc:docMk/>
            <pc:sldMk cId="2100007753" sldId="257"/>
            <ac:spMk id="5" creationId="{BB240551-1CC2-4AAF-AFBA-D247104C5E48}"/>
          </ac:spMkLst>
        </pc:spChg>
        <pc:picChg chg="add mod">
          <ac:chgData name="Petr Kalina" userId="c562be8a-72c8-4d98-8725-854d52c71664" providerId="ADAL" clId="{03A02E77-555F-4D5D-AB94-5EF51FBA9758}" dt="2020-03-18T11:56:20.070" v="34"/>
          <ac:picMkLst>
            <pc:docMk/>
            <pc:sldMk cId="2100007753" sldId="257"/>
            <ac:picMk id="6" creationId="{9ACF43CB-EFD0-4EF6-8910-AA8A45548EC1}"/>
          </ac:picMkLst>
        </pc:picChg>
      </pc:sldChg>
    </pc:docChg>
  </pc:docChgLst>
  <pc:docChgLst>
    <pc:chgData name="Petr Kalina" userId="c562be8a-72c8-4d98-8725-854d52c71664" providerId="ADAL" clId="{59F82FB7-D0F8-4E67-BBA0-0620A77CADEC}"/>
    <pc:docChg chg="undo custSel addSld delSld modSld">
      <pc:chgData name="Petr Kalina" userId="c562be8a-72c8-4d98-8725-854d52c71664" providerId="ADAL" clId="{59F82FB7-D0F8-4E67-BBA0-0620A77CADEC}" dt="2020-03-19T16:23:08.374" v="694" actId="14100"/>
      <pc:docMkLst>
        <pc:docMk/>
      </pc:docMkLst>
      <pc:sldChg chg="modSp">
        <pc:chgData name="Petr Kalina" userId="c562be8a-72c8-4d98-8725-854d52c71664" providerId="ADAL" clId="{59F82FB7-D0F8-4E67-BBA0-0620A77CADEC}" dt="2020-03-19T11:47:46.734" v="674" actId="20577"/>
        <pc:sldMkLst>
          <pc:docMk/>
          <pc:sldMk cId="1546705261" sldId="256"/>
        </pc:sldMkLst>
        <pc:spChg chg="mod">
          <ac:chgData name="Petr Kalina" userId="c562be8a-72c8-4d98-8725-854d52c71664" providerId="ADAL" clId="{59F82FB7-D0F8-4E67-BBA0-0620A77CADEC}" dt="2020-03-19T11:47:46.734" v="674" actId="20577"/>
          <ac:spMkLst>
            <pc:docMk/>
            <pc:sldMk cId="1546705261" sldId="256"/>
            <ac:spMk id="2" creationId="{00000000-0000-0000-0000-000000000000}"/>
          </ac:spMkLst>
        </pc:spChg>
      </pc:sldChg>
      <pc:sldChg chg="del">
        <pc:chgData name="Petr Kalina" userId="c562be8a-72c8-4d98-8725-854d52c71664" providerId="ADAL" clId="{59F82FB7-D0F8-4E67-BBA0-0620A77CADEC}" dt="2020-03-18T12:40:24.864" v="15" actId="2696"/>
        <pc:sldMkLst>
          <pc:docMk/>
          <pc:sldMk cId="2100007753" sldId="257"/>
        </pc:sldMkLst>
      </pc:sldChg>
      <pc:sldChg chg="delSp modSp add">
        <pc:chgData name="Petr Kalina" userId="c562be8a-72c8-4d98-8725-854d52c71664" providerId="ADAL" clId="{59F82FB7-D0F8-4E67-BBA0-0620A77CADEC}" dt="2020-03-18T13:25:01.470" v="516" actId="20577"/>
        <pc:sldMkLst>
          <pc:docMk/>
          <pc:sldMk cId="3282084241" sldId="257"/>
        </pc:sldMkLst>
        <pc:spChg chg="del">
          <ac:chgData name="Petr Kalina" userId="c562be8a-72c8-4d98-8725-854d52c71664" providerId="ADAL" clId="{59F82FB7-D0F8-4E67-BBA0-0620A77CADEC}" dt="2020-03-18T12:40:48.853" v="17" actId="478"/>
          <ac:spMkLst>
            <pc:docMk/>
            <pc:sldMk cId="3282084241" sldId="257"/>
            <ac:spMk id="2" creationId="{37320F06-05DF-4173-9E8C-017D0D3B0D16}"/>
          </ac:spMkLst>
        </pc:spChg>
        <pc:spChg chg="mod">
          <ac:chgData name="Petr Kalina" userId="c562be8a-72c8-4d98-8725-854d52c71664" providerId="ADAL" clId="{59F82FB7-D0F8-4E67-BBA0-0620A77CADEC}" dt="2020-03-18T13:25:01.470" v="516" actId="20577"/>
          <ac:spMkLst>
            <pc:docMk/>
            <pc:sldMk cId="3282084241" sldId="257"/>
            <ac:spMk id="3" creationId="{2AAB6AA0-3B17-4E83-8B7D-F6F577BC119D}"/>
          </ac:spMkLst>
        </pc:spChg>
      </pc:sldChg>
      <pc:sldChg chg="del">
        <pc:chgData name="Petr Kalina" userId="c562be8a-72c8-4d98-8725-854d52c71664" providerId="ADAL" clId="{59F82FB7-D0F8-4E67-BBA0-0620A77CADEC}" dt="2020-03-18T12:27:35.418" v="0" actId="2696"/>
        <pc:sldMkLst>
          <pc:docMk/>
          <pc:sldMk cId="509041702" sldId="258"/>
        </pc:sldMkLst>
      </pc:sldChg>
      <pc:sldChg chg="addSp delSp modSp add">
        <pc:chgData name="Petr Kalina" userId="c562be8a-72c8-4d98-8725-854d52c71664" providerId="ADAL" clId="{59F82FB7-D0F8-4E67-BBA0-0620A77CADEC}" dt="2020-03-18T12:52:41.931" v="288" actId="1076"/>
        <pc:sldMkLst>
          <pc:docMk/>
          <pc:sldMk cId="3887461285" sldId="258"/>
        </pc:sldMkLst>
        <pc:spChg chg="del">
          <ac:chgData name="Petr Kalina" userId="c562be8a-72c8-4d98-8725-854d52c71664" providerId="ADAL" clId="{59F82FB7-D0F8-4E67-BBA0-0620A77CADEC}" dt="2020-03-18T12:51:44.751" v="276" actId="478"/>
          <ac:spMkLst>
            <pc:docMk/>
            <pc:sldMk cId="3887461285" sldId="258"/>
            <ac:spMk id="2" creationId="{48B49982-8513-46B0-855A-A8386A77DDCF}"/>
          </ac:spMkLst>
        </pc:spChg>
        <pc:spChg chg="del">
          <ac:chgData name="Petr Kalina" userId="c562be8a-72c8-4d98-8725-854d52c71664" providerId="ADAL" clId="{59F82FB7-D0F8-4E67-BBA0-0620A77CADEC}" dt="2020-03-18T12:52:10.520" v="277" actId="931"/>
          <ac:spMkLst>
            <pc:docMk/>
            <pc:sldMk cId="3887461285" sldId="258"/>
            <ac:spMk id="3" creationId="{E4C0EAAF-6C6B-48A3-9E6E-1C94D8424DEE}"/>
          </ac:spMkLst>
        </pc:spChg>
        <pc:picChg chg="add mod">
          <ac:chgData name="Petr Kalina" userId="c562be8a-72c8-4d98-8725-854d52c71664" providerId="ADAL" clId="{59F82FB7-D0F8-4E67-BBA0-0620A77CADEC}" dt="2020-03-18T12:52:41.931" v="288" actId="1076"/>
          <ac:picMkLst>
            <pc:docMk/>
            <pc:sldMk cId="3887461285" sldId="258"/>
            <ac:picMk id="5" creationId="{14EB0EBF-803C-492C-ACF0-A8A9DF170C80}"/>
          </ac:picMkLst>
        </pc:picChg>
      </pc:sldChg>
      <pc:sldChg chg="addSp delSp modSp add">
        <pc:chgData name="Petr Kalina" userId="c562be8a-72c8-4d98-8725-854d52c71664" providerId="ADAL" clId="{59F82FB7-D0F8-4E67-BBA0-0620A77CADEC}" dt="2020-03-18T13:11:57.191" v="428" actId="1076"/>
        <pc:sldMkLst>
          <pc:docMk/>
          <pc:sldMk cId="2149427365" sldId="259"/>
        </pc:sldMkLst>
        <pc:spChg chg="mod">
          <ac:chgData name="Petr Kalina" userId="c562be8a-72c8-4d98-8725-854d52c71664" providerId="ADAL" clId="{59F82FB7-D0F8-4E67-BBA0-0620A77CADEC}" dt="2020-03-18T13:07:06.439" v="419" actId="20577"/>
          <ac:spMkLst>
            <pc:docMk/>
            <pc:sldMk cId="2149427365" sldId="259"/>
            <ac:spMk id="2" creationId="{38D3EE68-C9DF-49BF-A7AF-414A9B13EE3C}"/>
          </ac:spMkLst>
        </pc:spChg>
        <pc:spChg chg="del">
          <ac:chgData name="Petr Kalina" userId="c562be8a-72c8-4d98-8725-854d52c71664" providerId="ADAL" clId="{59F82FB7-D0F8-4E67-BBA0-0620A77CADEC}" dt="2020-03-18T13:01:12.671" v="331" actId="478"/>
          <ac:spMkLst>
            <pc:docMk/>
            <pc:sldMk cId="2149427365" sldId="259"/>
            <ac:spMk id="3" creationId="{853D4481-8483-464E-BE59-0B7573D4293D}"/>
          </ac:spMkLst>
        </pc:spChg>
        <pc:spChg chg="add mod">
          <ac:chgData name="Petr Kalina" userId="c562be8a-72c8-4d98-8725-854d52c71664" providerId="ADAL" clId="{59F82FB7-D0F8-4E67-BBA0-0620A77CADEC}" dt="2020-03-18T13:11:52.656" v="426" actId="1076"/>
          <ac:spMkLst>
            <pc:docMk/>
            <pc:sldMk cId="2149427365" sldId="259"/>
            <ac:spMk id="4" creationId="{C5E2AFA2-0504-474F-A457-9509DDDE2B2B}"/>
          </ac:spMkLst>
        </pc:spChg>
        <pc:picChg chg="add mod">
          <ac:chgData name="Petr Kalina" userId="c562be8a-72c8-4d98-8725-854d52c71664" providerId="ADAL" clId="{59F82FB7-D0F8-4E67-BBA0-0620A77CADEC}" dt="2020-03-18T13:11:55.060" v="427" actId="1076"/>
          <ac:picMkLst>
            <pc:docMk/>
            <pc:sldMk cId="2149427365" sldId="259"/>
            <ac:picMk id="6" creationId="{A963BEEE-004D-4B10-BF52-9F1AEA63A14D}"/>
          </ac:picMkLst>
        </pc:picChg>
        <pc:picChg chg="add mod">
          <ac:chgData name="Petr Kalina" userId="c562be8a-72c8-4d98-8725-854d52c71664" providerId="ADAL" clId="{59F82FB7-D0F8-4E67-BBA0-0620A77CADEC}" dt="2020-03-18T13:11:57.191" v="428" actId="1076"/>
          <ac:picMkLst>
            <pc:docMk/>
            <pc:sldMk cId="2149427365" sldId="259"/>
            <ac:picMk id="8" creationId="{620A590F-1386-499A-9472-3C067467F839}"/>
          </ac:picMkLst>
        </pc:picChg>
      </pc:sldChg>
      <pc:sldChg chg="del">
        <pc:chgData name="Petr Kalina" userId="c562be8a-72c8-4d98-8725-854d52c71664" providerId="ADAL" clId="{59F82FB7-D0F8-4E67-BBA0-0620A77CADEC}" dt="2020-03-18T12:27:36.241" v="2" actId="2696"/>
        <pc:sldMkLst>
          <pc:docMk/>
          <pc:sldMk cId="3567229732" sldId="259"/>
        </pc:sldMkLst>
      </pc:sldChg>
      <pc:sldChg chg="delSp modSp add">
        <pc:chgData name="Petr Kalina" userId="c562be8a-72c8-4d98-8725-854d52c71664" providerId="ADAL" clId="{59F82FB7-D0F8-4E67-BBA0-0620A77CADEC}" dt="2020-03-18T19:12:40.040" v="666" actId="255"/>
        <pc:sldMkLst>
          <pc:docMk/>
          <pc:sldMk cId="1426290649" sldId="260"/>
        </pc:sldMkLst>
        <pc:spChg chg="del mod">
          <ac:chgData name="Petr Kalina" userId="c562be8a-72c8-4d98-8725-854d52c71664" providerId="ADAL" clId="{59F82FB7-D0F8-4E67-BBA0-0620A77CADEC}" dt="2020-03-18T13:25:24.629" v="524" actId="478"/>
          <ac:spMkLst>
            <pc:docMk/>
            <pc:sldMk cId="1426290649" sldId="260"/>
            <ac:spMk id="2" creationId="{AE850202-0ECE-40C1-B7E8-B3752745D1E9}"/>
          </ac:spMkLst>
        </pc:spChg>
        <pc:spChg chg="mod">
          <ac:chgData name="Petr Kalina" userId="c562be8a-72c8-4d98-8725-854d52c71664" providerId="ADAL" clId="{59F82FB7-D0F8-4E67-BBA0-0620A77CADEC}" dt="2020-03-18T19:12:40.040" v="666" actId="255"/>
          <ac:spMkLst>
            <pc:docMk/>
            <pc:sldMk cId="1426290649" sldId="260"/>
            <ac:spMk id="3" creationId="{B3FE48FE-D9D4-45F3-A666-58A5F1633436}"/>
          </ac:spMkLst>
        </pc:spChg>
      </pc:sldChg>
      <pc:sldChg chg="del">
        <pc:chgData name="Petr Kalina" userId="c562be8a-72c8-4d98-8725-854d52c71664" providerId="ADAL" clId="{59F82FB7-D0F8-4E67-BBA0-0620A77CADEC}" dt="2020-03-18T12:27:36.781" v="3" actId="2696"/>
        <pc:sldMkLst>
          <pc:docMk/>
          <pc:sldMk cId="1632949297" sldId="260"/>
        </pc:sldMkLst>
      </pc:sldChg>
      <pc:sldChg chg="del">
        <pc:chgData name="Petr Kalina" userId="c562be8a-72c8-4d98-8725-854d52c71664" providerId="ADAL" clId="{59F82FB7-D0F8-4E67-BBA0-0620A77CADEC}" dt="2020-03-18T12:27:37.312" v="4" actId="2696"/>
        <pc:sldMkLst>
          <pc:docMk/>
          <pc:sldMk cId="606970133" sldId="261"/>
        </pc:sldMkLst>
      </pc:sldChg>
      <pc:sldChg chg="add del">
        <pc:chgData name="Petr Kalina" userId="c562be8a-72c8-4d98-8725-854d52c71664" providerId="ADAL" clId="{59F82FB7-D0F8-4E67-BBA0-0620A77CADEC}" dt="2020-03-18T19:12:22.040" v="665" actId="2696"/>
        <pc:sldMkLst>
          <pc:docMk/>
          <pc:sldMk cId="1818415887" sldId="261"/>
        </pc:sldMkLst>
      </pc:sldChg>
      <pc:sldChg chg="del">
        <pc:chgData name="Petr Kalina" userId="c562be8a-72c8-4d98-8725-854d52c71664" providerId="ADAL" clId="{59F82FB7-D0F8-4E67-BBA0-0620A77CADEC}" dt="2020-03-18T12:27:37.869" v="5" actId="2696"/>
        <pc:sldMkLst>
          <pc:docMk/>
          <pc:sldMk cId="734026633" sldId="262"/>
        </pc:sldMkLst>
      </pc:sldChg>
      <pc:sldChg chg="add">
        <pc:chgData name="Petr Kalina" userId="c562be8a-72c8-4d98-8725-854d52c71664" providerId="ADAL" clId="{59F82FB7-D0F8-4E67-BBA0-0620A77CADEC}" dt="2020-03-18T19:12:18.131" v="664"/>
        <pc:sldMkLst>
          <pc:docMk/>
          <pc:sldMk cId="4161243999" sldId="262"/>
        </pc:sldMkLst>
      </pc:sldChg>
      <pc:sldChg chg="addSp delSp modSp add modAnim">
        <pc:chgData name="Petr Kalina" userId="c562be8a-72c8-4d98-8725-854d52c71664" providerId="ADAL" clId="{59F82FB7-D0F8-4E67-BBA0-0620A77CADEC}" dt="2020-03-19T16:19:03.031" v="682" actId="1076"/>
        <pc:sldMkLst>
          <pc:docMk/>
          <pc:sldMk cId="593842359" sldId="263"/>
        </pc:sldMkLst>
        <pc:spChg chg="del">
          <ac:chgData name="Petr Kalina" userId="c562be8a-72c8-4d98-8725-854d52c71664" providerId="ADAL" clId="{59F82FB7-D0F8-4E67-BBA0-0620A77CADEC}" dt="2020-03-19T16:15:48.009" v="676" actId="478"/>
          <ac:spMkLst>
            <pc:docMk/>
            <pc:sldMk cId="593842359" sldId="263"/>
            <ac:spMk id="2" creationId="{92B03EFC-7DDD-40E2-99AF-77862ACBFC27}"/>
          </ac:spMkLst>
        </pc:spChg>
        <pc:spChg chg="del">
          <ac:chgData name="Petr Kalina" userId="c562be8a-72c8-4d98-8725-854d52c71664" providerId="ADAL" clId="{59F82FB7-D0F8-4E67-BBA0-0620A77CADEC}" dt="2020-03-19T16:15:53.490" v="677" actId="478"/>
          <ac:spMkLst>
            <pc:docMk/>
            <pc:sldMk cId="593842359" sldId="263"/>
            <ac:spMk id="3" creationId="{2B77BC05-6E8E-491C-99D5-D7035D70C886}"/>
          </ac:spMkLst>
        </pc:spChg>
        <pc:picChg chg="add mod">
          <ac:chgData name="Petr Kalina" userId="c562be8a-72c8-4d98-8725-854d52c71664" providerId="ADAL" clId="{59F82FB7-D0F8-4E67-BBA0-0620A77CADEC}" dt="2020-03-19T16:19:03.031" v="682" actId="1076"/>
          <ac:picMkLst>
            <pc:docMk/>
            <pc:sldMk cId="593842359" sldId="263"/>
            <ac:picMk id="4" creationId="{52A8B66E-9BDA-40AD-ABAC-EC8DF510A68B}"/>
          </ac:picMkLst>
        </pc:picChg>
      </pc:sldChg>
      <pc:sldChg chg="del">
        <pc:chgData name="Petr Kalina" userId="c562be8a-72c8-4d98-8725-854d52c71664" providerId="ADAL" clId="{59F82FB7-D0F8-4E67-BBA0-0620A77CADEC}" dt="2020-03-18T12:27:35.626" v="1" actId="2696"/>
        <pc:sldMkLst>
          <pc:docMk/>
          <pc:sldMk cId="3281361095" sldId="263"/>
        </pc:sldMkLst>
      </pc:sldChg>
      <pc:sldChg chg="del">
        <pc:chgData name="Petr Kalina" userId="c562be8a-72c8-4d98-8725-854d52c71664" providerId="ADAL" clId="{59F82FB7-D0F8-4E67-BBA0-0620A77CADEC}" dt="2020-03-18T12:27:38.372" v="6" actId="2696"/>
        <pc:sldMkLst>
          <pc:docMk/>
          <pc:sldMk cId="1575584803" sldId="264"/>
        </pc:sldMkLst>
      </pc:sldChg>
      <pc:sldChg chg="addSp delSp modSp add modAnim">
        <pc:chgData name="Petr Kalina" userId="c562be8a-72c8-4d98-8725-854d52c71664" providerId="ADAL" clId="{59F82FB7-D0F8-4E67-BBA0-0620A77CADEC}" dt="2020-03-19T16:22:15.321" v="688" actId="14100"/>
        <pc:sldMkLst>
          <pc:docMk/>
          <pc:sldMk cId="3177093970" sldId="264"/>
        </pc:sldMkLst>
        <pc:spChg chg="del">
          <ac:chgData name="Petr Kalina" userId="c562be8a-72c8-4d98-8725-854d52c71664" providerId="ADAL" clId="{59F82FB7-D0F8-4E67-BBA0-0620A77CADEC}" dt="2020-03-19T16:21:51.648" v="684" actId="478"/>
          <ac:spMkLst>
            <pc:docMk/>
            <pc:sldMk cId="3177093970" sldId="264"/>
            <ac:spMk id="2" creationId="{D72C3126-6AEF-4534-9DBD-8E79056DB1AF}"/>
          </ac:spMkLst>
        </pc:spChg>
        <pc:spChg chg="del">
          <ac:chgData name="Petr Kalina" userId="c562be8a-72c8-4d98-8725-854d52c71664" providerId="ADAL" clId="{59F82FB7-D0F8-4E67-BBA0-0620A77CADEC}" dt="2020-03-19T16:21:54.449" v="685" actId="478"/>
          <ac:spMkLst>
            <pc:docMk/>
            <pc:sldMk cId="3177093970" sldId="264"/>
            <ac:spMk id="3" creationId="{674AB4D5-39B5-483F-8EDC-CDC00323CE3D}"/>
          </ac:spMkLst>
        </pc:spChg>
        <pc:picChg chg="add mod">
          <ac:chgData name="Petr Kalina" userId="c562be8a-72c8-4d98-8725-854d52c71664" providerId="ADAL" clId="{59F82FB7-D0F8-4E67-BBA0-0620A77CADEC}" dt="2020-03-19T16:22:15.321" v="688" actId="14100"/>
          <ac:picMkLst>
            <pc:docMk/>
            <pc:sldMk cId="3177093970" sldId="264"/>
            <ac:picMk id="4" creationId="{28B3B220-ECB5-4EFC-A0F0-63C6B81F416F}"/>
          </ac:picMkLst>
        </pc:picChg>
      </pc:sldChg>
      <pc:sldChg chg="del">
        <pc:chgData name="Petr Kalina" userId="c562be8a-72c8-4d98-8725-854d52c71664" providerId="ADAL" clId="{59F82FB7-D0F8-4E67-BBA0-0620A77CADEC}" dt="2020-03-18T12:27:42.133" v="11" actId="2696"/>
        <pc:sldMkLst>
          <pc:docMk/>
          <pc:sldMk cId="404517127" sldId="265"/>
        </pc:sldMkLst>
      </pc:sldChg>
      <pc:sldChg chg="addSp delSp modSp add modAnim">
        <pc:chgData name="Petr Kalina" userId="c562be8a-72c8-4d98-8725-854d52c71664" providerId="ADAL" clId="{59F82FB7-D0F8-4E67-BBA0-0620A77CADEC}" dt="2020-03-19T16:23:08.374" v="694" actId="14100"/>
        <pc:sldMkLst>
          <pc:docMk/>
          <pc:sldMk cId="2558097903" sldId="265"/>
        </pc:sldMkLst>
        <pc:spChg chg="del">
          <ac:chgData name="Petr Kalina" userId="c562be8a-72c8-4d98-8725-854d52c71664" providerId="ADAL" clId="{59F82FB7-D0F8-4E67-BBA0-0620A77CADEC}" dt="2020-03-19T16:22:26.456" v="690" actId="478"/>
          <ac:spMkLst>
            <pc:docMk/>
            <pc:sldMk cId="2558097903" sldId="265"/>
            <ac:spMk id="2" creationId="{785593CA-3016-4098-A3B6-A97628C20569}"/>
          </ac:spMkLst>
        </pc:spChg>
        <pc:spChg chg="del">
          <ac:chgData name="Petr Kalina" userId="c562be8a-72c8-4d98-8725-854d52c71664" providerId="ADAL" clId="{59F82FB7-D0F8-4E67-BBA0-0620A77CADEC}" dt="2020-03-19T16:22:28.985" v="691" actId="478"/>
          <ac:spMkLst>
            <pc:docMk/>
            <pc:sldMk cId="2558097903" sldId="265"/>
            <ac:spMk id="3" creationId="{AA1367EE-F83B-4878-A949-BE4273252984}"/>
          </ac:spMkLst>
        </pc:spChg>
        <pc:picChg chg="add mod">
          <ac:chgData name="Petr Kalina" userId="c562be8a-72c8-4d98-8725-854d52c71664" providerId="ADAL" clId="{59F82FB7-D0F8-4E67-BBA0-0620A77CADEC}" dt="2020-03-19T16:23:08.374" v="694" actId="14100"/>
          <ac:picMkLst>
            <pc:docMk/>
            <pc:sldMk cId="2558097903" sldId="265"/>
            <ac:picMk id="4" creationId="{6FE0BF7A-FF8C-42DF-A976-3DC47A4A20F3}"/>
          </ac:picMkLst>
        </pc:picChg>
      </pc:sldChg>
      <pc:sldChg chg="del">
        <pc:chgData name="Petr Kalina" userId="c562be8a-72c8-4d98-8725-854d52c71664" providerId="ADAL" clId="{59F82FB7-D0F8-4E67-BBA0-0620A77CADEC}" dt="2020-03-18T12:27:42.629" v="12" actId="2696"/>
        <pc:sldMkLst>
          <pc:docMk/>
          <pc:sldMk cId="1102688807" sldId="266"/>
        </pc:sldMkLst>
      </pc:sldChg>
      <pc:sldChg chg="del">
        <pc:chgData name="Petr Kalina" userId="c562be8a-72c8-4d98-8725-854d52c71664" providerId="ADAL" clId="{59F82FB7-D0F8-4E67-BBA0-0620A77CADEC}" dt="2020-03-18T12:27:43.898" v="14" actId="2696"/>
        <pc:sldMkLst>
          <pc:docMk/>
          <pc:sldMk cId="2735211839" sldId="267"/>
        </pc:sldMkLst>
      </pc:sldChg>
      <pc:sldChg chg="del">
        <pc:chgData name="Petr Kalina" userId="c562be8a-72c8-4d98-8725-854d52c71664" providerId="ADAL" clId="{59F82FB7-D0F8-4E67-BBA0-0620A77CADEC}" dt="2020-03-18T12:27:43.219" v="13" actId="2696"/>
        <pc:sldMkLst>
          <pc:docMk/>
          <pc:sldMk cId="341650356" sldId="268"/>
        </pc:sldMkLst>
      </pc:sldChg>
      <pc:sldChg chg="del">
        <pc:chgData name="Petr Kalina" userId="c562be8a-72c8-4d98-8725-854d52c71664" providerId="ADAL" clId="{59F82FB7-D0F8-4E67-BBA0-0620A77CADEC}" dt="2020-03-18T12:27:39.017" v="7" actId="2696"/>
        <pc:sldMkLst>
          <pc:docMk/>
          <pc:sldMk cId="1879693034" sldId="269"/>
        </pc:sldMkLst>
      </pc:sldChg>
      <pc:sldChg chg="del">
        <pc:chgData name="Petr Kalina" userId="c562be8a-72c8-4d98-8725-854d52c71664" providerId="ADAL" clId="{59F82FB7-D0F8-4E67-BBA0-0620A77CADEC}" dt="2020-03-18T12:27:41.615" v="10" actId="2696"/>
        <pc:sldMkLst>
          <pc:docMk/>
          <pc:sldMk cId="4284425250" sldId="270"/>
        </pc:sldMkLst>
      </pc:sldChg>
      <pc:sldChg chg="del">
        <pc:chgData name="Petr Kalina" userId="c562be8a-72c8-4d98-8725-854d52c71664" providerId="ADAL" clId="{59F82FB7-D0F8-4E67-BBA0-0620A77CADEC}" dt="2020-03-18T12:27:39.931" v="8" actId="2696"/>
        <pc:sldMkLst>
          <pc:docMk/>
          <pc:sldMk cId="3143408489" sldId="271"/>
        </pc:sldMkLst>
      </pc:sldChg>
      <pc:sldChg chg="del">
        <pc:chgData name="Petr Kalina" userId="c562be8a-72c8-4d98-8725-854d52c71664" providerId="ADAL" clId="{59F82FB7-D0F8-4E67-BBA0-0620A77CADEC}" dt="2020-03-18T12:27:40.959" v="9" actId="2696"/>
        <pc:sldMkLst>
          <pc:docMk/>
          <pc:sldMk cId="679256138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42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9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451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32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94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0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79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86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57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34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0000">
              <a:srgbClr val="000082"/>
            </a:gs>
            <a:gs pos="24160">
              <a:srgbClr val="0012A2"/>
            </a:gs>
            <a:gs pos="33000">
              <a:srgbClr val="0047FF"/>
            </a:gs>
            <a:gs pos="67000">
              <a:srgbClr val="000082"/>
            </a:gs>
            <a:gs pos="83000">
              <a:srgbClr val="0047FF"/>
            </a:gs>
            <a:gs pos="88000">
              <a:srgbClr val="000082"/>
            </a:gs>
            <a:gs pos="91000">
              <a:srgbClr val="0047FF">
                <a:lumMod val="88000"/>
                <a:lumOff val="12000"/>
                <a:alpha val="93000"/>
              </a:srgb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3289-A73A-4FC4-AADA-4A929F24CBAB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C569-6B80-4DB4-9243-A4A3A27FBB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72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ZAtRykr2vkg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B553iqqQPw?start=38&amp;feature=oembe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YJ9uMtwbRI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2842" y="1340768"/>
            <a:ext cx="7772400" cy="147002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00"/>
                </a:solidFill>
              </a:rPr>
              <a:t>Role Ukrajiny </a:t>
            </a:r>
            <a:br>
              <a:rPr lang="cs-CZ">
                <a:solidFill>
                  <a:srgbClr val="FFFF00"/>
                </a:solidFill>
              </a:rPr>
            </a:br>
            <a:r>
              <a:rPr lang="cs-CZ">
                <a:solidFill>
                  <a:srgbClr val="FFFF00"/>
                </a:solidFill>
              </a:rPr>
              <a:t>za druhé světové války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68642" y="4077072"/>
            <a:ext cx="6400800" cy="694928"/>
          </a:xfrm>
        </p:spPr>
        <p:txBody>
          <a:bodyPr/>
          <a:lstStyle/>
          <a:p>
            <a:r>
              <a:rPr lang="cs-CZ">
                <a:solidFill>
                  <a:srgbClr val="FFFF00"/>
                </a:solidFill>
              </a:rPr>
              <a:t>PhDr. Petr Kalina, Ph.D.</a:t>
            </a:r>
          </a:p>
        </p:txBody>
      </p:sp>
    </p:spTree>
    <p:extLst>
      <p:ext uri="{BB962C8B-B14F-4D97-AF65-F5344CB8AC3E}">
        <p14:creationId xmlns:p14="http://schemas.microsoft.com/office/powerpoint/2010/main" val="1546705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mapa&#10;&#10;Popis byl vytvořen automaticky">
            <a:extLst>
              <a:ext uri="{FF2B5EF4-FFF2-40B4-BE49-F238E27FC236}">
                <a16:creationId xmlns:a16="http://schemas.microsoft.com/office/drawing/2014/main" id="{3A70AC7D-21A7-4C09-BAD2-A4FA8FEA12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8" y="280738"/>
            <a:ext cx="8963025" cy="6296525"/>
          </a:xfrm>
          <a:noFill/>
        </p:spPr>
      </p:pic>
    </p:spTree>
    <p:extLst>
      <p:ext uri="{BB962C8B-B14F-4D97-AF65-F5344CB8AC3E}">
        <p14:creationId xmlns:p14="http://schemas.microsoft.com/office/powerpoint/2010/main" val="2358920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AB6AA0-3B17-4E83-8B7D-F6F577BC1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309" y="242454"/>
            <a:ext cx="8229600" cy="5992091"/>
          </a:xfrm>
        </p:spPr>
        <p:txBody>
          <a:bodyPr/>
          <a:lstStyle/>
          <a:p>
            <a:r>
              <a:rPr lang="cs-CZ"/>
              <a:t>23. srpna 1939: pakt Ribbentrop-Molotov o vzájemném neútočení mezi Německem a Sovětským svazem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1. září 1939: napadení Polska hitlerovským Německem</a:t>
            </a:r>
          </a:p>
          <a:p>
            <a:pPr marL="0" indent="0">
              <a:buNone/>
            </a:pPr>
            <a:endParaRPr lang="cs-CZ"/>
          </a:p>
          <a:p>
            <a:r>
              <a:rPr lang="cs-CZ"/>
              <a:t>3. září 1939: Velká Británie a Francie vyhlašují Německu válku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084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￐ﾞ￐ﾱ￑ﾀ￐ﾰ￑ﾉ￐ﾵ￐ﾽ￐ﾸ￐ﾵ ￐ﾛ￐ﾵ￐ﾲ￐ﾸ￑ﾂ￐ﾰ￐ﾽ￐ﾰ 22 ￐ﾘ￑ﾎ￐ﾽ￑ﾏ 1941 ￐ﾳ￐ﾾ￐ﾴ￐ﾰ. ￐ﾞ￐ﾱ￑ﾊ￑ﾏ￐ﾲ￐ﾻ￐ﾵ￐ﾽ￐ﾸ￐ﾵ ￐ﾾ ￐ﾽ￐ﾰ￑ﾇ￐ﾰ￐ﾻ￐ﾵ ￐ﾲ￐ﾾ￐ﾹ￐ﾽ￑ﾋ.">
            <a:hlinkClick r:id="" action="ppaction://media"/>
            <a:extLst>
              <a:ext uri="{FF2B5EF4-FFF2-40B4-BE49-F238E27FC236}">
                <a16:creationId xmlns:a16="http://schemas.microsoft.com/office/drawing/2014/main" id="{52A8B66E-9BDA-40AD-ABAC-EC8DF510A68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4654" y="0"/>
            <a:ext cx="9014691" cy="67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84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3887461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3EE68-C9DF-49BF-A7AF-414A9B13E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Organizace ukrajinských nacionalistů (OUN)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5E2AFA2-0504-474F-A457-9509DDDE2B2B}"/>
              </a:ext>
            </a:extLst>
          </p:cNvPr>
          <p:cNvSpPr txBox="1"/>
          <p:nvPr/>
        </p:nvSpPr>
        <p:spPr>
          <a:xfrm>
            <a:off x="914400" y="2382981"/>
            <a:ext cx="749069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/>
              <a:t>umírnění </a:t>
            </a:r>
            <a:r>
              <a:rPr lang="cs-CZ" sz="2800" err="1"/>
              <a:t>Melnykovci</a:t>
            </a:r>
            <a:r>
              <a:rPr lang="cs-CZ" sz="2800"/>
              <a:t>   X	radikální Banderovci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  <p:pic>
        <p:nvPicPr>
          <p:cNvPr id="6" name="Obrázek 5" descr="Obsah obrázku fotka, muž, čepice, černá&#10;&#10;Popis byl vytvořen automaticky">
            <a:extLst>
              <a:ext uri="{FF2B5EF4-FFF2-40B4-BE49-F238E27FC236}">
                <a16:creationId xmlns:a16="http://schemas.microsoft.com/office/drawing/2014/main" id="{A963BEEE-004D-4B10-BF52-9F1AEA63A1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72" y="3201843"/>
            <a:ext cx="1757363" cy="2619375"/>
          </a:xfrm>
          <a:prstGeom prst="rect">
            <a:avLst/>
          </a:prstGeom>
        </p:spPr>
      </p:pic>
      <p:pic>
        <p:nvPicPr>
          <p:cNvPr id="8" name="Obrázek 7" descr="Obsah obrázku osoba, muž, vázanka, interiér&#10;&#10;Popis byl vytvořen automaticky">
            <a:extLst>
              <a:ext uri="{FF2B5EF4-FFF2-40B4-BE49-F238E27FC236}">
                <a16:creationId xmlns:a16="http://schemas.microsoft.com/office/drawing/2014/main" id="{620A590F-1386-499A-9472-3C067467F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113" y="3201842"/>
            <a:ext cx="1777856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42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FE48FE-D9D4-45F3-A666-58A5F1633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5580"/>
            <a:ext cx="8229600" cy="5982855"/>
          </a:xfrm>
        </p:spPr>
        <p:txBody>
          <a:bodyPr>
            <a:normAutofit/>
          </a:bodyPr>
          <a:lstStyle/>
          <a:p>
            <a:r>
              <a:rPr lang="cs-CZ" sz="3600"/>
              <a:t>22. června 1941: napadení sovětského svazu Německem</a:t>
            </a:r>
            <a:endParaRPr lang="uk-UA" sz="3600"/>
          </a:p>
          <a:p>
            <a:endParaRPr lang="uk-UA" sz="3600"/>
          </a:p>
          <a:p>
            <a:r>
              <a:rPr lang="cs-CZ" sz="3600"/>
              <a:t>30. června 1941: dobytí Lvova a vyhlášení samostatného ukrajinského státu</a:t>
            </a:r>
            <a:endParaRPr lang="uk-UA" sz="3600"/>
          </a:p>
          <a:p>
            <a:endParaRPr lang="cs-CZ" sz="3600"/>
          </a:p>
          <a:p>
            <a:r>
              <a:rPr lang="cs-CZ" sz="3600"/>
              <a:t>27. září 1941: dobytí Kyjeva</a:t>
            </a:r>
          </a:p>
        </p:txBody>
      </p:sp>
    </p:spTree>
    <p:extLst>
      <p:ext uri="{BB962C8B-B14F-4D97-AF65-F5344CB8AC3E}">
        <p14:creationId xmlns:p14="http://schemas.microsoft.com/office/powerpoint/2010/main" val="142629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, mapa&#10;&#10;Popis byl vytvořen automaticky">
            <a:extLst>
              <a:ext uri="{FF2B5EF4-FFF2-40B4-BE49-F238E27FC236}">
                <a16:creationId xmlns:a16="http://schemas.microsoft.com/office/drawing/2014/main" id="{14EB0EBF-803C-492C-ACF0-A8A9DF170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8" y="209550"/>
            <a:ext cx="9094492" cy="6438900"/>
          </a:xfrm>
        </p:spPr>
      </p:pic>
    </p:spTree>
    <p:extLst>
      <p:ext uri="{BB962C8B-B14F-4D97-AF65-F5344CB8AC3E}">
        <p14:creationId xmlns:p14="http://schemas.microsoft.com/office/powerpoint/2010/main" val="4161243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&quot;￐ﾜ￑ﾋ ￐ﾽ￐ﾵ ￐ﾴ￑ﾀ￐ﾾ￐ﾳ￐ﾽ￐ﾵ￐ﾼ ￐ﾲ ￐ﾱ￐ﾾ￑ﾎ ￐ﾷ￐ﾰ ￑ﾁ￑ﾂ￐ﾾ￐ﾻ￐ﾸ￑ﾆ￑ﾃ ￑ﾁ￐ﾲ￐ﾾ￑ﾎ&quot; - ￐ﾚ￐ﾸ￐ﾽ￐ﾾ￑ﾅ￑ﾀ￐ﾾ￐ﾽ￐ﾸ￐ﾺ￐ﾰ">
            <a:hlinkClick r:id="" action="ppaction://media"/>
            <a:extLst>
              <a:ext uri="{FF2B5EF4-FFF2-40B4-BE49-F238E27FC236}">
                <a16:creationId xmlns:a16="http://schemas.microsoft.com/office/drawing/2014/main" id="{28B3B220-ECB5-4EFC-A0F0-63C6B81F416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7782" y="113246"/>
            <a:ext cx="8866909" cy="664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9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￐ﾓ￐ﾾ￐ﾻ￐ﾾ￑ﾁ ￐ﾛ￐ﾵ￐ﾲ￐ﾸ￑ﾂ￐ﾰ￐ﾽ￐ﾰ.8 ￐ﾼ￐ﾰ￑ﾏ 1945 ￐ﾳ￐ﾾ￐ﾴ￐ﾰ">
            <a:hlinkClick r:id="" action="ppaction://media"/>
            <a:extLst>
              <a:ext uri="{FF2B5EF4-FFF2-40B4-BE49-F238E27FC236}">
                <a16:creationId xmlns:a16="http://schemas.microsoft.com/office/drawing/2014/main" id="{6FE0BF7A-FF8C-42DF-A976-3DC47A4A20F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4566" y="110836"/>
            <a:ext cx="8897834" cy="666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9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je prezentace modrá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26FACBF427C4F43A972D5B8D9BC6B76" ma:contentTypeVersion="8" ma:contentTypeDescription="Vytvoří nový dokument" ma:contentTypeScope="" ma:versionID="470502063834f4f70c9f39b920cc650b">
  <xsd:schema xmlns:xsd="http://www.w3.org/2001/XMLSchema" xmlns:xs="http://www.w3.org/2001/XMLSchema" xmlns:p="http://schemas.microsoft.com/office/2006/metadata/properties" xmlns:ns3="54009e06-620e-4fd8-b78b-e302f16c71e1" targetNamespace="http://schemas.microsoft.com/office/2006/metadata/properties" ma:root="true" ma:fieldsID="d63794fcfba0c7ff8f7924d6c802d292" ns3:_="">
    <xsd:import namespace="54009e06-620e-4fd8-b78b-e302f16c71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009e06-620e-4fd8-b78b-e302f16c71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4C41F3-CCB3-426B-8038-BE7ED1EB27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0F8B49F-D4D2-4631-A947-A3B763841FF6}">
  <ds:schemaRefs>
    <ds:schemaRef ds:uri="http://schemas.microsoft.com/office/2006/metadata/properties"/>
    <ds:schemaRef ds:uri="http://schemas.microsoft.com/office/2006/documentManagement/types"/>
    <ds:schemaRef ds:uri="54009e06-620e-4fd8-b78b-e302f16c71e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26B6EC7-7EE1-46BE-BF75-FEE4CBD1B9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009e06-620e-4fd8-b78b-e302f16c71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Moje prezentace modrá</Template>
  <TotalTime>256</TotalTime>
  <Words>92</Words>
  <Application>Microsoft Office PowerPoint</Application>
  <PresentationFormat>Předvádění na obrazovce (4:3)</PresentationFormat>
  <Paragraphs>24</Paragraphs>
  <Slides>10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Moje prezentace modrá</vt:lpstr>
      <vt:lpstr>Role Ukrajiny  za druhé světové války</vt:lpstr>
      <vt:lpstr>Prezentace aplikace PowerPoint</vt:lpstr>
      <vt:lpstr>Prezentace aplikace PowerPoint</vt:lpstr>
      <vt:lpstr>Prezentace aplikace PowerPoint</vt:lpstr>
      <vt:lpstr>Organizace ukrajinských nacionalistů (OUN)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ukrajinské hudební folkloristiky</dc:title>
  <dc:creator>Petr Ch. Kalina</dc:creator>
  <cp:lastModifiedBy>Petr Kalina</cp:lastModifiedBy>
  <cp:revision>2</cp:revision>
  <dcterms:created xsi:type="dcterms:W3CDTF">2014-03-31T22:08:57Z</dcterms:created>
  <dcterms:modified xsi:type="dcterms:W3CDTF">2021-03-17T14:10:23Z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0x010100326FACBF427C4F43A972D5B8D9BC6B76</vt:lpwstr>
  </property>
</Properties>
</file>