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92" r:id="rId4"/>
    <p:sldId id="293" r:id="rId5"/>
    <p:sldId id="289" r:id="rId6"/>
    <p:sldId id="294" r:id="rId7"/>
    <p:sldId id="295" r:id="rId8"/>
    <p:sldId id="296" r:id="rId9"/>
    <p:sldId id="290" r:id="rId10"/>
    <p:sldId id="291" r:id="rId11"/>
    <p:sldId id="29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B87988-F5F2-4162-933A-893C3AE263F3}" v="3" dt="2021-04-29T08:23:44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A7B87988-F5F2-4162-933A-893C3AE263F3}"/>
    <pc:docChg chg="undo custSel addSld modSld">
      <pc:chgData name="Petr Kalina" userId="c562be8a-72c8-4d98-8725-854d52c71664" providerId="ADAL" clId="{A7B87988-F5F2-4162-933A-893C3AE263F3}" dt="2021-04-29T11:46:58.826" v="1644" actId="790"/>
      <pc:docMkLst>
        <pc:docMk/>
      </pc:docMkLst>
      <pc:sldChg chg="modSp mod">
        <pc:chgData name="Petr Kalina" userId="c562be8a-72c8-4d98-8725-854d52c71664" providerId="ADAL" clId="{A7B87988-F5F2-4162-933A-893C3AE263F3}" dt="2021-04-29T07:41:49.108" v="30" actId="20577"/>
        <pc:sldMkLst>
          <pc:docMk/>
          <pc:sldMk cId="1546705261" sldId="256"/>
        </pc:sldMkLst>
        <pc:spChg chg="mod">
          <ac:chgData name="Petr Kalina" userId="c562be8a-72c8-4d98-8725-854d52c71664" providerId="ADAL" clId="{A7B87988-F5F2-4162-933A-893C3AE263F3}" dt="2021-04-29T07:41:49.108" v="30" actId="20577"/>
          <ac:spMkLst>
            <pc:docMk/>
            <pc:sldMk cId="1546705261" sldId="256"/>
            <ac:spMk id="5" creationId="{355D69F4-8020-492F-8523-440D49D1136B}"/>
          </ac:spMkLst>
        </pc:spChg>
      </pc:sldChg>
      <pc:sldChg chg="modSp mod">
        <pc:chgData name="Petr Kalina" userId="c562be8a-72c8-4d98-8725-854d52c71664" providerId="ADAL" clId="{A7B87988-F5F2-4162-933A-893C3AE263F3}" dt="2021-04-29T07:49:39.554" v="481" actId="948"/>
        <pc:sldMkLst>
          <pc:docMk/>
          <pc:sldMk cId="1608824833" sldId="288"/>
        </pc:sldMkLst>
        <pc:spChg chg="mod">
          <ac:chgData name="Petr Kalina" userId="c562be8a-72c8-4d98-8725-854d52c71664" providerId="ADAL" clId="{A7B87988-F5F2-4162-933A-893C3AE263F3}" dt="2021-04-29T07:42:23.103" v="78" actId="20577"/>
          <ac:spMkLst>
            <pc:docMk/>
            <pc:sldMk cId="1608824833" sldId="288"/>
            <ac:spMk id="2" creationId="{5600A671-93EE-4703-B034-7A5C58B7BCD4}"/>
          </ac:spMkLst>
        </pc:spChg>
        <pc:spChg chg="mod">
          <ac:chgData name="Petr Kalina" userId="c562be8a-72c8-4d98-8725-854d52c71664" providerId="ADAL" clId="{A7B87988-F5F2-4162-933A-893C3AE263F3}" dt="2021-04-29T07:49:39.554" v="481" actId="948"/>
          <ac:spMkLst>
            <pc:docMk/>
            <pc:sldMk cId="1608824833" sldId="288"/>
            <ac:spMk id="3" creationId="{66EDA3C4-EBC5-477F-844E-C415F66D62AA}"/>
          </ac:spMkLst>
        </pc:spChg>
      </pc:sldChg>
      <pc:sldChg chg="modSp mod">
        <pc:chgData name="Petr Kalina" userId="c562be8a-72c8-4d98-8725-854d52c71664" providerId="ADAL" clId="{A7B87988-F5F2-4162-933A-893C3AE263F3}" dt="2021-04-29T08:19:40.468" v="928" actId="255"/>
        <pc:sldMkLst>
          <pc:docMk/>
          <pc:sldMk cId="3855940759" sldId="289"/>
        </pc:sldMkLst>
        <pc:spChg chg="mod">
          <ac:chgData name="Petr Kalina" userId="c562be8a-72c8-4d98-8725-854d52c71664" providerId="ADAL" clId="{A7B87988-F5F2-4162-933A-893C3AE263F3}" dt="2021-04-29T08:19:27.086" v="926" actId="255"/>
          <ac:spMkLst>
            <pc:docMk/>
            <pc:sldMk cId="3855940759" sldId="289"/>
            <ac:spMk id="2" creationId="{573F3DFA-BE9B-4F23-81C5-C55DF968C844}"/>
          </ac:spMkLst>
        </pc:spChg>
        <pc:spChg chg="mod">
          <ac:chgData name="Petr Kalina" userId="c562be8a-72c8-4d98-8725-854d52c71664" providerId="ADAL" clId="{A7B87988-F5F2-4162-933A-893C3AE263F3}" dt="2021-04-29T08:19:40.468" v="928" actId="255"/>
          <ac:spMkLst>
            <pc:docMk/>
            <pc:sldMk cId="3855940759" sldId="289"/>
            <ac:spMk id="4" creationId="{89377C02-CA33-42CB-8659-CFDFAB73D3EA}"/>
          </ac:spMkLst>
        </pc:spChg>
      </pc:sldChg>
      <pc:sldChg chg="modSp mod">
        <pc:chgData name="Petr Kalina" userId="c562be8a-72c8-4d98-8725-854d52c71664" providerId="ADAL" clId="{A7B87988-F5F2-4162-933A-893C3AE263F3}" dt="2021-04-29T11:46:58.826" v="1644" actId="790"/>
        <pc:sldMkLst>
          <pc:docMk/>
          <pc:sldMk cId="2331393145" sldId="290"/>
        </pc:sldMkLst>
        <pc:spChg chg="mod">
          <ac:chgData name="Petr Kalina" userId="c562be8a-72c8-4d98-8725-854d52c71664" providerId="ADAL" clId="{A7B87988-F5F2-4162-933A-893C3AE263F3}" dt="2021-04-29T11:44:28.483" v="1640" actId="1076"/>
          <ac:spMkLst>
            <pc:docMk/>
            <pc:sldMk cId="2331393145" sldId="290"/>
            <ac:spMk id="2" creationId="{0B77607A-4C91-499E-9B69-D74E5EA15AD0}"/>
          </ac:spMkLst>
        </pc:spChg>
        <pc:spChg chg="mod">
          <ac:chgData name="Petr Kalina" userId="c562be8a-72c8-4d98-8725-854d52c71664" providerId="ADAL" clId="{A7B87988-F5F2-4162-933A-893C3AE263F3}" dt="2021-04-29T11:46:58.826" v="1644" actId="790"/>
          <ac:spMkLst>
            <pc:docMk/>
            <pc:sldMk cId="2331393145" sldId="290"/>
            <ac:spMk id="4" creationId="{F55EB1F0-E92D-4D9F-98F3-3113922CEB38}"/>
          </ac:spMkLst>
        </pc:spChg>
      </pc:sldChg>
      <pc:sldChg chg="delSp modSp mod">
        <pc:chgData name="Petr Kalina" userId="c562be8a-72c8-4d98-8725-854d52c71664" providerId="ADAL" clId="{A7B87988-F5F2-4162-933A-893C3AE263F3}" dt="2021-04-29T11:34:49.426" v="1176" actId="14100"/>
        <pc:sldMkLst>
          <pc:docMk/>
          <pc:sldMk cId="3690072102" sldId="291"/>
        </pc:sldMkLst>
        <pc:spChg chg="del mod">
          <ac:chgData name="Petr Kalina" userId="c562be8a-72c8-4d98-8725-854d52c71664" providerId="ADAL" clId="{A7B87988-F5F2-4162-933A-893C3AE263F3}" dt="2021-04-29T11:34:44.229" v="1175" actId="478"/>
          <ac:spMkLst>
            <pc:docMk/>
            <pc:sldMk cId="3690072102" sldId="291"/>
            <ac:spMk id="2" creationId="{0B77607A-4C91-499E-9B69-D74E5EA15AD0}"/>
          </ac:spMkLst>
        </pc:spChg>
        <pc:spChg chg="mod">
          <ac:chgData name="Petr Kalina" userId="c562be8a-72c8-4d98-8725-854d52c71664" providerId="ADAL" clId="{A7B87988-F5F2-4162-933A-893C3AE263F3}" dt="2021-04-29T11:34:49.426" v="1176" actId="14100"/>
          <ac:spMkLst>
            <pc:docMk/>
            <pc:sldMk cId="3690072102" sldId="291"/>
            <ac:spMk id="4" creationId="{F55EB1F0-E92D-4D9F-98F3-3113922CEB38}"/>
          </ac:spMkLst>
        </pc:spChg>
      </pc:sldChg>
      <pc:sldChg chg="delSp modSp new mod">
        <pc:chgData name="Petr Kalina" userId="c562be8a-72c8-4d98-8725-854d52c71664" providerId="ADAL" clId="{A7B87988-F5F2-4162-933A-893C3AE263F3}" dt="2021-04-29T08:12:59.351" v="827" actId="20577"/>
        <pc:sldMkLst>
          <pc:docMk/>
          <pc:sldMk cId="3198517441" sldId="292"/>
        </pc:sldMkLst>
        <pc:spChg chg="mod">
          <ac:chgData name="Petr Kalina" userId="c562be8a-72c8-4d98-8725-854d52c71664" providerId="ADAL" clId="{A7B87988-F5F2-4162-933A-893C3AE263F3}" dt="2021-04-29T08:12:59.351" v="827" actId="20577"/>
          <ac:spMkLst>
            <pc:docMk/>
            <pc:sldMk cId="3198517441" sldId="292"/>
            <ac:spMk id="2" creationId="{39A7ED40-706F-48AB-87FA-A5337B6F6C5B}"/>
          </ac:spMkLst>
        </pc:spChg>
        <pc:spChg chg="del">
          <ac:chgData name="Petr Kalina" userId="c562be8a-72c8-4d98-8725-854d52c71664" providerId="ADAL" clId="{A7B87988-F5F2-4162-933A-893C3AE263F3}" dt="2021-04-29T07:50:21.271" v="526" actId="478"/>
          <ac:spMkLst>
            <pc:docMk/>
            <pc:sldMk cId="3198517441" sldId="292"/>
            <ac:spMk id="3" creationId="{1FA0C7C0-F6F6-4F2C-BE05-13100A35CCAE}"/>
          </ac:spMkLst>
        </pc:spChg>
        <pc:spChg chg="mod">
          <ac:chgData name="Petr Kalina" userId="c562be8a-72c8-4d98-8725-854d52c71664" providerId="ADAL" clId="{A7B87988-F5F2-4162-933A-893C3AE263F3}" dt="2021-04-29T08:12:35.383" v="826" actId="6549"/>
          <ac:spMkLst>
            <pc:docMk/>
            <pc:sldMk cId="3198517441" sldId="292"/>
            <ac:spMk id="4" creationId="{4B625E51-E06B-4D3F-A95D-E38E7DEA378E}"/>
          </ac:spMkLst>
        </pc:spChg>
        <pc:spChg chg="del">
          <ac:chgData name="Petr Kalina" userId="c562be8a-72c8-4d98-8725-854d52c71664" providerId="ADAL" clId="{A7B87988-F5F2-4162-933A-893C3AE263F3}" dt="2021-04-29T07:50:23.063" v="527" actId="478"/>
          <ac:spMkLst>
            <pc:docMk/>
            <pc:sldMk cId="3198517441" sldId="292"/>
            <ac:spMk id="5" creationId="{D54EE58B-3419-45EC-BF95-467D942EF9CC}"/>
          </ac:spMkLst>
        </pc:spChg>
        <pc:spChg chg="del">
          <ac:chgData name="Petr Kalina" userId="c562be8a-72c8-4d98-8725-854d52c71664" providerId="ADAL" clId="{A7B87988-F5F2-4162-933A-893C3AE263F3}" dt="2021-04-29T07:50:24.552" v="528" actId="478"/>
          <ac:spMkLst>
            <pc:docMk/>
            <pc:sldMk cId="3198517441" sldId="292"/>
            <ac:spMk id="6" creationId="{1B2AF784-5439-461C-BDDE-53DC3F755EAE}"/>
          </ac:spMkLst>
        </pc:spChg>
      </pc:sldChg>
      <pc:sldChg chg="delSp modSp new mod">
        <pc:chgData name="Petr Kalina" userId="c562be8a-72c8-4d98-8725-854d52c71664" providerId="ADAL" clId="{A7B87988-F5F2-4162-933A-893C3AE263F3}" dt="2021-04-29T08:16:43.863" v="916" actId="20577"/>
        <pc:sldMkLst>
          <pc:docMk/>
          <pc:sldMk cId="2951611477" sldId="293"/>
        </pc:sldMkLst>
        <pc:spChg chg="del">
          <ac:chgData name="Petr Kalina" userId="c562be8a-72c8-4d98-8725-854d52c71664" providerId="ADAL" clId="{A7B87988-F5F2-4162-933A-893C3AE263F3}" dt="2021-04-29T08:15:07.251" v="840" actId="478"/>
          <ac:spMkLst>
            <pc:docMk/>
            <pc:sldMk cId="2951611477" sldId="293"/>
            <ac:spMk id="2" creationId="{C4B79145-30D8-4294-9290-6D54B6B602A7}"/>
          </ac:spMkLst>
        </pc:spChg>
        <pc:spChg chg="mod">
          <ac:chgData name="Petr Kalina" userId="c562be8a-72c8-4d98-8725-854d52c71664" providerId="ADAL" clId="{A7B87988-F5F2-4162-933A-893C3AE263F3}" dt="2021-04-29T08:15:13.078" v="841" actId="1076"/>
          <ac:spMkLst>
            <pc:docMk/>
            <pc:sldMk cId="2951611477" sldId="293"/>
            <ac:spMk id="3" creationId="{EC0876A5-7B4F-4AF1-8C73-40E70E34DB0F}"/>
          </ac:spMkLst>
        </pc:spChg>
        <pc:spChg chg="mod">
          <ac:chgData name="Petr Kalina" userId="c562be8a-72c8-4d98-8725-854d52c71664" providerId="ADAL" clId="{A7B87988-F5F2-4162-933A-893C3AE263F3}" dt="2021-04-29T08:16:43.863" v="916" actId="20577"/>
          <ac:spMkLst>
            <pc:docMk/>
            <pc:sldMk cId="2951611477" sldId="293"/>
            <ac:spMk id="4" creationId="{DBD1DAB6-F916-4AF7-B25B-B10D62AEBF70}"/>
          </ac:spMkLst>
        </pc:spChg>
        <pc:spChg chg="del">
          <ac:chgData name="Petr Kalina" userId="c562be8a-72c8-4d98-8725-854d52c71664" providerId="ADAL" clId="{A7B87988-F5F2-4162-933A-893C3AE263F3}" dt="2021-04-29T08:13:15.993" v="829" actId="478"/>
          <ac:spMkLst>
            <pc:docMk/>
            <pc:sldMk cId="2951611477" sldId="293"/>
            <ac:spMk id="5" creationId="{B83FEED7-9DCC-44FE-862B-71C3981CEC19}"/>
          </ac:spMkLst>
        </pc:spChg>
        <pc:spChg chg="del">
          <ac:chgData name="Petr Kalina" userId="c562be8a-72c8-4d98-8725-854d52c71664" providerId="ADAL" clId="{A7B87988-F5F2-4162-933A-893C3AE263F3}" dt="2021-04-29T08:13:18.873" v="830" actId="478"/>
          <ac:spMkLst>
            <pc:docMk/>
            <pc:sldMk cId="2951611477" sldId="293"/>
            <ac:spMk id="6" creationId="{2CEE7193-E0FF-4CEA-BEC9-EEE46C66F40B}"/>
          </ac:spMkLst>
        </pc:spChg>
      </pc:sldChg>
      <pc:sldChg chg="addSp delSp modSp new mod modClrScheme chgLayout">
        <pc:chgData name="Petr Kalina" userId="c562be8a-72c8-4d98-8725-854d52c71664" providerId="ADAL" clId="{A7B87988-F5F2-4162-933A-893C3AE263F3}" dt="2021-04-29T08:22:12.886" v="935" actId="26606"/>
        <pc:sldMkLst>
          <pc:docMk/>
          <pc:sldMk cId="35893279" sldId="294"/>
        </pc:sldMkLst>
        <pc:spChg chg="mod">
          <ac:chgData name="Petr Kalina" userId="c562be8a-72c8-4d98-8725-854d52c71664" providerId="ADAL" clId="{A7B87988-F5F2-4162-933A-893C3AE263F3}" dt="2021-04-29T08:22:12.886" v="935" actId="26606"/>
          <ac:spMkLst>
            <pc:docMk/>
            <pc:sldMk cId="35893279" sldId="294"/>
            <ac:spMk id="2" creationId="{95C88803-EA7B-493D-8AB3-0F0FB87F4B59}"/>
          </ac:spMkLst>
        </pc:spChg>
        <pc:spChg chg="del">
          <ac:chgData name="Petr Kalina" userId="c562be8a-72c8-4d98-8725-854d52c71664" providerId="ADAL" clId="{A7B87988-F5F2-4162-933A-893C3AE263F3}" dt="2021-04-29T08:22:12.886" v="935" actId="26606"/>
          <ac:spMkLst>
            <pc:docMk/>
            <pc:sldMk cId="35893279" sldId="294"/>
            <ac:spMk id="3" creationId="{008AF709-B9C1-46E2-881E-910EE5DB13AD}"/>
          </ac:spMkLst>
        </pc:spChg>
        <pc:spChg chg="del">
          <ac:chgData name="Petr Kalina" userId="c562be8a-72c8-4d98-8725-854d52c71664" providerId="ADAL" clId="{A7B87988-F5F2-4162-933A-893C3AE263F3}" dt="2021-04-29T08:22:07.848" v="932" actId="931"/>
          <ac:spMkLst>
            <pc:docMk/>
            <pc:sldMk cId="35893279" sldId="294"/>
            <ac:spMk id="4" creationId="{ED5D1312-4992-424A-9550-61FA035A3B2D}"/>
          </ac:spMkLst>
        </pc:spChg>
        <pc:spChg chg="del">
          <ac:chgData name="Petr Kalina" userId="c562be8a-72c8-4d98-8725-854d52c71664" providerId="ADAL" clId="{A7B87988-F5F2-4162-933A-893C3AE263F3}" dt="2021-04-29T08:22:12.886" v="935" actId="26606"/>
          <ac:spMkLst>
            <pc:docMk/>
            <pc:sldMk cId="35893279" sldId="294"/>
            <ac:spMk id="5" creationId="{9F50A081-BF40-47F5-9AA5-3CD1B1699A2F}"/>
          </ac:spMkLst>
        </pc:spChg>
        <pc:spChg chg="del">
          <ac:chgData name="Petr Kalina" userId="c562be8a-72c8-4d98-8725-854d52c71664" providerId="ADAL" clId="{A7B87988-F5F2-4162-933A-893C3AE263F3}" dt="2021-04-29T08:22:12.886" v="935" actId="26606"/>
          <ac:spMkLst>
            <pc:docMk/>
            <pc:sldMk cId="35893279" sldId="294"/>
            <ac:spMk id="6" creationId="{4D8BAA86-B9D7-4037-894F-2C64EEACD87C}"/>
          </ac:spMkLst>
        </pc:spChg>
        <pc:picChg chg="add mod">
          <ac:chgData name="Petr Kalina" userId="c562be8a-72c8-4d98-8725-854d52c71664" providerId="ADAL" clId="{A7B87988-F5F2-4162-933A-893C3AE263F3}" dt="2021-04-29T08:22:12.886" v="935" actId="26606"/>
          <ac:picMkLst>
            <pc:docMk/>
            <pc:sldMk cId="35893279" sldId="294"/>
            <ac:picMk id="8" creationId="{B43F5DEC-700F-4DBB-B95A-61EAA248E79A}"/>
          </ac:picMkLst>
        </pc:picChg>
      </pc:sldChg>
      <pc:sldChg chg="addSp delSp modSp add mod">
        <pc:chgData name="Petr Kalina" userId="c562be8a-72c8-4d98-8725-854d52c71664" providerId="ADAL" clId="{A7B87988-F5F2-4162-933A-893C3AE263F3}" dt="2021-04-29T08:23:23.107" v="943" actId="1076"/>
        <pc:sldMkLst>
          <pc:docMk/>
          <pc:sldMk cId="1644957763" sldId="295"/>
        </pc:sldMkLst>
        <pc:spChg chg="mod">
          <ac:chgData name="Petr Kalina" userId="c562be8a-72c8-4d98-8725-854d52c71664" providerId="ADAL" clId="{A7B87988-F5F2-4162-933A-893C3AE263F3}" dt="2021-04-29T08:22:42.941" v="937" actId="255"/>
          <ac:spMkLst>
            <pc:docMk/>
            <pc:sldMk cId="1644957763" sldId="295"/>
            <ac:spMk id="2" creationId="{95C88803-EA7B-493D-8AB3-0F0FB87F4B59}"/>
          </ac:spMkLst>
        </pc:spChg>
        <pc:spChg chg="add del mod">
          <ac:chgData name="Petr Kalina" userId="c562be8a-72c8-4d98-8725-854d52c71664" providerId="ADAL" clId="{A7B87988-F5F2-4162-933A-893C3AE263F3}" dt="2021-04-29T08:23:05.479" v="940" actId="931"/>
          <ac:spMkLst>
            <pc:docMk/>
            <pc:sldMk cId="1644957763" sldId="295"/>
            <ac:spMk id="4" creationId="{118264F8-A499-405A-80D0-F1EA0A4298AA}"/>
          </ac:spMkLst>
        </pc:spChg>
        <pc:picChg chg="add mod">
          <ac:chgData name="Petr Kalina" userId="c562be8a-72c8-4d98-8725-854d52c71664" providerId="ADAL" clId="{A7B87988-F5F2-4162-933A-893C3AE263F3}" dt="2021-04-29T08:23:23.107" v="943" actId="1076"/>
          <ac:picMkLst>
            <pc:docMk/>
            <pc:sldMk cId="1644957763" sldId="295"/>
            <ac:picMk id="6" creationId="{D0BCF3D6-C101-4639-BD61-D27E36F7DB6C}"/>
          </ac:picMkLst>
        </pc:picChg>
        <pc:picChg chg="del mod">
          <ac:chgData name="Petr Kalina" userId="c562be8a-72c8-4d98-8725-854d52c71664" providerId="ADAL" clId="{A7B87988-F5F2-4162-933A-893C3AE263F3}" dt="2021-04-29T08:22:55.639" v="939" actId="478"/>
          <ac:picMkLst>
            <pc:docMk/>
            <pc:sldMk cId="1644957763" sldId="295"/>
            <ac:picMk id="8" creationId="{B43F5DEC-700F-4DBB-B95A-61EAA248E79A}"/>
          </ac:picMkLst>
        </pc:picChg>
      </pc:sldChg>
      <pc:sldChg chg="addSp delSp modSp add mod">
        <pc:chgData name="Petr Kalina" userId="c562be8a-72c8-4d98-8725-854d52c71664" providerId="ADAL" clId="{A7B87988-F5F2-4162-933A-893C3AE263F3}" dt="2021-04-29T08:24:15.507" v="950" actId="1076"/>
        <pc:sldMkLst>
          <pc:docMk/>
          <pc:sldMk cId="3299083635" sldId="296"/>
        </pc:sldMkLst>
        <pc:spChg chg="add del mod">
          <ac:chgData name="Petr Kalina" userId="c562be8a-72c8-4d98-8725-854d52c71664" providerId="ADAL" clId="{A7B87988-F5F2-4162-933A-893C3AE263F3}" dt="2021-04-29T08:23:44.806" v="946" actId="931"/>
          <ac:spMkLst>
            <pc:docMk/>
            <pc:sldMk cId="3299083635" sldId="296"/>
            <ac:spMk id="4" creationId="{ED681017-0C25-4AFF-A839-AA419DE2C7E7}"/>
          </ac:spMkLst>
        </pc:spChg>
        <pc:picChg chg="del">
          <ac:chgData name="Petr Kalina" userId="c562be8a-72c8-4d98-8725-854d52c71664" providerId="ADAL" clId="{A7B87988-F5F2-4162-933A-893C3AE263F3}" dt="2021-04-29T08:23:36.141" v="945" actId="478"/>
          <ac:picMkLst>
            <pc:docMk/>
            <pc:sldMk cId="3299083635" sldId="296"/>
            <ac:picMk id="6" creationId="{D0BCF3D6-C101-4639-BD61-D27E36F7DB6C}"/>
          </ac:picMkLst>
        </pc:picChg>
        <pc:picChg chg="add mod">
          <ac:chgData name="Petr Kalina" userId="c562be8a-72c8-4d98-8725-854d52c71664" providerId="ADAL" clId="{A7B87988-F5F2-4162-933A-893C3AE263F3}" dt="2021-04-29T08:24:15.507" v="950" actId="1076"/>
          <ac:picMkLst>
            <pc:docMk/>
            <pc:sldMk cId="3299083635" sldId="296"/>
            <ac:picMk id="7" creationId="{4249E973-B190-4A11-8E03-77CF7882D059}"/>
          </ac:picMkLst>
        </pc:picChg>
      </pc:sldChg>
      <pc:sldChg chg="delSp modSp new mod">
        <pc:chgData name="Petr Kalina" userId="c562be8a-72c8-4d98-8725-854d52c71664" providerId="ADAL" clId="{A7B87988-F5F2-4162-933A-893C3AE263F3}" dt="2021-04-29T11:43:05.744" v="1635" actId="27636"/>
        <pc:sldMkLst>
          <pc:docMk/>
          <pc:sldMk cId="3970618059" sldId="297"/>
        </pc:sldMkLst>
        <pc:spChg chg="mod">
          <ac:chgData name="Petr Kalina" userId="c562be8a-72c8-4d98-8725-854d52c71664" providerId="ADAL" clId="{A7B87988-F5F2-4162-933A-893C3AE263F3}" dt="2021-04-29T11:42:57.835" v="1631" actId="1076"/>
          <ac:spMkLst>
            <pc:docMk/>
            <pc:sldMk cId="3970618059" sldId="297"/>
            <ac:spMk id="2" creationId="{23D86EA4-3BE7-4995-9B90-AA8D70B895F5}"/>
          </ac:spMkLst>
        </pc:spChg>
        <pc:spChg chg="del">
          <ac:chgData name="Petr Kalina" userId="c562be8a-72c8-4d98-8725-854d52c71664" providerId="ADAL" clId="{A7B87988-F5F2-4162-933A-893C3AE263F3}" dt="2021-04-29T11:35:48.114" v="1192" actId="478"/>
          <ac:spMkLst>
            <pc:docMk/>
            <pc:sldMk cId="3970618059" sldId="297"/>
            <ac:spMk id="3" creationId="{1AB4B37E-EF51-404E-BD43-B8B8B9D297EE}"/>
          </ac:spMkLst>
        </pc:spChg>
        <pc:spChg chg="mod">
          <ac:chgData name="Petr Kalina" userId="c562be8a-72c8-4d98-8725-854d52c71664" providerId="ADAL" clId="{A7B87988-F5F2-4162-933A-893C3AE263F3}" dt="2021-04-29T11:43:05.744" v="1635" actId="27636"/>
          <ac:spMkLst>
            <pc:docMk/>
            <pc:sldMk cId="3970618059" sldId="297"/>
            <ac:spMk id="4" creationId="{C938186F-6AA3-4AF3-A400-56259EBF25AA}"/>
          </ac:spMkLst>
        </pc:spChg>
        <pc:spChg chg="del">
          <ac:chgData name="Petr Kalina" userId="c562be8a-72c8-4d98-8725-854d52c71664" providerId="ADAL" clId="{A7B87988-F5F2-4162-933A-893C3AE263F3}" dt="2021-04-29T11:36:33.077" v="1249" actId="478"/>
          <ac:spMkLst>
            <pc:docMk/>
            <pc:sldMk cId="3970618059" sldId="297"/>
            <ac:spMk id="5" creationId="{7288E5BE-3D8F-4E04-9359-2EE664428223}"/>
          </ac:spMkLst>
        </pc:spChg>
        <pc:spChg chg="del">
          <ac:chgData name="Petr Kalina" userId="c562be8a-72c8-4d98-8725-854d52c71664" providerId="ADAL" clId="{A7B87988-F5F2-4162-933A-893C3AE263F3}" dt="2021-04-29T11:36:35.677" v="1250" actId="478"/>
          <ac:spMkLst>
            <pc:docMk/>
            <pc:sldMk cId="3970618059" sldId="297"/>
            <ac:spMk id="6" creationId="{C1ABBEEC-8601-4FDC-840D-C06D796D3F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29.04.2021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corp.ulif.org.ua/dictua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720080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55D69F4-8020-492F-8523-440D49D1136B}"/>
              </a:ext>
            </a:extLst>
          </p:cNvPr>
          <p:cNvSpPr txBox="1"/>
          <p:nvPr/>
        </p:nvSpPr>
        <p:spPr>
          <a:xfrm>
            <a:off x="616024" y="1681321"/>
            <a:ext cx="7911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>
                <a:solidFill>
                  <a:srgbClr val="FFFF00"/>
                </a:solidFill>
              </a:rPr>
              <a:t>Přízvuk</a:t>
            </a:r>
          </a:p>
          <a:p>
            <a:pPr algn="ctr"/>
            <a:r>
              <a:rPr lang="cs-CZ" sz="3600" dirty="0">
                <a:solidFill>
                  <a:srgbClr val="FFFF00"/>
                </a:solidFill>
              </a:rPr>
              <a:t>akcent, </a:t>
            </a:r>
            <a:r>
              <a:rPr lang="uk-UA" sz="3600" dirty="0">
                <a:solidFill>
                  <a:srgbClr val="FFFF00"/>
                </a:solidFill>
              </a:rPr>
              <a:t>наголос</a:t>
            </a:r>
            <a:endParaRPr lang="cs-CZ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5EB1F0-E92D-4D9F-98F3-3113922CE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548680"/>
            <a:ext cx="82296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Dvojitý přízvuk (hlavní a vedlejší) u kompozit:</a:t>
            </a:r>
          </a:p>
          <a:p>
            <a:pPr marL="0" indent="0">
              <a:buNone/>
            </a:pPr>
            <a:r>
              <a:rPr lang="uk-UA" i="1" dirty="0">
                <a:effectLst/>
                <a:ea typeface="Calibri" panose="020F0502020204030204" pitchFamily="34" charset="0"/>
              </a:rPr>
              <a:t>с</a:t>
            </a:r>
            <a:r>
              <a:rPr lang="uk-UA" dirty="0">
                <a:effectLst/>
                <a:ea typeface="Calibri" panose="020F0502020204030204" pitchFamily="34" charset="0"/>
              </a:rPr>
              <a:t>і</a:t>
            </a:r>
            <a:r>
              <a:rPr lang="uk-UA" i="1" dirty="0">
                <a:effectLst/>
                <a:ea typeface="Calibri" panose="020F0502020204030204" pitchFamily="34" charset="0"/>
              </a:rPr>
              <a:t>льськогоспод</a:t>
            </a:r>
            <a:r>
              <a:rPr lang="uk-UA" b="1" i="1" dirty="0">
                <a:effectLst/>
                <a:ea typeface="Calibri" panose="020F0502020204030204" pitchFamily="34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</a:rPr>
              <a:t>рський</a:t>
            </a:r>
            <a:r>
              <a:rPr lang="uk-UA" dirty="0">
                <a:effectLst/>
                <a:ea typeface="Calibri" panose="020F0502020204030204" pitchFamily="34" charset="0"/>
              </a:rPr>
              <a:t>, </a:t>
            </a:r>
            <a:r>
              <a:rPr lang="uk-UA" i="1" dirty="0">
                <a:effectLst/>
                <a:ea typeface="Calibri" panose="020F0502020204030204" pitchFamily="34" charset="0"/>
              </a:rPr>
              <a:t>с</a:t>
            </a:r>
            <a:r>
              <a:rPr lang="uk-UA" dirty="0">
                <a:effectLst/>
                <a:ea typeface="Calibri" panose="020F0502020204030204" pitchFamily="34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</a:rPr>
              <a:t>мопов</a:t>
            </a:r>
            <a:r>
              <a:rPr lang="uk-UA" b="1" i="1" dirty="0">
                <a:effectLst/>
                <a:ea typeface="Calibri" panose="020F0502020204030204" pitchFamily="34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</a:rPr>
              <a:t>га</a:t>
            </a:r>
            <a:endParaRPr lang="cs-CZ" i="1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Složená slova píšící se s pomlčkou mají každé samostatný hlavní přízvuk:</a:t>
            </a:r>
          </a:p>
          <a:p>
            <a:pPr marL="0" indent="0">
              <a:buNone/>
            </a:pPr>
            <a:r>
              <a:rPr lang="uk-UA" i="1" dirty="0">
                <a:effectLst/>
                <a:ea typeface="Calibri" panose="020F0502020204030204" pitchFamily="34" charset="0"/>
              </a:rPr>
              <a:t>во</a:t>
            </a:r>
            <a:r>
              <a:rPr lang="uk-UA" b="1" i="1" dirty="0">
                <a:effectLst/>
                <a:ea typeface="Calibri" panose="020F0502020204030204" pitchFamily="34" charset="0"/>
              </a:rPr>
              <a:t>є</a:t>
            </a:r>
            <a:r>
              <a:rPr lang="uk-UA" i="1" dirty="0">
                <a:effectLst/>
                <a:ea typeface="Calibri" panose="020F0502020204030204" pitchFamily="34" charset="0"/>
              </a:rPr>
              <a:t>нно-стратег</a:t>
            </a:r>
            <a:r>
              <a:rPr lang="uk-UA" b="1" i="1" dirty="0">
                <a:effectLst/>
                <a:ea typeface="Calibri" panose="020F0502020204030204" pitchFamily="34" charset="0"/>
              </a:rPr>
              <a:t>і</a:t>
            </a:r>
            <a:r>
              <a:rPr lang="uk-UA" i="1" dirty="0">
                <a:effectLst/>
                <a:ea typeface="Calibri" panose="020F0502020204030204" pitchFamily="34" charset="0"/>
              </a:rPr>
              <a:t>чний</a:t>
            </a:r>
            <a:endParaRPr lang="cs-CZ" i="1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Fonetické slovo:</a:t>
            </a:r>
          </a:p>
          <a:p>
            <a:pPr marL="0" indent="0">
              <a:buNone/>
            </a:pPr>
            <a:r>
              <a:rPr lang="uk-UA" i="1" dirty="0">
                <a:effectLst/>
                <a:ea typeface="Calibri" panose="020F0502020204030204" pitchFamily="34" charset="0"/>
              </a:rPr>
              <a:t>пис</a:t>
            </a:r>
            <a:r>
              <a:rPr lang="uk-UA" b="1" i="1" dirty="0">
                <a:effectLst/>
                <a:ea typeface="Calibri" panose="020F0502020204030204" pitchFamily="34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</a:rPr>
              <a:t>ла б</a:t>
            </a:r>
            <a:r>
              <a:rPr lang="uk-UA" dirty="0">
                <a:effectLst/>
                <a:ea typeface="Calibri" panose="020F0502020204030204" pitchFamily="34" charset="0"/>
              </a:rPr>
              <a:t>, </a:t>
            </a:r>
            <a:r>
              <a:rPr lang="uk-UA" i="1" dirty="0">
                <a:effectLst/>
                <a:ea typeface="Calibri" panose="020F0502020204030204" pitchFamily="34" charset="0"/>
              </a:rPr>
              <a:t>чит</a:t>
            </a:r>
            <a:r>
              <a:rPr lang="uk-UA" b="1" i="1" dirty="0">
                <a:effectLst/>
                <a:ea typeface="Calibri" panose="020F0502020204030204" pitchFamily="34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</a:rPr>
              <a:t>й же</a:t>
            </a:r>
            <a:r>
              <a:rPr lang="uk-UA" dirty="0">
                <a:effectLst/>
                <a:ea typeface="Calibri" panose="020F0502020204030204" pitchFamily="34" charset="0"/>
              </a:rPr>
              <a:t>, </a:t>
            </a:r>
            <a:r>
              <a:rPr lang="uk-UA" i="1" dirty="0">
                <a:effectLst/>
                <a:ea typeface="Calibri" panose="020F0502020204030204" pitchFamily="34" charset="0"/>
              </a:rPr>
              <a:t>на дор</a:t>
            </a:r>
            <a:r>
              <a:rPr lang="uk-UA" b="1" i="1" dirty="0">
                <a:effectLst/>
                <a:ea typeface="Calibri" panose="020F0502020204030204" pitchFamily="34" charset="0"/>
              </a:rPr>
              <a:t>о</a:t>
            </a:r>
            <a:r>
              <a:rPr lang="uk-UA" i="1" dirty="0">
                <a:effectLst/>
                <a:ea typeface="Calibri" panose="020F0502020204030204" pitchFamily="34" charset="0"/>
              </a:rPr>
              <a:t>зі</a:t>
            </a:r>
            <a:endParaRPr lang="uk-UA" dirty="0"/>
          </a:p>
          <a:p>
            <a:pPr marL="0" indent="0">
              <a:buNone/>
            </a:pPr>
            <a:endParaRPr lang="uk-UA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90072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86EA4-3BE7-4995-9B90-AA8D70B89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/>
          <a:lstStyle/>
          <a:p>
            <a:r>
              <a:rPr lang="cs-CZ" dirty="0"/>
              <a:t>Větný přízvuk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38186F-6AA3-4AF3-A400-56259EBF2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412776"/>
            <a:ext cx="8147248" cy="511256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logický (</a:t>
            </a:r>
            <a:r>
              <a:rPr lang="uk-UA" dirty="0"/>
              <a:t>логічний) / </a:t>
            </a:r>
            <a:r>
              <a:rPr lang="cs-CZ" dirty="0"/>
              <a:t>smyslový (</a:t>
            </a:r>
            <a:r>
              <a:rPr lang="uk-UA" dirty="0"/>
              <a:t>смисловий)</a:t>
            </a:r>
          </a:p>
          <a:p>
            <a:pPr lvl="1"/>
            <a:r>
              <a:rPr lang="cs-CZ" dirty="0"/>
              <a:t>zdůrazňuje slovo, které je ze smyslového pohledu důležité</a:t>
            </a:r>
          </a:p>
          <a:p>
            <a:pPr mar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Студенти 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другого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курсу їздили на екскурсію до Львова.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Студенти другого курсу 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їздили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на екскурсію до Львова.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Студенти другого курсу їздили 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 екскурсію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до Львова.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Студенти другого курсу їздили на екскурсію 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 Львова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uk-UA" dirty="0"/>
          </a:p>
          <a:p>
            <a:r>
              <a:rPr lang="cs-CZ" dirty="0"/>
              <a:t>emfatický (</a:t>
            </a:r>
            <a:r>
              <a:rPr lang="uk-UA" dirty="0"/>
              <a:t>емфатичний)</a:t>
            </a:r>
            <a:endParaRPr lang="cs-CZ" dirty="0"/>
          </a:p>
          <a:p>
            <a:pPr lvl="1"/>
            <a:r>
              <a:rPr lang="cs-CZ" dirty="0"/>
              <a:t>zdůrazňuje emocionální důležitost slova</a:t>
            </a:r>
          </a:p>
          <a:p>
            <a:pPr lvl="1"/>
            <a:r>
              <a:rPr lang="cs-CZ" dirty="0"/>
              <a:t>projevuje se výrazným prodloužením některé hlásky nebo záměrným slabikováním nějakého slova</a:t>
            </a:r>
          </a:p>
          <a:p>
            <a:pPr mar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Я не 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м-о-о-о-</a:t>
            </a:r>
            <a:r>
              <a:rPr lang="uk-UA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жу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Твоя сестра </a:t>
            </a:r>
            <a:r>
              <a:rPr lang="uk-UA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ду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-у-у-же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гарна дівчина. 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Він </a:t>
            </a:r>
            <a:r>
              <a:rPr lang="uk-UA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бр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-р-р-</a:t>
            </a:r>
            <a:r>
              <a:rPr lang="uk-UA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идкий</a:t>
            </a:r>
            <a:endParaRPr lang="cs-CZ" sz="1800" b="1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Вони ж не спроможні. 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uk-UA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спро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мож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-ні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endParaRPr lang="cs-CZ" sz="14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618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0A671-93EE-4703-B034-7A5C58B7B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 dirty="0"/>
              <a:t>Přízvuk (akcent, </a:t>
            </a:r>
            <a:r>
              <a:rPr lang="uk-UA" sz="3700" dirty="0"/>
              <a:t>наголос</a:t>
            </a:r>
            <a:r>
              <a:rPr lang="cs-CZ" sz="3700" dirty="0"/>
              <a:t>)</a:t>
            </a:r>
            <a:r>
              <a:rPr lang="en-GB" sz="3700" dirty="0"/>
              <a:t> </a:t>
            </a:r>
            <a:endParaRPr lang="cs-CZ" sz="37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DA3C4-EBC5-477F-844E-C415F66D6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417638"/>
            <a:ext cx="8147248" cy="49636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Odlišení slabiky ve slově pomocí artikulačních prostředků.</a:t>
            </a:r>
          </a:p>
          <a:p>
            <a:pPr marL="0" indent="0" algn="ctr">
              <a:buNone/>
            </a:pPr>
            <a:r>
              <a:rPr lang="uk-UA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Виділення в слові складу за допомогою артикуляційних засобів.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cs-CZ" b="1" dirty="0">
                <a:effectLst/>
                <a:latin typeface="+mj-lt"/>
                <a:ea typeface="Calibri" panose="020F0502020204030204" pitchFamily="34" charset="0"/>
              </a:rPr>
              <a:t>dynamický / silový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 (čeština, ukrajinština, polština, němčina, francouzština, angličtina)</a:t>
            </a:r>
          </a:p>
          <a:p>
            <a:pPr lvl="1"/>
            <a:r>
              <a:rPr lang="cs-CZ" dirty="0">
                <a:latin typeface="+mj-lt"/>
                <a:ea typeface="Calibri" panose="020F0502020204030204" pitchFamily="34" charset="0"/>
              </a:rPr>
              <a:t>zvýšení hlasové intenzity – slavika je pronesena věští silou expiračního proudu</a:t>
            </a:r>
          </a:p>
          <a:p>
            <a:pPr lvl="1"/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jako vedlejší efe</a:t>
            </a:r>
            <a:r>
              <a:rPr lang="cs-CZ" dirty="0">
                <a:latin typeface="+mj-lt"/>
                <a:ea typeface="Calibri" panose="020F0502020204030204" pitchFamily="34" charset="0"/>
              </a:rPr>
              <a:t>kt se může projevit prodloužení samohlásky přízvučné slabiky</a:t>
            </a:r>
          </a:p>
          <a:p>
            <a:pPr>
              <a:spcBef>
                <a:spcPts val="1800"/>
              </a:spcBef>
            </a:pPr>
            <a:r>
              <a:rPr lang="cs-CZ" b="1" dirty="0">
                <a:effectLst/>
                <a:latin typeface="+mj-lt"/>
                <a:ea typeface="Calibri" panose="020F0502020204030204" pitchFamily="34" charset="0"/>
              </a:rPr>
              <a:t>tónický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 (srbština, slovinština, švédština, čínština)</a:t>
            </a:r>
          </a:p>
          <a:p>
            <a:pPr lvl="1"/>
            <a:r>
              <a:rPr lang="cs-CZ" dirty="0">
                <a:latin typeface="+mj-lt"/>
                <a:ea typeface="Calibri" panose="020F0502020204030204" pitchFamily="34" charset="0"/>
              </a:rPr>
              <a:t>zvýšení tónu přízvučné samohlásky</a:t>
            </a:r>
            <a:endParaRPr lang="uk-UA" dirty="0"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82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7ED40-706F-48AB-87FA-A5337B6F6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Nestálý a pohyblivý přízvuk </a:t>
            </a:r>
            <a:br>
              <a:rPr lang="cs-CZ" dirty="0"/>
            </a:br>
            <a:r>
              <a:rPr lang="cs-CZ" dirty="0"/>
              <a:t>v ukrajinštině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625E51-E06B-4D3F-A95D-E38E7DEA3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8229600" cy="446449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stálý přízvuk (čeština, polština, francouzština)</a:t>
            </a:r>
          </a:p>
          <a:p>
            <a:r>
              <a:rPr lang="cs-CZ" dirty="0"/>
              <a:t>nestálý přízvuk (ukrajinština, ruština)</a:t>
            </a:r>
          </a:p>
          <a:p>
            <a:pPr lvl="2"/>
            <a:r>
              <a:rPr lang="cs-CZ" dirty="0"/>
              <a:t>pohyblivý</a:t>
            </a:r>
          </a:p>
          <a:p>
            <a:pPr lvl="2"/>
            <a:r>
              <a:rPr lang="cs-CZ" dirty="0"/>
              <a:t>nepohyblivý</a:t>
            </a:r>
          </a:p>
          <a:p>
            <a:pPr lvl="2"/>
            <a:endParaRPr lang="cs-CZ" dirty="0"/>
          </a:p>
          <a:p>
            <a:pPr marL="0" indent="0">
              <a:buNone/>
            </a:pPr>
            <a:r>
              <a:rPr lang="cs-CZ" dirty="0"/>
              <a:t>pohyblivost přízvuku: </a:t>
            </a:r>
          </a:p>
          <a:p>
            <a:pPr marL="0" indent="0">
              <a:buNone/>
            </a:pPr>
            <a:r>
              <a:rPr lang="uk-UA" i="1" dirty="0">
                <a:effectLst/>
                <a:ea typeface="Calibri" panose="020F0502020204030204" pitchFamily="34" charset="0"/>
              </a:rPr>
              <a:t>голов</a:t>
            </a:r>
            <a:r>
              <a:rPr lang="uk-UA" b="1" i="1" dirty="0">
                <a:effectLst/>
                <a:ea typeface="Calibri" panose="020F0502020204030204" pitchFamily="34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</a:rPr>
              <a:t> – г</a:t>
            </a:r>
            <a:r>
              <a:rPr lang="uk-UA" b="1" i="1" dirty="0">
                <a:effectLst/>
                <a:ea typeface="Calibri" panose="020F0502020204030204" pitchFamily="34" charset="0"/>
              </a:rPr>
              <a:t>о</a:t>
            </a:r>
            <a:r>
              <a:rPr lang="uk-UA" i="1" dirty="0">
                <a:effectLst/>
                <a:ea typeface="Calibri" panose="020F0502020204030204" pitchFamily="34" charset="0"/>
              </a:rPr>
              <a:t>лови</a:t>
            </a:r>
            <a:r>
              <a:rPr lang="uk-UA" dirty="0">
                <a:effectLst/>
                <a:ea typeface="Calibri" panose="020F0502020204030204" pitchFamily="34" charset="0"/>
              </a:rPr>
              <a:t>, </a:t>
            </a:r>
            <a:r>
              <a:rPr lang="uk-UA" i="1" dirty="0">
                <a:effectLst/>
                <a:ea typeface="Calibri" panose="020F0502020204030204" pitchFamily="34" charset="0"/>
              </a:rPr>
              <a:t>вес</a:t>
            </a:r>
            <a:r>
              <a:rPr lang="uk-UA" b="1" i="1" dirty="0">
                <a:effectLst/>
                <a:ea typeface="Calibri" panose="020F0502020204030204" pitchFamily="34" charset="0"/>
              </a:rPr>
              <a:t>е</a:t>
            </a:r>
            <a:r>
              <a:rPr lang="uk-UA" i="1" dirty="0">
                <a:effectLst/>
                <a:ea typeface="Calibri" panose="020F0502020204030204" pitchFamily="34" charset="0"/>
              </a:rPr>
              <a:t>лий – весел</a:t>
            </a:r>
            <a:r>
              <a:rPr lang="uk-UA" b="1" i="1" dirty="0">
                <a:effectLst/>
                <a:ea typeface="Calibri" panose="020F0502020204030204" pitchFamily="34" charset="0"/>
              </a:rPr>
              <a:t>і</a:t>
            </a:r>
            <a:r>
              <a:rPr lang="uk-UA" i="1" dirty="0">
                <a:effectLst/>
                <a:ea typeface="Calibri" panose="020F0502020204030204" pitchFamily="34" charset="0"/>
              </a:rPr>
              <a:t>ший, б</a:t>
            </a:r>
            <a:r>
              <a:rPr lang="uk-UA" b="1" i="1" dirty="0">
                <a:effectLst/>
                <a:ea typeface="Calibri" panose="020F0502020204030204" pitchFamily="34" charset="0"/>
              </a:rPr>
              <a:t>у</a:t>
            </a:r>
            <a:r>
              <a:rPr lang="uk-UA" i="1" dirty="0">
                <a:effectLst/>
                <a:ea typeface="Calibri" panose="020F0502020204030204" pitchFamily="34" charset="0"/>
              </a:rPr>
              <a:t>ти – бул</a:t>
            </a:r>
            <a:r>
              <a:rPr lang="uk-UA" b="1" i="1" dirty="0">
                <a:effectLst/>
                <a:ea typeface="Calibri" panose="020F0502020204030204" pitchFamily="34" charset="0"/>
              </a:rPr>
              <a:t>о</a:t>
            </a:r>
            <a:endParaRPr lang="cs-CZ" b="1" i="1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dirty="0"/>
              <a:t>rozlišení slovních významů: </a:t>
            </a:r>
          </a:p>
          <a:p>
            <a:pPr marL="0" indent="0">
              <a:buNone/>
            </a:pP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запл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чу – заплач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uk-UA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дор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га – дорог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cs-CZ" b="1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rozlišení gramatické kategorie: </a:t>
            </a:r>
          </a:p>
          <a:p>
            <a:pPr marL="0" indent="0">
              <a:buNone/>
            </a:pP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сестр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 – 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стри</a:t>
            </a: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сел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 – 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ла 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51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0876A5-7B4F-4AF1-8C73-40E70E34D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174" y="980728"/>
            <a:ext cx="8229600" cy="639762"/>
          </a:xfrm>
        </p:spPr>
        <p:txBody>
          <a:bodyPr/>
          <a:lstStyle/>
          <a:p>
            <a:pPr algn="ctr"/>
            <a:r>
              <a:rPr lang="cs-CZ" sz="1800" u="sng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https://lcorp.ulif.org.ua/dictua</a:t>
            </a:r>
            <a:endParaRPr lang="cs-CZ" sz="1800" dirty="0">
              <a:solidFill>
                <a:srgbClr val="FFC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D1DAB6-F916-4AF7-B25B-B10D62AEB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218" y="1916832"/>
            <a:ext cx="8229600" cy="4455344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Variace přízvuku:</a:t>
            </a:r>
          </a:p>
          <a:p>
            <a:pPr marL="0" indent="0" algn="ctr">
              <a:buNone/>
            </a:pPr>
            <a:endParaRPr lang="cs-CZ" i="1" dirty="0">
              <a:effectLst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effectLst/>
                <a:ea typeface="Calibri" panose="020F0502020204030204" pitchFamily="34" charset="0"/>
              </a:rPr>
              <a:t>так</a:t>
            </a:r>
            <a:r>
              <a:rPr lang="uk-UA" b="1" i="1" dirty="0">
                <a:effectLst/>
                <a:ea typeface="Calibri" panose="020F0502020204030204" pitchFamily="34" charset="0"/>
              </a:rPr>
              <a:t>о</a:t>
            </a:r>
            <a:r>
              <a:rPr lang="uk-UA" i="1" dirty="0">
                <a:effectLst/>
                <a:ea typeface="Calibri" panose="020F0502020204030204" pitchFamily="34" charset="0"/>
              </a:rPr>
              <a:t>ж – т</a:t>
            </a:r>
            <a:r>
              <a:rPr lang="uk-UA" b="1" i="1" dirty="0">
                <a:effectLst/>
                <a:ea typeface="Calibri" panose="020F0502020204030204" pitchFamily="34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</a:rPr>
              <a:t>кож </a:t>
            </a:r>
            <a:endParaRPr lang="cs-CZ" i="1" dirty="0">
              <a:effectLst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effectLst/>
                <a:ea typeface="Calibri" panose="020F0502020204030204" pitchFamily="34" charset="0"/>
              </a:rPr>
              <a:t>з</a:t>
            </a:r>
            <a:r>
              <a:rPr lang="uk-UA" b="1" i="1" dirty="0">
                <a:effectLst/>
                <a:ea typeface="Calibri" panose="020F0502020204030204" pitchFamily="34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</a:rPr>
              <a:t>вжди – завжд</a:t>
            </a:r>
            <a:r>
              <a:rPr lang="uk-UA" b="1" i="1" dirty="0">
                <a:effectLst/>
                <a:ea typeface="Calibri" panose="020F0502020204030204" pitchFamily="34" charset="0"/>
              </a:rPr>
              <a:t>и </a:t>
            </a:r>
            <a:endParaRPr lang="cs-CZ" b="1" i="1" dirty="0">
              <a:effectLst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effectLst/>
                <a:ea typeface="Calibri" panose="020F0502020204030204" pitchFamily="34" charset="0"/>
              </a:rPr>
              <a:t>д</a:t>
            </a:r>
            <a:r>
              <a:rPr lang="uk-UA" b="1" i="1" dirty="0">
                <a:effectLst/>
                <a:ea typeface="Calibri" panose="020F0502020204030204" pitchFamily="34" charset="0"/>
              </a:rPr>
              <a:t>о</a:t>
            </a:r>
            <a:r>
              <a:rPr lang="uk-UA" i="1" dirty="0">
                <a:effectLst/>
                <a:ea typeface="Calibri" panose="020F0502020204030204" pitchFamily="34" charset="0"/>
              </a:rPr>
              <a:t>говір – догов</a:t>
            </a:r>
            <a:r>
              <a:rPr lang="uk-UA" b="1" i="1" dirty="0">
                <a:effectLst/>
                <a:ea typeface="Calibri" panose="020F0502020204030204" pitchFamily="34" charset="0"/>
              </a:rPr>
              <a:t>і</a:t>
            </a:r>
            <a:r>
              <a:rPr lang="uk-UA" i="1" dirty="0">
                <a:effectLst/>
                <a:ea typeface="Calibri" panose="020F0502020204030204" pitchFamily="34" charset="0"/>
              </a:rPr>
              <a:t>р </a:t>
            </a:r>
            <a:endParaRPr lang="cs-CZ" i="1" dirty="0">
              <a:effectLst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effectLst/>
                <a:ea typeface="Calibri" panose="020F0502020204030204" pitchFamily="34" charset="0"/>
              </a:rPr>
              <a:t>безз</a:t>
            </a:r>
            <a:r>
              <a:rPr lang="uk-UA" b="1" i="1" dirty="0">
                <a:effectLst/>
                <a:ea typeface="Calibri" panose="020F0502020204030204" pitchFamily="34" charset="0"/>
              </a:rPr>
              <a:t>а</a:t>
            </a:r>
            <a:r>
              <a:rPr lang="uk-UA" i="1" dirty="0">
                <a:effectLst/>
                <a:ea typeface="Calibri" panose="020F0502020204030204" pitchFamily="34" charset="0"/>
              </a:rPr>
              <a:t>хисний – беззах</a:t>
            </a:r>
            <a:r>
              <a:rPr lang="uk-UA" b="1" i="1" dirty="0">
                <a:effectLst/>
                <a:ea typeface="Calibri" panose="020F0502020204030204" pitchFamily="34" charset="0"/>
              </a:rPr>
              <a:t>и</a:t>
            </a:r>
            <a:r>
              <a:rPr lang="uk-UA" i="1" dirty="0">
                <a:effectLst/>
                <a:ea typeface="Calibri" panose="020F0502020204030204" pitchFamily="34" charset="0"/>
              </a:rPr>
              <a:t>сний</a:t>
            </a:r>
            <a:endParaRPr lang="cs-CZ" i="1" dirty="0">
              <a:effectLst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effectLst/>
                <a:ea typeface="Calibri" panose="020F0502020204030204" pitchFamily="34" charset="0"/>
              </a:rPr>
              <a:t>зак</a:t>
            </a:r>
            <a:r>
              <a:rPr lang="uk-UA" b="1" i="1" dirty="0">
                <a:effectLst/>
                <a:ea typeface="Calibri" panose="020F0502020204030204" pitchFamily="34" charset="0"/>
              </a:rPr>
              <a:t>і</a:t>
            </a:r>
            <a:r>
              <a:rPr lang="uk-UA" i="1" dirty="0">
                <a:effectLst/>
                <a:ea typeface="Calibri" panose="020F0502020204030204" pitchFamily="34" charset="0"/>
              </a:rPr>
              <a:t>нчив – закінч</a:t>
            </a:r>
            <a:r>
              <a:rPr lang="uk-UA" b="1" i="1" dirty="0">
                <a:effectLst/>
                <a:ea typeface="Calibri" panose="020F0502020204030204" pitchFamily="34" charset="0"/>
              </a:rPr>
              <a:t>и</a:t>
            </a:r>
            <a:r>
              <a:rPr lang="uk-UA" i="1" dirty="0">
                <a:effectLst/>
                <a:ea typeface="Calibri" panose="020F0502020204030204" pitchFamily="34" charset="0"/>
              </a:rPr>
              <a:t>в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61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F3DFA-BE9B-4F23-81C5-C55DF968C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Олександр Пономарів: Культура слова (1999)</a:t>
            </a:r>
            <a:endParaRPr lang="cs-CZ" sz="3200" i="1" dirty="0">
              <a:latin typeface="+mn-lt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377C02-CA33-42CB-8659-CFDFAB73D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700808"/>
            <a:ext cx="8147248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«У всіх цивілізованих народів акцентуаційним зразком є мова акторів національних театрів та кіно, мова дикторів радіо й телебачення. Нам, українцям, у цьому, як і ще багато в чому, не пощастило. Незважаючи на те, що ми дали світові Олександра Довженка, фільмів доброю українською мовою бачимо мало. Значна частина представників сучасного українського театру не українські артисти, а люди, що грають роль українських артистів, бо розмовляють по-українському тільки на сцені. І коли проходиш повз будинок Інституту театрального мистецтва та чуєш російськомовні діалоги майбутніх діячів нашого </a:t>
            </a:r>
            <a:r>
              <a:rPr lang="uk-UA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кону</a:t>
            </a:r>
            <a:r>
              <a:rPr lang="uk-UA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то з гіркотою усвідомлюєш, що різких змін на краще в найближчі роки не передбачається.»</a:t>
            </a:r>
            <a:endParaRPr lang="uk-UA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94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88803-EA7B-493D-8AB3-0F0FB87F4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3700">
                <a:effectLst/>
              </a:rPr>
              <a:t>Олександр Пономарів: Культура слова (1999)</a:t>
            </a:r>
            <a:endParaRPr lang="cs-CZ" sz="3700"/>
          </a:p>
        </p:txBody>
      </p:sp>
      <p:pic>
        <p:nvPicPr>
          <p:cNvPr id="8" name="Zástupný obsah 7" descr="Obsah obrázku stůl&#10;&#10;Popis byl vytvořen automaticky">
            <a:extLst>
              <a:ext uri="{FF2B5EF4-FFF2-40B4-BE49-F238E27FC236}">
                <a16:creationId xmlns:a16="http://schemas.microsoft.com/office/drawing/2014/main" id="{B43F5DEC-700F-4DBB-B95A-61EAA248E7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9261" y="1600200"/>
            <a:ext cx="4005477" cy="4525963"/>
          </a:xfrm>
          <a:noFill/>
        </p:spPr>
      </p:pic>
    </p:spTree>
    <p:extLst>
      <p:ext uri="{BB962C8B-B14F-4D97-AF65-F5344CB8AC3E}">
        <p14:creationId xmlns:p14="http://schemas.microsoft.com/office/powerpoint/2010/main" val="35893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88803-EA7B-493D-8AB3-0F0FB87F4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3200" dirty="0">
                <a:effectLst/>
              </a:rPr>
              <a:t>Олександр Пономарів: Культура слова (1999)</a:t>
            </a:r>
            <a:endParaRPr lang="cs-CZ" sz="3200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0BCF3D6-C101-4639-BD61-D27E36F7D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243" y="1417638"/>
            <a:ext cx="3261513" cy="5050762"/>
          </a:xfrm>
        </p:spPr>
      </p:pic>
    </p:spTree>
    <p:extLst>
      <p:ext uri="{BB962C8B-B14F-4D97-AF65-F5344CB8AC3E}">
        <p14:creationId xmlns:p14="http://schemas.microsoft.com/office/powerpoint/2010/main" val="1644957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88803-EA7B-493D-8AB3-0F0FB87F4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3200" dirty="0">
                <a:effectLst/>
              </a:rPr>
              <a:t>Олександр Пономарів: Культура слова (1999)</a:t>
            </a:r>
            <a:endParaRPr lang="cs-CZ" sz="3200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4249E973-B190-4A11-8E03-77CF7882D0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6800" y="2167060"/>
            <a:ext cx="4990399" cy="3491556"/>
          </a:xfrm>
        </p:spPr>
      </p:pic>
    </p:spTree>
    <p:extLst>
      <p:ext uri="{BB962C8B-B14F-4D97-AF65-F5344CB8AC3E}">
        <p14:creationId xmlns:p14="http://schemas.microsoft.com/office/powerpoint/2010/main" val="3299083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7607A-4C91-499E-9B69-D74E5EA1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noProof="1"/>
              <a:t>Zapamatovat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5EB1F0-E92D-4D9F-98F3-3113922CE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8229600" cy="4833664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slova 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Укра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ї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uk-U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укра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ї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нець</a:t>
            </a:r>
            <a:r>
              <a:rPr lang="uk-U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укра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ї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нський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mají vždy přízvuk na třetí slabice </a:t>
            </a:r>
            <a:r>
              <a:rPr lang="uk-UA" sz="1800" i="1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Укр</a:t>
            </a:r>
            <a:r>
              <a:rPr lang="uk-UA" sz="1800" b="1" i="1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1800" i="1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їна</a:t>
            </a:r>
            <a:r>
              <a:rPr lang="uk-UA" sz="1800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uk-UA" sz="1800" i="1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укр</a:t>
            </a:r>
            <a:r>
              <a:rPr lang="uk-UA" sz="1800" b="1" i="1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1800" i="1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їнець</a:t>
            </a:r>
            <a:r>
              <a:rPr lang="uk-UA" sz="1800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uk-UA" sz="1800" i="1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укр</a:t>
            </a:r>
            <a:r>
              <a:rPr lang="uk-UA" sz="1800" b="1" i="1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1800" i="1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їнський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přídavná jména utvořená od podstatných jmen mají vždy přízvuk na stejné slabice jako podstatná jména, ze kterých jsou utvořena: </a:t>
            </a:r>
          </a:p>
          <a:p>
            <a:pPr marL="742950" lvl="1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імп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рія – імп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рський </a:t>
            </a:r>
            <a:r>
              <a:rPr lang="uk-UA" sz="1800" b="1" i="1" strike="sngStrike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1800" i="1" strike="sngStrike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мперський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нок – р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нковий </a:t>
            </a:r>
            <a:r>
              <a:rPr lang="uk-UA" sz="1800" i="1" strike="sngStrike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ринк</a:t>
            </a:r>
            <a:r>
              <a:rPr lang="uk-UA" sz="1800" b="1" i="1" strike="sngStrike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1800" i="1" strike="sngStrike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вий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osobní zájmena mají 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genitivu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jinou polohu přízvuku v případě</a:t>
            </a:r>
            <a:r>
              <a:rPr lang="uk-U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že jsou s předložkou: </a:t>
            </a:r>
          </a:p>
          <a:p>
            <a:pPr marL="742950" lvl="1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 буду теб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чекати – прийду до т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бе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він мен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не знає – від м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 це не залежить 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číslovky 11–19 mají přízvuk vždy na slabice -</a:t>
            </a:r>
            <a:r>
              <a:rPr lang="uk-U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над-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один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дцять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чотирн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дцять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дев’ятн</a:t>
            </a:r>
            <a:r>
              <a:rPr lang="uk-UA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дцять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31393145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606</TotalTime>
  <Words>557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Symbol</vt:lpstr>
      <vt:lpstr>Times New Roman</vt:lpstr>
      <vt:lpstr>Moje prezentace modrá</vt:lpstr>
      <vt:lpstr>Prezentace aplikace PowerPoint</vt:lpstr>
      <vt:lpstr>Přízvuk (akcent, наголос) </vt:lpstr>
      <vt:lpstr>Nestálý a pohyblivý přízvuk  v ukrajinštině</vt:lpstr>
      <vt:lpstr>Prezentace aplikace PowerPoint</vt:lpstr>
      <vt:lpstr>Олександр Пономарів: Культура слова (1999)</vt:lpstr>
      <vt:lpstr>Олександр Пономарів: Культура слова (1999)</vt:lpstr>
      <vt:lpstr>Олександр Пономарів: Культура слова (1999)</vt:lpstr>
      <vt:lpstr>Олександр Пономарів: Культура слова (1999)</vt:lpstr>
      <vt:lpstr>Zapamatovat</vt:lpstr>
      <vt:lpstr>Prezentace aplikace PowerPoint</vt:lpstr>
      <vt:lpstr>Větný přízvuk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Češi na Ukrajině</dc:title>
  <dc:creator>Petr Ch. Kalina</dc:creator>
  <cp:lastModifiedBy>Petr Kalina</cp:lastModifiedBy>
  <cp:revision>18</cp:revision>
  <dcterms:created xsi:type="dcterms:W3CDTF">2013-04-08T12:34:12Z</dcterms:created>
  <dcterms:modified xsi:type="dcterms:W3CDTF">2021-04-29T11:47:25Z</dcterms:modified>
</cp:coreProperties>
</file>