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 snapToObjects="1">
      <p:cViewPr varScale="1">
        <p:scale>
          <a:sx n="99" d="100"/>
          <a:sy n="99" d="100"/>
        </p:scale>
        <p:origin x="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AD1EE-2C1B-8A4C-B7D5-B861139298A3}" type="datetimeFigureOut">
              <a:rPr lang="cs-CZ" smtClean="0"/>
              <a:t>11.04.2021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65AE-988B-D141-BB97-A1B5A0E1AB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889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040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6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9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1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1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4/11/21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7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3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rainer.net/chekhy-ukrainy/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GiDXUVOjk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9oV7YrZDM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xzxsQspL4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EA0DF4-FD06-8A44-B033-39230E5AD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161" y="4602162"/>
            <a:ext cx="5331836" cy="2094852"/>
          </a:xfrm>
        </p:spPr>
        <p:txBody>
          <a:bodyPr anchor="ctr">
            <a:normAutofit/>
          </a:bodyPr>
          <a:lstStyle/>
          <a:p>
            <a:r>
              <a:rPr lang="uk-UA" dirty="0"/>
              <a:t>Чеські та Словацькі сліди в Україні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B1E80E-8CB6-9A41-93AE-1B7DB4AA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602163"/>
            <a:ext cx="4451347" cy="1720850"/>
          </a:xfrm>
        </p:spPr>
        <p:txBody>
          <a:bodyPr anchor="ctr">
            <a:normAutofit/>
          </a:bodyPr>
          <a:lstStyle/>
          <a:p>
            <a:r>
              <a:rPr lang="uk-UA" dirty="0"/>
              <a:t>Чехи, які живуть в Україні</a:t>
            </a:r>
            <a:endParaRPr lang="cs-CZ" dirty="0"/>
          </a:p>
        </p:txBody>
      </p:sp>
      <p:pic>
        <p:nvPicPr>
          <p:cNvPr id="4" name="Picture 3" descr="Obsah obrázku text&#10;&#10;Popis byl vytvořen automaticky">
            <a:extLst>
              <a:ext uri="{FF2B5EF4-FFF2-40B4-BE49-F238E27FC236}">
                <a16:creationId xmlns:a16="http://schemas.microsoft.com/office/drawing/2014/main" id="{162BD320-584D-4E1A-A51F-D2C58E6EF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6" b="56714"/>
          <a:stretch/>
        </p:blipFill>
        <p:spPr>
          <a:xfrm>
            <a:off x="20" y="10"/>
            <a:ext cx="12191977" cy="401477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6258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9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C829B-8724-2047-9B31-6FBD39E9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5" y="740782"/>
            <a:ext cx="10026650" cy="655637"/>
          </a:xfrm>
        </p:spPr>
        <p:txBody>
          <a:bodyPr/>
          <a:lstStyle/>
          <a:p>
            <a:pPr algn="ctr"/>
            <a:r>
              <a:rPr lang="uk-UA" dirty="0"/>
              <a:t>СЛІД І – Чехи в Україні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4D8AFB-B649-1040-B1F0-0FB278C42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86" y="1611964"/>
            <a:ext cx="4416603" cy="4672926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3"/>
              </a:rPr>
              <a:t>https://ukrainer.net/chekhy-ukrainy/</a:t>
            </a:r>
            <a:endParaRPr lang="uk-UA" dirty="0"/>
          </a:p>
          <a:p>
            <a:r>
              <a:rPr lang="uk-UA" dirty="0"/>
              <a:t>Як чехи опинилися на Україні?</a:t>
            </a:r>
            <a:endParaRPr lang="cs-CZ" dirty="0"/>
          </a:p>
          <a:p>
            <a:r>
              <a:rPr lang="uk-UA" dirty="0"/>
              <a:t>Як жили чехи до колективізації?</a:t>
            </a:r>
            <a:endParaRPr lang="cs-CZ" dirty="0"/>
          </a:p>
          <a:p>
            <a:r>
              <a:rPr lang="uk-UA" dirty="0"/>
              <a:t>Про яке село ви дізналися з відео? Що цікавого ви дізналися про це село?</a:t>
            </a:r>
            <a:endParaRPr lang="cs-CZ" dirty="0"/>
          </a:p>
          <a:p>
            <a:r>
              <a:rPr lang="uk-UA" dirty="0"/>
              <a:t>Чому чеські вчителі приїжджають у це село?</a:t>
            </a:r>
            <a:endParaRPr lang="cs-CZ" dirty="0"/>
          </a:p>
          <a:p>
            <a:r>
              <a:rPr lang="uk-UA" dirty="0"/>
              <a:t>Про що розповідає пані Людмила?</a:t>
            </a:r>
            <a:endParaRPr lang="cs-CZ" dirty="0"/>
          </a:p>
          <a:p>
            <a:r>
              <a:rPr lang="uk-UA" dirty="0"/>
              <a:t>Чому в селі всі цінують ансамбль?</a:t>
            </a:r>
            <a:endParaRPr lang="cs-CZ" dirty="0"/>
          </a:p>
        </p:txBody>
      </p:sp>
      <p:pic>
        <p:nvPicPr>
          <p:cNvPr id="4" name="Online médium 3" descr="Чехи України. Хто вони?  • Ukraïner">
            <a:hlinkClick r:id="" action="ppaction://media"/>
            <a:extLst>
              <a:ext uri="{FF2B5EF4-FFF2-40B4-BE49-F238E27FC236}">
                <a16:creationId xmlns:a16="http://schemas.microsoft.com/office/drawing/2014/main" id="{9098F9D4-2678-4746-965D-90543BCA52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61037" y="1753632"/>
            <a:ext cx="7246777" cy="409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F262FA-9A01-3A46-AA81-47E71A3D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СЛІД І – Словаки в Україні</a:t>
            </a:r>
            <a:endParaRPr lang="cs-CZ" dirty="0"/>
          </a:p>
        </p:txBody>
      </p:sp>
      <p:pic>
        <p:nvPicPr>
          <p:cNvPr id="4" name="Online médium 3" descr="Словаки України. Хто вони?  • Ukraïner">
            <a:hlinkClick r:id="" action="ppaction://media"/>
            <a:extLst>
              <a:ext uri="{FF2B5EF4-FFF2-40B4-BE49-F238E27FC236}">
                <a16:creationId xmlns:a16="http://schemas.microsoft.com/office/drawing/2014/main" id="{280D7949-1D07-5E4A-9254-C132A641202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4315" y="1666875"/>
            <a:ext cx="8220299" cy="46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2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DF0A7-CA22-9E4E-9804-FE674119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76518"/>
            <a:ext cx="10026650" cy="1190357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СЛІД ІІ – Діяльність чеського центру в Україні</a:t>
            </a:r>
            <a:endParaRPr lang="cs-CZ" dirty="0"/>
          </a:p>
        </p:txBody>
      </p:sp>
      <p:pic>
        <p:nvPicPr>
          <p:cNvPr id="4" name="Online médium 3" descr="Чеський центр в Києві. Другий міжнародний ярмарок грантів у сфері культури">
            <a:hlinkClick r:id="" action="ppaction://media"/>
            <a:extLst>
              <a:ext uri="{FF2B5EF4-FFF2-40B4-BE49-F238E27FC236}">
                <a16:creationId xmlns:a16="http://schemas.microsoft.com/office/drawing/2014/main" id="{7BB2FC6A-C1C0-6345-AB59-CE38A653A8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1945" y="1359264"/>
            <a:ext cx="8888883" cy="50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EB7F98-32EC-40D3-89EE-C84330231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3C43B-C6B7-5D49-81CA-4F4DB346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8" y="540033"/>
            <a:ext cx="3884962" cy="1331604"/>
          </a:xfrm>
        </p:spPr>
        <p:txBody>
          <a:bodyPr anchor="b">
            <a:normAutofit/>
          </a:bodyPr>
          <a:lstStyle/>
          <a:p>
            <a:pPr algn="ctr"/>
            <a:r>
              <a:rPr lang="uk-UA" dirty="0"/>
              <a:t>Світ очима чеха</a:t>
            </a:r>
            <a:endParaRPr lang="cs-CZ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13469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89634-DA1C-CC42-B66F-24C5469E3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8" y="2759076"/>
            <a:ext cx="3884962" cy="3397022"/>
          </a:xfrm>
        </p:spPr>
        <p:txBody>
          <a:bodyPr>
            <a:normAutofit/>
          </a:bodyPr>
          <a:lstStyle/>
          <a:p>
            <a:r>
              <a:rPr lang="uk-UA" dirty="0"/>
              <a:t>Чи чули ви про проект </a:t>
            </a:r>
            <a:r>
              <a:rPr lang="en-US" dirty="0" err="1"/>
              <a:t>Entropa</a:t>
            </a:r>
            <a:r>
              <a:rPr lang="uk-UA" dirty="0"/>
              <a:t> </a:t>
            </a:r>
            <a:r>
              <a:rPr lang="uk-UA" dirty="0" err="1"/>
              <a:t>Давіда</a:t>
            </a:r>
            <a:r>
              <a:rPr lang="uk-UA" dirty="0"/>
              <a:t> </a:t>
            </a:r>
            <a:r>
              <a:rPr lang="uk-UA" dirty="0" err="1"/>
              <a:t>Черного</a:t>
            </a:r>
            <a:r>
              <a:rPr lang="uk-UA" dirty="0"/>
              <a:t>?</a:t>
            </a:r>
          </a:p>
          <a:p>
            <a:r>
              <a:rPr lang="uk-UA" dirty="0"/>
              <a:t>Як ви думаєте, що це за проект?</a:t>
            </a:r>
          </a:p>
          <a:p>
            <a:r>
              <a:rPr lang="uk-UA" dirty="0"/>
              <a:t>Як бачить автор європейські країни?</a:t>
            </a:r>
          </a:p>
          <a:p>
            <a:r>
              <a:rPr lang="uk-UA" dirty="0"/>
              <a:t>Як ви думаєте, як би автор зобразив Україну?</a:t>
            </a:r>
          </a:p>
          <a:p>
            <a:endParaRPr lang="cs-CZ" dirty="0"/>
          </a:p>
        </p:txBody>
      </p:sp>
      <p:pic>
        <p:nvPicPr>
          <p:cNvPr id="4" name="Google Shape;338;p21">
            <a:extLst>
              <a:ext uri="{FF2B5EF4-FFF2-40B4-BE49-F238E27FC236}">
                <a16:creationId xmlns:a16="http://schemas.microsoft.com/office/drawing/2014/main" id="{97B5DEE1-670F-F44E-B9D1-8D281D91FA93}"/>
              </a:ext>
            </a:extLst>
          </p:cNvPr>
          <p:cNvPicPr preferRelativeResize="0"/>
          <p:nvPr/>
        </p:nvPicPr>
        <p:blipFill rotWithShape="1">
          <a:blip r:embed="rId2"/>
          <a:srcRect l="4204" r="19273" b="2"/>
          <a:stretch/>
        </p:blipFill>
        <p:spPr>
          <a:xfrm>
            <a:off x="4979987" y="540033"/>
            <a:ext cx="6671025" cy="5775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1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cs-CZ"/>
              <a:t>Entropa</a:t>
            </a:r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2423592" y="1417639"/>
            <a:ext cx="3456384" cy="1943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/>
              <a:t>Німечинна</a:t>
            </a:r>
            <a:endParaRPr lang="uk-UA" sz="2800" dirty="0"/>
          </a:p>
        </p:txBody>
      </p:sp>
      <p:pic>
        <p:nvPicPr>
          <p:cNvPr id="227" name="Google Shape;22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29110" y="1415283"/>
            <a:ext cx="3461812" cy="19481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6272469" y="1415283"/>
            <a:ext cx="3428069" cy="19458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Румунія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6261523" y="3717032"/>
            <a:ext cx="3270733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Болгарія</a:t>
            </a:r>
            <a:endParaRPr lang="cs-CZ" sz="3200" dirty="0"/>
          </a:p>
        </p:txBody>
      </p:sp>
      <p:sp>
        <p:nvSpPr>
          <p:cNvPr id="5" name="Obdélník 4"/>
          <p:cNvSpPr/>
          <p:nvPr/>
        </p:nvSpPr>
        <p:spPr>
          <a:xfrm>
            <a:off x="2423592" y="3644144"/>
            <a:ext cx="3456384" cy="25931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Австрія</a:t>
            </a:r>
            <a:endParaRPr lang="cs-CZ" sz="3600" dirty="0"/>
          </a:p>
        </p:txBody>
      </p:sp>
      <p:pic>
        <p:nvPicPr>
          <p:cNvPr id="229" name="Google Shape;22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2469" y="1415283"/>
            <a:ext cx="3449960" cy="194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3591" y="3641787"/>
            <a:ext cx="3456384" cy="2593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61522" y="3717032"/>
            <a:ext cx="3270733" cy="252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cs-CZ"/>
              <a:t>Entropa</a:t>
            </a:r>
            <a:endParaRPr/>
          </a:p>
        </p:txBody>
      </p:sp>
      <p:sp>
        <p:nvSpPr>
          <p:cNvPr id="2" name="Obdélník 1"/>
          <p:cNvSpPr/>
          <p:nvPr/>
        </p:nvSpPr>
        <p:spPr>
          <a:xfrm>
            <a:off x="2711624" y="1525144"/>
            <a:ext cx="3168352" cy="2261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Данія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6290897" y="1525144"/>
            <a:ext cx="2849978" cy="22452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Франція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2711624" y="3994001"/>
            <a:ext cx="3168352" cy="2375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Італія</a:t>
            </a:r>
            <a:endParaRPr lang="cs-CZ" sz="2800" b="1" dirty="0"/>
          </a:p>
        </p:txBody>
      </p:sp>
      <p:sp>
        <p:nvSpPr>
          <p:cNvPr id="5" name="Obdélník 4"/>
          <p:cNvSpPr/>
          <p:nvPr/>
        </p:nvSpPr>
        <p:spPr>
          <a:xfrm>
            <a:off x="6312025" y="3993042"/>
            <a:ext cx="2928617" cy="23647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Бельгія</a:t>
            </a:r>
            <a:endParaRPr lang="cs-CZ" sz="2800" b="1" dirty="0"/>
          </a:p>
        </p:txBody>
      </p:sp>
      <p:pic>
        <p:nvPicPr>
          <p:cNvPr id="236" name="Google Shape;23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11624" y="1508714"/>
            <a:ext cx="3168352" cy="226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0897" y="1537166"/>
            <a:ext cx="2849978" cy="224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1624" y="4005064"/>
            <a:ext cx="3168352" cy="237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2025" y="4005064"/>
            <a:ext cx="2928617" cy="237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fVTI">
  <a:themeElements>
    <a:clrScheme name="AnalogousFromRegularSeedRightStep">
      <a:dk1>
        <a:srgbClr val="000000"/>
      </a:dk1>
      <a:lt1>
        <a:srgbClr val="FFFFFF"/>
      </a:lt1>
      <a:dk2>
        <a:srgbClr val="1B2F2F"/>
      </a:dk2>
      <a:lt2>
        <a:srgbClr val="F3F1F0"/>
      </a:lt2>
      <a:accent1>
        <a:srgbClr val="25AED1"/>
      </a:accent1>
      <a:accent2>
        <a:srgbClr val="1760D5"/>
      </a:accent2>
      <a:accent3>
        <a:srgbClr val="423CE9"/>
      </a:accent3>
      <a:accent4>
        <a:srgbClr val="711ED6"/>
      </a:accent4>
      <a:accent5>
        <a:srgbClr val="CE29E7"/>
      </a:accent5>
      <a:accent6>
        <a:srgbClr val="D5179F"/>
      </a:accent6>
      <a:hlink>
        <a:srgbClr val="BF593F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136</Words>
  <Application>Microsoft Macintosh PowerPoint</Application>
  <PresentationFormat>Širokoúhlá obrazovka</PresentationFormat>
  <Paragraphs>27</Paragraphs>
  <Slides>7</Slides>
  <Notes>2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Avenir Next LT Pro Light</vt:lpstr>
      <vt:lpstr>Calibri</vt:lpstr>
      <vt:lpstr>Rockwell Nova Light</vt:lpstr>
      <vt:lpstr>Wingdings</vt:lpstr>
      <vt:lpstr>LeafVTI</vt:lpstr>
      <vt:lpstr>Чеські та Словацькі сліди в Україні</vt:lpstr>
      <vt:lpstr>СЛІД І – Чехи в Україні </vt:lpstr>
      <vt:lpstr>СЛІД І – Словаки в Україні</vt:lpstr>
      <vt:lpstr>СЛІД ІІ – Діяльність чеського центру в Україні</vt:lpstr>
      <vt:lpstr>Світ очима чеха</vt:lpstr>
      <vt:lpstr>Entropa</vt:lpstr>
      <vt:lpstr>Entropa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Чеські сліди в Україні</dc:title>
  <dc:creator>Krystyna Kuznietsova</dc:creator>
  <cp:lastModifiedBy>Krystyna Kuznietsova</cp:lastModifiedBy>
  <cp:revision>5</cp:revision>
  <dcterms:created xsi:type="dcterms:W3CDTF">2021-04-11T15:17:33Z</dcterms:created>
  <dcterms:modified xsi:type="dcterms:W3CDTF">2021-04-11T16:39:22Z</dcterms:modified>
</cp:coreProperties>
</file>