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359AF-1D8B-479E-9D5A-15A25A7C45C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867B1A-9CC1-4860-9E4D-C669CE9B3E6C}">
      <dgm:prSet/>
      <dgm:spPr/>
      <dgm:t>
        <a:bodyPr/>
        <a:lstStyle/>
        <a:p>
          <a:r>
            <a:rPr lang="uk-UA"/>
            <a:t>Які галузі культури ви знаєте?</a:t>
          </a:r>
          <a:endParaRPr lang="en-US"/>
        </a:p>
      </dgm:t>
    </dgm:pt>
    <dgm:pt modelId="{19F301A2-461F-4506-8884-911C6C597720}" type="parTrans" cxnId="{0D3463B2-AD1E-48F0-9E5C-05E2C4000726}">
      <dgm:prSet/>
      <dgm:spPr/>
      <dgm:t>
        <a:bodyPr/>
        <a:lstStyle/>
        <a:p>
          <a:endParaRPr lang="en-US"/>
        </a:p>
      </dgm:t>
    </dgm:pt>
    <dgm:pt modelId="{F3FDC0C4-1AD6-450D-BB30-E09934D3EB7E}" type="sibTrans" cxnId="{0D3463B2-AD1E-48F0-9E5C-05E2C4000726}">
      <dgm:prSet/>
      <dgm:spPr/>
      <dgm:t>
        <a:bodyPr/>
        <a:lstStyle/>
        <a:p>
          <a:endParaRPr lang="en-US"/>
        </a:p>
      </dgm:t>
    </dgm:pt>
    <dgm:pt modelId="{D08C7BDE-DBC8-4233-B2A6-878622C1C901}">
      <dgm:prSet/>
      <dgm:spPr/>
      <dgm:t>
        <a:bodyPr/>
        <a:lstStyle/>
        <a:p>
          <a:r>
            <a:rPr lang="uk-UA"/>
            <a:t>Якими галузями культури ви цікавитесь?</a:t>
          </a:r>
          <a:endParaRPr lang="en-US"/>
        </a:p>
      </dgm:t>
    </dgm:pt>
    <dgm:pt modelId="{671822D6-A71B-4F5E-ADF0-7359F4369E4B}" type="parTrans" cxnId="{4AE1F365-E94F-4ACA-B289-C1B2A39079D6}">
      <dgm:prSet/>
      <dgm:spPr/>
      <dgm:t>
        <a:bodyPr/>
        <a:lstStyle/>
        <a:p>
          <a:endParaRPr lang="en-US"/>
        </a:p>
      </dgm:t>
    </dgm:pt>
    <dgm:pt modelId="{27876A4A-531C-479D-9B85-41B8BAE487D5}" type="sibTrans" cxnId="{4AE1F365-E94F-4ACA-B289-C1B2A39079D6}">
      <dgm:prSet/>
      <dgm:spPr/>
      <dgm:t>
        <a:bodyPr/>
        <a:lstStyle/>
        <a:p>
          <a:endParaRPr lang="en-US"/>
        </a:p>
      </dgm:t>
    </dgm:pt>
    <dgm:pt modelId="{F8F35A98-B0AA-4B64-A4B9-239EE81B4D1D}">
      <dgm:prSet/>
      <dgm:spPr/>
      <dgm:t>
        <a:bodyPr/>
        <a:lstStyle/>
        <a:p>
          <a:r>
            <a:rPr lang="uk-UA"/>
            <a:t>Які види культури найпопулярніші у вашій країні?</a:t>
          </a:r>
          <a:endParaRPr lang="en-US"/>
        </a:p>
      </dgm:t>
    </dgm:pt>
    <dgm:pt modelId="{F97E9B1C-07F5-4492-AD8F-8281547EBAB6}" type="parTrans" cxnId="{5B1B2825-1040-4ABD-B9F7-FF20934FA3A4}">
      <dgm:prSet/>
      <dgm:spPr/>
      <dgm:t>
        <a:bodyPr/>
        <a:lstStyle/>
        <a:p>
          <a:endParaRPr lang="en-US"/>
        </a:p>
      </dgm:t>
    </dgm:pt>
    <dgm:pt modelId="{00D01854-45FA-4802-AAB2-7AC262F6441B}" type="sibTrans" cxnId="{5B1B2825-1040-4ABD-B9F7-FF20934FA3A4}">
      <dgm:prSet/>
      <dgm:spPr/>
      <dgm:t>
        <a:bodyPr/>
        <a:lstStyle/>
        <a:p>
          <a:endParaRPr lang="en-US"/>
        </a:p>
      </dgm:t>
    </dgm:pt>
    <dgm:pt modelId="{D5640A99-605A-441C-A067-8C2ECACB3A19}">
      <dgm:prSet/>
      <dgm:spPr/>
      <dgm:t>
        <a:bodyPr/>
        <a:lstStyle/>
        <a:p>
          <a:r>
            <a:rPr lang="uk-UA"/>
            <a:t>Як ви думаєте, яка ситуація в Україні?</a:t>
          </a:r>
          <a:endParaRPr lang="en-US"/>
        </a:p>
      </dgm:t>
    </dgm:pt>
    <dgm:pt modelId="{5046766D-B18B-4166-BC6A-CC1653E84E26}" type="parTrans" cxnId="{EA23AC00-AA09-4927-852F-923D03111F7D}">
      <dgm:prSet/>
      <dgm:spPr/>
      <dgm:t>
        <a:bodyPr/>
        <a:lstStyle/>
        <a:p>
          <a:endParaRPr lang="en-US"/>
        </a:p>
      </dgm:t>
    </dgm:pt>
    <dgm:pt modelId="{8E75C3EC-BEF5-48A6-AD11-723B7AA6B55B}" type="sibTrans" cxnId="{EA23AC00-AA09-4927-852F-923D03111F7D}">
      <dgm:prSet/>
      <dgm:spPr/>
      <dgm:t>
        <a:bodyPr/>
        <a:lstStyle/>
        <a:p>
          <a:endParaRPr lang="en-US"/>
        </a:p>
      </dgm:t>
    </dgm:pt>
    <dgm:pt modelId="{7FA3C000-E907-44D6-A9F1-C100C9B3630E}">
      <dgm:prSet/>
      <dgm:spPr/>
      <dgm:t>
        <a:bodyPr/>
        <a:lstStyle/>
        <a:p>
          <a:r>
            <a:rPr lang="uk-UA"/>
            <a:t>Як ви думаєте, як змінилося мистецтво за останніх 50 років?</a:t>
          </a:r>
          <a:endParaRPr lang="en-US"/>
        </a:p>
      </dgm:t>
    </dgm:pt>
    <dgm:pt modelId="{06956412-9907-4DFE-ADAA-A423E2F438E8}" type="parTrans" cxnId="{07D0D3F6-7B61-442A-B4F2-CB39187B8940}">
      <dgm:prSet/>
      <dgm:spPr/>
      <dgm:t>
        <a:bodyPr/>
        <a:lstStyle/>
        <a:p>
          <a:endParaRPr lang="en-US"/>
        </a:p>
      </dgm:t>
    </dgm:pt>
    <dgm:pt modelId="{8BDB20AD-007C-4F74-9898-01D77EC2E2B8}" type="sibTrans" cxnId="{07D0D3F6-7B61-442A-B4F2-CB39187B8940}">
      <dgm:prSet/>
      <dgm:spPr/>
      <dgm:t>
        <a:bodyPr/>
        <a:lstStyle/>
        <a:p>
          <a:endParaRPr lang="en-US"/>
        </a:p>
      </dgm:t>
    </dgm:pt>
    <dgm:pt modelId="{2EE5BF86-F5E0-9C47-9312-3AD6308B560E}" type="pres">
      <dgm:prSet presAssocID="{56F359AF-1D8B-479E-9D5A-15A25A7C45C1}" presName="vert0" presStyleCnt="0">
        <dgm:presLayoutVars>
          <dgm:dir/>
          <dgm:animOne val="branch"/>
          <dgm:animLvl val="lvl"/>
        </dgm:presLayoutVars>
      </dgm:prSet>
      <dgm:spPr/>
    </dgm:pt>
    <dgm:pt modelId="{8D02644B-C0D1-B340-A149-F0FF8E5F25A3}" type="pres">
      <dgm:prSet presAssocID="{27867B1A-9CC1-4860-9E4D-C669CE9B3E6C}" presName="thickLine" presStyleLbl="alignNode1" presStyleIdx="0" presStyleCnt="5"/>
      <dgm:spPr/>
    </dgm:pt>
    <dgm:pt modelId="{73BE5854-14BD-7E48-B782-6A8C42328943}" type="pres">
      <dgm:prSet presAssocID="{27867B1A-9CC1-4860-9E4D-C669CE9B3E6C}" presName="horz1" presStyleCnt="0"/>
      <dgm:spPr/>
    </dgm:pt>
    <dgm:pt modelId="{477D32E4-D992-004D-A3AF-FA5202132AC9}" type="pres">
      <dgm:prSet presAssocID="{27867B1A-9CC1-4860-9E4D-C669CE9B3E6C}" presName="tx1" presStyleLbl="revTx" presStyleIdx="0" presStyleCnt="5"/>
      <dgm:spPr/>
    </dgm:pt>
    <dgm:pt modelId="{9EE49BBA-001C-3541-B9DE-90979A64551A}" type="pres">
      <dgm:prSet presAssocID="{27867B1A-9CC1-4860-9E4D-C669CE9B3E6C}" presName="vert1" presStyleCnt="0"/>
      <dgm:spPr/>
    </dgm:pt>
    <dgm:pt modelId="{79473A37-5AC2-3E46-990E-4DAD872E7925}" type="pres">
      <dgm:prSet presAssocID="{D08C7BDE-DBC8-4233-B2A6-878622C1C901}" presName="thickLine" presStyleLbl="alignNode1" presStyleIdx="1" presStyleCnt="5"/>
      <dgm:spPr/>
    </dgm:pt>
    <dgm:pt modelId="{18541BAD-B4C3-7744-88B8-6FA9C6EF2D7E}" type="pres">
      <dgm:prSet presAssocID="{D08C7BDE-DBC8-4233-B2A6-878622C1C901}" presName="horz1" presStyleCnt="0"/>
      <dgm:spPr/>
    </dgm:pt>
    <dgm:pt modelId="{0283C39B-0424-B44A-990F-B54A14F3DFB9}" type="pres">
      <dgm:prSet presAssocID="{D08C7BDE-DBC8-4233-B2A6-878622C1C901}" presName="tx1" presStyleLbl="revTx" presStyleIdx="1" presStyleCnt="5"/>
      <dgm:spPr/>
    </dgm:pt>
    <dgm:pt modelId="{A55A620B-EB26-7B47-8808-D5D4CDF58AD2}" type="pres">
      <dgm:prSet presAssocID="{D08C7BDE-DBC8-4233-B2A6-878622C1C901}" presName="vert1" presStyleCnt="0"/>
      <dgm:spPr/>
    </dgm:pt>
    <dgm:pt modelId="{1BA8ECD8-9C74-FF4F-A5FE-B5A7925D28DE}" type="pres">
      <dgm:prSet presAssocID="{F8F35A98-B0AA-4B64-A4B9-239EE81B4D1D}" presName="thickLine" presStyleLbl="alignNode1" presStyleIdx="2" presStyleCnt="5"/>
      <dgm:spPr/>
    </dgm:pt>
    <dgm:pt modelId="{4EA2C82E-C588-AD4F-BC9C-C1D1E694F705}" type="pres">
      <dgm:prSet presAssocID="{F8F35A98-B0AA-4B64-A4B9-239EE81B4D1D}" presName="horz1" presStyleCnt="0"/>
      <dgm:spPr/>
    </dgm:pt>
    <dgm:pt modelId="{192DEC79-5B69-644A-8C49-C099AA996F26}" type="pres">
      <dgm:prSet presAssocID="{F8F35A98-B0AA-4B64-A4B9-239EE81B4D1D}" presName="tx1" presStyleLbl="revTx" presStyleIdx="2" presStyleCnt="5"/>
      <dgm:spPr/>
    </dgm:pt>
    <dgm:pt modelId="{D479B08B-56A4-C241-BEC6-8C9B2E4C5C62}" type="pres">
      <dgm:prSet presAssocID="{F8F35A98-B0AA-4B64-A4B9-239EE81B4D1D}" presName="vert1" presStyleCnt="0"/>
      <dgm:spPr/>
    </dgm:pt>
    <dgm:pt modelId="{F3A08B2B-37F7-0B44-BC59-2B9C70BA90E2}" type="pres">
      <dgm:prSet presAssocID="{D5640A99-605A-441C-A067-8C2ECACB3A19}" presName="thickLine" presStyleLbl="alignNode1" presStyleIdx="3" presStyleCnt="5"/>
      <dgm:spPr/>
    </dgm:pt>
    <dgm:pt modelId="{DC840F62-4D7D-2D4E-9288-03ECB8C1EDC9}" type="pres">
      <dgm:prSet presAssocID="{D5640A99-605A-441C-A067-8C2ECACB3A19}" presName="horz1" presStyleCnt="0"/>
      <dgm:spPr/>
    </dgm:pt>
    <dgm:pt modelId="{A1E52297-EFF0-6547-B88A-6A4B909EB0B2}" type="pres">
      <dgm:prSet presAssocID="{D5640A99-605A-441C-A067-8C2ECACB3A19}" presName="tx1" presStyleLbl="revTx" presStyleIdx="3" presStyleCnt="5"/>
      <dgm:spPr/>
    </dgm:pt>
    <dgm:pt modelId="{7E6966D3-9E1C-2C4D-A502-6F0BC670A2C0}" type="pres">
      <dgm:prSet presAssocID="{D5640A99-605A-441C-A067-8C2ECACB3A19}" presName="vert1" presStyleCnt="0"/>
      <dgm:spPr/>
    </dgm:pt>
    <dgm:pt modelId="{3AF5A357-5A2E-5243-9E76-87E6D1DC68B2}" type="pres">
      <dgm:prSet presAssocID="{7FA3C000-E907-44D6-A9F1-C100C9B3630E}" presName="thickLine" presStyleLbl="alignNode1" presStyleIdx="4" presStyleCnt="5"/>
      <dgm:spPr/>
    </dgm:pt>
    <dgm:pt modelId="{FEE6792F-E1F1-9F4B-8800-D0BB11F2AA4A}" type="pres">
      <dgm:prSet presAssocID="{7FA3C000-E907-44D6-A9F1-C100C9B3630E}" presName="horz1" presStyleCnt="0"/>
      <dgm:spPr/>
    </dgm:pt>
    <dgm:pt modelId="{A9EC6468-F89F-4C46-AD3F-807CB34BE44E}" type="pres">
      <dgm:prSet presAssocID="{7FA3C000-E907-44D6-A9F1-C100C9B3630E}" presName="tx1" presStyleLbl="revTx" presStyleIdx="4" presStyleCnt="5"/>
      <dgm:spPr/>
    </dgm:pt>
    <dgm:pt modelId="{04A67E1E-61CA-C248-A961-58FF37DEA2DA}" type="pres">
      <dgm:prSet presAssocID="{7FA3C000-E907-44D6-A9F1-C100C9B3630E}" presName="vert1" presStyleCnt="0"/>
      <dgm:spPr/>
    </dgm:pt>
  </dgm:ptLst>
  <dgm:cxnLst>
    <dgm:cxn modelId="{EA23AC00-AA09-4927-852F-923D03111F7D}" srcId="{56F359AF-1D8B-479E-9D5A-15A25A7C45C1}" destId="{D5640A99-605A-441C-A067-8C2ECACB3A19}" srcOrd="3" destOrd="0" parTransId="{5046766D-B18B-4166-BC6A-CC1653E84E26}" sibTransId="{8E75C3EC-BEF5-48A6-AD11-723B7AA6B55B}"/>
    <dgm:cxn modelId="{EE87CD15-C606-F64F-B3AB-2E06AAD847B3}" type="presOf" srcId="{7FA3C000-E907-44D6-A9F1-C100C9B3630E}" destId="{A9EC6468-F89F-4C46-AD3F-807CB34BE44E}" srcOrd="0" destOrd="0" presId="urn:microsoft.com/office/officeart/2008/layout/LinedList"/>
    <dgm:cxn modelId="{5B1B2825-1040-4ABD-B9F7-FF20934FA3A4}" srcId="{56F359AF-1D8B-479E-9D5A-15A25A7C45C1}" destId="{F8F35A98-B0AA-4B64-A4B9-239EE81B4D1D}" srcOrd="2" destOrd="0" parTransId="{F97E9B1C-07F5-4492-AD8F-8281547EBAB6}" sibTransId="{00D01854-45FA-4802-AAB2-7AC262F6441B}"/>
    <dgm:cxn modelId="{F416F651-B14C-EE43-96FD-EB724D55D605}" type="presOf" srcId="{27867B1A-9CC1-4860-9E4D-C669CE9B3E6C}" destId="{477D32E4-D992-004D-A3AF-FA5202132AC9}" srcOrd="0" destOrd="0" presId="urn:microsoft.com/office/officeart/2008/layout/LinedList"/>
    <dgm:cxn modelId="{4AE1F365-E94F-4ACA-B289-C1B2A39079D6}" srcId="{56F359AF-1D8B-479E-9D5A-15A25A7C45C1}" destId="{D08C7BDE-DBC8-4233-B2A6-878622C1C901}" srcOrd="1" destOrd="0" parTransId="{671822D6-A71B-4F5E-ADF0-7359F4369E4B}" sibTransId="{27876A4A-531C-479D-9B85-41B8BAE487D5}"/>
    <dgm:cxn modelId="{32406172-417F-BE4F-A234-F97A1C2D8D08}" type="presOf" srcId="{F8F35A98-B0AA-4B64-A4B9-239EE81B4D1D}" destId="{192DEC79-5B69-644A-8C49-C099AA996F26}" srcOrd="0" destOrd="0" presId="urn:microsoft.com/office/officeart/2008/layout/LinedList"/>
    <dgm:cxn modelId="{354519A3-8C4D-6F4C-956D-8DB8803F4986}" type="presOf" srcId="{D08C7BDE-DBC8-4233-B2A6-878622C1C901}" destId="{0283C39B-0424-B44A-990F-B54A14F3DFB9}" srcOrd="0" destOrd="0" presId="urn:microsoft.com/office/officeart/2008/layout/LinedList"/>
    <dgm:cxn modelId="{0D3463B2-AD1E-48F0-9E5C-05E2C4000726}" srcId="{56F359AF-1D8B-479E-9D5A-15A25A7C45C1}" destId="{27867B1A-9CC1-4860-9E4D-C669CE9B3E6C}" srcOrd="0" destOrd="0" parTransId="{19F301A2-461F-4506-8884-911C6C597720}" sibTransId="{F3FDC0C4-1AD6-450D-BB30-E09934D3EB7E}"/>
    <dgm:cxn modelId="{95C9B4B7-D13E-ED45-9E9D-F32826776843}" type="presOf" srcId="{56F359AF-1D8B-479E-9D5A-15A25A7C45C1}" destId="{2EE5BF86-F5E0-9C47-9312-3AD6308B560E}" srcOrd="0" destOrd="0" presId="urn:microsoft.com/office/officeart/2008/layout/LinedList"/>
    <dgm:cxn modelId="{AA19E6EE-E2D8-5E49-B63D-42D276B78075}" type="presOf" srcId="{D5640A99-605A-441C-A067-8C2ECACB3A19}" destId="{A1E52297-EFF0-6547-B88A-6A4B909EB0B2}" srcOrd="0" destOrd="0" presId="urn:microsoft.com/office/officeart/2008/layout/LinedList"/>
    <dgm:cxn modelId="{07D0D3F6-7B61-442A-B4F2-CB39187B8940}" srcId="{56F359AF-1D8B-479E-9D5A-15A25A7C45C1}" destId="{7FA3C000-E907-44D6-A9F1-C100C9B3630E}" srcOrd="4" destOrd="0" parTransId="{06956412-9907-4DFE-ADAA-A423E2F438E8}" sibTransId="{8BDB20AD-007C-4F74-9898-01D77EC2E2B8}"/>
    <dgm:cxn modelId="{6204767E-E129-B946-B79F-7145D232937B}" type="presParOf" srcId="{2EE5BF86-F5E0-9C47-9312-3AD6308B560E}" destId="{8D02644B-C0D1-B340-A149-F0FF8E5F25A3}" srcOrd="0" destOrd="0" presId="urn:microsoft.com/office/officeart/2008/layout/LinedList"/>
    <dgm:cxn modelId="{F8B2EC48-A9E1-7B4B-81AD-87457CE562BC}" type="presParOf" srcId="{2EE5BF86-F5E0-9C47-9312-3AD6308B560E}" destId="{73BE5854-14BD-7E48-B782-6A8C42328943}" srcOrd="1" destOrd="0" presId="urn:microsoft.com/office/officeart/2008/layout/LinedList"/>
    <dgm:cxn modelId="{3C1AFE4C-A148-F143-80CF-6ED393C5EE1F}" type="presParOf" srcId="{73BE5854-14BD-7E48-B782-6A8C42328943}" destId="{477D32E4-D992-004D-A3AF-FA5202132AC9}" srcOrd="0" destOrd="0" presId="urn:microsoft.com/office/officeart/2008/layout/LinedList"/>
    <dgm:cxn modelId="{5500F7C7-3AB5-D944-B0F7-FED06D561CAB}" type="presParOf" srcId="{73BE5854-14BD-7E48-B782-6A8C42328943}" destId="{9EE49BBA-001C-3541-B9DE-90979A64551A}" srcOrd="1" destOrd="0" presId="urn:microsoft.com/office/officeart/2008/layout/LinedList"/>
    <dgm:cxn modelId="{1401A86D-B254-5E49-A616-A0DC94273517}" type="presParOf" srcId="{2EE5BF86-F5E0-9C47-9312-3AD6308B560E}" destId="{79473A37-5AC2-3E46-990E-4DAD872E7925}" srcOrd="2" destOrd="0" presId="urn:microsoft.com/office/officeart/2008/layout/LinedList"/>
    <dgm:cxn modelId="{4B415F76-AF3C-D94F-8660-3A07B1DD9786}" type="presParOf" srcId="{2EE5BF86-F5E0-9C47-9312-3AD6308B560E}" destId="{18541BAD-B4C3-7744-88B8-6FA9C6EF2D7E}" srcOrd="3" destOrd="0" presId="urn:microsoft.com/office/officeart/2008/layout/LinedList"/>
    <dgm:cxn modelId="{C37687E7-CF78-E548-B6DA-140E81D115A0}" type="presParOf" srcId="{18541BAD-B4C3-7744-88B8-6FA9C6EF2D7E}" destId="{0283C39B-0424-B44A-990F-B54A14F3DFB9}" srcOrd="0" destOrd="0" presId="urn:microsoft.com/office/officeart/2008/layout/LinedList"/>
    <dgm:cxn modelId="{6239F115-7CEC-EC47-9237-3BE2F00D30A3}" type="presParOf" srcId="{18541BAD-B4C3-7744-88B8-6FA9C6EF2D7E}" destId="{A55A620B-EB26-7B47-8808-D5D4CDF58AD2}" srcOrd="1" destOrd="0" presId="urn:microsoft.com/office/officeart/2008/layout/LinedList"/>
    <dgm:cxn modelId="{BD1C2739-C663-584D-8AA1-A47B14EF03BB}" type="presParOf" srcId="{2EE5BF86-F5E0-9C47-9312-3AD6308B560E}" destId="{1BA8ECD8-9C74-FF4F-A5FE-B5A7925D28DE}" srcOrd="4" destOrd="0" presId="urn:microsoft.com/office/officeart/2008/layout/LinedList"/>
    <dgm:cxn modelId="{96F6469A-77BE-134E-B566-9B5905AD0CCD}" type="presParOf" srcId="{2EE5BF86-F5E0-9C47-9312-3AD6308B560E}" destId="{4EA2C82E-C588-AD4F-BC9C-C1D1E694F705}" srcOrd="5" destOrd="0" presId="urn:microsoft.com/office/officeart/2008/layout/LinedList"/>
    <dgm:cxn modelId="{A65821BD-4B4D-9244-B9D6-7A673EF37DB5}" type="presParOf" srcId="{4EA2C82E-C588-AD4F-BC9C-C1D1E694F705}" destId="{192DEC79-5B69-644A-8C49-C099AA996F26}" srcOrd="0" destOrd="0" presId="urn:microsoft.com/office/officeart/2008/layout/LinedList"/>
    <dgm:cxn modelId="{42066AE0-656F-6940-9032-C187D639368E}" type="presParOf" srcId="{4EA2C82E-C588-AD4F-BC9C-C1D1E694F705}" destId="{D479B08B-56A4-C241-BEC6-8C9B2E4C5C62}" srcOrd="1" destOrd="0" presId="urn:microsoft.com/office/officeart/2008/layout/LinedList"/>
    <dgm:cxn modelId="{67FC2E2E-592B-8149-8B9B-60E54D2A5707}" type="presParOf" srcId="{2EE5BF86-F5E0-9C47-9312-3AD6308B560E}" destId="{F3A08B2B-37F7-0B44-BC59-2B9C70BA90E2}" srcOrd="6" destOrd="0" presId="urn:microsoft.com/office/officeart/2008/layout/LinedList"/>
    <dgm:cxn modelId="{19E46D0C-35AC-1344-8B1F-28233EBCA4F0}" type="presParOf" srcId="{2EE5BF86-F5E0-9C47-9312-3AD6308B560E}" destId="{DC840F62-4D7D-2D4E-9288-03ECB8C1EDC9}" srcOrd="7" destOrd="0" presId="urn:microsoft.com/office/officeart/2008/layout/LinedList"/>
    <dgm:cxn modelId="{A9299AFA-AC0C-F54C-A81A-591A4B1A5634}" type="presParOf" srcId="{DC840F62-4D7D-2D4E-9288-03ECB8C1EDC9}" destId="{A1E52297-EFF0-6547-B88A-6A4B909EB0B2}" srcOrd="0" destOrd="0" presId="urn:microsoft.com/office/officeart/2008/layout/LinedList"/>
    <dgm:cxn modelId="{80F664A1-1F8C-8644-A188-9CA04578679C}" type="presParOf" srcId="{DC840F62-4D7D-2D4E-9288-03ECB8C1EDC9}" destId="{7E6966D3-9E1C-2C4D-A502-6F0BC670A2C0}" srcOrd="1" destOrd="0" presId="urn:microsoft.com/office/officeart/2008/layout/LinedList"/>
    <dgm:cxn modelId="{D29B53E2-A483-B44D-9164-D94E9A7C1F21}" type="presParOf" srcId="{2EE5BF86-F5E0-9C47-9312-3AD6308B560E}" destId="{3AF5A357-5A2E-5243-9E76-87E6D1DC68B2}" srcOrd="8" destOrd="0" presId="urn:microsoft.com/office/officeart/2008/layout/LinedList"/>
    <dgm:cxn modelId="{8FDF0CBF-B8CA-E742-886A-D822035FFC17}" type="presParOf" srcId="{2EE5BF86-F5E0-9C47-9312-3AD6308B560E}" destId="{FEE6792F-E1F1-9F4B-8800-D0BB11F2AA4A}" srcOrd="9" destOrd="0" presId="urn:microsoft.com/office/officeart/2008/layout/LinedList"/>
    <dgm:cxn modelId="{4751D35D-B415-E24A-8D53-E756A6574702}" type="presParOf" srcId="{FEE6792F-E1F1-9F4B-8800-D0BB11F2AA4A}" destId="{A9EC6468-F89F-4C46-AD3F-807CB34BE44E}" srcOrd="0" destOrd="0" presId="urn:microsoft.com/office/officeart/2008/layout/LinedList"/>
    <dgm:cxn modelId="{958FC92A-6EB5-784D-AF4B-08C99FD54EF3}" type="presParOf" srcId="{FEE6792F-E1F1-9F4B-8800-D0BB11F2AA4A}" destId="{04A67E1E-61CA-C248-A961-58FF37DEA2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1E70A-8EFC-4C01-ABE1-F494E07CEE91}" type="doc">
      <dgm:prSet loTypeId="urn:microsoft.com/office/officeart/2005/8/layout/bProcess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FEB1DE2-9DAD-4B4C-AA9C-7C7DB2130FEC}">
      <dgm:prSet/>
      <dgm:spPr/>
      <dgm:t>
        <a:bodyPr/>
        <a:lstStyle/>
        <a:p>
          <a:r>
            <a:rPr lang="uk-UA" dirty="0"/>
            <a:t>Література</a:t>
          </a:r>
          <a:endParaRPr lang="en-US" dirty="0"/>
        </a:p>
      </dgm:t>
    </dgm:pt>
    <dgm:pt modelId="{BF4663BF-1F81-40BD-A09A-AC218E659A2A}" type="parTrans" cxnId="{E16ABE1A-C0E2-416B-B56B-7E3AD8003FA6}">
      <dgm:prSet/>
      <dgm:spPr/>
      <dgm:t>
        <a:bodyPr/>
        <a:lstStyle/>
        <a:p>
          <a:endParaRPr lang="en-US"/>
        </a:p>
      </dgm:t>
    </dgm:pt>
    <dgm:pt modelId="{55A638C5-E4A9-44A6-BD21-C891537A91A7}" type="sibTrans" cxnId="{E16ABE1A-C0E2-416B-B56B-7E3AD8003FA6}">
      <dgm:prSet/>
      <dgm:spPr/>
      <dgm:t>
        <a:bodyPr/>
        <a:lstStyle/>
        <a:p>
          <a:endParaRPr lang="en-US"/>
        </a:p>
      </dgm:t>
    </dgm:pt>
    <dgm:pt modelId="{D8D0FA0B-40D7-4246-95AD-2C5E34F76820}">
      <dgm:prSet custT="1"/>
      <dgm:spPr/>
      <dgm:t>
        <a:bodyPr/>
        <a:lstStyle/>
        <a:p>
          <a:r>
            <a:rPr lang="uk-UA" sz="2400" dirty="0"/>
            <a:t>Живопис / мистецтво</a:t>
          </a:r>
        </a:p>
        <a:p>
          <a:r>
            <a:rPr lang="uk-UA" sz="2000" dirty="0"/>
            <a:t>художник, скульптор, дизайнер, модельєр, гончар</a:t>
          </a:r>
        </a:p>
      </dgm:t>
    </dgm:pt>
    <dgm:pt modelId="{BE019A58-6CE0-43BF-A0E8-A4003026479A}" type="parTrans" cxnId="{0469C00E-E368-459E-AA16-C23C8D959D2A}">
      <dgm:prSet/>
      <dgm:spPr/>
      <dgm:t>
        <a:bodyPr/>
        <a:lstStyle/>
        <a:p>
          <a:endParaRPr lang="en-US"/>
        </a:p>
      </dgm:t>
    </dgm:pt>
    <dgm:pt modelId="{4F4ABCFC-FF01-41C0-8C18-40FF7469708B}" type="sibTrans" cxnId="{0469C00E-E368-459E-AA16-C23C8D959D2A}">
      <dgm:prSet/>
      <dgm:spPr/>
      <dgm:t>
        <a:bodyPr/>
        <a:lstStyle/>
        <a:p>
          <a:endParaRPr lang="en-US"/>
        </a:p>
      </dgm:t>
    </dgm:pt>
    <dgm:pt modelId="{C563220C-A121-4977-BF9C-724A37447357}">
      <dgm:prSet custT="1"/>
      <dgm:spPr/>
      <dgm:t>
        <a:bodyPr/>
        <a:lstStyle/>
        <a:p>
          <a:r>
            <a:rPr lang="uk-UA" sz="2800" dirty="0"/>
            <a:t>Театр</a:t>
          </a:r>
        </a:p>
        <a:p>
          <a:r>
            <a:rPr lang="uk-UA" sz="2000" dirty="0"/>
            <a:t>актор, актриса, балерина, оперний співак, режисер  </a:t>
          </a:r>
          <a:endParaRPr lang="en-US" sz="2000" dirty="0"/>
        </a:p>
      </dgm:t>
    </dgm:pt>
    <dgm:pt modelId="{50B2F58B-8199-47D7-A877-557D0713318A}" type="parTrans" cxnId="{5AE1C343-5C69-4431-B821-943A0BA08088}">
      <dgm:prSet/>
      <dgm:spPr/>
      <dgm:t>
        <a:bodyPr/>
        <a:lstStyle/>
        <a:p>
          <a:endParaRPr lang="en-US"/>
        </a:p>
      </dgm:t>
    </dgm:pt>
    <dgm:pt modelId="{0EFAAC78-1134-4F48-9A96-DEA255CCB1B4}" type="sibTrans" cxnId="{5AE1C343-5C69-4431-B821-943A0BA08088}">
      <dgm:prSet/>
      <dgm:spPr/>
      <dgm:t>
        <a:bodyPr/>
        <a:lstStyle/>
        <a:p>
          <a:endParaRPr lang="en-US"/>
        </a:p>
      </dgm:t>
    </dgm:pt>
    <dgm:pt modelId="{733B4ED8-5AB3-493A-9ECD-6567D83563C8}">
      <dgm:prSet custT="1"/>
      <dgm:spPr/>
      <dgm:t>
        <a:bodyPr/>
        <a:lstStyle/>
        <a:p>
          <a:r>
            <a:rPr lang="uk-UA" sz="3200" dirty="0"/>
            <a:t>Кіно</a:t>
          </a:r>
        </a:p>
        <a:p>
          <a:r>
            <a:rPr lang="uk-UA" sz="2100" dirty="0"/>
            <a:t>актор, актриса, режисер, сценарист, </a:t>
          </a:r>
          <a:r>
            <a:rPr lang="uk-UA" sz="2100" dirty="0" err="1"/>
            <a:t>візажист</a:t>
          </a:r>
          <a:r>
            <a:rPr lang="uk-UA" sz="2100" dirty="0"/>
            <a:t>, дизайнер костюмів</a:t>
          </a:r>
          <a:endParaRPr lang="en-US" sz="2100" dirty="0"/>
        </a:p>
      </dgm:t>
    </dgm:pt>
    <dgm:pt modelId="{2790E1E9-9065-4A70-95DA-6D46BA51449D}" type="parTrans" cxnId="{5B6E0A6F-7F39-4C72-A65F-35EB11A3653C}">
      <dgm:prSet/>
      <dgm:spPr/>
      <dgm:t>
        <a:bodyPr/>
        <a:lstStyle/>
        <a:p>
          <a:endParaRPr lang="en-US"/>
        </a:p>
      </dgm:t>
    </dgm:pt>
    <dgm:pt modelId="{EDEF25F3-C288-4F73-89CA-722DD08F49AE}" type="sibTrans" cxnId="{5B6E0A6F-7F39-4C72-A65F-35EB11A3653C}">
      <dgm:prSet/>
      <dgm:spPr/>
      <dgm:t>
        <a:bodyPr/>
        <a:lstStyle/>
        <a:p>
          <a:endParaRPr lang="en-US"/>
        </a:p>
      </dgm:t>
    </dgm:pt>
    <dgm:pt modelId="{BE9C060A-B4C8-46DB-889C-08D9D7818052}">
      <dgm:prSet custT="1"/>
      <dgm:spPr/>
      <dgm:t>
        <a:bodyPr/>
        <a:lstStyle/>
        <a:p>
          <a:r>
            <a:rPr lang="uk-UA" sz="2600" dirty="0"/>
            <a:t>Фотографія</a:t>
          </a:r>
        </a:p>
        <a:p>
          <a:r>
            <a:rPr lang="uk-UA" sz="2400" dirty="0"/>
            <a:t>фотограф, модель</a:t>
          </a:r>
          <a:endParaRPr lang="en-US" sz="2400" dirty="0"/>
        </a:p>
      </dgm:t>
    </dgm:pt>
    <dgm:pt modelId="{97E3F95B-3B79-4C3E-AD61-00A5AB096C7F}" type="parTrans" cxnId="{CFC6FB94-1E7A-4A27-91C3-099DF68FA906}">
      <dgm:prSet/>
      <dgm:spPr/>
      <dgm:t>
        <a:bodyPr/>
        <a:lstStyle/>
        <a:p>
          <a:endParaRPr lang="en-US"/>
        </a:p>
      </dgm:t>
    </dgm:pt>
    <dgm:pt modelId="{2B0A1B7C-0A9A-4179-B04E-EF91FDED2723}" type="sibTrans" cxnId="{CFC6FB94-1E7A-4A27-91C3-099DF68FA906}">
      <dgm:prSet/>
      <dgm:spPr/>
      <dgm:t>
        <a:bodyPr/>
        <a:lstStyle/>
        <a:p>
          <a:endParaRPr lang="en-US"/>
        </a:p>
      </dgm:t>
    </dgm:pt>
    <dgm:pt modelId="{BC1FF8CF-AE95-44D5-ABB1-7284C8A1464E}">
      <dgm:prSet custT="1"/>
      <dgm:spPr/>
      <dgm:t>
        <a:bodyPr/>
        <a:lstStyle/>
        <a:p>
          <a:endParaRPr lang="uk-UA" sz="2600" dirty="0"/>
        </a:p>
        <a:p>
          <a:r>
            <a:rPr lang="uk-UA" sz="2600" dirty="0"/>
            <a:t>Музика</a:t>
          </a:r>
        </a:p>
        <a:p>
          <a:r>
            <a:rPr lang="uk-UA" sz="1900" dirty="0"/>
            <a:t>музикант, диригент, автор текстів, продюсер, менеджер, звукорежисер, співак</a:t>
          </a:r>
        </a:p>
        <a:p>
          <a:endParaRPr lang="en-US" sz="2000" dirty="0"/>
        </a:p>
      </dgm:t>
    </dgm:pt>
    <dgm:pt modelId="{27ACA3BA-DF22-45E1-A176-71976AF0699A}" type="parTrans" cxnId="{58E92267-3D49-4F15-AC48-CF9629F815EF}">
      <dgm:prSet/>
      <dgm:spPr/>
      <dgm:t>
        <a:bodyPr/>
        <a:lstStyle/>
        <a:p>
          <a:endParaRPr lang="en-US"/>
        </a:p>
      </dgm:t>
    </dgm:pt>
    <dgm:pt modelId="{20EB0EE8-A6CB-4380-A715-D84C6EB3D3AF}" type="sibTrans" cxnId="{58E92267-3D49-4F15-AC48-CF9629F815EF}">
      <dgm:prSet/>
      <dgm:spPr/>
      <dgm:t>
        <a:bodyPr/>
        <a:lstStyle/>
        <a:p>
          <a:endParaRPr lang="en-US"/>
        </a:p>
      </dgm:t>
    </dgm:pt>
    <dgm:pt modelId="{95ACF648-2045-AE45-AC90-AD08BD1D97EE}">
      <dgm:prSet/>
      <dgm:spPr/>
      <dgm:t>
        <a:bodyPr/>
        <a:lstStyle/>
        <a:p>
          <a:r>
            <a:rPr lang="uk-UA" dirty="0"/>
            <a:t>письменник, прозаїк, поет, журналіст, есеїст, критик, перекладач</a:t>
          </a:r>
          <a:endParaRPr lang="cs-CZ" dirty="0"/>
        </a:p>
      </dgm:t>
    </dgm:pt>
    <dgm:pt modelId="{7F529516-6428-894B-8554-4EC951EFEAA0}" type="parTrans" cxnId="{84087E00-3064-BC48-AFBE-0739243AA914}">
      <dgm:prSet/>
      <dgm:spPr/>
      <dgm:t>
        <a:bodyPr/>
        <a:lstStyle/>
        <a:p>
          <a:endParaRPr lang="cs-CZ"/>
        </a:p>
      </dgm:t>
    </dgm:pt>
    <dgm:pt modelId="{346B70E5-7BCD-6444-9A41-312EDFD85940}" type="sibTrans" cxnId="{84087E00-3064-BC48-AFBE-0739243AA914}">
      <dgm:prSet/>
      <dgm:spPr/>
      <dgm:t>
        <a:bodyPr/>
        <a:lstStyle/>
        <a:p>
          <a:endParaRPr lang="cs-CZ"/>
        </a:p>
      </dgm:t>
    </dgm:pt>
    <dgm:pt modelId="{A0AD7F01-7DB7-3841-AB28-6A3A927F9645}" type="pres">
      <dgm:prSet presAssocID="{5CE1E70A-8EFC-4C01-ABE1-F494E07CEE91}" presName="Name0" presStyleCnt="0">
        <dgm:presLayoutVars>
          <dgm:dir/>
          <dgm:resizeHandles/>
        </dgm:presLayoutVars>
      </dgm:prSet>
      <dgm:spPr/>
    </dgm:pt>
    <dgm:pt modelId="{426D5036-BAB2-5B41-BAB8-7C9EC523D940}" type="pres">
      <dgm:prSet presAssocID="{6FEB1DE2-9DAD-4B4C-AA9C-7C7DB2130FEC}" presName="compNode" presStyleCnt="0"/>
      <dgm:spPr/>
    </dgm:pt>
    <dgm:pt modelId="{C298FA89-4AFF-1D4A-ACE2-60B23971191C}" type="pres">
      <dgm:prSet presAssocID="{6FEB1DE2-9DAD-4B4C-AA9C-7C7DB2130FEC}" presName="dummyConnPt" presStyleCnt="0"/>
      <dgm:spPr/>
    </dgm:pt>
    <dgm:pt modelId="{86551F28-1878-3D4C-8760-1F306DA6DD12}" type="pres">
      <dgm:prSet presAssocID="{6FEB1DE2-9DAD-4B4C-AA9C-7C7DB2130FEC}" presName="node" presStyleLbl="node1" presStyleIdx="0" presStyleCnt="6">
        <dgm:presLayoutVars>
          <dgm:bulletEnabled val="1"/>
        </dgm:presLayoutVars>
      </dgm:prSet>
      <dgm:spPr/>
    </dgm:pt>
    <dgm:pt modelId="{23E441D6-05E5-1E44-A4C9-9113E17A7C95}" type="pres">
      <dgm:prSet presAssocID="{55A638C5-E4A9-44A6-BD21-C891537A91A7}" presName="sibTrans" presStyleLbl="bgSibTrans2D1" presStyleIdx="0" presStyleCnt="5"/>
      <dgm:spPr/>
    </dgm:pt>
    <dgm:pt modelId="{D65B0E04-2626-044F-B91A-D84BF13ECD01}" type="pres">
      <dgm:prSet presAssocID="{D8D0FA0B-40D7-4246-95AD-2C5E34F76820}" presName="compNode" presStyleCnt="0"/>
      <dgm:spPr/>
    </dgm:pt>
    <dgm:pt modelId="{50BE8E47-D5F9-3844-AB49-E059E26C3695}" type="pres">
      <dgm:prSet presAssocID="{D8D0FA0B-40D7-4246-95AD-2C5E34F76820}" presName="dummyConnPt" presStyleCnt="0"/>
      <dgm:spPr/>
    </dgm:pt>
    <dgm:pt modelId="{0215FC59-01A3-7F44-8D0B-5AAEC0C26B5A}" type="pres">
      <dgm:prSet presAssocID="{D8D0FA0B-40D7-4246-95AD-2C5E34F76820}" presName="node" presStyleLbl="node1" presStyleIdx="1" presStyleCnt="6">
        <dgm:presLayoutVars>
          <dgm:bulletEnabled val="1"/>
        </dgm:presLayoutVars>
      </dgm:prSet>
      <dgm:spPr/>
    </dgm:pt>
    <dgm:pt modelId="{C78745E3-7E20-D643-8C4F-65613BCB5ABA}" type="pres">
      <dgm:prSet presAssocID="{4F4ABCFC-FF01-41C0-8C18-40FF7469708B}" presName="sibTrans" presStyleLbl="bgSibTrans2D1" presStyleIdx="1" presStyleCnt="5"/>
      <dgm:spPr/>
    </dgm:pt>
    <dgm:pt modelId="{EA105FFF-30B8-F74F-828A-45F499761674}" type="pres">
      <dgm:prSet presAssocID="{C563220C-A121-4977-BF9C-724A37447357}" presName="compNode" presStyleCnt="0"/>
      <dgm:spPr/>
    </dgm:pt>
    <dgm:pt modelId="{77917F55-A1F6-6B44-A728-57DB8678BFC6}" type="pres">
      <dgm:prSet presAssocID="{C563220C-A121-4977-BF9C-724A37447357}" presName="dummyConnPt" presStyleCnt="0"/>
      <dgm:spPr/>
    </dgm:pt>
    <dgm:pt modelId="{CBDA748A-D0D1-674F-8C73-2163CDBD5D3F}" type="pres">
      <dgm:prSet presAssocID="{C563220C-A121-4977-BF9C-724A37447357}" presName="node" presStyleLbl="node1" presStyleIdx="2" presStyleCnt="6">
        <dgm:presLayoutVars>
          <dgm:bulletEnabled val="1"/>
        </dgm:presLayoutVars>
      </dgm:prSet>
      <dgm:spPr/>
    </dgm:pt>
    <dgm:pt modelId="{30234D15-621E-0B4E-8CDA-0F930E1053FE}" type="pres">
      <dgm:prSet presAssocID="{0EFAAC78-1134-4F48-9A96-DEA255CCB1B4}" presName="sibTrans" presStyleLbl="bgSibTrans2D1" presStyleIdx="2" presStyleCnt="5"/>
      <dgm:spPr/>
    </dgm:pt>
    <dgm:pt modelId="{25D4863D-C450-604C-A113-9DE1A1A8AD3D}" type="pres">
      <dgm:prSet presAssocID="{733B4ED8-5AB3-493A-9ECD-6567D83563C8}" presName="compNode" presStyleCnt="0"/>
      <dgm:spPr/>
    </dgm:pt>
    <dgm:pt modelId="{0134F8CE-6368-224E-9D92-57EAB15602F7}" type="pres">
      <dgm:prSet presAssocID="{733B4ED8-5AB3-493A-9ECD-6567D83563C8}" presName="dummyConnPt" presStyleCnt="0"/>
      <dgm:spPr/>
    </dgm:pt>
    <dgm:pt modelId="{7896CCA8-F1AA-9E44-9DCE-F7ACD0AB15ED}" type="pres">
      <dgm:prSet presAssocID="{733B4ED8-5AB3-493A-9ECD-6567D83563C8}" presName="node" presStyleLbl="node1" presStyleIdx="3" presStyleCnt="6">
        <dgm:presLayoutVars>
          <dgm:bulletEnabled val="1"/>
        </dgm:presLayoutVars>
      </dgm:prSet>
      <dgm:spPr/>
    </dgm:pt>
    <dgm:pt modelId="{93175E3A-D455-934B-9354-4DBCEF16BA47}" type="pres">
      <dgm:prSet presAssocID="{EDEF25F3-C288-4F73-89CA-722DD08F49AE}" presName="sibTrans" presStyleLbl="bgSibTrans2D1" presStyleIdx="3" presStyleCnt="5"/>
      <dgm:spPr/>
    </dgm:pt>
    <dgm:pt modelId="{AF4C279D-34E7-D849-8ED5-BCCE39DE19EB}" type="pres">
      <dgm:prSet presAssocID="{BE9C060A-B4C8-46DB-889C-08D9D7818052}" presName="compNode" presStyleCnt="0"/>
      <dgm:spPr/>
    </dgm:pt>
    <dgm:pt modelId="{E9393907-369E-0B4B-838E-F278837DD47E}" type="pres">
      <dgm:prSet presAssocID="{BE9C060A-B4C8-46DB-889C-08D9D7818052}" presName="dummyConnPt" presStyleCnt="0"/>
      <dgm:spPr/>
    </dgm:pt>
    <dgm:pt modelId="{F6635D86-183A-D04F-B6B0-5149D7A0DBEC}" type="pres">
      <dgm:prSet presAssocID="{BE9C060A-B4C8-46DB-889C-08D9D7818052}" presName="node" presStyleLbl="node1" presStyleIdx="4" presStyleCnt="6">
        <dgm:presLayoutVars>
          <dgm:bulletEnabled val="1"/>
        </dgm:presLayoutVars>
      </dgm:prSet>
      <dgm:spPr/>
    </dgm:pt>
    <dgm:pt modelId="{51FBA1ED-CBDD-8C44-9047-D42625F14B0D}" type="pres">
      <dgm:prSet presAssocID="{2B0A1B7C-0A9A-4179-B04E-EF91FDED2723}" presName="sibTrans" presStyleLbl="bgSibTrans2D1" presStyleIdx="4" presStyleCnt="5"/>
      <dgm:spPr/>
    </dgm:pt>
    <dgm:pt modelId="{1FEB4123-F7E8-9249-8DF5-05A09AC28861}" type="pres">
      <dgm:prSet presAssocID="{BC1FF8CF-AE95-44D5-ABB1-7284C8A1464E}" presName="compNode" presStyleCnt="0"/>
      <dgm:spPr/>
    </dgm:pt>
    <dgm:pt modelId="{2A27A943-1F81-1A44-B899-4B1D482FAB3D}" type="pres">
      <dgm:prSet presAssocID="{BC1FF8CF-AE95-44D5-ABB1-7284C8A1464E}" presName="dummyConnPt" presStyleCnt="0"/>
      <dgm:spPr/>
    </dgm:pt>
    <dgm:pt modelId="{97FC0FE5-56CD-8D46-A9F8-15C4A4E4E526}" type="pres">
      <dgm:prSet presAssocID="{BC1FF8CF-AE95-44D5-ABB1-7284C8A1464E}" presName="node" presStyleLbl="node1" presStyleIdx="5" presStyleCnt="6">
        <dgm:presLayoutVars>
          <dgm:bulletEnabled val="1"/>
        </dgm:presLayoutVars>
      </dgm:prSet>
      <dgm:spPr/>
    </dgm:pt>
  </dgm:ptLst>
  <dgm:cxnLst>
    <dgm:cxn modelId="{84087E00-3064-BC48-AFBE-0739243AA914}" srcId="{6FEB1DE2-9DAD-4B4C-AA9C-7C7DB2130FEC}" destId="{95ACF648-2045-AE45-AC90-AD08BD1D97EE}" srcOrd="0" destOrd="0" parTransId="{7F529516-6428-894B-8554-4EC951EFEAA0}" sibTransId="{346B70E5-7BCD-6444-9A41-312EDFD85940}"/>
    <dgm:cxn modelId="{7819E60A-00B7-5A44-AE84-C69CC3D77ECC}" type="presOf" srcId="{BE9C060A-B4C8-46DB-889C-08D9D7818052}" destId="{F6635D86-183A-D04F-B6B0-5149D7A0DBEC}" srcOrd="0" destOrd="0" presId="urn:microsoft.com/office/officeart/2005/8/layout/bProcess4"/>
    <dgm:cxn modelId="{0469C00E-E368-459E-AA16-C23C8D959D2A}" srcId="{5CE1E70A-8EFC-4C01-ABE1-F494E07CEE91}" destId="{D8D0FA0B-40D7-4246-95AD-2C5E34F76820}" srcOrd="1" destOrd="0" parTransId="{BE019A58-6CE0-43BF-A0E8-A4003026479A}" sibTransId="{4F4ABCFC-FF01-41C0-8C18-40FF7469708B}"/>
    <dgm:cxn modelId="{E16ABE1A-C0E2-416B-B56B-7E3AD8003FA6}" srcId="{5CE1E70A-8EFC-4C01-ABE1-F494E07CEE91}" destId="{6FEB1DE2-9DAD-4B4C-AA9C-7C7DB2130FEC}" srcOrd="0" destOrd="0" parTransId="{BF4663BF-1F81-40BD-A09A-AC218E659A2A}" sibTransId="{55A638C5-E4A9-44A6-BD21-C891537A91A7}"/>
    <dgm:cxn modelId="{16DAB93C-A913-1741-BCF7-033CB4BBBA45}" type="presOf" srcId="{0EFAAC78-1134-4F48-9A96-DEA255CCB1B4}" destId="{30234D15-621E-0B4E-8CDA-0F930E1053FE}" srcOrd="0" destOrd="0" presId="urn:microsoft.com/office/officeart/2005/8/layout/bProcess4"/>
    <dgm:cxn modelId="{5AE1C343-5C69-4431-B821-943A0BA08088}" srcId="{5CE1E70A-8EFC-4C01-ABE1-F494E07CEE91}" destId="{C563220C-A121-4977-BF9C-724A37447357}" srcOrd="2" destOrd="0" parTransId="{50B2F58B-8199-47D7-A877-557D0713318A}" sibTransId="{0EFAAC78-1134-4F48-9A96-DEA255CCB1B4}"/>
    <dgm:cxn modelId="{D456BF50-D90E-EB45-910D-644B5CE31BC7}" type="presOf" srcId="{D8D0FA0B-40D7-4246-95AD-2C5E34F76820}" destId="{0215FC59-01A3-7F44-8D0B-5AAEC0C26B5A}" srcOrd="0" destOrd="0" presId="urn:microsoft.com/office/officeart/2005/8/layout/bProcess4"/>
    <dgm:cxn modelId="{0A528F5C-886C-DE41-A2C8-AB74A5AED682}" type="presOf" srcId="{EDEF25F3-C288-4F73-89CA-722DD08F49AE}" destId="{93175E3A-D455-934B-9354-4DBCEF16BA47}" srcOrd="0" destOrd="0" presId="urn:microsoft.com/office/officeart/2005/8/layout/bProcess4"/>
    <dgm:cxn modelId="{73B8AB63-E576-6442-BAD2-EA55B338B3D7}" type="presOf" srcId="{733B4ED8-5AB3-493A-9ECD-6567D83563C8}" destId="{7896CCA8-F1AA-9E44-9DCE-F7ACD0AB15ED}" srcOrd="0" destOrd="0" presId="urn:microsoft.com/office/officeart/2005/8/layout/bProcess4"/>
    <dgm:cxn modelId="{58E92267-3D49-4F15-AC48-CF9629F815EF}" srcId="{5CE1E70A-8EFC-4C01-ABE1-F494E07CEE91}" destId="{BC1FF8CF-AE95-44D5-ABB1-7284C8A1464E}" srcOrd="5" destOrd="0" parTransId="{27ACA3BA-DF22-45E1-A176-71976AF0699A}" sibTransId="{20EB0EE8-A6CB-4380-A715-D84C6EB3D3AF}"/>
    <dgm:cxn modelId="{90F3856D-79CF-DB45-BF20-030634D3A210}" type="presOf" srcId="{C563220C-A121-4977-BF9C-724A37447357}" destId="{CBDA748A-D0D1-674F-8C73-2163CDBD5D3F}" srcOrd="0" destOrd="0" presId="urn:microsoft.com/office/officeart/2005/8/layout/bProcess4"/>
    <dgm:cxn modelId="{5B6E0A6F-7F39-4C72-A65F-35EB11A3653C}" srcId="{5CE1E70A-8EFC-4C01-ABE1-F494E07CEE91}" destId="{733B4ED8-5AB3-493A-9ECD-6567D83563C8}" srcOrd="3" destOrd="0" parTransId="{2790E1E9-9065-4A70-95DA-6D46BA51449D}" sibTransId="{EDEF25F3-C288-4F73-89CA-722DD08F49AE}"/>
    <dgm:cxn modelId="{CFE99B8D-661B-B449-829C-29DE93BA6739}" type="presOf" srcId="{BC1FF8CF-AE95-44D5-ABB1-7284C8A1464E}" destId="{97FC0FE5-56CD-8D46-A9F8-15C4A4E4E526}" srcOrd="0" destOrd="0" presId="urn:microsoft.com/office/officeart/2005/8/layout/bProcess4"/>
    <dgm:cxn modelId="{9F0CBD91-78FF-E241-9E9D-D98BCF3BDFF9}" type="presOf" srcId="{5CE1E70A-8EFC-4C01-ABE1-F494E07CEE91}" destId="{A0AD7F01-7DB7-3841-AB28-6A3A927F9645}" srcOrd="0" destOrd="0" presId="urn:microsoft.com/office/officeart/2005/8/layout/bProcess4"/>
    <dgm:cxn modelId="{CFC6FB94-1E7A-4A27-91C3-099DF68FA906}" srcId="{5CE1E70A-8EFC-4C01-ABE1-F494E07CEE91}" destId="{BE9C060A-B4C8-46DB-889C-08D9D7818052}" srcOrd="4" destOrd="0" parTransId="{97E3F95B-3B79-4C3E-AD61-00A5AB096C7F}" sibTransId="{2B0A1B7C-0A9A-4179-B04E-EF91FDED2723}"/>
    <dgm:cxn modelId="{13CDCBAA-06F0-1B49-BE6D-A9AC38AFB900}" type="presOf" srcId="{4F4ABCFC-FF01-41C0-8C18-40FF7469708B}" destId="{C78745E3-7E20-D643-8C4F-65613BCB5ABA}" srcOrd="0" destOrd="0" presId="urn:microsoft.com/office/officeart/2005/8/layout/bProcess4"/>
    <dgm:cxn modelId="{50F099B5-9995-1541-8FD2-9EDA0C62408F}" type="presOf" srcId="{55A638C5-E4A9-44A6-BD21-C891537A91A7}" destId="{23E441D6-05E5-1E44-A4C9-9113E17A7C95}" srcOrd="0" destOrd="0" presId="urn:microsoft.com/office/officeart/2005/8/layout/bProcess4"/>
    <dgm:cxn modelId="{B3FDD9B7-DA33-E647-8440-C246E392720C}" type="presOf" srcId="{6FEB1DE2-9DAD-4B4C-AA9C-7C7DB2130FEC}" destId="{86551F28-1878-3D4C-8760-1F306DA6DD12}" srcOrd="0" destOrd="0" presId="urn:microsoft.com/office/officeart/2005/8/layout/bProcess4"/>
    <dgm:cxn modelId="{62F7A3BA-6487-2840-9638-70DE571D16D8}" type="presOf" srcId="{2B0A1B7C-0A9A-4179-B04E-EF91FDED2723}" destId="{51FBA1ED-CBDD-8C44-9047-D42625F14B0D}" srcOrd="0" destOrd="0" presId="urn:microsoft.com/office/officeart/2005/8/layout/bProcess4"/>
    <dgm:cxn modelId="{CAC789DC-7BB9-1B4B-8057-DB4D8E65F9D9}" type="presOf" srcId="{95ACF648-2045-AE45-AC90-AD08BD1D97EE}" destId="{86551F28-1878-3D4C-8760-1F306DA6DD12}" srcOrd="0" destOrd="1" presId="urn:microsoft.com/office/officeart/2005/8/layout/bProcess4"/>
    <dgm:cxn modelId="{C79F0156-0B01-D846-9902-80E60E2E995F}" type="presParOf" srcId="{A0AD7F01-7DB7-3841-AB28-6A3A927F9645}" destId="{426D5036-BAB2-5B41-BAB8-7C9EC523D940}" srcOrd="0" destOrd="0" presId="urn:microsoft.com/office/officeart/2005/8/layout/bProcess4"/>
    <dgm:cxn modelId="{AB41B377-E9DC-AB40-ADEA-9C6C2719ED58}" type="presParOf" srcId="{426D5036-BAB2-5B41-BAB8-7C9EC523D940}" destId="{C298FA89-4AFF-1D4A-ACE2-60B23971191C}" srcOrd="0" destOrd="0" presId="urn:microsoft.com/office/officeart/2005/8/layout/bProcess4"/>
    <dgm:cxn modelId="{1D5BD2A5-1546-6D48-9BF6-1EBAB1A2BBD1}" type="presParOf" srcId="{426D5036-BAB2-5B41-BAB8-7C9EC523D940}" destId="{86551F28-1878-3D4C-8760-1F306DA6DD12}" srcOrd="1" destOrd="0" presId="urn:microsoft.com/office/officeart/2005/8/layout/bProcess4"/>
    <dgm:cxn modelId="{80D2BB91-D2F1-C94E-BB7C-F8EEEEF7C8AF}" type="presParOf" srcId="{A0AD7F01-7DB7-3841-AB28-6A3A927F9645}" destId="{23E441D6-05E5-1E44-A4C9-9113E17A7C95}" srcOrd="1" destOrd="0" presId="urn:microsoft.com/office/officeart/2005/8/layout/bProcess4"/>
    <dgm:cxn modelId="{D2EB3E12-C2DC-5A4F-B744-D8DF23BBD328}" type="presParOf" srcId="{A0AD7F01-7DB7-3841-AB28-6A3A927F9645}" destId="{D65B0E04-2626-044F-B91A-D84BF13ECD01}" srcOrd="2" destOrd="0" presId="urn:microsoft.com/office/officeart/2005/8/layout/bProcess4"/>
    <dgm:cxn modelId="{3C505B87-A213-FD48-8CBC-D0748EEDEF7C}" type="presParOf" srcId="{D65B0E04-2626-044F-B91A-D84BF13ECD01}" destId="{50BE8E47-D5F9-3844-AB49-E059E26C3695}" srcOrd="0" destOrd="0" presId="urn:microsoft.com/office/officeart/2005/8/layout/bProcess4"/>
    <dgm:cxn modelId="{4D3C8A2A-786D-DF48-A1EF-C39F68554D3F}" type="presParOf" srcId="{D65B0E04-2626-044F-B91A-D84BF13ECD01}" destId="{0215FC59-01A3-7F44-8D0B-5AAEC0C26B5A}" srcOrd="1" destOrd="0" presId="urn:microsoft.com/office/officeart/2005/8/layout/bProcess4"/>
    <dgm:cxn modelId="{7D3856A7-3E56-7B48-B5FD-ACB642E3832F}" type="presParOf" srcId="{A0AD7F01-7DB7-3841-AB28-6A3A927F9645}" destId="{C78745E3-7E20-D643-8C4F-65613BCB5ABA}" srcOrd="3" destOrd="0" presId="urn:microsoft.com/office/officeart/2005/8/layout/bProcess4"/>
    <dgm:cxn modelId="{2970BB51-7ADB-1544-BF80-EC51E4AFA802}" type="presParOf" srcId="{A0AD7F01-7DB7-3841-AB28-6A3A927F9645}" destId="{EA105FFF-30B8-F74F-828A-45F499761674}" srcOrd="4" destOrd="0" presId="urn:microsoft.com/office/officeart/2005/8/layout/bProcess4"/>
    <dgm:cxn modelId="{79F7D005-FADB-9D4F-919B-F650F9A6D5AE}" type="presParOf" srcId="{EA105FFF-30B8-F74F-828A-45F499761674}" destId="{77917F55-A1F6-6B44-A728-57DB8678BFC6}" srcOrd="0" destOrd="0" presId="urn:microsoft.com/office/officeart/2005/8/layout/bProcess4"/>
    <dgm:cxn modelId="{205D86A5-B956-804A-8D96-28F7F8127C0C}" type="presParOf" srcId="{EA105FFF-30B8-F74F-828A-45F499761674}" destId="{CBDA748A-D0D1-674F-8C73-2163CDBD5D3F}" srcOrd="1" destOrd="0" presId="urn:microsoft.com/office/officeart/2005/8/layout/bProcess4"/>
    <dgm:cxn modelId="{E561056A-C05F-8B4E-B763-CF4A40E73972}" type="presParOf" srcId="{A0AD7F01-7DB7-3841-AB28-6A3A927F9645}" destId="{30234D15-621E-0B4E-8CDA-0F930E1053FE}" srcOrd="5" destOrd="0" presId="urn:microsoft.com/office/officeart/2005/8/layout/bProcess4"/>
    <dgm:cxn modelId="{F005D21D-E579-A142-B2AC-300CC8FBA282}" type="presParOf" srcId="{A0AD7F01-7DB7-3841-AB28-6A3A927F9645}" destId="{25D4863D-C450-604C-A113-9DE1A1A8AD3D}" srcOrd="6" destOrd="0" presId="urn:microsoft.com/office/officeart/2005/8/layout/bProcess4"/>
    <dgm:cxn modelId="{4264B4D2-243B-B943-9BF2-E3CC283F7E41}" type="presParOf" srcId="{25D4863D-C450-604C-A113-9DE1A1A8AD3D}" destId="{0134F8CE-6368-224E-9D92-57EAB15602F7}" srcOrd="0" destOrd="0" presId="urn:microsoft.com/office/officeart/2005/8/layout/bProcess4"/>
    <dgm:cxn modelId="{C27451A6-0AA5-B948-A02B-36A8EAD2959B}" type="presParOf" srcId="{25D4863D-C450-604C-A113-9DE1A1A8AD3D}" destId="{7896CCA8-F1AA-9E44-9DCE-F7ACD0AB15ED}" srcOrd="1" destOrd="0" presId="urn:microsoft.com/office/officeart/2005/8/layout/bProcess4"/>
    <dgm:cxn modelId="{17559303-45E2-DF41-951C-4A1E3A06EAC5}" type="presParOf" srcId="{A0AD7F01-7DB7-3841-AB28-6A3A927F9645}" destId="{93175E3A-D455-934B-9354-4DBCEF16BA47}" srcOrd="7" destOrd="0" presId="urn:microsoft.com/office/officeart/2005/8/layout/bProcess4"/>
    <dgm:cxn modelId="{1441EEFC-182E-364E-A739-34789B27C87E}" type="presParOf" srcId="{A0AD7F01-7DB7-3841-AB28-6A3A927F9645}" destId="{AF4C279D-34E7-D849-8ED5-BCCE39DE19EB}" srcOrd="8" destOrd="0" presId="urn:microsoft.com/office/officeart/2005/8/layout/bProcess4"/>
    <dgm:cxn modelId="{F7E7655E-E2C1-8E42-91F4-D8D9DE1D2C87}" type="presParOf" srcId="{AF4C279D-34E7-D849-8ED5-BCCE39DE19EB}" destId="{E9393907-369E-0B4B-838E-F278837DD47E}" srcOrd="0" destOrd="0" presId="urn:microsoft.com/office/officeart/2005/8/layout/bProcess4"/>
    <dgm:cxn modelId="{BFCD9E67-2424-8D4E-B591-5FC921D18FEA}" type="presParOf" srcId="{AF4C279D-34E7-D849-8ED5-BCCE39DE19EB}" destId="{F6635D86-183A-D04F-B6B0-5149D7A0DBEC}" srcOrd="1" destOrd="0" presId="urn:microsoft.com/office/officeart/2005/8/layout/bProcess4"/>
    <dgm:cxn modelId="{A1A93896-D997-AC44-ABB7-F3680D66AD16}" type="presParOf" srcId="{A0AD7F01-7DB7-3841-AB28-6A3A927F9645}" destId="{51FBA1ED-CBDD-8C44-9047-D42625F14B0D}" srcOrd="9" destOrd="0" presId="urn:microsoft.com/office/officeart/2005/8/layout/bProcess4"/>
    <dgm:cxn modelId="{B8AB8B08-2BF7-9D44-A615-A8C6F8D19063}" type="presParOf" srcId="{A0AD7F01-7DB7-3841-AB28-6A3A927F9645}" destId="{1FEB4123-F7E8-9249-8DF5-05A09AC28861}" srcOrd="10" destOrd="0" presId="urn:microsoft.com/office/officeart/2005/8/layout/bProcess4"/>
    <dgm:cxn modelId="{F2A8D007-346B-BF47-8CDD-50D6679D95C9}" type="presParOf" srcId="{1FEB4123-F7E8-9249-8DF5-05A09AC28861}" destId="{2A27A943-1F81-1A44-B899-4B1D482FAB3D}" srcOrd="0" destOrd="0" presId="urn:microsoft.com/office/officeart/2005/8/layout/bProcess4"/>
    <dgm:cxn modelId="{F3F93448-8552-E84B-9E4A-DA8851604053}" type="presParOf" srcId="{1FEB4123-F7E8-9249-8DF5-05A09AC28861}" destId="{97FC0FE5-56CD-8D46-A9F8-15C4A4E4E52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2644B-C0D1-B340-A149-F0FF8E5F25A3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D32E4-D992-004D-A3AF-FA5202132AC9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Які галузі культури ви знаєте?</a:t>
          </a:r>
          <a:endParaRPr lang="en-US" sz="3100" kern="1200"/>
        </a:p>
      </dsp:txBody>
      <dsp:txXfrm>
        <a:off x="0" y="689"/>
        <a:ext cx="6797675" cy="1129706"/>
      </dsp:txXfrm>
    </dsp:sp>
    <dsp:sp modelId="{79473A37-5AC2-3E46-990E-4DAD872E7925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C39B-0424-B44A-990F-B54A14F3DFB9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Якими галузями культури ви цікавитесь?</a:t>
          </a:r>
          <a:endParaRPr lang="en-US" sz="3100" kern="1200"/>
        </a:p>
      </dsp:txBody>
      <dsp:txXfrm>
        <a:off x="0" y="1130396"/>
        <a:ext cx="6797675" cy="1129706"/>
      </dsp:txXfrm>
    </dsp:sp>
    <dsp:sp modelId="{1BA8ECD8-9C74-FF4F-A5FE-B5A7925D28DE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DEC79-5B69-644A-8C49-C099AA996F26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Які види культури найпопулярніші у вашій країні?</a:t>
          </a:r>
          <a:endParaRPr lang="en-US" sz="3100" kern="1200"/>
        </a:p>
      </dsp:txBody>
      <dsp:txXfrm>
        <a:off x="0" y="2260102"/>
        <a:ext cx="6797675" cy="1129706"/>
      </dsp:txXfrm>
    </dsp:sp>
    <dsp:sp modelId="{F3A08B2B-37F7-0B44-BC59-2B9C70BA90E2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52297-EFF0-6547-B88A-6A4B909EB0B2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Як ви думаєте, яка ситуація в Україні?</a:t>
          </a:r>
          <a:endParaRPr lang="en-US" sz="3100" kern="1200"/>
        </a:p>
      </dsp:txBody>
      <dsp:txXfrm>
        <a:off x="0" y="3389809"/>
        <a:ext cx="6797675" cy="1129706"/>
      </dsp:txXfrm>
    </dsp:sp>
    <dsp:sp modelId="{3AF5A357-5A2E-5243-9E76-87E6D1DC68B2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C6468-F89F-4C46-AD3F-807CB34BE44E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Як ви думаєте, як змінилося мистецтво за останніх 50 років?</a:t>
          </a:r>
          <a:endParaRPr lang="en-US" sz="3100" kern="1200"/>
        </a:p>
      </dsp:txBody>
      <dsp:txXfrm>
        <a:off x="0" y="4519515"/>
        <a:ext cx="6797675" cy="112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441D6-05E5-1E44-A4C9-9113E17A7C95}">
      <dsp:nvSpPr>
        <dsp:cNvPr id="0" name=""/>
        <dsp:cNvSpPr/>
      </dsp:nvSpPr>
      <dsp:spPr>
        <a:xfrm rot="5400000">
          <a:off x="-385338" y="1477264"/>
          <a:ext cx="2301189" cy="277927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51F28-1878-3D4C-8760-1F306DA6DD12}">
      <dsp:nvSpPr>
        <dsp:cNvPr id="0" name=""/>
        <dsp:cNvSpPr/>
      </dsp:nvSpPr>
      <dsp:spPr>
        <a:xfrm>
          <a:off x="140204" y="2990"/>
          <a:ext cx="3088081" cy="1852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Література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письменник, прозаїк, поет, журналіст, есеїст, критик, перекладач</a:t>
          </a:r>
          <a:endParaRPr lang="cs-CZ" sz="2000" kern="1200" dirty="0"/>
        </a:p>
      </dsp:txBody>
      <dsp:txXfrm>
        <a:off x="194472" y="57258"/>
        <a:ext cx="2979545" cy="1744312"/>
      </dsp:txXfrm>
    </dsp:sp>
    <dsp:sp modelId="{C78745E3-7E20-D643-8C4F-65613BCB5ABA}">
      <dsp:nvSpPr>
        <dsp:cNvPr id="0" name=""/>
        <dsp:cNvSpPr/>
      </dsp:nvSpPr>
      <dsp:spPr>
        <a:xfrm rot="5400000">
          <a:off x="-385338" y="3793325"/>
          <a:ext cx="2301189" cy="277927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FC59-01A3-7F44-8D0B-5AAEC0C26B5A}">
      <dsp:nvSpPr>
        <dsp:cNvPr id="0" name=""/>
        <dsp:cNvSpPr/>
      </dsp:nvSpPr>
      <dsp:spPr>
        <a:xfrm>
          <a:off x="140204" y="2319051"/>
          <a:ext cx="3088081" cy="1852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Живопис / мистецтво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художник, скульптор, дизайнер, модельєр, гончар</a:t>
          </a:r>
        </a:p>
      </dsp:txBody>
      <dsp:txXfrm>
        <a:off x="194472" y="2373319"/>
        <a:ext cx="2979545" cy="1744312"/>
      </dsp:txXfrm>
    </dsp:sp>
    <dsp:sp modelId="{30234D15-621E-0B4E-8CDA-0F930E1053FE}">
      <dsp:nvSpPr>
        <dsp:cNvPr id="0" name=""/>
        <dsp:cNvSpPr/>
      </dsp:nvSpPr>
      <dsp:spPr>
        <a:xfrm>
          <a:off x="772692" y="4951356"/>
          <a:ext cx="4092277" cy="277927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A748A-D0D1-674F-8C73-2163CDBD5D3F}">
      <dsp:nvSpPr>
        <dsp:cNvPr id="0" name=""/>
        <dsp:cNvSpPr/>
      </dsp:nvSpPr>
      <dsp:spPr>
        <a:xfrm>
          <a:off x="140204" y="4635112"/>
          <a:ext cx="3088081" cy="1852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Театр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актор, актриса, балерина, оперний співак, режисер  </a:t>
          </a:r>
          <a:endParaRPr lang="en-US" sz="2000" kern="1200" dirty="0"/>
        </a:p>
      </dsp:txBody>
      <dsp:txXfrm>
        <a:off x="194472" y="4689380"/>
        <a:ext cx="2979545" cy="1744312"/>
      </dsp:txXfrm>
    </dsp:sp>
    <dsp:sp modelId="{93175E3A-D455-934B-9354-4DBCEF16BA47}">
      <dsp:nvSpPr>
        <dsp:cNvPr id="0" name=""/>
        <dsp:cNvSpPr/>
      </dsp:nvSpPr>
      <dsp:spPr>
        <a:xfrm rot="16200000">
          <a:off x="3721809" y="3793325"/>
          <a:ext cx="2301189" cy="277927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6CCA8-F1AA-9E44-9DCE-F7ACD0AB15ED}">
      <dsp:nvSpPr>
        <dsp:cNvPr id="0" name=""/>
        <dsp:cNvSpPr/>
      </dsp:nvSpPr>
      <dsp:spPr>
        <a:xfrm>
          <a:off x="4247352" y="4635112"/>
          <a:ext cx="3088081" cy="1852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Кіно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актор, актриса, режисер, сценарист, </a:t>
          </a:r>
          <a:r>
            <a:rPr lang="uk-UA" sz="2100" kern="1200" dirty="0" err="1"/>
            <a:t>візажист</a:t>
          </a:r>
          <a:r>
            <a:rPr lang="uk-UA" sz="2100" kern="1200" dirty="0"/>
            <a:t>, дизайнер костюмів</a:t>
          </a:r>
          <a:endParaRPr lang="en-US" sz="2100" kern="1200" dirty="0"/>
        </a:p>
      </dsp:txBody>
      <dsp:txXfrm>
        <a:off x="4301620" y="4689380"/>
        <a:ext cx="2979545" cy="1744312"/>
      </dsp:txXfrm>
    </dsp:sp>
    <dsp:sp modelId="{51FBA1ED-CBDD-8C44-9047-D42625F14B0D}">
      <dsp:nvSpPr>
        <dsp:cNvPr id="0" name=""/>
        <dsp:cNvSpPr/>
      </dsp:nvSpPr>
      <dsp:spPr>
        <a:xfrm rot="16200000">
          <a:off x="3721809" y="1477264"/>
          <a:ext cx="2301189" cy="277927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35D86-183A-D04F-B6B0-5149D7A0DBEC}">
      <dsp:nvSpPr>
        <dsp:cNvPr id="0" name=""/>
        <dsp:cNvSpPr/>
      </dsp:nvSpPr>
      <dsp:spPr>
        <a:xfrm>
          <a:off x="4247352" y="2319051"/>
          <a:ext cx="3088081" cy="1852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Фотографія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фотограф, модель</a:t>
          </a:r>
          <a:endParaRPr lang="en-US" sz="2400" kern="1200" dirty="0"/>
        </a:p>
      </dsp:txBody>
      <dsp:txXfrm>
        <a:off x="4301620" y="2373319"/>
        <a:ext cx="2979545" cy="1744312"/>
      </dsp:txXfrm>
    </dsp:sp>
    <dsp:sp modelId="{97FC0FE5-56CD-8D46-A9F8-15C4A4E4E526}">
      <dsp:nvSpPr>
        <dsp:cNvPr id="0" name=""/>
        <dsp:cNvSpPr/>
      </dsp:nvSpPr>
      <dsp:spPr>
        <a:xfrm>
          <a:off x="4247352" y="2990"/>
          <a:ext cx="3088081" cy="1852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Музика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музикант, диригент, автор текстів, продюсер, менеджер, звукорежисер, співак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301620" y="57258"/>
        <a:ext cx="2979545" cy="1744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8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4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5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0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8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6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-institute.org.ua/uk/new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JyfXWx5EmOE?feature=oembed" TargetMode="Externa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tl3E5o68J3o?feature=oembed" TargetMode="External"/><Relationship Id="rId1" Type="http://schemas.openxmlformats.org/officeDocument/2006/relationships/video" Target="https://www.youtube.com/embed/B3H5oDmsCCw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formičky na těsto, brýle&#10;&#10;Popis byl vytvořen automaticky">
            <a:extLst>
              <a:ext uri="{FF2B5EF4-FFF2-40B4-BE49-F238E27FC236}">
                <a16:creationId xmlns:a16="http://schemas.microsoft.com/office/drawing/2014/main" id="{4FE6648E-E747-4AA9-9E00-3E1800F33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857E4A-8383-B441-B3C0-9529DA8C1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pPr algn="ctr"/>
            <a:r>
              <a:rPr lang="uk-UA" sz="4400" dirty="0" err="1">
                <a:solidFill>
                  <a:schemeClr val="tx1"/>
                </a:solidFill>
              </a:rPr>
              <a:t>Чесько</a:t>
            </a:r>
            <a:r>
              <a:rPr lang="uk-UA" sz="4400" dirty="0">
                <a:solidFill>
                  <a:schemeClr val="tx1"/>
                </a:solidFill>
              </a:rPr>
              <a:t>-українські відносини І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77F408-2CA0-A048-961B-FA5BC0D1A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uk-UA" sz="2000"/>
              <a:t>Культура </a:t>
            </a:r>
            <a:endParaRPr lang="cs-CZ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42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53080B-79A4-2E4E-BDD3-B2A21200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04" y="643538"/>
            <a:ext cx="10461891" cy="35570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89A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323EE3-5EC2-1F46-B5C2-BABAB0F3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cs-CZ" sz="3200" dirty="0">
                <a:solidFill>
                  <a:srgbClr val="FFFFFF"/>
                </a:solidFill>
                <a:hlinkClick r:id="rId3"/>
              </a:rPr>
              <a:t>https://book-institute.org.ua/uk/news</a:t>
            </a:r>
            <a:endParaRPr lang="cs-CZ" sz="32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89A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83B31-C104-0E44-9DCD-D5C03105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anchor="ctr"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Розгляньте культурну програму Українського інституту книги. Куди б ви хотіли піти? Яка культурна подія вас зацікавила і чому?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6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2B899-9BAA-4120-ABDF-C37ED56B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02BE02-2DF0-0146-AE78-7BA1BCD2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1"/>
            <a:ext cx="3659246" cy="25666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Що ви знаєте про Місяць авторських читань?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39DB15-5115-4746-BE9C-B130FEEC7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14" r="-1" b="1787"/>
          <a:stretch/>
        </p:blipFill>
        <p:spPr>
          <a:xfrm>
            <a:off x="4635092" y="10"/>
            <a:ext cx="7556906" cy="338327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49A8C0-ACA8-874A-8D0E-BB357159B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05" r="-1" b="13016"/>
          <a:stretch/>
        </p:blipFill>
        <p:spPr>
          <a:xfrm>
            <a:off x="4635097" y="3474720"/>
            <a:ext cx="755688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9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42ABFA-3B88-BE42-ADEE-A16CF11F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Культура</a:t>
            </a:r>
            <a:br>
              <a:rPr lang="uk-UA" sz="3600" dirty="0">
                <a:solidFill>
                  <a:schemeClr val="bg1"/>
                </a:solidFill>
              </a:rPr>
            </a:br>
            <a:r>
              <a:rPr lang="uk-UA" sz="3600" i="1" dirty="0">
                <a:solidFill>
                  <a:schemeClr val="bg1"/>
                </a:solidFill>
              </a:rPr>
              <a:t>розігрів</a:t>
            </a:r>
            <a:endParaRPr lang="cs-CZ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3A6A3F-1EF5-44A0-B96A-A5CF6AC6F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7971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4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B16CD6-6664-2143-9614-FCF671E4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uk-UA" sz="3600">
                <a:solidFill>
                  <a:schemeClr val="bg1"/>
                </a:solidFill>
              </a:rPr>
              <a:t>Професії</a:t>
            </a:r>
            <a:endParaRPr lang="cs-CZ" sz="360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1B1492F-61CF-4E6B-A3E8-2659A08DD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76494"/>
              </p:ext>
            </p:extLst>
          </p:nvPr>
        </p:nvGraphicFramePr>
        <p:xfrm>
          <a:off x="4063899" y="218941"/>
          <a:ext cx="7475639" cy="649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9417AB60-7BEA-2041-9659-2F8AEBF6FAFB}"/>
              </a:ext>
            </a:extLst>
          </p:cNvPr>
          <p:cNvSpPr/>
          <p:nvPr/>
        </p:nvSpPr>
        <p:spPr>
          <a:xfrm>
            <a:off x="4316134" y="901521"/>
            <a:ext cx="2857399" cy="92727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88FF353-C338-C944-ACFA-6FE756A948FA}"/>
              </a:ext>
            </a:extLst>
          </p:cNvPr>
          <p:cNvSpPr/>
          <p:nvPr/>
        </p:nvSpPr>
        <p:spPr>
          <a:xfrm>
            <a:off x="4316134" y="3189935"/>
            <a:ext cx="3011511" cy="11591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AA5DC10-7904-604B-B7E6-4D8F02D74722}"/>
              </a:ext>
            </a:extLst>
          </p:cNvPr>
          <p:cNvSpPr/>
          <p:nvPr/>
        </p:nvSpPr>
        <p:spPr>
          <a:xfrm>
            <a:off x="4239891" y="5475088"/>
            <a:ext cx="3011511" cy="11591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A20581A-987A-5449-B05A-A00621CA8ACD}"/>
              </a:ext>
            </a:extLst>
          </p:cNvPr>
          <p:cNvSpPr/>
          <p:nvPr/>
        </p:nvSpPr>
        <p:spPr>
          <a:xfrm>
            <a:off x="8458138" y="885447"/>
            <a:ext cx="2728753" cy="105926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7F1454A-6466-2F4D-B340-67FAB6B8D8EB}"/>
              </a:ext>
            </a:extLst>
          </p:cNvPr>
          <p:cNvSpPr/>
          <p:nvPr/>
        </p:nvSpPr>
        <p:spPr>
          <a:xfrm>
            <a:off x="8480162" y="3403255"/>
            <a:ext cx="2706729" cy="81458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9B41588-327D-B349-A8B1-C02E66774E11}"/>
              </a:ext>
            </a:extLst>
          </p:cNvPr>
          <p:cNvSpPr/>
          <p:nvPr/>
        </p:nvSpPr>
        <p:spPr>
          <a:xfrm>
            <a:off x="8620530" y="5475088"/>
            <a:ext cx="2706729" cy="11591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A58CE6-DEBC-EA43-858D-64E5F0A4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uk-UA" sz="4000">
                <a:solidFill>
                  <a:srgbClr val="FFFFFF"/>
                </a:solidFill>
              </a:rPr>
              <a:t>Який може бути?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8048B-B9FD-144B-A02E-902411B1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uk-UA" sz="1800">
                <a:solidFill>
                  <a:srgbClr val="FFFFFF"/>
                </a:solidFill>
              </a:rPr>
              <a:t>Фільм</a:t>
            </a:r>
          </a:p>
          <a:p>
            <a:r>
              <a:rPr lang="uk-UA" sz="1800">
                <a:solidFill>
                  <a:srgbClr val="FFFFFF"/>
                </a:solidFill>
              </a:rPr>
              <a:t>Фотографія</a:t>
            </a:r>
          </a:p>
          <a:p>
            <a:r>
              <a:rPr lang="uk-UA" sz="1800">
                <a:solidFill>
                  <a:srgbClr val="FFFFFF"/>
                </a:solidFill>
              </a:rPr>
              <a:t>Роман</a:t>
            </a:r>
          </a:p>
          <a:p>
            <a:r>
              <a:rPr lang="uk-UA" sz="1800">
                <a:solidFill>
                  <a:srgbClr val="FFFFFF"/>
                </a:solidFill>
              </a:rPr>
              <a:t>П‘єса</a:t>
            </a:r>
          </a:p>
          <a:p>
            <a:r>
              <a:rPr lang="uk-UA" sz="1800">
                <a:solidFill>
                  <a:srgbClr val="FFFFFF"/>
                </a:solidFill>
              </a:rPr>
              <a:t>Картина</a:t>
            </a:r>
          </a:p>
          <a:p>
            <a:r>
              <a:rPr lang="uk-UA" sz="1800">
                <a:solidFill>
                  <a:srgbClr val="FFFFFF"/>
                </a:solidFill>
              </a:rPr>
              <a:t>Композиція</a:t>
            </a:r>
          </a:p>
          <a:p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A7EA4B-D2E1-9E47-B016-0F6F9E13C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5" r="-1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4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6A70F-C49F-034D-AE0E-581058A3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8164"/>
          </a:xfrm>
        </p:spPr>
        <p:txBody>
          <a:bodyPr/>
          <a:lstStyle/>
          <a:p>
            <a:pPr algn="ctr"/>
            <a:r>
              <a:rPr lang="uk-UA" b="1" dirty="0"/>
              <a:t>Куди піти на вихідних?</a:t>
            </a:r>
            <a:endParaRPr lang="cs-CZ" b="1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4E13B10-8028-5A49-A6DE-82FD57F6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0537" y="1143600"/>
            <a:ext cx="5332489" cy="298712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F66ADD-6485-9943-976E-B1C1B267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568" y="4130727"/>
            <a:ext cx="5199458" cy="2599729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BD858F8-0BB3-7148-B31A-9D042D1A0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294" y="1710271"/>
            <a:ext cx="3096465" cy="43799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51F403-5D48-BB4E-8A79-C5258F805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84" y="1710271"/>
            <a:ext cx="3292105" cy="46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22650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2DE4C3-F301-467F-AA92-57A8FB152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412096-BB9A-2746-B336-253B55A4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93" y="62920"/>
            <a:ext cx="10909073" cy="7281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Український фільм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942" y="1466833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nline médium 5" descr="«Осінні спогади»: Трейлер українського фільму">
            <a:hlinkClick r:id="" action="ppaction://media"/>
            <a:extLst>
              <a:ext uri="{FF2B5EF4-FFF2-40B4-BE49-F238E27FC236}">
                <a16:creationId xmlns:a16="http://schemas.microsoft.com/office/drawing/2014/main" id="{48079B12-34B1-3143-A893-C9E257F05A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067" y="884290"/>
            <a:ext cx="5043169" cy="2849389"/>
          </a:xfrm>
          <a:prstGeom prst="rect">
            <a:avLst/>
          </a:prstGeom>
        </p:spPr>
      </p:pic>
      <p:pic>
        <p:nvPicPr>
          <p:cNvPr id="4" name="Online médium 3" descr="Століття Якова – екранізація легендарного роману скоро на 1+1">
            <a:hlinkClick r:id="" action="ppaction://media"/>
            <a:extLst>
              <a:ext uri="{FF2B5EF4-FFF2-40B4-BE49-F238E27FC236}">
                <a16:creationId xmlns:a16="http://schemas.microsoft.com/office/drawing/2014/main" id="{C1A8FCF9-DF87-9248-AC3A-C9D60C363D41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574139" y="3754641"/>
            <a:ext cx="4881205" cy="2757880"/>
          </a:xfrm>
          <a:prstGeom prst="rect">
            <a:avLst/>
          </a:prstGeom>
        </p:spPr>
      </p:pic>
      <p:pic>
        <p:nvPicPr>
          <p:cNvPr id="5" name="Online médium 4" descr="ЧЕРГОВИЙ ЛІКАР. ТРЕЙЛЕР">
            <a:hlinkClick r:id="" action="ppaction://media"/>
            <a:extLst>
              <a:ext uri="{FF2B5EF4-FFF2-40B4-BE49-F238E27FC236}">
                <a16:creationId xmlns:a16="http://schemas.microsoft.com/office/drawing/2014/main" id="{2F530245-987A-0543-9A86-AD3650ADF5E2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689102" y="867844"/>
            <a:ext cx="5043169" cy="28493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29A556F-7A49-46B7-A1C2-C0280C895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44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D7817-AB41-5548-B71A-9FB3A8D5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96" y="524100"/>
            <a:ext cx="10661131" cy="573503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Осінні спогади: </a:t>
            </a:r>
            <a:r>
              <a:rPr lang="uk-UA" dirty="0"/>
              <a:t>Скульптор Олександр важко переживає смерть дружини. Йому допомагає по господарству Наталка, сестра покійної, без взаємності в нього закохана. Коли Олександр приймає на роботу пораненого солдата, музиканта Толю, йому стає не так самотньо. Але з появою </a:t>
            </a:r>
            <a:r>
              <a:rPr lang="uk-UA" dirty="0" err="1"/>
              <a:t>Іми</a:t>
            </a:r>
            <a:r>
              <a:rPr lang="uk-UA" dirty="0"/>
              <a:t>, біженки з Іраку, дружбі чоловіків приходить кінець, а Наталю охоплюють ревнощі. На </a:t>
            </a:r>
            <a:r>
              <a:rPr lang="uk-UA" dirty="0" err="1"/>
              <a:t>Іму</a:t>
            </a:r>
            <a:r>
              <a:rPr lang="uk-UA" dirty="0"/>
              <a:t> чекає операція з відновлення зору, і її результат повністю змінить долі героїв драми.</a:t>
            </a:r>
          </a:p>
          <a:p>
            <a:r>
              <a:rPr lang="uk-UA" b="1" dirty="0"/>
              <a:t>Століття Якова: </a:t>
            </a:r>
            <a:r>
              <a:rPr lang="uk-UA" dirty="0"/>
              <a:t>Століття Якова – 4-серійна історична драма за романом Володимира Лиса. Це історія столітнього життя волинського селянина Якова </a:t>
            </a:r>
            <a:r>
              <a:rPr lang="uk-UA" dirty="0" err="1"/>
              <a:t>Меха</a:t>
            </a:r>
            <a:r>
              <a:rPr lang="uk-UA" dirty="0"/>
              <a:t>. Дія картини розгортається в період з моменту закінчення Першої світової війни і до наших днів. Війна, полон, втрати – сто років кохання та сто років випробувань. </a:t>
            </a:r>
          </a:p>
          <a:p>
            <a:r>
              <a:rPr lang="uk-UA" b="1" dirty="0"/>
              <a:t>Черговий лікар: </a:t>
            </a:r>
            <a:r>
              <a:rPr lang="uk-UA" dirty="0"/>
              <a:t>24 години на добу, сім днів на тиждень, без перерв і вихідних! Саме так працює звичайна лікарня швидкої допомоги. Щодня сюди потрапляють десятки нових пацієнтів. У кожного – своя історія хвороби, за якою ховаються реальні проблеми й особисті драми. І чергові лікарі стають мимовільними учасниками цих драм. Іноді вони просто спостерігають хід подій, а іноді – самі втручаються в життя пацієнтів, допомагаючи їм не тільки одужати, але й прийняти доленосні рішення. «Черговий лікар» – це перша україномовна медична мелодрама. Головні герої серіалу – четверо лікарів, прототипами яких стали реальні київські медики. Різні за характером, вони готові зробити все, щоб врятувати своїх пацієнтів не тільки від фізичного, а й від душевного болю.</a:t>
            </a:r>
          </a:p>
          <a:p>
            <a:r>
              <a:rPr lang="uk-UA" dirty="0"/>
              <a:t>Всі серії тут: </a:t>
            </a:r>
            <a:r>
              <a:rPr lang="uk-UA" dirty="0" err="1"/>
              <a:t>http</a:t>
            </a:r>
            <a:r>
              <a:rPr lang="uk-UA" dirty="0"/>
              <a:t>://</a:t>
            </a:r>
            <a:r>
              <a:rPr lang="uk-UA" dirty="0" err="1"/>
              <a:t>doctor.kanalukraina.tv</a:t>
            </a:r>
            <a:r>
              <a:rPr lang="uk-UA" dirty="0"/>
              <a:t>/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37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FA88826-56D0-4548-9323-DDFBD7924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100" y="643538"/>
            <a:ext cx="10642900" cy="36185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1B8DBE-F014-3A4A-A9F1-7612FA93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>
                <a:solidFill>
                  <a:srgbClr val="FFFFFF"/>
                </a:solidFill>
              </a:rPr>
              <a:t>Як ви думаєте, що таке «Український інститут книги»?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67B3C22B-E49A-2647-B053-F1053C58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54" y="4763655"/>
            <a:ext cx="2708585" cy="19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4AD91-212B-1B4C-826B-83D04C13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43" y="2108201"/>
            <a:ext cx="10957933" cy="4086537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Ми - Український інститут книги!</a:t>
            </a:r>
          </a:p>
          <a:p>
            <a:r>
              <a:rPr lang="uk-UA" dirty="0"/>
              <a:t>Розповідаємо світові про українську літературу!</a:t>
            </a:r>
          </a:p>
          <a:p>
            <a:r>
              <a:rPr lang="uk-UA" dirty="0"/>
              <a:t>Допомагаємо друкувати нові книжки!</a:t>
            </a:r>
          </a:p>
          <a:p>
            <a:r>
              <a:rPr lang="uk-UA" dirty="0"/>
              <a:t>Перекладаємо українських авторів іноземними мовами!</a:t>
            </a:r>
          </a:p>
          <a:p>
            <a:r>
              <a:rPr lang="uk-UA" dirty="0"/>
              <a:t>Поповнюємо фонди публічних бібліотек!</a:t>
            </a:r>
          </a:p>
          <a:p>
            <a:r>
              <a:rPr lang="uk-UA" dirty="0"/>
              <a:t>Досліджуємо книжковий ринок!</a:t>
            </a:r>
            <a:br>
              <a:rPr lang="uk-UA" dirty="0"/>
            </a:br>
            <a:br>
              <a:rPr lang="uk-UA" dirty="0"/>
            </a:br>
            <a:r>
              <a:rPr lang="uk-UA" dirty="0"/>
              <a:t>Український інститут книги – державна установа при Міністерстві культури та інформаційної політики України, покликана формувати державну політику у книжковій галузі, провадити промоцію </a:t>
            </a:r>
            <a:r>
              <a:rPr lang="uk-UA" dirty="0" err="1"/>
              <a:t>книгочитання</a:t>
            </a:r>
            <a:r>
              <a:rPr lang="uk-UA" dirty="0"/>
              <a:t> в Україні, підтримувати книговидавничу справу, стимулювати перекладацьку діяльність, популяризувати українську літературу за кордоном.</a:t>
            </a:r>
            <a:br>
              <a:rPr lang="uk-UA" dirty="0"/>
            </a:br>
            <a:br>
              <a:rPr lang="uk-UA" dirty="0"/>
            </a:br>
            <a:r>
              <a:rPr lang="uk-UA" dirty="0"/>
              <a:t>Робимо все, аби ви читали!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E2FC142-0764-5E4F-BCFE-FA02AE896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5" y="82693"/>
            <a:ext cx="5891927" cy="2003869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76ECB784-5EA3-D747-87E3-FE8BA00C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72" y="765796"/>
            <a:ext cx="2708585" cy="1917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17485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41F1D"/>
      </a:dk2>
      <a:lt2>
        <a:srgbClr val="E4E2E8"/>
      </a:lt2>
      <a:accent1>
        <a:srgbClr val="89AD1F"/>
      </a:accent1>
      <a:accent2>
        <a:srgbClr val="BB9F14"/>
      </a:accent2>
      <a:accent3>
        <a:srgbClr val="E77829"/>
      </a:accent3>
      <a:accent4>
        <a:srgbClr val="D51717"/>
      </a:accent4>
      <a:accent5>
        <a:srgbClr val="E72978"/>
      </a:accent5>
      <a:accent6>
        <a:srgbClr val="D517B5"/>
      </a:accent6>
      <a:hlink>
        <a:srgbClr val="BF3F5F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551</Words>
  <Application>Microsoft Macintosh PowerPoint</Application>
  <PresentationFormat>Širokoúhlá obrazovka</PresentationFormat>
  <Paragraphs>45</Paragraphs>
  <Slides>11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Avenir Next LT Pro</vt:lpstr>
      <vt:lpstr>Avenir Next LT Pro Light</vt:lpstr>
      <vt:lpstr>Calibri</vt:lpstr>
      <vt:lpstr>RetrospectVTI</vt:lpstr>
      <vt:lpstr>Чесько-українські відносини І</vt:lpstr>
      <vt:lpstr>Культура розігрів</vt:lpstr>
      <vt:lpstr>Професії</vt:lpstr>
      <vt:lpstr>Який може бути?</vt:lpstr>
      <vt:lpstr>Куди піти на вихідних?</vt:lpstr>
      <vt:lpstr>Український фільм</vt:lpstr>
      <vt:lpstr>Prezentace aplikace PowerPoint</vt:lpstr>
      <vt:lpstr>Як ви думаєте, що таке «Український інститут книги»?</vt:lpstr>
      <vt:lpstr>Prezentace aplikace PowerPoint</vt:lpstr>
      <vt:lpstr>https://book-institute.org.ua/uk/news</vt:lpstr>
      <vt:lpstr>Що ви знаєте про Місяць авторських читань?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Чесько-українські відносити І</dc:title>
  <dc:creator>Krystyna Kuznietsova</dc:creator>
  <cp:lastModifiedBy>Krystyna Kuznietsova</cp:lastModifiedBy>
  <cp:revision>10</cp:revision>
  <dcterms:created xsi:type="dcterms:W3CDTF">2021-03-28T17:41:46Z</dcterms:created>
  <dcterms:modified xsi:type="dcterms:W3CDTF">2021-03-29T13:07:36Z</dcterms:modified>
</cp:coreProperties>
</file>