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0"/>
    <p:restoredTop sz="94646"/>
  </p:normalViewPr>
  <p:slideViewPr>
    <p:cSldViewPr snapToGrid="0" snapToObjects="1">
      <p:cViewPr varScale="1">
        <p:scale>
          <a:sx n="99" d="100"/>
          <a:sy n="99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0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5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4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2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2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9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5/9/21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3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6" r:id="rId6"/>
    <p:sldLayoutId id="2147483821" r:id="rId7"/>
    <p:sldLayoutId id="2147483822" r:id="rId8"/>
    <p:sldLayoutId id="2147483823" r:id="rId9"/>
    <p:sldLayoutId id="2147483825" r:id="rId10"/>
    <p:sldLayoutId id="2147483824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6844AB-E01F-1246-8D85-3D5A68DB8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47" y="5422789"/>
            <a:ext cx="9958024" cy="1108640"/>
          </a:xfrm>
        </p:spPr>
        <p:txBody>
          <a:bodyPr anchor="b"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 рейтинг українських міст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ви думаєте, яке буде на першому місці?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5C07D1-B6E9-D942-AA2E-7F7758C29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04"/>
          <a:stretch/>
        </p:blipFill>
        <p:spPr>
          <a:xfrm>
            <a:off x="-2" y="10"/>
            <a:ext cx="12192002" cy="5148019"/>
          </a:xfrm>
          <a:prstGeom prst="rect">
            <a:avLst/>
          </a:pr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14BF666-80C8-8C4C-8481-9E204B4D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94" y="0"/>
            <a:ext cx="10217979" cy="64172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54460"/>
            <a:ext cx="5738047" cy="1528339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8: 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57552E-B979-E241-B5BA-7FFD86956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649" y="6274800"/>
            <a:ext cx="9349724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F8312D0-1CEC-2B47-AF54-7515230E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59" y="0"/>
            <a:ext cx="10454055" cy="6532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536" y="623769"/>
            <a:ext cx="5738047" cy="108182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9: Одеса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E53DCB-BADE-0C44-8A91-66DE8CC57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37" y="6526800"/>
            <a:ext cx="10357477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1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CF59B9F-AD03-B046-BA9A-9D0A5A52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09" y="0"/>
            <a:ext cx="8975574" cy="5588564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A927B05-31F6-4C40-A0D0-F5A7FB0D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1" y="5608800"/>
            <a:ext cx="8971532" cy="1249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196" y="728524"/>
            <a:ext cx="5738047" cy="108182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10: Харків 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4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8DF041-6B4D-7944-A327-90A6C807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uk-UA" dirty="0"/>
              <a:t>ДІЛОВЕ ЛИСТУВАННЯ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11668E-CA67-6344-9439-0DF14A24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>
            <a:normAutofit/>
          </a:bodyPr>
          <a:lstStyle/>
          <a:p>
            <a:r>
              <a:rPr lang="uk-UA" dirty="0"/>
              <a:t>Оберіть одне із міст, про які ви дізналися, і запропонуйте співпрацю компанії / товариству / організації, яка розташована в цьому місті. Напишіть лист пропозицію співпраці. </a:t>
            </a:r>
          </a:p>
          <a:p>
            <a:r>
              <a:rPr lang="uk-UA" dirty="0"/>
              <a:t>Чому ви обрали саме це місто? Що вам сподобалось у ньому? </a:t>
            </a:r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7966F0D9-1854-0247-9B2D-03C0C0E46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6" r="22636" b="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52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EDA2F1-70D3-6349-ACD8-99E35BD2D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03" y="1347537"/>
            <a:ext cx="11241194" cy="359343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89A1D60-D870-6246-9E07-9E424B80423E}"/>
              </a:ext>
            </a:extLst>
          </p:cNvPr>
          <p:cNvSpPr txBox="1"/>
          <p:nvPr/>
        </p:nvSpPr>
        <p:spPr>
          <a:xfrm>
            <a:off x="3116687" y="399244"/>
            <a:ext cx="642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журнал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рахував?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4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F28CEDB-0E6A-ED48-8346-54DAD83C2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0"/>
            <a:ext cx="1078523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152" y="888643"/>
            <a:ext cx="5714588" cy="772732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1: Івано-Франківськ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9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43E4933-5E9C-B343-A346-01F504C2E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08" y="0"/>
            <a:ext cx="996958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42" y="553792"/>
            <a:ext cx="5738047" cy="108182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2: Вінниця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9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3737B37-6575-D842-8D78-2552FF133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98" y="0"/>
            <a:ext cx="1003852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8171"/>
            <a:ext cx="5738047" cy="108182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3: Львів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8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C1A6D3D-9341-414D-83D2-37AD492AC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294" y="0"/>
            <a:ext cx="9333411" cy="641882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389" y="650045"/>
            <a:ext cx="5738047" cy="108182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4: Київ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660FB9-F621-B147-A47D-796FA78C2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294" y="6418826"/>
            <a:ext cx="9334800" cy="4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E76B75B-4F77-5D4E-ABD6-EFE9D0DA6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20" y="0"/>
            <a:ext cx="10618107" cy="6303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953" y="569383"/>
            <a:ext cx="5738047" cy="108182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5: Тернопіль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D19A84-B160-1447-95CB-6EFCD002C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60" y="6288617"/>
            <a:ext cx="10636167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898B6CE-CC74-9D48-BC7C-33219FA7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99" y="0"/>
            <a:ext cx="10005786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336" y="714213"/>
            <a:ext cx="5738047" cy="108182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6: Ужгород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1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D642D72-1719-E74E-9E69-62D26A567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38" y="0"/>
            <a:ext cx="9552755" cy="656913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9AF94D-9173-814C-90B2-8CDA826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953" y="533908"/>
            <a:ext cx="5738047" cy="108182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7: Дніпро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7C2910-EDE0-A342-9F63-D9BB4903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74" y="6569132"/>
            <a:ext cx="3762000" cy="2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30829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108</Words>
  <Application>Microsoft Macintosh PowerPoint</Application>
  <PresentationFormat>Širokoúhlá obrazovka</PresentationFormat>
  <Paragraphs>15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 Next LT Pro Light</vt:lpstr>
      <vt:lpstr>Times New Roman</vt:lpstr>
      <vt:lpstr>BlocksVTI</vt:lpstr>
      <vt:lpstr>Журнал Forbes розробив рейтинг українських міст Як ви думаєте, яке буде на першому місці?</vt:lpstr>
      <vt:lpstr>Prezentace aplikace PowerPoint</vt:lpstr>
      <vt:lpstr>Номер 1: Івано-Франківськ</vt:lpstr>
      <vt:lpstr>Номер 2: Вінниця</vt:lpstr>
      <vt:lpstr>Номер 3: Львів</vt:lpstr>
      <vt:lpstr>Номер 4: Київ</vt:lpstr>
      <vt:lpstr>Номер 5: Тернопіль</vt:lpstr>
      <vt:lpstr>Номер 6: Ужгород</vt:lpstr>
      <vt:lpstr>Номер 7: Дніпро</vt:lpstr>
      <vt:lpstr>Номер 8:  Хмельницький</vt:lpstr>
      <vt:lpstr>Номер 9: Одеса</vt:lpstr>
      <vt:lpstr>Номер 10: Харків </vt:lpstr>
      <vt:lpstr>ДІЛОВЕ ЛИСТУВАННЯ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 Forbes розробив рейтинг українських міст Як ви думаєте, яке буде на першому місці?</dc:title>
  <dc:creator>Krystyna Kuznietsova</dc:creator>
  <cp:lastModifiedBy>Krystyna Kuznietsova</cp:lastModifiedBy>
  <cp:revision>10</cp:revision>
  <dcterms:created xsi:type="dcterms:W3CDTF">2021-04-21T13:20:51Z</dcterms:created>
  <dcterms:modified xsi:type="dcterms:W3CDTF">2021-05-09T13:39:42Z</dcterms:modified>
</cp:coreProperties>
</file>