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70" r:id="rId4"/>
    <p:sldId id="271" r:id="rId5"/>
    <p:sldId id="265" r:id="rId6"/>
    <p:sldId id="266" r:id="rId7"/>
    <p:sldId id="267" r:id="rId8"/>
    <p:sldId id="263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idas Šeferis" userId="0c9cd00a-df69-4a92-b8a7-13a2645860c9" providerId="ADAL" clId="{4AC16802-62AE-4862-9863-6C0800D6D692}"/>
    <pc:docChg chg="delSld">
      <pc:chgData name="Vaidas Šeferis" userId="0c9cd00a-df69-4a92-b8a7-13a2645860c9" providerId="ADAL" clId="{4AC16802-62AE-4862-9863-6C0800D6D692}" dt="2022-02-24T07:31:00.943" v="2" actId="47"/>
      <pc:docMkLst>
        <pc:docMk/>
      </pc:docMkLst>
      <pc:sldChg chg="del">
        <pc:chgData name="Vaidas Šeferis" userId="0c9cd00a-df69-4a92-b8a7-13a2645860c9" providerId="ADAL" clId="{4AC16802-62AE-4862-9863-6C0800D6D692}" dt="2022-02-24T07:30:53.971" v="1" actId="47"/>
        <pc:sldMkLst>
          <pc:docMk/>
          <pc:sldMk cId="3805594152" sldId="256"/>
        </pc:sldMkLst>
      </pc:sldChg>
      <pc:sldChg chg="del">
        <pc:chgData name="Vaidas Šeferis" userId="0c9cd00a-df69-4a92-b8a7-13a2645860c9" providerId="ADAL" clId="{4AC16802-62AE-4862-9863-6C0800D6D692}" dt="2022-02-24T07:30:50.758" v="0" actId="47"/>
        <pc:sldMkLst>
          <pc:docMk/>
          <pc:sldMk cId="2234152591" sldId="257"/>
        </pc:sldMkLst>
      </pc:sldChg>
      <pc:sldChg chg="del">
        <pc:chgData name="Vaidas Šeferis" userId="0c9cd00a-df69-4a92-b8a7-13a2645860c9" providerId="ADAL" clId="{4AC16802-62AE-4862-9863-6C0800D6D692}" dt="2022-02-24T07:31:00.943" v="2" actId="47"/>
        <pc:sldMkLst>
          <pc:docMk/>
          <pc:sldMk cId="2469479330" sldId="262"/>
        </pc:sldMkLst>
      </pc:sldChg>
      <pc:sldChg chg="del">
        <pc:chgData name="Vaidas Šeferis" userId="0c9cd00a-df69-4a92-b8a7-13a2645860c9" providerId="ADAL" clId="{4AC16802-62AE-4862-9863-6C0800D6D692}" dt="2022-02-24T07:30:50.758" v="0" actId="47"/>
        <pc:sldMkLst>
          <pc:docMk/>
          <pc:sldMk cId="537362908" sldId="268"/>
        </pc:sldMkLst>
      </pc:sldChg>
      <pc:sldChg chg="del">
        <pc:chgData name="Vaidas Šeferis" userId="0c9cd00a-df69-4a92-b8a7-13a2645860c9" providerId="ADAL" clId="{4AC16802-62AE-4862-9863-6C0800D6D692}" dt="2022-02-24T07:30:50.758" v="0" actId="47"/>
        <pc:sldMkLst>
          <pc:docMk/>
          <pc:sldMk cId="1247056265" sldId="26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426F-F19A-48D8-933F-CBE00DA6EBBF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A4E0-131F-48F2-B373-9EC7FA2B5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8311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426F-F19A-48D8-933F-CBE00DA6EBBF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A4E0-131F-48F2-B373-9EC7FA2B5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415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426F-F19A-48D8-933F-CBE00DA6EBBF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A4E0-131F-48F2-B373-9EC7FA2B5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795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426F-F19A-48D8-933F-CBE00DA6EBBF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A4E0-131F-48F2-B373-9EC7FA2B5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5237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426F-F19A-48D8-933F-CBE00DA6EBBF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A4E0-131F-48F2-B373-9EC7FA2B5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4849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426F-F19A-48D8-933F-CBE00DA6EBBF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A4E0-131F-48F2-B373-9EC7FA2B5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08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426F-F19A-48D8-933F-CBE00DA6EBBF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A4E0-131F-48F2-B373-9EC7FA2B5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8911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426F-F19A-48D8-933F-CBE00DA6EBBF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A4E0-131F-48F2-B373-9EC7FA2B5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5153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426F-F19A-48D8-933F-CBE00DA6EBBF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A4E0-131F-48F2-B373-9EC7FA2B5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9094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426F-F19A-48D8-933F-CBE00DA6EBBF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A4E0-131F-48F2-B373-9EC7FA2B5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0880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426F-F19A-48D8-933F-CBE00DA6EBBF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A4E0-131F-48F2-B373-9EC7FA2B5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6331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9426F-F19A-48D8-933F-CBE00DA6EBBF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2A4E0-131F-48F2-B373-9EC7FA2B5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9176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372" y="298512"/>
            <a:ext cx="9955369" cy="614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030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431" y="0"/>
            <a:ext cx="9637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86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622" y="0"/>
            <a:ext cx="85867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686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3" y="1007918"/>
            <a:ext cx="6519373" cy="5018809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764482" y="166255"/>
            <a:ext cx="530975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endParaRPr lang="cs-CZ" dirty="0"/>
          </a:p>
          <a:p>
            <a:r>
              <a:rPr lang="cs-CZ" b="1" dirty="0"/>
              <a:t>Litva: etnická skladba obyvatelstva</a:t>
            </a:r>
            <a:r>
              <a:rPr lang="cs-CZ" dirty="0"/>
              <a:t> (2019)</a:t>
            </a:r>
          </a:p>
          <a:p>
            <a:endParaRPr lang="cs-CZ" dirty="0"/>
          </a:p>
          <a:p>
            <a:r>
              <a:rPr lang="cs-CZ" dirty="0"/>
              <a:t>Obyvatelé celkem: cca </a:t>
            </a:r>
            <a:r>
              <a:rPr lang="cs-CZ" b="1" dirty="0"/>
              <a:t>2 794 184</a:t>
            </a:r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Litevci: 2 411 899    86,3%</a:t>
            </a:r>
          </a:p>
          <a:p>
            <a:endParaRPr lang="cs-CZ" dirty="0"/>
          </a:p>
          <a:p>
            <a:r>
              <a:rPr lang="cs-CZ" dirty="0"/>
              <a:t>Poláci: 156 474        5,6%</a:t>
            </a:r>
          </a:p>
          <a:p>
            <a:endParaRPr lang="cs-CZ" dirty="0"/>
          </a:p>
          <a:p>
            <a:r>
              <a:rPr lang="cs-CZ" dirty="0"/>
              <a:t>Rusové: 140 268       5,02%</a:t>
            </a:r>
          </a:p>
          <a:p>
            <a:endParaRPr lang="cs-CZ" dirty="0"/>
          </a:p>
          <a:p>
            <a:r>
              <a:rPr lang="cs-CZ" dirty="0"/>
              <a:t>Bělorusové: 33 530  1,2%</a:t>
            </a:r>
          </a:p>
          <a:p>
            <a:endParaRPr lang="cs-CZ" dirty="0"/>
          </a:p>
          <a:p>
            <a:r>
              <a:rPr lang="cs-CZ" dirty="0"/>
              <a:t>Ukrajinci: 13 970    0,5% </a:t>
            </a:r>
          </a:p>
          <a:p>
            <a:endParaRPr lang="cs-CZ" dirty="0"/>
          </a:p>
          <a:p>
            <a:r>
              <a:rPr lang="cs-CZ" dirty="0"/>
              <a:t>Lotyši: cca 2000    0,07%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4940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2156" y="-862295"/>
            <a:ext cx="14633783" cy="823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51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78865" y="-552892"/>
            <a:ext cx="17457586" cy="98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021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546"/>
            <a:ext cx="8987195" cy="568382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9206345" y="529936"/>
            <a:ext cx="29856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Lotyšsko: etnická skladba</a:t>
            </a:r>
            <a:r>
              <a:rPr lang="cs-CZ" dirty="0"/>
              <a:t> (2016)</a:t>
            </a:r>
          </a:p>
          <a:p>
            <a:endParaRPr lang="cs-CZ" dirty="0"/>
          </a:p>
          <a:p>
            <a:r>
              <a:rPr lang="cs-CZ" dirty="0"/>
              <a:t>Obyvatelé celkem: 1 968 957</a:t>
            </a:r>
          </a:p>
          <a:p>
            <a:endParaRPr lang="cs-CZ" dirty="0"/>
          </a:p>
          <a:p>
            <a:r>
              <a:rPr lang="cs-CZ" dirty="0"/>
              <a:t>Lotyši: 1 216 443     61,78%</a:t>
            </a:r>
          </a:p>
          <a:p>
            <a:endParaRPr lang="cs-CZ" dirty="0"/>
          </a:p>
          <a:p>
            <a:r>
              <a:rPr lang="cs-CZ" dirty="0"/>
              <a:t>Rusové: 504 370      25,62%</a:t>
            </a:r>
          </a:p>
          <a:p>
            <a:endParaRPr lang="cs-CZ" dirty="0"/>
          </a:p>
          <a:p>
            <a:r>
              <a:rPr lang="cs-CZ" dirty="0"/>
              <a:t>Bělorusové: 65 999   3,35%</a:t>
            </a:r>
          </a:p>
          <a:p>
            <a:endParaRPr lang="cs-CZ" dirty="0"/>
          </a:p>
          <a:p>
            <a:r>
              <a:rPr lang="cs-CZ" dirty="0"/>
              <a:t>Ukrajinci: 44 639     2,27%</a:t>
            </a:r>
          </a:p>
          <a:p>
            <a:endParaRPr lang="cs-CZ" dirty="0"/>
          </a:p>
          <a:p>
            <a:r>
              <a:rPr lang="cs-CZ" dirty="0"/>
              <a:t>Poláci: 41 528    2,11%</a:t>
            </a:r>
          </a:p>
          <a:p>
            <a:endParaRPr lang="cs-CZ" dirty="0"/>
          </a:p>
          <a:p>
            <a:r>
              <a:rPr lang="cs-CZ" dirty="0"/>
              <a:t>Litevci: 23 944    1,22%</a:t>
            </a:r>
          </a:p>
        </p:txBody>
      </p:sp>
    </p:spTree>
    <p:extLst>
      <p:ext uri="{BB962C8B-B14F-4D97-AF65-F5344CB8AC3E}">
        <p14:creationId xmlns:p14="http://schemas.microsoft.com/office/powerpoint/2010/main" val="625919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608"/>
            <a:ext cx="11590986" cy="665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05855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102</Words>
  <Application>Microsoft Office PowerPoint</Application>
  <PresentationFormat>Širokoúhlá obrazovka</PresentationFormat>
  <Paragraphs>32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H. G. F. Nesselamann  Die Sprache der alten Preußen an ihren Überresten erläutert</dc:title>
  <dc:creator>Vaidas Šeferis</dc:creator>
  <cp:lastModifiedBy>Vaidas Šeferis</cp:lastModifiedBy>
  <cp:revision>20</cp:revision>
  <dcterms:created xsi:type="dcterms:W3CDTF">2017-02-22T13:57:30Z</dcterms:created>
  <dcterms:modified xsi:type="dcterms:W3CDTF">2022-02-24T07:31:02Z</dcterms:modified>
</cp:coreProperties>
</file>