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BB1B-ADB3-40E9-96E0-343E893915F0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C18E-6B81-4C46-BEB7-CFAA716756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201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BB1B-ADB3-40E9-96E0-343E893915F0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C18E-6B81-4C46-BEB7-CFAA716756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28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BB1B-ADB3-40E9-96E0-343E893915F0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C18E-6B81-4C46-BEB7-CFAA716756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852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BB1B-ADB3-40E9-96E0-343E893915F0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C18E-6B81-4C46-BEB7-CFAA716756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03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BB1B-ADB3-40E9-96E0-343E893915F0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C18E-6B81-4C46-BEB7-CFAA716756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42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BB1B-ADB3-40E9-96E0-343E893915F0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C18E-6B81-4C46-BEB7-CFAA716756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362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BB1B-ADB3-40E9-96E0-343E893915F0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C18E-6B81-4C46-BEB7-CFAA716756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525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BB1B-ADB3-40E9-96E0-343E893915F0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C18E-6B81-4C46-BEB7-CFAA716756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306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BB1B-ADB3-40E9-96E0-343E893915F0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C18E-6B81-4C46-BEB7-CFAA716756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182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BB1B-ADB3-40E9-96E0-343E893915F0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C18E-6B81-4C46-BEB7-CFAA716756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44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BB1B-ADB3-40E9-96E0-343E893915F0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C18E-6B81-4C46-BEB7-CFAA716756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221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5BB1B-ADB3-40E9-96E0-343E893915F0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1C18E-6B81-4C46-BEB7-CFAA716756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97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/>
              <a:t>SYNTAX</a:t>
            </a:r>
            <a:endParaRPr lang="cs-CZ" sz="6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514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Věta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Petras</a:t>
            </a:r>
            <a:r>
              <a:rPr lang="cs-CZ" i="1" dirty="0"/>
              <a:t> </a:t>
            </a:r>
            <a:r>
              <a:rPr lang="cs-CZ" i="1" dirty="0" err="1"/>
              <a:t>yra</a:t>
            </a:r>
            <a:r>
              <a:rPr lang="cs-CZ" i="1" dirty="0"/>
              <a:t> </a:t>
            </a:r>
            <a:r>
              <a:rPr lang="cs-CZ" i="1" dirty="0" err="1"/>
              <a:t>senas</a:t>
            </a:r>
            <a:r>
              <a:rPr lang="cs-CZ" i="1" dirty="0" smtClean="0"/>
              <a:t>.</a:t>
            </a:r>
            <a:endParaRPr lang="cs-CZ" dirty="0"/>
          </a:p>
          <a:p>
            <a:r>
              <a:rPr lang="cs-CZ" i="1" dirty="0" err="1" smtClean="0"/>
              <a:t>Petras</a:t>
            </a:r>
            <a:r>
              <a:rPr lang="cs-CZ" i="1" dirty="0" smtClean="0"/>
              <a:t> </a:t>
            </a:r>
            <a:r>
              <a:rPr lang="cs-CZ" i="1" dirty="0"/>
              <a:t>s</a:t>
            </a:r>
            <a:r>
              <a:rPr lang="lt-LT" i="1" dirty="0"/>
              <a:t>ėdi</a:t>
            </a:r>
            <a:r>
              <a:rPr lang="lt-LT" i="1" dirty="0" smtClean="0"/>
              <a:t>.</a:t>
            </a:r>
            <a:endParaRPr lang="cs-CZ" dirty="0"/>
          </a:p>
          <a:p>
            <a:r>
              <a:rPr lang="cs-CZ" i="1" dirty="0" err="1" smtClean="0"/>
              <a:t>Petras</a:t>
            </a:r>
            <a:r>
              <a:rPr lang="cs-CZ" i="1" dirty="0" smtClean="0"/>
              <a:t> </a:t>
            </a:r>
            <a:r>
              <a:rPr lang="cs-CZ" i="1" dirty="0"/>
              <a:t>paseno. </a:t>
            </a:r>
            <a:endParaRPr lang="cs-CZ" dirty="0"/>
          </a:p>
          <a:p>
            <a:r>
              <a:rPr lang="cs-CZ" i="1" dirty="0" err="1" smtClean="0"/>
              <a:t>Petras</a:t>
            </a:r>
            <a:r>
              <a:rPr lang="cs-CZ" i="1" dirty="0" smtClean="0"/>
              <a:t> </a:t>
            </a:r>
            <a:r>
              <a:rPr lang="cs-CZ" i="1" dirty="0" err="1"/>
              <a:t>šoka</a:t>
            </a:r>
            <a:r>
              <a:rPr lang="cs-CZ" i="1" dirty="0" smtClean="0"/>
              <a:t>.</a:t>
            </a:r>
            <a:endParaRPr lang="cs-CZ" dirty="0"/>
          </a:p>
          <a:p>
            <a:r>
              <a:rPr lang="cs-CZ" i="1" dirty="0" err="1" smtClean="0"/>
              <a:t>Tai</a:t>
            </a:r>
            <a:r>
              <a:rPr lang="cs-CZ" i="1" dirty="0" smtClean="0"/>
              <a:t> </a:t>
            </a:r>
            <a:r>
              <a:rPr lang="cs-CZ" i="1" dirty="0" err="1"/>
              <a:t>priklauso</a:t>
            </a:r>
            <a:r>
              <a:rPr lang="cs-CZ" i="1" dirty="0"/>
              <a:t> </a:t>
            </a:r>
            <a:r>
              <a:rPr lang="cs-CZ" i="1" dirty="0" err="1" smtClean="0"/>
              <a:t>Petrui</a:t>
            </a:r>
            <a:r>
              <a:rPr lang="cs-CZ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4084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Věta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tur</a:t>
            </a:r>
            <a:r>
              <a:rPr lang="lt-LT" i="1" dirty="0"/>
              <a:t>ėti </a:t>
            </a:r>
            <a:r>
              <a:rPr lang="lt-LT" i="1" dirty="0" smtClean="0"/>
              <a:t>omeny</a:t>
            </a:r>
            <a:endParaRPr lang="cs-CZ" i="1" dirty="0" smtClean="0"/>
          </a:p>
          <a:p>
            <a:endParaRPr lang="cs-CZ" b="1" i="1" dirty="0"/>
          </a:p>
          <a:p>
            <a:r>
              <a:rPr lang="cs-CZ" i="1" dirty="0" err="1" smtClean="0"/>
              <a:t>pavyd</a:t>
            </a:r>
            <a:r>
              <a:rPr lang="lt-LT" i="1" dirty="0" smtClean="0"/>
              <a:t>ėti</a:t>
            </a:r>
            <a:endParaRPr lang="cs-CZ" dirty="0" smtClean="0"/>
          </a:p>
          <a:p>
            <a:r>
              <a:rPr lang="cs-CZ" i="1" dirty="0" err="1" smtClean="0"/>
              <a:t>būti</a:t>
            </a:r>
            <a:r>
              <a:rPr lang="cs-CZ" i="1" dirty="0" smtClean="0"/>
              <a:t> </a:t>
            </a:r>
            <a:r>
              <a:rPr lang="cs-CZ" i="1" dirty="0" err="1"/>
              <a:t>pavydus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84078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Výpověď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Kada</a:t>
            </a:r>
            <a:r>
              <a:rPr lang="cs-CZ" i="1" dirty="0"/>
              <a:t> tu </a:t>
            </a:r>
            <a:r>
              <a:rPr lang="cs-CZ" i="1" dirty="0" err="1"/>
              <a:t>sugr</a:t>
            </a:r>
            <a:r>
              <a:rPr lang="lt-LT" i="1" dirty="0"/>
              <a:t>įši? – Rytoj. = Sugrįšiu rytoj</a:t>
            </a:r>
            <a:r>
              <a:rPr lang="lt-LT" i="1" dirty="0" smtClean="0"/>
              <a:t>.</a:t>
            </a:r>
            <a:endParaRPr lang="cs-CZ" i="1" dirty="0" smtClean="0"/>
          </a:p>
          <a:p>
            <a:endParaRPr lang="cs-CZ" i="1" dirty="0"/>
          </a:p>
          <a:p>
            <a:r>
              <a:rPr lang="cs-CZ" i="1" dirty="0" err="1"/>
              <a:t>Vyras</a:t>
            </a:r>
            <a:r>
              <a:rPr lang="cs-CZ" i="1" dirty="0"/>
              <a:t> </a:t>
            </a:r>
            <a:r>
              <a:rPr lang="lt-LT" i="1" dirty="0"/>
              <a:t>ėjo pas gydytoją. – pvz., mano vyras XY</a:t>
            </a:r>
            <a:r>
              <a:rPr lang="cs-CZ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594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Aktuální členění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Mama </a:t>
            </a:r>
            <a:r>
              <a:rPr lang="cs-CZ" i="1" dirty="0" err="1"/>
              <a:t>šauk</a:t>
            </a:r>
            <a:r>
              <a:rPr lang="lt-LT" i="1" dirty="0"/>
              <a:t>ė </a:t>
            </a:r>
            <a:r>
              <a:rPr lang="lt-LT" i="1" dirty="0" smtClean="0"/>
              <a:t>Petrą</a:t>
            </a:r>
            <a:r>
              <a:rPr lang="cs-CZ" i="1" dirty="0" smtClean="0"/>
              <a:t>. O </a:t>
            </a:r>
            <a:r>
              <a:rPr lang="cs-CZ" i="1" dirty="0" err="1"/>
              <a:t>Petras</a:t>
            </a:r>
            <a:r>
              <a:rPr lang="cs-CZ" i="1" dirty="0"/>
              <a:t> </a:t>
            </a:r>
            <a:r>
              <a:rPr lang="cs-CZ" i="1" dirty="0" err="1" smtClean="0"/>
              <a:t>atėjo</a:t>
            </a:r>
            <a:r>
              <a:rPr lang="cs-CZ" i="1" dirty="0" smtClean="0"/>
              <a:t>.</a:t>
            </a:r>
          </a:p>
          <a:p>
            <a:endParaRPr lang="cs-CZ" i="1" dirty="0"/>
          </a:p>
          <a:p>
            <a:r>
              <a:rPr lang="cs-CZ" i="1" dirty="0" err="1" smtClean="0"/>
              <a:t>Petras</a:t>
            </a:r>
            <a:r>
              <a:rPr lang="cs-CZ" i="1" dirty="0" smtClean="0"/>
              <a:t>	X</a:t>
            </a:r>
            <a:r>
              <a:rPr lang="cs-CZ" i="1" dirty="0"/>
              <a:t>	 </a:t>
            </a:r>
            <a:r>
              <a:rPr lang="cs-CZ" i="1" dirty="0" err="1"/>
              <a:t>atėjo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0039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Téma a réma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(Byl jednou jeden král.)</a:t>
            </a:r>
          </a:p>
          <a:p>
            <a:endParaRPr lang="cs-CZ" dirty="0"/>
          </a:p>
          <a:p>
            <a:r>
              <a:rPr lang="cs-CZ" dirty="0" smtClean="0"/>
              <a:t>Ten král měl tři dcery.</a:t>
            </a:r>
          </a:p>
          <a:p>
            <a:endParaRPr lang="cs-CZ" dirty="0"/>
          </a:p>
          <a:p>
            <a:r>
              <a:rPr lang="cs-CZ" dirty="0" smtClean="0"/>
              <a:t>(ten) král	X	(měl) tři dcery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634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Slovosled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citronová vůně i vůně citronů / </a:t>
            </a:r>
            <a:r>
              <a:rPr lang="cs-CZ" i="1" dirty="0" err="1"/>
              <a:t>citrin</a:t>
            </a:r>
            <a:r>
              <a:rPr lang="lt-LT" i="1"/>
              <a:t>ų kvapas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807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Slovosled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Simona nese koš s prádlem.</a:t>
            </a:r>
          </a:p>
          <a:p>
            <a:endParaRPr lang="cs-CZ" dirty="0" smtClean="0"/>
          </a:p>
          <a:p>
            <a:r>
              <a:rPr lang="cs-CZ" dirty="0" smtClean="0"/>
              <a:t>X</a:t>
            </a:r>
          </a:p>
          <a:p>
            <a:endParaRPr lang="cs-CZ" dirty="0"/>
          </a:p>
          <a:p>
            <a:r>
              <a:rPr lang="cs-CZ" dirty="0" smtClean="0"/>
              <a:t>Simona koš </a:t>
            </a:r>
            <a:r>
              <a:rPr lang="cs-CZ" smtClean="0"/>
              <a:t>s prádlem nese (, a ne veze).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0818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112</Words>
  <Application>Microsoft Office PowerPoint</Application>
  <PresentationFormat>Předvádění na obrazovce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SYNTAX</vt:lpstr>
      <vt:lpstr>Věta</vt:lpstr>
      <vt:lpstr>Věta</vt:lpstr>
      <vt:lpstr>Výpověď</vt:lpstr>
      <vt:lpstr>Aktuální členění</vt:lpstr>
      <vt:lpstr>Téma a réma</vt:lpstr>
      <vt:lpstr>Slovosled</vt:lpstr>
      <vt:lpstr>Slovosled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</dc:title>
  <dc:creator>Eva Křivánková</dc:creator>
  <cp:lastModifiedBy>Eva Křivánková</cp:lastModifiedBy>
  <cp:revision>2</cp:revision>
  <dcterms:created xsi:type="dcterms:W3CDTF">2017-04-03T16:34:30Z</dcterms:created>
  <dcterms:modified xsi:type="dcterms:W3CDTF">2017-04-04T15:40:32Z</dcterms:modified>
</cp:coreProperties>
</file>