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75" r:id="rId23"/>
    <p:sldId id="276" r:id="rId24"/>
    <p:sldId id="277" r:id="rId25"/>
    <p:sldId id="278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4" r:id="rId38"/>
    <p:sldId id="295" r:id="rId39"/>
    <p:sldId id="296" r:id="rId40"/>
    <p:sldId id="297" r:id="rId41"/>
    <p:sldId id="292" r:id="rId42"/>
    <p:sldId id="293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76A63-C68F-4909-93EC-49431200441D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C1290-1523-49F0-9DF8-0C68D1719B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73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01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330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674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353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6193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630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559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758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432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33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49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201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077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47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260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9909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323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68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106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9279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353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955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9309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663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6081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6287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3214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0705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4680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4435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033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942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382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2875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8193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053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35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84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025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28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C1290-1523-49F0-9DF8-0C68D1719B9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4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8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68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33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8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3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2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17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96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15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5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3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1BB8F-E692-4ABF-ADAE-11514A5529AE}" type="datetimeFigureOut">
              <a:rPr lang="cs-CZ" smtClean="0"/>
              <a:t>18.06.2018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8549-C17B-408B-A749-1B5CAB5C9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6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Sakinio</a:t>
            </a:r>
            <a:r>
              <a:rPr lang="cs-CZ" dirty="0" smtClean="0"/>
              <a:t> </a:t>
            </a:r>
            <a:r>
              <a:rPr lang="cs-CZ" dirty="0" err="1" smtClean="0"/>
              <a:t>dalys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b) </a:t>
            </a:r>
            <a:r>
              <a:rPr lang="cs-CZ" u="sng" dirty="0" err="1" smtClean="0"/>
              <a:t>sudurtinis</a:t>
            </a:r>
            <a:r>
              <a:rPr lang="cs-CZ" u="sng" dirty="0" smtClean="0"/>
              <a:t> / jmenný</a:t>
            </a:r>
          </a:p>
          <a:p>
            <a:endParaRPr lang="cs-CZ" dirty="0" smtClean="0"/>
          </a:p>
          <a:p>
            <a:r>
              <a:rPr lang="lt-LT" b="1" dirty="0" smtClean="0"/>
              <a:t>Jmenná část přísudku</a:t>
            </a:r>
            <a:endParaRPr lang="cs-CZ" dirty="0"/>
          </a:p>
          <a:p>
            <a:r>
              <a:rPr lang="cs-CZ" dirty="0" smtClean="0"/>
              <a:t>III. adverbium: </a:t>
            </a:r>
          </a:p>
          <a:p>
            <a:r>
              <a:rPr lang="cs-CZ" i="1" dirty="0" smtClean="0"/>
              <a:t>Biči</a:t>
            </a:r>
            <a:r>
              <a:rPr lang="lt-LT" i="1" dirty="0" smtClean="0"/>
              <a:t>ų </a:t>
            </a:r>
            <a:r>
              <a:rPr lang="cs-CZ" i="1" dirty="0" err="1" smtClean="0"/>
              <a:t>buvo</a:t>
            </a:r>
            <a:r>
              <a:rPr lang="cs-CZ" i="1" dirty="0" smtClean="0"/>
              <a:t> </a:t>
            </a:r>
            <a:r>
              <a:rPr lang="cs-CZ" i="1" u="sng" dirty="0" err="1" smtClean="0"/>
              <a:t>daug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… </a:t>
            </a:r>
            <a:r>
              <a:rPr lang="cs-CZ" i="1" dirty="0" err="1" smtClean="0"/>
              <a:t>ir</a:t>
            </a:r>
            <a:r>
              <a:rPr lang="cs-CZ" i="1" dirty="0" smtClean="0"/>
              <a:t> bus </a:t>
            </a:r>
            <a:r>
              <a:rPr lang="cs-CZ" i="1" u="sng" dirty="0" err="1" smtClean="0"/>
              <a:t>gerai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1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b) </a:t>
            </a:r>
            <a:r>
              <a:rPr lang="cs-CZ" u="sng" dirty="0" err="1" smtClean="0"/>
              <a:t>sudurtinis</a:t>
            </a:r>
            <a:r>
              <a:rPr lang="cs-CZ" u="sng" dirty="0" smtClean="0"/>
              <a:t> / jmenný</a:t>
            </a:r>
          </a:p>
          <a:p>
            <a:endParaRPr lang="cs-CZ" dirty="0" smtClean="0"/>
          </a:p>
          <a:p>
            <a:r>
              <a:rPr lang="lt-LT" b="1" dirty="0" smtClean="0"/>
              <a:t>Jmenná část přísudku</a:t>
            </a:r>
            <a:endParaRPr lang="cs-CZ" dirty="0" smtClean="0"/>
          </a:p>
          <a:p>
            <a:r>
              <a:rPr lang="cs-CZ" dirty="0" smtClean="0"/>
              <a:t>IV. slovní spojení: </a:t>
            </a:r>
          </a:p>
          <a:p>
            <a:r>
              <a:rPr lang="lt-LT" i="1" dirty="0" smtClean="0"/>
              <a:t>Žodis – </a:t>
            </a:r>
            <a:r>
              <a:rPr lang="lt-LT" i="1" u="sng" dirty="0" smtClean="0"/>
              <a:t>didžiausias stebuklas iš visų pasaulio stebuklų</a:t>
            </a:r>
            <a:r>
              <a:rPr lang="lt-LT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00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Doplněk / </a:t>
            </a:r>
            <a:r>
              <a:rPr lang="cs-CZ" b="1" u="sng" dirty="0" err="1"/>
              <a:t>Tarininis</a:t>
            </a:r>
            <a:r>
              <a:rPr lang="cs-CZ" b="1" u="sng" dirty="0"/>
              <a:t> (</a:t>
            </a:r>
            <a:r>
              <a:rPr lang="cs-CZ" b="1" u="sng" dirty="0" err="1"/>
              <a:t>predikatinis</a:t>
            </a:r>
            <a:r>
              <a:rPr lang="cs-CZ" b="1" u="sng" dirty="0"/>
              <a:t>) </a:t>
            </a:r>
            <a:r>
              <a:rPr lang="cs-CZ" b="1" u="sng" dirty="0" err="1"/>
              <a:t>pažyminys</a:t>
            </a:r>
            <a:r>
              <a:rPr lang="cs-CZ" b="1" u="sng" dirty="0"/>
              <a:t> / </a:t>
            </a:r>
            <a:r>
              <a:rPr lang="cs-CZ" b="1" u="sng" dirty="0" err="1"/>
              <a:t>Papildomasis</a:t>
            </a:r>
            <a:r>
              <a:rPr lang="cs-CZ" b="1" u="sng" dirty="0"/>
              <a:t> </a:t>
            </a:r>
            <a:r>
              <a:rPr lang="cs-CZ" b="1" u="sng" dirty="0" err="1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Broliai</a:t>
            </a:r>
            <a:r>
              <a:rPr lang="cs-CZ" i="1" dirty="0"/>
              <a:t> </a:t>
            </a:r>
            <a:r>
              <a:rPr lang="lt-LT" i="1" dirty="0"/>
              <a:t>grįžo </a:t>
            </a:r>
            <a:r>
              <a:rPr lang="lt-LT" i="1" u="sng" dirty="0"/>
              <a:t>linksmi</a:t>
            </a:r>
            <a:r>
              <a:rPr lang="lt-LT" dirty="0"/>
              <a:t>. </a:t>
            </a:r>
            <a:endParaRPr lang="cs-CZ" dirty="0"/>
          </a:p>
          <a:p>
            <a:endParaRPr lang="cs-CZ" dirty="0" smtClean="0"/>
          </a:p>
          <a:p>
            <a:r>
              <a:rPr lang="cs-CZ" i="1" dirty="0" err="1"/>
              <a:t>Radau</a:t>
            </a:r>
            <a:r>
              <a:rPr lang="cs-CZ" i="1" dirty="0"/>
              <a:t> </a:t>
            </a:r>
            <a:r>
              <a:rPr lang="lt-LT" i="1" dirty="0"/>
              <a:t>sūnų nevalgiusį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r>
              <a:rPr lang="lt-LT" i="1" dirty="0"/>
              <a:t>Lapę pagavo gyvą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/>
              <a:t>Po </a:t>
            </a:r>
            <a:r>
              <a:rPr lang="cs-CZ" i="1" dirty="0" err="1"/>
              <a:t>valand</a:t>
            </a:r>
            <a:r>
              <a:rPr lang="lt-LT" i="1" dirty="0"/>
              <a:t>ėlės atsikeldavo abu </a:t>
            </a:r>
            <a:r>
              <a:rPr lang="lt-LT" i="1" u="sng" dirty="0"/>
              <a:t>išsimiegoję</a:t>
            </a:r>
            <a:r>
              <a:rPr lang="lt-LT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Doplněk / </a:t>
            </a:r>
            <a:r>
              <a:rPr lang="cs-CZ" b="1" u="sng" dirty="0" err="1" smtClean="0"/>
              <a:t>Tarininis</a:t>
            </a:r>
            <a:r>
              <a:rPr lang="cs-CZ" b="1" u="sng" dirty="0" smtClean="0"/>
              <a:t> (</a:t>
            </a:r>
            <a:r>
              <a:rPr lang="cs-CZ" b="1" u="sng" dirty="0" err="1" smtClean="0"/>
              <a:t>predikatinis</a:t>
            </a:r>
            <a:r>
              <a:rPr lang="cs-CZ" b="1" u="sng" dirty="0" smtClean="0"/>
              <a:t>) </a:t>
            </a:r>
            <a:r>
              <a:rPr lang="cs-CZ" b="1" u="sng" dirty="0" err="1" smtClean="0"/>
              <a:t>pažyminys</a:t>
            </a:r>
            <a:r>
              <a:rPr lang="cs-CZ" b="1" u="sng" dirty="0" smtClean="0"/>
              <a:t> / </a:t>
            </a:r>
            <a:r>
              <a:rPr lang="cs-CZ" b="1" u="sng" dirty="0" err="1" smtClean="0"/>
              <a:t>Papildomasis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i="1" dirty="0"/>
              <a:t>Shodný dopln</a:t>
            </a:r>
            <a:r>
              <a:rPr lang="cs-CZ" b="1" i="1" dirty="0" err="1"/>
              <a:t>ěk</a:t>
            </a:r>
            <a:r>
              <a:rPr lang="cs-CZ" b="1" i="1" dirty="0"/>
              <a:t>: </a:t>
            </a:r>
            <a:endParaRPr lang="cs-CZ" dirty="0" smtClean="0"/>
          </a:p>
          <a:p>
            <a:endParaRPr lang="cs-CZ" i="1" dirty="0"/>
          </a:p>
          <a:p>
            <a:r>
              <a:rPr lang="lt-LT" i="1" dirty="0" smtClean="0"/>
              <a:t>Ji </a:t>
            </a:r>
            <a:r>
              <a:rPr lang="lt-LT" i="1" dirty="0"/>
              <a:t>parvažiuos turtinga.</a:t>
            </a:r>
            <a:r>
              <a:rPr lang="lt-LT" dirty="0"/>
              <a:t> </a:t>
            </a:r>
            <a:endParaRPr lang="cs-CZ" dirty="0"/>
          </a:p>
          <a:p>
            <a:endParaRPr lang="cs-CZ" dirty="0" smtClean="0"/>
          </a:p>
          <a:p>
            <a:r>
              <a:rPr lang="lt-LT" i="1" dirty="0" smtClean="0"/>
              <a:t>Radau </a:t>
            </a:r>
            <a:r>
              <a:rPr lang="lt-LT" i="1" dirty="0"/>
              <a:t>sūnų nevalgiusį. </a:t>
            </a:r>
            <a:endParaRPr lang="cs-CZ" i="1" dirty="0" smtClean="0"/>
          </a:p>
          <a:p>
            <a:r>
              <a:rPr lang="lt-LT" i="1" dirty="0" smtClean="0"/>
              <a:t>Vaikui </a:t>
            </a:r>
            <a:r>
              <a:rPr lang="lt-LT" i="1" dirty="0"/>
              <a:t>nusibodo vienam.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3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Doplněk / </a:t>
            </a:r>
            <a:r>
              <a:rPr lang="cs-CZ" b="1" u="sng" dirty="0" err="1" smtClean="0"/>
              <a:t>Tarininis</a:t>
            </a:r>
            <a:r>
              <a:rPr lang="cs-CZ" b="1" u="sng" dirty="0" smtClean="0"/>
              <a:t> (</a:t>
            </a:r>
            <a:r>
              <a:rPr lang="cs-CZ" b="1" u="sng" dirty="0" err="1" smtClean="0"/>
              <a:t>predikatinis</a:t>
            </a:r>
            <a:r>
              <a:rPr lang="cs-CZ" b="1" u="sng" dirty="0" smtClean="0"/>
              <a:t>) </a:t>
            </a:r>
            <a:r>
              <a:rPr lang="cs-CZ" b="1" u="sng" dirty="0" err="1" smtClean="0"/>
              <a:t>pažyminys</a:t>
            </a:r>
            <a:r>
              <a:rPr lang="cs-CZ" b="1" u="sng" dirty="0" smtClean="0"/>
              <a:t> / </a:t>
            </a:r>
            <a:r>
              <a:rPr lang="cs-CZ" b="1" u="sng" dirty="0" err="1" smtClean="0"/>
              <a:t>Papildomasis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i="1" dirty="0"/>
              <a:t>Neshodný doplněk:</a:t>
            </a:r>
            <a:r>
              <a:rPr lang="lt-LT" dirty="0"/>
              <a:t> </a:t>
            </a:r>
            <a:endParaRPr lang="cs-CZ" dirty="0"/>
          </a:p>
          <a:p>
            <a:endParaRPr lang="cs-CZ" dirty="0" smtClean="0"/>
          </a:p>
          <a:p>
            <a:r>
              <a:rPr lang="lt-LT" i="1" dirty="0" smtClean="0"/>
              <a:t>Pabudo </a:t>
            </a:r>
            <a:r>
              <a:rPr lang="lt-LT" i="1" dirty="0"/>
              <a:t>jaunamartė </a:t>
            </a:r>
            <a:r>
              <a:rPr lang="lt-LT" i="1" dirty="0" smtClean="0"/>
              <a:t>neramia </a:t>
            </a:r>
            <a:r>
              <a:rPr lang="lt-LT" i="1" dirty="0"/>
              <a:t>širdimi. </a:t>
            </a:r>
            <a:endParaRPr lang="cs-CZ" i="1" dirty="0" smtClean="0"/>
          </a:p>
          <a:p>
            <a:r>
              <a:rPr lang="lt-LT" i="1" dirty="0" smtClean="0"/>
              <a:t>Sūnus </a:t>
            </a:r>
            <a:r>
              <a:rPr lang="lt-LT" i="1" dirty="0"/>
              <a:t>grįžo namo su uniforma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dirty="0"/>
          </a:p>
          <a:p>
            <a:r>
              <a:rPr lang="lt-LT" i="1" dirty="0" smtClean="0"/>
              <a:t>Atvedė </a:t>
            </a:r>
            <a:r>
              <a:rPr lang="lt-LT" i="1" dirty="0"/>
              <a:t>vaikiną surištomis rankomis. </a:t>
            </a:r>
            <a:endParaRPr lang="cs-CZ" i="1" dirty="0" smtClean="0"/>
          </a:p>
          <a:p>
            <a:r>
              <a:rPr lang="lt-LT" i="1" dirty="0" smtClean="0"/>
              <a:t>Surado </a:t>
            </a:r>
            <a:r>
              <a:rPr lang="lt-LT" i="1" dirty="0"/>
              <a:t>mane be sąmonės.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 err="1"/>
              <a:t>Vaisiai</a:t>
            </a:r>
            <a:r>
              <a:rPr lang="cs-CZ" i="1" dirty="0"/>
              <a:t> </a:t>
            </a:r>
            <a:r>
              <a:rPr lang="cs-CZ" i="1" dirty="0" err="1"/>
              <a:t>buvo</a:t>
            </a:r>
            <a:r>
              <a:rPr lang="cs-CZ" i="1" dirty="0"/>
              <a:t> </a:t>
            </a:r>
            <a:r>
              <a:rPr lang="cs-CZ" i="1" dirty="0" err="1" smtClean="0"/>
              <a:t>pirkti</a:t>
            </a:r>
            <a:r>
              <a:rPr lang="cs-CZ" i="1" dirty="0" smtClean="0"/>
              <a:t> </a:t>
            </a:r>
            <a:r>
              <a:rPr lang="cs-CZ" i="1" dirty="0" err="1"/>
              <a:t>mieste</a:t>
            </a:r>
            <a:r>
              <a:rPr lang="cs-CZ" i="1" dirty="0"/>
              <a:t> </a:t>
            </a:r>
            <a:r>
              <a:rPr lang="cs-CZ" i="1" dirty="0" err="1"/>
              <a:t>iš</a:t>
            </a:r>
            <a:r>
              <a:rPr lang="cs-CZ" i="1" dirty="0"/>
              <a:t> </a:t>
            </a:r>
            <a:r>
              <a:rPr lang="cs-CZ" i="1" dirty="0" err="1"/>
              <a:t>žinomo</a:t>
            </a:r>
            <a:r>
              <a:rPr lang="cs-CZ" i="1" dirty="0"/>
              <a:t> </a:t>
            </a:r>
            <a:r>
              <a:rPr lang="cs-CZ" i="1" dirty="0" err="1"/>
              <a:t>vais</a:t>
            </a:r>
            <a:r>
              <a:rPr lang="lt-LT" i="1" dirty="0"/>
              <a:t>ių pirklio. </a:t>
            </a:r>
            <a:endParaRPr lang="cs-CZ" i="1" dirty="0"/>
          </a:p>
          <a:p>
            <a:r>
              <a:rPr lang="lt-LT" i="1" dirty="0" smtClean="0"/>
              <a:t>Jau </a:t>
            </a:r>
            <a:r>
              <a:rPr lang="lt-LT" i="1" u="sng" dirty="0"/>
              <a:t>namai</a:t>
            </a:r>
            <a:r>
              <a:rPr lang="lt-LT" i="1" dirty="0"/>
              <a:t> matyti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r>
              <a:rPr lang="lt-LT" i="1" u="sng" dirty="0"/>
              <a:t>Almis</a:t>
            </a:r>
            <a:r>
              <a:rPr lang="lt-LT" i="1" dirty="0"/>
              <a:t> rašo eilėraščius</a:t>
            </a:r>
            <a:r>
              <a:rPr lang="lt-LT" dirty="0"/>
              <a:t>. </a:t>
            </a:r>
            <a:endParaRPr lang="cs-CZ" dirty="0" smtClean="0"/>
          </a:p>
          <a:p>
            <a:r>
              <a:rPr lang="cs-CZ" i="1" dirty="0" smtClean="0"/>
              <a:t>X</a:t>
            </a:r>
            <a:endParaRPr lang="cs-CZ" i="1" dirty="0"/>
          </a:p>
          <a:p>
            <a:r>
              <a:rPr lang="cs-CZ" i="1" dirty="0" smtClean="0"/>
              <a:t>Pra</a:t>
            </a:r>
            <a:r>
              <a:rPr lang="lt-LT" i="1" dirty="0"/>
              <a:t>ėjo </a:t>
            </a:r>
            <a:r>
              <a:rPr lang="lt-LT" i="1" u="sng" dirty="0"/>
              <a:t>vasara</a:t>
            </a:r>
            <a:r>
              <a:rPr lang="lt-LT" i="1" dirty="0"/>
              <a:t>, atėjo </a:t>
            </a:r>
            <a:r>
              <a:rPr lang="lt-LT" i="1" u="sng" dirty="0"/>
              <a:t>ruduo</a:t>
            </a:r>
            <a:r>
              <a:rPr lang="lt-LT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5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Subjekt / </a:t>
            </a:r>
            <a:r>
              <a:rPr lang="cs-CZ" b="1" u="sng" dirty="0" err="1" smtClean="0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Visi </a:t>
            </a:r>
            <a:r>
              <a:rPr lang="cs-CZ" i="1" dirty="0" err="1"/>
              <a:t>gr</a:t>
            </a:r>
            <a:r>
              <a:rPr lang="lt-LT" i="1" dirty="0"/>
              <a:t>įžo namo</a:t>
            </a:r>
            <a:r>
              <a:rPr lang="lt-LT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 err="1" smtClean="0"/>
              <a:t>Vaikščioti</a:t>
            </a:r>
            <a:r>
              <a:rPr lang="cs-CZ" i="1" dirty="0" smtClean="0"/>
              <a:t> </a:t>
            </a:r>
            <a:r>
              <a:rPr lang="cs-CZ" i="1" dirty="0" err="1"/>
              <a:t>sveika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lt-LT" i="1" dirty="0"/>
              <a:t>Einu, sustoju ir klausau</a:t>
            </a:r>
            <a:r>
              <a:rPr lang="lt-LT" dirty="0"/>
              <a:t>. </a:t>
            </a:r>
            <a:endParaRPr lang="cs-CZ" smtClean="0"/>
          </a:p>
          <a:p>
            <a:endParaRPr lang="cs-CZ" dirty="0" smtClean="0"/>
          </a:p>
          <a:p>
            <a:r>
              <a:rPr lang="lt-LT" i="1" dirty="0" smtClean="0"/>
              <a:t>Dabar </a:t>
            </a:r>
            <a:r>
              <a:rPr lang="lt-LT" i="1" dirty="0"/>
              <a:t>jūs eisit, o mes dar palauksim.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3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b="1" dirty="0"/>
              <a:t>1) subjekt jednoduchý (vientisinis): </a:t>
            </a:r>
            <a:endParaRPr lang="cs-CZ" dirty="0"/>
          </a:p>
          <a:p>
            <a:endParaRPr lang="cs-CZ" dirty="0" smtClean="0"/>
          </a:p>
          <a:p>
            <a:r>
              <a:rPr lang="lt-LT" dirty="0" smtClean="0"/>
              <a:t>a</a:t>
            </a:r>
            <a:r>
              <a:rPr lang="lt-LT" dirty="0"/>
              <a:t>) </a:t>
            </a:r>
            <a:r>
              <a:rPr lang="lt-LT" u="sng" dirty="0"/>
              <a:t>paprastasis</a:t>
            </a:r>
            <a:r>
              <a:rPr lang="lt-LT" dirty="0"/>
              <a:t>: </a:t>
            </a:r>
            <a:endParaRPr lang="cs-CZ" dirty="0" smtClean="0"/>
          </a:p>
          <a:p>
            <a:r>
              <a:rPr lang="cs-CZ" i="1" dirty="0" smtClean="0"/>
              <a:t>     		</a:t>
            </a:r>
            <a:r>
              <a:rPr lang="lt-LT" i="1" u="sng" dirty="0" smtClean="0"/>
              <a:t>Du</a:t>
            </a:r>
            <a:r>
              <a:rPr lang="lt-LT" i="1" dirty="0" smtClean="0"/>
              <a:t> </a:t>
            </a:r>
            <a:r>
              <a:rPr lang="lt-LT" i="1" dirty="0"/>
              <a:t>kvaili, </a:t>
            </a:r>
            <a:r>
              <a:rPr lang="lt-LT" i="1" u="sng" dirty="0"/>
              <a:t>trečias</a:t>
            </a:r>
            <a:r>
              <a:rPr lang="lt-LT" i="1" dirty="0"/>
              <a:t> be proto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i="1" dirty="0" smtClean="0"/>
              <a:t>     		</a:t>
            </a:r>
            <a:r>
              <a:rPr lang="lt-LT" i="1" u="sng" dirty="0" smtClean="0"/>
              <a:t>Paieškovų</a:t>
            </a:r>
            <a:r>
              <a:rPr lang="lt-LT" i="1" dirty="0" smtClean="0"/>
              <a:t> </a:t>
            </a:r>
            <a:r>
              <a:rPr lang="lt-LT" i="1" dirty="0"/>
              <a:t>atsirado daugiau negu reikėjo</a:t>
            </a:r>
            <a:r>
              <a:rPr lang="lt-LT" dirty="0" smtClean="0"/>
              <a:t>.</a:t>
            </a:r>
            <a:endParaRPr lang="cs-CZ" dirty="0"/>
          </a:p>
          <a:p>
            <a:r>
              <a:rPr lang="cs-CZ" dirty="0" smtClean="0"/>
              <a:t>     		</a:t>
            </a:r>
            <a:r>
              <a:rPr lang="lt-LT" i="1" dirty="0" smtClean="0"/>
              <a:t>Man </a:t>
            </a:r>
            <a:r>
              <a:rPr lang="lt-LT" i="1" u="sng" dirty="0"/>
              <a:t>tai</a:t>
            </a:r>
            <a:r>
              <a:rPr lang="lt-LT" i="1" dirty="0"/>
              <a:t> neįdomu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dirty="0" smtClean="0"/>
              <a:t>     		</a:t>
            </a:r>
            <a:r>
              <a:rPr lang="lt-LT" i="1" dirty="0" smtClean="0"/>
              <a:t>Taip </a:t>
            </a:r>
            <a:r>
              <a:rPr lang="lt-LT" i="1" dirty="0"/>
              <a:t>faina </a:t>
            </a:r>
            <a:r>
              <a:rPr lang="lt-LT" i="1" u="sng" dirty="0"/>
              <a:t>gyventi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dirty="0" smtClean="0"/>
              <a:t>     		</a:t>
            </a:r>
            <a:r>
              <a:rPr lang="lt-LT" i="1" dirty="0" smtClean="0"/>
              <a:t>Buvo </a:t>
            </a:r>
            <a:r>
              <a:rPr lang="lt-LT" i="1" dirty="0"/>
              <a:t>girdėti </a:t>
            </a:r>
            <a:r>
              <a:rPr lang="lt-LT" i="1" u="sng" dirty="0"/>
              <a:t>rėkiant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8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/>
              <a:t>1) subjekt jednoduchý (vientisinis):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u="sng" dirty="0" err="1"/>
              <a:t>samplaikinis</a:t>
            </a:r>
            <a:r>
              <a:rPr lang="cs-CZ" dirty="0"/>
              <a:t> (sloučený, kombinovaný): </a:t>
            </a:r>
            <a:endParaRPr lang="cs-CZ" dirty="0" smtClean="0"/>
          </a:p>
          <a:p>
            <a:endParaRPr lang="cs-CZ" dirty="0"/>
          </a:p>
          <a:p>
            <a:r>
              <a:rPr lang="cs-CZ" i="1" dirty="0"/>
              <a:t> </a:t>
            </a:r>
            <a:r>
              <a:rPr lang="cs-CZ" i="1" dirty="0" smtClean="0"/>
              <a:t> 	Pro </a:t>
            </a:r>
            <a:r>
              <a:rPr lang="cs-CZ" i="1" dirty="0" err="1"/>
              <a:t>akis</a:t>
            </a:r>
            <a:r>
              <a:rPr lang="cs-CZ" i="1" dirty="0"/>
              <a:t> </a:t>
            </a:r>
            <a:r>
              <a:rPr lang="lt-LT" i="1" dirty="0"/>
              <a:t>prabėgo </a:t>
            </a:r>
            <a:r>
              <a:rPr lang="lt-LT" i="1" u="sng" dirty="0"/>
              <a:t>metų metai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i="1" dirty="0" smtClean="0"/>
              <a:t>  	</a:t>
            </a:r>
            <a:r>
              <a:rPr lang="lt-LT" i="1" dirty="0" smtClean="0"/>
              <a:t>...</a:t>
            </a:r>
            <a:r>
              <a:rPr lang="lt-LT" i="1" dirty="0"/>
              <a:t>aš pati </a:t>
            </a:r>
            <a:r>
              <a:rPr lang="lt-LT" i="1" dirty="0" smtClean="0"/>
              <a:t>žinau</a:t>
            </a:r>
            <a:endParaRPr lang="cs-CZ" dirty="0"/>
          </a:p>
          <a:p>
            <a:r>
              <a:rPr lang="cs-CZ" i="1" dirty="0" smtClean="0"/>
              <a:t>  	</a:t>
            </a:r>
            <a:r>
              <a:rPr lang="lt-LT" i="1" u="sng" dirty="0" smtClean="0"/>
              <a:t>Šimtas </a:t>
            </a:r>
            <a:r>
              <a:rPr lang="lt-LT" i="1" u="sng" dirty="0"/>
              <a:t>dvidešimt vienas</a:t>
            </a:r>
            <a:r>
              <a:rPr lang="lt-LT" i="1" dirty="0"/>
              <a:t> buvo paskutinis tos gatvės numeris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2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/>
              <a:t>2) subjekt složený (sudėtinis):</a:t>
            </a:r>
            <a:endParaRPr lang="cs-CZ" dirty="0"/>
          </a:p>
          <a:p>
            <a:endParaRPr lang="cs-CZ" dirty="0" smtClean="0"/>
          </a:p>
          <a:p>
            <a:r>
              <a:rPr lang="cs-CZ" i="1" dirty="0" err="1" smtClean="0"/>
              <a:t>Nuo</a:t>
            </a:r>
            <a:r>
              <a:rPr lang="cs-CZ" i="1" dirty="0" smtClean="0"/>
              <a:t> </a:t>
            </a:r>
            <a:r>
              <a:rPr lang="cs-CZ" i="1" dirty="0"/>
              <a:t>to </a:t>
            </a:r>
            <a:r>
              <a:rPr lang="cs-CZ" i="1" dirty="0" err="1"/>
              <a:t>laiko</a:t>
            </a:r>
            <a:r>
              <a:rPr lang="cs-CZ" i="1" dirty="0"/>
              <a:t> </a:t>
            </a:r>
            <a:r>
              <a:rPr lang="cs-CZ" i="1" u="sng" dirty="0" err="1"/>
              <a:t>Jurgis</a:t>
            </a:r>
            <a:r>
              <a:rPr lang="cs-CZ" i="1" u="sng" dirty="0"/>
              <a:t> </a:t>
            </a:r>
            <a:r>
              <a:rPr lang="cs-CZ" i="1" u="sng" dirty="0" err="1"/>
              <a:t>Bielinis</a:t>
            </a:r>
            <a:r>
              <a:rPr lang="cs-CZ" i="1" dirty="0"/>
              <a:t> vis </a:t>
            </a:r>
            <a:r>
              <a:rPr lang="cs-CZ" i="1" dirty="0" err="1"/>
              <a:t>dažniau</a:t>
            </a:r>
            <a:r>
              <a:rPr lang="cs-CZ" i="1" dirty="0"/>
              <a:t> </a:t>
            </a:r>
            <a:r>
              <a:rPr lang="cs-CZ" i="1" dirty="0" err="1"/>
              <a:t>atvažiuodavo</a:t>
            </a:r>
            <a:r>
              <a:rPr lang="cs-CZ" i="1" dirty="0" smtClean="0"/>
              <a:t>…</a:t>
            </a:r>
            <a:endParaRPr lang="cs-CZ" dirty="0" smtClean="0"/>
          </a:p>
          <a:p>
            <a:r>
              <a:rPr lang="cs-CZ" i="1" dirty="0" smtClean="0"/>
              <a:t>…</a:t>
            </a:r>
            <a:r>
              <a:rPr lang="cs-CZ" i="1" dirty="0" err="1"/>
              <a:t>susirinko</a:t>
            </a:r>
            <a:r>
              <a:rPr lang="cs-CZ" i="1" dirty="0"/>
              <a:t> </a:t>
            </a:r>
            <a:r>
              <a:rPr lang="cs-CZ" i="1" u="sng" dirty="0" err="1"/>
              <a:t>daugyb</a:t>
            </a:r>
            <a:r>
              <a:rPr lang="lt-LT" i="1" u="sng" dirty="0"/>
              <a:t>ė </a:t>
            </a:r>
            <a:r>
              <a:rPr lang="lt-LT" i="1" u="sng" dirty="0" smtClean="0"/>
              <a:t>vyrų</a:t>
            </a:r>
            <a:endParaRPr lang="cs-CZ" dirty="0"/>
          </a:p>
          <a:p>
            <a:r>
              <a:rPr lang="cs-CZ" i="1" u="sng" dirty="0" err="1" smtClean="0"/>
              <a:t>Stašaiti</a:t>
            </a:r>
            <a:r>
              <a:rPr lang="lt-LT" i="1" u="sng" dirty="0"/>
              <a:t>enė su Keduliene</a:t>
            </a:r>
            <a:r>
              <a:rPr lang="lt-LT" i="1" dirty="0"/>
              <a:t> visame kaime garsios</a:t>
            </a:r>
            <a:r>
              <a:rPr lang="lt-LT" i="1" dirty="0" smtClean="0"/>
              <a:t>...</a:t>
            </a:r>
            <a:endParaRPr lang="cs-CZ" dirty="0"/>
          </a:p>
          <a:p>
            <a:r>
              <a:rPr lang="cs-CZ" i="1" dirty="0" err="1" smtClean="0"/>
              <a:t>Geriau</a:t>
            </a:r>
            <a:r>
              <a:rPr lang="cs-CZ" i="1" dirty="0" smtClean="0"/>
              <a:t> </a:t>
            </a:r>
            <a:r>
              <a:rPr lang="cs-CZ" i="1" dirty="0" err="1"/>
              <a:t>sunkiai</a:t>
            </a:r>
            <a:r>
              <a:rPr lang="cs-CZ" i="1" dirty="0"/>
              <a:t> </a:t>
            </a:r>
            <a:r>
              <a:rPr lang="cs-CZ" i="1" u="sng" dirty="0" err="1"/>
              <a:t>dirbti</a:t>
            </a:r>
            <a:r>
              <a:rPr lang="cs-CZ" i="1" dirty="0"/>
              <a:t>, </a:t>
            </a:r>
            <a:r>
              <a:rPr lang="cs-CZ" i="1" dirty="0" err="1"/>
              <a:t>negu</a:t>
            </a:r>
            <a:r>
              <a:rPr lang="cs-CZ" i="1" dirty="0"/>
              <a:t> </a:t>
            </a:r>
            <a:r>
              <a:rPr lang="cs-CZ" i="1" dirty="0" err="1"/>
              <a:t>lengvai</a:t>
            </a:r>
            <a:r>
              <a:rPr lang="cs-CZ" i="1" dirty="0"/>
              <a:t> </a:t>
            </a:r>
            <a:r>
              <a:rPr lang="cs-CZ" i="1" u="sng" dirty="0" err="1"/>
              <a:t>elgetauti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i="1" dirty="0" err="1" smtClean="0"/>
              <a:t>Paskui</a:t>
            </a:r>
            <a:r>
              <a:rPr lang="cs-CZ" i="1" dirty="0" smtClean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u="sng" dirty="0" err="1"/>
              <a:t>šunys</a:t>
            </a:r>
            <a:r>
              <a:rPr lang="cs-CZ" i="1" dirty="0"/>
              <a:t> </a:t>
            </a:r>
            <a:r>
              <a:rPr lang="cs-CZ" i="1" dirty="0" err="1"/>
              <a:t>gird</a:t>
            </a:r>
            <a:r>
              <a:rPr lang="lt-LT" i="1" dirty="0"/>
              <a:t>ėti </a:t>
            </a:r>
            <a:r>
              <a:rPr lang="lt-LT" i="1" u="sng" dirty="0"/>
              <a:t>lojant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4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1) predikát </a:t>
            </a:r>
            <a:r>
              <a:rPr lang="cs-CZ" b="1" dirty="0" smtClean="0"/>
              <a:t>jednoduchý </a:t>
            </a:r>
            <a:r>
              <a:rPr lang="cs-CZ" b="1" dirty="0"/>
              <a:t>(</a:t>
            </a:r>
            <a:r>
              <a:rPr lang="cs-CZ" b="1" dirty="0" err="1"/>
              <a:t>vientisinis</a:t>
            </a:r>
            <a:r>
              <a:rPr lang="cs-CZ" b="1" dirty="0"/>
              <a:t>) / </a:t>
            </a:r>
            <a:r>
              <a:rPr lang="cs-CZ" b="1" dirty="0" smtClean="0"/>
              <a:t>slovesný</a:t>
            </a:r>
          </a:p>
          <a:p>
            <a:endParaRPr lang="cs-CZ" b="1" dirty="0"/>
          </a:p>
          <a:p>
            <a:r>
              <a:rPr lang="cs-CZ" dirty="0"/>
              <a:t>a) </a:t>
            </a:r>
            <a:r>
              <a:rPr lang="cs-CZ" u="sng" dirty="0" err="1"/>
              <a:t>paprastasis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i="1" dirty="0" smtClean="0"/>
              <a:t>At</a:t>
            </a:r>
            <a:r>
              <a:rPr lang="lt-LT" i="1" dirty="0"/>
              <a:t>ėjo ruduo. </a:t>
            </a:r>
            <a:endParaRPr lang="cs-CZ" i="1" dirty="0" smtClean="0"/>
          </a:p>
          <a:p>
            <a:r>
              <a:rPr lang="lt-LT" i="1" dirty="0" smtClean="0"/>
              <a:t>Ė</a:t>
            </a:r>
            <a:r>
              <a:rPr lang="lt-LT" i="1" dirty="0"/>
              <a:t>, kur dabar šilelis, </a:t>
            </a:r>
            <a:r>
              <a:rPr lang="lt-LT" i="1" u="sng" dirty="0"/>
              <a:t>buvę</a:t>
            </a:r>
            <a:r>
              <a:rPr lang="lt-LT" i="1" dirty="0"/>
              <a:t> miškai šventi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9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err="1" smtClean="0"/>
              <a:t>Tuoj</a:t>
            </a:r>
            <a:r>
              <a:rPr lang="cs-CZ" i="1" dirty="0" smtClean="0"/>
              <a:t> </a:t>
            </a:r>
            <a:r>
              <a:rPr lang="cs-CZ" i="1" dirty="0"/>
              <a:t>ant </a:t>
            </a:r>
            <a:r>
              <a:rPr lang="cs-CZ" i="1" dirty="0" err="1"/>
              <a:t>stalelio</a:t>
            </a:r>
            <a:r>
              <a:rPr lang="cs-CZ" i="1" dirty="0"/>
              <a:t> </a:t>
            </a:r>
            <a:r>
              <a:rPr lang="cs-CZ" i="1" dirty="0" err="1"/>
              <a:t>atsirado</a:t>
            </a:r>
            <a:r>
              <a:rPr lang="cs-CZ" i="1" dirty="0"/>
              <a:t> </a:t>
            </a:r>
            <a:r>
              <a:rPr lang="cs-CZ" i="1" u="sng" dirty="0" err="1"/>
              <a:t>visok</a:t>
            </a:r>
            <a:r>
              <a:rPr lang="en-US" i="1" u="sng" dirty="0" err="1"/>
              <a:t>i</a:t>
            </a:r>
            <a:r>
              <a:rPr lang="lt-LT" i="1" u="sng" dirty="0"/>
              <a:t>ų valgymų ir gėrimų</a:t>
            </a:r>
            <a:r>
              <a:rPr lang="lt-LT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6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Subjekt / </a:t>
            </a:r>
            <a:r>
              <a:rPr lang="cs-CZ" b="1" u="sng" dirty="0" err="1"/>
              <a:t>Veiksnys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err="1" smtClean="0"/>
              <a:t>Tuoj</a:t>
            </a:r>
            <a:r>
              <a:rPr lang="cs-CZ" i="1" dirty="0" smtClean="0"/>
              <a:t> </a:t>
            </a:r>
            <a:r>
              <a:rPr lang="cs-CZ" i="1" dirty="0"/>
              <a:t>ant </a:t>
            </a:r>
            <a:r>
              <a:rPr lang="cs-CZ" i="1" dirty="0" err="1"/>
              <a:t>stalelio</a:t>
            </a:r>
            <a:r>
              <a:rPr lang="cs-CZ" i="1" dirty="0"/>
              <a:t> </a:t>
            </a:r>
            <a:r>
              <a:rPr lang="cs-CZ" i="1" dirty="0" err="1"/>
              <a:t>atsirado</a:t>
            </a:r>
            <a:r>
              <a:rPr lang="cs-CZ" i="1" dirty="0"/>
              <a:t> </a:t>
            </a:r>
            <a:r>
              <a:rPr lang="cs-CZ" i="1" u="sng" dirty="0" err="1"/>
              <a:t>visok</a:t>
            </a:r>
            <a:r>
              <a:rPr lang="en-US" i="1" u="sng" dirty="0" err="1"/>
              <a:t>i</a:t>
            </a:r>
            <a:r>
              <a:rPr lang="lt-LT" i="1" u="sng" dirty="0"/>
              <a:t>ų valgymų ir gėrimų... ir </a:t>
            </a:r>
            <a:r>
              <a:rPr lang="lt-LT" i="1" u="sng" dirty="0" smtClean="0"/>
              <a:t>viena </a:t>
            </a:r>
            <a:r>
              <a:rPr lang="cs-CZ" i="1" u="sng" dirty="0" err="1" smtClean="0"/>
              <a:t>stiklin</a:t>
            </a:r>
            <a:r>
              <a:rPr lang="lt-LT" i="1" u="sng" dirty="0" smtClean="0"/>
              <a:t>ė su </a:t>
            </a:r>
            <a:r>
              <a:rPr lang="lt-LT" i="1" u="sng" dirty="0" smtClean="0"/>
              <a:t>vandeniu</a:t>
            </a:r>
            <a:r>
              <a:rPr lang="cs-CZ" i="1" u="sng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9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Objekt / </a:t>
            </a:r>
            <a:r>
              <a:rPr lang="cs-CZ" b="1" dirty="0" err="1"/>
              <a:t>Papildinys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Přímý objekt</a:t>
            </a:r>
            <a:r>
              <a:rPr lang="cs-CZ" dirty="0"/>
              <a:t> </a:t>
            </a:r>
            <a:endParaRPr lang="cs-CZ" dirty="0" smtClean="0"/>
          </a:p>
          <a:p>
            <a:endParaRPr lang="cs-CZ" i="1" dirty="0"/>
          </a:p>
          <a:p>
            <a:r>
              <a:rPr lang="cs-CZ" i="1" dirty="0" err="1" smtClean="0"/>
              <a:t>Šeiminink</a:t>
            </a:r>
            <a:r>
              <a:rPr lang="lt-LT" i="1" dirty="0"/>
              <a:t>ė apdengė stalą. – Stalas buvo apdengtas šeimininkės.</a:t>
            </a:r>
            <a:endParaRPr lang="cs-CZ" dirty="0"/>
          </a:p>
          <a:p>
            <a:r>
              <a:rPr lang="lt-LT" i="1" dirty="0"/>
              <a:t>Laukėme svečių. – Svečiai buvo laukiami.</a:t>
            </a:r>
            <a:endParaRPr lang="cs-CZ" dirty="0"/>
          </a:p>
          <a:p>
            <a:r>
              <a:rPr lang="lt-LT" i="1" dirty="0"/>
              <a:t>Vyrams vadovavo seniūnas. – Vyrai buvo seniūno vadovaujami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9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Objekt / </a:t>
            </a:r>
            <a:r>
              <a:rPr lang="cs-CZ" b="1" dirty="0" err="1"/>
              <a:t>Papildinys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/>
              <a:t>Přímý objekt</a:t>
            </a:r>
            <a:r>
              <a:rPr lang="cs-CZ" dirty="0"/>
              <a:t> </a:t>
            </a:r>
          </a:p>
          <a:p>
            <a:endParaRPr lang="cs-CZ" dirty="0" smtClean="0"/>
          </a:p>
          <a:p>
            <a:r>
              <a:rPr lang="cs-CZ" i="1" dirty="0" err="1"/>
              <a:t>matau</a:t>
            </a:r>
            <a:r>
              <a:rPr lang="cs-CZ" i="1" dirty="0"/>
              <a:t> </a:t>
            </a:r>
            <a:r>
              <a:rPr lang="cs-CZ" i="1" dirty="0" err="1"/>
              <a:t>pauk</a:t>
            </a:r>
            <a:r>
              <a:rPr lang="lt-LT" i="1" dirty="0"/>
              <a:t>štį, gausi laišką, turiu brolį, taisau </a:t>
            </a:r>
            <a:r>
              <a:rPr lang="lt-LT" i="1" dirty="0" smtClean="0"/>
              <a:t>dantį</a:t>
            </a:r>
            <a:endParaRPr lang="cs-CZ" i="1" dirty="0" smtClean="0"/>
          </a:p>
          <a:p>
            <a:endParaRPr lang="cs-CZ" i="1" dirty="0"/>
          </a:p>
          <a:p>
            <a:r>
              <a:rPr lang="lt-LT" i="1" dirty="0"/>
              <a:t>laukti, ieškoti, </a:t>
            </a:r>
            <a:r>
              <a:rPr lang="lt-LT" i="1" dirty="0" smtClean="0"/>
              <a:t>geisti, </a:t>
            </a:r>
            <a:r>
              <a:rPr lang="lt-LT" i="1" dirty="0"/>
              <a:t>norėti, siekti, trokšti, </a:t>
            </a:r>
            <a:r>
              <a:rPr lang="lt-LT" i="1" dirty="0" smtClean="0"/>
              <a:t>stokoti, </a:t>
            </a:r>
            <a:r>
              <a:rPr lang="lt-LT" i="1" dirty="0"/>
              <a:t>pavydėti, bijoti, vengti</a:t>
            </a:r>
            <a:r>
              <a:rPr lang="lt-LT" dirty="0" smtClean="0"/>
              <a:t>...</a:t>
            </a:r>
            <a:r>
              <a:rPr lang="cs-CZ" dirty="0" smtClean="0"/>
              <a:t> </a:t>
            </a:r>
          </a:p>
          <a:p>
            <a:r>
              <a:rPr lang="cs-CZ" dirty="0" smtClean="0"/>
              <a:t>+ </a:t>
            </a:r>
            <a:r>
              <a:rPr lang="lt-LT" i="1" dirty="0" smtClean="0"/>
              <a:t>atnešė </a:t>
            </a:r>
            <a:r>
              <a:rPr lang="lt-LT" i="1" dirty="0"/>
              <a:t>obuolių, nupirko duonos</a:t>
            </a:r>
            <a:r>
              <a:rPr lang="lt-LT" dirty="0"/>
              <a:t>...</a:t>
            </a:r>
            <a:endParaRPr lang="cs-CZ" dirty="0"/>
          </a:p>
          <a:p>
            <a:endParaRPr lang="cs-CZ" dirty="0" smtClean="0"/>
          </a:p>
          <a:p>
            <a:r>
              <a:rPr lang="lt-LT" i="1" dirty="0"/>
              <a:t>atstovauti, vadovauti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8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Objekt / </a:t>
            </a:r>
            <a:r>
              <a:rPr lang="cs-CZ" b="1" dirty="0" err="1"/>
              <a:t>Papildinys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Přímý objekt</a:t>
            </a:r>
            <a:r>
              <a:rPr lang="cs-CZ" dirty="0"/>
              <a:t> </a:t>
            </a:r>
          </a:p>
          <a:p>
            <a:endParaRPr lang="cs-CZ" i="1" dirty="0"/>
          </a:p>
          <a:p>
            <a:r>
              <a:rPr lang="lt-LT" i="1" dirty="0" smtClean="0"/>
              <a:t>Šemininkė </a:t>
            </a:r>
            <a:r>
              <a:rPr lang="lt-LT" i="1" dirty="0"/>
              <a:t>davė pavalgyti (X valgio)</a:t>
            </a:r>
            <a:r>
              <a:rPr lang="lt-LT" dirty="0"/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i="1" dirty="0" err="1" smtClean="0"/>
              <a:t>vengti</a:t>
            </a:r>
            <a:r>
              <a:rPr lang="cs-CZ" i="1" dirty="0"/>
              <a:t>, </a:t>
            </a:r>
            <a:r>
              <a:rPr lang="cs-CZ" i="1" dirty="0" err="1"/>
              <a:t>mokytis</a:t>
            </a:r>
            <a:r>
              <a:rPr lang="cs-CZ" i="1" dirty="0"/>
              <a:t>, </a:t>
            </a:r>
            <a:r>
              <a:rPr lang="cs-CZ" i="1" dirty="0" err="1"/>
              <a:t>saugotis</a:t>
            </a:r>
            <a:r>
              <a:rPr lang="cs-CZ" i="1" dirty="0"/>
              <a:t>, </a:t>
            </a:r>
            <a:r>
              <a:rPr lang="cs-CZ" i="1" dirty="0" err="1"/>
              <a:t>bijoti</a:t>
            </a:r>
            <a:r>
              <a:rPr lang="cs-CZ" i="1" dirty="0"/>
              <a:t>, </a:t>
            </a:r>
            <a:r>
              <a:rPr lang="cs-CZ" i="1" dirty="0" err="1"/>
              <a:t>at</a:t>
            </a:r>
            <a:r>
              <a:rPr lang="cs-CZ" i="1" dirty="0"/>
              <a:t>(si)</a:t>
            </a:r>
            <a:r>
              <a:rPr lang="cs-CZ" i="1" dirty="0" err="1"/>
              <a:t>minti</a:t>
            </a:r>
            <a:r>
              <a:rPr lang="cs-CZ" i="1" dirty="0"/>
              <a:t>, </a:t>
            </a:r>
            <a:r>
              <a:rPr lang="cs-CZ" i="1" dirty="0" err="1"/>
              <a:t>užmiršti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– </a:t>
            </a:r>
            <a:r>
              <a:rPr lang="cs-CZ" i="1" dirty="0" err="1"/>
              <a:t>Užmiršau</a:t>
            </a:r>
            <a:r>
              <a:rPr lang="cs-CZ" i="1" dirty="0"/>
              <a:t> </a:t>
            </a:r>
            <a:r>
              <a:rPr lang="cs-CZ" i="1" dirty="0" err="1"/>
              <a:t>atsisveikinti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err="1"/>
              <a:t>Užgirdo</a:t>
            </a:r>
            <a:r>
              <a:rPr lang="cs-CZ" i="1" dirty="0"/>
              <a:t> </a:t>
            </a:r>
            <a:r>
              <a:rPr lang="cs-CZ" i="1" dirty="0" err="1"/>
              <a:t>broliai</a:t>
            </a:r>
            <a:r>
              <a:rPr lang="cs-CZ" i="1" dirty="0"/>
              <a:t> </a:t>
            </a:r>
            <a:r>
              <a:rPr lang="cs-CZ" i="1" dirty="0" err="1"/>
              <a:t>dainuojant</a:t>
            </a:r>
            <a:r>
              <a:rPr lang="cs-CZ" i="1" dirty="0"/>
              <a:t>. </a:t>
            </a:r>
            <a:r>
              <a:rPr lang="cs-CZ" i="1" dirty="0" err="1"/>
              <a:t>Staiga</a:t>
            </a:r>
            <a:r>
              <a:rPr lang="cs-CZ" i="1" dirty="0"/>
              <a:t> </a:t>
            </a:r>
            <a:r>
              <a:rPr lang="cs-CZ" i="1" dirty="0" err="1"/>
              <a:t>pamačiau</a:t>
            </a:r>
            <a:r>
              <a:rPr lang="cs-CZ" i="1" dirty="0"/>
              <a:t> </a:t>
            </a:r>
            <a:r>
              <a:rPr lang="cs-CZ" i="1" dirty="0" err="1"/>
              <a:t>degant</a:t>
            </a:r>
            <a:r>
              <a:rPr lang="cs-CZ" i="1" dirty="0"/>
              <a:t> (X </a:t>
            </a:r>
            <a:r>
              <a:rPr lang="lt-LT" i="1" dirty="0"/>
              <a:t>gaisrą</a:t>
            </a:r>
            <a:r>
              <a:rPr lang="lt-LT" i="1" dirty="0" smtClean="0"/>
              <a:t>)</a:t>
            </a:r>
            <a:r>
              <a:rPr lang="lt-LT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6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Objekt / </a:t>
            </a:r>
            <a:r>
              <a:rPr lang="cs-CZ" b="1" dirty="0" err="1"/>
              <a:t>Papildinys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Nepřímý </a:t>
            </a:r>
            <a:r>
              <a:rPr lang="cs-CZ" b="1" i="1" dirty="0"/>
              <a:t>objekt</a:t>
            </a:r>
            <a:r>
              <a:rPr lang="cs-CZ" dirty="0"/>
              <a:t> </a:t>
            </a:r>
          </a:p>
          <a:p>
            <a:r>
              <a:rPr lang="cs-CZ" i="1" dirty="0" err="1" smtClean="0"/>
              <a:t>Bobos</a:t>
            </a:r>
            <a:r>
              <a:rPr lang="cs-CZ" i="1" dirty="0" smtClean="0"/>
              <a:t> </a:t>
            </a:r>
            <a:r>
              <a:rPr lang="cs-CZ" i="1" dirty="0" err="1"/>
              <a:t>vaistais</a:t>
            </a:r>
            <a:r>
              <a:rPr lang="cs-CZ" i="1" dirty="0"/>
              <a:t> </a:t>
            </a:r>
            <a:r>
              <a:rPr lang="cs-CZ" i="1" dirty="0" err="1"/>
              <a:t>nuramino</a:t>
            </a:r>
            <a:r>
              <a:rPr lang="cs-CZ" i="1" dirty="0"/>
              <a:t> </a:t>
            </a:r>
            <a:r>
              <a:rPr lang="cs-CZ" i="1" dirty="0" err="1"/>
              <a:t>ligon</a:t>
            </a:r>
            <a:r>
              <a:rPr lang="lt-LT" i="1" dirty="0"/>
              <a:t>į. – Ligonis buvo bobų nuramintas </a:t>
            </a:r>
            <a:r>
              <a:rPr lang="lt-LT" i="1" dirty="0" smtClean="0"/>
              <a:t>vaistais.</a:t>
            </a:r>
            <a:endParaRPr lang="cs-CZ" i="1" dirty="0" smtClean="0"/>
          </a:p>
          <a:p>
            <a:endParaRPr lang="cs-CZ" i="1" dirty="0"/>
          </a:p>
          <a:p>
            <a:pPr lvl="0"/>
            <a:r>
              <a:rPr lang="cs-CZ" u="sng" dirty="0"/>
              <a:t>Dativ</a:t>
            </a:r>
            <a:r>
              <a:rPr lang="cs-CZ" dirty="0"/>
              <a:t>: </a:t>
            </a:r>
            <a:r>
              <a:rPr lang="cs-CZ" i="1" dirty="0"/>
              <a:t>Saul</a:t>
            </a:r>
            <a:r>
              <a:rPr lang="lt-LT" i="1" dirty="0"/>
              <a:t>ė visiems šviečia. Jai nelaimė atsitiko.</a:t>
            </a:r>
            <a:endParaRPr lang="cs-CZ" dirty="0"/>
          </a:p>
          <a:p>
            <a:pPr lvl="0"/>
            <a:r>
              <a:rPr lang="lt-LT" u="sng" dirty="0"/>
              <a:t>Instrument</a:t>
            </a:r>
            <a:r>
              <a:rPr lang="cs-CZ" u="sng" dirty="0" err="1"/>
              <a:t>ál</a:t>
            </a:r>
            <a:r>
              <a:rPr lang="cs-CZ" dirty="0"/>
              <a:t>: </a:t>
            </a:r>
            <a:r>
              <a:rPr lang="cs-CZ" i="1" dirty="0"/>
              <a:t>T</a:t>
            </a:r>
            <a:r>
              <a:rPr lang="lt-LT" i="1" dirty="0"/>
              <a:t>ėvai didžiuojasi savo </a:t>
            </a:r>
            <a:r>
              <a:rPr lang="lt-LT" i="1" dirty="0" smtClean="0"/>
              <a:t>sūnumi. </a:t>
            </a:r>
            <a:r>
              <a:rPr lang="lt-LT" i="1" dirty="0"/>
              <a:t>Jis viskuo abejoja.</a:t>
            </a:r>
            <a:endParaRPr lang="cs-CZ" dirty="0"/>
          </a:p>
          <a:p>
            <a:pPr lvl="0"/>
            <a:r>
              <a:rPr lang="cs-CZ" u="sng" dirty="0"/>
              <a:t>Předložkové konstrukce</a:t>
            </a:r>
            <a:r>
              <a:rPr lang="cs-CZ" dirty="0"/>
              <a:t>: </a:t>
            </a:r>
            <a:r>
              <a:rPr lang="cs-CZ" i="1" dirty="0" err="1"/>
              <a:t>Ilgai</a:t>
            </a:r>
            <a:r>
              <a:rPr lang="cs-CZ" i="1" dirty="0"/>
              <a:t> </a:t>
            </a:r>
            <a:r>
              <a:rPr lang="cs-CZ" i="1" dirty="0" err="1"/>
              <a:t>gyvenau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šeimos</a:t>
            </a:r>
            <a:r>
              <a:rPr lang="cs-CZ" i="1" dirty="0"/>
              <a:t>. </a:t>
            </a:r>
            <a:r>
              <a:rPr lang="cs-CZ" i="1" dirty="0" err="1"/>
              <a:t>Papasakok</a:t>
            </a:r>
            <a:r>
              <a:rPr lang="cs-CZ" i="1" dirty="0"/>
              <a:t> </a:t>
            </a:r>
            <a:r>
              <a:rPr lang="cs-CZ" i="1" dirty="0" err="1"/>
              <a:t>apie</a:t>
            </a:r>
            <a:r>
              <a:rPr lang="cs-CZ" i="1" dirty="0"/>
              <a:t> </a:t>
            </a:r>
            <a:r>
              <a:rPr lang="cs-CZ" i="1" dirty="0" err="1"/>
              <a:t>savo</a:t>
            </a:r>
            <a:r>
              <a:rPr lang="cs-CZ" i="1" dirty="0"/>
              <a:t> </a:t>
            </a:r>
            <a:r>
              <a:rPr lang="cs-CZ" i="1" dirty="0" err="1"/>
              <a:t>keliones</a:t>
            </a:r>
            <a:r>
              <a:rPr lang="cs-CZ" i="1" dirty="0"/>
              <a:t>.</a:t>
            </a:r>
            <a:endParaRPr lang="cs-CZ" dirty="0"/>
          </a:p>
          <a:p>
            <a:r>
              <a:rPr lang="lt-LT" u="sng" dirty="0"/>
              <a:t>I</a:t>
            </a:r>
            <a:r>
              <a:rPr lang="cs-CZ" u="sng" dirty="0" smtClean="0"/>
              <a:t> </a:t>
            </a:r>
            <a:r>
              <a:rPr lang="cs-CZ" u="sng" dirty="0"/>
              <a:t>genitiv:</a:t>
            </a:r>
            <a:r>
              <a:rPr lang="cs-CZ" dirty="0"/>
              <a:t> </a:t>
            </a:r>
            <a:r>
              <a:rPr lang="cs-CZ" i="1" dirty="0" err="1"/>
              <a:t>Giedroji</a:t>
            </a:r>
            <a:r>
              <a:rPr lang="cs-CZ" i="1" dirty="0"/>
              <a:t> </a:t>
            </a:r>
            <a:r>
              <a:rPr lang="cs-CZ" i="1" dirty="0" err="1"/>
              <a:t>vasara</a:t>
            </a:r>
            <a:r>
              <a:rPr lang="cs-CZ" i="1" dirty="0"/>
              <a:t> </a:t>
            </a:r>
            <a:r>
              <a:rPr lang="cs-CZ" i="1" dirty="0" err="1"/>
              <a:t>žied</a:t>
            </a:r>
            <a:r>
              <a:rPr lang="lt-LT" i="1" dirty="0"/>
              <a:t>ų pristinga</a:t>
            </a:r>
            <a:r>
              <a:rPr lang="lt-LT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0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Objekt / </a:t>
            </a:r>
            <a:r>
              <a:rPr lang="cs-CZ" b="1" dirty="0" err="1"/>
              <a:t>Papildinys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Vzdálený objekt</a:t>
            </a:r>
          </a:p>
          <a:p>
            <a:endParaRPr lang="cs-CZ" dirty="0"/>
          </a:p>
          <a:p>
            <a:r>
              <a:rPr lang="cs-CZ" i="1" dirty="0" err="1" smtClean="0"/>
              <a:t>Kartais</a:t>
            </a:r>
            <a:r>
              <a:rPr lang="cs-CZ" i="1" dirty="0" smtClean="0"/>
              <a:t> </a:t>
            </a:r>
            <a:r>
              <a:rPr lang="cs-CZ" i="1" dirty="0" err="1" smtClean="0"/>
              <a:t>nuo</a:t>
            </a:r>
            <a:r>
              <a:rPr lang="cs-CZ" i="1" dirty="0" smtClean="0"/>
              <a:t> </a:t>
            </a:r>
            <a:r>
              <a:rPr lang="cs-CZ" i="1" dirty="0" err="1" smtClean="0"/>
              <a:t>vaik</a:t>
            </a:r>
            <a:r>
              <a:rPr lang="lt-LT" i="1" dirty="0" smtClean="0"/>
              <a:t>ų meilingus atskiria tėvus.</a:t>
            </a:r>
          </a:p>
          <a:p>
            <a:endParaRPr lang="cs-CZ" i="1" dirty="0" smtClean="0"/>
          </a:p>
          <a:p>
            <a:r>
              <a:rPr lang="lt-LT" i="1" dirty="0" smtClean="0"/>
              <a:t>Pasitaikė </a:t>
            </a:r>
            <a:r>
              <a:rPr lang="lt-LT" i="1" u="sng" dirty="0"/>
              <a:t>tam sūnui</a:t>
            </a:r>
            <a:r>
              <a:rPr lang="lt-LT" i="1" dirty="0"/>
              <a:t> </a:t>
            </a:r>
            <a:r>
              <a:rPr lang="lt-LT" i="1" dirty="0" smtClean="0"/>
              <a:t>vesti </a:t>
            </a:r>
            <a:r>
              <a:rPr lang="lt-LT" i="1" dirty="0"/>
              <a:t>veiną merginą.</a:t>
            </a:r>
            <a:endParaRPr lang="cs-CZ" dirty="0"/>
          </a:p>
          <a:p>
            <a:endParaRPr lang="cs-CZ" i="1" dirty="0"/>
          </a:p>
          <a:p>
            <a:r>
              <a:rPr lang="cs-CZ" i="1" smtClean="0"/>
              <a:t>(Keisti</a:t>
            </a:r>
            <a:r>
              <a:rPr lang="cs-CZ" i="1" dirty="0" smtClean="0"/>
              <a:t> </a:t>
            </a:r>
            <a:r>
              <a:rPr lang="cs-CZ" i="1" u="sng" dirty="0" err="1"/>
              <a:t>mums</a:t>
            </a:r>
            <a:r>
              <a:rPr lang="cs-CZ" i="1" dirty="0"/>
              <a:t> </a:t>
            </a:r>
            <a:r>
              <a:rPr lang="cs-CZ" i="1" dirty="0" err="1"/>
              <a:t>buvo</a:t>
            </a:r>
            <a:r>
              <a:rPr lang="cs-CZ" i="1" dirty="0"/>
              <a:t> </a:t>
            </a:r>
            <a:r>
              <a:rPr lang="cs-CZ" i="1" dirty="0" err="1"/>
              <a:t>patarimai</a:t>
            </a:r>
            <a:r>
              <a:rPr lang="cs-CZ" i="1" dirty="0"/>
              <a:t>, bet </a:t>
            </a:r>
            <a:r>
              <a:rPr lang="lt-LT" i="1" dirty="0"/>
              <a:t>sėdėjome, klausėmės</a:t>
            </a:r>
            <a:r>
              <a:rPr lang="lt-LT" i="1" dirty="0" smtClean="0"/>
              <a:t>.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82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/ </a:t>
            </a:r>
            <a:r>
              <a:rPr lang="cs-CZ" b="1" dirty="0" err="1" smtClean="0"/>
              <a:t>Aplinkyb</a:t>
            </a:r>
            <a:r>
              <a:rPr lang="lt-LT" b="1" dirty="0" smtClean="0"/>
              <a:t>ė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Kiekvieną</a:t>
            </a:r>
            <a:r>
              <a:rPr lang="cs-CZ" i="1" dirty="0"/>
              <a:t> </a:t>
            </a:r>
            <a:r>
              <a:rPr lang="cs-CZ" i="1" dirty="0" err="1"/>
              <a:t>mūsų</a:t>
            </a:r>
            <a:r>
              <a:rPr lang="cs-CZ" i="1" dirty="0"/>
              <a:t> </a:t>
            </a:r>
            <a:r>
              <a:rPr lang="cs-CZ" i="1" dirty="0" err="1"/>
              <a:t>žodį</a:t>
            </a:r>
            <a:r>
              <a:rPr lang="cs-CZ" i="1" dirty="0"/>
              <a:t> </a:t>
            </a:r>
            <a:r>
              <a:rPr lang="cs-CZ" i="1" dirty="0" err="1"/>
              <a:t>užrašo</a:t>
            </a:r>
            <a:r>
              <a:rPr lang="cs-CZ" i="1" dirty="0"/>
              <a:t>, o </a:t>
            </a:r>
            <a:r>
              <a:rPr lang="cs-CZ" i="1" dirty="0" err="1"/>
              <a:t>kitą</a:t>
            </a:r>
            <a:r>
              <a:rPr lang="cs-CZ" i="1" dirty="0"/>
              <a:t> </a:t>
            </a:r>
            <a:r>
              <a:rPr lang="cs-CZ" i="1" dirty="0" err="1"/>
              <a:t>dieną</a:t>
            </a:r>
            <a:r>
              <a:rPr lang="cs-CZ" i="1" dirty="0"/>
              <a:t> </a:t>
            </a:r>
            <a:r>
              <a:rPr lang="cs-CZ" i="1" dirty="0" err="1"/>
              <a:t>jis</a:t>
            </a:r>
            <a:r>
              <a:rPr lang="cs-CZ" i="1" dirty="0"/>
              <a:t> jau </a:t>
            </a:r>
            <a:r>
              <a:rPr lang="cs-CZ" i="1" dirty="0" err="1"/>
              <a:t>atsiduria</a:t>
            </a:r>
            <a:r>
              <a:rPr lang="cs-CZ" i="1" dirty="0"/>
              <a:t> </a:t>
            </a:r>
            <a:r>
              <a:rPr lang="cs-CZ" i="1" u="sng" dirty="0" err="1"/>
              <a:t>laikraštyje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Dainuoja</a:t>
            </a:r>
            <a:r>
              <a:rPr lang="cs-CZ" i="1" dirty="0" smtClean="0"/>
              <a:t> </a:t>
            </a:r>
            <a:r>
              <a:rPr lang="cs-CZ" i="1" u="sng" dirty="0" err="1"/>
              <a:t>kažkur</a:t>
            </a:r>
            <a:r>
              <a:rPr lang="cs-CZ" i="1" dirty="0"/>
              <a:t> </a:t>
            </a:r>
            <a:r>
              <a:rPr lang="cs-CZ" i="1" dirty="0" err="1"/>
              <a:t>visai</a:t>
            </a:r>
            <a:r>
              <a:rPr lang="cs-CZ" i="1" dirty="0"/>
              <a:t> </a:t>
            </a:r>
            <a:r>
              <a:rPr lang="cs-CZ" i="1" dirty="0" err="1" smtClean="0"/>
              <a:t>arti</a:t>
            </a:r>
            <a:r>
              <a:rPr lang="cs-CZ" i="1" dirty="0" smtClean="0"/>
              <a:t>.</a:t>
            </a:r>
          </a:p>
          <a:p>
            <a:r>
              <a:rPr lang="cs-CZ" i="1" u="sng" dirty="0" smtClean="0"/>
              <a:t>Po </a:t>
            </a:r>
            <a:r>
              <a:rPr lang="cs-CZ" i="1" u="sng" dirty="0" err="1"/>
              <a:t>vestuvi</a:t>
            </a:r>
            <a:r>
              <a:rPr lang="lt-LT" i="1" u="sng" dirty="0"/>
              <a:t>ų</a:t>
            </a:r>
            <a:r>
              <a:rPr lang="lt-LT" i="1" dirty="0"/>
              <a:t> tėvas juos abu </a:t>
            </a:r>
            <a:r>
              <a:rPr lang="lt-LT" i="1" dirty="0" smtClean="0"/>
              <a:t>išvarė.</a:t>
            </a:r>
            <a:endParaRPr lang="cs-CZ" i="1" dirty="0" smtClean="0"/>
          </a:p>
          <a:p>
            <a:endParaRPr lang="cs-CZ" i="1" dirty="0"/>
          </a:p>
          <a:p>
            <a:r>
              <a:rPr lang="cs-CZ" i="1" u="sng" dirty="0" err="1"/>
              <a:t>Namie</a:t>
            </a:r>
            <a:r>
              <a:rPr lang="cs-CZ" i="1" dirty="0"/>
              <a:t> </a:t>
            </a:r>
            <a:r>
              <a:rPr lang="cs-CZ" i="1" dirty="0" err="1"/>
              <a:t>nieko</a:t>
            </a:r>
            <a:r>
              <a:rPr lang="cs-CZ" i="1" dirty="0"/>
              <a:t> </a:t>
            </a:r>
            <a:r>
              <a:rPr lang="cs-CZ" i="1" dirty="0" err="1" smtClean="0"/>
              <a:t>neradau</a:t>
            </a:r>
            <a:r>
              <a:rPr lang="cs-CZ" dirty="0" smtClean="0"/>
              <a:t>.</a:t>
            </a:r>
          </a:p>
          <a:p>
            <a:r>
              <a:rPr lang="cs-CZ" i="1" u="sng" dirty="0" err="1" smtClean="0"/>
              <a:t>Anksčiau</a:t>
            </a:r>
            <a:r>
              <a:rPr lang="cs-CZ" i="1" dirty="0" smtClean="0"/>
              <a:t> </a:t>
            </a:r>
            <a:r>
              <a:rPr lang="cs-CZ" i="1" dirty="0"/>
              <a:t>tu </a:t>
            </a:r>
            <a:r>
              <a:rPr lang="cs-CZ" i="1" dirty="0" err="1"/>
              <a:t>taip</a:t>
            </a:r>
            <a:r>
              <a:rPr lang="cs-CZ" i="1" dirty="0"/>
              <a:t> </a:t>
            </a:r>
            <a:r>
              <a:rPr lang="cs-CZ" i="1" dirty="0" err="1" smtClean="0"/>
              <a:t>nekalbėjai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Gyvenome</a:t>
            </a:r>
            <a:r>
              <a:rPr lang="cs-CZ" i="1" dirty="0" smtClean="0"/>
              <a:t> </a:t>
            </a:r>
            <a:r>
              <a:rPr lang="cs-CZ" i="1" u="sng" dirty="0" err="1" smtClean="0"/>
              <a:t>atskirai</a:t>
            </a:r>
            <a:r>
              <a:rPr lang="cs-CZ" i="1" u="sng" dirty="0" smtClean="0"/>
              <a:t>.</a:t>
            </a:r>
          </a:p>
          <a:p>
            <a:r>
              <a:rPr lang="cs-CZ" i="1" dirty="0" smtClean="0"/>
              <a:t>Mir</a:t>
            </a:r>
            <a:r>
              <a:rPr lang="lt-LT" i="1" dirty="0"/>
              <a:t>ė iš </a:t>
            </a:r>
            <a:r>
              <a:rPr lang="lt-LT" i="1" u="sng" dirty="0" smtClean="0"/>
              <a:t>sielvarto</a:t>
            </a:r>
            <a:r>
              <a:rPr lang="cs-CZ" i="1" dirty="0"/>
              <a:t>.</a:t>
            </a:r>
            <a:endParaRPr lang="cs-CZ" i="1" dirty="0" smtClean="0"/>
          </a:p>
          <a:p>
            <a:r>
              <a:rPr lang="cs-CZ" i="1" dirty="0" smtClean="0"/>
              <a:t>Visi </a:t>
            </a:r>
            <a:r>
              <a:rPr lang="cs-CZ" i="1" dirty="0"/>
              <a:t>i</a:t>
            </a:r>
            <a:r>
              <a:rPr lang="lt-LT" i="1" dirty="0"/>
              <a:t>šėjo </a:t>
            </a:r>
            <a:r>
              <a:rPr lang="lt-LT" i="1" u="sng" dirty="0" smtClean="0"/>
              <a:t>grybauti</a:t>
            </a:r>
            <a:r>
              <a:rPr lang="cs-CZ" i="1" u="sng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Vietos</a:t>
            </a:r>
            <a:r>
              <a:rPr lang="cs-CZ" b="1" i="1" dirty="0"/>
              <a:t> </a:t>
            </a:r>
            <a:r>
              <a:rPr lang="cs-CZ" b="1" i="1" dirty="0" err="1"/>
              <a:t>aplinkyb</a:t>
            </a:r>
            <a:r>
              <a:rPr lang="lt-LT" b="1" i="1" dirty="0"/>
              <a:t>ė</a:t>
            </a:r>
            <a:r>
              <a:rPr lang="lt-LT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1) </a:t>
            </a:r>
            <a:r>
              <a:rPr lang="cs-CZ" i="1" dirty="0" err="1" smtClean="0"/>
              <a:t>Vaikai</a:t>
            </a:r>
            <a:r>
              <a:rPr lang="cs-CZ" i="1" dirty="0" smtClean="0"/>
              <a:t> </a:t>
            </a:r>
            <a:r>
              <a:rPr lang="lt-LT" i="1" dirty="0"/>
              <a:t>žaidė </a:t>
            </a:r>
            <a:r>
              <a:rPr lang="lt-LT" i="1" u="sng" dirty="0" smtClean="0"/>
              <a:t>namuose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 smtClean="0"/>
              <a:t>     </a:t>
            </a:r>
            <a:r>
              <a:rPr lang="lt-LT" i="1" u="sng" dirty="0" smtClean="0"/>
              <a:t>Už </a:t>
            </a:r>
            <a:r>
              <a:rPr lang="lt-LT" i="1" u="sng" dirty="0"/>
              <a:t>miškų, už upių</a:t>
            </a:r>
            <a:r>
              <a:rPr lang="lt-LT" i="1" dirty="0"/>
              <a:t> stovi senas </a:t>
            </a:r>
            <a:r>
              <a:rPr lang="lt-LT" i="1" dirty="0" smtClean="0"/>
              <a:t>dvaras.</a:t>
            </a:r>
            <a:endParaRPr lang="cs-CZ" i="1" dirty="0" smtClean="0"/>
          </a:p>
          <a:p>
            <a:r>
              <a:rPr lang="cs-CZ" i="1" dirty="0" smtClean="0"/>
              <a:t>     Bet </a:t>
            </a:r>
            <a:r>
              <a:rPr lang="cs-CZ" i="1" dirty="0"/>
              <a:t>tu </a:t>
            </a:r>
            <a:r>
              <a:rPr lang="cs-CZ" i="1" dirty="0" err="1"/>
              <a:t>buvai</a:t>
            </a:r>
            <a:r>
              <a:rPr lang="cs-CZ" i="1" dirty="0"/>
              <a:t> </a:t>
            </a:r>
            <a:r>
              <a:rPr lang="cs-CZ" i="1" u="sng" dirty="0" err="1"/>
              <a:t>toli</a:t>
            </a:r>
            <a:r>
              <a:rPr lang="cs-CZ" i="1" u="sng" dirty="0"/>
              <a:t> </a:t>
            </a:r>
            <a:r>
              <a:rPr lang="cs-CZ" i="1" u="sng" dirty="0" err="1"/>
              <a:t>nuo</a:t>
            </a:r>
            <a:r>
              <a:rPr lang="cs-CZ" i="1" u="sng" dirty="0"/>
              <a:t> </a:t>
            </a:r>
            <a:r>
              <a:rPr lang="lt-LT" i="1" u="sng" dirty="0"/>
              <a:t>manęs</a:t>
            </a:r>
            <a:r>
              <a:rPr lang="cs-CZ" i="1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4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Vietos</a:t>
            </a:r>
            <a:r>
              <a:rPr lang="cs-CZ" b="1" i="1" dirty="0"/>
              <a:t> </a:t>
            </a:r>
            <a:r>
              <a:rPr lang="cs-CZ" b="1" i="1" dirty="0" err="1"/>
              <a:t>aplinkyb</a:t>
            </a:r>
            <a:r>
              <a:rPr lang="lt-LT" b="1" i="1" dirty="0"/>
              <a:t>ė</a:t>
            </a:r>
            <a:r>
              <a:rPr lang="lt-LT" dirty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2) </a:t>
            </a:r>
            <a:r>
              <a:rPr lang="cs-CZ" i="1" dirty="0" smtClean="0"/>
              <a:t>At</a:t>
            </a:r>
            <a:r>
              <a:rPr lang="lt-LT" i="1" dirty="0"/>
              <a:t>ėjo žmonės </a:t>
            </a:r>
            <a:r>
              <a:rPr lang="lt-LT" i="1" u="sng" dirty="0"/>
              <a:t>iš </a:t>
            </a:r>
            <a:r>
              <a:rPr lang="lt-LT" i="1" u="sng" dirty="0" smtClean="0"/>
              <a:t>miestų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/>
              <a:t> </a:t>
            </a:r>
            <a:r>
              <a:rPr lang="cs-CZ" i="1" dirty="0" smtClean="0"/>
              <a:t>   </a:t>
            </a:r>
            <a:r>
              <a:rPr lang="lt-LT" i="1" dirty="0" smtClean="0"/>
              <a:t>Priėjo </a:t>
            </a:r>
            <a:r>
              <a:rPr lang="lt-LT" i="1" u="sng" dirty="0"/>
              <a:t>prie durų</a:t>
            </a:r>
            <a:r>
              <a:rPr lang="lt-LT" i="1" dirty="0" smtClean="0"/>
              <a:t>.</a:t>
            </a:r>
            <a:r>
              <a:rPr lang="cs-CZ" i="1" dirty="0" smtClean="0"/>
              <a:t>;</a:t>
            </a:r>
            <a:r>
              <a:rPr lang="lt-LT" i="1" dirty="0" smtClean="0"/>
              <a:t> </a:t>
            </a:r>
            <a:r>
              <a:rPr lang="cs-CZ" i="1" dirty="0" smtClean="0"/>
              <a:t>A</a:t>
            </a:r>
            <a:r>
              <a:rPr lang="lt-LT" i="1" dirty="0" smtClean="0"/>
              <a:t>tvažiavo </a:t>
            </a:r>
            <a:r>
              <a:rPr lang="lt-LT" i="1" u="sng" dirty="0" smtClean="0"/>
              <a:t>artyn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/>
              <a:t> </a:t>
            </a:r>
            <a:r>
              <a:rPr lang="cs-CZ" i="1" dirty="0" smtClean="0"/>
              <a:t>   </a:t>
            </a:r>
            <a:r>
              <a:rPr lang="cs-CZ" i="1" dirty="0" err="1" smtClean="0"/>
              <a:t>Lipa</a:t>
            </a:r>
            <a:r>
              <a:rPr lang="cs-CZ" i="1" dirty="0" smtClean="0"/>
              <a:t> </a:t>
            </a:r>
            <a:r>
              <a:rPr lang="cs-CZ" i="1" u="sng" dirty="0"/>
              <a:t>ant </a:t>
            </a:r>
            <a:r>
              <a:rPr lang="cs-CZ" i="1" u="sng" dirty="0" err="1" smtClean="0"/>
              <a:t>stogo</a:t>
            </a:r>
            <a:r>
              <a:rPr lang="cs-CZ" i="1" dirty="0" smtClean="0"/>
              <a:t>.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</a:t>
            </a:r>
            <a:r>
              <a:rPr lang="cs-CZ" i="1" dirty="0" err="1" smtClean="0"/>
              <a:t>Užkop</a:t>
            </a:r>
            <a:r>
              <a:rPr lang="lt-LT" i="1" dirty="0"/>
              <a:t>ėme </a:t>
            </a:r>
            <a:r>
              <a:rPr lang="lt-LT" i="1" u="sng" dirty="0" smtClean="0"/>
              <a:t>laiptais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/>
              <a:t> </a:t>
            </a:r>
            <a:r>
              <a:rPr lang="cs-CZ" i="1" dirty="0" smtClean="0"/>
              <a:t>   </a:t>
            </a:r>
            <a:r>
              <a:rPr lang="cs-CZ" i="1" u="sng" dirty="0" smtClean="0"/>
              <a:t>Po </a:t>
            </a:r>
            <a:r>
              <a:rPr lang="cs-CZ" i="1" u="sng" dirty="0" err="1"/>
              <a:t>pievas</a:t>
            </a:r>
            <a:r>
              <a:rPr lang="cs-CZ" i="1" dirty="0" smtClean="0"/>
              <a:t>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9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1) predikát jednoduchý (</a:t>
            </a:r>
            <a:r>
              <a:rPr lang="cs-CZ" b="1" dirty="0" err="1" smtClean="0"/>
              <a:t>vientisinis</a:t>
            </a:r>
            <a:r>
              <a:rPr lang="cs-CZ" b="1" dirty="0" smtClean="0"/>
              <a:t>) / slovesný</a:t>
            </a:r>
          </a:p>
          <a:p>
            <a:endParaRPr lang="cs-CZ" b="1" dirty="0"/>
          </a:p>
          <a:p>
            <a:r>
              <a:rPr lang="cs-CZ" dirty="0" smtClean="0"/>
              <a:t>b) </a:t>
            </a:r>
            <a:r>
              <a:rPr lang="cs-CZ" u="sng" dirty="0" err="1" smtClean="0"/>
              <a:t>samplaikinis</a:t>
            </a:r>
            <a:r>
              <a:rPr lang="cs-CZ" dirty="0" smtClean="0"/>
              <a:t> „sloučený, kombinovaný“</a:t>
            </a:r>
          </a:p>
          <a:p>
            <a:r>
              <a:rPr lang="lt-LT" i="1" dirty="0" smtClean="0"/>
              <a:t>Jūra </a:t>
            </a:r>
            <a:r>
              <a:rPr lang="lt-LT" i="1" u="sng" dirty="0" smtClean="0"/>
              <a:t>ardė griovė</a:t>
            </a:r>
            <a:r>
              <a:rPr lang="lt-LT" i="1" dirty="0" smtClean="0"/>
              <a:t> savo krantus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err="1"/>
              <a:t>Laiko</a:t>
            </a:r>
            <a:r>
              <a:rPr lang="cs-CZ" b="1" i="1" dirty="0"/>
              <a:t> </a:t>
            </a:r>
            <a:r>
              <a:rPr lang="cs-CZ" b="1" i="1" dirty="0" err="1"/>
              <a:t>aplink</a:t>
            </a:r>
            <a:r>
              <a:rPr lang="lt-LT" b="1" i="1" dirty="0"/>
              <a:t>ybės</a:t>
            </a:r>
            <a:r>
              <a:rPr lang="lt-LT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i="1" dirty="0" smtClean="0"/>
              <a:t>(</a:t>
            </a:r>
            <a:r>
              <a:rPr lang="lt-LT" i="1" dirty="0" smtClean="0"/>
              <a:t>diena</a:t>
            </a:r>
            <a:r>
              <a:rPr lang="lt-LT" i="1" dirty="0"/>
              <a:t>, valanda, rytoj</a:t>
            </a:r>
            <a:r>
              <a:rPr lang="lt-LT" i="1" dirty="0" smtClean="0"/>
              <a:t>...</a:t>
            </a:r>
            <a:r>
              <a:rPr lang="cs-CZ" i="1" dirty="0" smtClean="0"/>
              <a:t>),</a:t>
            </a:r>
          </a:p>
          <a:p>
            <a:r>
              <a:rPr lang="lt-LT" dirty="0" smtClean="0"/>
              <a:t>ACC </a:t>
            </a:r>
            <a:r>
              <a:rPr lang="lt-LT" dirty="0"/>
              <a:t>(</a:t>
            </a:r>
            <a:r>
              <a:rPr lang="lt-LT" i="1" dirty="0"/>
              <a:t>Ateik </a:t>
            </a:r>
            <a:r>
              <a:rPr lang="lt-LT" i="1" u="sng" dirty="0"/>
              <a:t>pirmadienį</a:t>
            </a:r>
            <a:r>
              <a:rPr lang="lt-LT" i="1" dirty="0"/>
              <a:t>.</a:t>
            </a:r>
            <a:r>
              <a:rPr lang="lt-LT" dirty="0"/>
              <a:t>), </a:t>
            </a:r>
            <a:endParaRPr lang="cs-CZ" dirty="0" smtClean="0"/>
          </a:p>
          <a:p>
            <a:r>
              <a:rPr lang="lt-LT" dirty="0" smtClean="0"/>
              <a:t>INS </a:t>
            </a:r>
            <a:r>
              <a:rPr lang="lt-LT" dirty="0"/>
              <a:t>(</a:t>
            </a:r>
            <a:r>
              <a:rPr lang="lt-LT" i="1" u="sng" dirty="0"/>
              <a:t>Vakarais</a:t>
            </a:r>
            <a:r>
              <a:rPr lang="lt-LT" i="1" dirty="0"/>
              <a:t> linksminomės.</a:t>
            </a:r>
            <a:r>
              <a:rPr lang="lt-LT" dirty="0"/>
              <a:t>), </a:t>
            </a:r>
            <a:endParaRPr lang="cs-CZ" dirty="0" smtClean="0"/>
          </a:p>
          <a:p>
            <a:r>
              <a:rPr lang="lt-LT" dirty="0" smtClean="0"/>
              <a:t>DAT </a:t>
            </a:r>
            <a:r>
              <a:rPr lang="lt-LT" dirty="0"/>
              <a:t>(</a:t>
            </a:r>
            <a:r>
              <a:rPr lang="lt-LT" i="1" dirty="0"/>
              <a:t>Maisto bus </a:t>
            </a:r>
            <a:r>
              <a:rPr lang="lt-LT" i="1" u="sng" dirty="0"/>
              <a:t>visai žiemai</a:t>
            </a:r>
            <a:r>
              <a:rPr lang="lt-LT" i="1" dirty="0"/>
              <a:t>.</a:t>
            </a:r>
            <a:r>
              <a:rPr lang="lt-LT" dirty="0"/>
              <a:t>), </a:t>
            </a:r>
            <a:endParaRPr lang="cs-CZ" dirty="0" smtClean="0"/>
          </a:p>
          <a:p>
            <a:r>
              <a:rPr lang="lt-LT" dirty="0" smtClean="0"/>
              <a:t>LOK </a:t>
            </a:r>
            <a:r>
              <a:rPr lang="lt-LT" dirty="0"/>
              <a:t>(</a:t>
            </a:r>
            <a:r>
              <a:rPr lang="lt-LT" i="1" u="sng" dirty="0"/>
              <a:t>tryliktame amžiuje</a:t>
            </a:r>
            <a:r>
              <a:rPr lang="lt-LT" dirty="0"/>
              <a:t>),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i="1" u="sng" dirty="0"/>
              <a:t>po </a:t>
            </a:r>
            <a:r>
              <a:rPr lang="cs-CZ" i="1" u="sng" dirty="0" err="1"/>
              <a:t>darbo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 err="1" smtClean="0"/>
              <a:t>dalyviai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pusdalyviai</a:t>
            </a:r>
            <a:r>
              <a:rPr lang="cs-CZ" dirty="0"/>
              <a:t> (</a:t>
            </a:r>
            <a:r>
              <a:rPr lang="cs-CZ" i="1" u="sng" dirty="0" err="1"/>
              <a:t>Gr</a:t>
            </a:r>
            <a:r>
              <a:rPr lang="lt-LT" i="1" u="sng" dirty="0"/>
              <a:t>įždami atgal</a:t>
            </a:r>
            <a:r>
              <a:rPr lang="lt-LT" i="1" dirty="0"/>
              <a:t>, jie eina pamažu.</a:t>
            </a:r>
            <a:r>
              <a:rPr lang="lt-LT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Laiko</a:t>
            </a:r>
            <a:r>
              <a:rPr lang="cs-CZ" b="1" i="1" dirty="0"/>
              <a:t> </a:t>
            </a:r>
            <a:r>
              <a:rPr lang="cs-CZ" b="1" i="1" dirty="0" err="1"/>
              <a:t>aplink</a:t>
            </a:r>
            <a:r>
              <a:rPr lang="lt-LT" b="1" i="1" dirty="0"/>
              <a:t>ybės</a:t>
            </a:r>
            <a:r>
              <a:rPr lang="lt-LT" dirty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/>
              <a:t>1) moment (</a:t>
            </a:r>
            <a:r>
              <a:rPr lang="cs-CZ" i="1" u="sng" dirty="0" err="1"/>
              <a:t>Vidurnakt</a:t>
            </a:r>
            <a:r>
              <a:rPr lang="lt-LT" i="1" u="sng" dirty="0"/>
              <a:t>į</a:t>
            </a:r>
            <a:r>
              <a:rPr lang="lt-LT" i="1" dirty="0"/>
              <a:t> dažnai aš pabundu.</a:t>
            </a:r>
            <a:r>
              <a:rPr lang="cs-CZ" dirty="0"/>
              <a:t>)</a:t>
            </a:r>
          </a:p>
          <a:p>
            <a:r>
              <a:rPr lang="cs-CZ" dirty="0"/>
              <a:t>2) časový úsek (</a:t>
            </a:r>
            <a:r>
              <a:rPr lang="cs-CZ" i="1" u="sng" dirty="0"/>
              <a:t>T</a:t>
            </a:r>
            <a:r>
              <a:rPr lang="lt-LT" i="1" u="sng" dirty="0"/>
              <a:t>ą naktį</a:t>
            </a:r>
            <a:r>
              <a:rPr lang="lt-LT" i="1" dirty="0"/>
              <a:t> ji pabudo...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3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err="1" smtClean="0"/>
              <a:t>Priežasties</a:t>
            </a:r>
            <a:r>
              <a:rPr lang="cs-CZ" b="1" i="1" dirty="0" smtClean="0"/>
              <a:t> </a:t>
            </a:r>
            <a:r>
              <a:rPr lang="cs-CZ" b="1" i="1" dirty="0" err="1" smtClean="0"/>
              <a:t>aplinkyb</a:t>
            </a:r>
            <a:r>
              <a:rPr lang="lt-LT" b="1" i="1" dirty="0" smtClean="0"/>
              <a:t>ės</a:t>
            </a:r>
          </a:p>
          <a:p>
            <a:endParaRPr lang="lt-LT" b="1" i="1" dirty="0"/>
          </a:p>
          <a:p>
            <a:r>
              <a:rPr lang="lt-LT" i="1" u="sng" dirty="0"/>
              <a:t>Dėl tokių dalykų</a:t>
            </a:r>
            <a:r>
              <a:rPr lang="lt-LT" i="1" dirty="0"/>
              <a:t> nereikia bartis. </a:t>
            </a:r>
            <a:endParaRPr lang="lt-LT" i="1" dirty="0" smtClean="0"/>
          </a:p>
          <a:p>
            <a:r>
              <a:rPr lang="lt-LT" i="1" u="sng" dirty="0" smtClean="0"/>
              <a:t>Už </a:t>
            </a:r>
            <a:r>
              <a:rPr lang="lt-LT" i="1" u="sng" dirty="0"/>
              <a:t>darbą</a:t>
            </a:r>
            <a:r>
              <a:rPr lang="lt-LT" i="1" dirty="0"/>
              <a:t> aš tau duosiu stalelį. </a:t>
            </a:r>
            <a:endParaRPr lang="lt-LT" i="1" dirty="0" smtClean="0"/>
          </a:p>
          <a:p>
            <a:r>
              <a:rPr lang="lt-LT" i="1" u="sng" dirty="0" smtClean="0"/>
              <a:t>Per </a:t>
            </a:r>
            <a:r>
              <a:rPr lang="lt-LT" i="1" u="sng" dirty="0"/>
              <a:t>tave</a:t>
            </a:r>
            <a:r>
              <a:rPr lang="lt-LT" i="1" dirty="0"/>
              <a:t> aš nieko nematau.</a:t>
            </a:r>
            <a:endParaRPr lang="cs-CZ" dirty="0"/>
          </a:p>
          <a:p>
            <a:endParaRPr lang="lt-LT" dirty="0" smtClean="0"/>
          </a:p>
          <a:p>
            <a:r>
              <a:rPr lang="lt-LT" i="1" u="sng" dirty="0" smtClean="0"/>
              <a:t>Kaimynų </a:t>
            </a:r>
            <a:r>
              <a:rPr lang="lt-LT" i="1" u="sng" dirty="0"/>
              <a:t>dėka</a:t>
            </a:r>
            <a:r>
              <a:rPr lang="lt-LT" i="1" dirty="0"/>
              <a:t> suspėjome rugius suvežti</a:t>
            </a:r>
            <a:r>
              <a:rPr lang="lt-LT" i="1" dirty="0" smtClean="0"/>
              <a:t>.</a:t>
            </a:r>
          </a:p>
          <a:p>
            <a:endParaRPr lang="cs-CZ" dirty="0"/>
          </a:p>
          <a:p>
            <a:r>
              <a:rPr lang="lt-LT" i="1" dirty="0" smtClean="0"/>
              <a:t>Visiems </a:t>
            </a:r>
            <a:r>
              <a:rPr lang="lt-LT" i="1" dirty="0"/>
              <a:t>jis </a:t>
            </a:r>
            <a:r>
              <a:rPr lang="lt-LT" i="1" u="sng" dirty="0"/>
              <a:t>kažin kodėl</a:t>
            </a:r>
            <a:r>
              <a:rPr lang="lt-LT" i="1" dirty="0"/>
              <a:t> tuojau patinka.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9919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i="1" dirty="0"/>
              <a:t>+Tikslo </a:t>
            </a:r>
            <a:r>
              <a:rPr lang="lt-LT" b="1" i="1" dirty="0" smtClean="0"/>
              <a:t>ap</a:t>
            </a:r>
            <a:r>
              <a:rPr lang="cs-CZ" b="1" i="1" dirty="0" smtClean="0"/>
              <a:t>l</a:t>
            </a:r>
            <a:r>
              <a:rPr lang="lt-LT" b="1" i="1" dirty="0" smtClean="0"/>
              <a:t>inkybės</a:t>
            </a:r>
            <a:r>
              <a:rPr lang="lt-LT" dirty="0" smtClean="0"/>
              <a:t> </a:t>
            </a:r>
          </a:p>
          <a:p>
            <a:endParaRPr lang="lt-LT" i="1" dirty="0"/>
          </a:p>
          <a:p>
            <a:r>
              <a:rPr lang="cs-CZ" i="1" dirty="0" err="1" smtClean="0"/>
              <a:t>Atsis</a:t>
            </a:r>
            <a:r>
              <a:rPr lang="lt-LT" i="1" dirty="0"/>
              <a:t>ėdome ant suolo </a:t>
            </a:r>
            <a:r>
              <a:rPr lang="lt-LT" i="1" u="sng" dirty="0" smtClean="0"/>
              <a:t>atsipūsti</a:t>
            </a:r>
            <a:r>
              <a:rPr lang="lt-LT" i="1" dirty="0" smtClean="0"/>
              <a:t>.</a:t>
            </a:r>
          </a:p>
          <a:p>
            <a:r>
              <a:rPr lang="lt-LT" i="1" dirty="0" smtClean="0"/>
              <a:t>Šitos </a:t>
            </a:r>
            <a:r>
              <a:rPr lang="lt-LT" i="1" dirty="0"/>
              <a:t>antys geros </a:t>
            </a:r>
            <a:r>
              <a:rPr lang="lt-LT" i="1" u="sng" dirty="0"/>
              <a:t>kiaušiniams</a:t>
            </a:r>
            <a:r>
              <a:rPr lang="lt-LT" i="1" dirty="0"/>
              <a:t>. </a:t>
            </a:r>
            <a:endParaRPr lang="lt-LT" i="1" dirty="0" smtClean="0"/>
          </a:p>
          <a:p>
            <a:r>
              <a:rPr lang="lt-LT" i="1" dirty="0" smtClean="0"/>
              <a:t>Šiandien </a:t>
            </a:r>
            <a:r>
              <a:rPr lang="lt-LT" i="1" dirty="0"/>
              <a:t>graži diena </a:t>
            </a:r>
            <a:r>
              <a:rPr lang="lt-LT" i="1" u="sng" dirty="0"/>
              <a:t>šienui grėbti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Adverbiale </a:t>
            </a:r>
            <a:r>
              <a:rPr lang="cs-CZ" b="1" dirty="0"/>
              <a:t>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b="1" i="1" dirty="0"/>
              <a:t>Būdo </a:t>
            </a:r>
            <a:r>
              <a:rPr lang="lt-LT" b="1" i="1" dirty="0" smtClean="0"/>
              <a:t>aplinkybės</a:t>
            </a:r>
            <a:endParaRPr lang="cs-CZ" b="1" i="1" dirty="0" smtClean="0"/>
          </a:p>
          <a:p>
            <a:endParaRPr lang="cs-CZ" i="1" dirty="0" smtClean="0"/>
          </a:p>
          <a:p>
            <a:r>
              <a:rPr lang="cs-CZ" i="1" dirty="0" smtClean="0"/>
              <a:t>a)</a:t>
            </a:r>
            <a:endParaRPr lang="cs-CZ" i="1" dirty="0"/>
          </a:p>
          <a:p>
            <a:r>
              <a:rPr lang="cs-CZ" i="1" dirty="0" err="1"/>
              <a:t>Su</a:t>
            </a:r>
            <a:r>
              <a:rPr lang="cs-CZ" i="1" dirty="0"/>
              <a:t> </a:t>
            </a:r>
            <a:r>
              <a:rPr lang="cs-CZ" i="1" dirty="0" err="1"/>
              <a:t>kaimiečiais</a:t>
            </a:r>
            <a:r>
              <a:rPr lang="cs-CZ" i="1" dirty="0"/>
              <a:t> </a:t>
            </a:r>
            <a:r>
              <a:rPr lang="cs-CZ" i="1" dirty="0" err="1"/>
              <a:t>jis</a:t>
            </a:r>
            <a:r>
              <a:rPr lang="cs-CZ" i="1" dirty="0"/>
              <a:t> </a:t>
            </a:r>
            <a:r>
              <a:rPr lang="cs-CZ" i="1" dirty="0" err="1"/>
              <a:t>kalb</a:t>
            </a:r>
            <a:r>
              <a:rPr lang="lt-LT" i="1" dirty="0"/>
              <a:t>ėdavo </a:t>
            </a:r>
            <a:r>
              <a:rPr lang="lt-LT" i="1" u="sng" dirty="0"/>
              <a:t>tik lietuviškai</a:t>
            </a:r>
            <a:r>
              <a:rPr lang="lt-LT" i="1" dirty="0" smtClean="0"/>
              <a:t>.</a:t>
            </a:r>
            <a:r>
              <a:rPr lang="lt-LT" dirty="0" smtClean="0"/>
              <a:t> </a:t>
            </a:r>
            <a:endParaRPr lang="cs-CZ" dirty="0"/>
          </a:p>
          <a:p>
            <a:r>
              <a:rPr lang="lt-LT" i="1" dirty="0" smtClean="0"/>
              <a:t>... </a:t>
            </a:r>
            <a:r>
              <a:rPr lang="lt-LT" i="1" dirty="0"/>
              <a:t>kuris </a:t>
            </a:r>
            <a:r>
              <a:rPr lang="lt-LT" i="1" u="sng" dirty="0"/>
              <a:t>lygiu balsu</a:t>
            </a:r>
            <a:r>
              <a:rPr lang="lt-LT" i="1" dirty="0"/>
              <a:t> sudūzgė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lt-LT" i="1" u="sng" dirty="0" smtClean="0"/>
              <a:t>Su </a:t>
            </a:r>
            <a:r>
              <a:rPr lang="lt-LT" i="1" u="sng" dirty="0"/>
              <a:t>daina</a:t>
            </a:r>
            <a:r>
              <a:rPr lang="lt-LT" i="1" dirty="0"/>
              <a:t> darbas sprarčiau eina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lt-LT" i="1" dirty="0" smtClean="0"/>
              <a:t>Jis </a:t>
            </a:r>
            <a:r>
              <a:rPr lang="lt-LT" i="1" u="sng" dirty="0"/>
              <a:t>susirūpinęs</a:t>
            </a:r>
            <a:r>
              <a:rPr lang="lt-LT" i="1" dirty="0"/>
              <a:t> avėsi kojas. Ji žiūri </a:t>
            </a:r>
            <a:r>
              <a:rPr lang="lt-LT" i="1" u="sng" dirty="0"/>
              <a:t>tylėdama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3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Adverbiale 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i="1" dirty="0"/>
              <a:t>Būdo aplinkybės</a:t>
            </a:r>
            <a:endParaRPr lang="cs-CZ" b="1" i="1" dirty="0"/>
          </a:p>
          <a:p>
            <a:endParaRPr lang="cs-CZ" dirty="0"/>
          </a:p>
          <a:p>
            <a:r>
              <a:rPr lang="lt-LT" dirty="0"/>
              <a:t>b) stupeň: </a:t>
            </a:r>
            <a:r>
              <a:rPr lang="lt-LT" i="1" dirty="0"/>
              <a:t>Tu esi </a:t>
            </a:r>
            <a:r>
              <a:rPr lang="lt-LT" i="1" u="sng" dirty="0"/>
              <a:t>labai</a:t>
            </a:r>
            <a:r>
              <a:rPr lang="lt-LT" i="1" dirty="0"/>
              <a:t> pavargęs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dirty="0"/>
          </a:p>
          <a:p>
            <a:r>
              <a:rPr lang="cs-CZ" dirty="0"/>
              <a:t>c) srovnání: </a:t>
            </a:r>
            <a:r>
              <a:rPr lang="cs-CZ" i="1" dirty="0" err="1"/>
              <a:t>Ginčijasi</a:t>
            </a:r>
            <a:r>
              <a:rPr lang="cs-CZ" i="1" dirty="0"/>
              <a:t> </a:t>
            </a:r>
            <a:r>
              <a:rPr lang="cs-CZ" i="1" u="sng" dirty="0" err="1"/>
              <a:t>kaip</a:t>
            </a:r>
            <a:r>
              <a:rPr lang="cs-CZ" i="1" u="sng" dirty="0"/>
              <a:t> </a:t>
            </a:r>
            <a:r>
              <a:rPr lang="cs-CZ" i="1" u="sng" dirty="0" err="1"/>
              <a:t>broliai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Adverbiale / </a:t>
            </a:r>
            <a:r>
              <a:rPr lang="cs-CZ" b="1" dirty="0" err="1"/>
              <a:t>Aplinkyb</a:t>
            </a:r>
            <a:r>
              <a:rPr lang="lt-LT" b="1" dirty="0"/>
              <a:t>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i="1" dirty="0"/>
              <a:t>Kiekybės aplinkybės</a:t>
            </a:r>
            <a:r>
              <a:rPr lang="lt-LT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lt-LT" i="1" dirty="0"/>
              <a:t>Pavasarį pasisodinkite </a:t>
            </a:r>
            <a:r>
              <a:rPr lang="lt-LT" i="1" u="sng" dirty="0"/>
              <a:t>daugiau</a:t>
            </a:r>
            <a:r>
              <a:rPr lang="lt-LT" i="1" dirty="0"/>
              <a:t> svogūnų. </a:t>
            </a:r>
            <a:endParaRPr lang="cs-CZ" i="1" dirty="0" smtClean="0"/>
          </a:p>
          <a:p>
            <a:r>
              <a:rPr lang="lt-LT" i="1" dirty="0" smtClean="0"/>
              <a:t>Nuėjo </a:t>
            </a:r>
            <a:r>
              <a:rPr lang="lt-LT" i="1" dirty="0"/>
              <a:t>gulti </a:t>
            </a:r>
            <a:r>
              <a:rPr lang="lt-LT" i="1" u="sng" dirty="0"/>
              <a:t>truputį</a:t>
            </a:r>
            <a:r>
              <a:rPr lang="lt-LT" i="1" dirty="0"/>
              <a:t> susipykę.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/>
              <a:t>P</a:t>
            </a:r>
            <a:r>
              <a:rPr lang="cs-CZ" b="1" dirty="0" err="1" smtClean="0"/>
              <a:t>řívlastek</a:t>
            </a:r>
            <a:r>
              <a:rPr lang="cs-CZ" b="1" dirty="0" smtClean="0"/>
              <a:t> / </a:t>
            </a:r>
            <a:r>
              <a:rPr lang="cs-CZ" b="1" dirty="0" err="1" smtClean="0"/>
              <a:t>Pažyminys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Nepasigail</a:t>
            </a:r>
            <a:r>
              <a:rPr lang="lt-LT" i="1" dirty="0"/>
              <a:t>ėjo nei </a:t>
            </a:r>
            <a:r>
              <a:rPr lang="lt-LT" i="1" u="sng" dirty="0"/>
              <a:t>žilų</a:t>
            </a:r>
            <a:r>
              <a:rPr lang="lt-LT" i="1" dirty="0"/>
              <a:t> senelių, nei </a:t>
            </a:r>
            <a:r>
              <a:rPr lang="lt-LT" i="1" u="sng" dirty="0"/>
              <a:t>sergančių</a:t>
            </a:r>
            <a:r>
              <a:rPr lang="lt-LT" i="1" dirty="0"/>
              <a:t> moterų, nei </a:t>
            </a:r>
            <a:r>
              <a:rPr lang="lt-LT" i="1" u="sng" dirty="0"/>
              <a:t>nekaltų mažų</a:t>
            </a:r>
            <a:r>
              <a:rPr lang="lt-LT" i="1" dirty="0"/>
              <a:t> kūdikių.</a:t>
            </a:r>
            <a:endParaRPr lang="cs-CZ" dirty="0"/>
          </a:p>
          <a:p>
            <a:endParaRPr lang="cs-CZ" i="1" u="sng" dirty="0" smtClean="0"/>
          </a:p>
          <a:p>
            <a:r>
              <a:rPr lang="lt-LT" i="1" u="sng" dirty="0" smtClean="0"/>
              <a:t>Aukštas</a:t>
            </a:r>
            <a:r>
              <a:rPr lang="lt-LT" i="1" dirty="0" smtClean="0"/>
              <a:t> </a:t>
            </a:r>
            <a:r>
              <a:rPr lang="lt-LT" i="1" dirty="0"/>
              <a:t>betono namas </a:t>
            </a:r>
            <a:r>
              <a:rPr lang="lt-LT" i="1" u="sng" dirty="0"/>
              <a:t>su sunkiais balkonėliais</a:t>
            </a:r>
            <a:r>
              <a:rPr lang="lt-LT" i="1" dirty="0"/>
              <a:t> stovi priešais jos langą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r>
              <a:rPr lang="lt-LT" dirty="0"/>
              <a:t>a) </a:t>
            </a:r>
            <a:r>
              <a:rPr lang="lt-LT" i="1" dirty="0" smtClean="0"/>
              <a:t>Atnešė </a:t>
            </a:r>
            <a:r>
              <a:rPr lang="lt-LT" i="1" dirty="0"/>
              <a:t>jis </a:t>
            </a:r>
            <a:r>
              <a:rPr lang="lt-LT" i="1" u="sng" dirty="0"/>
              <a:t>lietuvišką</a:t>
            </a:r>
            <a:r>
              <a:rPr lang="lt-LT" i="1" dirty="0"/>
              <a:t> knygą</a:t>
            </a:r>
            <a:r>
              <a:rPr lang="lt-LT" i="1" dirty="0" smtClean="0"/>
              <a:t>.</a:t>
            </a:r>
            <a:r>
              <a:rPr lang="lt-LT" dirty="0" smtClean="0"/>
              <a:t> </a:t>
            </a:r>
            <a:r>
              <a:rPr lang="lt-LT" i="1" dirty="0" smtClean="0"/>
              <a:t>Pereisi </a:t>
            </a:r>
            <a:r>
              <a:rPr lang="lt-LT" i="1" u="sng" dirty="0"/>
              <a:t>tris keturis</a:t>
            </a:r>
            <a:r>
              <a:rPr lang="lt-LT" i="1" dirty="0"/>
              <a:t> laukus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lt-LT" dirty="0"/>
              <a:t>b) </a:t>
            </a:r>
            <a:r>
              <a:rPr lang="lt-LT" i="1" dirty="0" smtClean="0"/>
              <a:t>Jis </a:t>
            </a:r>
            <a:r>
              <a:rPr lang="lt-LT" i="1" dirty="0"/>
              <a:t>pajuto norą </a:t>
            </a:r>
            <a:r>
              <a:rPr lang="lt-LT" i="1" u="sng" dirty="0"/>
              <a:t>kam nors širdį atidaryti, savo mintis papasakoti</a:t>
            </a:r>
            <a:r>
              <a:rPr lang="lt-LT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P</a:t>
            </a:r>
            <a:r>
              <a:rPr lang="cs-CZ" b="1" dirty="0" err="1"/>
              <a:t>řívlastek</a:t>
            </a:r>
            <a:r>
              <a:rPr lang="cs-CZ" b="1" dirty="0"/>
              <a:t> / </a:t>
            </a:r>
            <a:r>
              <a:rPr lang="cs-CZ" b="1" dirty="0" err="1"/>
              <a:t>Pažyminys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1) </a:t>
            </a:r>
            <a:r>
              <a:rPr lang="cs-CZ" b="1" dirty="0" smtClean="0"/>
              <a:t>Shodný přívlastek (</a:t>
            </a:r>
            <a:r>
              <a:rPr lang="cs-CZ" b="1" dirty="0" err="1" smtClean="0"/>
              <a:t>Derinamasis</a:t>
            </a:r>
            <a:r>
              <a:rPr lang="cs-CZ" b="1" dirty="0" smtClean="0"/>
              <a:t> </a:t>
            </a:r>
            <a:r>
              <a:rPr lang="cs-CZ" b="1" dirty="0" err="1" smtClean="0"/>
              <a:t>pažyminys</a:t>
            </a:r>
            <a:r>
              <a:rPr lang="cs-CZ" b="1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a) </a:t>
            </a:r>
            <a:r>
              <a:rPr lang="cs-CZ" i="1" dirty="0" err="1" smtClean="0"/>
              <a:t>geras</a:t>
            </a:r>
            <a:r>
              <a:rPr lang="cs-CZ" i="1" dirty="0" smtClean="0"/>
              <a:t> </a:t>
            </a:r>
            <a:r>
              <a:rPr lang="cs-CZ" i="1" dirty="0" err="1"/>
              <a:t>darbas</a:t>
            </a:r>
            <a:r>
              <a:rPr lang="cs-CZ" i="1" dirty="0"/>
              <a:t>, </a:t>
            </a:r>
            <a:r>
              <a:rPr lang="cs-CZ" i="1" dirty="0" err="1"/>
              <a:t>jis</a:t>
            </a:r>
            <a:r>
              <a:rPr lang="cs-CZ" i="1" dirty="0"/>
              <a:t> </a:t>
            </a:r>
            <a:r>
              <a:rPr lang="cs-CZ" i="1" dirty="0" err="1"/>
              <a:t>šluos</a:t>
            </a:r>
            <a:r>
              <a:rPr lang="lt-LT" i="1" dirty="0"/>
              <a:t>tėsi </a:t>
            </a:r>
            <a:r>
              <a:rPr lang="cs-CZ" i="1" u="sng" dirty="0" err="1"/>
              <a:t>storu</a:t>
            </a:r>
            <a:r>
              <a:rPr lang="cs-CZ" i="1" dirty="0"/>
              <a:t> </a:t>
            </a:r>
            <a:r>
              <a:rPr lang="cs-CZ" i="1" dirty="0" err="1" smtClean="0"/>
              <a:t>rankšluosčiu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 err="1" smtClean="0"/>
              <a:t>devyni</a:t>
            </a:r>
            <a:r>
              <a:rPr lang="cs-CZ" i="1" dirty="0" smtClean="0"/>
              <a:t> </a:t>
            </a:r>
            <a:r>
              <a:rPr lang="cs-CZ" i="1" dirty="0" err="1"/>
              <a:t>broliai</a:t>
            </a:r>
            <a:r>
              <a:rPr lang="cs-CZ" i="1" dirty="0"/>
              <a:t>, </a:t>
            </a:r>
            <a:r>
              <a:rPr lang="cs-CZ" i="1" dirty="0" err="1"/>
              <a:t>šešta</a:t>
            </a:r>
            <a:r>
              <a:rPr lang="cs-CZ" i="1" dirty="0"/>
              <a:t> </a:t>
            </a:r>
            <a:r>
              <a:rPr lang="cs-CZ" i="1" dirty="0" err="1" smtClean="0"/>
              <a:t>sesutė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 err="1" smtClean="0"/>
              <a:t>šitie</a:t>
            </a:r>
            <a:r>
              <a:rPr lang="cs-CZ" i="1" dirty="0" smtClean="0"/>
              <a:t> </a:t>
            </a:r>
            <a:r>
              <a:rPr lang="cs-CZ" i="1" dirty="0" err="1"/>
              <a:t>šunys</a:t>
            </a:r>
            <a:r>
              <a:rPr lang="cs-CZ" i="1" dirty="0"/>
              <a:t>, </a:t>
            </a:r>
            <a:r>
              <a:rPr lang="cs-CZ" i="1" dirty="0" err="1"/>
              <a:t>kiekviena</a:t>
            </a:r>
            <a:r>
              <a:rPr lang="cs-CZ" i="1" dirty="0"/>
              <a:t> </a:t>
            </a:r>
            <a:r>
              <a:rPr lang="cs-CZ" i="1" dirty="0" err="1" smtClean="0"/>
              <a:t>moteris</a:t>
            </a:r>
            <a:endParaRPr lang="cs-CZ" dirty="0"/>
          </a:p>
          <a:p>
            <a:r>
              <a:rPr lang="cs-CZ" dirty="0"/>
              <a:t>d) </a:t>
            </a:r>
            <a:r>
              <a:rPr lang="cs-CZ" i="1" dirty="0" err="1" smtClean="0"/>
              <a:t>seniai</a:t>
            </a:r>
            <a:r>
              <a:rPr lang="cs-CZ" i="1" dirty="0" smtClean="0"/>
              <a:t> </a:t>
            </a:r>
            <a:r>
              <a:rPr lang="cs-CZ" i="1" dirty="0" err="1"/>
              <a:t>laukiama</a:t>
            </a:r>
            <a:r>
              <a:rPr lang="cs-CZ" i="1" dirty="0"/>
              <a:t> </a:t>
            </a:r>
            <a:r>
              <a:rPr lang="cs-CZ" i="1" dirty="0" err="1" smtClean="0"/>
              <a:t>šventė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53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P</a:t>
            </a:r>
            <a:r>
              <a:rPr lang="cs-CZ" b="1" dirty="0" err="1"/>
              <a:t>řívlastek</a:t>
            </a:r>
            <a:r>
              <a:rPr lang="cs-CZ" b="1" dirty="0"/>
              <a:t> / </a:t>
            </a:r>
            <a:r>
              <a:rPr lang="cs-CZ" b="1" dirty="0" err="1"/>
              <a:t>Pažyminys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Neshodný </a:t>
            </a:r>
            <a:r>
              <a:rPr lang="cs-CZ" b="1" dirty="0"/>
              <a:t>přívlastek </a:t>
            </a:r>
            <a:r>
              <a:rPr lang="cs-CZ" b="1" dirty="0" smtClean="0"/>
              <a:t>(</a:t>
            </a:r>
            <a:r>
              <a:rPr lang="cs-CZ" b="1" dirty="0" err="1" smtClean="0"/>
              <a:t>Nederinamasis</a:t>
            </a:r>
            <a:r>
              <a:rPr lang="cs-CZ" b="1" dirty="0" smtClean="0"/>
              <a:t> </a:t>
            </a:r>
            <a:r>
              <a:rPr lang="cs-CZ" b="1" dirty="0" err="1"/>
              <a:t>pažyminys</a:t>
            </a:r>
            <a:r>
              <a:rPr lang="cs-CZ" b="1" dirty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a) </a:t>
            </a:r>
            <a:r>
              <a:rPr lang="cs-CZ" i="1" dirty="0" err="1" smtClean="0"/>
              <a:t>Vyro</a:t>
            </a:r>
            <a:r>
              <a:rPr lang="cs-CZ" i="1" dirty="0" smtClean="0"/>
              <a:t> </a:t>
            </a:r>
            <a:r>
              <a:rPr lang="cs-CZ" i="1" dirty="0" err="1"/>
              <a:t>rankos</a:t>
            </a:r>
            <a:r>
              <a:rPr lang="cs-CZ" i="1" dirty="0"/>
              <a:t>…, </a:t>
            </a:r>
            <a:r>
              <a:rPr lang="cs-CZ" i="1" dirty="0" err="1"/>
              <a:t>Kaimo</a:t>
            </a:r>
            <a:r>
              <a:rPr lang="cs-CZ" i="1" dirty="0"/>
              <a:t> </a:t>
            </a:r>
            <a:r>
              <a:rPr lang="cs-CZ" i="1" dirty="0" err="1"/>
              <a:t>žmogui</a:t>
            </a:r>
            <a:r>
              <a:rPr lang="cs-CZ" i="1" dirty="0"/>
              <a:t>…, mano s</a:t>
            </a:r>
            <a:r>
              <a:rPr lang="lt-LT" i="1" dirty="0" smtClean="0"/>
              <a:t>ūnus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 err="1" smtClean="0"/>
              <a:t>Aukso</a:t>
            </a:r>
            <a:r>
              <a:rPr lang="cs-CZ" i="1" dirty="0" smtClean="0"/>
              <a:t> </a:t>
            </a:r>
            <a:r>
              <a:rPr lang="cs-CZ" i="1" dirty="0" err="1"/>
              <a:t>kalnai</a:t>
            </a:r>
            <a:r>
              <a:rPr lang="cs-CZ" i="1" dirty="0"/>
              <a:t>…, </a:t>
            </a:r>
            <a:r>
              <a:rPr lang="cs-CZ" i="1" dirty="0" err="1"/>
              <a:t>Nuo</a:t>
            </a:r>
            <a:r>
              <a:rPr lang="cs-CZ" i="1" dirty="0"/>
              <a:t> t</a:t>
            </a:r>
            <a:r>
              <a:rPr lang="lt-LT" i="1" dirty="0"/>
              <a:t>ų žodžių salėje pasidarė </a:t>
            </a:r>
            <a:r>
              <a:rPr lang="lt-LT" i="1" u="sng" dirty="0"/>
              <a:t>mirties</a:t>
            </a:r>
            <a:r>
              <a:rPr lang="lt-LT" i="1" dirty="0"/>
              <a:t> tyla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 err="1" smtClean="0"/>
              <a:t>Pasistačiau</a:t>
            </a:r>
            <a:r>
              <a:rPr lang="cs-CZ" i="1" dirty="0" smtClean="0"/>
              <a:t> </a:t>
            </a:r>
            <a:r>
              <a:rPr lang="cs-CZ" i="1" dirty="0" err="1"/>
              <a:t>nam</a:t>
            </a:r>
            <a:r>
              <a:rPr lang="lt-LT" i="1" dirty="0"/>
              <a:t>ą </a:t>
            </a:r>
            <a:r>
              <a:rPr lang="lt-LT" i="1" u="sng" dirty="0"/>
              <a:t>dviejų galų</a:t>
            </a:r>
            <a:r>
              <a:rPr lang="lt-LT" i="1" dirty="0"/>
              <a:t>. Visai jaunas vyras </a:t>
            </a:r>
            <a:r>
              <a:rPr lang="lt-LT" i="1" u="sng" dirty="0"/>
              <a:t>maždaug anūko metų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1) predikát jednoduchý (</a:t>
            </a:r>
            <a:r>
              <a:rPr lang="cs-CZ" b="1" dirty="0" err="1" smtClean="0"/>
              <a:t>vientisinis</a:t>
            </a:r>
            <a:r>
              <a:rPr lang="cs-CZ" b="1" dirty="0" smtClean="0"/>
              <a:t>) / slovesný</a:t>
            </a:r>
          </a:p>
          <a:p>
            <a:endParaRPr lang="cs-CZ" b="1" dirty="0"/>
          </a:p>
          <a:p>
            <a:r>
              <a:rPr lang="cs-CZ" dirty="0" smtClean="0"/>
              <a:t>c) </a:t>
            </a:r>
            <a:r>
              <a:rPr lang="cs-CZ" u="sng" dirty="0" err="1" smtClean="0"/>
              <a:t>analitinis</a:t>
            </a:r>
            <a:endParaRPr lang="cs-CZ" u="sng" dirty="0" smtClean="0"/>
          </a:p>
          <a:p>
            <a:r>
              <a:rPr lang="cs-CZ" i="1" dirty="0" err="1" smtClean="0"/>
              <a:t>Daug</a:t>
            </a:r>
            <a:r>
              <a:rPr lang="cs-CZ" i="1" dirty="0" smtClean="0"/>
              <a:t> </a:t>
            </a:r>
            <a:r>
              <a:rPr lang="cs-CZ" i="1" dirty="0" err="1" smtClean="0"/>
              <a:t>kart</a:t>
            </a:r>
            <a:r>
              <a:rPr lang="lt-LT" i="1" dirty="0" smtClean="0"/>
              <a:t>ų </a:t>
            </a:r>
            <a:r>
              <a:rPr lang="lt-LT" i="1" u="sng" dirty="0" smtClean="0"/>
              <a:t>buvau susirgęs</a:t>
            </a:r>
            <a:r>
              <a:rPr lang="lt-LT" dirty="0" smtClean="0"/>
              <a:t>.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4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P</a:t>
            </a:r>
            <a:r>
              <a:rPr lang="cs-CZ" b="1" dirty="0" err="1"/>
              <a:t>řívlastek</a:t>
            </a:r>
            <a:r>
              <a:rPr lang="cs-CZ" b="1" dirty="0"/>
              <a:t> / </a:t>
            </a:r>
            <a:r>
              <a:rPr lang="cs-CZ" b="1" dirty="0" err="1"/>
              <a:t>Pažyminys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2) Neshodný přívlastek (</a:t>
            </a:r>
            <a:r>
              <a:rPr lang="cs-CZ" b="1" dirty="0" err="1"/>
              <a:t>Nederinamasis</a:t>
            </a:r>
            <a:r>
              <a:rPr lang="cs-CZ" b="1" dirty="0"/>
              <a:t> </a:t>
            </a:r>
            <a:r>
              <a:rPr lang="cs-CZ" b="1" dirty="0" err="1"/>
              <a:t>pažyminys</a:t>
            </a:r>
            <a:r>
              <a:rPr lang="cs-CZ" b="1" dirty="0"/>
              <a:t>)</a:t>
            </a:r>
            <a:endParaRPr lang="cs-CZ" dirty="0"/>
          </a:p>
          <a:p>
            <a:endParaRPr lang="cs-CZ" dirty="0"/>
          </a:p>
          <a:p>
            <a:r>
              <a:rPr lang="cs-CZ" i="1" dirty="0" err="1"/>
              <a:t>Jis</a:t>
            </a:r>
            <a:r>
              <a:rPr lang="cs-CZ" i="1" dirty="0"/>
              <a:t> </a:t>
            </a:r>
            <a:r>
              <a:rPr lang="cs-CZ" i="1" dirty="0" err="1"/>
              <a:t>pama</a:t>
            </a:r>
            <a:r>
              <a:rPr lang="lt-LT" i="1" dirty="0"/>
              <a:t>tė mergaitę </a:t>
            </a:r>
            <a:r>
              <a:rPr lang="lt-LT" i="1" u="sng" dirty="0"/>
              <a:t>su aukso spalvos plaukais</a:t>
            </a:r>
            <a:r>
              <a:rPr lang="lt-LT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i="1" dirty="0"/>
              <a:t>Kur dingo </a:t>
            </a:r>
            <a:r>
              <a:rPr lang="cs-CZ" i="1" dirty="0" err="1"/>
              <a:t>šepetys</a:t>
            </a:r>
            <a:r>
              <a:rPr lang="cs-CZ" i="1" dirty="0"/>
              <a:t> </a:t>
            </a:r>
            <a:r>
              <a:rPr lang="cs-CZ" i="1" dirty="0" err="1"/>
              <a:t>drabužiams</a:t>
            </a:r>
            <a:r>
              <a:rPr lang="cs-CZ" i="1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0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Vedlejší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PREDIKÁT: </a:t>
            </a:r>
          </a:p>
          <a:p>
            <a:r>
              <a:rPr lang="cs-CZ" i="1" dirty="0" err="1"/>
              <a:t>Giria</a:t>
            </a:r>
            <a:r>
              <a:rPr lang="cs-CZ" i="1" dirty="0"/>
              <a:t> </a:t>
            </a:r>
            <a:r>
              <a:rPr lang="cs-CZ" i="1" u="sng" dirty="0" err="1"/>
              <a:t>buvo</a:t>
            </a:r>
            <a:r>
              <a:rPr lang="cs-CZ" i="1" dirty="0"/>
              <a:t> </a:t>
            </a:r>
            <a:r>
              <a:rPr lang="cs-CZ" i="1" u="sng" dirty="0" err="1"/>
              <a:t>tokia</a:t>
            </a:r>
            <a:r>
              <a:rPr lang="cs-CZ" i="1" u="sng" dirty="0"/>
              <a:t> </a:t>
            </a:r>
            <a:r>
              <a:rPr lang="cs-CZ" i="1" u="sng" dirty="0" err="1"/>
              <a:t>didel</a:t>
            </a:r>
            <a:r>
              <a:rPr lang="lt-LT" i="1" u="sng" dirty="0"/>
              <a:t>ė, jog negalėjai matyti nei jos krašto, nei galo</a:t>
            </a:r>
            <a:r>
              <a:rPr lang="lt-LT" dirty="0"/>
              <a:t>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SUBJEKT: </a:t>
            </a:r>
          </a:p>
          <a:p>
            <a:r>
              <a:rPr lang="cs-CZ" dirty="0"/>
              <a:t>Osobní konstrukce: </a:t>
            </a:r>
            <a:r>
              <a:rPr lang="cs-CZ" i="1" u="sng" dirty="0"/>
              <a:t>Kas </a:t>
            </a:r>
            <a:r>
              <a:rPr lang="cs-CZ" i="1" u="sng" dirty="0" err="1"/>
              <a:t>daug</a:t>
            </a:r>
            <a:r>
              <a:rPr lang="cs-CZ" i="1" u="sng" dirty="0"/>
              <a:t> </a:t>
            </a:r>
            <a:r>
              <a:rPr lang="cs-CZ" i="1" u="sng" dirty="0" err="1"/>
              <a:t>kalba</a:t>
            </a:r>
            <a:r>
              <a:rPr lang="cs-CZ" i="1" u="sng" dirty="0"/>
              <a:t>, tas</a:t>
            </a:r>
            <a:r>
              <a:rPr lang="cs-CZ" i="1" dirty="0"/>
              <a:t> </a:t>
            </a:r>
            <a:r>
              <a:rPr lang="cs-CZ" i="1" dirty="0" err="1"/>
              <a:t>mažai</a:t>
            </a:r>
            <a:r>
              <a:rPr lang="cs-CZ" i="1" dirty="0"/>
              <a:t> </a:t>
            </a:r>
            <a:r>
              <a:rPr lang="cs-CZ" i="1" dirty="0" err="1"/>
              <a:t>dirba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r>
              <a:rPr lang="cs-CZ" dirty="0"/>
              <a:t>Neosobní konstrukce: </a:t>
            </a:r>
            <a:r>
              <a:rPr lang="cs-CZ" i="1" u="sng" dirty="0" err="1"/>
              <a:t>Išeiti</a:t>
            </a:r>
            <a:r>
              <a:rPr lang="cs-CZ" i="1" u="sng" dirty="0"/>
              <a:t> </a:t>
            </a:r>
            <a:r>
              <a:rPr lang="lt-LT" i="1" u="sng" dirty="0"/>
              <a:t>į gatvę</a:t>
            </a:r>
            <a:r>
              <a:rPr lang="lt-LT" i="1" dirty="0"/>
              <a:t> jai vienai buvo uždrausta. </a:t>
            </a:r>
            <a:r>
              <a:rPr lang="lt-LT" i="1" u="sng" dirty="0"/>
              <a:t>Ne viskas</a:t>
            </a:r>
            <a:r>
              <a:rPr lang="lt-LT" i="1" dirty="0"/>
              <a:t> gera, </a:t>
            </a:r>
            <a:r>
              <a:rPr lang="lt-LT" i="1" u="sng" dirty="0"/>
              <a:t>kas gražu</a:t>
            </a:r>
            <a:r>
              <a:rPr lang="lt-LT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lt-LT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8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Vedlejší věty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OBJEKT: </a:t>
            </a:r>
            <a:endParaRPr lang="cs-CZ" dirty="0"/>
          </a:p>
          <a:p>
            <a:r>
              <a:rPr lang="lt-LT" dirty="0"/>
              <a:t>Tiesioginis: </a:t>
            </a:r>
            <a:r>
              <a:rPr lang="lt-LT" i="1" dirty="0"/>
              <a:t>Jis visiškai negirdi, </a:t>
            </a:r>
            <a:r>
              <a:rPr lang="lt-LT" i="1" u="sng" dirty="0"/>
              <a:t>kas aplinkui darosi</a:t>
            </a:r>
            <a:r>
              <a:rPr lang="lt-LT" i="1" dirty="0"/>
              <a:t>.</a:t>
            </a:r>
            <a:endParaRPr lang="cs-CZ" dirty="0"/>
          </a:p>
          <a:p>
            <a:r>
              <a:rPr lang="lt-LT" dirty="0"/>
              <a:t>Netiesioginis: </a:t>
            </a:r>
            <a:r>
              <a:rPr lang="lt-LT" i="1" dirty="0"/>
              <a:t>Jie buvo nepatenkinti, </a:t>
            </a:r>
            <a:r>
              <a:rPr lang="lt-LT" i="1" u="sng" dirty="0"/>
              <a:t>kad aš vėluoju</a:t>
            </a:r>
            <a:r>
              <a:rPr lang="lt-LT" i="1" dirty="0"/>
              <a:t>.</a:t>
            </a:r>
            <a:endParaRPr lang="cs-CZ" dirty="0"/>
          </a:p>
          <a:p>
            <a:endParaRPr lang="cs-CZ" dirty="0"/>
          </a:p>
          <a:p>
            <a:r>
              <a:rPr lang="lt-LT" dirty="0" smtClean="0"/>
              <a:t>ADVERBI</a:t>
            </a:r>
            <a:r>
              <a:rPr lang="cs-CZ" dirty="0" smtClean="0"/>
              <a:t>A</a:t>
            </a:r>
            <a:r>
              <a:rPr lang="lt-LT" dirty="0" smtClean="0"/>
              <a:t>LE</a:t>
            </a:r>
            <a:r>
              <a:rPr lang="lt-LT" dirty="0"/>
              <a:t>:</a:t>
            </a:r>
            <a:endParaRPr lang="cs-CZ" dirty="0"/>
          </a:p>
          <a:p>
            <a:r>
              <a:rPr lang="lt-LT" dirty="0"/>
              <a:t>Místa: </a:t>
            </a:r>
            <a:r>
              <a:rPr lang="lt-LT" i="1" dirty="0"/>
              <a:t>Aš buvau </a:t>
            </a:r>
            <a:r>
              <a:rPr lang="lt-LT" i="1" u="sng" dirty="0"/>
              <a:t>ten, kur džiaugsmas</a:t>
            </a:r>
            <a:r>
              <a:rPr lang="lt-LT" i="1" dirty="0"/>
              <a:t>.</a:t>
            </a:r>
            <a:endParaRPr lang="cs-CZ" dirty="0"/>
          </a:p>
          <a:p>
            <a:r>
              <a:rPr lang="cs-CZ" dirty="0"/>
              <a:t>Času: </a:t>
            </a:r>
            <a:r>
              <a:rPr lang="cs-CZ" i="1" u="sng" dirty="0" err="1"/>
              <a:t>Kai</a:t>
            </a:r>
            <a:r>
              <a:rPr lang="cs-CZ" i="1" u="sng" dirty="0"/>
              <a:t> </a:t>
            </a:r>
            <a:r>
              <a:rPr lang="cs-CZ" i="1" u="sng" dirty="0" err="1"/>
              <a:t>prib</a:t>
            </a:r>
            <a:r>
              <a:rPr lang="lt-LT" i="1" u="sng" dirty="0"/>
              <a:t>ėgsi prie manęs</a:t>
            </a:r>
            <a:r>
              <a:rPr lang="lt-LT" i="1" dirty="0"/>
              <a:t>, aš tave pabučiuosiu.</a:t>
            </a:r>
            <a:endParaRPr lang="cs-CZ" dirty="0"/>
          </a:p>
          <a:p>
            <a:r>
              <a:rPr lang="cs-CZ" dirty="0"/>
              <a:t>Příčina: </a:t>
            </a:r>
            <a:r>
              <a:rPr lang="cs-CZ" i="1" dirty="0"/>
              <a:t>Ar mano kal</a:t>
            </a:r>
            <a:r>
              <a:rPr lang="lt-LT" i="1" dirty="0"/>
              <a:t>tė, </a:t>
            </a:r>
            <a:r>
              <a:rPr lang="lt-LT" i="1" u="sng" dirty="0"/>
              <a:t>kad gimiau be tėvo</a:t>
            </a:r>
            <a:r>
              <a:rPr lang="lt-LT" i="1" dirty="0"/>
              <a:t>?</a:t>
            </a:r>
            <a:endParaRPr lang="cs-CZ" dirty="0"/>
          </a:p>
          <a:p>
            <a:r>
              <a:rPr lang="cs-CZ" dirty="0"/>
              <a:t>Způsob: </a:t>
            </a:r>
            <a:r>
              <a:rPr lang="cs-CZ" i="1" dirty="0"/>
              <a:t>Aš </a:t>
            </a:r>
            <a:r>
              <a:rPr lang="cs-CZ" i="1" dirty="0" err="1"/>
              <a:t>gyvensiu</a:t>
            </a:r>
            <a:r>
              <a:rPr lang="cs-CZ" i="1" dirty="0"/>
              <a:t>, </a:t>
            </a:r>
            <a:r>
              <a:rPr lang="cs-CZ" i="1" u="sng" dirty="0" err="1"/>
              <a:t>kaip</a:t>
            </a:r>
            <a:r>
              <a:rPr lang="cs-CZ" i="1" u="sng" dirty="0"/>
              <a:t> </a:t>
            </a:r>
            <a:r>
              <a:rPr lang="cs-CZ" i="1" u="sng" dirty="0" err="1"/>
              <a:t>negyveno</a:t>
            </a:r>
            <a:r>
              <a:rPr lang="cs-CZ" i="1" u="sng" dirty="0"/>
              <a:t> </a:t>
            </a:r>
            <a:r>
              <a:rPr lang="cs-CZ" i="1" u="sng" dirty="0" err="1"/>
              <a:t>niekas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2) </a:t>
            </a:r>
            <a:r>
              <a:rPr lang="cs-CZ" b="1" dirty="0" smtClean="0"/>
              <a:t>predikát </a:t>
            </a:r>
            <a:r>
              <a:rPr lang="cs-CZ" b="1" dirty="0"/>
              <a:t>složený (sud</a:t>
            </a:r>
            <a:r>
              <a:rPr lang="lt-LT" b="1" dirty="0"/>
              <a:t>ėtinis</a:t>
            </a:r>
            <a:r>
              <a:rPr lang="lt-LT" b="1" dirty="0" smtClean="0"/>
              <a:t>)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/>
              <a:t>a) </a:t>
            </a:r>
            <a:r>
              <a:rPr lang="cs-CZ" u="sng" dirty="0" err="1"/>
              <a:t>suvestinis</a:t>
            </a:r>
            <a:r>
              <a:rPr lang="cs-CZ" u="sng" dirty="0"/>
              <a:t> / slovesný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i="1" dirty="0" err="1" smtClean="0"/>
              <a:t>Motina</a:t>
            </a:r>
            <a:r>
              <a:rPr lang="cs-CZ" i="1" dirty="0" smtClean="0"/>
              <a:t> </a:t>
            </a:r>
            <a:r>
              <a:rPr lang="lt-LT" i="1" dirty="0"/>
              <a:t>ėmė sirguliuoti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lt-LT" i="1" dirty="0" smtClean="0"/>
              <a:t>Dabar </a:t>
            </a:r>
            <a:r>
              <a:rPr lang="lt-LT" i="1" dirty="0"/>
              <a:t>visi galėsime pailsėti</a:t>
            </a:r>
            <a:r>
              <a:rPr lang="lt-LT" i="1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lt-LT" dirty="0" smtClean="0"/>
              <a:t>mokėti</a:t>
            </a:r>
            <a:r>
              <a:rPr lang="lt-LT" dirty="0"/>
              <a:t>, sugebėti, pamiršti</a:t>
            </a:r>
            <a:r>
              <a:rPr lang="lt-LT" dirty="0" smtClean="0"/>
              <a:t>...</a:t>
            </a:r>
            <a:endParaRPr lang="cs-CZ" dirty="0" smtClean="0"/>
          </a:p>
          <a:p>
            <a:r>
              <a:rPr lang="lt-LT" i="1" dirty="0" smtClean="0"/>
              <a:t>buvo </a:t>
            </a:r>
            <a:r>
              <a:rPr lang="lt-LT" i="1" dirty="0"/>
              <a:t>girdėti</a:t>
            </a:r>
            <a:r>
              <a:rPr lang="lt-LT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79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dirty="0"/>
          </a:p>
          <a:p>
            <a:r>
              <a:rPr lang="cs-CZ" dirty="0"/>
              <a:t>b) </a:t>
            </a:r>
            <a:r>
              <a:rPr lang="cs-CZ" u="sng" dirty="0" err="1"/>
              <a:t>sudurtinis</a:t>
            </a:r>
            <a:r>
              <a:rPr lang="cs-CZ" u="sng" dirty="0"/>
              <a:t> / </a:t>
            </a:r>
            <a:r>
              <a:rPr lang="cs-CZ" u="sng" dirty="0" smtClean="0"/>
              <a:t>jmenný</a:t>
            </a:r>
          </a:p>
          <a:p>
            <a:endParaRPr lang="cs-CZ" b="1" dirty="0" smtClean="0"/>
          </a:p>
          <a:p>
            <a:r>
              <a:rPr lang="cs-CZ" b="1" dirty="0" smtClean="0"/>
              <a:t>Spona:</a:t>
            </a:r>
          </a:p>
          <a:p>
            <a:endParaRPr lang="cs-CZ" dirty="0" smtClean="0"/>
          </a:p>
          <a:p>
            <a:r>
              <a:rPr lang="cs-CZ" dirty="0" smtClean="0"/>
              <a:t>I</a:t>
            </a:r>
            <a:r>
              <a:rPr lang="cs-CZ" dirty="0"/>
              <a:t>. </a:t>
            </a:r>
            <a:r>
              <a:rPr lang="cs-CZ" i="1" dirty="0" err="1"/>
              <a:t>grynoji</a:t>
            </a:r>
            <a:r>
              <a:rPr lang="cs-CZ" i="1" dirty="0"/>
              <a:t> </a:t>
            </a:r>
            <a:r>
              <a:rPr lang="cs-CZ" i="1" dirty="0" err="1"/>
              <a:t>jungtis</a:t>
            </a:r>
            <a:r>
              <a:rPr lang="cs-CZ" dirty="0"/>
              <a:t> </a:t>
            </a:r>
            <a:r>
              <a:rPr lang="lt-LT" i="1" dirty="0" smtClean="0"/>
              <a:t>Vaikas </a:t>
            </a:r>
            <a:r>
              <a:rPr lang="lt-LT" i="1" dirty="0"/>
              <a:t>buvo geras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lt-LT" i="1" dirty="0" smtClean="0"/>
              <a:t>Dabar </a:t>
            </a:r>
            <a:r>
              <a:rPr lang="lt-LT" i="1" dirty="0"/>
              <a:t>seni niekam nereikalingi</a:t>
            </a:r>
            <a:r>
              <a:rPr lang="lt-LT" i="1" dirty="0" smtClean="0"/>
              <a:t>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 smtClean="0"/>
              <a:t>b) </a:t>
            </a:r>
            <a:r>
              <a:rPr lang="cs-CZ" u="sng" dirty="0" err="1" smtClean="0"/>
              <a:t>sudurtinis</a:t>
            </a:r>
            <a:r>
              <a:rPr lang="cs-CZ" u="sng" dirty="0" smtClean="0"/>
              <a:t> / jmenný</a:t>
            </a:r>
          </a:p>
          <a:p>
            <a:endParaRPr lang="cs-CZ" b="1" dirty="0" smtClean="0"/>
          </a:p>
          <a:p>
            <a:r>
              <a:rPr lang="cs-CZ" b="1" dirty="0" smtClean="0"/>
              <a:t>Spona:</a:t>
            </a:r>
          </a:p>
          <a:p>
            <a:endParaRPr lang="cs-CZ" b="1" dirty="0" smtClean="0"/>
          </a:p>
          <a:p>
            <a:r>
              <a:rPr lang="lt-LT" dirty="0" smtClean="0"/>
              <a:t>II. </a:t>
            </a:r>
            <a:r>
              <a:rPr lang="lt-LT" i="1" dirty="0" smtClean="0"/>
              <a:t>negrynoji jungtis</a:t>
            </a:r>
            <a:r>
              <a:rPr lang="lt-LT" dirty="0" smtClean="0"/>
              <a:t> </a:t>
            </a:r>
            <a:endParaRPr lang="cs-CZ" dirty="0" smtClean="0"/>
          </a:p>
          <a:p>
            <a:r>
              <a:rPr lang="lt-LT" i="1" dirty="0" smtClean="0"/>
              <a:t>tapti, virsti, pasidaryti, darytis, likti... Mano dainos pavirto raudom.</a:t>
            </a:r>
            <a:endParaRPr lang="cs-CZ" dirty="0" smtClean="0"/>
          </a:p>
          <a:p>
            <a:r>
              <a:rPr lang="lt-LT" i="1" dirty="0" smtClean="0"/>
              <a:t>pasirodyti, rodytis, jausti, apsimesti... Lapė apsimetė negyva.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79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b) </a:t>
            </a:r>
            <a:r>
              <a:rPr lang="cs-CZ" u="sng" dirty="0" err="1" smtClean="0"/>
              <a:t>sudurtinis</a:t>
            </a:r>
            <a:r>
              <a:rPr lang="cs-CZ" u="sng" dirty="0" smtClean="0"/>
              <a:t> / jmenný</a:t>
            </a:r>
          </a:p>
          <a:p>
            <a:endParaRPr lang="cs-CZ" dirty="0" smtClean="0"/>
          </a:p>
          <a:p>
            <a:r>
              <a:rPr lang="lt-LT" b="1" dirty="0"/>
              <a:t>Jmenná část </a:t>
            </a:r>
            <a:r>
              <a:rPr lang="lt-LT" b="1" dirty="0" smtClean="0"/>
              <a:t>přísudku</a:t>
            </a:r>
            <a:r>
              <a:rPr lang="cs-CZ" b="1" dirty="0" smtClean="0"/>
              <a:t>:</a:t>
            </a:r>
            <a:r>
              <a:rPr lang="lt-LT" dirty="0" smtClean="0"/>
              <a:t> </a:t>
            </a:r>
            <a:r>
              <a:rPr lang="cs-CZ" dirty="0" smtClean="0"/>
              <a:t>I</a:t>
            </a:r>
            <a:r>
              <a:rPr lang="cs-CZ" dirty="0"/>
              <a:t>. </a:t>
            </a:r>
            <a:r>
              <a:rPr lang="cs-CZ" dirty="0" smtClean="0"/>
              <a:t>Substantivní</a:t>
            </a:r>
          </a:p>
          <a:p>
            <a:r>
              <a:rPr lang="cs-CZ" i="1" dirty="0" err="1" smtClean="0"/>
              <a:t>Tolimi</a:t>
            </a:r>
            <a:r>
              <a:rPr lang="cs-CZ" i="1" dirty="0" smtClean="0"/>
              <a:t> </a:t>
            </a:r>
            <a:r>
              <a:rPr lang="cs-CZ" i="1" dirty="0" err="1"/>
              <a:t>gentys</a:t>
            </a:r>
            <a:r>
              <a:rPr lang="cs-CZ" i="1" dirty="0"/>
              <a:t> – </a:t>
            </a:r>
            <a:r>
              <a:rPr lang="cs-CZ" i="1" u="sng" dirty="0" err="1"/>
              <a:t>didi</a:t>
            </a:r>
            <a:r>
              <a:rPr lang="cs-CZ" i="1" u="sng" dirty="0"/>
              <a:t> </a:t>
            </a:r>
            <a:r>
              <a:rPr lang="cs-CZ" i="1" u="sng" dirty="0" err="1"/>
              <a:t>meil</a:t>
            </a:r>
            <a:r>
              <a:rPr lang="lt-LT" i="1" u="sng" dirty="0"/>
              <a:t>ė</a:t>
            </a:r>
            <a:r>
              <a:rPr lang="lt-LT" i="1" dirty="0"/>
              <a:t>, artimi gentys – </a:t>
            </a:r>
            <a:r>
              <a:rPr lang="lt-LT" i="1" u="sng" dirty="0"/>
              <a:t>vieni</a:t>
            </a:r>
            <a:r>
              <a:rPr lang="lt-LT" i="1" dirty="0"/>
              <a:t> </a:t>
            </a:r>
            <a:r>
              <a:rPr lang="lt-LT" i="1" u="sng" dirty="0" smtClean="0"/>
              <a:t>vadai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 err="1" smtClean="0"/>
              <a:t>Vytis</a:t>
            </a:r>
            <a:r>
              <a:rPr lang="cs-CZ" i="1" dirty="0" smtClean="0"/>
              <a:t> </a:t>
            </a:r>
            <a:r>
              <a:rPr lang="cs-CZ" i="1" dirty="0" err="1"/>
              <a:t>tapo</a:t>
            </a:r>
            <a:r>
              <a:rPr lang="cs-CZ" i="1" dirty="0"/>
              <a:t> </a:t>
            </a:r>
            <a:r>
              <a:rPr lang="cs-CZ" i="1" dirty="0" err="1"/>
              <a:t>Lietuvos</a:t>
            </a:r>
            <a:r>
              <a:rPr lang="cs-CZ" i="1" dirty="0"/>
              <a:t> </a:t>
            </a:r>
            <a:r>
              <a:rPr lang="cs-CZ" i="1" u="sng" dirty="0" err="1"/>
              <a:t>herbu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smtClean="0"/>
              <a:t>Jo </a:t>
            </a:r>
            <a:r>
              <a:rPr lang="cs-CZ" i="1" dirty="0" err="1"/>
              <a:t>butas</a:t>
            </a:r>
            <a:r>
              <a:rPr lang="cs-CZ" i="1" dirty="0"/>
              <a:t> </a:t>
            </a:r>
            <a:r>
              <a:rPr lang="cs-CZ" i="1" dirty="0" err="1"/>
              <a:t>buvo</a:t>
            </a:r>
            <a:r>
              <a:rPr lang="cs-CZ" i="1" dirty="0"/>
              <a:t> </a:t>
            </a:r>
            <a:r>
              <a:rPr lang="lt-LT" i="1" u="sng" dirty="0"/>
              <a:t>dviejų</a:t>
            </a:r>
            <a:r>
              <a:rPr lang="lt-LT" i="1" dirty="0"/>
              <a:t> </a:t>
            </a:r>
            <a:r>
              <a:rPr lang="lt-LT" i="1" u="sng" dirty="0"/>
              <a:t>kambarėlių</a:t>
            </a:r>
            <a:r>
              <a:rPr lang="lt-LT" dirty="0"/>
              <a:t>.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V</a:t>
            </a:r>
            <a:r>
              <a:rPr lang="lt-LT" i="1" dirty="0"/>
              <a:t>ėjas buvo </a:t>
            </a:r>
            <a:r>
              <a:rPr lang="lt-LT" i="1" u="sng" dirty="0"/>
              <a:t>su lietum</a:t>
            </a:r>
            <a:r>
              <a:rPr lang="lt-LT" i="1" u="sng" dirty="0" smtClean="0"/>
              <a:t>.</a:t>
            </a:r>
            <a:r>
              <a:rPr lang="cs-CZ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0158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Predikát / </a:t>
            </a:r>
            <a:r>
              <a:rPr lang="cs-CZ" b="1" dirty="0" err="1" smtClean="0"/>
              <a:t>Tarinys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predikát složený (sud</a:t>
            </a:r>
            <a:r>
              <a:rPr lang="lt-LT" b="1" dirty="0" smtClean="0"/>
              <a:t>ėtinis)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b) </a:t>
            </a:r>
            <a:r>
              <a:rPr lang="cs-CZ" u="sng" dirty="0" err="1" smtClean="0"/>
              <a:t>sudurtinis</a:t>
            </a:r>
            <a:r>
              <a:rPr lang="cs-CZ" u="sng" dirty="0" smtClean="0"/>
              <a:t> / jmenný</a:t>
            </a:r>
          </a:p>
          <a:p>
            <a:endParaRPr lang="cs-CZ" dirty="0" smtClean="0"/>
          </a:p>
          <a:p>
            <a:r>
              <a:rPr lang="lt-LT" b="1" dirty="0" smtClean="0"/>
              <a:t>Jmenná část přísudku</a:t>
            </a:r>
            <a:r>
              <a:rPr lang="cs-CZ" b="1" dirty="0" smtClean="0"/>
              <a:t>:</a:t>
            </a:r>
            <a:r>
              <a:rPr lang="lt-LT" dirty="0" smtClean="0"/>
              <a:t> </a:t>
            </a:r>
            <a:r>
              <a:rPr lang="cs-CZ" dirty="0" smtClean="0"/>
              <a:t>II. Adjektivní</a:t>
            </a:r>
          </a:p>
          <a:p>
            <a:r>
              <a:rPr lang="cs-CZ" i="1" dirty="0" smtClean="0"/>
              <a:t>Ir man </a:t>
            </a:r>
            <a:r>
              <a:rPr lang="cs-CZ" i="1" dirty="0" err="1" smtClean="0"/>
              <a:t>taip</a:t>
            </a:r>
            <a:r>
              <a:rPr lang="cs-CZ" i="1" dirty="0" smtClean="0"/>
              <a:t> </a:t>
            </a:r>
            <a:r>
              <a:rPr lang="cs-CZ" i="1" dirty="0" err="1" smtClean="0"/>
              <a:t>gera</a:t>
            </a:r>
            <a:r>
              <a:rPr lang="cs-CZ" i="1" dirty="0" smtClean="0"/>
              <a:t>, </a:t>
            </a:r>
            <a:r>
              <a:rPr lang="cs-CZ" i="1" dirty="0" err="1" smtClean="0"/>
              <a:t>kad</a:t>
            </a:r>
            <a:r>
              <a:rPr lang="cs-CZ" i="1" dirty="0" smtClean="0"/>
              <a:t> esu </a:t>
            </a:r>
            <a:r>
              <a:rPr lang="cs-CZ" i="1" dirty="0" err="1" smtClean="0"/>
              <a:t>čia</a:t>
            </a:r>
            <a:r>
              <a:rPr lang="cs-CZ" i="1" dirty="0" smtClean="0"/>
              <a:t> </a:t>
            </a:r>
            <a:r>
              <a:rPr lang="cs-CZ" i="1" u="sng" dirty="0" err="1" smtClean="0"/>
              <a:t>vienas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Juodos</a:t>
            </a:r>
            <a:r>
              <a:rPr lang="cs-CZ" i="1" dirty="0" smtClean="0"/>
              <a:t> </a:t>
            </a:r>
            <a:r>
              <a:rPr lang="cs-CZ" i="1" dirty="0" err="1" smtClean="0"/>
              <a:t>gyva</a:t>
            </a:r>
            <a:r>
              <a:rPr lang="lt-LT" i="1" dirty="0" smtClean="0"/>
              <a:t>tės, tų tai būna </a:t>
            </a:r>
            <a:r>
              <a:rPr lang="lt-LT" i="1" u="sng" dirty="0" smtClean="0"/>
              <a:t>didelių</a:t>
            </a:r>
            <a:r>
              <a:rPr lang="cs-CZ" dirty="0" smtClean="0"/>
              <a:t>.</a:t>
            </a:r>
          </a:p>
          <a:p>
            <a:r>
              <a:rPr lang="lt-LT" i="1" u="sng" dirty="0" smtClean="0"/>
              <a:t>Neramu</a:t>
            </a:r>
            <a:r>
              <a:rPr lang="lt-LT" i="1" dirty="0" smtClean="0"/>
              <a:t> yra pasaulyje, kai motinos miega.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1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1519</Words>
  <Application>Microsoft Office PowerPoint</Application>
  <PresentationFormat>Širokoúhlá obrazovka</PresentationFormat>
  <Paragraphs>353</Paragraphs>
  <Slides>42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Motiv Office</vt:lpstr>
      <vt:lpstr>Sakinio dalys</vt:lpstr>
      <vt:lpstr>Predikát / Tarinys</vt:lpstr>
      <vt:lpstr>Predikát / Tarinys</vt:lpstr>
      <vt:lpstr>Predikát / Tarinys</vt:lpstr>
      <vt:lpstr>Predikát / Tarinys</vt:lpstr>
      <vt:lpstr>Predikát / Tarinys</vt:lpstr>
      <vt:lpstr>Predikát / Tarinys</vt:lpstr>
      <vt:lpstr>Predikát / Tarinys</vt:lpstr>
      <vt:lpstr>Predikát / Tarinys</vt:lpstr>
      <vt:lpstr>Predikát / Tarinys</vt:lpstr>
      <vt:lpstr>Predikát / Tarinys</vt:lpstr>
      <vt:lpstr>Doplněk / Tarininis (predikatinis) pažyminys / Papildomasis tarinys</vt:lpstr>
      <vt:lpstr>Doplněk / Tarininis (predikatinis) pažyminys / Papildomasis tarinys</vt:lpstr>
      <vt:lpstr>Doplněk / Tarininis (predikatinis) pažyminys / Papildomasis tarinys</vt:lpstr>
      <vt:lpstr>Subjekt / Veiksnys</vt:lpstr>
      <vt:lpstr>Subjekt / Veiksnys</vt:lpstr>
      <vt:lpstr>Subjekt / Veiksnys</vt:lpstr>
      <vt:lpstr>Subjekt / Veiksnys</vt:lpstr>
      <vt:lpstr>Subjekt / Veiksnys</vt:lpstr>
      <vt:lpstr>Subjekt / Veiksnys</vt:lpstr>
      <vt:lpstr>Subjekt / Veiksnys</vt:lpstr>
      <vt:lpstr>Objekt / Papildinys</vt:lpstr>
      <vt:lpstr>Objekt / Papildinys</vt:lpstr>
      <vt:lpstr>Objekt / Papildinys</vt:lpstr>
      <vt:lpstr>Objekt / Papildinys</vt:lpstr>
      <vt:lpstr>Objekt / Papildinys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Adverbiale / Aplinkybė</vt:lpstr>
      <vt:lpstr>Přívlastek / Pažyminys</vt:lpstr>
      <vt:lpstr>Přívlastek / Pažyminys</vt:lpstr>
      <vt:lpstr>Přívlastek / Pažyminys</vt:lpstr>
      <vt:lpstr>Přívlastek / Pažyminys</vt:lpstr>
      <vt:lpstr>Vedlejší věty</vt:lpstr>
      <vt:lpstr>Vedlejší věty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Větné členy</dc:title>
  <dc:creator>User</dc:creator>
  <cp:lastModifiedBy>User</cp:lastModifiedBy>
  <cp:revision>18</cp:revision>
  <dcterms:created xsi:type="dcterms:W3CDTF">2017-04-18T18:54:02Z</dcterms:created>
  <dcterms:modified xsi:type="dcterms:W3CDTF">2018-06-18T19:21:48Z</dcterms:modified>
</cp:coreProperties>
</file>