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1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5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BD1E-EBD5-496A-9C9F-49365E76EBD7}" type="datetimeFigureOut">
              <a:rPr lang="cs-CZ" smtClean="0"/>
              <a:t>19.06.2018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B83D5-D7CA-4CF2-9BC9-82CFEA2D0E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7115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BD1E-EBD5-496A-9C9F-49365E76EBD7}" type="datetimeFigureOut">
              <a:rPr lang="cs-CZ" smtClean="0"/>
              <a:t>19.06.2018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B83D5-D7CA-4CF2-9BC9-82CFEA2D0E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9413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BD1E-EBD5-496A-9C9F-49365E76EBD7}" type="datetimeFigureOut">
              <a:rPr lang="cs-CZ" smtClean="0"/>
              <a:t>19.06.2018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B83D5-D7CA-4CF2-9BC9-82CFEA2D0E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6959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BD1E-EBD5-496A-9C9F-49365E76EBD7}" type="datetimeFigureOut">
              <a:rPr lang="cs-CZ" smtClean="0"/>
              <a:t>19.06.2018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B83D5-D7CA-4CF2-9BC9-82CFEA2D0E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2928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BD1E-EBD5-496A-9C9F-49365E76EBD7}" type="datetimeFigureOut">
              <a:rPr lang="cs-CZ" smtClean="0"/>
              <a:t>19.06.2018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B83D5-D7CA-4CF2-9BC9-82CFEA2D0E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9435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BD1E-EBD5-496A-9C9F-49365E76EBD7}" type="datetimeFigureOut">
              <a:rPr lang="cs-CZ" smtClean="0"/>
              <a:t>19.06.2018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B83D5-D7CA-4CF2-9BC9-82CFEA2D0E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8297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BD1E-EBD5-496A-9C9F-49365E76EBD7}" type="datetimeFigureOut">
              <a:rPr lang="cs-CZ" smtClean="0"/>
              <a:t>19.06.2018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B83D5-D7CA-4CF2-9BC9-82CFEA2D0E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3870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BD1E-EBD5-496A-9C9F-49365E76EBD7}" type="datetimeFigureOut">
              <a:rPr lang="cs-CZ" smtClean="0"/>
              <a:t>19.06.2018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B83D5-D7CA-4CF2-9BC9-82CFEA2D0E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2662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BD1E-EBD5-496A-9C9F-49365E76EBD7}" type="datetimeFigureOut">
              <a:rPr lang="cs-CZ" smtClean="0"/>
              <a:t>19.06.2018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B83D5-D7CA-4CF2-9BC9-82CFEA2D0E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8093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BD1E-EBD5-496A-9C9F-49365E76EBD7}" type="datetimeFigureOut">
              <a:rPr lang="cs-CZ" smtClean="0"/>
              <a:t>19.06.2018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B83D5-D7CA-4CF2-9BC9-82CFEA2D0E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40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BD1E-EBD5-496A-9C9F-49365E76EBD7}" type="datetimeFigureOut">
              <a:rPr lang="cs-CZ" smtClean="0"/>
              <a:t>19.06.2018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B83D5-D7CA-4CF2-9BC9-82CFEA2D0E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3634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CBD1E-EBD5-496A-9C9F-49365E76EBD7}" type="datetimeFigureOut">
              <a:rPr lang="cs-CZ" smtClean="0"/>
              <a:t>19.06.2018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B83D5-D7CA-4CF2-9BC9-82CFEA2D0E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8967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Věty jednoduché a </a:t>
            </a:r>
            <a:r>
              <a:rPr lang="cs-CZ" b="1" dirty="0" smtClean="0"/>
              <a:t>složené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69133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Věty složené, souvětí / </a:t>
            </a:r>
            <a:r>
              <a:rPr lang="lt-LT" b="1" dirty="0"/>
              <a:t>sudėtiniai </a:t>
            </a:r>
            <a:r>
              <a:rPr lang="lt-LT" b="1" dirty="0" smtClean="0"/>
              <a:t>sakiniai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1) </a:t>
            </a:r>
            <a:r>
              <a:rPr lang="cs-CZ" b="1" dirty="0" err="1"/>
              <a:t>Sujungiamieji</a:t>
            </a:r>
            <a:r>
              <a:rPr lang="cs-CZ" dirty="0"/>
              <a:t> </a:t>
            </a:r>
            <a:endParaRPr lang="cs-CZ" dirty="0" smtClean="0"/>
          </a:p>
          <a:p>
            <a:endParaRPr lang="cs-CZ" dirty="0"/>
          </a:p>
          <a:p>
            <a:r>
              <a:rPr lang="lt-LT" i="1" dirty="0"/>
              <a:t>Saulė </a:t>
            </a:r>
            <a:r>
              <a:rPr lang="lt-LT" i="1" dirty="0" smtClean="0"/>
              <a:t>jau </a:t>
            </a:r>
            <a:r>
              <a:rPr lang="lt-LT" i="1" dirty="0"/>
              <a:t>leidosi, </a:t>
            </a:r>
            <a:r>
              <a:rPr lang="lt-LT" i="1" u="sng" dirty="0"/>
              <a:t>ir</a:t>
            </a:r>
            <a:r>
              <a:rPr lang="lt-LT" i="1" dirty="0"/>
              <a:t> Nemunas žaižaravo jos atspindžiais.</a:t>
            </a:r>
            <a:endParaRPr lang="cs-CZ" dirty="0"/>
          </a:p>
          <a:p>
            <a:r>
              <a:rPr lang="lt-LT" i="1" dirty="0"/>
              <a:t>Buvo vasara, </a:t>
            </a:r>
            <a:r>
              <a:rPr lang="lt-LT" i="1" u="sng" dirty="0"/>
              <a:t>bet</a:t>
            </a:r>
            <a:r>
              <a:rPr lang="lt-LT" i="1" dirty="0"/>
              <a:t> laukuose žmonės nieko nedirbo</a:t>
            </a:r>
            <a:r>
              <a:rPr lang="lt-LT" i="1" dirty="0" smtClean="0"/>
              <a:t>.</a:t>
            </a:r>
            <a:endParaRPr lang="cs-CZ" i="1" dirty="0" smtClean="0"/>
          </a:p>
          <a:p>
            <a:endParaRPr lang="cs-CZ" i="1" dirty="0"/>
          </a:p>
          <a:p>
            <a:r>
              <a:rPr lang="cs-CZ" b="1" dirty="0" smtClean="0"/>
              <a:t>2) </a:t>
            </a:r>
            <a:r>
              <a:rPr lang="cs-CZ" b="1" dirty="0" err="1" smtClean="0"/>
              <a:t>Prijungiamieji</a:t>
            </a:r>
            <a:endParaRPr lang="cs-CZ" b="1" dirty="0" smtClean="0"/>
          </a:p>
          <a:p>
            <a:endParaRPr lang="cs-CZ" b="1" dirty="0" smtClean="0"/>
          </a:p>
          <a:p>
            <a:r>
              <a:rPr lang="cs-CZ" i="1" u="sng" dirty="0" err="1" smtClean="0"/>
              <a:t>Jei</a:t>
            </a:r>
            <a:r>
              <a:rPr lang="cs-CZ" i="1" dirty="0" smtClean="0"/>
              <a:t> </a:t>
            </a:r>
            <a:r>
              <a:rPr lang="cs-CZ" i="1" dirty="0" err="1" smtClean="0"/>
              <a:t>pradėjau</a:t>
            </a:r>
            <a:r>
              <a:rPr lang="cs-CZ" i="1" dirty="0" smtClean="0"/>
              <a:t>, </a:t>
            </a:r>
            <a:r>
              <a:rPr lang="cs-CZ" i="1" u="sng" dirty="0" err="1" smtClean="0"/>
              <a:t>tai</a:t>
            </a:r>
            <a:r>
              <a:rPr lang="cs-CZ" i="1" dirty="0" smtClean="0"/>
              <a:t> </a:t>
            </a:r>
            <a:r>
              <a:rPr lang="cs-CZ" i="1" dirty="0" err="1" smtClean="0"/>
              <a:t>ir</a:t>
            </a:r>
            <a:r>
              <a:rPr lang="cs-CZ" i="1" dirty="0" smtClean="0"/>
              <a:t> </a:t>
            </a:r>
            <a:r>
              <a:rPr lang="cs-CZ" i="1" dirty="0" err="1" smtClean="0"/>
              <a:t>baigsiu</a:t>
            </a:r>
            <a:r>
              <a:rPr lang="cs-CZ" i="1" dirty="0" smtClean="0"/>
              <a:t> </a:t>
            </a:r>
            <a:r>
              <a:rPr lang="cs-CZ" i="1" smtClean="0"/>
              <a:t>sakyti.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0831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Věty jednoduché / </a:t>
            </a:r>
            <a:r>
              <a:rPr lang="cs-CZ" b="1" dirty="0" err="1"/>
              <a:t>vientisiniai</a:t>
            </a:r>
            <a:r>
              <a:rPr lang="cs-CZ" b="1" dirty="0"/>
              <a:t> </a:t>
            </a:r>
            <a:r>
              <a:rPr lang="cs-CZ" b="1" dirty="0" err="1" smtClean="0"/>
              <a:t>sakiniai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1) </a:t>
            </a:r>
            <a:r>
              <a:rPr lang="cs-CZ" b="1" dirty="0" err="1"/>
              <a:t>Dvinariai</a:t>
            </a:r>
            <a:r>
              <a:rPr lang="cs-CZ" b="1" dirty="0"/>
              <a:t> / </a:t>
            </a:r>
            <a:r>
              <a:rPr lang="cs-CZ" b="1" dirty="0" err="1"/>
              <a:t>Asmeniniai</a:t>
            </a:r>
            <a:r>
              <a:rPr lang="cs-CZ" dirty="0"/>
              <a:t> </a:t>
            </a:r>
            <a:endParaRPr lang="cs-CZ" dirty="0" smtClean="0"/>
          </a:p>
          <a:p>
            <a:endParaRPr lang="cs-CZ" dirty="0"/>
          </a:p>
          <a:p>
            <a:r>
              <a:rPr lang="cs-CZ" i="1" dirty="0"/>
              <a:t>Tu </a:t>
            </a:r>
            <a:r>
              <a:rPr lang="lt-LT" i="1" dirty="0"/>
              <a:t>ėjai į mišką. Eglė yra laiminga.</a:t>
            </a:r>
            <a:r>
              <a:rPr lang="lt-LT" dirty="0"/>
              <a:t> </a:t>
            </a:r>
            <a:endParaRPr lang="cs-CZ" dirty="0"/>
          </a:p>
          <a:p>
            <a:endParaRPr lang="cs-CZ" i="1" dirty="0" smtClean="0"/>
          </a:p>
          <a:p>
            <a:r>
              <a:rPr lang="cs-CZ" i="1" dirty="0" err="1" smtClean="0"/>
              <a:t>Pami</a:t>
            </a:r>
            <a:r>
              <a:rPr lang="lt-LT" i="1" dirty="0"/>
              <a:t>škėje stato namą. </a:t>
            </a:r>
            <a:endParaRPr lang="cs-CZ" i="1" dirty="0" smtClean="0"/>
          </a:p>
          <a:p>
            <a:r>
              <a:rPr lang="lt-LT" i="1" dirty="0" smtClean="0"/>
              <a:t>Čia </a:t>
            </a:r>
            <a:r>
              <a:rPr lang="lt-LT" i="1" dirty="0"/>
              <a:t>vaisius </a:t>
            </a:r>
            <a:r>
              <a:rPr lang="lt-LT" i="1" dirty="0" smtClean="0"/>
              <a:t>parduoda.</a:t>
            </a:r>
            <a:endParaRPr lang="cs-CZ" i="1" dirty="0" smtClean="0"/>
          </a:p>
          <a:p>
            <a:r>
              <a:rPr lang="cs-CZ" i="1" dirty="0" smtClean="0"/>
              <a:t>X</a:t>
            </a:r>
            <a:endParaRPr lang="cs-CZ" i="1" dirty="0"/>
          </a:p>
          <a:p>
            <a:r>
              <a:rPr lang="cs-CZ" i="1" dirty="0" smtClean="0"/>
              <a:t>Kur </a:t>
            </a:r>
            <a:r>
              <a:rPr lang="cs-CZ" i="1" dirty="0"/>
              <a:t>paž</a:t>
            </a:r>
            <a:r>
              <a:rPr lang="lt-LT" i="1" dirty="0"/>
              <a:t>iūri – visur mašinos.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927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Věty jednoduché / </a:t>
            </a:r>
            <a:r>
              <a:rPr lang="cs-CZ" b="1" dirty="0" err="1"/>
              <a:t>vientisiniai</a:t>
            </a:r>
            <a:r>
              <a:rPr lang="cs-CZ" b="1" dirty="0"/>
              <a:t> </a:t>
            </a:r>
            <a:r>
              <a:rPr lang="cs-CZ" b="1" dirty="0" err="1" smtClean="0"/>
              <a:t>sakiniai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2) </a:t>
            </a:r>
            <a:r>
              <a:rPr lang="cs-CZ" b="1" dirty="0" err="1"/>
              <a:t>Vienanariai</a:t>
            </a:r>
            <a:r>
              <a:rPr lang="cs-CZ" b="1" dirty="0" smtClean="0"/>
              <a:t>:</a:t>
            </a:r>
          </a:p>
          <a:p>
            <a:endParaRPr lang="cs-CZ" b="1" dirty="0"/>
          </a:p>
          <a:p>
            <a:r>
              <a:rPr lang="cs-CZ" i="1" dirty="0" err="1"/>
              <a:t>Pirmiausia</a:t>
            </a:r>
            <a:r>
              <a:rPr lang="cs-CZ" i="1" dirty="0"/>
              <a:t> </a:t>
            </a:r>
            <a:r>
              <a:rPr lang="cs-CZ" i="1" dirty="0" err="1"/>
              <a:t>žmogui</a:t>
            </a:r>
            <a:r>
              <a:rPr lang="cs-CZ" i="1" dirty="0"/>
              <a:t> </a:t>
            </a:r>
            <a:r>
              <a:rPr lang="cs-CZ" i="1" u="sng" dirty="0" err="1"/>
              <a:t>reikia</a:t>
            </a:r>
            <a:r>
              <a:rPr lang="cs-CZ" i="1" dirty="0"/>
              <a:t> </a:t>
            </a:r>
            <a:r>
              <a:rPr lang="cs-CZ" i="1" dirty="0" err="1"/>
              <a:t>duonos</a:t>
            </a:r>
            <a:r>
              <a:rPr lang="cs-CZ" i="1" dirty="0"/>
              <a:t>, o ne </a:t>
            </a:r>
            <a:r>
              <a:rPr lang="cs-CZ" i="1" dirty="0" err="1"/>
              <a:t>tuščių</a:t>
            </a:r>
            <a:r>
              <a:rPr lang="cs-CZ" i="1" dirty="0"/>
              <a:t> </a:t>
            </a:r>
            <a:r>
              <a:rPr lang="cs-CZ" i="1" dirty="0" err="1"/>
              <a:t>žodžių</a:t>
            </a:r>
            <a:r>
              <a:rPr lang="cs-CZ" i="1" dirty="0"/>
              <a:t>. </a:t>
            </a:r>
            <a:endParaRPr lang="cs-CZ" i="1" dirty="0" smtClean="0"/>
          </a:p>
          <a:p>
            <a:r>
              <a:rPr lang="cs-CZ" i="1" u="sng" dirty="0" err="1" smtClean="0"/>
              <a:t>Kvepėjo</a:t>
            </a:r>
            <a:r>
              <a:rPr lang="cs-CZ" i="1" dirty="0" smtClean="0"/>
              <a:t> </a:t>
            </a:r>
            <a:r>
              <a:rPr lang="cs-CZ" i="1" dirty="0" err="1"/>
              <a:t>degančiu</a:t>
            </a:r>
            <a:r>
              <a:rPr lang="cs-CZ" i="1" dirty="0"/>
              <a:t> </a:t>
            </a:r>
            <a:r>
              <a:rPr lang="cs-CZ" i="1" dirty="0" err="1"/>
              <a:t>vašku</a:t>
            </a:r>
            <a:r>
              <a:rPr lang="cs-CZ" i="1" dirty="0"/>
              <a:t>. </a:t>
            </a:r>
            <a:endParaRPr lang="cs-CZ" i="1" dirty="0" smtClean="0"/>
          </a:p>
          <a:p>
            <a:r>
              <a:rPr lang="cs-CZ" i="1" dirty="0" err="1" smtClean="0"/>
              <a:t>Tai</a:t>
            </a:r>
            <a:r>
              <a:rPr lang="cs-CZ" i="1" dirty="0" smtClean="0"/>
              <a:t> </a:t>
            </a:r>
            <a:r>
              <a:rPr lang="cs-CZ" i="1" u="sng" dirty="0" err="1"/>
              <a:t>sutarta</a:t>
            </a:r>
            <a:r>
              <a:rPr lang="cs-CZ" i="1" dirty="0"/>
              <a:t>? </a:t>
            </a:r>
            <a:endParaRPr lang="cs-CZ" i="1" dirty="0" smtClean="0"/>
          </a:p>
          <a:p>
            <a:r>
              <a:rPr lang="cs-CZ" i="1" dirty="0" err="1" smtClean="0"/>
              <a:t>Kokiu</a:t>
            </a:r>
            <a:r>
              <a:rPr lang="cs-CZ" i="1" dirty="0" smtClean="0"/>
              <a:t> </a:t>
            </a:r>
            <a:r>
              <a:rPr lang="cs-CZ" i="1" dirty="0" err="1"/>
              <a:t>keliu</a:t>
            </a:r>
            <a:r>
              <a:rPr lang="cs-CZ" i="1" dirty="0"/>
              <a:t> </a:t>
            </a:r>
            <a:r>
              <a:rPr lang="cs-CZ" i="1" u="sng" dirty="0" err="1"/>
              <a:t>arčiausia</a:t>
            </a:r>
            <a:r>
              <a:rPr lang="cs-CZ" i="1" dirty="0"/>
              <a:t>? </a:t>
            </a:r>
            <a:endParaRPr lang="cs-CZ" i="1" dirty="0" smtClean="0"/>
          </a:p>
          <a:p>
            <a:r>
              <a:rPr lang="cs-CZ" i="1" dirty="0" err="1" smtClean="0"/>
              <a:t>Taip</a:t>
            </a:r>
            <a:r>
              <a:rPr lang="cs-CZ" i="1" dirty="0" smtClean="0"/>
              <a:t> </a:t>
            </a:r>
            <a:r>
              <a:rPr lang="cs-CZ" i="1" dirty="0" err="1"/>
              <a:t>čia</a:t>
            </a:r>
            <a:r>
              <a:rPr lang="cs-CZ" i="1" dirty="0"/>
              <a:t> </a:t>
            </a:r>
            <a:r>
              <a:rPr lang="cs-CZ" i="1" u="sng" dirty="0"/>
              <a:t>tylu, </a:t>
            </a:r>
            <a:r>
              <a:rPr lang="cs-CZ" i="1" u="sng" dirty="0" err="1"/>
              <a:t>gražu</a:t>
            </a:r>
            <a:r>
              <a:rPr lang="cs-CZ" i="1" dirty="0"/>
              <a:t>.</a:t>
            </a:r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64059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Věty jednoduché / </a:t>
            </a:r>
            <a:r>
              <a:rPr lang="cs-CZ" b="1" dirty="0" err="1"/>
              <a:t>vientisiniai</a:t>
            </a:r>
            <a:r>
              <a:rPr lang="cs-CZ" b="1" dirty="0"/>
              <a:t> </a:t>
            </a:r>
            <a:r>
              <a:rPr lang="cs-CZ" b="1" dirty="0" err="1" smtClean="0"/>
              <a:t>sakiniai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2) </a:t>
            </a:r>
            <a:r>
              <a:rPr lang="cs-CZ" b="1" dirty="0" err="1" smtClean="0"/>
              <a:t>Vienanariai</a:t>
            </a:r>
            <a:r>
              <a:rPr lang="cs-CZ" b="1" dirty="0" smtClean="0"/>
              <a:t>:</a:t>
            </a:r>
          </a:p>
          <a:p>
            <a:endParaRPr lang="cs-CZ" b="1" dirty="0" smtClean="0"/>
          </a:p>
          <a:p>
            <a:r>
              <a:rPr lang="cs-CZ" b="1" dirty="0" smtClean="0"/>
              <a:t>a) </a:t>
            </a:r>
            <a:r>
              <a:rPr lang="cs-CZ" b="1" dirty="0" err="1" smtClean="0"/>
              <a:t>Beasmeniai</a:t>
            </a:r>
            <a:r>
              <a:rPr lang="cs-CZ" b="1" dirty="0" smtClean="0"/>
              <a:t> </a:t>
            </a:r>
            <a:r>
              <a:rPr lang="cs-CZ" b="1" dirty="0" err="1" smtClean="0"/>
              <a:t>sakiniai</a:t>
            </a:r>
            <a:r>
              <a:rPr lang="cs-CZ" dirty="0" smtClean="0"/>
              <a:t> </a:t>
            </a:r>
          </a:p>
          <a:p>
            <a:r>
              <a:rPr lang="lt-LT" i="1" u="sng" dirty="0" smtClean="0"/>
              <a:t>Buvo saulėta</a:t>
            </a:r>
            <a:r>
              <a:rPr lang="lt-LT" i="1" dirty="0" smtClean="0"/>
              <a:t>. Ką man </a:t>
            </a:r>
            <a:r>
              <a:rPr lang="lt-LT" i="1" u="sng" dirty="0" smtClean="0"/>
              <a:t>veikti</a:t>
            </a:r>
            <a:r>
              <a:rPr lang="lt-LT" i="1" dirty="0" smtClean="0"/>
              <a:t>?</a:t>
            </a:r>
            <a:endParaRPr lang="cs-CZ" dirty="0" smtClean="0"/>
          </a:p>
          <a:p>
            <a:r>
              <a:rPr lang="lt-LT" i="1" dirty="0" smtClean="0"/>
              <a:t>Vaikui </a:t>
            </a:r>
            <a:r>
              <a:rPr lang="lt-LT" i="1" u="sng" dirty="0" smtClean="0"/>
              <a:t>pagailo</a:t>
            </a:r>
            <a:r>
              <a:rPr lang="lt-LT" i="1" dirty="0" smtClean="0"/>
              <a:t> gyvulio.</a:t>
            </a:r>
            <a:endParaRPr lang="cs-CZ" dirty="0" smtClean="0"/>
          </a:p>
          <a:p>
            <a:r>
              <a:rPr lang="lt-LT" i="1" dirty="0" smtClean="0"/>
              <a:t>Man </a:t>
            </a:r>
            <a:r>
              <a:rPr lang="lt-LT" i="1" u="sng" dirty="0" smtClean="0"/>
              <a:t>norisi</a:t>
            </a:r>
            <a:r>
              <a:rPr lang="lt-LT" i="1" dirty="0" smtClean="0"/>
              <a:t> šokolado. </a:t>
            </a:r>
            <a:endParaRPr lang="cs-CZ" i="1" dirty="0" smtClean="0"/>
          </a:p>
          <a:p>
            <a:r>
              <a:rPr lang="lt-LT" i="1" dirty="0" smtClean="0"/>
              <a:t>Šį vakarą jiems kalbos </a:t>
            </a:r>
            <a:r>
              <a:rPr lang="lt-LT" i="1" u="sng" dirty="0" smtClean="0"/>
              <a:t>netrūko</a:t>
            </a:r>
            <a:r>
              <a:rPr lang="lt-LT" i="1" dirty="0" smtClean="0"/>
              <a:t>.</a:t>
            </a:r>
            <a:endParaRPr lang="cs-CZ" dirty="0" smtClean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293861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Věty jednoduché / </a:t>
            </a:r>
            <a:r>
              <a:rPr lang="cs-CZ" b="1" dirty="0" err="1"/>
              <a:t>vientisiniai</a:t>
            </a:r>
            <a:r>
              <a:rPr lang="cs-CZ" b="1" dirty="0"/>
              <a:t> </a:t>
            </a:r>
            <a:r>
              <a:rPr lang="cs-CZ" b="1" dirty="0" err="1" smtClean="0"/>
              <a:t>sakiniai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2) </a:t>
            </a:r>
            <a:r>
              <a:rPr lang="cs-CZ" b="1" dirty="0" err="1" smtClean="0"/>
              <a:t>Vienanariai</a:t>
            </a:r>
            <a:r>
              <a:rPr lang="cs-CZ" b="1" dirty="0" smtClean="0"/>
              <a:t>:</a:t>
            </a:r>
          </a:p>
          <a:p>
            <a:endParaRPr lang="cs-CZ" b="1" dirty="0"/>
          </a:p>
          <a:p>
            <a:r>
              <a:rPr lang="cs-CZ" b="1" dirty="0" smtClean="0"/>
              <a:t>b) </a:t>
            </a:r>
            <a:r>
              <a:rPr lang="cs-CZ" b="1" dirty="0" err="1" smtClean="0"/>
              <a:t>Nominatyviniai</a:t>
            </a:r>
            <a:r>
              <a:rPr lang="cs-CZ" dirty="0" smtClean="0"/>
              <a:t> </a:t>
            </a:r>
            <a:r>
              <a:rPr lang="cs-CZ" b="1" dirty="0" err="1" smtClean="0"/>
              <a:t>sakiniai</a:t>
            </a:r>
            <a:r>
              <a:rPr lang="cs-CZ" b="1" dirty="0" smtClean="0"/>
              <a:t> </a:t>
            </a:r>
          </a:p>
          <a:p>
            <a:r>
              <a:rPr lang="cs-CZ" i="1" u="sng" dirty="0" err="1" smtClean="0"/>
              <a:t>Ruduo</a:t>
            </a:r>
            <a:r>
              <a:rPr lang="cs-CZ" i="1" dirty="0" smtClean="0"/>
              <a:t>. Ir kas </a:t>
            </a:r>
            <a:r>
              <a:rPr lang="cs-CZ" i="1" dirty="0" err="1" smtClean="0"/>
              <a:t>gi</a:t>
            </a:r>
            <a:r>
              <a:rPr lang="cs-CZ" i="1" dirty="0" smtClean="0"/>
              <a:t> bus </a:t>
            </a:r>
            <a:r>
              <a:rPr lang="cs-CZ" i="1" dirty="0" err="1" smtClean="0"/>
              <a:t>daugiau</a:t>
            </a:r>
            <a:r>
              <a:rPr lang="cs-CZ" i="1" dirty="0" smtClean="0"/>
              <a:t>, </a:t>
            </a:r>
            <a:r>
              <a:rPr lang="cs-CZ" i="1" dirty="0" err="1" smtClean="0"/>
              <a:t>jei</a:t>
            </a:r>
            <a:r>
              <a:rPr lang="cs-CZ" i="1" dirty="0" smtClean="0"/>
              <a:t> </a:t>
            </a:r>
            <a:r>
              <a:rPr lang="cs-CZ" i="1" dirty="0" err="1" smtClean="0"/>
              <a:t>vasara</a:t>
            </a:r>
            <a:r>
              <a:rPr lang="cs-CZ" i="1" dirty="0" smtClean="0"/>
              <a:t> </a:t>
            </a:r>
            <a:r>
              <a:rPr lang="cs-CZ" i="1" dirty="0" err="1" smtClean="0"/>
              <a:t>žalia</a:t>
            </a:r>
            <a:r>
              <a:rPr lang="cs-CZ" i="1" dirty="0" smtClean="0"/>
              <a:t> </a:t>
            </a:r>
            <a:r>
              <a:rPr lang="cs-CZ" i="1" dirty="0" err="1" smtClean="0"/>
              <a:t>praėjo</a:t>
            </a:r>
            <a:r>
              <a:rPr lang="cs-CZ" i="1" dirty="0" smtClean="0"/>
              <a:t>.; </a:t>
            </a:r>
          </a:p>
          <a:p>
            <a:r>
              <a:rPr lang="cs-CZ" i="1" u="sng" dirty="0" err="1" smtClean="0"/>
              <a:t>Juoda</a:t>
            </a:r>
            <a:r>
              <a:rPr lang="cs-CZ" i="1" u="sng" dirty="0" smtClean="0"/>
              <a:t> </a:t>
            </a:r>
            <a:r>
              <a:rPr lang="cs-CZ" i="1" u="sng" dirty="0" err="1" smtClean="0"/>
              <a:t>naktis</a:t>
            </a:r>
            <a:r>
              <a:rPr lang="cs-CZ" i="1" dirty="0" smtClean="0"/>
              <a:t>. </a:t>
            </a:r>
            <a:r>
              <a:rPr lang="cs-CZ" i="1" dirty="0" err="1" smtClean="0"/>
              <a:t>Dangus</a:t>
            </a:r>
            <a:r>
              <a:rPr lang="cs-CZ" i="1" dirty="0" smtClean="0"/>
              <a:t> </a:t>
            </a:r>
            <a:r>
              <a:rPr lang="cs-CZ" i="1" dirty="0" err="1" smtClean="0"/>
              <a:t>stora</a:t>
            </a:r>
            <a:r>
              <a:rPr lang="cs-CZ" i="1" dirty="0" smtClean="0"/>
              <a:t> </a:t>
            </a:r>
            <a:r>
              <a:rPr lang="cs-CZ" i="1" dirty="0" err="1" smtClean="0"/>
              <a:t>migla</a:t>
            </a:r>
            <a:r>
              <a:rPr lang="cs-CZ" i="1" dirty="0" smtClean="0"/>
              <a:t> </a:t>
            </a:r>
            <a:r>
              <a:rPr lang="cs-CZ" i="1" dirty="0" err="1" smtClean="0"/>
              <a:t>apsiniauk</a:t>
            </a:r>
            <a:r>
              <a:rPr lang="lt-LT" i="1" dirty="0" smtClean="0"/>
              <a:t>ęs.</a:t>
            </a:r>
            <a:endParaRPr lang="cs-CZ" dirty="0" smtClean="0"/>
          </a:p>
          <a:p>
            <a:endParaRPr lang="cs-CZ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4269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Věty jednoduché / </a:t>
            </a:r>
            <a:r>
              <a:rPr lang="cs-CZ" b="1" dirty="0" err="1" smtClean="0"/>
              <a:t>vientisiniai</a:t>
            </a:r>
            <a:r>
              <a:rPr lang="cs-CZ" b="1" dirty="0" smtClean="0"/>
              <a:t> </a:t>
            </a:r>
            <a:r>
              <a:rPr lang="cs-CZ" b="1" dirty="0" err="1" smtClean="0"/>
              <a:t>sakiniai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3) </a:t>
            </a:r>
            <a:r>
              <a:rPr lang="cs-CZ" b="1" dirty="0" err="1"/>
              <a:t>Nepilnieji</a:t>
            </a:r>
            <a:r>
              <a:rPr lang="cs-CZ" b="1" dirty="0" smtClean="0"/>
              <a:t>:</a:t>
            </a:r>
          </a:p>
          <a:p>
            <a:endParaRPr lang="cs-CZ" b="1" dirty="0"/>
          </a:p>
          <a:p>
            <a:r>
              <a:rPr lang="lt-LT" i="1" dirty="0"/>
              <a:t>Lazda stovėjo kampe. </a:t>
            </a:r>
            <a:r>
              <a:rPr lang="lt-LT" i="1" u="sng" dirty="0"/>
              <a:t>Stora, šakota, obelinė</a:t>
            </a:r>
            <a:r>
              <a:rPr lang="lt-LT" i="1" dirty="0" smtClean="0"/>
              <a:t>.</a:t>
            </a:r>
            <a:endParaRPr lang="cs-CZ" i="1" dirty="0" smtClean="0"/>
          </a:p>
          <a:p>
            <a:r>
              <a:rPr lang="cs-CZ" i="1" dirty="0" err="1" smtClean="0"/>
              <a:t>Kada</a:t>
            </a:r>
            <a:r>
              <a:rPr lang="cs-CZ" i="1" dirty="0" smtClean="0"/>
              <a:t> </a:t>
            </a:r>
            <a:r>
              <a:rPr lang="cs-CZ" i="1" dirty="0" err="1"/>
              <a:t>tai</a:t>
            </a:r>
            <a:r>
              <a:rPr lang="cs-CZ" i="1" dirty="0"/>
              <a:t> bus? – </a:t>
            </a:r>
            <a:r>
              <a:rPr lang="cs-CZ" i="1" u="sng" dirty="0" err="1"/>
              <a:t>Rytoj</a:t>
            </a:r>
            <a:r>
              <a:rPr lang="cs-CZ" i="1" dirty="0"/>
              <a:t>.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lt-LT" i="1" dirty="0"/>
              <a:t>Aš </a:t>
            </a:r>
            <a:r>
              <a:rPr lang="lt-LT" i="1" dirty="0" smtClean="0"/>
              <a:t>kalbu. </a:t>
            </a:r>
            <a:r>
              <a:rPr lang="lt-LT" i="1" u="sng" dirty="0"/>
              <a:t>Ir </a:t>
            </a:r>
            <a:r>
              <a:rPr lang="cs-CZ" i="1" u="sng" dirty="0" err="1" smtClean="0"/>
              <a:t>apie</a:t>
            </a:r>
            <a:r>
              <a:rPr lang="cs-CZ" i="1" u="sng" dirty="0" smtClean="0"/>
              <a:t> </a:t>
            </a:r>
            <a:r>
              <a:rPr lang="cs-CZ" i="1" u="sng" dirty="0" err="1" smtClean="0"/>
              <a:t>tave</a:t>
            </a:r>
            <a:r>
              <a:rPr lang="cs-CZ" i="1" u="sng" dirty="0"/>
              <a:t>.</a:t>
            </a:r>
            <a:r>
              <a:rPr lang="lt-LT" dirty="0" smtClean="0"/>
              <a:t> </a:t>
            </a:r>
            <a:r>
              <a:rPr lang="lt-LT" dirty="0"/>
              <a:t>(nepilnasis sakinys</a:t>
            </a:r>
            <a:r>
              <a:rPr lang="lt-LT" dirty="0" smtClean="0"/>
              <a:t>)</a:t>
            </a:r>
            <a:r>
              <a:rPr lang="cs-CZ" dirty="0" smtClean="0"/>
              <a:t>.</a:t>
            </a:r>
            <a:r>
              <a:rPr lang="lt-LT" dirty="0" smtClean="0"/>
              <a:t> </a:t>
            </a:r>
            <a:endParaRPr lang="cs-CZ" dirty="0"/>
          </a:p>
          <a:p>
            <a:r>
              <a:rPr lang="cs-CZ" dirty="0"/>
              <a:t>X</a:t>
            </a:r>
            <a:r>
              <a:rPr lang="lt-LT" dirty="0" smtClean="0"/>
              <a:t> </a:t>
            </a:r>
            <a:endParaRPr lang="cs-CZ" dirty="0"/>
          </a:p>
          <a:p>
            <a:r>
              <a:rPr lang="lt-LT" i="1" dirty="0"/>
              <a:t>Aš kalbu </a:t>
            </a:r>
            <a:r>
              <a:rPr lang="lt-LT" i="1" dirty="0" smtClean="0"/>
              <a:t>ir </a:t>
            </a:r>
            <a:r>
              <a:rPr lang="cs-CZ" i="1" dirty="0" err="1" smtClean="0"/>
              <a:t>apie</a:t>
            </a:r>
            <a:r>
              <a:rPr lang="cs-CZ" i="1" dirty="0" smtClean="0"/>
              <a:t> </a:t>
            </a:r>
            <a:r>
              <a:rPr lang="cs-CZ" i="1" dirty="0" err="1" smtClean="0"/>
              <a:t>tave</a:t>
            </a:r>
            <a:r>
              <a:rPr lang="cs-CZ" i="1" dirty="0" smtClean="0"/>
              <a:t>. </a:t>
            </a:r>
            <a:r>
              <a:rPr lang="lt-LT" dirty="0" smtClean="0"/>
              <a:t>(sakinio </a:t>
            </a:r>
            <a:r>
              <a:rPr lang="lt-LT" dirty="0"/>
              <a:t>dalis</a:t>
            </a:r>
            <a:r>
              <a:rPr lang="lt-LT" dirty="0" smtClean="0"/>
              <a:t>).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4534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Věty jednoduché / </a:t>
            </a:r>
            <a:r>
              <a:rPr lang="cs-CZ" b="1" dirty="0" err="1" smtClean="0"/>
              <a:t>vientisiniai</a:t>
            </a:r>
            <a:r>
              <a:rPr lang="cs-CZ" b="1" dirty="0" smtClean="0"/>
              <a:t> </a:t>
            </a:r>
            <a:r>
              <a:rPr lang="cs-CZ" b="1" dirty="0" err="1" smtClean="0"/>
              <a:t>sakiniai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4) </a:t>
            </a:r>
            <a:r>
              <a:rPr lang="cs-CZ" b="1" dirty="0" err="1"/>
              <a:t>Eliptiniai</a:t>
            </a:r>
            <a:r>
              <a:rPr lang="cs-CZ" b="1" dirty="0" smtClean="0"/>
              <a:t>:</a:t>
            </a:r>
          </a:p>
          <a:p>
            <a:endParaRPr lang="cs-CZ" b="1" dirty="0"/>
          </a:p>
          <a:p>
            <a:r>
              <a:rPr lang="lt-LT" i="1" u="sng" dirty="0"/>
              <a:t>Lapė į mišką, šunys – paskui</a:t>
            </a:r>
            <a:r>
              <a:rPr lang="cs-CZ" i="1" u="sng" dirty="0" smtClean="0"/>
              <a:t>!</a:t>
            </a:r>
            <a:endParaRPr lang="cs-CZ" i="1" dirty="0" smtClean="0"/>
          </a:p>
          <a:p>
            <a:r>
              <a:rPr lang="cs-CZ" i="1" u="sng" dirty="0" smtClean="0"/>
              <a:t>Tu </a:t>
            </a:r>
            <a:r>
              <a:rPr lang="lt-LT" i="1" u="sng" dirty="0"/>
              <a:t>žemei prakaitą, ji tau viską</a:t>
            </a:r>
            <a:r>
              <a:rPr lang="lt-LT" i="1" u="sng" dirty="0" smtClean="0"/>
              <a:t>.</a:t>
            </a:r>
            <a:endParaRPr lang="cs-CZ" i="1" dirty="0" smtClean="0"/>
          </a:p>
          <a:p>
            <a:r>
              <a:rPr lang="lt-LT" i="1" u="sng" dirty="0" smtClean="0"/>
              <a:t>Niekur </a:t>
            </a:r>
            <a:r>
              <a:rPr lang="lt-LT" i="1" u="sng" dirty="0"/>
              <a:t>nieko</a:t>
            </a:r>
            <a:r>
              <a:rPr lang="lt-LT" i="1" dirty="0"/>
              <a:t>.</a:t>
            </a:r>
            <a:endParaRPr lang="cs-CZ" dirty="0"/>
          </a:p>
          <a:p>
            <a:endParaRPr lang="cs-CZ" dirty="0" smtClean="0"/>
          </a:p>
          <a:p>
            <a:r>
              <a:rPr lang="lt-LT" i="1" dirty="0"/>
              <a:t>Lapė bėgo į mišką, šunys bėgo paskui</a:t>
            </a:r>
            <a:r>
              <a:rPr lang="lt-LT" i="1" dirty="0" smtClean="0"/>
              <a:t>.</a:t>
            </a:r>
            <a:endParaRPr lang="cs-CZ" i="1" dirty="0" smtClean="0"/>
          </a:p>
          <a:p>
            <a:r>
              <a:rPr lang="lt-LT" i="1" dirty="0" smtClean="0"/>
              <a:t>Niekur </a:t>
            </a:r>
            <a:r>
              <a:rPr lang="lt-LT" i="1" dirty="0"/>
              <a:t>nieko nebuvo</a:t>
            </a:r>
            <a:r>
              <a:rPr lang="lt-LT" dirty="0"/>
              <a:t>.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071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Věty jednoduché / </a:t>
            </a:r>
            <a:r>
              <a:rPr lang="cs-CZ" b="1" dirty="0" err="1" smtClean="0"/>
              <a:t>vientisiniai</a:t>
            </a:r>
            <a:r>
              <a:rPr lang="cs-CZ" b="1" dirty="0" smtClean="0"/>
              <a:t> </a:t>
            </a:r>
            <a:r>
              <a:rPr lang="cs-CZ" b="1" dirty="0" err="1" smtClean="0"/>
              <a:t>sakiniai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4) </a:t>
            </a:r>
            <a:r>
              <a:rPr lang="cs-CZ" b="1" dirty="0" err="1" smtClean="0"/>
              <a:t>Eliptiniai</a:t>
            </a:r>
            <a:r>
              <a:rPr lang="cs-CZ" b="1" dirty="0" smtClean="0"/>
              <a:t>:</a:t>
            </a:r>
          </a:p>
          <a:p>
            <a:endParaRPr lang="cs-CZ" b="1" dirty="0"/>
          </a:p>
          <a:p>
            <a:r>
              <a:rPr lang="lt-LT" i="1" u="sng" dirty="0" smtClean="0"/>
              <a:t>Ji į trobą, o marti iš trobos.</a:t>
            </a:r>
            <a:endParaRPr lang="cs-CZ" i="1" u="sng" dirty="0" smtClean="0"/>
          </a:p>
          <a:p>
            <a:r>
              <a:rPr lang="lt-LT" i="1" u="sng" dirty="0" smtClean="0"/>
              <a:t>Tu žemei prakaitą, ji tau viską.</a:t>
            </a:r>
            <a:endParaRPr lang="cs-CZ" dirty="0" smtClean="0"/>
          </a:p>
          <a:p>
            <a:endParaRPr lang="cs-CZ" b="1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1453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Věty jednoduché / </a:t>
            </a:r>
            <a:r>
              <a:rPr lang="cs-CZ" b="1" dirty="0" err="1" smtClean="0"/>
              <a:t>vientisiniai</a:t>
            </a:r>
            <a:r>
              <a:rPr lang="cs-CZ" b="1" dirty="0" smtClean="0"/>
              <a:t> </a:t>
            </a:r>
            <a:r>
              <a:rPr lang="cs-CZ" b="1" dirty="0" err="1" smtClean="0"/>
              <a:t>sakiniai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5) </a:t>
            </a:r>
            <a:r>
              <a:rPr lang="cs-CZ" b="1" dirty="0" err="1" smtClean="0"/>
              <a:t>Benariai</a:t>
            </a:r>
            <a:r>
              <a:rPr lang="cs-CZ" b="1" dirty="0" smtClean="0"/>
              <a:t>:</a:t>
            </a:r>
          </a:p>
          <a:p>
            <a:endParaRPr lang="cs-CZ" b="1" dirty="0" smtClean="0"/>
          </a:p>
          <a:p>
            <a:r>
              <a:rPr lang="lt-LT" i="1" dirty="0" smtClean="0"/>
              <a:t>- Ar </a:t>
            </a:r>
            <a:r>
              <a:rPr lang="cs-CZ" i="1" dirty="0" smtClean="0"/>
              <a:t>tu </a:t>
            </a:r>
            <a:r>
              <a:rPr lang="lt-LT" i="1" dirty="0" smtClean="0"/>
              <a:t>iš </a:t>
            </a:r>
            <a:r>
              <a:rPr lang="cs-CZ" i="1" dirty="0" smtClean="0"/>
              <a:t>Brno</a:t>
            </a:r>
            <a:r>
              <a:rPr lang="lt-LT" i="1" dirty="0" smtClean="0"/>
              <a:t>? </a:t>
            </a:r>
            <a:r>
              <a:rPr lang="lt-LT" i="1" dirty="0" smtClean="0"/>
              <a:t>– </a:t>
            </a:r>
            <a:r>
              <a:rPr lang="lt-LT" i="1" u="sng" dirty="0" smtClean="0"/>
              <a:t>Taip</a:t>
            </a:r>
            <a:r>
              <a:rPr lang="lt-LT" i="1" dirty="0" smtClean="0"/>
              <a:t>.</a:t>
            </a:r>
            <a:endParaRPr lang="cs-CZ" dirty="0" smtClean="0"/>
          </a:p>
          <a:p>
            <a:r>
              <a:rPr lang="lt-LT" i="1" dirty="0" smtClean="0"/>
              <a:t>- O vis dėlto mudvi panašios. – </a:t>
            </a:r>
            <a:r>
              <a:rPr lang="lt-LT" i="1" u="sng" dirty="0" smtClean="0"/>
              <a:t>Ne</a:t>
            </a:r>
            <a:r>
              <a:rPr lang="lt-LT" i="1" dirty="0" smtClean="0"/>
              <a:t>.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287823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329</Words>
  <Application>Microsoft Office PowerPoint</Application>
  <PresentationFormat>Širokoúhlá obrazovka</PresentationFormat>
  <Paragraphs>70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Věty jednoduché a složené</vt:lpstr>
      <vt:lpstr>Věty jednoduché / vientisiniai sakiniai</vt:lpstr>
      <vt:lpstr>Věty jednoduché / vientisiniai sakiniai</vt:lpstr>
      <vt:lpstr>Věty jednoduché / vientisiniai sakiniai</vt:lpstr>
      <vt:lpstr>Věty jednoduché / vientisiniai sakiniai</vt:lpstr>
      <vt:lpstr>Věty jednoduché / vientisiniai sakiniai</vt:lpstr>
      <vt:lpstr>Věty jednoduché / vientisiniai sakiniai</vt:lpstr>
      <vt:lpstr>Věty jednoduché / vientisiniai sakiniai</vt:lpstr>
      <vt:lpstr>Věty jednoduché / vientisiniai sakiniai</vt:lpstr>
      <vt:lpstr>Věty složené, souvětí / sudėtiniai sakiniai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Věty jednoduché a složené</dc:title>
  <dc:creator>User</dc:creator>
  <cp:lastModifiedBy>Eva Křivánková</cp:lastModifiedBy>
  <cp:revision>13</cp:revision>
  <dcterms:created xsi:type="dcterms:W3CDTF">2017-08-15T19:06:28Z</dcterms:created>
  <dcterms:modified xsi:type="dcterms:W3CDTF">2018-06-19T14:40:03Z</dcterms:modified>
</cp:coreProperties>
</file>