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8" r:id="rId5"/>
    <p:sldId id="269" r:id="rId6"/>
    <p:sldId id="270" r:id="rId7"/>
    <p:sldId id="271" r:id="rId8"/>
    <p:sldId id="264" r:id="rId9"/>
    <p:sldId id="257" r:id="rId10"/>
    <p:sldId id="258" r:id="rId11"/>
    <p:sldId id="265" r:id="rId12"/>
    <p:sldId id="259" r:id="rId13"/>
    <p:sldId id="260" r:id="rId14"/>
    <p:sldId id="261" r:id="rId15"/>
    <p:sldId id="266" r:id="rId16"/>
    <p:sldId id="267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image" Target="../media/image2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image" Target="../media/image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AB692-D69F-4113-AB75-DB5A14D049B0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F905443-91CD-404A-86C3-9EA7875D28FB}">
      <dgm:prSet phldrT="[Text]"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1905: Výstava E. </a:t>
          </a:r>
          <a:r>
            <a:rPr lang="cs-C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Muncha</a:t>
          </a:r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v Praze</a:t>
          </a:r>
        </a:p>
      </dgm:t>
    </dgm:pt>
    <dgm:pt modelId="{294D695F-AD54-443A-BDA3-D86B0AF8796C}" type="parTrans" cxnId="{B7518E64-53E1-421E-89EF-5AD75976FAE8}">
      <dgm:prSet/>
      <dgm:spPr/>
      <dgm:t>
        <a:bodyPr/>
        <a:lstStyle/>
        <a:p>
          <a:endParaRPr lang="cs-CZ"/>
        </a:p>
      </dgm:t>
    </dgm:pt>
    <dgm:pt modelId="{F121DDC9-7D26-476C-B709-69C0E3422A05}" type="sibTrans" cxnId="{B7518E64-53E1-421E-89EF-5AD75976FAE8}">
      <dgm:prSet/>
      <dgm:spPr/>
      <dgm:t>
        <a:bodyPr/>
        <a:lstStyle/>
        <a:p>
          <a:endParaRPr lang="cs-CZ"/>
        </a:p>
      </dgm:t>
    </dgm:pt>
    <dgm:pt modelId="{BF0F2E67-203E-415C-8E6F-C837D481564D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J.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Hilbert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Pěst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A. Jirásek: </a:t>
          </a:r>
          <a:r>
            <a:rPr lang="cs-CZ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Lucerna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L. Klíma: Svět jako vědomí a nic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F. X. Šalda: Boje o zítřek, B.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Viková-Kunětická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Pán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/ A.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Strindberg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Tanec smrti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E.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Zola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Zabiják</a:t>
          </a:r>
        </a:p>
      </dgm:t>
    </dgm:pt>
    <dgm:pt modelId="{776885BA-980B-4EE2-8B2E-6C29193FC6BE}" type="parTrans" cxnId="{AAE1421C-24DC-4A2C-BEED-C02EB88C1FD9}">
      <dgm:prSet/>
      <dgm:spPr/>
      <dgm:t>
        <a:bodyPr/>
        <a:lstStyle/>
        <a:p>
          <a:endParaRPr lang="cs-CZ"/>
        </a:p>
      </dgm:t>
    </dgm:pt>
    <dgm:pt modelId="{95234B51-8D7B-4D68-B659-2A4A99A3D445}" type="sibTrans" cxnId="{AAE1421C-24DC-4A2C-BEED-C02EB88C1FD9}">
      <dgm:prSet/>
      <dgm:spPr/>
      <dgm:t>
        <a:bodyPr/>
        <a:lstStyle/>
        <a:p>
          <a:endParaRPr lang="cs-CZ"/>
        </a:p>
      </dgm:t>
    </dgm:pt>
    <dgm:pt modelId="{4BF6459F-FAC1-4E2A-877E-8629D928B692}">
      <dgm:prSet phldrT="[Text]"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1906: Výstava F. Kupky v Praze</a:t>
          </a:r>
        </a:p>
      </dgm:t>
    </dgm:pt>
    <dgm:pt modelId="{7CC9FB78-5B8F-403F-9A25-742ABA37C5DD}" type="parTrans" cxnId="{2B32B977-2974-4AFA-ADD6-06EE5FF765C0}">
      <dgm:prSet/>
      <dgm:spPr/>
      <dgm:t>
        <a:bodyPr/>
        <a:lstStyle/>
        <a:p>
          <a:endParaRPr lang="cs-CZ"/>
        </a:p>
      </dgm:t>
    </dgm:pt>
    <dgm:pt modelId="{3D74026B-F75D-4991-A0C6-27AC2168394F}" type="sibTrans" cxnId="{2B32B977-2974-4AFA-ADD6-06EE5FF765C0}">
      <dgm:prSet/>
      <dgm:spPr/>
      <dgm:t>
        <a:bodyPr/>
        <a:lstStyle/>
        <a:p>
          <a:endParaRPr lang="cs-CZ"/>
        </a:p>
      </dgm:t>
    </dgm:pt>
    <dgm:pt modelId="{554C91CD-D590-4775-B8DD-23CA62DD3F6D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Herrmann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Tchán Kondelík a zeť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Vejvara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F. Šrámek: Modrý a rudý</a:t>
          </a:r>
        </a:p>
      </dgm:t>
    </dgm:pt>
    <dgm:pt modelId="{88B14575-CF6C-4C81-A2E6-92BEE3A0304F}" type="parTrans" cxnId="{85212C9F-553E-4F9F-A66F-2CFDFF499165}">
      <dgm:prSet/>
      <dgm:spPr/>
      <dgm:t>
        <a:bodyPr/>
        <a:lstStyle/>
        <a:p>
          <a:endParaRPr lang="cs-CZ"/>
        </a:p>
      </dgm:t>
    </dgm:pt>
    <dgm:pt modelId="{E7910FEF-A041-4ED9-9B80-D5E05A6C87FE}" type="sibTrans" cxnId="{85212C9F-553E-4F9F-A66F-2CFDFF499165}">
      <dgm:prSet/>
      <dgm:spPr/>
      <dgm:t>
        <a:bodyPr/>
        <a:lstStyle/>
        <a:p>
          <a:endParaRPr lang="cs-CZ"/>
        </a:p>
      </dgm:t>
    </dgm:pt>
    <dgm:pt modelId="{F5AABE4D-865D-4A01-AE1A-F9008CDBF04F}">
      <dgm:prSet phldrT="[Text]"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1907: Emil Filla: Čtenář Dostojevského</a:t>
          </a:r>
        </a:p>
      </dgm:t>
    </dgm:pt>
    <dgm:pt modelId="{86D787FA-E436-4F5C-A432-4C639F086830}" type="parTrans" cxnId="{C97B1CCE-2626-4C0B-9659-BBEEF20C0110}">
      <dgm:prSet/>
      <dgm:spPr/>
      <dgm:t>
        <a:bodyPr/>
        <a:lstStyle/>
        <a:p>
          <a:endParaRPr lang="cs-CZ"/>
        </a:p>
      </dgm:t>
    </dgm:pt>
    <dgm:pt modelId="{303F04BB-20E6-4C4C-9DB0-242FA5E9EEFE}" type="sibTrans" cxnId="{C97B1CCE-2626-4C0B-9659-BBEEF20C0110}">
      <dgm:prSet/>
      <dgm:spPr/>
      <dgm:t>
        <a:bodyPr/>
        <a:lstStyle/>
        <a:p>
          <a:endParaRPr lang="cs-CZ"/>
        </a:p>
      </dgm:t>
    </dgm:pt>
    <dgm:pt modelId="{CCAF7438-7C9C-4B83-93E9-54C9AB3C16AF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Otevřeno Městské divadlo na Královských Vinohradech v Praze</a:t>
          </a:r>
        </a:p>
      </dgm:t>
    </dgm:pt>
    <dgm:pt modelId="{89B88555-20A3-468E-A9FA-2937A248DA62}" type="parTrans" cxnId="{C001B426-6F77-465C-8502-DAF1B18F78B8}">
      <dgm:prSet/>
      <dgm:spPr/>
      <dgm:t>
        <a:bodyPr/>
        <a:lstStyle/>
        <a:p>
          <a:endParaRPr lang="cs-CZ"/>
        </a:p>
      </dgm:t>
    </dgm:pt>
    <dgm:pt modelId="{9133E7CB-EB42-48FB-9BFC-6568DA74156A}" type="sibTrans" cxnId="{C001B426-6F77-465C-8502-DAF1B18F78B8}">
      <dgm:prSet/>
      <dgm:spPr/>
      <dgm:t>
        <a:bodyPr/>
        <a:lstStyle/>
        <a:p>
          <a:endParaRPr lang="cs-CZ"/>
        </a:p>
      </dgm:t>
    </dgm:pt>
    <dgm:pt modelId="{B1ED6BD0-3FB8-4894-9264-C510A6BA8321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Divadlo živých fotografií V.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Ponrepa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(první stálé kino)</a:t>
          </a:r>
        </a:p>
      </dgm:t>
    </dgm:pt>
    <dgm:pt modelId="{79110D1D-5F7F-4EC7-9866-886A48A1ED30}" type="parTrans" cxnId="{A9D17D80-EA49-4444-A996-BEE1F25E0607}">
      <dgm:prSet/>
      <dgm:spPr/>
      <dgm:t>
        <a:bodyPr/>
        <a:lstStyle/>
        <a:p>
          <a:endParaRPr lang="cs-CZ"/>
        </a:p>
      </dgm:t>
    </dgm:pt>
    <dgm:pt modelId="{790E59E9-9332-4A7C-9A07-0B8F436B2AA7}" type="sibTrans" cxnId="{A9D17D80-EA49-4444-A996-BEE1F25E0607}">
      <dgm:prSet/>
      <dgm:spPr/>
      <dgm:t>
        <a:bodyPr/>
        <a:lstStyle/>
        <a:p>
          <a:endParaRPr lang="cs-CZ"/>
        </a:p>
      </dgm:t>
    </dgm:pt>
    <dgm:pt modelId="{29FA6F17-B6E0-46CA-89C1-3040CFBEBD56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E. Chalupný: Národní povaha česká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F. Kafka: Popis jednoho zápasu, W. James: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Pragmatism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A New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Name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for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Some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Old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Ways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Thinking</a:t>
          </a:r>
          <a:endParaRPr lang="cs-CZ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C3EC8B-3DEE-4D25-BD04-F76CF269D612}" type="parTrans" cxnId="{0D832AF3-DD4C-4FF5-81CE-13026E2F4724}">
      <dgm:prSet/>
      <dgm:spPr/>
      <dgm:t>
        <a:bodyPr/>
        <a:lstStyle/>
        <a:p>
          <a:endParaRPr lang="cs-CZ"/>
        </a:p>
      </dgm:t>
    </dgm:pt>
    <dgm:pt modelId="{4D75A1BD-42BF-489C-84F1-CE023830C371}" type="sibTrans" cxnId="{0D832AF3-DD4C-4FF5-81CE-13026E2F4724}">
      <dgm:prSet/>
      <dgm:spPr/>
      <dgm:t>
        <a:bodyPr/>
        <a:lstStyle/>
        <a:p>
          <a:endParaRPr lang="cs-CZ"/>
        </a:p>
      </dgm:t>
    </dgm:pt>
    <dgm:pt modelId="{0B872FB2-9490-4F1C-AB82-0A31BD495BBA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Založena skupina Die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Brücke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Gaudí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Klimt,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Matisse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Strauss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Debussy</a:t>
          </a:r>
        </a:p>
      </dgm:t>
    </dgm:pt>
    <dgm:pt modelId="{A4A60929-0B8C-407B-8A14-968B708577F9}" type="parTrans" cxnId="{29B18D27-6FDF-4D64-8DEA-84831EAD3AE9}">
      <dgm:prSet/>
      <dgm:spPr/>
      <dgm:t>
        <a:bodyPr/>
        <a:lstStyle/>
        <a:p>
          <a:endParaRPr lang="cs-CZ"/>
        </a:p>
      </dgm:t>
    </dgm:pt>
    <dgm:pt modelId="{8E2A91B7-A28E-4A30-BDCE-8D9FAD86557A}" type="sibTrans" cxnId="{29B18D27-6FDF-4D64-8DEA-84831EAD3AE9}">
      <dgm:prSet/>
      <dgm:spPr/>
      <dgm:t>
        <a:bodyPr/>
        <a:lstStyle/>
        <a:p>
          <a:endParaRPr lang="cs-CZ"/>
        </a:p>
      </dgm:t>
    </dgm:pt>
    <dgm:pt modelId="{72D38F9D-5BB8-4A4D-95EC-C2F063ACA6F2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Zemřel P.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Cézanne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H. Ibsen</a:t>
          </a:r>
        </a:p>
      </dgm:t>
    </dgm:pt>
    <dgm:pt modelId="{BFB00EE1-90FD-49EB-A03A-3647E5EE6264}" type="parTrans" cxnId="{CC7AC1E9-CFEC-428E-BE8E-E3504F2B6364}">
      <dgm:prSet/>
      <dgm:spPr/>
      <dgm:t>
        <a:bodyPr/>
        <a:lstStyle/>
        <a:p>
          <a:endParaRPr lang="cs-CZ"/>
        </a:p>
      </dgm:t>
    </dgm:pt>
    <dgm:pt modelId="{22208AF9-A0C1-44B1-AAB3-DED696C74E8F}" type="sibTrans" cxnId="{CC7AC1E9-CFEC-428E-BE8E-E3504F2B6364}">
      <dgm:prSet/>
      <dgm:spPr/>
      <dgm:t>
        <a:bodyPr/>
        <a:lstStyle/>
        <a:p>
          <a:endParaRPr lang="cs-CZ"/>
        </a:p>
      </dgm:t>
    </dgm:pt>
    <dgm:pt modelId="{C193392E-AE3D-455E-8C78-04CB1DDD9D15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Husserl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Die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Idee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der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Phänomenologie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A. Schopenhauer: Životní moudrost</a:t>
          </a:r>
        </a:p>
      </dgm:t>
    </dgm:pt>
    <dgm:pt modelId="{1A2CFE11-1870-4234-A547-3CFAC2ADA921}" type="parTrans" cxnId="{21C83D6E-25EC-4FFE-A895-2AE308A6E7B6}">
      <dgm:prSet/>
      <dgm:spPr/>
      <dgm:t>
        <a:bodyPr/>
        <a:lstStyle/>
        <a:p>
          <a:endParaRPr lang="cs-CZ"/>
        </a:p>
      </dgm:t>
    </dgm:pt>
    <dgm:pt modelId="{A6E1F4AD-678E-4DDC-9761-B70C1A963C31}" type="sibTrans" cxnId="{21C83D6E-25EC-4FFE-A895-2AE308A6E7B6}">
      <dgm:prSet/>
      <dgm:spPr/>
      <dgm:t>
        <a:bodyPr/>
        <a:lstStyle/>
        <a:p>
          <a:endParaRPr lang="cs-CZ"/>
        </a:p>
      </dgm:t>
    </dgm:pt>
    <dgm:pt modelId="{91A52EE4-1B0D-4DE2-ACC8-04F69189E938}" type="pres">
      <dgm:prSet presAssocID="{9B9AB692-D69F-4113-AB75-DB5A14D049B0}" presName="linear" presStyleCnt="0">
        <dgm:presLayoutVars>
          <dgm:dir/>
          <dgm:resizeHandles val="exact"/>
        </dgm:presLayoutVars>
      </dgm:prSet>
      <dgm:spPr/>
    </dgm:pt>
    <dgm:pt modelId="{F6AFC9B1-67A6-4A1B-B41D-B28F0D0C4876}" type="pres">
      <dgm:prSet presAssocID="{9F905443-91CD-404A-86C3-9EA7875D28FB}" presName="comp" presStyleCnt="0"/>
      <dgm:spPr/>
    </dgm:pt>
    <dgm:pt modelId="{4EF4E255-57B5-4899-BC60-692FFB66BF90}" type="pres">
      <dgm:prSet presAssocID="{9F905443-91CD-404A-86C3-9EA7875D28FB}" presName="box" presStyleLbl="node1" presStyleIdx="0" presStyleCnt="3"/>
      <dgm:spPr/>
    </dgm:pt>
    <dgm:pt modelId="{1FFD11AD-8A98-4C90-AC2A-DA918DA25C8A}" type="pres">
      <dgm:prSet presAssocID="{9F905443-91CD-404A-86C3-9EA7875D28FB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</dgm:pt>
    <dgm:pt modelId="{A04CCC08-3400-4C6F-8ABE-1B413BD5B0D1}" type="pres">
      <dgm:prSet presAssocID="{9F905443-91CD-404A-86C3-9EA7875D28FB}" presName="text" presStyleLbl="node1" presStyleIdx="0" presStyleCnt="3">
        <dgm:presLayoutVars>
          <dgm:bulletEnabled val="1"/>
        </dgm:presLayoutVars>
      </dgm:prSet>
      <dgm:spPr/>
    </dgm:pt>
    <dgm:pt modelId="{03DEE414-0ECC-437C-B6F1-DC36D06F47EC}" type="pres">
      <dgm:prSet presAssocID="{F121DDC9-7D26-476C-B709-69C0E3422A05}" presName="spacer" presStyleCnt="0"/>
      <dgm:spPr/>
    </dgm:pt>
    <dgm:pt modelId="{E248102A-1145-42D7-B311-317E30618B51}" type="pres">
      <dgm:prSet presAssocID="{4BF6459F-FAC1-4E2A-877E-8629D928B692}" presName="comp" presStyleCnt="0"/>
      <dgm:spPr/>
    </dgm:pt>
    <dgm:pt modelId="{55E33C56-F9C9-46F0-B74A-356066C81FB8}" type="pres">
      <dgm:prSet presAssocID="{4BF6459F-FAC1-4E2A-877E-8629D928B692}" presName="box" presStyleLbl="node1" presStyleIdx="1" presStyleCnt="3"/>
      <dgm:spPr/>
    </dgm:pt>
    <dgm:pt modelId="{F7698CD6-4668-462D-8C0B-4E8EB28FDB5D}" type="pres">
      <dgm:prSet presAssocID="{4BF6459F-FAC1-4E2A-877E-8629D928B692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D5A9A4BC-E7BD-4A74-AF0C-A1154AD238D5}" type="pres">
      <dgm:prSet presAssocID="{4BF6459F-FAC1-4E2A-877E-8629D928B692}" presName="text" presStyleLbl="node1" presStyleIdx="1" presStyleCnt="3">
        <dgm:presLayoutVars>
          <dgm:bulletEnabled val="1"/>
        </dgm:presLayoutVars>
      </dgm:prSet>
      <dgm:spPr/>
    </dgm:pt>
    <dgm:pt modelId="{D7ED08B4-71F5-4CCB-8B75-40C38961CB35}" type="pres">
      <dgm:prSet presAssocID="{3D74026B-F75D-4991-A0C6-27AC2168394F}" presName="spacer" presStyleCnt="0"/>
      <dgm:spPr/>
    </dgm:pt>
    <dgm:pt modelId="{91568AD5-489F-487D-8474-B18846A7F7C3}" type="pres">
      <dgm:prSet presAssocID="{F5AABE4D-865D-4A01-AE1A-F9008CDBF04F}" presName="comp" presStyleCnt="0"/>
      <dgm:spPr/>
    </dgm:pt>
    <dgm:pt modelId="{44854061-ABD4-46E8-AEB9-D3FE424ABB03}" type="pres">
      <dgm:prSet presAssocID="{F5AABE4D-865D-4A01-AE1A-F9008CDBF04F}" presName="box" presStyleLbl="node1" presStyleIdx="2" presStyleCnt="3"/>
      <dgm:spPr/>
    </dgm:pt>
    <dgm:pt modelId="{E11BACCB-C009-4BB2-9258-1759B9F2508D}" type="pres">
      <dgm:prSet presAssocID="{F5AABE4D-865D-4A01-AE1A-F9008CDBF04F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550DB4EC-A9D4-4CEE-83D7-F46EF6F560EC}" type="pres">
      <dgm:prSet presAssocID="{F5AABE4D-865D-4A01-AE1A-F9008CDBF04F}" presName="text" presStyleLbl="node1" presStyleIdx="2" presStyleCnt="3">
        <dgm:presLayoutVars>
          <dgm:bulletEnabled val="1"/>
        </dgm:presLayoutVars>
      </dgm:prSet>
      <dgm:spPr/>
    </dgm:pt>
  </dgm:ptLst>
  <dgm:cxnLst>
    <dgm:cxn modelId="{D7515810-A2F8-41BD-9009-946DAEADF810}" type="presOf" srcId="{29FA6F17-B6E0-46CA-89C1-3040CFBEBD56}" destId="{44854061-ABD4-46E8-AEB9-D3FE424ABB03}" srcOrd="0" destOrd="3" presId="urn:microsoft.com/office/officeart/2005/8/layout/vList4"/>
    <dgm:cxn modelId="{AAE1421C-24DC-4A2C-BEED-C02EB88C1FD9}" srcId="{9F905443-91CD-404A-86C3-9EA7875D28FB}" destId="{BF0F2E67-203E-415C-8E6F-C837D481564D}" srcOrd="0" destOrd="0" parTransId="{776885BA-980B-4EE2-8B2E-6C29193FC6BE}" sibTransId="{95234B51-8D7B-4D68-B659-2A4A99A3D445}"/>
    <dgm:cxn modelId="{C001B426-6F77-465C-8502-DAF1B18F78B8}" srcId="{F5AABE4D-865D-4A01-AE1A-F9008CDBF04F}" destId="{CCAF7438-7C9C-4B83-93E9-54C9AB3C16AF}" srcOrd="0" destOrd="0" parTransId="{89B88555-20A3-468E-A9FA-2937A248DA62}" sibTransId="{9133E7CB-EB42-48FB-9BFC-6568DA74156A}"/>
    <dgm:cxn modelId="{29B18D27-6FDF-4D64-8DEA-84831EAD3AE9}" srcId="{9F905443-91CD-404A-86C3-9EA7875D28FB}" destId="{0B872FB2-9490-4F1C-AB82-0A31BD495BBA}" srcOrd="1" destOrd="0" parTransId="{A4A60929-0B8C-407B-8A14-968B708577F9}" sibTransId="{8E2A91B7-A28E-4A30-BDCE-8D9FAD86557A}"/>
    <dgm:cxn modelId="{A2871829-3B48-486D-B5B0-20D66DC14D28}" type="presOf" srcId="{0B872FB2-9490-4F1C-AB82-0A31BD495BBA}" destId="{4EF4E255-57B5-4899-BC60-692FFB66BF90}" srcOrd="0" destOrd="2" presId="urn:microsoft.com/office/officeart/2005/8/layout/vList4"/>
    <dgm:cxn modelId="{C4CBCA2C-9BCA-4A01-A99B-727F2611EAAE}" type="presOf" srcId="{9F905443-91CD-404A-86C3-9EA7875D28FB}" destId="{A04CCC08-3400-4C6F-8ABE-1B413BD5B0D1}" srcOrd="1" destOrd="0" presId="urn:microsoft.com/office/officeart/2005/8/layout/vList4"/>
    <dgm:cxn modelId="{4F30F05B-91D0-466D-A712-B789A20C7230}" type="presOf" srcId="{72D38F9D-5BB8-4A4D-95EC-C2F063ACA6F2}" destId="{D5A9A4BC-E7BD-4A74-AF0C-A1154AD238D5}" srcOrd="1" destOrd="2" presId="urn:microsoft.com/office/officeart/2005/8/layout/vList4"/>
    <dgm:cxn modelId="{B7518E64-53E1-421E-89EF-5AD75976FAE8}" srcId="{9B9AB692-D69F-4113-AB75-DB5A14D049B0}" destId="{9F905443-91CD-404A-86C3-9EA7875D28FB}" srcOrd="0" destOrd="0" parTransId="{294D695F-AD54-443A-BDA3-D86B0AF8796C}" sibTransId="{F121DDC9-7D26-476C-B709-69C0E3422A05}"/>
    <dgm:cxn modelId="{DFFE096E-6647-4F66-ADEB-34F438E6E734}" type="presOf" srcId="{F5AABE4D-865D-4A01-AE1A-F9008CDBF04F}" destId="{550DB4EC-A9D4-4CEE-83D7-F46EF6F560EC}" srcOrd="1" destOrd="0" presId="urn:microsoft.com/office/officeart/2005/8/layout/vList4"/>
    <dgm:cxn modelId="{21C83D6E-25EC-4FFE-A895-2AE308A6E7B6}" srcId="{4BF6459F-FAC1-4E2A-877E-8629D928B692}" destId="{C193392E-AE3D-455E-8C78-04CB1DDD9D15}" srcOrd="2" destOrd="0" parTransId="{1A2CFE11-1870-4234-A547-3CFAC2ADA921}" sibTransId="{A6E1F4AD-678E-4DDC-9761-B70C1A963C31}"/>
    <dgm:cxn modelId="{C7550D52-E9B9-407E-B9CE-A2A1B6ADAC3A}" type="presOf" srcId="{CCAF7438-7C9C-4B83-93E9-54C9AB3C16AF}" destId="{550DB4EC-A9D4-4CEE-83D7-F46EF6F560EC}" srcOrd="1" destOrd="1" presId="urn:microsoft.com/office/officeart/2005/8/layout/vList4"/>
    <dgm:cxn modelId="{9C743155-1F9C-4CD6-B283-0AD490885495}" type="presOf" srcId="{C193392E-AE3D-455E-8C78-04CB1DDD9D15}" destId="{55E33C56-F9C9-46F0-B74A-356066C81FB8}" srcOrd="0" destOrd="3" presId="urn:microsoft.com/office/officeart/2005/8/layout/vList4"/>
    <dgm:cxn modelId="{2B32B977-2974-4AFA-ADD6-06EE5FF765C0}" srcId="{9B9AB692-D69F-4113-AB75-DB5A14D049B0}" destId="{4BF6459F-FAC1-4E2A-877E-8629D928B692}" srcOrd="1" destOrd="0" parTransId="{7CC9FB78-5B8F-403F-9A25-742ABA37C5DD}" sibTransId="{3D74026B-F75D-4991-A0C6-27AC2168394F}"/>
    <dgm:cxn modelId="{A9D17D80-EA49-4444-A996-BEE1F25E0607}" srcId="{F5AABE4D-865D-4A01-AE1A-F9008CDBF04F}" destId="{B1ED6BD0-3FB8-4894-9264-C510A6BA8321}" srcOrd="1" destOrd="0" parTransId="{79110D1D-5F7F-4EC7-9866-886A48A1ED30}" sibTransId="{790E59E9-9332-4A7C-9A07-0B8F436B2AA7}"/>
    <dgm:cxn modelId="{31554881-D6A6-4DEF-9440-526110F4F1DC}" type="presOf" srcId="{29FA6F17-B6E0-46CA-89C1-3040CFBEBD56}" destId="{550DB4EC-A9D4-4CEE-83D7-F46EF6F560EC}" srcOrd="1" destOrd="3" presId="urn:microsoft.com/office/officeart/2005/8/layout/vList4"/>
    <dgm:cxn modelId="{49A30889-0511-4653-A244-513298D145BF}" type="presOf" srcId="{4BF6459F-FAC1-4E2A-877E-8629D928B692}" destId="{D5A9A4BC-E7BD-4A74-AF0C-A1154AD238D5}" srcOrd="1" destOrd="0" presId="urn:microsoft.com/office/officeart/2005/8/layout/vList4"/>
    <dgm:cxn modelId="{E17D538B-E95B-4B42-B309-C6BDB685DE13}" type="presOf" srcId="{9B9AB692-D69F-4113-AB75-DB5A14D049B0}" destId="{91A52EE4-1B0D-4DE2-ACC8-04F69189E938}" srcOrd="0" destOrd="0" presId="urn:microsoft.com/office/officeart/2005/8/layout/vList4"/>
    <dgm:cxn modelId="{88914290-105C-4AF4-8476-442945818C1E}" type="presOf" srcId="{BF0F2E67-203E-415C-8E6F-C837D481564D}" destId="{4EF4E255-57B5-4899-BC60-692FFB66BF90}" srcOrd="0" destOrd="1" presId="urn:microsoft.com/office/officeart/2005/8/layout/vList4"/>
    <dgm:cxn modelId="{85212C9F-553E-4F9F-A66F-2CFDFF499165}" srcId="{4BF6459F-FAC1-4E2A-877E-8629D928B692}" destId="{554C91CD-D590-4775-B8DD-23CA62DD3F6D}" srcOrd="0" destOrd="0" parTransId="{88B14575-CF6C-4C81-A2E6-92BEE3A0304F}" sibTransId="{E7910FEF-A041-4ED9-9B80-D5E05A6C87FE}"/>
    <dgm:cxn modelId="{26A198A3-4AB4-44B8-9273-EA90039227EC}" type="presOf" srcId="{B1ED6BD0-3FB8-4894-9264-C510A6BA8321}" destId="{44854061-ABD4-46E8-AEB9-D3FE424ABB03}" srcOrd="0" destOrd="2" presId="urn:microsoft.com/office/officeart/2005/8/layout/vList4"/>
    <dgm:cxn modelId="{5DB31FAF-18F7-4926-97F9-293AAF4D1224}" type="presOf" srcId="{554C91CD-D590-4775-B8DD-23CA62DD3F6D}" destId="{D5A9A4BC-E7BD-4A74-AF0C-A1154AD238D5}" srcOrd="1" destOrd="1" presId="urn:microsoft.com/office/officeart/2005/8/layout/vList4"/>
    <dgm:cxn modelId="{2A2BDFBA-BFA7-410A-AD8B-F130B62544C5}" type="presOf" srcId="{72D38F9D-5BB8-4A4D-95EC-C2F063ACA6F2}" destId="{55E33C56-F9C9-46F0-B74A-356066C81FB8}" srcOrd="0" destOrd="2" presId="urn:microsoft.com/office/officeart/2005/8/layout/vList4"/>
    <dgm:cxn modelId="{49171EC6-50A6-4899-ACE5-1653454F1E5B}" type="presOf" srcId="{B1ED6BD0-3FB8-4894-9264-C510A6BA8321}" destId="{550DB4EC-A9D4-4CEE-83D7-F46EF6F560EC}" srcOrd="1" destOrd="2" presId="urn:microsoft.com/office/officeart/2005/8/layout/vList4"/>
    <dgm:cxn modelId="{C97B1CCE-2626-4C0B-9659-BBEEF20C0110}" srcId="{9B9AB692-D69F-4113-AB75-DB5A14D049B0}" destId="{F5AABE4D-865D-4A01-AE1A-F9008CDBF04F}" srcOrd="2" destOrd="0" parTransId="{86D787FA-E436-4F5C-A432-4C639F086830}" sibTransId="{303F04BB-20E6-4C4C-9DB0-242FA5E9EEFE}"/>
    <dgm:cxn modelId="{6A3139D3-EFA4-41D2-BA07-32F4F2622069}" type="presOf" srcId="{9F905443-91CD-404A-86C3-9EA7875D28FB}" destId="{4EF4E255-57B5-4899-BC60-692FFB66BF90}" srcOrd="0" destOrd="0" presId="urn:microsoft.com/office/officeart/2005/8/layout/vList4"/>
    <dgm:cxn modelId="{CC0A25D7-D88F-4564-B18D-5D0F6DEBCC03}" type="presOf" srcId="{554C91CD-D590-4775-B8DD-23CA62DD3F6D}" destId="{55E33C56-F9C9-46F0-B74A-356066C81FB8}" srcOrd="0" destOrd="1" presId="urn:microsoft.com/office/officeart/2005/8/layout/vList4"/>
    <dgm:cxn modelId="{71E797D9-499C-45CD-89DB-9F4E3990C65C}" type="presOf" srcId="{F5AABE4D-865D-4A01-AE1A-F9008CDBF04F}" destId="{44854061-ABD4-46E8-AEB9-D3FE424ABB03}" srcOrd="0" destOrd="0" presId="urn:microsoft.com/office/officeart/2005/8/layout/vList4"/>
    <dgm:cxn modelId="{21C56CDC-4C6E-45AC-9C62-1822800D5527}" type="presOf" srcId="{4BF6459F-FAC1-4E2A-877E-8629D928B692}" destId="{55E33C56-F9C9-46F0-B74A-356066C81FB8}" srcOrd="0" destOrd="0" presId="urn:microsoft.com/office/officeart/2005/8/layout/vList4"/>
    <dgm:cxn modelId="{A4DDA8DE-6560-4E5E-A4A3-B2471E81904E}" type="presOf" srcId="{CCAF7438-7C9C-4B83-93E9-54C9AB3C16AF}" destId="{44854061-ABD4-46E8-AEB9-D3FE424ABB03}" srcOrd="0" destOrd="1" presId="urn:microsoft.com/office/officeart/2005/8/layout/vList4"/>
    <dgm:cxn modelId="{CC7AC1E9-CFEC-428E-BE8E-E3504F2B6364}" srcId="{4BF6459F-FAC1-4E2A-877E-8629D928B692}" destId="{72D38F9D-5BB8-4A4D-95EC-C2F063ACA6F2}" srcOrd="1" destOrd="0" parTransId="{BFB00EE1-90FD-49EB-A03A-3647E5EE6264}" sibTransId="{22208AF9-A0C1-44B1-AAB3-DED696C74E8F}"/>
    <dgm:cxn modelId="{DFAB1EEB-8A7C-464F-AF1B-11091F6B5B9D}" type="presOf" srcId="{0B872FB2-9490-4F1C-AB82-0A31BD495BBA}" destId="{A04CCC08-3400-4C6F-8ABE-1B413BD5B0D1}" srcOrd="1" destOrd="2" presId="urn:microsoft.com/office/officeart/2005/8/layout/vList4"/>
    <dgm:cxn modelId="{0D832AF3-DD4C-4FF5-81CE-13026E2F4724}" srcId="{F5AABE4D-865D-4A01-AE1A-F9008CDBF04F}" destId="{29FA6F17-B6E0-46CA-89C1-3040CFBEBD56}" srcOrd="2" destOrd="0" parTransId="{9EC3EC8B-3DEE-4D25-BD04-F76CF269D612}" sibTransId="{4D75A1BD-42BF-489C-84F1-CE023830C371}"/>
    <dgm:cxn modelId="{EA89ADF7-37EC-4FB8-8F70-D2E3A8D54B4A}" type="presOf" srcId="{C193392E-AE3D-455E-8C78-04CB1DDD9D15}" destId="{D5A9A4BC-E7BD-4A74-AF0C-A1154AD238D5}" srcOrd="1" destOrd="3" presId="urn:microsoft.com/office/officeart/2005/8/layout/vList4"/>
    <dgm:cxn modelId="{7F034BFE-ED88-47D8-BD34-8475684F9372}" type="presOf" srcId="{BF0F2E67-203E-415C-8E6F-C837D481564D}" destId="{A04CCC08-3400-4C6F-8ABE-1B413BD5B0D1}" srcOrd="1" destOrd="1" presId="urn:microsoft.com/office/officeart/2005/8/layout/vList4"/>
    <dgm:cxn modelId="{94C27E6A-CA18-4CF3-A924-FE18F6267559}" type="presParOf" srcId="{91A52EE4-1B0D-4DE2-ACC8-04F69189E938}" destId="{F6AFC9B1-67A6-4A1B-B41D-B28F0D0C4876}" srcOrd="0" destOrd="0" presId="urn:microsoft.com/office/officeart/2005/8/layout/vList4"/>
    <dgm:cxn modelId="{825492A6-A22C-49C6-936F-6F625088D148}" type="presParOf" srcId="{F6AFC9B1-67A6-4A1B-B41D-B28F0D0C4876}" destId="{4EF4E255-57B5-4899-BC60-692FFB66BF90}" srcOrd="0" destOrd="0" presId="urn:microsoft.com/office/officeart/2005/8/layout/vList4"/>
    <dgm:cxn modelId="{67B06FB1-217A-4153-8E28-0D83BBE77164}" type="presParOf" srcId="{F6AFC9B1-67A6-4A1B-B41D-B28F0D0C4876}" destId="{1FFD11AD-8A98-4C90-AC2A-DA918DA25C8A}" srcOrd="1" destOrd="0" presId="urn:microsoft.com/office/officeart/2005/8/layout/vList4"/>
    <dgm:cxn modelId="{9DBEA461-2627-4E83-A279-04E79C906230}" type="presParOf" srcId="{F6AFC9B1-67A6-4A1B-B41D-B28F0D0C4876}" destId="{A04CCC08-3400-4C6F-8ABE-1B413BD5B0D1}" srcOrd="2" destOrd="0" presId="urn:microsoft.com/office/officeart/2005/8/layout/vList4"/>
    <dgm:cxn modelId="{713921D1-5B8A-45FC-9B9B-467366570078}" type="presParOf" srcId="{91A52EE4-1B0D-4DE2-ACC8-04F69189E938}" destId="{03DEE414-0ECC-437C-B6F1-DC36D06F47EC}" srcOrd="1" destOrd="0" presId="urn:microsoft.com/office/officeart/2005/8/layout/vList4"/>
    <dgm:cxn modelId="{E351DA0E-9868-4E21-A6AD-4BC8100A721C}" type="presParOf" srcId="{91A52EE4-1B0D-4DE2-ACC8-04F69189E938}" destId="{E248102A-1145-42D7-B311-317E30618B51}" srcOrd="2" destOrd="0" presId="urn:microsoft.com/office/officeart/2005/8/layout/vList4"/>
    <dgm:cxn modelId="{FF9CFFF3-99C0-4B20-9242-96F5815B8680}" type="presParOf" srcId="{E248102A-1145-42D7-B311-317E30618B51}" destId="{55E33C56-F9C9-46F0-B74A-356066C81FB8}" srcOrd="0" destOrd="0" presId="urn:microsoft.com/office/officeart/2005/8/layout/vList4"/>
    <dgm:cxn modelId="{7B148FDE-A3D6-41CE-8460-E888A7808363}" type="presParOf" srcId="{E248102A-1145-42D7-B311-317E30618B51}" destId="{F7698CD6-4668-462D-8C0B-4E8EB28FDB5D}" srcOrd="1" destOrd="0" presId="urn:microsoft.com/office/officeart/2005/8/layout/vList4"/>
    <dgm:cxn modelId="{AF42ECFF-DDF0-4DD1-BB66-A2E11BE84E4E}" type="presParOf" srcId="{E248102A-1145-42D7-B311-317E30618B51}" destId="{D5A9A4BC-E7BD-4A74-AF0C-A1154AD238D5}" srcOrd="2" destOrd="0" presId="urn:microsoft.com/office/officeart/2005/8/layout/vList4"/>
    <dgm:cxn modelId="{6D101E20-58E3-45E6-BE17-AAD8C241EC66}" type="presParOf" srcId="{91A52EE4-1B0D-4DE2-ACC8-04F69189E938}" destId="{D7ED08B4-71F5-4CCB-8B75-40C38961CB35}" srcOrd="3" destOrd="0" presId="urn:microsoft.com/office/officeart/2005/8/layout/vList4"/>
    <dgm:cxn modelId="{5974FA33-D8DD-45F9-8140-E812F5A0084B}" type="presParOf" srcId="{91A52EE4-1B0D-4DE2-ACC8-04F69189E938}" destId="{91568AD5-489F-487D-8474-B18846A7F7C3}" srcOrd="4" destOrd="0" presId="urn:microsoft.com/office/officeart/2005/8/layout/vList4"/>
    <dgm:cxn modelId="{B2682BAC-BC6F-4B85-8B71-637AF8B8CF68}" type="presParOf" srcId="{91568AD5-489F-487D-8474-B18846A7F7C3}" destId="{44854061-ABD4-46E8-AEB9-D3FE424ABB03}" srcOrd="0" destOrd="0" presId="urn:microsoft.com/office/officeart/2005/8/layout/vList4"/>
    <dgm:cxn modelId="{55B171B7-94D3-4700-B33F-A3B7E81A18A5}" type="presParOf" srcId="{91568AD5-489F-487D-8474-B18846A7F7C3}" destId="{E11BACCB-C009-4BB2-9258-1759B9F2508D}" srcOrd="1" destOrd="0" presId="urn:microsoft.com/office/officeart/2005/8/layout/vList4"/>
    <dgm:cxn modelId="{318C1E25-CDA9-40E2-958E-6DA57FA99939}" type="presParOf" srcId="{91568AD5-489F-487D-8474-B18846A7F7C3}" destId="{550DB4EC-A9D4-4CEE-83D7-F46EF6F560E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CE50A8-2BF8-4194-83A5-0E2C10C7923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C3480F5-03B5-434F-BAB7-82AB128BC05A}">
      <dgm:prSet phldrT="[Text]"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1908: P. Picasso: Hlava muže („Dílo, které člověk vytváří, není nic jiného než forma deníku.“)</a:t>
          </a:r>
        </a:p>
      </dgm:t>
    </dgm:pt>
    <dgm:pt modelId="{85C17F9C-4500-40AB-B13B-8A7F757B3BFB}" type="parTrans" cxnId="{73E8D1CD-FC63-466D-BAD4-00C95DA4D3DE}">
      <dgm:prSet/>
      <dgm:spPr/>
      <dgm:t>
        <a:bodyPr/>
        <a:lstStyle/>
        <a:p>
          <a:endParaRPr lang="cs-CZ"/>
        </a:p>
      </dgm:t>
    </dgm:pt>
    <dgm:pt modelId="{2017FBE9-6232-4783-A357-E8432D94B703}" type="sibTrans" cxnId="{73E8D1CD-FC63-466D-BAD4-00C95DA4D3DE}">
      <dgm:prSet/>
      <dgm:spPr/>
      <dgm:t>
        <a:bodyPr/>
        <a:lstStyle/>
        <a:p>
          <a:endParaRPr lang="cs-CZ"/>
        </a:p>
      </dgm:t>
    </dgm:pt>
    <dgm:pt modelId="{5B105C0A-8483-47A4-A589-2FA521BEA805}">
      <dgm:prSet phldrT="[Text]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K. M. Čapek Chod: Kašpar Lén mstitel / M.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Maeterlinck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Modrý pták</a:t>
          </a:r>
        </a:p>
      </dgm:t>
    </dgm:pt>
    <dgm:pt modelId="{9055A33F-66EF-43AF-9907-FFB65C672916}" type="parTrans" cxnId="{84B9343B-8A37-45C0-A54E-6D1E8243DA0D}">
      <dgm:prSet/>
      <dgm:spPr/>
      <dgm:t>
        <a:bodyPr/>
        <a:lstStyle/>
        <a:p>
          <a:endParaRPr lang="cs-CZ"/>
        </a:p>
      </dgm:t>
    </dgm:pt>
    <dgm:pt modelId="{1B7A39B1-41A0-4972-AD0A-C7FA08E86491}" type="sibTrans" cxnId="{84B9343B-8A37-45C0-A54E-6D1E8243DA0D}">
      <dgm:prSet/>
      <dgm:spPr/>
      <dgm:t>
        <a:bodyPr/>
        <a:lstStyle/>
        <a:p>
          <a:endParaRPr lang="cs-CZ"/>
        </a:p>
      </dgm:t>
    </dgm:pt>
    <dgm:pt modelId="{8AA2D6C0-0867-4683-A7A3-400BB810A21C}">
      <dgm:prSet phldrT="[Text]"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1909: T. </a:t>
          </a:r>
          <a:r>
            <a:rPr lang="cs-C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Marinetti</a:t>
          </a:r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</a:t>
          </a:r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Figaro: Manifest futurismu</a:t>
          </a:r>
        </a:p>
      </dgm:t>
    </dgm:pt>
    <dgm:pt modelId="{99F171D0-EC45-42CA-9084-49CA8520EC7E}" type="parTrans" cxnId="{3F0C790E-AE18-4E71-89A6-829066BCFA9B}">
      <dgm:prSet/>
      <dgm:spPr/>
      <dgm:t>
        <a:bodyPr/>
        <a:lstStyle/>
        <a:p>
          <a:endParaRPr lang="cs-CZ"/>
        </a:p>
      </dgm:t>
    </dgm:pt>
    <dgm:pt modelId="{21EA5F97-C420-43F3-8484-451AB715EE5E}" type="sibTrans" cxnId="{3F0C790E-AE18-4E71-89A6-829066BCFA9B}">
      <dgm:prSet/>
      <dgm:spPr/>
      <dgm:t>
        <a:bodyPr/>
        <a:lstStyle/>
        <a:p>
          <a:endParaRPr lang="cs-CZ"/>
        </a:p>
      </dgm:t>
    </dgm:pt>
    <dgm:pt modelId="{5FF49BE5-CD7D-453D-B49A-5BD5354EB339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Na německých univerzitách bylo umožněno studovat i ženám.</a:t>
          </a:r>
        </a:p>
      </dgm:t>
    </dgm:pt>
    <dgm:pt modelId="{B6EAAF6B-AF60-4D82-BCD4-620EC50939C8}" type="parTrans" cxnId="{A28C3BEA-CA8E-4AEA-821B-AE09C4E47A06}">
      <dgm:prSet/>
      <dgm:spPr/>
      <dgm:t>
        <a:bodyPr/>
        <a:lstStyle/>
        <a:p>
          <a:endParaRPr lang="cs-CZ"/>
        </a:p>
      </dgm:t>
    </dgm:pt>
    <dgm:pt modelId="{720722E6-353D-473C-8AA0-A13A65E2FA9D}" type="sibTrans" cxnId="{A28C3BEA-CA8E-4AEA-821B-AE09C4E47A06}">
      <dgm:prSet/>
      <dgm:spPr/>
      <dgm:t>
        <a:bodyPr/>
        <a:lstStyle/>
        <a:p>
          <a:endParaRPr lang="cs-CZ"/>
        </a:p>
      </dgm:t>
    </dgm:pt>
    <dgm:pt modelId="{2E32C957-8128-4BA4-A676-9875ED9C8B59}">
      <dgm:prSet phldrT="[Text]"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1910: A. </a:t>
          </a:r>
          <a:r>
            <a:rPr lang="cs-C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Loos</a:t>
          </a:r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: Ornament je zločin</a:t>
          </a:r>
        </a:p>
      </dgm:t>
    </dgm:pt>
    <dgm:pt modelId="{90D24343-1BBE-44D2-BD70-6722AE6FE9FE}" type="parTrans" cxnId="{ADAF4B6D-D30E-416E-B354-2CF08A2857B3}">
      <dgm:prSet/>
      <dgm:spPr/>
      <dgm:t>
        <a:bodyPr/>
        <a:lstStyle/>
        <a:p>
          <a:endParaRPr lang="cs-CZ"/>
        </a:p>
      </dgm:t>
    </dgm:pt>
    <dgm:pt modelId="{DFBACF8C-D0D4-4AF9-9F88-9458A75D6441}" type="sibTrans" cxnId="{ADAF4B6D-D30E-416E-B354-2CF08A2857B3}">
      <dgm:prSet/>
      <dgm:spPr/>
      <dgm:t>
        <a:bodyPr/>
        <a:lstStyle/>
        <a:p>
          <a:endParaRPr lang="cs-CZ"/>
        </a:p>
      </dgm:t>
    </dgm:pt>
    <dgm:pt modelId="{5417545A-EE4A-45E3-AD4E-050D55451DBD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Založena výtvarná skupina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Sursum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(F. Kobliha, J.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Konůpek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J. Váchal, J. Zrzavý)</a:t>
          </a:r>
        </a:p>
      </dgm:t>
    </dgm:pt>
    <dgm:pt modelId="{7D75A6F0-317C-494D-A908-D15693FBA66F}" type="parTrans" cxnId="{A57B8BEA-5809-4FC9-ADED-977EA7AA9759}">
      <dgm:prSet/>
      <dgm:spPr/>
      <dgm:t>
        <a:bodyPr/>
        <a:lstStyle/>
        <a:p>
          <a:endParaRPr lang="cs-CZ"/>
        </a:p>
      </dgm:t>
    </dgm:pt>
    <dgm:pt modelId="{598BC083-C222-40C0-BE8F-4B1B2B2478CA}" type="sibTrans" cxnId="{A57B8BEA-5809-4FC9-ADED-977EA7AA9759}">
      <dgm:prSet/>
      <dgm:spPr/>
      <dgm:t>
        <a:bodyPr/>
        <a:lstStyle/>
        <a:p>
          <a:endParaRPr lang="cs-CZ"/>
        </a:p>
      </dgm:t>
    </dgm:pt>
    <dgm:pt modelId="{2B6FBC44-0D4A-48DF-8FA2-C37A5A78CFF3}">
      <dgm:prSet phldrT="[Text]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Výstava F. Bílka v Praze, F. X. Šalda založil časopis Novina</a:t>
          </a:r>
        </a:p>
      </dgm:t>
    </dgm:pt>
    <dgm:pt modelId="{448B993C-3074-456D-962D-9E0A885662B4}" type="parTrans" cxnId="{8FCE2126-9C78-413A-8019-CD9852399880}">
      <dgm:prSet/>
      <dgm:spPr/>
      <dgm:t>
        <a:bodyPr/>
        <a:lstStyle/>
        <a:p>
          <a:endParaRPr lang="cs-CZ"/>
        </a:p>
      </dgm:t>
    </dgm:pt>
    <dgm:pt modelId="{531BA85E-1CE3-4714-8B65-DE5B5486D810}" type="sibTrans" cxnId="{8FCE2126-9C78-413A-8019-CD9852399880}">
      <dgm:prSet/>
      <dgm:spPr/>
      <dgm:t>
        <a:bodyPr/>
        <a:lstStyle/>
        <a:p>
          <a:endParaRPr lang="cs-CZ"/>
        </a:p>
      </dgm:t>
    </dgm:pt>
    <dgm:pt modelId="{787D6250-6BEA-4819-ADED-4947F1C8EF32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P. Bezruč: Slezské písně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Z. Winter: Mistr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Kampanus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/ J.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Joyce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Portrait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Artist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as a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Young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Man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M.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Maeterlinc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Modrý pták</a:t>
          </a:r>
        </a:p>
      </dgm:t>
    </dgm:pt>
    <dgm:pt modelId="{A2CB3428-2026-4A58-BEA3-086055435FFF}" type="parTrans" cxnId="{11FB3259-2491-4C88-8433-89820C3B7BEE}">
      <dgm:prSet/>
      <dgm:spPr/>
      <dgm:t>
        <a:bodyPr/>
        <a:lstStyle/>
        <a:p>
          <a:endParaRPr lang="cs-CZ"/>
        </a:p>
      </dgm:t>
    </dgm:pt>
    <dgm:pt modelId="{6798163B-8E70-49B3-B1C5-FD384DB141A0}" type="sibTrans" cxnId="{11FB3259-2491-4C88-8433-89820C3B7BEE}">
      <dgm:prSet/>
      <dgm:spPr/>
      <dgm:t>
        <a:bodyPr/>
        <a:lstStyle/>
        <a:p>
          <a:endParaRPr lang="cs-CZ"/>
        </a:p>
      </dgm:t>
    </dgm:pt>
    <dgm:pt modelId="{77FA88E0-0AAB-4A69-9498-C06EAC82357E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J.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Kotěra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Laichterův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dům v Praze-Vinohradech</a:t>
          </a:r>
        </a:p>
      </dgm:t>
    </dgm:pt>
    <dgm:pt modelId="{E5CEE5F4-7453-43F1-AD24-90A4A8C14622}" type="parTrans" cxnId="{684303B0-EBA3-472C-B8B0-71A7AA10E99B}">
      <dgm:prSet/>
      <dgm:spPr/>
      <dgm:t>
        <a:bodyPr/>
        <a:lstStyle/>
        <a:p>
          <a:endParaRPr lang="cs-CZ"/>
        </a:p>
      </dgm:t>
    </dgm:pt>
    <dgm:pt modelId="{1E2C1C75-BEF5-4D10-A183-C33ABBEC9718}" type="sibTrans" cxnId="{684303B0-EBA3-472C-B8B0-71A7AA10E99B}">
      <dgm:prSet/>
      <dgm:spPr/>
      <dgm:t>
        <a:bodyPr/>
        <a:lstStyle/>
        <a:p>
          <a:endParaRPr lang="cs-CZ"/>
        </a:p>
      </dgm:t>
    </dgm:pt>
    <dgm:pt modelId="{0769FCFE-004F-470F-B50A-F66E8B7AF7BF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F.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Drtikol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otevřel svůj fotografický ateliér v Praze / vydáván časopis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Sturm</a:t>
          </a:r>
          <a:endParaRPr lang="cs-CZ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067EF1-741F-4786-8CAC-2BB721C11BA3}" type="parTrans" cxnId="{98594E76-BB78-4E14-82D4-818BF1399B3C}">
      <dgm:prSet/>
      <dgm:spPr/>
      <dgm:t>
        <a:bodyPr/>
        <a:lstStyle/>
        <a:p>
          <a:endParaRPr lang="cs-CZ"/>
        </a:p>
      </dgm:t>
    </dgm:pt>
    <dgm:pt modelId="{C52F0B6F-7742-42D6-92E7-13FED4F0E9BC}" type="sibTrans" cxnId="{98594E76-BB78-4E14-82D4-818BF1399B3C}">
      <dgm:prSet/>
      <dgm:spPr/>
      <dgm:t>
        <a:bodyPr/>
        <a:lstStyle/>
        <a:p>
          <a:endParaRPr lang="cs-CZ"/>
        </a:p>
      </dgm:t>
    </dgm:pt>
    <dgm:pt modelId="{8C85C495-8424-48A1-BB3F-3DB834E39D9A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J. Mahen: Janošík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F. Šrámek: Stříbrný vítr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O. Zich: Estetické vnímání hudby</a:t>
          </a:r>
        </a:p>
      </dgm:t>
    </dgm:pt>
    <dgm:pt modelId="{170318E0-E895-4116-9EBF-9BDF0D5E4219}" type="parTrans" cxnId="{4758DC5F-29F7-4852-A6B1-A13D82B8972D}">
      <dgm:prSet/>
      <dgm:spPr/>
      <dgm:t>
        <a:bodyPr/>
        <a:lstStyle/>
        <a:p>
          <a:endParaRPr lang="cs-CZ"/>
        </a:p>
      </dgm:t>
    </dgm:pt>
    <dgm:pt modelId="{2C492097-C812-4D0A-896B-CF232AB2B5BD}" type="sibTrans" cxnId="{4758DC5F-29F7-4852-A6B1-A13D82B8972D}">
      <dgm:prSet/>
      <dgm:spPr/>
      <dgm:t>
        <a:bodyPr/>
        <a:lstStyle/>
        <a:p>
          <a:endParaRPr lang="cs-CZ"/>
        </a:p>
      </dgm:t>
    </dgm:pt>
    <dgm:pt modelId="{873E7FFC-3748-49AB-B54B-F63056D43CF1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S. Freud: Univerzitní přednášky k úvodu do psychoanalýzy</a:t>
          </a:r>
        </a:p>
      </dgm:t>
    </dgm:pt>
    <dgm:pt modelId="{B8496653-9337-4367-8B44-B9BC668FBB30}" type="parTrans" cxnId="{6FF9AC32-70C0-4D05-BDF8-6AD5EE8B153F}">
      <dgm:prSet/>
      <dgm:spPr/>
      <dgm:t>
        <a:bodyPr/>
        <a:lstStyle/>
        <a:p>
          <a:endParaRPr lang="cs-CZ"/>
        </a:p>
      </dgm:t>
    </dgm:pt>
    <dgm:pt modelId="{8F453E59-929F-4D32-8BAD-9041085A4F2C}" type="sibTrans" cxnId="{6FF9AC32-70C0-4D05-BDF8-6AD5EE8B153F}">
      <dgm:prSet/>
      <dgm:spPr/>
      <dgm:t>
        <a:bodyPr/>
        <a:lstStyle/>
        <a:p>
          <a:endParaRPr lang="cs-CZ"/>
        </a:p>
      </dgm:t>
    </dgm:pt>
    <dgm:pt modelId="{8898DBE9-DADC-431C-844C-25019453B8B0}" type="pres">
      <dgm:prSet presAssocID="{BDCE50A8-2BF8-4194-83A5-0E2C10C79230}" presName="linear" presStyleCnt="0">
        <dgm:presLayoutVars>
          <dgm:dir/>
          <dgm:resizeHandles val="exact"/>
        </dgm:presLayoutVars>
      </dgm:prSet>
      <dgm:spPr/>
    </dgm:pt>
    <dgm:pt modelId="{9A316E20-EE52-4E60-82E2-AD821F14AB6B}" type="pres">
      <dgm:prSet presAssocID="{6C3480F5-03B5-434F-BAB7-82AB128BC05A}" presName="comp" presStyleCnt="0"/>
      <dgm:spPr/>
    </dgm:pt>
    <dgm:pt modelId="{7239DB7D-B6B2-489C-A653-44CF5DB7A231}" type="pres">
      <dgm:prSet presAssocID="{6C3480F5-03B5-434F-BAB7-82AB128BC05A}" presName="box" presStyleLbl="node1" presStyleIdx="0" presStyleCnt="3"/>
      <dgm:spPr/>
    </dgm:pt>
    <dgm:pt modelId="{610D31FA-519D-4201-B19D-D620DE3886F8}" type="pres">
      <dgm:prSet presAssocID="{6C3480F5-03B5-434F-BAB7-82AB128BC05A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383B7FD9-714E-4534-B6C5-C3A59A933232}" type="pres">
      <dgm:prSet presAssocID="{6C3480F5-03B5-434F-BAB7-82AB128BC05A}" presName="text" presStyleLbl="node1" presStyleIdx="0" presStyleCnt="3">
        <dgm:presLayoutVars>
          <dgm:bulletEnabled val="1"/>
        </dgm:presLayoutVars>
      </dgm:prSet>
      <dgm:spPr/>
    </dgm:pt>
    <dgm:pt modelId="{9F3FD6D9-6460-4DE1-9F67-EF1E242A5E8D}" type="pres">
      <dgm:prSet presAssocID="{2017FBE9-6232-4783-A357-E8432D94B703}" presName="spacer" presStyleCnt="0"/>
      <dgm:spPr/>
    </dgm:pt>
    <dgm:pt modelId="{9417D69D-2A09-4C11-82FE-B7E8AC961378}" type="pres">
      <dgm:prSet presAssocID="{8AA2D6C0-0867-4683-A7A3-400BB810A21C}" presName="comp" presStyleCnt="0"/>
      <dgm:spPr/>
    </dgm:pt>
    <dgm:pt modelId="{C350A0BB-F947-4B3F-AE9F-4A3E8CA42E72}" type="pres">
      <dgm:prSet presAssocID="{8AA2D6C0-0867-4683-A7A3-400BB810A21C}" presName="box" presStyleLbl="node1" presStyleIdx="1" presStyleCnt="3"/>
      <dgm:spPr/>
    </dgm:pt>
    <dgm:pt modelId="{1404226A-E37E-48C4-9BEC-C57F13A3810E}" type="pres">
      <dgm:prSet presAssocID="{8AA2D6C0-0867-4683-A7A3-400BB810A21C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07F4DA22-0C7A-4497-9DC6-647DAD00F958}" type="pres">
      <dgm:prSet presAssocID="{8AA2D6C0-0867-4683-A7A3-400BB810A21C}" presName="text" presStyleLbl="node1" presStyleIdx="1" presStyleCnt="3">
        <dgm:presLayoutVars>
          <dgm:bulletEnabled val="1"/>
        </dgm:presLayoutVars>
      </dgm:prSet>
      <dgm:spPr/>
    </dgm:pt>
    <dgm:pt modelId="{F166B06B-5A58-46BE-97F9-6643D79D45CC}" type="pres">
      <dgm:prSet presAssocID="{21EA5F97-C420-43F3-8484-451AB715EE5E}" presName="spacer" presStyleCnt="0"/>
      <dgm:spPr/>
    </dgm:pt>
    <dgm:pt modelId="{0D65BB23-9DD8-4F6B-B5CC-B2B4A3E6E58D}" type="pres">
      <dgm:prSet presAssocID="{2E32C957-8128-4BA4-A676-9875ED9C8B59}" presName="comp" presStyleCnt="0"/>
      <dgm:spPr/>
    </dgm:pt>
    <dgm:pt modelId="{5AE10A0A-1DE9-4C45-A653-8F9CE5535028}" type="pres">
      <dgm:prSet presAssocID="{2E32C957-8128-4BA4-A676-9875ED9C8B59}" presName="box" presStyleLbl="node1" presStyleIdx="2" presStyleCnt="3" custScaleY="110836"/>
      <dgm:spPr/>
    </dgm:pt>
    <dgm:pt modelId="{2F6FA7C0-19BE-4099-AE46-9680568F7C1B}" type="pres">
      <dgm:prSet presAssocID="{2E32C957-8128-4BA4-A676-9875ED9C8B59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</dgm:pt>
    <dgm:pt modelId="{1734BCAD-AE9D-4535-B3F7-9A278F65F775}" type="pres">
      <dgm:prSet presAssocID="{2E32C957-8128-4BA4-A676-9875ED9C8B59}" presName="text" presStyleLbl="node1" presStyleIdx="2" presStyleCnt="3">
        <dgm:presLayoutVars>
          <dgm:bulletEnabled val="1"/>
        </dgm:presLayoutVars>
      </dgm:prSet>
      <dgm:spPr/>
    </dgm:pt>
  </dgm:ptLst>
  <dgm:cxnLst>
    <dgm:cxn modelId="{CE986E03-A098-4164-ABB8-2A7D3DE4CEBC}" type="presOf" srcId="{77FA88E0-0AAB-4A69-9498-C06EAC82357E}" destId="{C350A0BB-F947-4B3F-AE9F-4A3E8CA42E72}" srcOrd="0" destOrd="3" presId="urn:microsoft.com/office/officeart/2005/8/layout/vList4"/>
    <dgm:cxn modelId="{AE112006-7468-48CF-9AB1-57808BDC6E9B}" type="presOf" srcId="{8C85C495-8424-48A1-BB3F-3DB834E39D9A}" destId="{5AE10A0A-1DE9-4C45-A653-8F9CE5535028}" srcOrd="0" destOrd="3" presId="urn:microsoft.com/office/officeart/2005/8/layout/vList4"/>
    <dgm:cxn modelId="{7097B409-8A49-41FF-802F-9403DF16627E}" type="presOf" srcId="{0769FCFE-004F-470F-B50A-F66E8B7AF7BF}" destId="{1734BCAD-AE9D-4535-B3F7-9A278F65F775}" srcOrd="1" destOrd="2" presId="urn:microsoft.com/office/officeart/2005/8/layout/vList4"/>
    <dgm:cxn modelId="{3F0C790E-AE18-4E71-89A6-829066BCFA9B}" srcId="{BDCE50A8-2BF8-4194-83A5-0E2C10C79230}" destId="{8AA2D6C0-0867-4683-A7A3-400BB810A21C}" srcOrd="1" destOrd="0" parTransId="{99F171D0-EC45-42CA-9084-49CA8520EC7E}" sibTransId="{21EA5F97-C420-43F3-8484-451AB715EE5E}"/>
    <dgm:cxn modelId="{EDB6591E-6C84-4BD5-84B3-9C37A310F84F}" type="presOf" srcId="{6C3480F5-03B5-434F-BAB7-82AB128BC05A}" destId="{383B7FD9-714E-4534-B6C5-C3A59A933232}" srcOrd="1" destOrd="0" presId="urn:microsoft.com/office/officeart/2005/8/layout/vList4"/>
    <dgm:cxn modelId="{8FCE2126-9C78-413A-8019-CD9852399880}" srcId="{6C3480F5-03B5-434F-BAB7-82AB128BC05A}" destId="{2B6FBC44-0D4A-48DF-8FA2-C37A5A78CFF3}" srcOrd="1" destOrd="0" parTransId="{448B993C-3074-456D-962D-9E0A885662B4}" sibTransId="{531BA85E-1CE3-4714-8B65-DE5B5486D810}"/>
    <dgm:cxn modelId="{90AF422D-0B98-4328-893F-3BBDCC63AA4F}" type="presOf" srcId="{787D6250-6BEA-4819-ADED-4947F1C8EF32}" destId="{C350A0BB-F947-4B3F-AE9F-4A3E8CA42E72}" srcOrd="0" destOrd="2" presId="urn:microsoft.com/office/officeart/2005/8/layout/vList4"/>
    <dgm:cxn modelId="{6FF9AC32-70C0-4D05-BDF8-6AD5EE8B153F}" srcId="{2E32C957-8128-4BA4-A676-9875ED9C8B59}" destId="{873E7FFC-3748-49AB-B54B-F63056D43CF1}" srcOrd="3" destOrd="0" parTransId="{B8496653-9337-4367-8B44-B9BC668FBB30}" sibTransId="{8F453E59-929F-4D32-8BAD-9041085A4F2C}"/>
    <dgm:cxn modelId="{84B9343B-8A37-45C0-A54E-6D1E8243DA0D}" srcId="{6C3480F5-03B5-434F-BAB7-82AB128BC05A}" destId="{5B105C0A-8483-47A4-A589-2FA521BEA805}" srcOrd="0" destOrd="0" parTransId="{9055A33F-66EF-43AF-9907-FFB65C672916}" sibTransId="{1B7A39B1-41A0-4972-AD0A-C7FA08E86491}"/>
    <dgm:cxn modelId="{AD6F6C40-FABF-4852-825E-86EDA1674073}" type="presOf" srcId="{5FF49BE5-CD7D-453D-B49A-5BD5354EB339}" destId="{07F4DA22-0C7A-4497-9DC6-647DAD00F958}" srcOrd="1" destOrd="1" presId="urn:microsoft.com/office/officeart/2005/8/layout/vList4"/>
    <dgm:cxn modelId="{4758DC5F-29F7-4852-A6B1-A13D82B8972D}" srcId="{2E32C957-8128-4BA4-A676-9875ED9C8B59}" destId="{8C85C495-8424-48A1-BB3F-3DB834E39D9A}" srcOrd="2" destOrd="0" parTransId="{170318E0-E895-4116-9EBF-9BDF0D5E4219}" sibTransId="{2C492097-C812-4D0A-896B-CF232AB2B5BD}"/>
    <dgm:cxn modelId="{97D4B242-2E03-42BD-B224-2E2A216F4538}" type="presOf" srcId="{BDCE50A8-2BF8-4194-83A5-0E2C10C79230}" destId="{8898DBE9-DADC-431C-844C-25019453B8B0}" srcOrd="0" destOrd="0" presId="urn:microsoft.com/office/officeart/2005/8/layout/vList4"/>
    <dgm:cxn modelId="{761B6663-64EA-4D82-84AD-996BE2CC5930}" type="presOf" srcId="{5417545A-EE4A-45E3-AD4E-050D55451DBD}" destId="{5AE10A0A-1DE9-4C45-A653-8F9CE5535028}" srcOrd="0" destOrd="1" presId="urn:microsoft.com/office/officeart/2005/8/layout/vList4"/>
    <dgm:cxn modelId="{E1341A48-C243-433D-B7EF-15923F28F5D9}" type="presOf" srcId="{5FF49BE5-CD7D-453D-B49A-5BD5354EB339}" destId="{C350A0BB-F947-4B3F-AE9F-4A3E8CA42E72}" srcOrd="0" destOrd="1" presId="urn:microsoft.com/office/officeart/2005/8/layout/vList4"/>
    <dgm:cxn modelId="{9942446C-95A4-44D9-A26E-F2F2BA9B9998}" type="presOf" srcId="{8C85C495-8424-48A1-BB3F-3DB834E39D9A}" destId="{1734BCAD-AE9D-4535-B3F7-9A278F65F775}" srcOrd="1" destOrd="3" presId="urn:microsoft.com/office/officeart/2005/8/layout/vList4"/>
    <dgm:cxn modelId="{ADAF4B6D-D30E-416E-B354-2CF08A2857B3}" srcId="{BDCE50A8-2BF8-4194-83A5-0E2C10C79230}" destId="{2E32C957-8128-4BA4-A676-9875ED9C8B59}" srcOrd="2" destOrd="0" parTransId="{90D24343-1BBE-44D2-BD70-6722AE6FE9FE}" sibTransId="{DFBACF8C-D0D4-4AF9-9F88-9458A75D6441}"/>
    <dgm:cxn modelId="{98594E76-BB78-4E14-82D4-818BF1399B3C}" srcId="{2E32C957-8128-4BA4-A676-9875ED9C8B59}" destId="{0769FCFE-004F-470F-B50A-F66E8B7AF7BF}" srcOrd="1" destOrd="0" parTransId="{15067EF1-741F-4786-8CAC-2BB721C11BA3}" sibTransId="{C52F0B6F-7742-42D6-92E7-13FED4F0E9BC}"/>
    <dgm:cxn modelId="{11FB3259-2491-4C88-8433-89820C3B7BEE}" srcId="{8AA2D6C0-0867-4683-A7A3-400BB810A21C}" destId="{787D6250-6BEA-4819-ADED-4947F1C8EF32}" srcOrd="1" destOrd="0" parTransId="{A2CB3428-2026-4A58-BEA3-086055435FFF}" sibTransId="{6798163B-8E70-49B3-B1C5-FD384DB141A0}"/>
    <dgm:cxn modelId="{532EF881-310F-47E8-8E40-D0F5FDC6C4ED}" type="presOf" srcId="{5417545A-EE4A-45E3-AD4E-050D55451DBD}" destId="{1734BCAD-AE9D-4535-B3F7-9A278F65F775}" srcOrd="1" destOrd="1" presId="urn:microsoft.com/office/officeart/2005/8/layout/vList4"/>
    <dgm:cxn modelId="{5D3C5B89-B2CB-4434-8D67-6CEFAE5EA484}" type="presOf" srcId="{873E7FFC-3748-49AB-B54B-F63056D43CF1}" destId="{5AE10A0A-1DE9-4C45-A653-8F9CE5535028}" srcOrd="0" destOrd="4" presId="urn:microsoft.com/office/officeart/2005/8/layout/vList4"/>
    <dgm:cxn modelId="{75CD9A90-BF16-4016-BA62-429773ED84FE}" type="presOf" srcId="{873E7FFC-3748-49AB-B54B-F63056D43CF1}" destId="{1734BCAD-AE9D-4535-B3F7-9A278F65F775}" srcOrd="1" destOrd="4" presId="urn:microsoft.com/office/officeart/2005/8/layout/vList4"/>
    <dgm:cxn modelId="{4E910796-9655-4B72-8C4A-5900C2E0F337}" type="presOf" srcId="{8AA2D6C0-0867-4683-A7A3-400BB810A21C}" destId="{C350A0BB-F947-4B3F-AE9F-4A3E8CA42E72}" srcOrd="0" destOrd="0" presId="urn:microsoft.com/office/officeart/2005/8/layout/vList4"/>
    <dgm:cxn modelId="{4A81519F-59FD-48F0-A580-36B9ECDFA38A}" type="presOf" srcId="{5B105C0A-8483-47A4-A589-2FA521BEA805}" destId="{383B7FD9-714E-4534-B6C5-C3A59A933232}" srcOrd="1" destOrd="1" presId="urn:microsoft.com/office/officeart/2005/8/layout/vList4"/>
    <dgm:cxn modelId="{85E1C4A4-2F0E-46B6-A24D-21B8B7A0F997}" type="presOf" srcId="{8AA2D6C0-0867-4683-A7A3-400BB810A21C}" destId="{07F4DA22-0C7A-4497-9DC6-647DAD00F958}" srcOrd="1" destOrd="0" presId="urn:microsoft.com/office/officeart/2005/8/layout/vList4"/>
    <dgm:cxn modelId="{684303B0-EBA3-472C-B8B0-71A7AA10E99B}" srcId="{8AA2D6C0-0867-4683-A7A3-400BB810A21C}" destId="{77FA88E0-0AAB-4A69-9498-C06EAC82357E}" srcOrd="2" destOrd="0" parTransId="{E5CEE5F4-7453-43F1-AD24-90A4A8C14622}" sibTransId="{1E2C1C75-BEF5-4D10-A183-C33ABBEC9718}"/>
    <dgm:cxn modelId="{2A0734B3-88EC-4A35-B53A-583014E94108}" type="presOf" srcId="{0769FCFE-004F-470F-B50A-F66E8B7AF7BF}" destId="{5AE10A0A-1DE9-4C45-A653-8F9CE5535028}" srcOrd="0" destOrd="2" presId="urn:microsoft.com/office/officeart/2005/8/layout/vList4"/>
    <dgm:cxn modelId="{46497DB7-A3A6-46B7-96B6-0964C42FA767}" type="presOf" srcId="{2B6FBC44-0D4A-48DF-8FA2-C37A5A78CFF3}" destId="{7239DB7D-B6B2-489C-A653-44CF5DB7A231}" srcOrd="0" destOrd="2" presId="urn:microsoft.com/office/officeart/2005/8/layout/vList4"/>
    <dgm:cxn modelId="{0077A6BB-2255-491D-992E-787B05E11DB1}" type="presOf" srcId="{6C3480F5-03B5-434F-BAB7-82AB128BC05A}" destId="{7239DB7D-B6B2-489C-A653-44CF5DB7A231}" srcOrd="0" destOrd="0" presId="urn:microsoft.com/office/officeart/2005/8/layout/vList4"/>
    <dgm:cxn modelId="{EA1ACEC8-F9F0-4EBC-8F8E-46078D15149B}" type="presOf" srcId="{2E32C957-8128-4BA4-A676-9875ED9C8B59}" destId="{1734BCAD-AE9D-4535-B3F7-9A278F65F775}" srcOrd="1" destOrd="0" presId="urn:microsoft.com/office/officeart/2005/8/layout/vList4"/>
    <dgm:cxn modelId="{E4A1CFCC-06AE-4004-A86B-A2660083AE11}" type="presOf" srcId="{77FA88E0-0AAB-4A69-9498-C06EAC82357E}" destId="{07F4DA22-0C7A-4497-9DC6-647DAD00F958}" srcOrd="1" destOrd="3" presId="urn:microsoft.com/office/officeart/2005/8/layout/vList4"/>
    <dgm:cxn modelId="{73E8D1CD-FC63-466D-BAD4-00C95DA4D3DE}" srcId="{BDCE50A8-2BF8-4194-83A5-0E2C10C79230}" destId="{6C3480F5-03B5-434F-BAB7-82AB128BC05A}" srcOrd="0" destOrd="0" parTransId="{85C17F9C-4500-40AB-B13B-8A7F757B3BFB}" sibTransId="{2017FBE9-6232-4783-A357-E8432D94B703}"/>
    <dgm:cxn modelId="{A85960D5-186F-4AC9-80E9-70DCFCA63598}" type="presOf" srcId="{2B6FBC44-0D4A-48DF-8FA2-C37A5A78CFF3}" destId="{383B7FD9-714E-4534-B6C5-C3A59A933232}" srcOrd="1" destOrd="2" presId="urn:microsoft.com/office/officeart/2005/8/layout/vList4"/>
    <dgm:cxn modelId="{11486FD5-0BE7-499A-ADD3-C39D9E00331F}" type="presOf" srcId="{787D6250-6BEA-4819-ADED-4947F1C8EF32}" destId="{07F4DA22-0C7A-4497-9DC6-647DAD00F958}" srcOrd="1" destOrd="2" presId="urn:microsoft.com/office/officeart/2005/8/layout/vList4"/>
    <dgm:cxn modelId="{53C384E3-D3A5-494D-B92D-8A0F0015BF92}" type="presOf" srcId="{5B105C0A-8483-47A4-A589-2FA521BEA805}" destId="{7239DB7D-B6B2-489C-A653-44CF5DB7A231}" srcOrd="0" destOrd="1" presId="urn:microsoft.com/office/officeart/2005/8/layout/vList4"/>
    <dgm:cxn modelId="{A28C3BEA-CA8E-4AEA-821B-AE09C4E47A06}" srcId="{8AA2D6C0-0867-4683-A7A3-400BB810A21C}" destId="{5FF49BE5-CD7D-453D-B49A-5BD5354EB339}" srcOrd="0" destOrd="0" parTransId="{B6EAAF6B-AF60-4D82-BCD4-620EC50939C8}" sibTransId="{720722E6-353D-473C-8AA0-A13A65E2FA9D}"/>
    <dgm:cxn modelId="{A57B8BEA-5809-4FC9-ADED-977EA7AA9759}" srcId="{2E32C957-8128-4BA4-A676-9875ED9C8B59}" destId="{5417545A-EE4A-45E3-AD4E-050D55451DBD}" srcOrd="0" destOrd="0" parTransId="{7D75A6F0-317C-494D-A908-D15693FBA66F}" sibTransId="{598BC083-C222-40C0-BE8F-4B1B2B2478CA}"/>
    <dgm:cxn modelId="{533FA1F3-6F15-4829-B60D-B469AB40ECFE}" type="presOf" srcId="{2E32C957-8128-4BA4-A676-9875ED9C8B59}" destId="{5AE10A0A-1DE9-4C45-A653-8F9CE5535028}" srcOrd="0" destOrd="0" presId="urn:microsoft.com/office/officeart/2005/8/layout/vList4"/>
    <dgm:cxn modelId="{6C36271F-02F2-424C-9414-CD674683CE83}" type="presParOf" srcId="{8898DBE9-DADC-431C-844C-25019453B8B0}" destId="{9A316E20-EE52-4E60-82E2-AD821F14AB6B}" srcOrd="0" destOrd="0" presId="urn:microsoft.com/office/officeart/2005/8/layout/vList4"/>
    <dgm:cxn modelId="{1E7074D7-D8C7-4AD1-9FB3-109D990A1EE7}" type="presParOf" srcId="{9A316E20-EE52-4E60-82E2-AD821F14AB6B}" destId="{7239DB7D-B6B2-489C-A653-44CF5DB7A231}" srcOrd="0" destOrd="0" presId="urn:microsoft.com/office/officeart/2005/8/layout/vList4"/>
    <dgm:cxn modelId="{BDAA079A-27E6-4A3D-82D4-C82D1AA52001}" type="presParOf" srcId="{9A316E20-EE52-4E60-82E2-AD821F14AB6B}" destId="{610D31FA-519D-4201-B19D-D620DE3886F8}" srcOrd="1" destOrd="0" presId="urn:microsoft.com/office/officeart/2005/8/layout/vList4"/>
    <dgm:cxn modelId="{D1F6C8F9-6A8D-48F0-8674-E1E493530987}" type="presParOf" srcId="{9A316E20-EE52-4E60-82E2-AD821F14AB6B}" destId="{383B7FD9-714E-4534-B6C5-C3A59A933232}" srcOrd="2" destOrd="0" presId="urn:microsoft.com/office/officeart/2005/8/layout/vList4"/>
    <dgm:cxn modelId="{4D270013-051B-429E-ADFE-515D3577C91A}" type="presParOf" srcId="{8898DBE9-DADC-431C-844C-25019453B8B0}" destId="{9F3FD6D9-6460-4DE1-9F67-EF1E242A5E8D}" srcOrd="1" destOrd="0" presId="urn:microsoft.com/office/officeart/2005/8/layout/vList4"/>
    <dgm:cxn modelId="{1BB267A4-4C94-4714-A3B5-EA5BA7192D32}" type="presParOf" srcId="{8898DBE9-DADC-431C-844C-25019453B8B0}" destId="{9417D69D-2A09-4C11-82FE-B7E8AC961378}" srcOrd="2" destOrd="0" presId="urn:microsoft.com/office/officeart/2005/8/layout/vList4"/>
    <dgm:cxn modelId="{A98C2BD0-E48A-4536-86A6-DC1039418C57}" type="presParOf" srcId="{9417D69D-2A09-4C11-82FE-B7E8AC961378}" destId="{C350A0BB-F947-4B3F-AE9F-4A3E8CA42E72}" srcOrd="0" destOrd="0" presId="urn:microsoft.com/office/officeart/2005/8/layout/vList4"/>
    <dgm:cxn modelId="{20092BF0-885E-4A20-B502-F48363D5FDC0}" type="presParOf" srcId="{9417D69D-2A09-4C11-82FE-B7E8AC961378}" destId="{1404226A-E37E-48C4-9BEC-C57F13A3810E}" srcOrd="1" destOrd="0" presId="urn:microsoft.com/office/officeart/2005/8/layout/vList4"/>
    <dgm:cxn modelId="{3BD7078F-142D-4A40-ACFF-A64943A74822}" type="presParOf" srcId="{9417D69D-2A09-4C11-82FE-B7E8AC961378}" destId="{07F4DA22-0C7A-4497-9DC6-647DAD00F958}" srcOrd="2" destOrd="0" presId="urn:microsoft.com/office/officeart/2005/8/layout/vList4"/>
    <dgm:cxn modelId="{A3C5F3D5-49A3-48C9-91EB-104405F368AA}" type="presParOf" srcId="{8898DBE9-DADC-431C-844C-25019453B8B0}" destId="{F166B06B-5A58-46BE-97F9-6643D79D45CC}" srcOrd="3" destOrd="0" presId="urn:microsoft.com/office/officeart/2005/8/layout/vList4"/>
    <dgm:cxn modelId="{26252090-A077-4604-AEC0-95CEDABA8A3A}" type="presParOf" srcId="{8898DBE9-DADC-431C-844C-25019453B8B0}" destId="{0D65BB23-9DD8-4F6B-B5CC-B2B4A3E6E58D}" srcOrd="4" destOrd="0" presId="urn:microsoft.com/office/officeart/2005/8/layout/vList4"/>
    <dgm:cxn modelId="{565250A8-280B-487B-B148-37CA8263A9E4}" type="presParOf" srcId="{0D65BB23-9DD8-4F6B-B5CC-B2B4A3E6E58D}" destId="{5AE10A0A-1DE9-4C45-A653-8F9CE5535028}" srcOrd="0" destOrd="0" presId="urn:microsoft.com/office/officeart/2005/8/layout/vList4"/>
    <dgm:cxn modelId="{08624A76-93F8-4DB6-B831-D99002DB3768}" type="presParOf" srcId="{0D65BB23-9DD8-4F6B-B5CC-B2B4A3E6E58D}" destId="{2F6FA7C0-19BE-4099-AE46-9680568F7C1B}" srcOrd="1" destOrd="0" presId="urn:microsoft.com/office/officeart/2005/8/layout/vList4"/>
    <dgm:cxn modelId="{E902E90D-1D80-4C94-B68C-57601985B903}" type="presParOf" srcId="{0D65BB23-9DD8-4F6B-B5CC-B2B4A3E6E58D}" destId="{1734BCAD-AE9D-4535-B3F7-9A278F65F77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576132-8619-4C07-8E02-3B9B0B226F4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388002B-7939-4981-9E6D-6D3BAC2DC930}">
      <dgm:prSet phldrT="[Text]"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1911: Založena skupina Der </a:t>
          </a:r>
          <a:r>
            <a:rPr lang="cs-C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Blaue</a:t>
          </a:r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Reiter (Mnichov: F. </a:t>
          </a:r>
          <a:r>
            <a:rPr lang="cs-C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Marc</a:t>
          </a:r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G. </a:t>
          </a:r>
          <a:r>
            <a:rPr lang="cs-C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Mülterová</a:t>
          </a:r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A. </a:t>
          </a:r>
          <a:r>
            <a:rPr lang="cs-C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Kubin</a:t>
          </a:r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V. </a:t>
          </a:r>
          <a:r>
            <a:rPr lang="cs-C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Kandinskij</a:t>
          </a:r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CD0A0DC5-16E0-467E-85C7-8093CB24BE1D}" type="parTrans" cxnId="{C19C048F-6464-4F8E-A8C9-C11D44AB6B03}">
      <dgm:prSet/>
      <dgm:spPr/>
      <dgm:t>
        <a:bodyPr/>
        <a:lstStyle/>
        <a:p>
          <a:endParaRPr lang="cs-CZ"/>
        </a:p>
      </dgm:t>
    </dgm:pt>
    <dgm:pt modelId="{9EE24E22-0587-4E06-8229-4AEC91F57E87}" type="sibTrans" cxnId="{C19C048F-6464-4F8E-A8C9-C11D44AB6B03}">
      <dgm:prSet/>
      <dgm:spPr/>
      <dgm:t>
        <a:bodyPr/>
        <a:lstStyle/>
        <a:p>
          <a:endParaRPr lang="cs-CZ"/>
        </a:p>
      </dgm:t>
    </dgm:pt>
    <dgm:pt modelId="{9557E67D-5C88-4D91-9776-7A3592257A7D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Založena skupina výtvarných umělců (Čapek, Filla, Gočár,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Kotěra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Gutfreud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aj.)</a:t>
          </a:r>
        </a:p>
      </dgm:t>
    </dgm:pt>
    <dgm:pt modelId="{C3414593-2EFE-4ED4-A2EB-1277497D03F3}" type="parTrans" cxnId="{F5E3D884-5BC8-487D-A771-E0F601F59C36}">
      <dgm:prSet/>
      <dgm:spPr/>
      <dgm:t>
        <a:bodyPr/>
        <a:lstStyle/>
        <a:p>
          <a:endParaRPr lang="cs-CZ"/>
        </a:p>
      </dgm:t>
    </dgm:pt>
    <dgm:pt modelId="{BE037F81-29FD-437C-B27A-419D66C4209D}" type="sibTrans" cxnId="{F5E3D884-5BC8-487D-A771-E0F601F59C36}">
      <dgm:prSet/>
      <dgm:spPr/>
      <dgm:t>
        <a:bodyPr/>
        <a:lstStyle/>
        <a:p>
          <a:endParaRPr lang="cs-CZ"/>
        </a:p>
      </dgm:t>
    </dgm:pt>
    <dgm:pt modelId="{456B6E7E-7DD7-4937-95CD-BF5ABC4DD68B}">
      <dgm:prSet phldrT="[Text]"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1912: počátky orfismu (F. Kupka, R. a S. </a:t>
          </a:r>
          <a:r>
            <a:rPr lang="cs-C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Delaunay</a:t>
          </a:r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), odnož kubismu</a:t>
          </a:r>
        </a:p>
      </dgm:t>
    </dgm:pt>
    <dgm:pt modelId="{BA6AD4C5-4762-430A-912E-3493CD3F7BAF}" type="parTrans" cxnId="{A99408E6-2155-4D7E-8554-5CD6CB832F9F}">
      <dgm:prSet/>
      <dgm:spPr/>
      <dgm:t>
        <a:bodyPr/>
        <a:lstStyle/>
        <a:p>
          <a:endParaRPr lang="cs-CZ"/>
        </a:p>
      </dgm:t>
    </dgm:pt>
    <dgm:pt modelId="{25C12E3F-3AA4-4CDA-AB53-B1BC8BBA726F}" type="sibTrans" cxnId="{A99408E6-2155-4D7E-8554-5CD6CB832F9F}">
      <dgm:prSet/>
      <dgm:spPr/>
      <dgm:t>
        <a:bodyPr/>
        <a:lstStyle/>
        <a:p>
          <a:endParaRPr lang="cs-CZ"/>
        </a:p>
      </dgm:t>
    </dgm:pt>
    <dgm:pt modelId="{C90E4A04-75FD-443C-9477-73DC965D46E4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V. I. Lenin založil bolševickou stranu (frakce </a:t>
          </a:r>
          <a:r>
            <a:rPr lang="cs-CZ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Sociálně demokratické dělnické </a:t>
          </a:r>
          <a:r>
            <a:rPr lang="cs-CZ" sz="20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strany</a:t>
          </a:r>
          <a:r>
            <a:rPr lang="cs-CZ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 Ruska (SDDSR)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Spor o smysl českých dějin (Vančura,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Herben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aj. o dílo Golla  a Masaryka)</a:t>
          </a:r>
        </a:p>
      </dgm:t>
    </dgm:pt>
    <dgm:pt modelId="{ED4FFD12-4DB2-4A6E-8807-99E8E89B3C06}" type="parTrans" cxnId="{0A9D489A-DE78-4A8B-AB75-89E99526D5D4}">
      <dgm:prSet/>
      <dgm:spPr/>
      <dgm:t>
        <a:bodyPr/>
        <a:lstStyle/>
        <a:p>
          <a:endParaRPr lang="cs-CZ"/>
        </a:p>
      </dgm:t>
    </dgm:pt>
    <dgm:pt modelId="{2D38B1FD-93CC-44AE-B812-38AF3B6A678B}" type="sibTrans" cxnId="{0A9D489A-DE78-4A8B-AB75-89E99526D5D4}">
      <dgm:prSet/>
      <dgm:spPr/>
      <dgm:t>
        <a:bodyPr/>
        <a:lstStyle/>
        <a:p>
          <a:endParaRPr lang="cs-CZ"/>
        </a:p>
      </dgm:t>
    </dgm:pt>
    <dgm:pt modelId="{143F8D5C-86B5-464C-AC21-CF138A03653E}">
      <dgm:prSet phldrT="[Text]"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1913: Almanach na rok 1914</a:t>
          </a:r>
        </a:p>
      </dgm:t>
    </dgm:pt>
    <dgm:pt modelId="{D4EE1B7C-3D42-425E-BFD8-5B73F82737F5}" type="parTrans" cxnId="{8D55B63B-53C0-450A-A2F7-2CFA0BD1486C}">
      <dgm:prSet/>
      <dgm:spPr/>
      <dgm:t>
        <a:bodyPr/>
        <a:lstStyle/>
        <a:p>
          <a:endParaRPr lang="cs-CZ"/>
        </a:p>
      </dgm:t>
    </dgm:pt>
    <dgm:pt modelId="{7222A8C5-8193-4604-8247-8657CB903A2B}" type="sibTrans" cxnId="{8D55B63B-53C0-450A-A2F7-2CFA0BD1486C}">
      <dgm:prSet/>
      <dgm:spPr/>
      <dgm:t>
        <a:bodyPr/>
        <a:lstStyle/>
        <a:p>
          <a:endParaRPr lang="cs-CZ"/>
        </a:p>
      </dgm:t>
    </dgm:pt>
    <dgm:pt modelId="{70A400B7-93F6-4EE1-92E7-41A5EB0B21B6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„Nic jsem nevynalezl. Cítil jsem pouze sám v sobě noc, z toho jsem odvodil cosi nového, co jsem nazval suprematismus.“ (K.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Malevič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D04462D1-9CC8-4AC0-AB3E-E968FEE127E3}" type="parTrans" cxnId="{C5784AC9-BCE8-467E-A006-138CFE86C010}">
      <dgm:prSet/>
      <dgm:spPr/>
      <dgm:t>
        <a:bodyPr/>
        <a:lstStyle/>
        <a:p>
          <a:endParaRPr lang="cs-CZ"/>
        </a:p>
      </dgm:t>
    </dgm:pt>
    <dgm:pt modelId="{F9680397-0A18-4C2D-A716-57B199C40C09}" type="sibTrans" cxnId="{C5784AC9-BCE8-467E-A006-138CFE86C010}">
      <dgm:prSet/>
      <dgm:spPr/>
      <dgm:t>
        <a:bodyPr/>
        <a:lstStyle/>
        <a:p>
          <a:endParaRPr lang="cs-CZ"/>
        </a:p>
      </dgm:t>
    </dgm:pt>
    <dgm:pt modelId="{BA88DF2F-6E42-4136-A25B-A765F32B53C7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Založeny časopisy Umělecký měsíčník (J. Čapek, P. Jandák, F.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Lander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) a Die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Aktion</a:t>
          </a:r>
          <a:endParaRPr lang="cs-CZ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19582B-1AC7-49CE-8D9C-7C1505311C6A}" type="parTrans" cxnId="{AC226748-9E8D-432E-871B-0D922FE7CD85}">
      <dgm:prSet/>
      <dgm:spPr/>
      <dgm:t>
        <a:bodyPr/>
        <a:lstStyle/>
        <a:p>
          <a:endParaRPr lang="cs-CZ"/>
        </a:p>
      </dgm:t>
    </dgm:pt>
    <dgm:pt modelId="{24E8F5EC-F7C8-468C-9655-225967307440}" type="sibTrans" cxnId="{AC226748-9E8D-432E-871B-0D922FE7CD85}">
      <dgm:prSet/>
      <dgm:spPr/>
      <dgm:t>
        <a:bodyPr/>
        <a:lstStyle/>
        <a:p>
          <a:endParaRPr lang="cs-CZ"/>
        </a:p>
      </dgm:t>
    </dgm:pt>
    <dgm:pt modelId="{D73DCCB4-B501-430E-8B1A-4C70139A88A7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Bratři Čapkové: Lásky hra osudná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A. Schopenhauer: Svět jako vůle a představa</a:t>
          </a:r>
        </a:p>
      </dgm:t>
    </dgm:pt>
    <dgm:pt modelId="{050788BE-FC09-47C0-BF85-72609ECBA0C5}" type="parTrans" cxnId="{59BB1F35-1954-4A58-AD8B-E39253D53103}">
      <dgm:prSet/>
      <dgm:spPr/>
      <dgm:t>
        <a:bodyPr/>
        <a:lstStyle/>
        <a:p>
          <a:endParaRPr lang="cs-CZ"/>
        </a:p>
      </dgm:t>
    </dgm:pt>
    <dgm:pt modelId="{DD50C239-C409-4E4F-B8E1-01FF76F7A017}" type="sibTrans" cxnId="{59BB1F35-1954-4A58-AD8B-E39253D53103}">
      <dgm:prSet/>
      <dgm:spPr/>
      <dgm:t>
        <a:bodyPr/>
        <a:lstStyle/>
        <a:p>
          <a:endParaRPr lang="cs-CZ"/>
        </a:p>
      </dgm:t>
    </dgm:pt>
    <dgm:pt modelId="{5678F9B7-0E51-4270-98CC-008385B610BC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J. Hašek: Dobrý voják Švejk a jiné podivné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history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F. Langer: Svatý Václav / G. B. Shaw: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Pygmalion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BC77B22-6BC0-4096-B169-81B548D7934E}" type="parTrans" cxnId="{A8B926E2-5650-427A-9454-2AE28865727D}">
      <dgm:prSet/>
      <dgm:spPr/>
      <dgm:t>
        <a:bodyPr/>
        <a:lstStyle/>
        <a:p>
          <a:endParaRPr lang="cs-CZ"/>
        </a:p>
      </dgm:t>
    </dgm:pt>
    <dgm:pt modelId="{C6409216-4843-4801-9002-2CCCF4249962}" type="sibTrans" cxnId="{A8B926E2-5650-427A-9454-2AE28865727D}">
      <dgm:prSet/>
      <dgm:spPr/>
      <dgm:t>
        <a:bodyPr/>
        <a:lstStyle/>
        <a:p>
          <a:endParaRPr lang="cs-CZ"/>
        </a:p>
      </dgm:t>
    </dgm:pt>
    <dgm:pt modelId="{04C573ED-D834-4CE8-A508-71A24957DE11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P. Janák – F. Mencl: Hlávkův most v Praze-Holešovicích </a:t>
          </a:r>
        </a:p>
      </dgm:t>
    </dgm:pt>
    <dgm:pt modelId="{28F69BD7-F1D3-4585-A1BA-0AAA2195F978}" type="parTrans" cxnId="{81E02F36-51FF-4633-9CF3-146DC9D68503}">
      <dgm:prSet/>
      <dgm:spPr/>
      <dgm:t>
        <a:bodyPr/>
        <a:lstStyle/>
        <a:p>
          <a:endParaRPr lang="cs-CZ"/>
        </a:p>
      </dgm:t>
    </dgm:pt>
    <dgm:pt modelId="{F831976B-5E19-4EC1-929F-E9C8044880E7}" type="sibTrans" cxnId="{81E02F36-51FF-4633-9CF3-146DC9D68503}">
      <dgm:prSet/>
      <dgm:spPr/>
      <dgm:t>
        <a:bodyPr/>
        <a:lstStyle/>
        <a:p>
          <a:endParaRPr lang="cs-CZ"/>
        </a:p>
      </dgm:t>
    </dgm:pt>
    <dgm:pt modelId="{56524A24-F624-47D7-B9ED-8A46040A2151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E. Filla: Zátiší s karafou, T. Mann: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Budenbrookové</a:t>
          </a:r>
          <a:endParaRPr lang="cs-CZ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2EE316-E721-40A6-96C6-6B3EC1F1760C}" type="parTrans" cxnId="{FF92C98C-953F-485A-AC96-4468C0A4EB73}">
      <dgm:prSet/>
      <dgm:spPr/>
      <dgm:t>
        <a:bodyPr/>
        <a:lstStyle/>
        <a:p>
          <a:endParaRPr lang="cs-CZ"/>
        </a:p>
      </dgm:t>
    </dgm:pt>
    <dgm:pt modelId="{DA3B308F-4C4B-41EE-874D-02D81253E310}" type="sibTrans" cxnId="{FF92C98C-953F-485A-AC96-4468C0A4EB73}">
      <dgm:prSet/>
      <dgm:spPr/>
      <dgm:t>
        <a:bodyPr/>
        <a:lstStyle/>
        <a:p>
          <a:endParaRPr lang="cs-CZ"/>
        </a:p>
      </dgm:t>
    </dgm:pt>
    <dgm:pt modelId="{8B065151-4E1D-4EF8-8213-0567069ABE94}" type="pres">
      <dgm:prSet presAssocID="{78576132-8619-4C07-8E02-3B9B0B226F44}" presName="linear" presStyleCnt="0">
        <dgm:presLayoutVars>
          <dgm:dir/>
          <dgm:resizeHandles val="exact"/>
        </dgm:presLayoutVars>
      </dgm:prSet>
      <dgm:spPr/>
    </dgm:pt>
    <dgm:pt modelId="{CC2A007E-50F3-4A86-AB9A-3DDCC5B8E02A}" type="pres">
      <dgm:prSet presAssocID="{E388002B-7939-4981-9E6D-6D3BAC2DC930}" presName="comp" presStyleCnt="0"/>
      <dgm:spPr/>
    </dgm:pt>
    <dgm:pt modelId="{79B43946-6D81-49B0-AA53-FBA69D2F9529}" type="pres">
      <dgm:prSet presAssocID="{E388002B-7939-4981-9E6D-6D3BAC2DC930}" presName="box" presStyleLbl="node1" presStyleIdx="0" presStyleCnt="3" custScaleY="130125" custLinFactNeighborX="106"/>
      <dgm:spPr/>
    </dgm:pt>
    <dgm:pt modelId="{C4294329-9B8D-4BDF-B986-22328D3062FF}" type="pres">
      <dgm:prSet presAssocID="{E388002B-7939-4981-9E6D-6D3BAC2DC930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3B95BCB0-D844-4A13-B1BE-21F323EDFB24}" type="pres">
      <dgm:prSet presAssocID="{E388002B-7939-4981-9E6D-6D3BAC2DC930}" presName="text" presStyleLbl="node1" presStyleIdx="0" presStyleCnt="3">
        <dgm:presLayoutVars>
          <dgm:bulletEnabled val="1"/>
        </dgm:presLayoutVars>
      </dgm:prSet>
      <dgm:spPr/>
    </dgm:pt>
    <dgm:pt modelId="{1E07648C-24DA-41BA-82F8-8D625D3574B9}" type="pres">
      <dgm:prSet presAssocID="{9EE24E22-0587-4E06-8229-4AEC91F57E87}" presName="spacer" presStyleCnt="0"/>
      <dgm:spPr/>
    </dgm:pt>
    <dgm:pt modelId="{382DA4BC-686D-4B5D-AD59-41346BD947F0}" type="pres">
      <dgm:prSet presAssocID="{456B6E7E-7DD7-4937-95CD-BF5ABC4DD68B}" presName="comp" presStyleCnt="0"/>
      <dgm:spPr/>
    </dgm:pt>
    <dgm:pt modelId="{E6B68C59-3F8F-4575-85CB-F1244EEB0B5C}" type="pres">
      <dgm:prSet presAssocID="{456B6E7E-7DD7-4937-95CD-BF5ABC4DD68B}" presName="box" presStyleLbl="node1" presStyleIdx="1" presStyleCnt="3" custScaleY="140397" custLinFactNeighborX="-106" custLinFactNeighborY="-1238"/>
      <dgm:spPr/>
    </dgm:pt>
    <dgm:pt modelId="{02C73060-75C0-421E-BA16-324863C26408}" type="pres">
      <dgm:prSet presAssocID="{456B6E7E-7DD7-4937-95CD-BF5ABC4DD68B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A3002411-E111-4AE6-8DCC-BE8AE3DA328B}" type="pres">
      <dgm:prSet presAssocID="{456B6E7E-7DD7-4937-95CD-BF5ABC4DD68B}" presName="text" presStyleLbl="node1" presStyleIdx="1" presStyleCnt="3">
        <dgm:presLayoutVars>
          <dgm:bulletEnabled val="1"/>
        </dgm:presLayoutVars>
      </dgm:prSet>
      <dgm:spPr/>
    </dgm:pt>
    <dgm:pt modelId="{69CF5E32-D8C3-430F-93E9-C95E64F0FB63}" type="pres">
      <dgm:prSet presAssocID="{25C12E3F-3AA4-4CDA-AB53-B1BC8BBA726F}" presName="spacer" presStyleCnt="0"/>
      <dgm:spPr/>
    </dgm:pt>
    <dgm:pt modelId="{7958C286-2867-44AD-A945-25542ED49706}" type="pres">
      <dgm:prSet presAssocID="{143F8D5C-86B5-464C-AC21-CF138A03653E}" presName="comp" presStyleCnt="0"/>
      <dgm:spPr/>
    </dgm:pt>
    <dgm:pt modelId="{13DD5491-F7D3-4E42-A8B4-59682B72E64B}" type="pres">
      <dgm:prSet presAssocID="{143F8D5C-86B5-464C-AC21-CF138A03653E}" presName="box" presStyleLbl="node1" presStyleIdx="2" presStyleCnt="3"/>
      <dgm:spPr/>
    </dgm:pt>
    <dgm:pt modelId="{F7116A6A-5B12-4188-B784-91ABC67E064D}" type="pres">
      <dgm:prSet presAssocID="{143F8D5C-86B5-464C-AC21-CF138A03653E}" presName="img" presStyleLbl="fgImgPlace1" presStyleIdx="2" presStyleCnt="3" custLinFactNeighborX="-52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486" b="-107486"/>
          </a:stretch>
        </a:blipFill>
      </dgm:spPr>
    </dgm:pt>
    <dgm:pt modelId="{2401B3E7-D60B-47D4-ABDA-DF6391C6D80C}" type="pres">
      <dgm:prSet presAssocID="{143F8D5C-86B5-464C-AC21-CF138A03653E}" presName="text" presStyleLbl="node1" presStyleIdx="2" presStyleCnt="3">
        <dgm:presLayoutVars>
          <dgm:bulletEnabled val="1"/>
        </dgm:presLayoutVars>
      </dgm:prSet>
      <dgm:spPr/>
    </dgm:pt>
  </dgm:ptLst>
  <dgm:cxnLst>
    <dgm:cxn modelId="{F1C7E502-C8FA-4E87-BD21-0F395E90F5EB}" type="presOf" srcId="{143F8D5C-86B5-464C-AC21-CF138A03653E}" destId="{13DD5491-F7D3-4E42-A8B4-59682B72E64B}" srcOrd="0" destOrd="0" presId="urn:microsoft.com/office/officeart/2005/8/layout/vList4"/>
    <dgm:cxn modelId="{60525B0D-0DBF-4257-9F95-DCEC472FD0DC}" type="presOf" srcId="{9557E67D-5C88-4D91-9776-7A3592257A7D}" destId="{79B43946-6D81-49B0-AA53-FBA69D2F9529}" srcOrd="0" destOrd="1" presId="urn:microsoft.com/office/officeart/2005/8/layout/vList4"/>
    <dgm:cxn modelId="{7130681C-251B-4241-8B14-8F85BEFF93B9}" type="presOf" srcId="{143F8D5C-86B5-464C-AC21-CF138A03653E}" destId="{2401B3E7-D60B-47D4-ABDA-DF6391C6D80C}" srcOrd="1" destOrd="0" presId="urn:microsoft.com/office/officeart/2005/8/layout/vList4"/>
    <dgm:cxn modelId="{40DF601E-B7DB-4CF5-9D0F-018AABFB2F80}" type="presOf" srcId="{456B6E7E-7DD7-4937-95CD-BF5ABC4DD68B}" destId="{E6B68C59-3F8F-4575-85CB-F1244EEB0B5C}" srcOrd="0" destOrd="0" presId="urn:microsoft.com/office/officeart/2005/8/layout/vList4"/>
    <dgm:cxn modelId="{59BB1F35-1954-4A58-AD8B-E39253D53103}" srcId="{E388002B-7939-4981-9E6D-6D3BAC2DC930}" destId="{D73DCCB4-B501-430E-8B1A-4C70139A88A7}" srcOrd="2" destOrd="0" parTransId="{050788BE-FC09-47C0-BF85-72609ECBA0C5}" sibTransId="{DD50C239-C409-4E4F-B8E1-01FF76F7A017}"/>
    <dgm:cxn modelId="{D9914735-2020-4A1C-A36A-A55B44C66EF8}" type="presOf" srcId="{9557E67D-5C88-4D91-9776-7A3592257A7D}" destId="{3B95BCB0-D844-4A13-B1BE-21F323EDFB24}" srcOrd="1" destOrd="1" presId="urn:microsoft.com/office/officeart/2005/8/layout/vList4"/>
    <dgm:cxn modelId="{81E02F36-51FF-4633-9CF3-146DC9D68503}" srcId="{456B6E7E-7DD7-4937-95CD-BF5ABC4DD68B}" destId="{04C573ED-D834-4CE8-A508-71A24957DE11}" srcOrd="2" destOrd="0" parTransId="{28F69BD7-F1D3-4585-A1BA-0AAA2195F978}" sibTransId="{F831976B-5E19-4EC1-929F-E9C8044880E7}"/>
    <dgm:cxn modelId="{8D55B63B-53C0-450A-A2F7-2CFA0BD1486C}" srcId="{78576132-8619-4C07-8E02-3B9B0B226F44}" destId="{143F8D5C-86B5-464C-AC21-CF138A03653E}" srcOrd="2" destOrd="0" parTransId="{D4EE1B7C-3D42-425E-BFD8-5B73F82737F5}" sibTransId="{7222A8C5-8193-4604-8247-8657CB903A2B}"/>
    <dgm:cxn modelId="{1771233F-6A76-4CAE-A96C-661BDEEFC23E}" type="presOf" srcId="{5678F9B7-0E51-4270-98CC-008385B610BC}" destId="{A3002411-E111-4AE6-8DCC-BE8AE3DA328B}" srcOrd="1" destOrd="2" presId="urn:microsoft.com/office/officeart/2005/8/layout/vList4"/>
    <dgm:cxn modelId="{58A73744-D712-4815-BE14-71208CCAD9E8}" type="presOf" srcId="{78576132-8619-4C07-8E02-3B9B0B226F44}" destId="{8B065151-4E1D-4EF8-8213-0567069ABE94}" srcOrd="0" destOrd="0" presId="urn:microsoft.com/office/officeart/2005/8/layout/vList4"/>
    <dgm:cxn modelId="{C712F345-A47E-4CE8-BDD8-B7A99AA9AB0B}" type="presOf" srcId="{70A400B7-93F6-4EE1-92E7-41A5EB0B21B6}" destId="{13DD5491-F7D3-4E42-A8B4-59682B72E64B}" srcOrd="0" destOrd="1" presId="urn:microsoft.com/office/officeart/2005/8/layout/vList4"/>
    <dgm:cxn modelId="{AC226748-9E8D-432E-871B-0D922FE7CD85}" srcId="{E388002B-7939-4981-9E6D-6D3BAC2DC930}" destId="{BA88DF2F-6E42-4136-A25B-A765F32B53C7}" srcOrd="1" destOrd="0" parTransId="{A119582B-1AC7-49CE-8D9C-7C1505311C6A}" sibTransId="{24E8F5EC-F7C8-468C-9655-225967307440}"/>
    <dgm:cxn modelId="{8830FA70-790E-4DCF-8E8B-7B4F9564F5F3}" type="presOf" srcId="{04C573ED-D834-4CE8-A508-71A24957DE11}" destId="{A3002411-E111-4AE6-8DCC-BE8AE3DA328B}" srcOrd="1" destOrd="3" presId="urn:microsoft.com/office/officeart/2005/8/layout/vList4"/>
    <dgm:cxn modelId="{44550B51-6C06-4CE0-989F-3303A293C066}" type="presOf" srcId="{56524A24-F624-47D7-B9ED-8A46040A2151}" destId="{13DD5491-F7D3-4E42-A8B4-59682B72E64B}" srcOrd="0" destOrd="2" presId="urn:microsoft.com/office/officeart/2005/8/layout/vList4"/>
    <dgm:cxn modelId="{76763B7B-7E8A-4775-B3A9-4E59FC223214}" type="presOf" srcId="{5678F9B7-0E51-4270-98CC-008385B610BC}" destId="{E6B68C59-3F8F-4575-85CB-F1244EEB0B5C}" srcOrd="0" destOrd="2" presId="urn:microsoft.com/office/officeart/2005/8/layout/vList4"/>
    <dgm:cxn modelId="{F5E3D884-5BC8-487D-A771-E0F601F59C36}" srcId="{E388002B-7939-4981-9E6D-6D3BAC2DC930}" destId="{9557E67D-5C88-4D91-9776-7A3592257A7D}" srcOrd="0" destOrd="0" parTransId="{C3414593-2EFE-4ED4-A2EB-1277497D03F3}" sibTransId="{BE037F81-29FD-437C-B27A-419D66C4209D}"/>
    <dgm:cxn modelId="{26CFB987-8759-4C48-87AA-85697B178033}" type="presOf" srcId="{E388002B-7939-4981-9E6D-6D3BAC2DC930}" destId="{3B95BCB0-D844-4A13-B1BE-21F323EDFB24}" srcOrd="1" destOrd="0" presId="urn:microsoft.com/office/officeart/2005/8/layout/vList4"/>
    <dgm:cxn modelId="{FF92C98C-953F-485A-AC96-4468C0A4EB73}" srcId="{143F8D5C-86B5-464C-AC21-CF138A03653E}" destId="{56524A24-F624-47D7-B9ED-8A46040A2151}" srcOrd="1" destOrd="0" parTransId="{6F2EE316-E721-40A6-96C6-6B3EC1F1760C}" sibTransId="{DA3B308F-4C4B-41EE-874D-02D81253E310}"/>
    <dgm:cxn modelId="{C19C048F-6464-4F8E-A8C9-C11D44AB6B03}" srcId="{78576132-8619-4C07-8E02-3B9B0B226F44}" destId="{E388002B-7939-4981-9E6D-6D3BAC2DC930}" srcOrd="0" destOrd="0" parTransId="{CD0A0DC5-16E0-467E-85C7-8093CB24BE1D}" sibTransId="{9EE24E22-0587-4E06-8229-4AEC91F57E87}"/>
    <dgm:cxn modelId="{E5A02A98-6472-4980-893B-89AD2013F3E4}" type="presOf" srcId="{C90E4A04-75FD-443C-9477-73DC965D46E4}" destId="{E6B68C59-3F8F-4575-85CB-F1244EEB0B5C}" srcOrd="0" destOrd="1" presId="urn:microsoft.com/office/officeart/2005/8/layout/vList4"/>
    <dgm:cxn modelId="{0A9D489A-DE78-4A8B-AB75-89E99526D5D4}" srcId="{456B6E7E-7DD7-4937-95CD-BF5ABC4DD68B}" destId="{C90E4A04-75FD-443C-9477-73DC965D46E4}" srcOrd="0" destOrd="0" parTransId="{ED4FFD12-4DB2-4A6E-8807-99E8E89B3C06}" sibTransId="{2D38B1FD-93CC-44AE-B812-38AF3B6A678B}"/>
    <dgm:cxn modelId="{CD76B1A6-5D3E-49C5-B911-DF9744F60B8B}" type="presOf" srcId="{BA88DF2F-6E42-4136-A25B-A765F32B53C7}" destId="{79B43946-6D81-49B0-AA53-FBA69D2F9529}" srcOrd="0" destOrd="2" presId="urn:microsoft.com/office/officeart/2005/8/layout/vList4"/>
    <dgm:cxn modelId="{87CD83C5-B7AD-46E6-95F0-F8C45E32E924}" type="presOf" srcId="{D73DCCB4-B501-430E-8B1A-4C70139A88A7}" destId="{79B43946-6D81-49B0-AA53-FBA69D2F9529}" srcOrd="0" destOrd="3" presId="urn:microsoft.com/office/officeart/2005/8/layout/vList4"/>
    <dgm:cxn modelId="{A3C48CC5-703B-441D-8ED3-385D4C1EA0CB}" type="presOf" srcId="{D73DCCB4-B501-430E-8B1A-4C70139A88A7}" destId="{3B95BCB0-D844-4A13-B1BE-21F323EDFB24}" srcOrd="1" destOrd="3" presId="urn:microsoft.com/office/officeart/2005/8/layout/vList4"/>
    <dgm:cxn modelId="{C5784AC9-BCE8-467E-A006-138CFE86C010}" srcId="{143F8D5C-86B5-464C-AC21-CF138A03653E}" destId="{70A400B7-93F6-4EE1-92E7-41A5EB0B21B6}" srcOrd="0" destOrd="0" parTransId="{D04462D1-9CC8-4AC0-AB3E-E968FEE127E3}" sibTransId="{F9680397-0A18-4C2D-A716-57B199C40C09}"/>
    <dgm:cxn modelId="{CBA00DD5-176B-45D3-95EA-733F1D16565F}" type="presOf" srcId="{04C573ED-D834-4CE8-A508-71A24957DE11}" destId="{E6B68C59-3F8F-4575-85CB-F1244EEB0B5C}" srcOrd="0" destOrd="3" presId="urn:microsoft.com/office/officeart/2005/8/layout/vList4"/>
    <dgm:cxn modelId="{96BF7AD8-A4B0-482C-8032-22FD0ED89D57}" type="presOf" srcId="{C90E4A04-75FD-443C-9477-73DC965D46E4}" destId="{A3002411-E111-4AE6-8DCC-BE8AE3DA328B}" srcOrd="1" destOrd="1" presId="urn:microsoft.com/office/officeart/2005/8/layout/vList4"/>
    <dgm:cxn modelId="{A8B926E2-5650-427A-9454-2AE28865727D}" srcId="{456B6E7E-7DD7-4937-95CD-BF5ABC4DD68B}" destId="{5678F9B7-0E51-4270-98CC-008385B610BC}" srcOrd="1" destOrd="0" parTransId="{6BC77B22-6BC0-4096-B169-81B548D7934E}" sibTransId="{C6409216-4843-4801-9002-2CCCF4249962}"/>
    <dgm:cxn modelId="{A99408E6-2155-4D7E-8554-5CD6CB832F9F}" srcId="{78576132-8619-4C07-8E02-3B9B0B226F44}" destId="{456B6E7E-7DD7-4937-95CD-BF5ABC4DD68B}" srcOrd="1" destOrd="0" parTransId="{BA6AD4C5-4762-430A-912E-3493CD3F7BAF}" sibTransId="{25C12E3F-3AA4-4CDA-AB53-B1BC8BBA726F}"/>
    <dgm:cxn modelId="{7BD3DAF4-109E-483F-9E9E-3F42CC58AD83}" type="presOf" srcId="{BA88DF2F-6E42-4136-A25B-A765F32B53C7}" destId="{3B95BCB0-D844-4A13-B1BE-21F323EDFB24}" srcOrd="1" destOrd="2" presId="urn:microsoft.com/office/officeart/2005/8/layout/vList4"/>
    <dgm:cxn modelId="{E1FD2CF5-C36F-41B0-92B8-F6AB6A4B6F6A}" type="presOf" srcId="{70A400B7-93F6-4EE1-92E7-41A5EB0B21B6}" destId="{2401B3E7-D60B-47D4-ABDA-DF6391C6D80C}" srcOrd="1" destOrd="1" presId="urn:microsoft.com/office/officeart/2005/8/layout/vList4"/>
    <dgm:cxn modelId="{469033F8-E68C-418F-A0C9-799B4E12146D}" type="presOf" srcId="{56524A24-F624-47D7-B9ED-8A46040A2151}" destId="{2401B3E7-D60B-47D4-ABDA-DF6391C6D80C}" srcOrd="1" destOrd="2" presId="urn:microsoft.com/office/officeart/2005/8/layout/vList4"/>
    <dgm:cxn modelId="{66AE35FA-EE28-4347-B2AB-A89E39281908}" type="presOf" srcId="{456B6E7E-7DD7-4937-95CD-BF5ABC4DD68B}" destId="{A3002411-E111-4AE6-8DCC-BE8AE3DA328B}" srcOrd="1" destOrd="0" presId="urn:microsoft.com/office/officeart/2005/8/layout/vList4"/>
    <dgm:cxn modelId="{8D71ACFB-17DF-4A64-851A-090E894C1892}" type="presOf" srcId="{E388002B-7939-4981-9E6D-6D3BAC2DC930}" destId="{79B43946-6D81-49B0-AA53-FBA69D2F9529}" srcOrd="0" destOrd="0" presId="urn:microsoft.com/office/officeart/2005/8/layout/vList4"/>
    <dgm:cxn modelId="{05833742-C0C6-45A6-9F6B-13652CB8E3EF}" type="presParOf" srcId="{8B065151-4E1D-4EF8-8213-0567069ABE94}" destId="{CC2A007E-50F3-4A86-AB9A-3DDCC5B8E02A}" srcOrd="0" destOrd="0" presId="urn:microsoft.com/office/officeart/2005/8/layout/vList4"/>
    <dgm:cxn modelId="{FA98F080-D85A-47EB-B732-0A21C7794F35}" type="presParOf" srcId="{CC2A007E-50F3-4A86-AB9A-3DDCC5B8E02A}" destId="{79B43946-6D81-49B0-AA53-FBA69D2F9529}" srcOrd="0" destOrd="0" presId="urn:microsoft.com/office/officeart/2005/8/layout/vList4"/>
    <dgm:cxn modelId="{793D9695-829C-4487-86B4-EFABFD98A5AE}" type="presParOf" srcId="{CC2A007E-50F3-4A86-AB9A-3DDCC5B8E02A}" destId="{C4294329-9B8D-4BDF-B986-22328D3062FF}" srcOrd="1" destOrd="0" presId="urn:microsoft.com/office/officeart/2005/8/layout/vList4"/>
    <dgm:cxn modelId="{19813995-B407-4339-95DD-6421D8D96777}" type="presParOf" srcId="{CC2A007E-50F3-4A86-AB9A-3DDCC5B8E02A}" destId="{3B95BCB0-D844-4A13-B1BE-21F323EDFB24}" srcOrd="2" destOrd="0" presId="urn:microsoft.com/office/officeart/2005/8/layout/vList4"/>
    <dgm:cxn modelId="{A17905EE-AD89-4D3D-B1D4-6E4C9A843EA6}" type="presParOf" srcId="{8B065151-4E1D-4EF8-8213-0567069ABE94}" destId="{1E07648C-24DA-41BA-82F8-8D625D3574B9}" srcOrd="1" destOrd="0" presId="urn:microsoft.com/office/officeart/2005/8/layout/vList4"/>
    <dgm:cxn modelId="{271278F8-3DE3-4A84-8051-83FDF5866E2C}" type="presParOf" srcId="{8B065151-4E1D-4EF8-8213-0567069ABE94}" destId="{382DA4BC-686D-4B5D-AD59-41346BD947F0}" srcOrd="2" destOrd="0" presId="urn:microsoft.com/office/officeart/2005/8/layout/vList4"/>
    <dgm:cxn modelId="{25AF93D0-115D-4F93-89A3-EE8287BF30A4}" type="presParOf" srcId="{382DA4BC-686D-4B5D-AD59-41346BD947F0}" destId="{E6B68C59-3F8F-4575-85CB-F1244EEB0B5C}" srcOrd="0" destOrd="0" presId="urn:microsoft.com/office/officeart/2005/8/layout/vList4"/>
    <dgm:cxn modelId="{7B747315-3CD4-4E75-8442-9B66C55BAD75}" type="presParOf" srcId="{382DA4BC-686D-4B5D-AD59-41346BD947F0}" destId="{02C73060-75C0-421E-BA16-324863C26408}" srcOrd="1" destOrd="0" presId="urn:microsoft.com/office/officeart/2005/8/layout/vList4"/>
    <dgm:cxn modelId="{B5CD49FC-5105-45A9-94BB-0DF4CDB23E15}" type="presParOf" srcId="{382DA4BC-686D-4B5D-AD59-41346BD947F0}" destId="{A3002411-E111-4AE6-8DCC-BE8AE3DA328B}" srcOrd="2" destOrd="0" presId="urn:microsoft.com/office/officeart/2005/8/layout/vList4"/>
    <dgm:cxn modelId="{431FBDA2-8AFA-497B-9524-E45750BAB9E4}" type="presParOf" srcId="{8B065151-4E1D-4EF8-8213-0567069ABE94}" destId="{69CF5E32-D8C3-430F-93E9-C95E64F0FB63}" srcOrd="3" destOrd="0" presId="urn:microsoft.com/office/officeart/2005/8/layout/vList4"/>
    <dgm:cxn modelId="{4928F7FA-D585-4207-9987-087AA3C1FB53}" type="presParOf" srcId="{8B065151-4E1D-4EF8-8213-0567069ABE94}" destId="{7958C286-2867-44AD-A945-25542ED49706}" srcOrd="4" destOrd="0" presId="urn:microsoft.com/office/officeart/2005/8/layout/vList4"/>
    <dgm:cxn modelId="{25941D0A-5144-4B3E-BB02-BF84BAB7E08C}" type="presParOf" srcId="{7958C286-2867-44AD-A945-25542ED49706}" destId="{13DD5491-F7D3-4E42-A8B4-59682B72E64B}" srcOrd="0" destOrd="0" presId="urn:microsoft.com/office/officeart/2005/8/layout/vList4"/>
    <dgm:cxn modelId="{2BD2FFCA-A7A2-4CFA-BBBA-E822DC979CAB}" type="presParOf" srcId="{7958C286-2867-44AD-A945-25542ED49706}" destId="{F7116A6A-5B12-4188-B784-91ABC67E064D}" srcOrd="1" destOrd="0" presId="urn:microsoft.com/office/officeart/2005/8/layout/vList4"/>
    <dgm:cxn modelId="{A8459BF7-7C05-43B1-B6D3-8AE8C3F511DD}" type="presParOf" srcId="{7958C286-2867-44AD-A945-25542ED49706}" destId="{2401B3E7-D60B-47D4-ABDA-DF6391C6D80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1B94CC-24A8-40CB-B817-32672A4762B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CABD138-5773-488D-A516-927FF63CD284}">
      <dgm:prSet phldrT="[Text]"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1914: V. </a:t>
          </a:r>
          <a:r>
            <a:rPr lang="cs-C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Tatlin</a:t>
          </a:r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: „Forma a konstrukce pro praktický život.“ (začátek konstruktivismu)</a:t>
          </a:r>
        </a:p>
      </dgm:t>
    </dgm:pt>
    <dgm:pt modelId="{33B844D5-39B6-45E4-AE8A-D7386ECF6598}" type="parTrans" cxnId="{1EE27A53-B176-437B-8FCF-5091F3BF4857}">
      <dgm:prSet/>
      <dgm:spPr/>
      <dgm:t>
        <a:bodyPr/>
        <a:lstStyle/>
        <a:p>
          <a:endParaRPr lang="cs-CZ"/>
        </a:p>
      </dgm:t>
    </dgm:pt>
    <dgm:pt modelId="{10F6E809-C529-4EB6-9F5C-5028DBAC6FB3}" type="sibTrans" cxnId="{1EE27A53-B176-437B-8FCF-5091F3BF4857}">
      <dgm:prSet/>
      <dgm:spPr/>
      <dgm:t>
        <a:bodyPr/>
        <a:lstStyle/>
        <a:p>
          <a:endParaRPr lang="cs-CZ"/>
        </a:p>
      </dgm:t>
    </dgm:pt>
    <dgm:pt modelId="{C5EC756F-A59C-4D9C-95CE-D59E36A5258F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A. Jirásek: Jan Roháč / J.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Joyce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Dubliners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K. Marx: Kapitál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Ch. Darwin: O vzniku druhů přirozeným výběrem</a:t>
          </a:r>
        </a:p>
      </dgm:t>
    </dgm:pt>
    <dgm:pt modelId="{5B93291C-F702-4A92-AEC6-B72F1BEAB14A}" type="parTrans" cxnId="{36FDBE61-6AC2-4553-8EEE-9143C0B0343A}">
      <dgm:prSet/>
      <dgm:spPr/>
      <dgm:t>
        <a:bodyPr/>
        <a:lstStyle/>
        <a:p>
          <a:endParaRPr lang="cs-CZ"/>
        </a:p>
      </dgm:t>
    </dgm:pt>
    <dgm:pt modelId="{7663087C-CD9C-4D4A-BB1F-4CC758403973}" type="sibTrans" cxnId="{36FDBE61-6AC2-4553-8EEE-9143C0B0343A}">
      <dgm:prSet/>
      <dgm:spPr/>
      <dgm:t>
        <a:bodyPr/>
        <a:lstStyle/>
        <a:p>
          <a:endParaRPr lang="cs-CZ"/>
        </a:p>
      </dgm:t>
    </dgm:pt>
    <dgm:pt modelId="{8CDB0826-5774-4EC1-B0FE-32CCE8F2A198}">
      <dgm:prSet phldrT="[Text]"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1915: K. </a:t>
          </a:r>
          <a:r>
            <a:rPr lang="cs-C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Malevič</a:t>
          </a:r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Suprematism</a:t>
          </a:r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(Černý obraz)</a:t>
          </a:r>
        </a:p>
      </dgm:t>
    </dgm:pt>
    <dgm:pt modelId="{78730B48-31E4-4CD5-B84E-EF09B1305667}" type="parTrans" cxnId="{D561E775-8366-49D8-8335-1689AF870264}">
      <dgm:prSet/>
      <dgm:spPr/>
      <dgm:t>
        <a:bodyPr/>
        <a:lstStyle/>
        <a:p>
          <a:endParaRPr lang="cs-CZ"/>
        </a:p>
      </dgm:t>
    </dgm:pt>
    <dgm:pt modelId="{E893DA3B-7BD6-45C2-AC81-5868B4B81B2D}" type="sibTrans" cxnId="{D561E775-8366-49D8-8335-1689AF870264}">
      <dgm:prSet/>
      <dgm:spPr/>
      <dgm:t>
        <a:bodyPr/>
        <a:lstStyle/>
        <a:p>
          <a:endParaRPr lang="cs-CZ"/>
        </a:p>
      </dgm:t>
    </dgm:pt>
    <dgm:pt modelId="{B2E87755-EB8C-4537-8D4D-366D610CE931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Zatčen vůdce mladočechů K. Kramář, úředně rozpuštěna Česká obec sokolská</a:t>
          </a:r>
        </a:p>
      </dgm:t>
    </dgm:pt>
    <dgm:pt modelId="{CD0547FA-D56B-43D9-8435-ED6CE263B5D1}" type="parTrans" cxnId="{D10ECDC0-DC83-470E-9B37-E14448D2A09C}">
      <dgm:prSet/>
      <dgm:spPr/>
      <dgm:t>
        <a:bodyPr/>
        <a:lstStyle/>
        <a:p>
          <a:endParaRPr lang="cs-CZ"/>
        </a:p>
      </dgm:t>
    </dgm:pt>
    <dgm:pt modelId="{7CEC1DC7-0808-404E-B3BA-DA69C309A1DF}" type="sibTrans" cxnId="{D10ECDC0-DC83-470E-9B37-E14448D2A09C}">
      <dgm:prSet/>
      <dgm:spPr/>
      <dgm:t>
        <a:bodyPr/>
        <a:lstStyle/>
        <a:p>
          <a:endParaRPr lang="cs-CZ"/>
        </a:p>
      </dgm:t>
    </dgm:pt>
    <dgm:pt modelId="{51C316FE-0F7A-4F86-B580-DF76C1520BE1}">
      <dgm:prSet phldrT="[Text]"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1916: T. </a:t>
          </a:r>
          <a:r>
            <a:rPr lang="cs-C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Tzara</a:t>
          </a:r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Cabaret</a:t>
          </a:r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Voltaire</a:t>
          </a:r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počátky </a:t>
          </a:r>
          <a:r>
            <a:rPr lang="cs-C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dadaimus</a:t>
          </a:r>
          <a:endParaRPr lang="cs-C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D46A34-CA38-4D13-AB5C-47F2EB718BA0}" type="parTrans" cxnId="{F14E5AD1-4E0D-43BF-AC0E-6DEDE188AFBF}">
      <dgm:prSet/>
      <dgm:spPr/>
      <dgm:t>
        <a:bodyPr/>
        <a:lstStyle/>
        <a:p>
          <a:endParaRPr lang="cs-CZ"/>
        </a:p>
      </dgm:t>
    </dgm:pt>
    <dgm:pt modelId="{0C798B44-D172-455F-B928-FE4AC5DA149E}" type="sibTrans" cxnId="{F14E5AD1-4E0D-43BF-AC0E-6DEDE188AFBF}">
      <dgm:prSet/>
      <dgm:spPr/>
      <dgm:t>
        <a:bodyPr/>
        <a:lstStyle/>
        <a:p>
          <a:endParaRPr lang="cs-CZ"/>
        </a:p>
      </dgm:t>
    </dgm:pt>
    <dgm:pt modelId="{6DADFAE2-3436-4555-97EF-D433F0A09D19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A. Einstein publikoval svoji Obecnou teorii relativity</a:t>
          </a:r>
        </a:p>
      </dgm:t>
    </dgm:pt>
    <dgm:pt modelId="{19A5442E-4F9B-41DF-AB11-4F203EFCD34C}" type="parTrans" cxnId="{AB34295E-5F8E-4058-AC5B-4098F201E785}">
      <dgm:prSet/>
      <dgm:spPr/>
      <dgm:t>
        <a:bodyPr/>
        <a:lstStyle/>
        <a:p>
          <a:endParaRPr lang="cs-CZ"/>
        </a:p>
      </dgm:t>
    </dgm:pt>
    <dgm:pt modelId="{9D800173-CF19-474F-B3B7-1BB77F518C45}" type="sibTrans" cxnId="{AB34295E-5F8E-4058-AC5B-4098F201E785}">
      <dgm:prSet/>
      <dgm:spPr/>
      <dgm:t>
        <a:bodyPr/>
        <a:lstStyle/>
        <a:p>
          <a:endParaRPr lang="cs-CZ"/>
        </a:p>
      </dgm:t>
    </dgm:pt>
    <dgm:pt modelId="{76F57A72-C357-41B8-A864-8E0401C73D8F}">
      <dgm:prSet phldrT="[Text]" custT="1"/>
      <dgm:spPr/>
      <dgm:t>
        <a:bodyPr/>
        <a:lstStyle/>
        <a:p>
          <a:endParaRPr lang="cs-CZ" sz="2000" dirty="0"/>
        </a:p>
      </dgm:t>
    </dgm:pt>
    <dgm:pt modelId="{D09F1427-94F9-40F3-AD7A-388BB27D67A6}" type="parTrans" cxnId="{3042182B-217D-4780-BA1A-CEA5D459423C}">
      <dgm:prSet/>
      <dgm:spPr/>
    </dgm:pt>
    <dgm:pt modelId="{F96A3A62-972D-4085-BE44-89BD8259EA0F}" type="sibTrans" cxnId="{3042182B-217D-4780-BA1A-CEA5D459423C}">
      <dgm:prSet/>
      <dgm:spPr/>
    </dgm:pt>
    <dgm:pt modelId="{AF3E9748-0C03-4D84-BAC2-26FCE6CB1E01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Začátek 1. světové války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odjezd T. G. M. do zahraničí</a:t>
          </a:r>
        </a:p>
      </dgm:t>
    </dgm:pt>
    <dgm:pt modelId="{427DE9D5-BE0D-488A-83C7-03D934D4271A}" type="parTrans" cxnId="{55E94B82-F8AF-49B6-A09D-D9AAA113FAD1}">
      <dgm:prSet/>
      <dgm:spPr/>
    </dgm:pt>
    <dgm:pt modelId="{5CF5F2F8-9FE8-4FA3-8084-E96FEF3FD50B}" type="sibTrans" cxnId="{55E94B82-F8AF-49B6-A09D-D9AAA113FAD1}">
      <dgm:prSet/>
      <dgm:spPr/>
    </dgm:pt>
    <dgm:pt modelId="{DD00FF1B-4F70-4295-9DDC-F7A3BC111C31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V. Dyk: Krysař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K. H. Hilar: Divadelní promenády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F. Šrámek: Léto / F. Kafka: Die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Verwandlung</a:t>
          </a:r>
          <a:endParaRPr lang="cs-CZ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2503D1-109A-41F1-9CBA-14D5F5912E11}" type="parTrans" cxnId="{4E359618-409B-4554-B274-5A701CE1CC13}">
      <dgm:prSet/>
      <dgm:spPr/>
    </dgm:pt>
    <dgm:pt modelId="{5B449D0F-9E2B-45D6-8FA5-6292A2FE1053}" type="sibTrans" cxnId="{4E359618-409B-4554-B274-5A701CE1CC13}">
      <dgm:prSet/>
      <dgm:spPr/>
    </dgm:pt>
    <dgm:pt modelId="{C7AED721-E482-4D2D-971B-2CE7F5B394DC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L.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Šaloun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Mistr Jan Hus (pomník Staroměstské náměstí, budován od 1901)</a:t>
          </a:r>
        </a:p>
      </dgm:t>
    </dgm:pt>
    <dgm:pt modelId="{5672C2E2-4F80-45FF-AF77-2EFB3982F8A2}" type="parTrans" cxnId="{D3A13DE9-DF2F-4875-97B4-BE52CBB61E4F}">
      <dgm:prSet/>
      <dgm:spPr/>
    </dgm:pt>
    <dgm:pt modelId="{1248DDEA-B4C0-4EDD-9883-039185C912D2}" type="sibTrans" cxnId="{D3A13DE9-DF2F-4875-97B4-BE52CBB61E4F}">
      <dgm:prSet/>
      <dgm:spPr/>
    </dgm:pt>
    <dgm:pt modelId="{56E9AF1C-A22E-454A-BAFE-4186C79CA852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Čapkové: Zářivé hlubiny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S. Lom: Vůdce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O.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Theer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Faethon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R.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Weiner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Lítice</a:t>
          </a:r>
        </a:p>
      </dgm:t>
    </dgm:pt>
    <dgm:pt modelId="{8DCC2D16-062C-4458-834A-F56AB71D12E6}" type="parTrans" cxnId="{EB493E7C-8B4D-445F-AF8A-8AFE0A9D42B4}">
      <dgm:prSet/>
      <dgm:spPr/>
    </dgm:pt>
    <dgm:pt modelId="{CB075A1F-D81D-4B4D-B384-073AB3B8D3E5}" type="sibTrans" cxnId="{EB493E7C-8B4D-445F-AF8A-8AFE0A9D42B4}">
      <dgm:prSet/>
      <dgm:spPr/>
    </dgm:pt>
    <dgm:pt modelId="{A107691C-558A-4E29-9827-AAD4D2BA9BBC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H.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Bahr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Expressionismus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F. de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Saussure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Kurz obecné lingvistiky</a:t>
          </a:r>
        </a:p>
      </dgm:t>
    </dgm:pt>
    <dgm:pt modelId="{7F795458-5FB6-4275-B41B-4BFA92C25A71}" type="parTrans" cxnId="{8BA518B9-594B-4C4F-8BA4-E82C9B9ACF48}">
      <dgm:prSet/>
      <dgm:spPr/>
    </dgm:pt>
    <dgm:pt modelId="{E1756CD4-2218-417E-9226-739A30981406}" type="sibTrans" cxnId="{8BA518B9-594B-4C4F-8BA4-E82C9B9ACF48}">
      <dgm:prSet/>
      <dgm:spPr/>
    </dgm:pt>
    <dgm:pt modelId="{A2C66A67-E051-45D6-9D9C-D609473192B2}" type="pres">
      <dgm:prSet presAssocID="{2B1B94CC-24A8-40CB-B817-32672A4762B3}" presName="linear" presStyleCnt="0">
        <dgm:presLayoutVars>
          <dgm:dir/>
          <dgm:resizeHandles val="exact"/>
        </dgm:presLayoutVars>
      </dgm:prSet>
      <dgm:spPr/>
    </dgm:pt>
    <dgm:pt modelId="{0AE8C274-AE55-44C6-A3D4-65AE771CC0CD}" type="pres">
      <dgm:prSet presAssocID="{4CABD138-5773-488D-A516-927FF63CD284}" presName="comp" presStyleCnt="0"/>
      <dgm:spPr/>
    </dgm:pt>
    <dgm:pt modelId="{5C49E504-5628-4F3B-AB39-DEA7AAB34A1D}" type="pres">
      <dgm:prSet presAssocID="{4CABD138-5773-488D-A516-927FF63CD284}" presName="box" presStyleLbl="node1" presStyleIdx="0" presStyleCnt="3" custLinFactNeighborX="-2855" custLinFactNeighborY="1241"/>
      <dgm:spPr/>
    </dgm:pt>
    <dgm:pt modelId="{C865354C-BD8B-4F41-8B37-C5CCCD83CA2A}" type="pres">
      <dgm:prSet presAssocID="{4CABD138-5773-488D-A516-927FF63CD284}" presName="img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409" b="-76591"/>
          </a:stretch>
        </a:blipFill>
      </dgm:spPr>
    </dgm:pt>
    <dgm:pt modelId="{0EA8A040-568D-4B65-97F1-43D3A4E6A688}" type="pres">
      <dgm:prSet presAssocID="{4CABD138-5773-488D-A516-927FF63CD284}" presName="text" presStyleLbl="node1" presStyleIdx="0" presStyleCnt="3">
        <dgm:presLayoutVars>
          <dgm:bulletEnabled val="1"/>
        </dgm:presLayoutVars>
      </dgm:prSet>
      <dgm:spPr/>
    </dgm:pt>
    <dgm:pt modelId="{1B09ED17-8589-413D-8593-CBE344F8E9B8}" type="pres">
      <dgm:prSet presAssocID="{10F6E809-C529-4EB6-9F5C-5028DBAC6FB3}" presName="spacer" presStyleCnt="0"/>
      <dgm:spPr/>
    </dgm:pt>
    <dgm:pt modelId="{FE683169-47CE-4F2F-BEF4-0064DCC90CA7}" type="pres">
      <dgm:prSet presAssocID="{8CDB0826-5774-4EC1-B0FE-32CCE8F2A198}" presName="comp" presStyleCnt="0"/>
      <dgm:spPr/>
    </dgm:pt>
    <dgm:pt modelId="{22A63ADA-423D-4D84-8BEB-C6012EFBAF70}" type="pres">
      <dgm:prSet presAssocID="{8CDB0826-5774-4EC1-B0FE-32CCE8F2A198}" presName="box" presStyleLbl="node1" presStyleIdx="1" presStyleCnt="3"/>
      <dgm:spPr/>
    </dgm:pt>
    <dgm:pt modelId="{11F63146-A00C-4CE7-A370-6973A416C649}" type="pres">
      <dgm:prSet presAssocID="{8CDB0826-5774-4EC1-B0FE-32CCE8F2A198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72155444-16FA-45C6-B769-09AC72C57889}" type="pres">
      <dgm:prSet presAssocID="{8CDB0826-5774-4EC1-B0FE-32CCE8F2A198}" presName="text" presStyleLbl="node1" presStyleIdx="1" presStyleCnt="3">
        <dgm:presLayoutVars>
          <dgm:bulletEnabled val="1"/>
        </dgm:presLayoutVars>
      </dgm:prSet>
      <dgm:spPr/>
    </dgm:pt>
    <dgm:pt modelId="{A467D280-E58A-4AB8-ABDA-B35237A0877E}" type="pres">
      <dgm:prSet presAssocID="{E893DA3B-7BD6-45C2-AC81-5868B4B81B2D}" presName="spacer" presStyleCnt="0"/>
      <dgm:spPr/>
    </dgm:pt>
    <dgm:pt modelId="{D7304E36-46C2-47FE-9CD9-EBB02FC07C85}" type="pres">
      <dgm:prSet presAssocID="{51C316FE-0F7A-4F86-B580-DF76C1520BE1}" presName="comp" presStyleCnt="0"/>
      <dgm:spPr/>
    </dgm:pt>
    <dgm:pt modelId="{2F156532-2574-4A06-B980-E4ADFDD6896F}" type="pres">
      <dgm:prSet presAssocID="{51C316FE-0F7A-4F86-B580-DF76C1520BE1}" presName="box" presStyleLbl="node1" presStyleIdx="2" presStyleCnt="3"/>
      <dgm:spPr/>
    </dgm:pt>
    <dgm:pt modelId="{97414F7A-82F7-47DD-A8E3-4176BC0DA35B}" type="pres">
      <dgm:prSet presAssocID="{51C316FE-0F7A-4F86-B580-DF76C1520BE1}" presName="img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9728" b="-26272"/>
          </a:stretch>
        </a:blipFill>
      </dgm:spPr>
    </dgm:pt>
    <dgm:pt modelId="{BDB640F6-5D96-4226-AE4F-2ADEEC391920}" type="pres">
      <dgm:prSet presAssocID="{51C316FE-0F7A-4F86-B580-DF76C1520BE1}" presName="text" presStyleLbl="node1" presStyleIdx="2" presStyleCnt="3">
        <dgm:presLayoutVars>
          <dgm:bulletEnabled val="1"/>
        </dgm:presLayoutVars>
      </dgm:prSet>
      <dgm:spPr/>
    </dgm:pt>
  </dgm:ptLst>
  <dgm:cxnLst>
    <dgm:cxn modelId="{FBD8DA11-5EA3-4F52-B463-B7DD3932629B}" type="presOf" srcId="{76F57A72-C357-41B8-A864-8E0401C73D8F}" destId="{5C49E504-5628-4F3B-AB39-DEA7AAB34A1D}" srcOrd="0" destOrd="3" presId="urn:microsoft.com/office/officeart/2005/8/layout/vList4"/>
    <dgm:cxn modelId="{4E359618-409B-4554-B274-5A701CE1CC13}" srcId="{8CDB0826-5774-4EC1-B0FE-32CCE8F2A198}" destId="{DD00FF1B-4F70-4295-9DDC-F7A3BC111C31}" srcOrd="1" destOrd="0" parTransId="{712503D1-109A-41F1-9CBA-14D5F5912E11}" sibTransId="{5B449D0F-9E2B-45D6-8FA5-6292A2FE1053}"/>
    <dgm:cxn modelId="{20855C1B-8743-479D-98DA-7D074A1ABE6F}" type="presOf" srcId="{51C316FE-0F7A-4F86-B580-DF76C1520BE1}" destId="{2F156532-2574-4A06-B980-E4ADFDD6896F}" srcOrd="0" destOrd="0" presId="urn:microsoft.com/office/officeart/2005/8/layout/vList4"/>
    <dgm:cxn modelId="{3042182B-217D-4780-BA1A-CEA5D459423C}" srcId="{4CABD138-5773-488D-A516-927FF63CD284}" destId="{76F57A72-C357-41B8-A864-8E0401C73D8F}" srcOrd="2" destOrd="0" parTransId="{D09F1427-94F9-40F3-AD7A-388BB27D67A6}" sibTransId="{F96A3A62-972D-4085-BE44-89BD8259EA0F}"/>
    <dgm:cxn modelId="{95ABE52B-6B83-45AE-A14E-A5955D0CF646}" type="presOf" srcId="{6DADFAE2-3436-4555-97EF-D433F0A09D19}" destId="{BDB640F6-5D96-4226-AE4F-2ADEEC391920}" srcOrd="1" destOrd="1" presId="urn:microsoft.com/office/officeart/2005/8/layout/vList4"/>
    <dgm:cxn modelId="{AF21AD3A-5A90-48F3-BFBF-6FA5DAF63A7F}" type="presOf" srcId="{B2E87755-EB8C-4537-8D4D-366D610CE931}" destId="{72155444-16FA-45C6-B769-09AC72C57889}" srcOrd="1" destOrd="1" presId="urn:microsoft.com/office/officeart/2005/8/layout/vList4"/>
    <dgm:cxn modelId="{EF11613E-5C87-4C78-BF80-BD07A2A296FD}" type="presOf" srcId="{2B1B94CC-24A8-40CB-B817-32672A4762B3}" destId="{A2C66A67-E051-45D6-9D9C-D609473192B2}" srcOrd="0" destOrd="0" presId="urn:microsoft.com/office/officeart/2005/8/layout/vList4"/>
    <dgm:cxn modelId="{AB34295E-5F8E-4058-AC5B-4098F201E785}" srcId="{51C316FE-0F7A-4F86-B580-DF76C1520BE1}" destId="{6DADFAE2-3436-4555-97EF-D433F0A09D19}" srcOrd="0" destOrd="0" parTransId="{19A5442E-4F9B-41DF-AB11-4F203EFCD34C}" sibTransId="{9D800173-CF19-474F-B3B7-1BB77F518C45}"/>
    <dgm:cxn modelId="{CE0D855E-0C31-4FC2-9DAC-7E59840D7621}" type="presOf" srcId="{6DADFAE2-3436-4555-97EF-D433F0A09D19}" destId="{2F156532-2574-4A06-B980-E4ADFDD6896F}" srcOrd="0" destOrd="1" presId="urn:microsoft.com/office/officeart/2005/8/layout/vList4"/>
    <dgm:cxn modelId="{36FDBE61-6AC2-4553-8EEE-9143C0B0343A}" srcId="{4CABD138-5773-488D-A516-927FF63CD284}" destId="{C5EC756F-A59C-4D9C-95CE-D59E36A5258F}" srcOrd="1" destOrd="0" parTransId="{5B93291C-F702-4A92-AEC6-B72F1BEAB14A}" sibTransId="{7663087C-CD9C-4D4A-BB1F-4CC758403973}"/>
    <dgm:cxn modelId="{1854B16B-D032-462C-B1D4-FAB29777DAAA}" type="presOf" srcId="{C5EC756F-A59C-4D9C-95CE-D59E36A5258F}" destId="{5C49E504-5628-4F3B-AB39-DEA7AAB34A1D}" srcOrd="0" destOrd="2" presId="urn:microsoft.com/office/officeart/2005/8/layout/vList4"/>
    <dgm:cxn modelId="{BF146570-C601-46A6-8DA0-211754924AA2}" type="presOf" srcId="{C7AED721-E482-4D2D-971B-2CE7F5B394DC}" destId="{22A63ADA-423D-4D84-8BEB-C6012EFBAF70}" srcOrd="0" destOrd="3" presId="urn:microsoft.com/office/officeart/2005/8/layout/vList4"/>
    <dgm:cxn modelId="{21411872-DA5F-496F-AC4C-D707DD82EE00}" type="presOf" srcId="{8CDB0826-5774-4EC1-B0FE-32CCE8F2A198}" destId="{22A63ADA-423D-4D84-8BEB-C6012EFBAF70}" srcOrd="0" destOrd="0" presId="urn:microsoft.com/office/officeart/2005/8/layout/vList4"/>
    <dgm:cxn modelId="{1EE27A53-B176-437B-8FCF-5091F3BF4857}" srcId="{2B1B94CC-24A8-40CB-B817-32672A4762B3}" destId="{4CABD138-5773-488D-A516-927FF63CD284}" srcOrd="0" destOrd="0" parTransId="{33B844D5-39B6-45E4-AE8A-D7386ECF6598}" sibTransId="{10F6E809-C529-4EB6-9F5C-5028DBAC6FB3}"/>
    <dgm:cxn modelId="{D561E775-8366-49D8-8335-1689AF870264}" srcId="{2B1B94CC-24A8-40CB-B817-32672A4762B3}" destId="{8CDB0826-5774-4EC1-B0FE-32CCE8F2A198}" srcOrd="1" destOrd="0" parTransId="{78730B48-31E4-4CD5-B84E-EF09B1305667}" sibTransId="{E893DA3B-7BD6-45C2-AC81-5868B4B81B2D}"/>
    <dgm:cxn modelId="{EB493E7C-8B4D-445F-AF8A-8AFE0A9D42B4}" srcId="{51C316FE-0F7A-4F86-B580-DF76C1520BE1}" destId="{56E9AF1C-A22E-454A-BAFE-4186C79CA852}" srcOrd="1" destOrd="0" parTransId="{8DCC2D16-062C-4458-834A-F56AB71D12E6}" sibTransId="{CB075A1F-D81D-4B4D-B384-073AB3B8D3E5}"/>
    <dgm:cxn modelId="{55E94B82-F8AF-49B6-A09D-D9AAA113FAD1}" srcId="{4CABD138-5773-488D-A516-927FF63CD284}" destId="{AF3E9748-0C03-4D84-BAC2-26FCE6CB1E01}" srcOrd="0" destOrd="0" parTransId="{427DE9D5-BE0D-488A-83C7-03D934D4271A}" sibTransId="{5CF5F2F8-9FE8-4FA3-8084-E96FEF3FD50B}"/>
    <dgm:cxn modelId="{4E367A85-81E2-4EEB-B1EB-5C03F959B857}" type="presOf" srcId="{AF3E9748-0C03-4D84-BAC2-26FCE6CB1E01}" destId="{5C49E504-5628-4F3B-AB39-DEA7AAB34A1D}" srcOrd="0" destOrd="1" presId="urn:microsoft.com/office/officeart/2005/8/layout/vList4"/>
    <dgm:cxn modelId="{54CEF596-026B-43B6-8C93-D327D6DC4C0F}" type="presOf" srcId="{C7AED721-E482-4D2D-971B-2CE7F5B394DC}" destId="{72155444-16FA-45C6-B769-09AC72C57889}" srcOrd="1" destOrd="3" presId="urn:microsoft.com/office/officeart/2005/8/layout/vList4"/>
    <dgm:cxn modelId="{EE8EF19C-7EA8-4D97-9633-A72A3A579AD5}" type="presOf" srcId="{4CABD138-5773-488D-A516-927FF63CD284}" destId="{5C49E504-5628-4F3B-AB39-DEA7AAB34A1D}" srcOrd="0" destOrd="0" presId="urn:microsoft.com/office/officeart/2005/8/layout/vList4"/>
    <dgm:cxn modelId="{FD6ABCA0-F7E0-402B-AADA-95983F5BBD55}" type="presOf" srcId="{4CABD138-5773-488D-A516-927FF63CD284}" destId="{0EA8A040-568D-4B65-97F1-43D3A4E6A688}" srcOrd="1" destOrd="0" presId="urn:microsoft.com/office/officeart/2005/8/layout/vList4"/>
    <dgm:cxn modelId="{52BCF8AE-B965-4C1A-A9B8-E90D8AD59961}" type="presOf" srcId="{C5EC756F-A59C-4D9C-95CE-D59E36A5258F}" destId="{0EA8A040-568D-4B65-97F1-43D3A4E6A688}" srcOrd="1" destOrd="2" presId="urn:microsoft.com/office/officeart/2005/8/layout/vList4"/>
    <dgm:cxn modelId="{3A2804AF-B88C-4620-A28E-9B75F4CE6DD6}" type="presOf" srcId="{DD00FF1B-4F70-4295-9DDC-F7A3BC111C31}" destId="{22A63ADA-423D-4D84-8BEB-C6012EFBAF70}" srcOrd="0" destOrd="2" presId="urn:microsoft.com/office/officeart/2005/8/layout/vList4"/>
    <dgm:cxn modelId="{39391CAF-B0D3-4E86-8071-D3DDE02FF845}" type="presOf" srcId="{56E9AF1C-A22E-454A-BAFE-4186C79CA852}" destId="{BDB640F6-5D96-4226-AE4F-2ADEEC391920}" srcOrd="1" destOrd="2" presId="urn:microsoft.com/office/officeart/2005/8/layout/vList4"/>
    <dgm:cxn modelId="{8BA518B9-594B-4C4F-8BA4-E82C9B9ACF48}" srcId="{51C316FE-0F7A-4F86-B580-DF76C1520BE1}" destId="{A107691C-558A-4E29-9827-AAD4D2BA9BBC}" srcOrd="2" destOrd="0" parTransId="{7F795458-5FB6-4275-B41B-4BFA92C25A71}" sibTransId="{E1756CD4-2218-417E-9226-739A30981406}"/>
    <dgm:cxn modelId="{C05FE7BD-6F58-4133-BD79-C28A935E6B5F}" type="presOf" srcId="{A107691C-558A-4E29-9827-AAD4D2BA9BBC}" destId="{2F156532-2574-4A06-B980-E4ADFDD6896F}" srcOrd="0" destOrd="3" presId="urn:microsoft.com/office/officeart/2005/8/layout/vList4"/>
    <dgm:cxn modelId="{D10ECDC0-DC83-470E-9B37-E14448D2A09C}" srcId="{8CDB0826-5774-4EC1-B0FE-32CCE8F2A198}" destId="{B2E87755-EB8C-4537-8D4D-366D610CE931}" srcOrd="0" destOrd="0" parTransId="{CD0547FA-D56B-43D9-8435-ED6CE263B5D1}" sibTransId="{7CEC1DC7-0808-404E-B3BA-DA69C309A1DF}"/>
    <dgm:cxn modelId="{0AE036C9-24CE-4C8F-869C-96A9A0464812}" type="presOf" srcId="{76F57A72-C357-41B8-A864-8E0401C73D8F}" destId="{0EA8A040-568D-4B65-97F1-43D3A4E6A688}" srcOrd="1" destOrd="3" presId="urn:microsoft.com/office/officeart/2005/8/layout/vList4"/>
    <dgm:cxn modelId="{5CC5EED0-42A4-443A-A45C-1A417944E488}" type="presOf" srcId="{B2E87755-EB8C-4537-8D4D-366D610CE931}" destId="{22A63ADA-423D-4D84-8BEB-C6012EFBAF70}" srcOrd="0" destOrd="1" presId="urn:microsoft.com/office/officeart/2005/8/layout/vList4"/>
    <dgm:cxn modelId="{F14E5AD1-4E0D-43BF-AC0E-6DEDE188AFBF}" srcId="{2B1B94CC-24A8-40CB-B817-32672A4762B3}" destId="{51C316FE-0F7A-4F86-B580-DF76C1520BE1}" srcOrd="2" destOrd="0" parTransId="{9AD46A34-CA38-4D13-AB5C-47F2EB718BA0}" sibTransId="{0C798B44-D172-455F-B928-FE4AC5DA149E}"/>
    <dgm:cxn modelId="{DD0BDDD9-F94A-4A88-8949-C6986B9072A1}" type="presOf" srcId="{56E9AF1C-A22E-454A-BAFE-4186C79CA852}" destId="{2F156532-2574-4A06-B980-E4ADFDD6896F}" srcOrd="0" destOrd="2" presId="urn:microsoft.com/office/officeart/2005/8/layout/vList4"/>
    <dgm:cxn modelId="{8498F9DA-D960-469C-A476-5101144CF5E6}" type="presOf" srcId="{51C316FE-0F7A-4F86-B580-DF76C1520BE1}" destId="{BDB640F6-5D96-4226-AE4F-2ADEEC391920}" srcOrd="1" destOrd="0" presId="urn:microsoft.com/office/officeart/2005/8/layout/vList4"/>
    <dgm:cxn modelId="{D3A13DE9-DF2F-4875-97B4-BE52CBB61E4F}" srcId="{8CDB0826-5774-4EC1-B0FE-32CCE8F2A198}" destId="{C7AED721-E482-4D2D-971B-2CE7F5B394DC}" srcOrd="2" destOrd="0" parTransId="{5672C2E2-4F80-45FF-AF77-2EFB3982F8A2}" sibTransId="{1248DDEA-B4C0-4EDD-9883-039185C912D2}"/>
    <dgm:cxn modelId="{7D7B31EB-5640-44AB-85DD-54300804171C}" type="presOf" srcId="{DD00FF1B-4F70-4295-9DDC-F7A3BC111C31}" destId="{72155444-16FA-45C6-B769-09AC72C57889}" srcOrd="1" destOrd="2" presId="urn:microsoft.com/office/officeart/2005/8/layout/vList4"/>
    <dgm:cxn modelId="{5F901AF1-EF03-4639-8B62-8FA5E1B974E6}" type="presOf" srcId="{AF3E9748-0C03-4D84-BAC2-26FCE6CB1E01}" destId="{0EA8A040-568D-4B65-97F1-43D3A4E6A688}" srcOrd="1" destOrd="1" presId="urn:microsoft.com/office/officeart/2005/8/layout/vList4"/>
    <dgm:cxn modelId="{52D694FC-D37B-4DFD-9C71-4FDAED9DC146}" type="presOf" srcId="{A107691C-558A-4E29-9827-AAD4D2BA9BBC}" destId="{BDB640F6-5D96-4226-AE4F-2ADEEC391920}" srcOrd="1" destOrd="3" presId="urn:microsoft.com/office/officeart/2005/8/layout/vList4"/>
    <dgm:cxn modelId="{CE53D2FE-2FC8-4B68-858A-DA945538EA58}" type="presOf" srcId="{8CDB0826-5774-4EC1-B0FE-32CCE8F2A198}" destId="{72155444-16FA-45C6-B769-09AC72C57889}" srcOrd="1" destOrd="0" presId="urn:microsoft.com/office/officeart/2005/8/layout/vList4"/>
    <dgm:cxn modelId="{471D6144-9A96-46F4-9109-DAF578B9E8CE}" type="presParOf" srcId="{A2C66A67-E051-45D6-9D9C-D609473192B2}" destId="{0AE8C274-AE55-44C6-A3D4-65AE771CC0CD}" srcOrd="0" destOrd="0" presId="urn:microsoft.com/office/officeart/2005/8/layout/vList4"/>
    <dgm:cxn modelId="{019A4778-800D-4C8C-9C76-1133BF04556B}" type="presParOf" srcId="{0AE8C274-AE55-44C6-A3D4-65AE771CC0CD}" destId="{5C49E504-5628-4F3B-AB39-DEA7AAB34A1D}" srcOrd="0" destOrd="0" presId="urn:microsoft.com/office/officeart/2005/8/layout/vList4"/>
    <dgm:cxn modelId="{96B75C9C-B762-4638-9B87-8BE089971207}" type="presParOf" srcId="{0AE8C274-AE55-44C6-A3D4-65AE771CC0CD}" destId="{C865354C-BD8B-4F41-8B37-C5CCCD83CA2A}" srcOrd="1" destOrd="0" presId="urn:microsoft.com/office/officeart/2005/8/layout/vList4"/>
    <dgm:cxn modelId="{B0529DE2-ABB3-422F-853D-5C405FD7C372}" type="presParOf" srcId="{0AE8C274-AE55-44C6-A3D4-65AE771CC0CD}" destId="{0EA8A040-568D-4B65-97F1-43D3A4E6A688}" srcOrd="2" destOrd="0" presId="urn:microsoft.com/office/officeart/2005/8/layout/vList4"/>
    <dgm:cxn modelId="{024F0AB0-DCA7-4B93-82B3-CE1AAE2CA146}" type="presParOf" srcId="{A2C66A67-E051-45D6-9D9C-D609473192B2}" destId="{1B09ED17-8589-413D-8593-CBE344F8E9B8}" srcOrd="1" destOrd="0" presId="urn:microsoft.com/office/officeart/2005/8/layout/vList4"/>
    <dgm:cxn modelId="{E753B088-040A-4C18-A5B1-D4AE652556EF}" type="presParOf" srcId="{A2C66A67-E051-45D6-9D9C-D609473192B2}" destId="{FE683169-47CE-4F2F-BEF4-0064DCC90CA7}" srcOrd="2" destOrd="0" presId="urn:microsoft.com/office/officeart/2005/8/layout/vList4"/>
    <dgm:cxn modelId="{D13EBF62-77D3-43A6-99F4-E6367E670D1B}" type="presParOf" srcId="{FE683169-47CE-4F2F-BEF4-0064DCC90CA7}" destId="{22A63ADA-423D-4D84-8BEB-C6012EFBAF70}" srcOrd="0" destOrd="0" presId="urn:microsoft.com/office/officeart/2005/8/layout/vList4"/>
    <dgm:cxn modelId="{681DA3EA-BACB-4E3C-91F2-988D8377DCCC}" type="presParOf" srcId="{FE683169-47CE-4F2F-BEF4-0064DCC90CA7}" destId="{11F63146-A00C-4CE7-A370-6973A416C649}" srcOrd="1" destOrd="0" presId="urn:microsoft.com/office/officeart/2005/8/layout/vList4"/>
    <dgm:cxn modelId="{32E62D9C-03DF-47AC-89EB-CAD290870F6A}" type="presParOf" srcId="{FE683169-47CE-4F2F-BEF4-0064DCC90CA7}" destId="{72155444-16FA-45C6-B769-09AC72C57889}" srcOrd="2" destOrd="0" presId="urn:microsoft.com/office/officeart/2005/8/layout/vList4"/>
    <dgm:cxn modelId="{82D78332-8E8F-453A-A851-97F5D6975D14}" type="presParOf" srcId="{A2C66A67-E051-45D6-9D9C-D609473192B2}" destId="{A467D280-E58A-4AB8-ABDA-B35237A0877E}" srcOrd="3" destOrd="0" presId="urn:microsoft.com/office/officeart/2005/8/layout/vList4"/>
    <dgm:cxn modelId="{E98961CA-2911-4581-AC80-945CD94133A3}" type="presParOf" srcId="{A2C66A67-E051-45D6-9D9C-D609473192B2}" destId="{D7304E36-46C2-47FE-9CD9-EBB02FC07C85}" srcOrd="4" destOrd="0" presId="urn:microsoft.com/office/officeart/2005/8/layout/vList4"/>
    <dgm:cxn modelId="{D31BA620-6519-45E4-B317-1F67C31BB346}" type="presParOf" srcId="{D7304E36-46C2-47FE-9CD9-EBB02FC07C85}" destId="{2F156532-2574-4A06-B980-E4ADFDD6896F}" srcOrd="0" destOrd="0" presId="urn:microsoft.com/office/officeart/2005/8/layout/vList4"/>
    <dgm:cxn modelId="{3C8FBCC7-9F8F-4257-8A6D-33E4CA3597E1}" type="presParOf" srcId="{D7304E36-46C2-47FE-9CD9-EBB02FC07C85}" destId="{97414F7A-82F7-47DD-A8E3-4176BC0DA35B}" srcOrd="1" destOrd="0" presId="urn:microsoft.com/office/officeart/2005/8/layout/vList4"/>
    <dgm:cxn modelId="{ED544414-650E-4432-BC5E-BD5816857EF1}" type="presParOf" srcId="{D7304E36-46C2-47FE-9CD9-EBB02FC07C85}" destId="{BDB640F6-5D96-4226-AE4F-2ADEEC39192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3C2761-1302-44D9-B2C1-A72F2353351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DC87DD9-8C18-4B95-8700-BB46654DB47F}">
      <dgm:prSet phldrT="[Text]"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1917: vychází časopis De </a:t>
          </a:r>
          <a:r>
            <a:rPr lang="cs-C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Stijl</a:t>
          </a:r>
          <a:endParaRPr lang="cs-C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263CAC-FF40-4FD3-A154-4AD93079F919}" type="parTrans" cxnId="{F9BFDED2-8443-40DF-A2F7-AC787B5378E5}">
      <dgm:prSet/>
      <dgm:spPr/>
      <dgm:t>
        <a:bodyPr/>
        <a:lstStyle/>
        <a:p>
          <a:endParaRPr lang="cs-CZ"/>
        </a:p>
      </dgm:t>
    </dgm:pt>
    <dgm:pt modelId="{453E8B2C-D5CA-4D55-84B6-4041F736463E}" type="sibTrans" cxnId="{F9BFDED2-8443-40DF-A2F7-AC787B5378E5}">
      <dgm:prSet/>
      <dgm:spPr/>
      <dgm:t>
        <a:bodyPr/>
        <a:lstStyle/>
        <a:p>
          <a:endParaRPr lang="cs-CZ"/>
        </a:p>
      </dgm:t>
    </dgm:pt>
    <dgm:pt modelId="{5736E173-8E1A-4CC1-AA62-6CD3AB1E5756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Bitva u Zborova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Finsko získalo nezávislost</a:t>
          </a:r>
        </a:p>
      </dgm:t>
    </dgm:pt>
    <dgm:pt modelId="{A2D9AE28-9E83-4892-AF31-AE729D2E6F56}" type="parTrans" cxnId="{A88B8B0A-2D8B-48F8-971F-E51596A34B67}">
      <dgm:prSet/>
      <dgm:spPr/>
      <dgm:t>
        <a:bodyPr/>
        <a:lstStyle/>
        <a:p>
          <a:endParaRPr lang="cs-CZ"/>
        </a:p>
      </dgm:t>
    </dgm:pt>
    <dgm:pt modelId="{C87AA042-DDC0-49D8-84CC-3141125333CC}" type="sibTrans" cxnId="{A88B8B0A-2D8B-48F8-971F-E51596A34B67}">
      <dgm:prSet/>
      <dgm:spPr/>
      <dgm:t>
        <a:bodyPr/>
        <a:lstStyle/>
        <a:p>
          <a:endParaRPr lang="cs-CZ"/>
        </a:p>
      </dgm:t>
    </dgm:pt>
    <dgm:pt modelId="{DCB5F8C4-6E75-491F-9D40-FEA470F4F1CA}">
      <dgm:prSet phldrT="[Text]" custT="1"/>
      <dgm:spPr/>
      <dgm:t>
        <a:bodyPr/>
        <a:lstStyle/>
        <a:p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1918: Tristan </a:t>
          </a:r>
          <a:r>
            <a:rPr lang="cs-C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Tzara</a:t>
          </a:r>
          <a:r>
            <a:rPr lang="cs-C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zveřejnil manifest dadaismu</a:t>
          </a:r>
        </a:p>
      </dgm:t>
    </dgm:pt>
    <dgm:pt modelId="{B76BB06E-1AE9-4CD9-AA92-92767298FD54}" type="parTrans" cxnId="{28BA8787-75E4-489F-913D-8781C69F324A}">
      <dgm:prSet/>
      <dgm:spPr/>
      <dgm:t>
        <a:bodyPr/>
        <a:lstStyle/>
        <a:p>
          <a:endParaRPr lang="cs-CZ"/>
        </a:p>
      </dgm:t>
    </dgm:pt>
    <dgm:pt modelId="{033CFCB7-F6F9-4204-929A-DE899D529D07}" type="sibTrans" cxnId="{28BA8787-75E4-489F-913D-8781C69F324A}">
      <dgm:prSet/>
      <dgm:spPr/>
      <dgm:t>
        <a:bodyPr/>
        <a:lstStyle/>
        <a:p>
          <a:endParaRPr lang="cs-CZ"/>
        </a:p>
      </dgm:t>
    </dgm:pt>
    <dgm:pt modelId="{A6B47A45-BFC7-4413-A153-1F493AC820D2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Konec první světové války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vznik Československa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založen Kabaret Červená sedma</a:t>
          </a:r>
        </a:p>
      </dgm:t>
    </dgm:pt>
    <dgm:pt modelId="{5CC7B118-B464-4AC3-9D3B-B6E94AB182A0}" type="parTrans" cxnId="{10076458-8E04-4423-A49D-C142F863B917}">
      <dgm:prSet/>
      <dgm:spPr/>
      <dgm:t>
        <a:bodyPr/>
        <a:lstStyle/>
        <a:p>
          <a:endParaRPr lang="cs-CZ"/>
        </a:p>
      </dgm:t>
    </dgm:pt>
    <dgm:pt modelId="{948AD88A-D09D-4177-A01A-5BDD2BF4DCBA}" type="sibTrans" cxnId="{10076458-8E04-4423-A49D-C142F863B917}">
      <dgm:prSet/>
      <dgm:spPr/>
      <dgm:t>
        <a:bodyPr/>
        <a:lstStyle/>
        <a:p>
          <a:endParaRPr lang="cs-CZ"/>
        </a:p>
      </dgm:t>
    </dgm:pt>
    <dgm:pt modelId="{C26617D4-3970-4F06-B48A-C13114C387DB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K.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Edschmied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Über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den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Expressionismus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K. Čapek: Pragmatismus čili Filozofie praktického života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J. Máchal: Dějiny českého dramatu </a:t>
          </a:r>
        </a:p>
      </dgm:t>
    </dgm:pt>
    <dgm:pt modelId="{A7978518-028E-4A89-9ABD-1DC4E4EC01BA}" type="parTrans" cxnId="{995ABB15-1E3C-467D-9A5B-1276D5266004}">
      <dgm:prSet/>
      <dgm:spPr/>
      <dgm:t>
        <a:bodyPr/>
        <a:lstStyle/>
        <a:p>
          <a:endParaRPr lang="cs-CZ"/>
        </a:p>
      </dgm:t>
    </dgm:pt>
    <dgm:pt modelId="{743561EA-EB04-4781-8FE2-804EA63B0562}" type="sibTrans" cxnId="{995ABB15-1E3C-467D-9A5B-1276D5266004}">
      <dgm:prSet/>
      <dgm:spPr/>
      <dgm:t>
        <a:bodyPr/>
        <a:lstStyle/>
        <a:p>
          <a:endParaRPr lang="cs-CZ"/>
        </a:p>
      </dgm:t>
    </dgm:pt>
    <dgm:pt modelId="{7C1AFCA2-9E7A-4063-A602-7C843EFB948D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G.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Meyrinck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Golem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L. Janáček: Výlet pana Broučka do XV. Století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skupina </a:t>
          </a:r>
          <a:r>
            <a:rPr lang="cs-CZ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Tvrdošijní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(J. Čapek)</a:t>
          </a:r>
        </a:p>
      </dgm:t>
    </dgm:pt>
    <dgm:pt modelId="{25A9D33E-6515-4DFE-B459-8A8C12A93B3E}" type="parTrans" cxnId="{3ED7C33B-E691-47EB-A03B-3230CD1521F1}">
      <dgm:prSet/>
      <dgm:spPr/>
      <dgm:t>
        <a:bodyPr/>
        <a:lstStyle/>
        <a:p>
          <a:endParaRPr lang="cs-CZ"/>
        </a:p>
      </dgm:t>
    </dgm:pt>
    <dgm:pt modelId="{55B07F28-6FFC-43C4-9AA4-6582B558A3EE}" type="sibTrans" cxnId="{3ED7C33B-E691-47EB-A03B-3230CD1521F1}">
      <dgm:prSet/>
      <dgm:spPr/>
      <dgm:t>
        <a:bodyPr/>
        <a:lstStyle/>
        <a:p>
          <a:endParaRPr lang="cs-CZ"/>
        </a:p>
      </dgm:t>
    </dgm:pt>
    <dgm:pt modelId="{BAA5BDCB-7B0D-4E87-ACB2-0125D2F624A0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J. Mahen se stal dramaturgem ND Brno (do 1922)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vychází časopisy Cesta, Červen, Šibeničky, Nebojsa</a:t>
          </a:r>
        </a:p>
      </dgm:t>
    </dgm:pt>
    <dgm:pt modelId="{DD4A0ECC-EBDC-419D-8269-ED410AC60B21}" type="parTrans" cxnId="{FF0875CA-5801-4D25-9D3A-50EF6CFAB033}">
      <dgm:prSet/>
      <dgm:spPr/>
    </dgm:pt>
    <dgm:pt modelId="{D1C1B744-4A3A-401C-9D91-29CA7F37BA17}" type="sibTrans" cxnId="{FF0875CA-5801-4D25-9D3A-50EF6CFAB033}">
      <dgm:prSet/>
      <dgm:spPr/>
    </dgm:pt>
    <dgm:pt modelId="{C049C5E2-D8CD-4BF9-996B-637C63644001}">
      <dgm:prSet phldrT="[Text]" custT="1"/>
      <dgm:spPr/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I. Olbracht: Žalář nejtemnější</a:t>
          </a:r>
          <a:r>
            <a:rPr lang="en-GB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A. Sova: Zpěvy domova</a:t>
          </a:r>
        </a:p>
      </dgm:t>
    </dgm:pt>
    <dgm:pt modelId="{EDEC427C-5291-4A9A-B231-FE714498AFB0}" type="parTrans" cxnId="{9CE7F352-6FA1-4FA8-836B-9FE20E493379}">
      <dgm:prSet/>
      <dgm:spPr/>
    </dgm:pt>
    <dgm:pt modelId="{848BAC31-710E-497E-B2C8-7F341AB55360}" type="sibTrans" cxnId="{9CE7F352-6FA1-4FA8-836B-9FE20E493379}">
      <dgm:prSet/>
      <dgm:spPr/>
    </dgm:pt>
    <dgm:pt modelId="{4429F6EA-BA31-4507-9EAB-6BB1A60E671C}" type="pres">
      <dgm:prSet presAssocID="{D93C2761-1302-44D9-B2C1-A72F23533510}" presName="linear" presStyleCnt="0">
        <dgm:presLayoutVars>
          <dgm:dir/>
          <dgm:resizeHandles val="exact"/>
        </dgm:presLayoutVars>
      </dgm:prSet>
      <dgm:spPr/>
    </dgm:pt>
    <dgm:pt modelId="{83CE462C-D21E-4FC5-8AB1-9C5A8E263174}" type="pres">
      <dgm:prSet presAssocID="{6DC87DD9-8C18-4B95-8700-BB46654DB47F}" presName="comp" presStyleCnt="0"/>
      <dgm:spPr/>
    </dgm:pt>
    <dgm:pt modelId="{3D1FFFEE-693F-471A-947E-C8348818DCFB}" type="pres">
      <dgm:prSet presAssocID="{6DC87DD9-8C18-4B95-8700-BB46654DB47F}" presName="box" presStyleLbl="node1" presStyleIdx="0" presStyleCnt="2" custLinFactNeighborY="621"/>
      <dgm:spPr/>
    </dgm:pt>
    <dgm:pt modelId="{2AE54D49-3E1D-4CFB-92BF-E3D520D69B90}" type="pres">
      <dgm:prSet presAssocID="{6DC87DD9-8C18-4B95-8700-BB46654DB47F}" presName="img" presStyleLbl="fgImgPlac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28" b="-68972"/>
          </a:stretch>
        </a:blipFill>
      </dgm:spPr>
    </dgm:pt>
    <dgm:pt modelId="{39EA71AD-4D10-461A-9FBC-4C9B10586AB3}" type="pres">
      <dgm:prSet presAssocID="{6DC87DD9-8C18-4B95-8700-BB46654DB47F}" presName="text" presStyleLbl="node1" presStyleIdx="0" presStyleCnt="2">
        <dgm:presLayoutVars>
          <dgm:bulletEnabled val="1"/>
        </dgm:presLayoutVars>
      </dgm:prSet>
      <dgm:spPr/>
    </dgm:pt>
    <dgm:pt modelId="{77D95966-6486-4133-8DE0-5BA0CF3A3B31}" type="pres">
      <dgm:prSet presAssocID="{453E8B2C-D5CA-4D55-84B6-4041F736463E}" presName="spacer" presStyleCnt="0"/>
      <dgm:spPr/>
    </dgm:pt>
    <dgm:pt modelId="{A95DBADF-3408-4FD4-B2A4-C09846D6DE49}" type="pres">
      <dgm:prSet presAssocID="{DCB5F8C4-6E75-491F-9D40-FEA470F4F1CA}" presName="comp" presStyleCnt="0"/>
      <dgm:spPr/>
    </dgm:pt>
    <dgm:pt modelId="{6565070C-49C8-4FC5-8C0B-F234F1C697FD}" type="pres">
      <dgm:prSet presAssocID="{DCB5F8C4-6E75-491F-9D40-FEA470F4F1CA}" presName="box" presStyleLbl="node1" presStyleIdx="1" presStyleCnt="2"/>
      <dgm:spPr/>
    </dgm:pt>
    <dgm:pt modelId="{0F5102EC-B3CA-472C-A93C-0B20784ED55D}" type="pres">
      <dgm:prSet presAssocID="{DCB5F8C4-6E75-491F-9D40-FEA470F4F1CA}" presName="img" presStyleLbl="fgImgPlac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31" b="-106069"/>
          </a:stretch>
        </a:blipFill>
      </dgm:spPr>
    </dgm:pt>
    <dgm:pt modelId="{1F1F60AE-EE9C-454E-82FC-6686E6DABF1B}" type="pres">
      <dgm:prSet presAssocID="{DCB5F8C4-6E75-491F-9D40-FEA470F4F1CA}" presName="text" presStyleLbl="node1" presStyleIdx="1" presStyleCnt="2">
        <dgm:presLayoutVars>
          <dgm:bulletEnabled val="1"/>
        </dgm:presLayoutVars>
      </dgm:prSet>
      <dgm:spPr/>
    </dgm:pt>
  </dgm:ptLst>
  <dgm:cxnLst>
    <dgm:cxn modelId="{A88B8B0A-2D8B-48F8-971F-E51596A34B67}" srcId="{6DC87DD9-8C18-4B95-8700-BB46654DB47F}" destId="{5736E173-8E1A-4CC1-AA62-6CD3AB1E5756}" srcOrd="0" destOrd="0" parTransId="{A2D9AE28-9E83-4892-AF31-AE729D2E6F56}" sibTransId="{C87AA042-DDC0-49D8-84CC-3141125333CC}"/>
    <dgm:cxn modelId="{995ABB15-1E3C-467D-9A5B-1276D5266004}" srcId="{6DC87DD9-8C18-4B95-8700-BB46654DB47F}" destId="{C26617D4-3970-4F06-B48A-C13114C387DB}" srcOrd="1" destOrd="0" parTransId="{A7978518-028E-4A89-9ABD-1DC4E4EC01BA}" sibTransId="{743561EA-EB04-4781-8FE2-804EA63B0562}"/>
    <dgm:cxn modelId="{617F3D1E-EDCA-4269-AEBB-54023E315F22}" type="presOf" srcId="{C26617D4-3970-4F06-B48A-C13114C387DB}" destId="{3D1FFFEE-693F-471A-947E-C8348818DCFB}" srcOrd="0" destOrd="2" presId="urn:microsoft.com/office/officeart/2005/8/layout/vList4"/>
    <dgm:cxn modelId="{E47F451E-6EDA-4721-9344-A5E0643B6BDC}" type="presOf" srcId="{BAA5BDCB-7B0D-4E87-ACB2-0125D2F624A0}" destId="{6565070C-49C8-4FC5-8C0B-F234F1C697FD}" srcOrd="0" destOrd="2" presId="urn:microsoft.com/office/officeart/2005/8/layout/vList4"/>
    <dgm:cxn modelId="{AE4BE82B-753B-484F-9502-E57D35B48A08}" type="presOf" srcId="{C049C5E2-D8CD-4BF9-996B-637C63644001}" destId="{6565070C-49C8-4FC5-8C0B-F234F1C697FD}" srcOrd="0" destOrd="3" presId="urn:microsoft.com/office/officeart/2005/8/layout/vList4"/>
    <dgm:cxn modelId="{85E2D62C-05B6-4294-8326-4B1FA2362816}" type="presOf" srcId="{BAA5BDCB-7B0D-4E87-ACB2-0125D2F624A0}" destId="{1F1F60AE-EE9C-454E-82FC-6686E6DABF1B}" srcOrd="1" destOrd="2" presId="urn:microsoft.com/office/officeart/2005/8/layout/vList4"/>
    <dgm:cxn modelId="{7BF7D639-A084-45CD-A2BE-CD97DCDD9186}" type="presOf" srcId="{7C1AFCA2-9E7A-4063-A602-7C843EFB948D}" destId="{39EA71AD-4D10-461A-9FBC-4C9B10586AB3}" srcOrd="1" destOrd="3" presId="urn:microsoft.com/office/officeart/2005/8/layout/vList4"/>
    <dgm:cxn modelId="{3ED7C33B-E691-47EB-A03B-3230CD1521F1}" srcId="{6DC87DD9-8C18-4B95-8700-BB46654DB47F}" destId="{7C1AFCA2-9E7A-4063-A602-7C843EFB948D}" srcOrd="2" destOrd="0" parTransId="{25A9D33E-6515-4DFE-B459-8A8C12A93B3E}" sibTransId="{55B07F28-6FFC-43C4-9AA4-6582B558A3EE}"/>
    <dgm:cxn modelId="{CAA6945C-BE46-443F-AA49-8E1E48EA45A7}" type="presOf" srcId="{A6B47A45-BFC7-4413-A153-1F493AC820D2}" destId="{6565070C-49C8-4FC5-8C0B-F234F1C697FD}" srcOrd="0" destOrd="1" presId="urn:microsoft.com/office/officeart/2005/8/layout/vList4"/>
    <dgm:cxn modelId="{8920445E-4E40-41D3-8A53-6905E9124171}" type="presOf" srcId="{7C1AFCA2-9E7A-4063-A602-7C843EFB948D}" destId="{3D1FFFEE-693F-471A-947E-C8348818DCFB}" srcOrd="0" destOrd="3" presId="urn:microsoft.com/office/officeart/2005/8/layout/vList4"/>
    <dgm:cxn modelId="{9CE7F352-6FA1-4FA8-836B-9FE20E493379}" srcId="{DCB5F8C4-6E75-491F-9D40-FEA470F4F1CA}" destId="{C049C5E2-D8CD-4BF9-996B-637C63644001}" srcOrd="2" destOrd="0" parTransId="{EDEC427C-5291-4A9A-B231-FE714498AFB0}" sibTransId="{848BAC31-710E-497E-B2C8-7F341AB55360}"/>
    <dgm:cxn modelId="{10076458-8E04-4423-A49D-C142F863B917}" srcId="{DCB5F8C4-6E75-491F-9D40-FEA470F4F1CA}" destId="{A6B47A45-BFC7-4413-A153-1F493AC820D2}" srcOrd="0" destOrd="0" parTransId="{5CC7B118-B464-4AC3-9D3B-B6E94AB182A0}" sibTransId="{948AD88A-D09D-4177-A01A-5BDD2BF4DCBA}"/>
    <dgm:cxn modelId="{FC1AB17F-FE69-4ED4-A48E-C53C97011A92}" type="presOf" srcId="{D93C2761-1302-44D9-B2C1-A72F23533510}" destId="{4429F6EA-BA31-4507-9EAB-6BB1A60E671C}" srcOrd="0" destOrd="0" presId="urn:microsoft.com/office/officeart/2005/8/layout/vList4"/>
    <dgm:cxn modelId="{28BA8787-75E4-489F-913D-8781C69F324A}" srcId="{D93C2761-1302-44D9-B2C1-A72F23533510}" destId="{DCB5F8C4-6E75-491F-9D40-FEA470F4F1CA}" srcOrd="1" destOrd="0" parTransId="{B76BB06E-1AE9-4CD9-AA92-92767298FD54}" sibTransId="{033CFCB7-F6F9-4204-929A-DE899D529D07}"/>
    <dgm:cxn modelId="{7860929A-8109-4E1E-91F4-98B2C3371E4A}" type="presOf" srcId="{6DC87DD9-8C18-4B95-8700-BB46654DB47F}" destId="{3D1FFFEE-693F-471A-947E-C8348818DCFB}" srcOrd="0" destOrd="0" presId="urn:microsoft.com/office/officeart/2005/8/layout/vList4"/>
    <dgm:cxn modelId="{DD2149A6-76D4-42A8-9C4E-00976138FE3D}" type="presOf" srcId="{5736E173-8E1A-4CC1-AA62-6CD3AB1E5756}" destId="{39EA71AD-4D10-461A-9FBC-4C9B10586AB3}" srcOrd="1" destOrd="1" presId="urn:microsoft.com/office/officeart/2005/8/layout/vList4"/>
    <dgm:cxn modelId="{A02C41B5-7842-4F5E-9CBD-2E95B52542B4}" type="presOf" srcId="{C049C5E2-D8CD-4BF9-996B-637C63644001}" destId="{1F1F60AE-EE9C-454E-82FC-6686E6DABF1B}" srcOrd="1" destOrd="3" presId="urn:microsoft.com/office/officeart/2005/8/layout/vList4"/>
    <dgm:cxn modelId="{DFCB84BA-CBAF-474D-8466-1787072B4EDC}" type="presOf" srcId="{C26617D4-3970-4F06-B48A-C13114C387DB}" destId="{39EA71AD-4D10-461A-9FBC-4C9B10586AB3}" srcOrd="1" destOrd="2" presId="urn:microsoft.com/office/officeart/2005/8/layout/vList4"/>
    <dgm:cxn modelId="{398C1EC2-7A82-4AE5-AAD0-A22DF2291FFE}" type="presOf" srcId="{5736E173-8E1A-4CC1-AA62-6CD3AB1E5756}" destId="{3D1FFFEE-693F-471A-947E-C8348818DCFB}" srcOrd="0" destOrd="1" presId="urn:microsoft.com/office/officeart/2005/8/layout/vList4"/>
    <dgm:cxn modelId="{6B6FAEC7-C2FC-408A-9199-EE236558D5A9}" type="presOf" srcId="{DCB5F8C4-6E75-491F-9D40-FEA470F4F1CA}" destId="{1F1F60AE-EE9C-454E-82FC-6686E6DABF1B}" srcOrd="1" destOrd="0" presId="urn:microsoft.com/office/officeart/2005/8/layout/vList4"/>
    <dgm:cxn modelId="{FF0875CA-5801-4D25-9D3A-50EF6CFAB033}" srcId="{DCB5F8C4-6E75-491F-9D40-FEA470F4F1CA}" destId="{BAA5BDCB-7B0D-4E87-ACB2-0125D2F624A0}" srcOrd="1" destOrd="0" parTransId="{DD4A0ECC-EBDC-419D-8269-ED410AC60B21}" sibTransId="{D1C1B744-4A3A-401C-9D91-29CA7F37BA17}"/>
    <dgm:cxn modelId="{B8B8DCCB-9812-441F-B091-BD82AA6DE0E3}" type="presOf" srcId="{DCB5F8C4-6E75-491F-9D40-FEA470F4F1CA}" destId="{6565070C-49C8-4FC5-8C0B-F234F1C697FD}" srcOrd="0" destOrd="0" presId="urn:microsoft.com/office/officeart/2005/8/layout/vList4"/>
    <dgm:cxn modelId="{F9BFDED2-8443-40DF-A2F7-AC787B5378E5}" srcId="{D93C2761-1302-44D9-B2C1-A72F23533510}" destId="{6DC87DD9-8C18-4B95-8700-BB46654DB47F}" srcOrd="0" destOrd="0" parTransId="{7D263CAC-FF40-4FD3-A154-4AD93079F919}" sibTransId="{453E8B2C-D5CA-4D55-84B6-4041F736463E}"/>
    <dgm:cxn modelId="{0B4F3FD3-7A0D-437F-BA33-238B95F4BB86}" type="presOf" srcId="{6DC87DD9-8C18-4B95-8700-BB46654DB47F}" destId="{39EA71AD-4D10-461A-9FBC-4C9B10586AB3}" srcOrd="1" destOrd="0" presId="urn:microsoft.com/office/officeart/2005/8/layout/vList4"/>
    <dgm:cxn modelId="{7E4FD7FD-0CDA-44DC-AEE3-568B5F81132A}" type="presOf" srcId="{A6B47A45-BFC7-4413-A153-1F493AC820D2}" destId="{1F1F60AE-EE9C-454E-82FC-6686E6DABF1B}" srcOrd="1" destOrd="1" presId="urn:microsoft.com/office/officeart/2005/8/layout/vList4"/>
    <dgm:cxn modelId="{047491EA-3FA7-4450-BA8F-9D8A5BD8A89F}" type="presParOf" srcId="{4429F6EA-BA31-4507-9EAB-6BB1A60E671C}" destId="{83CE462C-D21E-4FC5-8AB1-9C5A8E263174}" srcOrd="0" destOrd="0" presId="urn:microsoft.com/office/officeart/2005/8/layout/vList4"/>
    <dgm:cxn modelId="{62B18FF3-602E-4FA5-ABB0-562BC28BAA49}" type="presParOf" srcId="{83CE462C-D21E-4FC5-8AB1-9C5A8E263174}" destId="{3D1FFFEE-693F-471A-947E-C8348818DCFB}" srcOrd="0" destOrd="0" presId="urn:microsoft.com/office/officeart/2005/8/layout/vList4"/>
    <dgm:cxn modelId="{94A42456-41EE-402E-964F-8DE48D337448}" type="presParOf" srcId="{83CE462C-D21E-4FC5-8AB1-9C5A8E263174}" destId="{2AE54D49-3E1D-4CFB-92BF-E3D520D69B90}" srcOrd="1" destOrd="0" presId="urn:microsoft.com/office/officeart/2005/8/layout/vList4"/>
    <dgm:cxn modelId="{6B4370D4-FE01-414E-A136-92EDF227229B}" type="presParOf" srcId="{83CE462C-D21E-4FC5-8AB1-9C5A8E263174}" destId="{39EA71AD-4D10-461A-9FBC-4C9B10586AB3}" srcOrd="2" destOrd="0" presId="urn:microsoft.com/office/officeart/2005/8/layout/vList4"/>
    <dgm:cxn modelId="{FC9D4EB9-C86E-44A1-AFFB-7D0EB8D75D3B}" type="presParOf" srcId="{4429F6EA-BA31-4507-9EAB-6BB1A60E671C}" destId="{77D95966-6486-4133-8DE0-5BA0CF3A3B31}" srcOrd="1" destOrd="0" presId="urn:microsoft.com/office/officeart/2005/8/layout/vList4"/>
    <dgm:cxn modelId="{C997B151-B3F1-4744-AD02-6AB867E40762}" type="presParOf" srcId="{4429F6EA-BA31-4507-9EAB-6BB1A60E671C}" destId="{A95DBADF-3408-4FD4-B2A4-C09846D6DE49}" srcOrd="2" destOrd="0" presId="urn:microsoft.com/office/officeart/2005/8/layout/vList4"/>
    <dgm:cxn modelId="{8C8DC34B-0DA7-4801-8BC7-AC60FD211EA9}" type="presParOf" srcId="{A95DBADF-3408-4FD4-B2A4-C09846D6DE49}" destId="{6565070C-49C8-4FC5-8C0B-F234F1C697FD}" srcOrd="0" destOrd="0" presId="urn:microsoft.com/office/officeart/2005/8/layout/vList4"/>
    <dgm:cxn modelId="{5A773552-6754-41E9-9427-1BD8B8F946A7}" type="presParOf" srcId="{A95DBADF-3408-4FD4-B2A4-C09846D6DE49}" destId="{0F5102EC-B3CA-472C-A93C-0B20784ED55D}" srcOrd="1" destOrd="0" presId="urn:microsoft.com/office/officeart/2005/8/layout/vList4"/>
    <dgm:cxn modelId="{EAC6E817-F03D-4EA3-AC67-D731819AF389}" type="presParOf" srcId="{A95DBADF-3408-4FD4-B2A4-C09846D6DE49}" destId="{1F1F60AE-EE9C-454E-82FC-6686E6DABF1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4E255-57B5-4899-BC60-692FFB66BF90}">
      <dsp:nvSpPr>
        <dsp:cNvPr id="0" name=""/>
        <dsp:cNvSpPr/>
      </dsp:nvSpPr>
      <dsp:spPr>
        <a:xfrm>
          <a:off x="0" y="0"/>
          <a:ext cx="10429631" cy="1989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1905: Výstava E. </a:t>
          </a:r>
          <a:r>
            <a:rPr lang="cs-C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Muncha</a:t>
          </a: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 Praze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Hilbert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Pěst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A. Jirásek: </a:t>
          </a:r>
          <a:r>
            <a:rPr lang="cs-CZ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Lucerna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L. Klíma: Svět jako vědomí a nic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F. X. Šalda: Boje o zítřek, B.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Viková-Kunětická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Pán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/ A.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Strindberg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Tanec smrti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E.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Zola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Zabiják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Založena skupina Die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Brücke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Gaudí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Klimt,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Matisse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Strauss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Debussy</a:t>
          </a:r>
        </a:p>
      </dsp:txBody>
      <dsp:txXfrm>
        <a:off x="2284852" y="0"/>
        <a:ext cx="8144778" cy="1989259"/>
      </dsp:txXfrm>
    </dsp:sp>
    <dsp:sp modelId="{1FFD11AD-8A98-4C90-AC2A-DA918DA25C8A}">
      <dsp:nvSpPr>
        <dsp:cNvPr id="0" name=""/>
        <dsp:cNvSpPr/>
      </dsp:nvSpPr>
      <dsp:spPr>
        <a:xfrm>
          <a:off x="198925" y="198925"/>
          <a:ext cx="2085926" cy="15914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33C56-F9C9-46F0-B74A-356066C81FB8}">
      <dsp:nvSpPr>
        <dsp:cNvPr id="0" name=""/>
        <dsp:cNvSpPr/>
      </dsp:nvSpPr>
      <dsp:spPr>
        <a:xfrm>
          <a:off x="0" y="2188185"/>
          <a:ext cx="10429631" cy="1989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1906: Výstava F. Kupky v Praze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Herrmann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Tchán Kondelík a zeť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Vejvara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F. Šrámek: Modrý a rudý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Zemřel P.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Cézanne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H. Ibsen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Husserl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Die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Idee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der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Phänomenologie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A. Schopenhauer: Životní moudrost</a:t>
          </a:r>
        </a:p>
      </dsp:txBody>
      <dsp:txXfrm>
        <a:off x="2284852" y="2188185"/>
        <a:ext cx="8144778" cy="1989259"/>
      </dsp:txXfrm>
    </dsp:sp>
    <dsp:sp modelId="{F7698CD6-4668-462D-8C0B-4E8EB28FDB5D}">
      <dsp:nvSpPr>
        <dsp:cNvPr id="0" name=""/>
        <dsp:cNvSpPr/>
      </dsp:nvSpPr>
      <dsp:spPr>
        <a:xfrm>
          <a:off x="198925" y="2387111"/>
          <a:ext cx="2085926" cy="15914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54061-ABD4-46E8-AEB9-D3FE424ABB03}">
      <dsp:nvSpPr>
        <dsp:cNvPr id="0" name=""/>
        <dsp:cNvSpPr/>
      </dsp:nvSpPr>
      <dsp:spPr>
        <a:xfrm>
          <a:off x="0" y="4376371"/>
          <a:ext cx="10429631" cy="1989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1907: Emil Filla: Čtenář Dostojevského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Otevřeno Městské divadlo na Královských Vinohradech v Praze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Divadlo živých fotografií V.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Ponrepa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(první stálé kino)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E. Chalupný: Národní povaha česká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F. Kafka: Popis jednoho zápasu, W. James: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Pragmatism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A New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Name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for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Some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Old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Ways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Thinking</a:t>
          </a:r>
          <a:endParaRPr lang="cs-CZ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4852" y="4376371"/>
        <a:ext cx="8144778" cy="1989259"/>
      </dsp:txXfrm>
    </dsp:sp>
    <dsp:sp modelId="{E11BACCB-C009-4BB2-9258-1759B9F2508D}">
      <dsp:nvSpPr>
        <dsp:cNvPr id="0" name=""/>
        <dsp:cNvSpPr/>
      </dsp:nvSpPr>
      <dsp:spPr>
        <a:xfrm>
          <a:off x="198925" y="4575297"/>
          <a:ext cx="2085926" cy="15914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9DB7D-B6B2-489C-A653-44CF5DB7A231}">
      <dsp:nvSpPr>
        <dsp:cNvPr id="0" name=""/>
        <dsp:cNvSpPr/>
      </dsp:nvSpPr>
      <dsp:spPr>
        <a:xfrm>
          <a:off x="0" y="0"/>
          <a:ext cx="10804769" cy="1903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1908: P. Picasso: Hlava muže („Dílo, které člověk vytváří, není nic jiného než forma deníku.“)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K. M. Čapek Chod: Kašpar Lén mstitel / M.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Maeterlinck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Modrý pták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Výstava F. Bílka v Praze, F. X. Šalda založil časopis Novina</a:t>
          </a:r>
        </a:p>
      </dsp:txBody>
      <dsp:txXfrm>
        <a:off x="2351312" y="0"/>
        <a:ext cx="8453456" cy="1903582"/>
      </dsp:txXfrm>
    </dsp:sp>
    <dsp:sp modelId="{610D31FA-519D-4201-B19D-D620DE3886F8}">
      <dsp:nvSpPr>
        <dsp:cNvPr id="0" name=""/>
        <dsp:cNvSpPr/>
      </dsp:nvSpPr>
      <dsp:spPr>
        <a:xfrm>
          <a:off x="190358" y="190358"/>
          <a:ext cx="2160953" cy="15228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0A0BB-F947-4B3F-AE9F-4A3E8CA42E72}">
      <dsp:nvSpPr>
        <dsp:cNvPr id="0" name=""/>
        <dsp:cNvSpPr/>
      </dsp:nvSpPr>
      <dsp:spPr>
        <a:xfrm>
          <a:off x="0" y="2093941"/>
          <a:ext cx="10804769" cy="1903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1909: T. </a:t>
          </a:r>
          <a:r>
            <a:rPr lang="cs-C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Marinetti</a:t>
          </a: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</a:t>
          </a: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Figaro: Manifest futurismu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 německých univerzitách bylo umožněno studovat i ženám.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P. Bezruč: Slezské písně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Z. Winter: Mistr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Kampanus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/ J.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Joyce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Portrait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Artist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as a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Young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Man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Maeterlinc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Modrý pták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Kotěra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Laichterův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dům v Praze-Vinohradech</a:t>
          </a:r>
        </a:p>
      </dsp:txBody>
      <dsp:txXfrm>
        <a:off x="2351312" y="2093941"/>
        <a:ext cx="8453456" cy="1903582"/>
      </dsp:txXfrm>
    </dsp:sp>
    <dsp:sp modelId="{1404226A-E37E-48C4-9BEC-C57F13A3810E}">
      <dsp:nvSpPr>
        <dsp:cNvPr id="0" name=""/>
        <dsp:cNvSpPr/>
      </dsp:nvSpPr>
      <dsp:spPr>
        <a:xfrm>
          <a:off x="190358" y="2284299"/>
          <a:ext cx="2160953" cy="15228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10A0A-1DE9-4C45-A653-8F9CE5535028}">
      <dsp:nvSpPr>
        <dsp:cNvPr id="0" name=""/>
        <dsp:cNvSpPr/>
      </dsp:nvSpPr>
      <dsp:spPr>
        <a:xfrm>
          <a:off x="0" y="4187882"/>
          <a:ext cx="10804769" cy="210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1910: A. </a:t>
          </a:r>
          <a:r>
            <a:rPr lang="cs-C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Loos</a:t>
          </a: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Ornament je zločin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Založena výtvarná skupina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Sursum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(F. Kobliha, J.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Konůpek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J. Váchal, J. Zrzavý)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Drtikol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otevřel svůj fotografický ateliér v Praze / vydáván časopis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Sturm</a:t>
          </a:r>
          <a:endParaRPr lang="cs-CZ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J. Mahen: Janošík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F. Šrámek: Stříbrný vítr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O. Zich: Estetické vnímání hudby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S. Freud: Univerzitní přednášky k úvodu do psychoanalýzy</a:t>
          </a:r>
        </a:p>
      </dsp:txBody>
      <dsp:txXfrm>
        <a:off x="2351312" y="4187882"/>
        <a:ext cx="8453456" cy="2109855"/>
      </dsp:txXfrm>
    </dsp:sp>
    <dsp:sp modelId="{2F6FA7C0-19BE-4099-AE46-9680568F7C1B}">
      <dsp:nvSpPr>
        <dsp:cNvPr id="0" name=""/>
        <dsp:cNvSpPr/>
      </dsp:nvSpPr>
      <dsp:spPr>
        <a:xfrm>
          <a:off x="190358" y="4481376"/>
          <a:ext cx="2160953" cy="15228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43946-6D81-49B0-AA53-FBA69D2F9529}">
      <dsp:nvSpPr>
        <dsp:cNvPr id="0" name=""/>
        <dsp:cNvSpPr/>
      </dsp:nvSpPr>
      <dsp:spPr>
        <a:xfrm>
          <a:off x="0" y="0"/>
          <a:ext cx="11203354" cy="2201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1911: Založena skupina Der </a:t>
          </a:r>
          <a:r>
            <a:rPr lang="cs-C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Blaue</a:t>
          </a: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Reiter (Mnichov: F. </a:t>
          </a:r>
          <a:r>
            <a:rPr lang="cs-C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Marc</a:t>
          </a: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G. </a:t>
          </a:r>
          <a:r>
            <a:rPr lang="cs-C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Mülterová</a:t>
          </a: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A. </a:t>
          </a:r>
          <a:r>
            <a:rPr lang="cs-C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Kubin</a:t>
          </a: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V. </a:t>
          </a:r>
          <a:r>
            <a:rPr lang="cs-C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Kandinskij</a:t>
          </a: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Založena skupina výtvarných umělců (Čapek, Filla, Gočár,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Kotěra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Gutfreud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aj.)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Založeny časopisy Umělecký měsíčník (J. Čapek, P. Jandák, F.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Lander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a Die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Aktion</a:t>
          </a:r>
          <a:endParaRPr lang="cs-CZ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Bratři Čapkové: Lásky hra osudná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A. Schopenhauer: Svět jako vůle a představa</a:t>
          </a:r>
        </a:p>
      </dsp:txBody>
      <dsp:txXfrm>
        <a:off x="2409840" y="0"/>
        <a:ext cx="8793513" cy="2201317"/>
      </dsp:txXfrm>
    </dsp:sp>
    <dsp:sp modelId="{C4294329-9B8D-4BDF-B986-22328D3062FF}">
      <dsp:nvSpPr>
        <dsp:cNvPr id="0" name=""/>
        <dsp:cNvSpPr/>
      </dsp:nvSpPr>
      <dsp:spPr>
        <a:xfrm>
          <a:off x="169169" y="423981"/>
          <a:ext cx="2240670" cy="13533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68C59-3F8F-4575-85CB-F1244EEB0B5C}">
      <dsp:nvSpPr>
        <dsp:cNvPr id="0" name=""/>
        <dsp:cNvSpPr/>
      </dsp:nvSpPr>
      <dsp:spPr>
        <a:xfrm>
          <a:off x="0" y="2349544"/>
          <a:ext cx="11203354" cy="2375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1912: počátky orfismu (F. Kupka, R. a S. </a:t>
          </a:r>
          <a:r>
            <a:rPr lang="cs-C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Delaunay</a:t>
          </a: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), odnož kubismu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V. I. Lenin založil bolševickou stranu (frakce </a:t>
          </a:r>
          <a:r>
            <a:rPr lang="cs-CZ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Sociálně demokratické dělnické </a:t>
          </a:r>
          <a:r>
            <a:rPr lang="cs-CZ" sz="20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strany</a:t>
          </a:r>
          <a:r>
            <a:rPr lang="cs-CZ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Ruska (SDDSR)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Spor o smysl českých dějin (Vančura,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Herben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aj. o dílo Golla  a Masaryka)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J. Hašek: Dobrý voják Švejk a jiné podivné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history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F. Langer: Svatý Václav / G. B. Shaw: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Pygmalion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P. Janák – F. Mencl: Hlávkův most v Praze-Holešovicích </a:t>
          </a:r>
        </a:p>
      </dsp:txBody>
      <dsp:txXfrm>
        <a:off x="2409840" y="2349544"/>
        <a:ext cx="8793513" cy="2375088"/>
      </dsp:txXfrm>
    </dsp:sp>
    <dsp:sp modelId="{02C73060-75C0-421E-BA16-324863C26408}">
      <dsp:nvSpPr>
        <dsp:cNvPr id="0" name=""/>
        <dsp:cNvSpPr/>
      </dsp:nvSpPr>
      <dsp:spPr>
        <a:xfrm>
          <a:off x="169169" y="2881353"/>
          <a:ext cx="2240670" cy="13533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D5491-F7D3-4E42-A8B4-59682B72E64B}">
      <dsp:nvSpPr>
        <dsp:cNvPr id="0" name=""/>
        <dsp:cNvSpPr/>
      </dsp:nvSpPr>
      <dsp:spPr>
        <a:xfrm>
          <a:off x="0" y="4914745"/>
          <a:ext cx="11203354" cy="1691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1913: Almanach na rok 1914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„Nic jsem nevynalezl. Cítil jsem pouze sám v sobě noc, z toho jsem odvodil cosi nového, co jsem nazval suprematismus.“ (K.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Malevič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E. Filla: Zátiší s karafou, T. Mann: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Budenbrookové</a:t>
          </a:r>
          <a:endParaRPr lang="cs-CZ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9840" y="4914745"/>
        <a:ext cx="8793513" cy="1691694"/>
      </dsp:txXfrm>
    </dsp:sp>
    <dsp:sp modelId="{F7116A6A-5B12-4188-B784-91ABC67E064D}">
      <dsp:nvSpPr>
        <dsp:cNvPr id="0" name=""/>
        <dsp:cNvSpPr/>
      </dsp:nvSpPr>
      <dsp:spPr>
        <a:xfrm>
          <a:off x="157450" y="5083915"/>
          <a:ext cx="2240670" cy="135335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486" b="-10748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9E504-5628-4F3B-AB39-DEA7AAB34A1D}">
      <dsp:nvSpPr>
        <dsp:cNvPr id="0" name=""/>
        <dsp:cNvSpPr/>
      </dsp:nvSpPr>
      <dsp:spPr>
        <a:xfrm>
          <a:off x="0" y="24089"/>
          <a:ext cx="11379201" cy="1941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1914: V. </a:t>
          </a:r>
          <a:r>
            <a:rPr lang="cs-C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Tatlin</a:t>
          </a: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„Forma a konstrukce pro praktický život.“ (začátek konstruktivismu)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Začátek 1. světové války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odjezd T. G. M. do zahraničí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A. Jirásek: Jan Roháč / J.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Joyce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Dubliners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K. Marx: Kapitál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Ch. Darwin: O vzniku druhů přirozeným výběrem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000" kern="1200" dirty="0"/>
        </a:p>
      </dsp:txBody>
      <dsp:txXfrm>
        <a:off x="2469953" y="24089"/>
        <a:ext cx="8909247" cy="1941129"/>
      </dsp:txXfrm>
    </dsp:sp>
    <dsp:sp modelId="{C865354C-BD8B-4F41-8B37-C5CCCD83CA2A}">
      <dsp:nvSpPr>
        <dsp:cNvPr id="0" name=""/>
        <dsp:cNvSpPr/>
      </dsp:nvSpPr>
      <dsp:spPr>
        <a:xfrm>
          <a:off x="194112" y="194112"/>
          <a:ext cx="2275840" cy="155290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409" b="-7659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63ADA-423D-4D84-8BEB-C6012EFBAF70}">
      <dsp:nvSpPr>
        <dsp:cNvPr id="0" name=""/>
        <dsp:cNvSpPr/>
      </dsp:nvSpPr>
      <dsp:spPr>
        <a:xfrm>
          <a:off x="0" y="2135242"/>
          <a:ext cx="11379201" cy="1941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1915: K. </a:t>
          </a:r>
          <a:r>
            <a:rPr lang="cs-C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Malevič</a:t>
          </a: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Suprematism</a:t>
          </a: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(Černý obraz)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Zatčen vůdce mladočechů K. Kramář, úředně rozpuštěna Česká obec sokolská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V. Dyk: Krysař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K. H. Hilar: Divadelní promenády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F. Šrámek: Léto / F. Kafka: Die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Verwandlung</a:t>
          </a:r>
          <a:endParaRPr lang="cs-CZ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Šaloun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Mistr Jan Hus (pomník Staroměstské náměstí, budován od 1901)</a:t>
          </a:r>
        </a:p>
      </dsp:txBody>
      <dsp:txXfrm>
        <a:off x="2469953" y="2135242"/>
        <a:ext cx="8909247" cy="1941129"/>
      </dsp:txXfrm>
    </dsp:sp>
    <dsp:sp modelId="{11F63146-A00C-4CE7-A370-6973A416C649}">
      <dsp:nvSpPr>
        <dsp:cNvPr id="0" name=""/>
        <dsp:cNvSpPr/>
      </dsp:nvSpPr>
      <dsp:spPr>
        <a:xfrm>
          <a:off x="194112" y="2329355"/>
          <a:ext cx="2275840" cy="15529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56532-2574-4A06-B980-E4ADFDD6896F}">
      <dsp:nvSpPr>
        <dsp:cNvPr id="0" name=""/>
        <dsp:cNvSpPr/>
      </dsp:nvSpPr>
      <dsp:spPr>
        <a:xfrm>
          <a:off x="0" y="4270484"/>
          <a:ext cx="11379201" cy="1941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1916: T. </a:t>
          </a:r>
          <a:r>
            <a:rPr lang="cs-C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Tzara</a:t>
          </a: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Cabaret</a:t>
          </a: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Voltaire</a:t>
          </a: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počátky </a:t>
          </a:r>
          <a:r>
            <a:rPr lang="cs-C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dadaimus</a:t>
          </a:r>
          <a:endParaRPr lang="cs-C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A. Einstein publikoval svoji Obecnou teorii relativity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Čapkové: Zářivé hlubiny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S. Lom: Vůdce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Theer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Faethon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Weiner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Lítice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Bahr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Expressionismus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F. de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Saussure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Kurz obecné lingvistiky</a:t>
          </a:r>
        </a:p>
      </dsp:txBody>
      <dsp:txXfrm>
        <a:off x="2469953" y="4270484"/>
        <a:ext cx="8909247" cy="1941129"/>
      </dsp:txXfrm>
    </dsp:sp>
    <dsp:sp modelId="{97414F7A-82F7-47DD-A8E3-4176BC0DA35B}">
      <dsp:nvSpPr>
        <dsp:cNvPr id="0" name=""/>
        <dsp:cNvSpPr/>
      </dsp:nvSpPr>
      <dsp:spPr>
        <a:xfrm>
          <a:off x="194112" y="4464597"/>
          <a:ext cx="2275840" cy="155290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9728" b="-2627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FFFEE-693F-471A-947E-C8348818DCFB}">
      <dsp:nvSpPr>
        <dsp:cNvPr id="0" name=""/>
        <dsp:cNvSpPr/>
      </dsp:nvSpPr>
      <dsp:spPr>
        <a:xfrm>
          <a:off x="0" y="17987"/>
          <a:ext cx="11274097" cy="2896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1917: vychází časopis De </a:t>
          </a:r>
          <a:r>
            <a:rPr lang="cs-C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Stijl</a:t>
          </a:r>
          <a:endParaRPr lang="cs-C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Bitva u Zborova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Finsko získalo nezávislost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Edschmied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Über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den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Expressionismus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K. Čapek: Pragmatismus čili Filozofie praktického života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J. Máchal: Dějiny českého dramatu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G.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Meyrinck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Golem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L. Janáček: Výlet pana Broučka do XV. Století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skupina </a:t>
          </a:r>
          <a:r>
            <a:rPr lang="cs-CZ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Tvrdošijní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(J. Čapek)</a:t>
          </a:r>
        </a:p>
      </dsp:txBody>
      <dsp:txXfrm>
        <a:off x="2544476" y="17987"/>
        <a:ext cx="8729620" cy="2896566"/>
      </dsp:txXfrm>
    </dsp:sp>
    <dsp:sp modelId="{2AE54D49-3E1D-4CFB-92BF-E3D520D69B90}">
      <dsp:nvSpPr>
        <dsp:cNvPr id="0" name=""/>
        <dsp:cNvSpPr/>
      </dsp:nvSpPr>
      <dsp:spPr>
        <a:xfrm>
          <a:off x="289656" y="289656"/>
          <a:ext cx="2254819" cy="231725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28" b="-6897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5070C-49C8-4FC5-8C0B-F234F1C697FD}">
      <dsp:nvSpPr>
        <dsp:cNvPr id="0" name=""/>
        <dsp:cNvSpPr/>
      </dsp:nvSpPr>
      <dsp:spPr>
        <a:xfrm>
          <a:off x="0" y="3186223"/>
          <a:ext cx="11274097" cy="2896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1918: Tristan </a:t>
          </a:r>
          <a:r>
            <a:rPr lang="cs-C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Tzara</a:t>
          </a:r>
          <a:r>
            <a:rPr lang="cs-C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zveřejnil manifest dadaismu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Konec první světové války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vznik Československa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založen Kabaret Červená sedma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J. Mahen se stal dramaturgem ND Brno (do 1922)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vychází časopisy Cesta, Červen, Šibeničky, Nebojsa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I. Olbracht: Žalář nejtemnější</a:t>
          </a:r>
          <a:r>
            <a:rPr lang="en-GB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A. Sova: Zpěvy domova</a:t>
          </a:r>
        </a:p>
      </dsp:txBody>
      <dsp:txXfrm>
        <a:off x="2544476" y="3186223"/>
        <a:ext cx="8729620" cy="2896566"/>
      </dsp:txXfrm>
    </dsp:sp>
    <dsp:sp modelId="{0F5102EC-B3CA-472C-A93C-0B20784ED55D}">
      <dsp:nvSpPr>
        <dsp:cNvPr id="0" name=""/>
        <dsp:cNvSpPr/>
      </dsp:nvSpPr>
      <dsp:spPr>
        <a:xfrm>
          <a:off x="289656" y="3475879"/>
          <a:ext cx="2254819" cy="231725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31" b="-10606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77D7-84D6-4B37-9FEC-47EA904E565E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4F5D-CADC-4792-B971-2D66A70682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71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77D7-84D6-4B37-9FEC-47EA904E565E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4F5D-CADC-4792-B971-2D66A70682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87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77D7-84D6-4B37-9FEC-47EA904E565E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4F5D-CADC-4792-B971-2D66A70682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57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77D7-84D6-4B37-9FEC-47EA904E565E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4F5D-CADC-4792-B971-2D66A70682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93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77D7-84D6-4B37-9FEC-47EA904E565E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4F5D-CADC-4792-B971-2D66A70682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80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77D7-84D6-4B37-9FEC-47EA904E565E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4F5D-CADC-4792-B971-2D66A70682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16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77D7-84D6-4B37-9FEC-47EA904E565E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4F5D-CADC-4792-B971-2D66A70682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05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77D7-84D6-4B37-9FEC-47EA904E565E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4F5D-CADC-4792-B971-2D66A70682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77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77D7-84D6-4B37-9FEC-47EA904E565E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4F5D-CADC-4792-B971-2D66A70682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77D7-84D6-4B37-9FEC-47EA904E565E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4F5D-CADC-4792-B971-2D66A70682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34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77D7-84D6-4B37-9FEC-47EA904E565E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4F5D-CADC-4792-B971-2D66A70682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32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D77D7-84D6-4B37-9FEC-47EA904E565E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74F5D-CADC-4792-B971-2D66A70682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06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oskop.org/Karel_Teige" TargetMode="External"/><Relationship Id="rId2" Type="http://schemas.openxmlformats.org/officeDocument/2006/relationships/hyperlink" Target="https://monoskop.org/images/c/c9/Seifert_Jaroslav_Teige_Karel_eds_Devetsil_Revolucni_sbornik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Moderní směry a společenský vývoj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dvě desetiletí 20. století</a:t>
            </a:r>
          </a:p>
        </p:txBody>
      </p:sp>
    </p:spTree>
    <p:extLst>
      <p:ext uri="{BB962C8B-B14F-4D97-AF65-F5344CB8AC3E}">
        <p14:creationId xmlns:p14="http://schemas.microsoft.com/office/powerpoint/2010/main" val="362946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82509498"/>
              </p:ext>
            </p:extLst>
          </p:nvPr>
        </p:nvGraphicFramePr>
        <p:xfrm>
          <a:off x="941753" y="281354"/>
          <a:ext cx="10804769" cy="6298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168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6959"/>
            <a:ext cx="10515600" cy="1325563"/>
          </a:xfrm>
        </p:spPr>
        <p:txBody>
          <a:bodyPr/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Kontext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92772"/>
            <a:ext cx="10515600" cy="4884191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uvažování o novém estetickém konceptu: idea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novoklasicismu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(stať F. X. Šaldy Novoklasicismus, otištěná 1912 v 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Národních listech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https://www.digitalniknihovna.cz/cbvk/view/uuid:98439730-915f-11dd-93a9-000d606f5dc6?page=uuid:475f7390-90ae-11dd-9e76-000d606f5dc6</a:t>
            </a: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1913: vyšel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Proust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Hledání ztraceného času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Marcel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Duchamp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zkonstruoval první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-made</a:t>
            </a: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Vychází jedno z klíčových děl 20. století: 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Ideje k čisté fenomenologii a fenomenologické filozofii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Husserl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obrat k transcendentálnímu idealismu, výzva: „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Sachen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selbst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 návratem k věcem samotným souvisí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Malevič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jeho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suprematismus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(1915 vznik) – Černý čtverec na bílém pozadí. </a:t>
            </a: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1915-1916 začátky rodícího se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dadaismu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Hans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Arp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James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Joyce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Tristan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Tzara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1916 založil Hugo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Ball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 Curychu 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Cabaret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Voltaire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4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80700261"/>
              </p:ext>
            </p:extLst>
          </p:nvPr>
        </p:nvGraphicFramePr>
        <p:xfrm>
          <a:off x="590061" y="0"/>
          <a:ext cx="11203354" cy="6611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756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9049714"/>
              </p:ext>
            </p:extLst>
          </p:nvPr>
        </p:nvGraphicFramePr>
        <p:xfrm>
          <a:off x="465958" y="210207"/>
          <a:ext cx="11379201" cy="6211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5235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70080350"/>
              </p:ext>
            </p:extLst>
          </p:nvPr>
        </p:nvGraphicFramePr>
        <p:xfrm>
          <a:off x="560550" y="234462"/>
          <a:ext cx="11274097" cy="608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0769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Kontext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345324"/>
            <a:ext cx="5699234" cy="4831639"/>
          </a:xfrm>
        </p:spPr>
        <p:txBody>
          <a:bodyPr/>
          <a:lstStyle/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1918: vznik Československé republiky 28. října 1918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český poválečný expresionismus je zastoupen především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Literární skupinou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(1921-1929), spjati s časopisem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1920-1922 vychází v redakci Jindřich Vodáka a Otokara Fischera týdeník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Jeviště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25" y="666974"/>
            <a:ext cx="7731290" cy="53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0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Devětsil a Proletkult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82262"/>
            <a:ext cx="10515600" cy="5370786"/>
          </a:xfrm>
        </p:spPr>
        <p:txBody>
          <a:bodyPr>
            <a:noAutofit/>
          </a:bodyPr>
          <a:lstStyle/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1920 se ustanovil v Kavárně Union Umělecký svaz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Devětsil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(předseda Vančura a teoretický mluvčí K.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Teige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https://monoskop.org/images/c/c9/Seifert_Jaroslav_Teige_Karel_eds_Devetsil_Revolucni_sbornik.pdf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1921 vychází stať Karla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Teigeho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Obrazy a předobrazy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bývá považována za první ucelený program poválečné avantgardy: </a:t>
            </a:r>
          </a:p>
          <a:p>
            <a:pPr algn="just"/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„Žijeme prostě přeměnu světa, vhodněji: zrod nového světa. Žijeme zrod nové skutečnosti, dávný sen promítáme v dnešní či bezprostředně příští den. Nelze si představit doby světlejší a bohatší. […] V předjitřních tmách věříme v rudé svítání, stejně krásné, jako nepochybné, počátek neskonale jasného, sladkého, bratrského života. Jde především o člověka a jeho štěstí.“</a:t>
            </a: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https://monoskop.org/Karel_Teige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1921 zřízen Proletkult, od 1922 součástí komunistické strany, proletářské umění</a:t>
            </a:r>
          </a:p>
          <a:p>
            <a:pPr algn="just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9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516" y="2102105"/>
            <a:ext cx="2569967" cy="322252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9" y="2102104"/>
            <a:ext cx="3431994" cy="322252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56" y="2111470"/>
            <a:ext cx="4740735" cy="32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5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249" y="1212937"/>
            <a:ext cx="3810330" cy="382252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316" y="1212938"/>
            <a:ext cx="3840813" cy="38225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8" y="1212937"/>
            <a:ext cx="3174414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1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51D47-B3B4-4FE1-A012-561FD605A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Hugo von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Hofmannsthal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Dopis lorda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Chandose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(1902)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823378-056D-421C-85C8-3A719119B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Krize jazyka –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Wittgenstein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Vídeňská skupina, Steinová aj.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Nemožnost se o něčem souvisle a jednoznačně vyslovit, vyprázdněnost jazyka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Dopis Philippa lorda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Chandose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napsaný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Francisu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Baconovi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„Stalo se mi, že jsem chtěl svou dceru Katharinu Pompilii pokárat za nějakou dětskou lež, které se dopustila, a připomenout jí, že je nutno mluvit vždycky pravdu, a najednou pojmy, které se mi hrnuly do úst, zahrály všemi barvami a tak se rozplizly, že jsem tu větu jen taktak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doblábolil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jako by mi bylo nanic, a vskutku také jsem s obličejem bledým, s čelem jako v kleštích od dcerky odešel, práskl dveřmi a teprve na koni, jak jsem cválal po pastvině, jsem trochu pookřál.“</a:t>
            </a:r>
          </a:p>
        </p:txBody>
      </p:sp>
    </p:spTree>
    <p:extLst>
      <p:ext uri="{BB962C8B-B14F-4D97-AF65-F5344CB8AC3E}">
        <p14:creationId xmlns:p14="http://schemas.microsoft.com/office/powerpoint/2010/main" val="254789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2B9D8C-ADF5-491B-88E7-906475070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5618163"/>
          </a:xfrm>
        </p:spPr>
        <p:txBody>
          <a:bodyPr/>
          <a:lstStyle/>
          <a:p>
            <a:r>
              <a:rPr lang="cs-CZ" dirty="0"/>
              <a:t>„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Vnímat je zjednodušujícím pohledem návyku se mi už nepodařilo. Všechno se mi rozpadlo v části, části zase v části, nic se nedalo obsáhnout jedním pojmem.“</a:t>
            </a: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„Těžko Vám naznačit, v čem tyto chvíle záleží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zase mi selhávají slova. Co se mi v takových chvílích ohlásí, nějaký jev z všedního okolí, který mě jako nádobu prudkým vzkypěním zaplaví vyšším životem, je něco nepojmenovaného a snad nepojmenovatelného.“</a:t>
            </a:r>
          </a:p>
        </p:txBody>
      </p:sp>
    </p:spTree>
    <p:extLst>
      <p:ext uri="{BB962C8B-B14F-4D97-AF65-F5344CB8AC3E}">
        <p14:creationId xmlns:p14="http://schemas.microsoft.com/office/powerpoint/2010/main" val="11381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3D290-8BE6-4C00-90AE-6B32CDBE5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Synchronní pohled na soudobé divadlo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AF4C0F-359E-4B5F-B3AC-D053987EA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1895: Manifest české moderny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1895: Národopisná výstava v Praze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1896: Almanach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secesse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(S. K. Neumann)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1896: premiéra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Jaroslava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Hilberta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režii F. A. Šuberta (psychologické drama)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1896-1899: Intimní volné jeviště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1897: premiéra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Princezny Pampelišky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(lyricko-impresionistické drama)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1904: ND Brno uvádí premiéru Janáčkovy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Její pastorkyně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1904: Švandovo divadlo uvádí poprvé česky Čechovův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Višňový sad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1905: premiéra Jiráskovy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Lucerny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ND v režii Jaroslava Kvapila (pohádkové drama)</a:t>
            </a:r>
          </a:p>
        </p:txBody>
      </p:sp>
    </p:spTree>
    <p:extLst>
      <p:ext uri="{BB962C8B-B14F-4D97-AF65-F5344CB8AC3E}">
        <p14:creationId xmlns:p14="http://schemas.microsoft.com/office/powerpoint/2010/main" val="299815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0AE9230-B9C7-4689-94FB-0B5BE1474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20" y="621785"/>
            <a:ext cx="7865160" cy="589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5939"/>
            <a:ext cx="10515600" cy="1325563"/>
          </a:xfrm>
        </p:spPr>
        <p:txBody>
          <a:bodyPr/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Kontext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08690"/>
            <a:ext cx="10515600" cy="5412827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Einstein přichází se speciální teorií relativity (1905) – změny v pojetí času a prostoru – novost fyzikálních, matematických a biologických objevů podnítila existující proudy pochopení světa za jeho hranicemi (spiritismus, okultismus) – víra v nového člověka. </a:t>
            </a: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Krvavá neděle 22. ledna zahájila ruskou revoluci – omezení moci cara, období státního teroru – vliv ruských událostí na sociální rozpory v celé Evropě (1905: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Stanislavskij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uvádí v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MCHATu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Gorkého 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Měšťáky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Munchova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výstava (1905) – ovlivnila mimo jiné vznik skupiny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Čtenář Dostojevského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jednoho zápasu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Významná také výstava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franc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Impresionistů (1907).</a:t>
            </a: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Doznívají tvůrčí impulsy symbolismu, dekadence a secese (Rakouský architekt a brněnský rodák má 1910 přednášku 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Ornament 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Verbrechen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boj proti secesnímu ornamentu.)</a:t>
            </a: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projevy avantgardy: nastupuje výtvarný expresionismus (1905) založení drážďanské skupiny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Brücke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fauvismus, počátky kubismu (Picassovy Avignonské slečny, 1907).</a:t>
            </a:r>
          </a:p>
          <a:p>
            <a:pPr algn="just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49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7857937"/>
              </p:ext>
            </p:extLst>
          </p:nvPr>
        </p:nvGraphicFramePr>
        <p:xfrm>
          <a:off x="918307" y="293077"/>
          <a:ext cx="10429631" cy="6365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45633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6293</TotalTime>
  <Words>1694</Words>
  <Application>Microsoft Office PowerPoint</Application>
  <PresentationFormat>Širokoúhlá obrazovka</PresentationFormat>
  <Paragraphs>96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Motiv Office</vt:lpstr>
      <vt:lpstr>Moderní směry a společenský vývoj</vt:lpstr>
      <vt:lpstr>Prezentace aplikace PowerPoint</vt:lpstr>
      <vt:lpstr>Prezentace aplikace PowerPoint</vt:lpstr>
      <vt:lpstr>Hugo von Hofmannsthal: Dopis lorda Chandose (1902)</vt:lpstr>
      <vt:lpstr>Prezentace aplikace PowerPoint</vt:lpstr>
      <vt:lpstr>Synchronní pohled na soudobé divadlo</vt:lpstr>
      <vt:lpstr>Prezentace aplikace PowerPoint</vt:lpstr>
      <vt:lpstr>Kontext</vt:lpstr>
      <vt:lpstr>Prezentace aplikace PowerPoint</vt:lpstr>
      <vt:lpstr>Prezentace aplikace PowerPoint</vt:lpstr>
      <vt:lpstr>Kontext</vt:lpstr>
      <vt:lpstr>Prezentace aplikace PowerPoint</vt:lpstr>
      <vt:lpstr>Prezentace aplikace PowerPoint</vt:lpstr>
      <vt:lpstr>Prezentace aplikace PowerPoint</vt:lpstr>
      <vt:lpstr>Kontext</vt:lpstr>
      <vt:lpstr>Devětsil a Proletkult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Iva Mikulová</cp:lastModifiedBy>
  <cp:revision>53</cp:revision>
  <dcterms:created xsi:type="dcterms:W3CDTF">2019-02-07T16:09:39Z</dcterms:created>
  <dcterms:modified xsi:type="dcterms:W3CDTF">2022-02-23T08:09:45Z</dcterms:modified>
</cp:coreProperties>
</file>