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09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4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8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92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83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51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04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29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91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020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6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8BB70-6564-4E64-B3AE-6A798104CCBF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5BA81-293D-434E-B9B8-9AF74533C1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21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58367"/>
            <a:ext cx="4437888" cy="60217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David </a:t>
            </a:r>
            <a:r>
              <a:rPr lang="cs-CZ" sz="2800" dirty="0" err="1" smtClean="0"/>
              <a:t>Ireland</a:t>
            </a:r>
            <a:r>
              <a:rPr lang="cs-CZ" sz="2800" dirty="0" smtClean="0"/>
              <a:t> (*1976)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97152" y="1864678"/>
            <a:ext cx="9144000" cy="3292538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Vzděláním herec (studium v Glasgow)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Narozen v Belfastu v rodině </a:t>
            </a:r>
            <a:r>
              <a:rPr lang="cs-CZ" dirty="0" err="1" smtClean="0">
                <a:latin typeface="+mj-lt"/>
              </a:rPr>
              <a:t>loyalistů</a:t>
            </a:r>
            <a:r>
              <a:rPr lang="cs-CZ" dirty="0" smtClean="0">
                <a:latin typeface="+mj-lt"/>
              </a:rPr>
              <a:t>, unionistů (tzn. i protestanté)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Odchod z SI, snaha nepsat o situaci v Irsku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RCT – </a:t>
            </a:r>
            <a:r>
              <a:rPr lang="cs-CZ" i="1" dirty="0" err="1" smtClean="0">
                <a:latin typeface="+mj-lt"/>
              </a:rPr>
              <a:t>Cyprus</a:t>
            </a:r>
            <a:r>
              <a:rPr lang="cs-CZ" i="1" dirty="0" smtClean="0">
                <a:latin typeface="+mj-lt"/>
              </a:rPr>
              <a:t> Avenue </a:t>
            </a:r>
            <a:r>
              <a:rPr lang="cs-CZ" dirty="0" smtClean="0">
                <a:latin typeface="+mj-lt"/>
              </a:rPr>
              <a:t>(2016) – </a:t>
            </a:r>
            <a:r>
              <a:rPr lang="cs-CZ" dirty="0" err="1" smtClean="0">
                <a:latin typeface="+mj-lt"/>
              </a:rPr>
              <a:t>Gerry</a:t>
            </a:r>
            <a:r>
              <a:rPr lang="cs-CZ" dirty="0" smtClean="0">
                <a:latin typeface="+mj-lt"/>
              </a:rPr>
              <a:t> Adams (předseda </a:t>
            </a:r>
            <a:r>
              <a:rPr lang="cs-CZ" dirty="0" err="1" smtClean="0">
                <a:latin typeface="+mj-lt"/>
              </a:rPr>
              <a:t>Sinn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Féin</a:t>
            </a:r>
            <a:r>
              <a:rPr lang="cs-CZ" dirty="0" smtClean="0">
                <a:latin typeface="+mj-lt"/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i="1" dirty="0" err="1" smtClean="0">
                <a:latin typeface="+mj-lt"/>
              </a:rPr>
              <a:t>The</a:t>
            </a:r>
            <a:r>
              <a:rPr lang="cs-CZ" i="1" dirty="0" smtClean="0">
                <a:latin typeface="+mj-lt"/>
              </a:rPr>
              <a:t> End </a:t>
            </a:r>
            <a:r>
              <a:rPr lang="cs-CZ" i="1" dirty="0" err="1" smtClean="0">
                <a:latin typeface="+mj-lt"/>
              </a:rPr>
              <a:t>of</a:t>
            </a:r>
            <a:r>
              <a:rPr lang="cs-CZ" i="1" dirty="0" smtClean="0">
                <a:latin typeface="+mj-lt"/>
              </a:rPr>
              <a:t> Hope </a:t>
            </a:r>
            <a:r>
              <a:rPr lang="cs-CZ" dirty="0" smtClean="0">
                <a:latin typeface="+mj-lt"/>
              </a:rPr>
              <a:t>(2017)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Traverse </a:t>
            </a:r>
            <a:r>
              <a:rPr lang="cs-CZ" dirty="0" err="1" smtClean="0">
                <a:latin typeface="+mj-lt"/>
              </a:rPr>
              <a:t>Th</a:t>
            </a:r>
            <a:r>
              <a:rPr lang="cs-CZ" dirty="0" smtClean="0">
                <a:latin typeface="+mj-lt"/>
              </a:rPr>
              <a:t>. Edinburgh – </a:t>
            </a:r>
            <a:r>
              <a:rPr lang="cs-CZ" i="1" dirty="0" smtClean="0">
                <a:latin typeface="+mj-lt"/>
              </a:rPr>
              <a:t>Ulster </a:t>
            </a:r>
            <a:r>
              <a:rPr lang="cs-CZ" i="1" dirty="0" err="1" smtClean="0">
                <a:latin typeface="+mj-lt"/>
              </a:rPr>
              <a:t>American</a:t>
            </a:r>
            <a:r>
              <a:rPr lang="cs-CZ" i="1" dirty="0" smtClean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(2018) – bombové útoky na ulici </a:t>
            </a:r>
            <a:r>
              <a:rPr lang="cs-CZ" dirty="0" err="1" smtClean="0">
                <a:latin typeface="+mj-lt"/>
              </a:rPr>
              <a:t>Shankill</a:t>
            </a:r>
            <a:r>
              <a:rPr lang="cs-CZ" dirty="0" smtClean="0">
                <a:latin typeface="+mj-lt"/>
              </a:rPr>
              <a:t> a v </a:t>
            </a:r>
            <a:r>
              <a:rPr lang="cs-CZ" dirty="0" err="1" smtClean="0">
                <a:latin typeface="+mj-lt"/>
              </a:rPr>
              <a:t>Omagh</a:t>
            </a:r>
            <a:r>
              <a:rPr lang="cs-CZ" dirty="0" smtClean="0">
                <a:latin typeface="+mj-lt"/>
              </a:rPr>
              <a:t>, </a:t>
            </a:r>
            <a:r>
              <a:rPr lang="cs-CZ" dirty="0" err="1" smtClean="0">
                <a:latin typeface="+mj-lt"/>
              </a:rPr>
              <a:t>Fenians</a:t>
            </a:r>
            <a:r>
              <a:rPr lang="cs-CZ" dirty="0" smtClean="0">
                <a:latin typeface="+mj-lt"/>
              </a:rPr>
              <a:t> – v 19. století „předchůdci“ IRA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i="1" dirty="0" err="1" smtClean="0">
                <a:latin typeface="+mj-lt"/>
              </a:rPr>
              <a:t>Sadie</a:t>
            </a:r>
            <a:r>
              <a:rPr lang="cs-CZ" dirty="0" smtClean="0">
                <a:latin typeface="+mj-lt"/>
              </a:rPr>
              <a:t> (původně pro Belfastské </a:t>
            </a:r>
            <a:r>
              <a:rPr lang="cs-CZ" dirty="0" err="1" smtClean="0">
                <a:latin typeface="+mj-lt"/>
              </a:rPr>
              <a:t>Lyric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Theatre</a:t>
            </a:r>
            <a:r>
              <a:rPr lang="cs-CZ" dirty="0" smtClean="0">
                <a:latin typeface="+mj-lt"/>
              </a:rPr>
              <a:t>, BBC)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i="1" dirty="0">
                <a:latin typeface="+mj-lt"/>
              </a:rPr>
              <a:t>Yes So I Said </a:t>
            </a:r>
            <a:r>
              <a:rPr lang="en-US" i="1" dirty="0" smtClean="0">
                <a:latin typeface="+mj-lt"/>
              </a:rPr>
              <a:t>Yes</a:t>
            </a:r>
            <a:r>
              <a:rPr lang="cs-CZ" dirty="0" smtClean="0">
                <a:latin typeface="+mj-lt"/>
              </a:rPr>
              <a:t> (2011/2021)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49239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Širokoúhlá obrazovka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David Ireland (*1976)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Ireland (*1976)</dc:title>
  <dc:creator>Klára Škrobánková</dc:creator>
  <cp:lastModifiedBy>Klára Škrobánková</cp:lastModifiedBy>
  <cp:revision>2</cp:revision>
  <dcterms:created xsi:type="dcterms:W3CDTF">2022-05-17T11:57:37Z</dcterms:created>
  <dcterms:modified xsi:type="dcterms:W3CDTF">2022-05-17T11:58:44Z</dcterms:modified>
</cp:coreProperties>
</file>