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9B679-295E-8E49-B7B4-0AD3EA1DA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63C58A-4FA0-C74C-ADA5-96E92B0F7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C778C-EEF3-B04F-A069-299B8D0E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C76113-27FF-2041-805A-03B4E8F0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EE8940-59C3-1947-9318-20493CA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0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1D6DA-B960-FF46-BB4B-3FF23CB0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5CF2AF-5BB5-9240-ABC5-E65DAB867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C0DE63-2E6A-DE45-B03F-84F1B2CE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D285E-864F-414A-88B0-86116F2C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FCBE3-B5C8-5E4C-8A52-76D9768C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7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EDE0A2-5EDD-0749-BBBC-83AC792E2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D6A778-286B-AB49-ACBB-68A3E8B9D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6ED13E-8106-4F4D-80EA-76648667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D72769-23BC-7248-A8A5-BD0F11E0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1671C-F5CA-FD48-B250-C15ABD1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7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0F584-830B-6848-8485-55ACA804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06FD0-EEC7-3448-BC60-244256B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58333-3514-624C-8BF5-8ADA282B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5126CD-E44E-8345-B251-D09D5B58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6F5C93-F813-1B43-81A6-28D8E03C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6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01B63-5BDE-AC44-85CD-DE5AB750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66ACDC-A395-E541-9788-FC56CB5A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EAAEA2-DD75-E246-BEDD-3DC41005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A9A502-3EB2-534B-99E7-CE4F7D44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F679B9-CF03-F641-8CE8-0A8BEB0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2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12194-B3AA-8145-A9C3-73228C39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D7C25-2771-7840-A54B-E1F735BD4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D4EAF-B6E1-384E-B406-F8094A80A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FD1F9A-8EB8-1045-BB87-D81E4DCF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59242E-C938-C840-9697-84AB7D2A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9A171E-E720-1A46-BC68-DCA539DE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80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FF365-71D2-ED40-857A-BEBC09A1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9FF2E-CAB1-5D4D-AB84-7360E18E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012CCF-86FA-0E45-AC8D-C12F13592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CA8C07-4EC4-1E43-8998-6445048AF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250A5C-A202-A346-9536-F05BB813E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CD74ED-5C8E-EA47-827E-AE0BA4A2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FED4CF-D7D5-094A-A6B2-EC5D5844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A4F6FB-81E5-144F-B475-CE1D1E8E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13951-9CCD-AB48-BDE6-650E6FB6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00F235-5282-C545-8F8B-201D0BC5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491088-A255-FF49-B286-BD68EE26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CEDEB1-BDBB-0840-9CBC-D8C6D8F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4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B9F53F-CD11-FE40-B7B7-E2FB9B96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8191F9-E606-4F41-B77D-B209B30C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88417A-D792-1149-8308-9DE1CED7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6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00AD2-4C24-2240-A040-BF27CE7B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38C74-4BF3-B34D-97C3-D00E0F27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143E3F-DC58-7842-9C03-167593452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214F2E-6D1A-1642-9F6E-09964175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DF8744-F886-1244-8DE9-EAC9744B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C1FC3E-C578-1748-BF84-086D7DDB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8B898-02B1-384D-9BEB-3C140723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91FD87-6FB3-5C46-8E27-787C5D7C4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83541B-65AE-0747-AB51-5458EBD3F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0E1F74-4462-5540-B34C-B05C1E5B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152E9F-8551-0D45-A82A-B6E6A97B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2E1246-3F2D-3744-AD39-5A2CDC5E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C7820F-8B10-3243-81B1-0008BEF9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227E28-2C81-A149-911F-CE09C80A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1D17D6-000A-7545-9DDA-0B222B9F7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3584-C9CD-0842-8F80-1F5FD87C9EB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93775-B6C6-0748-A9AC-7C57D51D7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8436C1-154D-B24A-A222-0216DC0AE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785-8677-1B4C-96DA-548036359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93C74-92BE-5F4B-BBB1-824F1650F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irského divadlo do konce 19.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C680E7-2050-B34A-A0E0-C5FD0E49E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44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1A10E-2547-8D4C-847D-9EC4638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1B058-D80B-374F-8396-EC2B32E7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W. Shakespeare: </a:t>
            </a:r>
            <a:r>
              <a:rPr lang="cs-CZ" i="1" dirty="0"/>
              <a:t>Jindřich V.</a:t>
            </a:r>
          </a:p>
          <a:p>
            <a:pPr lvl="1"/>
            <a:r>
              <a:rPr lang="cs-CZ" dirty="0"/>
              <a:t>Kapitán </a:t>
            </a:r>
            <a:r>
              <a:rPr lang="cs-CZ" dirty="0" err="1"/>
              <a:t>Macmorris</a:t>
            </a:r>
            <a:r>
              <a:rPr lang="cs-CZ" dirty="0"/>
              <a:t> – s irským přízvukem, komický efekt</a:t>
            </a:r>
          </a:p>
          <a:p>
            <a:r>
              <a:rPr lang="cs-CZ" sz="1500" b="1" i="1" dirty="0" err="1"/>
              <a:t>Fluellen</a:t>
            </a:r>
            <a:r>
              <a:rPr lang="cs-CZ" sz="1500" b="1" i="1" dirty="0"/>
              <a:t>.</a:t>
            </a:r>
            <a:r>
              <a:rPr lang="cs-CZ" sz="1500" i="1" dirty="0"/>
              <a:t> </a:t>
            </a:r>
            <a:r>
              <a:rPr lang="cs-CZ" sz="1500" i="1" dirty="0" err="1"/>
              <a:t>Captain</a:t>
            </a:r>
            <a:r>
              <a:rPr lang="cs-CZ" sz="1500" i="1" dirty="0"/>
              <a:t> </a:t>
            </a:r>
            <a:r>
              <a:rPr lang="cs-CZ" sz="1500" i="1" dirty="0" err="1"/>
              <a:t>Macmorris</a:t>
            </a:r>
            <a:r>
              <a:rPr lang="cs-CZ" sz="1500" i="1" dirty="0"/>
              <a:t>, I </a:t>
            </a:r>
            <a:r>
              <a:rPr lang="cs-CZ" sz="1500" i="1" dirty="0" err="1"/>
              <a:t>think</a:t>
            </a:r>
            <a:r>
              <a:rPr lang="cs-CZ" sz="1500" i="1" dirty="0"/>
              <a:t>, </a:t>
            </a:r>
            <a:r>
              <a:rPr lang="cs-CZ" sz="1500" i="1" dirty="0" err="1"/>
              <a:t>look</a:t>
            </a:r>
            <a:r>
              <a:rPr lang="cs-CZ" sz="1500" i="1" dirty="0"/>
              <a:t> </a:t>
            </a:r>
            <a:r>
              <a:rPr lang="cs-CZ" sz="1500" i="1" dirty="0" err="1"/>
              <a:t>you</a:t>
            </a:r>
            <a:r>
              <a:rPr lang="cs-CZ" sz="1500" i="1" dirty="0"/>
              <a:t>, </a:t>
            </a:r>
            <a:r>
              <a:rPr lang="cs-CZ" sz="1500" i="1" dirty="0" err="1"/>
              <a:t>under</a:t>
            </a:r>
            <a:r>
              <a:rPr lang="cs-CZ" sz="1500" i="1" dirty="0"/>
              <a:t> </a:t>
            </a:r>
            <a:r>
              <a:rPr lang="cs-CZ" sz="1500" i="1" dirty="0" err="1"/>
              <a:t>your</a:t>
            </a:r>
            <a:r>
              <a:rPr lang="cs-CZ" sz="1500" i="1" dirty="0"/>
              <a:t> </a:t>
            </a:r>
            <a:br>
              <a:rPr lang="cs-CZ" sz="1500" i="1" dirty="0"/>
            </a:br>
            <a:r>
              <a:rPr lang="cs-CZ" sz="1500" i="1" dirty="0" err="1"/>
              <a:t>correction</a:t>
            </a:r>
            <a:r>
              <a:rPr lang="cs-CZ" sz="1500" i="1" dirty="0"/>
              <a:t>, </a:t>
            </a:r>
            <a:r>
              <a:rPr lang="cs-CZ" sz="1500" i="1" dirty="0" err="1"/>
              <a:t>there</a:t>
            </a:r>
            <a:r>
              <a:rPr lang="cs-CZ" sz="1500" i="1" dirty="0"/>
              <a:t> </a:t>
            </a:r>
            <a:r>
              <a:rPr lang="cs-CZ" sz="1500" i="1" dirty="0" err="1"/>
              <a:t>is</a:t>
            </a:r>
            <a:r>
              <a:rPr lang="cs-CZ" sz="1500" i="1" dirty="0"/>
              <a:t> not many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your</a:t>
            </a:r>
            <a:r>
              <a:rPr lang="cs-CZ" sz="1500" i="1" dirty="0"/>
              <a:t> </a:t>
            </a:r>
            <a:r>
              <a:rPr lang="cs-CZ" sz="1500" i="1" dirty="0" err="1"/>
              <a:t>nation</a:t>
            </a:r>
            <a:r>
              <a:rPr lang="cs-CZ" sz="1500" i="1" dirty="0"/>
              <a:t>—</a:t>
            </a:r>
            <a:endParaRPr lang="cs-CZ" sz="1500" dirty="0"/>
          </a:p>
          <a:p>
            <a:r>
              <a:rPr lang="cs-CZ" sz="1500" b="1" dirty="0" err="1"/>
              <a:t>Macmorris</a:t>
            </a:r>
            <a:r>
              <a:rPr lang="cs-CZ" sz="1500" b="1" dirty="0"/>
              <a:t>.</a:t>
            </a:r>
            <a:r>
              <a:rPr lang="cs-CZ" sz="1500" dirty="0"/>
              <a:t> </a:t>
            </a:r>
            <a:r>
              <a:rPr lang="cs-CZ" sz="1500" dirty="0" err="1"/>
              <a:t>Of</a:t>
            </a:r>
            <a:r>
              <a:rPr lang="cs-CZ" sz="1500" dirty="0"/>
              <a:t> my </a:t>
            </a:r>
            <a:r>
              <a:rPr lang="cs-CZ" sz="1500" dirty="0" err="1"/>
              <a:t>nation</a:t>
            </a:r>
            <a:r>
              <a:rPr lang="cs-CZ" sz="1500" dirty="0"/>
              <a:t>! </a:t>
            </a:r>
            <a:r>
              <a:rPr lang="cs-CZ" sz="1500" dirty="0" err="1"/>
              <a:t>What</a:t>
            </a:r>
            <a:r>
              <a:rPr lang="cs-CZ" sz="1500" dirty="0"/>
              <a:t> </a:t>
            </a:r>
            <a:r>
              <a:rPr lang="cs-CZ" sz="1500" dirty="0" err="1"/>
              <a:t>ish</a:t>
            </a:r>
            <a:r>
              <a:rPr lang="cs-CZ" sz="1500" dirty="0"/>
              <a:t> my </a:t>
            </a:r>
            <a:r>
              <a:rPr lang="cs-CZ" sz="1500" dirty="0" err="1"/>
              <a:t>nation</a:t>
            </a:r>
            <a:r>
              <a:rPr lang="cs-CZ" sz="1500" dirty="0"/>
              <a:t>? </a:t>
            </a:r>
            <a:r>
              <a:rPr lang="cs-CZ" sz="1500" dirty="0" err="1"/>
              <a:t>Ish</a:t>
            </a:r>
            <a:r>
              <a:rPr lang="cs-CZ" sz="1500" dirty="0"/>
              <a:t> a </a:t>
            </a:r>
            <a:r>
              <a:rPr lang="cs-CZ" sz="1500" dirty="0" err="1"/>
              <a:t>villain</a:t>
            </a:r>
            <a:r>
              <a:rPr lang="cs-CZ" sz="1500" dirty="0"/>
              <a:t>, </a:t>
            </a:r>
            <a:br>
              <a:rPr lang="cs-CZ" sz="1500" dirty="0"/>
            </a:br>
            <a:r>
              <a:rPr lang="cs-CZ" sz="1500" dirty="0"/>
              <a:t>and a bastard, and a </a:t>
            </a:r>
            <a:r>
              <a:rPr lang="cs-CZ" sz="1500" dirty="0" err="1"/>
              <a:t>knave</a:t>
            </a:r>
            <a:r>
              <a:rPr lang="cs-CZ" sz="1500" dirty="0"/>
              <a:t>, and a </a:t>
            </a:r>
            <a:r>
              <a:rPr lang="cs-CZ" sz="1500" dirty="0" err="1"/>
              <a:t>rascal</a:t>
            </a:r>
            <a:r>
              <a:rPr lang="cs-CZ" sz="1500" dirty="0"/>
              <a:t>. </a:t>
            </a:r>
            <a:r>
              <a:rPr lang="cs-CZ" sz="1500" dirty="0" err="1"/>
              <a:t>What</a:t>
            </a:r>
            <a:r>
              <a:rPr lang="cs-CZ" sz="1500" dirty="0"/>
              <a:t> </a:t>
            </a:r>
            <a:r>
              <a:rPr lang="cs-CZ" sz="1500" dirty="0" err="1"/>
              <a:t>ish</a:t>
            </a:r>
            <a:r>
              <a:rPr lang="cs-CZ" sz="1500" dirty="0"/>
              <a:t> </a:t>
            </a:r>
            <a:br>
              <a:rPr lang="cs-CZ" sz="1500" dirty="0"/>
            </a:br>
            <a:r>
              <a:rPr lang="cs-CZ" sz="1500" dirty="0"/>
              <a:t>my </a:t>
            </a:r>
            <a:r>
              <a:rPr lang="cs-CZ" sz="1500" dirty="0" err="1"/>
              <a:t>nation</a:t>
            </a:r>
            <a:r>
              <a:rPr lang="cs-CZ" sz="1500" dirty="0"/>
              <a:t>? </a:t>
            </a:r>
            <a:r>
              <a:rPr lang="cs-CZ" sz="1500" dirty="0" err="1"/>
              <a:t>Who</a:t>
            </a:r>
            <a:r>
              <a:rPr lang="cs-CZ" sz="1500" dirty="0"/>
              <a:t> </a:t>
            </a:r>
            <a:r>
              <a:rPr lang="cs-CZ" sz="1500" dirty="0" err="1"/>
              <a:t>talks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my </a:t>
            </a:r>
            <a:r>
              <a:rPr lang="cs-CZ" sz="1500" dirty="0" err="1"/>
              <a:t>nation</a:t>
            </a:r>
            <a:r>
              <a:rPr lang="cs-CZ" sz="1500" dirty="0"/>
              <a:t>?</a:t>
            </a:r>
          </a:p>
          <a:p>
            <a:endParaRPr lang="cs-CZ" sz="1500" dirty="0"/>
          </a:p>
          <a:p>
            <a:r>
              <a:rPr lang="cs-CZ" sz="2100" b="1" dirty="0" err="1"/>
              <a:t>Macmorris</a:t>
            </a:r>
            <a:r>
              <a:rPr lang="cs-CZ" sz="2100" b="1" dirty="0"/>
              <a:t>.</a:t>
            </a:r>
            <a:r>
              <a:rPr lang="cs-CZ" sz="2100" dirty="0"/>
              <a:t> </a:t>
            </a:r>
            <a:r>
              <a:rPr lang="cs-CZ" sz="2100" dirty="0" err="1"/>
              <a:t>It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no </a:t>
            </a:r>
            <a:r>
              <a:rPr lang="cs-CZ" sz="2100" dirty="0" err="1"/>
              <a:t>time</a:t>
            </a:r>
            <a:r>
              <a:rPr lang="cs-CZ" sz="2100" dirty="0"/>
              <a:t> to </a:t>
            </a:r>
            <a:r>
              <a:rPr lang="cs-CZ" sz="2100" dirty="0" err="1"/>
              <a:t>discourse</a:t>
            </a:r>
            <a:r>
              <a:rPr lang="cs-CZ" sz="2100" dirty="0"/>
              <a:t>, so </a:t>
            </a:r>
            <a:r>
              <a:rPr lang="cs-CZ" sz="2100" dirty="0" err="1"/>
              <a:t>Chrish</a:t>
            </a:r>
            <a:r>
              <a:rPr lang="cs-CZ" sz="2100" dirty="0"/>
              <a:t> </a:t>
            </a:r>
            <a:r>
              <a:rPr lang="cs-CZ" sz="2100" dirty="0" err="1"/>
              <a:t>save</a:t>
            </a:r>
            <a:r>
              <a:rPr lang="cs-CZ" sz="2100" dirty="0"/>
              <a:t> </a:t>
            </a:r>
            <a:r>
              <a:rPr lang="cs-CZ" sz="2100" dirty="0" err="1"/>
              <a:t>me</a:t>
            </a:r>
            <a:r>
              <a:rPr lang="cs-CZ" sz="2100" dirty="0"/>
              <a:t>: </a:t>
            </a:r>
            <a:r>
              <a:rPr lang="cs-CZ" sz="2100" dirty="0" err="1"/>
              <a:t>the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 err="1"/>
              <a:t>day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hot, and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weather</a:t>
            </a:r>
            <a:r>
              <a:rPr lang="cs-CZ" sz="2100" dirty="0"/>
              <a:t>, and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wars</a:t>
            </a:r>
            <a:r>
              <a:rPr lang="cs-CZ" sz="2100" dirty="0"/>
              <a:t>, and </a:t>
            </a:r>
            <a:r>
              <a:rPr lang="cs-CZ" sz="2100" dirty="0" err="1"/>
              <a:t>the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/>
              <a:t>king, and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dukes</a:t>
            </a:r>
            <a:r>
              <a:rPr lang="cs-CZ" sz="2100" dirty="0"/>
              <a:t>: </a:t>
            </a:r>
            <a:r>
              <a:rPr lang="cs-CZ" sz="2100" dirty="0" err="1"/>
              <a:t>it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no </a:t>
            </a:r>
            <a:r>
              <a:rPr lang="cs-CZ" sz="2100" dirty="0" err="1"/>
              <a:t>time</a:t>
            </a:r>
            <a:r>
              <a:rPr lang="cs-CZ" sz="2100" dirty="0"/>
              <a:t> to </a:t>
            </a:r>
            <a:r>
              <a:rPr lang="cs-CZ" sz="2100" dirty="0" err="1"/>
              <a:t>discourse</a:t>
            </a:r>
            <a:r>
              <a:rPr lang="cs-CZ" sz="2100" dirty="0"/>
              <a:t>. </a:t>
            </a:r>
            <a:r>
              <a:rPr lang="cs-CZ" sz="2100" dirty="0" err="1"/>
              <a:t>The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 err="1"/>
              <a:t>town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</a:t>
            </a:r>
            <a:r>
              <a:rPr lang="cs-CZ" sz="2100" dirty="0" err="1"/>
              <a:t>beseeched</a:t>
            </a:r>
            <a:r>
              <a:rPr lang="cs-CZ" sz="2100" dirty="0"/>
              <a:t>, and </a:t>
            </a:r>
            <a:r>
              <a:rPr lang="cs-CZ" sz="2100" dirty="0" err="1"/>
              <a:t>the</a:t>
            </a:r>
            <a:r>
              <a:rPr lang="cs-CZ" sz="2100" dirty="0"/>
              <a:t> trumpet call </a:t>
            </a:r>
            <a:r>
              <a:rPr lang="cs-CZ" sz="2100" dirty="0" err="1"/>
              <a:t>us</a:t>
            </a:r>
            <a:r>
              <a:rPr lang="cs-CZ" sz="2100" dirty="0"/>
              <a:t> to </a:t>
            </a:r>
            <a:r>
              <a:rPr lang="cs-CZ" sz="2100" dirty="0" err="1"/>
              <a:t>the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 err="1"/>
              <a:t>breach</a:t>
            </a:r>
            <a:r>
              <a:rPr lang="cs-CZ" sz="2100" dirty="0"/>
              <a:t>; and </a:t>
            </a:r>
            <a:r>
              <a:rPr lang="cs-CZ" sz="2100" dirty="0" err="1"/>
              <a:t>we</a:t>
            </a:r>
            <a:r>
              <a:rPr lang="cs-CZ" sz="2100" dirty="0"/>
              <a:t> talk, and, </a:t>
            </a:r>
            <a:r>
              <a:rPr lang="cs-CZ" sz="2100" dirty="0" err="1"/>
              <a:t>be</a:t>
            </a:r>
            <a:r>
              <a:rPr lang="cs-CZ" sz="2100" dirty="0"/>
              <a:t> </a:t>
            </a:r>
            <a:r>
              <a:rPr lang="cs-CZ" sz="2100" dirty="0" err="1"/>
              <a:t>Chrish</a:t>
            </a:r>
            <a:r>
              <a:rPr lang="cs-CZ" sz="2100" dirty="0"/>
              <a:t>, do </a:t>
            </a:r>
            <a:r>
              <a:rPr lang="cs-CZ" sz="2100" dirty="0" err="1"/>
              <a:t>nothing</a:t>
            </a:r>
            <a:r>
              <a:rPr lang="cs-CZ" sz="2100" dirty="0"/>
              <a:t>: </a:t>
            </a:r>
            <a:br>
              <a:rPr lang="cs-CZ" sz="2100" dirty="0"/>
            </a:br>
            <a:r>
              <a:rPr lang="cs-CZ" sz="2100" dirty="0"/>
              <a:t>'tis </a:t>
            </a:r>
            <a:r>
              <a:rPr lang="cs-CZ" sz="2100" dirty="0" err="1"/>
              <a:t>shame</a:t>
            </a:r>
            <a:r>
              <a:rPr lang="cs-CZ" sz="2100" dirty="0"/>
              <a:t> </a:t>
            </a:r>
            <a:r>
              <a:rPr lang="cs-CZ" sz="2100" dirty="0" err="1"/>
              <a:t>for</a:t>
            </a:r>
            <a:r>
              <a:rPr lang="cs-CZ" sz="2100" dirty="0"/>
              <a:t> </a:t>
            </a:r>
            <a:r>
              <a:rPr lang="cs-CZ" sz="2100" dirty="0" err="1"/>
              <a:t>us</a:t>
            </a:r>
            <a:r>
              <a:rPr lang="cs-CZ" sz="2100" dirty="0"/>
              <a:t> </a:t>
            </a:r>
            <a:r>
              <a:rPr lang="cs-CZ" sz="2100" dirty="0" err="1"/>
              <a:t>all</a:t>
            </a:r>
            <a:r>
              <a:rPr lang="cs-CZ" sz="2100" dirty="0"/>
              <a:t>: so </a:t>
            </a:r>
            <a:r>
              <a:rPr lang="cs-CZ" sz="2100" dirty="0" err="1"/>
              <a:t>God</a:t>
            </a:r>
            <a:r>
              <a:rPr lang="cs-CZ" sz="2100" dirty="0"/>
              <a:t> </a:t>
            </a:r>
            <a:r>
              <a:rPr lang="cs-CZ" sz="2100" dirty="0" err="1"/>
              <a:t>sa</a:t>
            </a:r>
            <a:r>
              <a:rPr lang="cs-CZ" sz="2100" dirty="0"/>
              <a:t>' </a:t>
            </a:r>
            <a:r>
              <a:rPr lang="cs-CZ" sz="2100" dirty="0" err="1"/>
              <a:t>me</a:t>
            </a:r>
            <a:r>
              <a:rPr lang="cs-CZ" sz="2100" dirty="0"/>
              <a:t>, 'tis </a:t>
            </a:r>
            <a:r>
              <a:rPr lang="cs-CZ" sz="2100" dirty="0" err="1"/>
              <a:t>shame</a:t>
            </a:r>
            <a:r>
              <a:rPr lang="cs-CZ" sz="2100" dirty="0"/>
              <a:t> to </a:t>
            </a:r>
            <a:br>
              <a:rPr lang="cs-CZ" sz="2100" dirty="0"/>
            </a:br>
            <a:r>
              <a:rPr lang="cs-CZ" sz="2100" dirty="0" err="1"/>
              <a:t>stand</a:t>
            </a:r>
            <a:r>
              <a:rPr lang="cs-CZ" sz="2100" dirty="0"/>
              <a:t> </a:t>
            </a:r>
            <a:r>
              <a:rPr lang="cs-CZ" sz="2100" dirty="0" err="1"/>
              <a:t>still</a:t>
            </a:r>
            <a:r>
              <a:rPr lang="cs-CZ" sz="2100" dirty="0"/>
              <a:t>; </a:t>
            </a:r>
            <a:r>
              <a:rPr lang="cs-CZ" sz="2100" dirty="0" err="1"/>
              <a:t>it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</a:t>
            </a:r>
            <a:r>
              <a:rPr lang="cs-CZ" sz="2100" dirty="0" err="1"/>
              <a:t>shame</a:t>
            </a:r>
            <a:r>
              <a:rPr lang="cs-CZ" sz="2100" dirty="0"/>
              <a:t>, by my hand: and </a:t>
            </a:r>
            <a:r>
              <a:rPr lang="cs-CZ" sz="2100" dirty="0" err="1"/>
              <a:t>there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 err="1"/>
              <a:t>throats</a:t>
            </a:r>
            <a:r>
              <a:rPr lang="cs-CZ" sz="2100" dirty="0"/>
              <a:t> to </a:t>
            </a:r>
            <a:r>
              <a:rPr lang="cs-CZ" sz="2100" dirty="0" err="1"/>
              <a:t>be</a:t>
            </a:r>
            <a:r>
              <a:rPr lang="cs-CZ" sz="2100" dirty="0"/>
              <a:t> </a:t>
            </a:r>
            <a:r>
              <a:rPr lang="cs-CZ" sz="2100" dirty="0" err="1"/>
              <a:t>cut</a:t>
            </a:r>
            <a:r>
              <a:rPr lang="cs-CZ" sz="2100" dirty="0"/>
              <a:t>, and </a:t>
            </a:r>
            <a:r>
              <a:rPr lang="cs-CZ" sz="2100" dirty="0" err="1"/>
              <a:t>works</a:t>
            </a:r>
            <a:r>
              <a:rPr lang="cs-CZ" sz="2100" dirty="0"/>
              <a:t> to </a:t>
            </a:r>
            <a:r>
              <a:rPr lang="cs-CZ" sz="2100" dirty="0" err="1"/>
              <a:t>be</a:t>
            </a:r>
            <a:r>
              <a:rPr lang="cs-CZ" sz="2100" dirty="0"/>
              <a:t> done; and </a:t>
            </a:r>
            <a:r>
              <a:rPr lang="cs-CZ" sz="2100" dirty="0" err="1"/>
              <a:t>there</a:t>
            </a:r>
            <a:r>
              <a:rPr lang="cs-CZ" sz="2100" dirty="0"/>
              <a:t> </a:t>
            </a:r>
            <a:br>
              <a:rPr lang="cs-CZ" sz="2100" dirty="0"/>
            </a:br>
            <a:r>
              <a:rPr lang="cs-CZ" sz="2100" dirty="0" err="1"/>
              <a:t>ish</a:t>
            </a:r>
            <a:r>
              <a:rPr lang="cs-CZ" sz="2100" dirty="0"/>
              <a:t> </a:t>
            </a:r>
            <a:r>
              <a:rPr lang="cs-CZ" sz="2100" dirty="0" err="1"/>
              <a:t>nothing</a:t>
            </a:r>
            <a:r>
              <a:rPr lang="cs-CZ" sz="2100" dirty="0"/>
              <a:t> done, so </a:t>
            </a:r>
            <a:r>
              <a:rPr lang="cs-CZ" sz="2100" dirty="0" err="1"/>
              <a:t>Chrish</a:t>
            </a:r>
            <a:r>
              <a:rPr lang="cs-CZ" sz="2100" dirty="0"/>
              <a:t> </a:t>
            </a:r>
            <a:r>
              <a:rPr lang="cs-CZ" sz="2100" dirty="0" err="1"/>
              <a:t>sa</a:t>
            </a:r>
            <a:r>
              <a:rPr lang="cs-CZ" sz="2100" dirty="0"/>
              <a:t>' </a:t>
            </a:r>
            <a:r>
              <a:rPr lang="cs-CZ" sz="2100" dirty="0" err="1"/>
              <a:t>me</a:t>
            </a:r>
            <a:r>
              <a:rPr lang="cs-CZ" sz="2100" dirty="0"/>
              <a:t>, la!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45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7AC1B-0259-F046-B721-7407AE55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F66D7-A622-E04F-BFA6-80DB61DD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Händelův </a:t>
            </a:r>
            <a:r>
              <a:rPr lang="cs-CZ" i="1" dirty="0"/>
              <a:t>Mesiáš </a:t>
            </a:r>
            <a:r>
              <a:rPr lang="cs-CZ" dirty="0"/>
              <a:t>byl poprvé uveden na Velký pátek 1742 (13. 4.) v Dublinu, v divadle ve </a:t>
            </a:r>
            <a:r>
              <a:rPr lang="cs-CZ" dirty="0" err="1"/>
              <a:t>Smock</a:t>
            </a:r>
            <a:r>
              <a:rPr lang="cs-CZ" dirty="0"/>
              <a:t> </a:t>
            </a:r>
            <a:r>
              <a:rPr lang="cs-CZ" dirty="0" err="1"/>
              <a:t>Alley</a:t>
            </a:r>
            <a:r>
              <a:rPr lang="cs-CZ" dirty="0"/>
              <a:t> (Královské divadlo)</a:t>
            </a:r>
          </a:p>
          <a:p>
            <a:r>
              <a:rPr lang="cs-CZ" dirty="0"/>
              <a:t>Častá zastávka umělců při turné</a:t>
            </a:r>
          </a:p>
          <a:p>
            <a:r>
              <a:rPr lang="cs-CZ" dirty="0"/>
              <a:t>Dublin byl důležité místo v monarchii, „druhé město“</a:t>
            </a:r>
          </a:p>
          <a:p>
            <a:r>
              <a:rPr lang="cs-CZ" dirty="0"/>
              <a:t>George </a:t>
            </a:r>
            <a:r>
              <a:rPr lang="cs-CZ" dirty="0" err="1"/>
              <a:t>Farquhar</a:t>
            </a:r>
            <a:r>
              <a:rPr lang="cs-CZ" dirty="0"/>
              <a:t> (1677-1707, </a:t>
            </a:r>
            <a:r>
              <a:rPr lang="cs-CZ" dirty="0" err="1"/>
              <a:t>Derry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Trinity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v Dublinu, studium teologie</a:t>
            </a:r>
          </a:p>
          <a:p>
            <a:pPr lvl="1"/>
            <a:r>
              <a:rPr lang="cs-CZ" dirty="0"/>
              <a:t>Pozdně restaurační komedie</a:t>
            </a:r>
          </a:p>
          <a:p>
            <a:pPr lvl="1"/>
            <a:r>
              <a:rPr lang="cs-CZ" i="1" dirty="0"/>
              <a:t>Verbíř</a:t>
            </a:r>
            <a:r>
              <a:rPr lang="cs-CZ" dirty="0"/>
              <a:t> – Brechtem adaptováno jako </a:t>
            </a:r>
            <a:r>
              <a:rPr lang="cs-CZ" i="1" dirty="0"/>
              <a:t>Bubny a trumpety</a:t>
            </a:r>
          </a:p>
          <a:p>
            <a:pPr lvl="1"/>
            <a:r>
              <a:rPr lang="cs-CZ" i="1" dirty="0"/>
              <a:t>Galantní lest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9E281-7C8C-224E-A55A-DDE30CE9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F4204-F231-7449-BA59-4BDDF721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 err="1"/>
              <a:t>Peg</a:t>
            </a:r>
            <a:r>
              <a:rPr lang="cs-CZ" sz="2000" dirty="0"/>
              <a:t> </a:t>
            </a:r>
            <a:r>
              <a:rPr lang="cs-CZ" sz="2000" dirty="0" err="1"/>
              <a:t>Woffington</a:t>
            </a:r>
            <a:r>
              <a:rPr lang="cs-CZ" sz="2000" dirty="0"/>
              <a:t> (1720-1760)</a:t>
            </a:r>
          </a:p>
          <a:p>
            <a:pPr lvl="1"/>
            <a:r>
              <a:rPr lang="cs-CZ" sz="2000" dirty="0"/>
              <a:t>Herečka ve společnosti Madame/Signory </a:t>
            </a:r>
            <a:r>
              <a:rPr lang="cs-CZ" sz="2000" dirty="0" err="1"/>
              <a:t>Violante</a:t>
            </a:r>
            <a:r>
              <a:rPr lang="cs-CZ" sz="2000" dirty="0"/>
              <a:t> </a:t>
            </a:r>
          </a:p>
          <a:p>
            <a:pPr lvl="1"/>
            <a:r>
              <a:rPr lang="cs-CZ" sz="2000" dirty="0"/>
              <a:t>Role v adaptaci </a:t>
            </a:r>
            <a:r>
              <a:rPr lang="cs-CZ" sz="2000" i="1" dirty="0"/>
              <a:t>Žebrácké opery </a:t>
            </a:r>
            <a:r>
              <a:rPr lang="cs-CZ" sz="2000" dirty="0"/>
              <a:t>Johna Gaye (hrála </a:t>
            </a:r>
            <a:r>
              <a:rPr lang="cs-CZ" sz="2000" dirty="0" err="1"/>
              <a:t>Macheatha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V </a:t>
            </a:r>
            <a:r>
              <a:rPr lang="cs-CZ" sz="2000" dirty="0" err="1"/>
              <a:t>Drydenově</a:t>
            </a:r>
            <a:r>
              <a:rPr lang="cs-CZ" sz="2000" dirty="0"/>
              <a:t> a </a:t>
            </a:r>
            <a:r>
              <a:rPr lang="cs-CZ" sz="2000" dirty="0" err="1"/>
              <a:t>Davenantově</a:t>
            </a:r>
            <a:r>
              <a:rPr lang="cs-CZ" sz="2000" dirty="0"/>
              <a:t> adaptaci </a:t>
            </a:r>
            <a:r>
              <a:rPr lang="cs-CZ" sz="2000" i="1" dirty="0"/>
              <a:t>Bouře </a:t>
            </a:r>
            <a:r>
              <a:rPr lang="cs-CZ" sz="2000" dirty="0"/>
              <a:t>jako </a:t>
            </a:r>
            <a:r>
              <a:rPr lang="cs-CZ" sz="2000" dirty="0" err="1"/>
              <a:t>Dorinda</a:t>
            </a:r>
            <a:endParaRPr lang="cs-CZ" sz="2000" dirty="0"/>
          </a:p>
          <a:p>
            <a:pPr lvl="1"/>
            <a:r>
              <a:rPr lang="cs-CZ" sz="2000" dirty="0"/>
              <a:t>Hrála ve </a:t>
            </a:r>
            <a:r>
              <a:rPr lang="cs-CZ" sz="2000" dirty="0" err="1"/>
              <a:t>Smock</a:t>
            </a:r>
            <a:r>
              <a:rPr lang="cs-CZ" sz="2000" dirty="0"/>
              <a:t> </a:t>
            </a:r>
            <a:r>
              <a:rPr lang="cs-CZ" sz="2000" dirty="0" err="1"/>
              <a:t>Alley</a:t>
            </a:r>
            <a:r>
              <a:rPr lang="cs-CZ" sz="2000" dirty="0"/>
              <a:t> s Davidem </a:t>
            </a:r>
            <a:r>
              <a:rPr lang="cs-CZ" sz="2000" dirty="0" err="1"/>
              <a:t>Garrickem</a:t>
            </a:r>
            <a:endParaRPr lang="cs-CZ" sz="2000" dirty="0"/>
          </a:p>
          <a:p>
            <a:pPr lvl="1"/>
            <a:r>
              <a:rPr lang="cs-CZ" sz="2000" dirty="0"/>
              <a:t>Odchod do Londýna, sláva v restauračních dramatech</a:t>
            </a:r>
          </a:p>
          <a:p>
            <a:pPr lvl="1"/>
            <a:r>
              <a:rPr lang="cs-CZ" sz="2000" dirty="0"/>
              <a:t>Paralýza během </a:t>
            </a:r>
            <a:r>
              <a:rPr lang="cs-CZ" sz="2000" i="1" dirty="0"/>
              <a:t>Jak se vám líbí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6D572-70E4-8544-A867-9B3AA9715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8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4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E96A1-7EBD-B546-94D0-14BC0CE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C133B-6B87-8844-91C4-2858BB96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/>
              <a:t>John O‘Keeffe</a:t>
            </a:r>
          </a:p>
          <a:p>
            <a:pPr lvl="1"/>
            <a:r>
              <a:rPr lang="cs-CZ"/>
              <a:t>Zejména komické opery, pasticcia</a:t>
            </a:r>
          </a:p>
          <a:p>
            <a:r>
              <a:rPr lang="cs-CZ" sz="2400"/>
              <a:t>Oliver Goldsmith</a:t>
            </a:r>
          </a:p>
          <a:p>
            <a:pPr lvl="1"/>
            <a:r>
              <a:rPr lang="cs-CZ" i="1"/>
              <a:t>Opuštěná vesnice </a:t>
            </a:r>
            <a:r>
              <a:rPr lang="cs-CZ"/>
              <a:t>– pastorální báseň, 1770</a:t>
            </a:r>
          </a:p>
          <a:p>
            <a:pPr lvl="1"/>
            <a:r>
              <a:rPr lang="cs-CZ" i="1"/>
              <a:t>Pokořila se aby zvítězila - </a:t>
            </a:r>
            <a:r>
              <a:rPr lang="cs-CZ"/>
              <a:t> </a:t>
            </a:r>
            <a:r>
              <a:rPr lang="cs-CZ" i="1"/>
              <a:t>"Ask me no questions and I'll tell you no lies."</a:t>
            </a:r>
            <a:r>
              <a:rPr lang="cs-CZ"/>
              <a:t> </a:t>
            </a:r>
            <a:endParaRPr lang="cs-CZ" i="1"/>
          </a:p>
          <a:p>
            <a:r>
              <a:rPr lang="cs-CZ" sz="2400"/>
              <a:t>Richard Brinsley Sheridan (1751-1816)</a:t>
            </a:r>
          </a:p>
          <a:p>
            <a:pPr lvl="1"/>
            <a:r>
              <a:rPr lang="cs-CZ" i="1"/>
              <a:t>Škola pomluv</a:t>
            </a:r>
            <a:r>
              <a:rPr lang="cs-CZ"/>
              <a:t> – komedie mravů</a:t>
            </a:r>
            <a:endParaRPr lang="cs-CZ" i="1"/>
          </a:p>
          <a:p>
            <a:pPr lvl="1"/>
            <a:r>
              <a:rPr lang="cs-CZ" i="1"/>
              <a:t>Saint Patrick‘s Day</a:t>
            </a:r>
            <a:endParaRPr lang="cs-CZ" i="1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4EB71D9-BD43-984C-994F-3BF161F4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177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3805A-0315-AE45-B640-D5113728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E7CEF-1C4A-C84F-A6D5-923691C7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/>
              <a:t>Dion Boucicault (1820-1890)</a:t>
            </a:r>
          </a:p>
          <a:p>
            <a:pPr lvl="1"/>
            <a:r>
              <a:rPr lang="cs-CZ" dirty="0"/>
              <a:t>Herec, dramatik, autor melodramat</a:t>
            </a:r>
          </a:p>
          <a:p>
            <a:pPr lvl="1"/>
            <a:r>
              <a:rPr lang="cs-CZ" dirty="0"/>
              <a:t>Úspěch ve Spojených státech</a:t>
            </a:r>
          </a:p>
          <a:p>
            <a:pPr lvl="1"/>
            <a:r>
              <a:rPr lang="cs-CZ" i="1"/>
              <a:t>Poor</a:t>
            </a:r>
            <a:r>
              <a:rPr lang="cs-CZ" i="1" dirty="0"/>
              <a:t> </a:t>
            </a:r>
            <a:r>
              <a:rPr lang="cs-CZ" i="1"/>
              <a:t>of</a:t>
            </a:r>
            <a:r>
              <a:rPr lang="cs-CZ" i="1" dirty="0"/>
              <a:t> New York – </a:t>
            </a:r>
            <a:r>
              <a:rPr lang="cs-CZ" dirty="0"/>
              <a:t>lokální úpravy</a:t>
            </a:r>
          </a:p>
          <a:p>
            <a:pPr lvl="1"/>
            <a:r>
              <a:rPr lang="cs-CZ" i="1"/>
              <a:t>The</a:t>
            </a:r>
            <a:r>
              <a:rPr lang="cs-CZ" i="1" dirty="0"/>
              <a:t> </a:t>
            </a:r>
            <a:r>
              <a:rPr lang="cs-CZ" i="1"/>
              <a:t>Octoroon</a:t>
            </a:r>
            <a:r>
              <a:rPr lang="cs-CZ" i="1" dirty="0"/>
              <a:t> – </a:t>
            </a:r>
            <a:r>
              <a:rPr lang="cs-CZ" dirty="0"/>
              <a:t>adaptace románu T. M. </a:t>
            </a:r>
            <a:r>
              <a:rPr lang="cs-CZ"/>
              <a:t>Reida</a:t>
            </a:r>
            <a:endParaRPr lang="cs-CZ" dirty="0"/>
          </a:p>
        </p:txBody>
      </p:sp>
      <p:pic>
        <p:nvPicPr>
          <p:cNvPr id="5" name="Obrázek 4" descr="Obsah obrázku text, pózování, rodina&#10;&#10;Popis byl vytvořen automaticky">
            <a:extLst>
              <a:ext uri="{FF2B5EF4-FFF2-40B4-BE49-F238E27FC236}">
                <a16:creationId xmlns:a16="http://schemas.microsoft.com/office/drawing/2014/main" id="{3D71A62B-4F84-B545-880E-2DFE1C6A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71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09790-94F8-6648-A33F-289B911F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299CC-3572-5746-99D5-5DE34EA0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Oscar Wilde (1854-1900)</a:t>
            </a:r>
          </a:p>
          <a:p>
            <a:pPr lvl="1"/>
            <a:r>
              <a:rPr lang="cs-CZ" sz="2000"/>
              <a:t>Narozen v Irsku, studium v Oxfordu</a:t>
            </a:r>
          </a:p>
          <a:p>
            <a:pPr lvl="1"/>
            <a:r>
              <a:rPr lang="cs-CZ" sz="2000" i="1"/>
              <a:t>Vějíř lady Windermerové</a:t>
            </a:r>
            <a:r>
              <a:rPr lang="cs-CZ" sz="2000"/>
              <a:t> (</a:t>
            </a:r>
            <a:r>
              <a:rPr lang="cs-CZ" sz="2000" i="1"/>
              <a:t>Lady Windermere's Fan</a:t>
            </a:r>
            <a:r>
              <a:rPr lang="cs-CZ" sz="2000"/>
              <a:t>, 1892) </a:t>
            </a:r>
          </a:p>
          <a:p>
            <a:pPr lvl="1"/>
            <a:r>
              <a:rPr lang="cs-CZ" sz="2000" i="1"/>
              <a:t>Bezvýznamná žena</a:t>
            </a:r>
            <a:r>
              <a:rPr lang="cs-CZ" sz="2000"/>
              <a:t> (</a:t>
            </a:r>
            <a:r>
              <a:rPr lang="cs-CZ" sz="2000" i="1"/>
              <a:t>A Woman of No Importance</a:t>
            </a:r>
            <a:r>
              <a:rPr lang="cs-CZ" sz="2000"/>
              <a:t>, 1893) </a:t>
            </a:r>
          </a:p>
          <a:p>
            <a:pPr lvl="1"/>
            <a:r>
              <a:rPr lang="cs-CZ" sz="2000" i="1"/>
              <a:t>Ideální manžel</a:t>
            </a:r>
            <a:r>
              <a:rPr lang="cs-CZ" sz="2000"/>
              <a:t> (</a:t>
            </a:r>
            <a:r>
              <a:rPr lang="cs-CZ" sz="2000" i="1"/>
              <a:t>An Ideal Husband</a:t>
            </a:r>
            <a:r>
              <a:rPr lang="cs-CZ" sz="2000"/>
              <a:t>, 1895)</a:t>
            </a:r>
          </a:p>
          <a:p>
            <a:pPr lvl="1"/>
            <a:r>
              <a:rPr lang="cs-CZ" sz="2000" i="1"/>
              <a:t>Jak je důležité míti Filipa</a:t>
            </a:r>
            <a:r>
              <a:rPr lang="cs-CZ" sz="2000"/>
              <a:t> (</a:t>
            </a:r>
            <a:r>
              <a:rPr lang="cs-CZ" sz="2000" i="1"/>
              <a:t>The Importance of Being Earnest</a:t>
            </a:r>
            <a:r>
              <a:rPr lang="cs-CZ" sz="2000"/>
              <a:t>, 1895)</a:t>
            </a:r>
          </a:p>
          <a:p>
            <a:pPr lvl="1"/>
            <a:endParaRPr lang="cs-CZ" sz="2000"/>
          </a:p>
          <a:p>
            <a:pPr lvl="1"/>
            <a:r>
              <a:rPr lang="cs-CZ" sz="2000" i="1"/>
              <a:t>Salome </a:t>
            </a:r>
            <a:r>
              <a:rPr lang="cs-CZ" sz="2000"/>
              <a:t>– jednoaktovka ve francouzštině, uvedení se S. Bernhardt (1893)</a:t>
            </a:r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166CAACB-DB11-114F-AA58-DAA7FB7C3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7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7993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492</Words>
  <Application>Microsoft Macintosh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Dějiny irského divadlo do konce 19.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irského divadlo do konce 19. století</dc:title>
  <dc:creator>Klára Škrobánková</dc:creator>
  <cp:lastModifiedBy>Klára Škrobánková</cp:lastModifiedBy>
  <cp:revision>1</cp:revision>
  <dcterms:created xsi:type="dcterms:W3CDTF">2022-03-01T11:37:18Z</dcterms:created>
  <dcterms:modified xsi:type="dcterms:W3CDTF">2022-03-01T13:02:08Z</dcterms:modified>
</cp:coreProperties>
</file>