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86" d="100"/>
          <a:sy n="86" d="100"/>
        </p:scale>
        <p:origin x="12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86A1-1AE9-1B48-B4A3-817A42E51CA3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C3CFD-D6D1-794D-B3B0-B217C0D766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18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2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20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27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71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1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4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4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9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3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37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BCA4-A22B-3D40-9CA9-D3ECBAF1AE05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2C03-01F7-654D-A142-6CE2DDF5A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63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9" r="-1" b="4415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 dirty="0" smtClean="0"/>
              <a:t>Marina </a:t>
            </a:r>
            <a:r>
              <a:rPr lang="cs-CZ" dirty="0" err="1" smtClean="0"/>
              <a:t>Carr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(*1964)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8736" y="2575042"/>
            <a:ext cx="5120113" cy="3462228"/>
          </a:xfrm>
        </p:spPr>
        <p:txBody>
          <a:bodyPr>
            <a:normAutofit fontScale="85000" lnSpcReduction="20000"/>
          </a:bodyPr>
          <a:lstStyle/>
          <a:p>
            <a:r>
              <a:rPr lang="cs-CZ" sz="1800" i="1" dirty="0" err="1" smtClean="0"/>
              <a:t>Low</a:t>
            </a:r>
            <a:r>
              <a:rPr lang="cs-CZ" sz="1800" i="1" dirty="0" smtClean="0"/>
              <a:t> in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Dark</a:t>
            </a:r>
            <a:r>
              <a:rPr lang="cs-CZ" sz="1800" i="1" dirty="0" smtClean="0"/>
              <a:t> </a:t>
            </a:r>
            <a:r>
              <a:rPr lang="cs-CZ" sz="1800" dirty="0" smtClean="0"/>
              <a:t>(1989</a:t>
            </a:r>
            <a:r>
              <a:rPr lang="cs-CZ" sz="1800" i="1" dirty="0" smtClean="0"/>
              <a:t>) – </a:t>
            </a:r>
            <a:r>
              <a:rPr lang="cs-CZ" sz="1800" dirty="0" smtClean="0"/>
              <a:t>vliv S. </a:t>
            </a:r>
            <a:r>
              <a:rPr lang="cs-CZ" sz="1800" dirty="0" err="1" smtClean="0"/>
              <a:t>Becketta</a:t>
            </a:r>
            <a:endParaRPr lang="cs-CZ" sz="1800" dirty="0" smtClean="0"/>
          </a:p>
          <a:p>
            <a:r>
              <a:rPr lang="cs-CZ" sz="1800" i="1" dirty="0" err="1" smtClean="0"/>
              <a:t>This</a:t>
            </a:r>
            <a:r>
              <a:rPr lang="cs-CZ" sz="1800" i="1" dirty="0" smtClean="0"/>
              <a:t> Love </a:t>
            </a:r>
            <a:r>
              <a:rPr lang="cs-CZ" sz="1800" i="1" dirty="0" err="1" smtClean="0"/>
              <a:t>Thing</a:t>
            </a:r>
            <a:r>
              <a:rPr lang="cs-CZ" sz="1800" dirty="0" smtClean="0"/>
              <a:t> (1991)</a:t>
            </a:r>
            <a:endParaRPr lang="cs-CZ" sz="1800" i="1" dirty="0" smtClean="0"/>
          </a:p>
          <a:p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 err="1"/>
              <a:t>Mai</a:t>
            </a:r>
            <a:r>
              <a:rPr lang="cs-CZ" sz="1800" i="1" dirty="0"/>
              <a:t> </a:t>
            </a:r>
            <a:r>
              <a:rPr lang="cs-CZ" sz="1800" dirty="0"/>
              <a:t>(1994) </a:t>
            </a:r>
          </a:p>
          <a:p>
            <a:r>
              <a:rPr lang="cs-CZ" sz="1800" i="1" dirty="0" err="1"/>
              <a:t>Portia</a:t>
            </a:r>
            <a:r>
              <a:rPr lang="cs-CZ" sz="1800" i="1" dirty="0"/>
              <a:t> </a:t>
            </a:r>
            <a:r>
              <a:rPr lang="cs-CZ" sz="1800" i="1" dirty="0" err="1" smtClean="0"/>
              <a:t>Coughlan</a:t>
            </a:r>
            <a:r>
              <a:rPr lang="cs-CZ" sz="1800" i="1" dirty="0" smtClean="0"/>
              <a:t> </a:t>
            </a:r>
            <a:r>
              <a:rPr lang="cs-CZ" sz="1800" dirty="0"/>
              <a:t>(1996) </a:t>
            </a:r>
          </a:p>
          <a:p>
            <a:r>
              <a:rPr lang="cs-CZ" sz="1800" i="1" dirty="0"/>
              <a:t>By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Bog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Cats</a:t>
            </a:r>
            <a:r>
              <a:rPr lang="is-IS" sz="1800" i="1" dirty="0"/>
              <a:t>… </a:t>
            </a:r>
            <a:r>
              <a:rPr lang="is-IS" sz="1800" dirty="0"/>
              <a:t>(1998) </a:t>
            </a:r>
            <a:r>
              <a:rPr lang="cs-CZ" sz="1800" dirty="0" smtClean="0"/>
              <a:t>– hry dohromady tvoří trilogii</a:t>
            </a:r>
          </a:p>
          <a:p>
            <a:r>
              <a:rPr lang="cs-CZ" sz="1800" i="1" dirty="0" smtClean="0"/>
              <a:t>On </a:t>
            </a:r>
            <a:r>
              <a:rPr lang="cs-CZ" sz="1800" i="1" dirty="0" err="1" smtClean="0"/>
              <a:t>Raftery´s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Hill</a:t>
            </a:r>
            <a:r>
              <a:rPr lang="cs-CZ" sz="1800" i="1" dirty="0" smtClean="0"/>
              <a:t> </a:t>
            </a:r>
            <a:r>
              <a:rPr lang="cs-CZ" sz="1800" dirty="0" smtClean="0"/>
              <a:t>(2000)</a:t>
            </a:r>
            <a:endParaRPr lang="is-IS" sz="1800" dirty="0"/>
          </a:p>
          <a:p>
            <a:r>
              <a:rPr lang="is-IS" sz="1800" i="1" dirty="0"/>
              <a:t>Ariel </a:t>
            </a:r>
            <a:r>
              <a:rPr lang="is-IS" sz="1800" dirty="0"/>
              <a:t>(2002</a:t>
            </a:r>
            <a:r>
              <a:rPr lang="is-IS" sz="1800" dirty="0" smtClean="0"/>
              <a:t>)</a:t>
            </a:r>
          </a:p>
          <a:p>
            <a:r>
              <a:rPr lang="is-IS" sz="1800" i="1" dirty="0" smtClean="0"/>
              <a:t>Meat and Salt </a:t>
            </a:r>
            <a:r>
              <a:rPr lang="is-IS" sz="1800" dirty="0" smtClean="0"/>
              <a:t>(2003) – </a:t>
            </a:r>
            <a:r>
              <a:rPr lang="cs-CZ" sz="1800" dirty="0" smtClean="0"/>
              <a:t>pro děti</a:t>
            </a:r>
            <a:endParaRPr lang="is-IS" sz="1800" dirty="0"/>
          </a:p>
          <a:p>
            <a:r>
              <a:rPr lang="is-IS" sz="1800" i="1" dirty="0"/>
              <a:t>The Cordelia Dream </a:t>
            </a:r>
            <a:r>
              <a:rPr lang="is-IS" sz="1800" dirty="0"/>
              <a:t>(2008</a:t>
            </a:r>
            <a:r>
              <a:rPr lang="is-IS" sz="1800" dirty="0" smtClean="0"/>
              <a:t>)</a:t>
            </a:r>
          </a:p>
          <a:p>
            <a:r>
              <a:rPr lang="is-IS" sz="1800" i="1" dirty="0" smtClean="0"/>
              <a:t>16 Possible Glances </a:t>
            </a:r>
            <a:r>
              <a:rPr lang="is-IS" sz="1800" dirty="0" smtClean="0"/>
              <a:t>(2011)</a:t>
            </a:r>
            <a:endParaRPr lang="is-IS" sz="1800" dirty="0"/>
          </a:p>
          <a:p>
            <a:r>
              <a:rPr lang="is-IS" sz="1800" i="1" dirty="0"/>
              <a:t>Phaedra Backwards </a:t>
            </a:r>
            <a:r>
              <a:rPr lang="is-IS" sz="1800" dirty="0"/>
              <a:t>(2011)</a:t>
            </a:r>
          </a:p>
          <a:p>
            <a:r>
              <a:rPr lang="is-IS" sz="1800" i="1" dirty="0"/>
              <a:t>Hecuba </a:t>
            </a:r>
            <a:r>
              <a:rPr lang="is-IS" sz="1800" dirty="0"/>
              <a:t>(2015</a:t>
            </a:r>
            <a:r>
              <a:rPr lang="is-IS" sz="1800" dirty="0" smtClean="0"/>
              <a:t>)</a:t>
            </a:r>
            <a:endParaRPr lang="cs-CZ" sz="1800" dirty="0"/>
          </a:p>
          <a:p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6887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90. léta – snaha o nový pohled na irský venkov i život ve městech</a:t>
            </a:r>
          </a:p>
          <a:p>
            <a:r>
              <a:rPr lang="cs-CZ" dirty="0"/>
              <a:t>Kriticky ceněna jako následovnice J. M. </a:t>
            </a:r>
            <a:r>
              <a:rPr lang="cs-CZ" dirty="0" err="1" smtClean="0"/>
              <a:t>Synge</a:t>
            </a:r>
            <a:endParaRPr lang="cs-CZ" dirty="0" smtClean="0"/>
          </a:p>
          <a:p>
            <a:r>
              <a:rPr lang="cs-CZ" dirty="0" smtClean="0"/>
              <a:t>Snaha o </a:t>
            </a:r>
            <a:r>
              <a:rPr lang="cs-CZ" dirty="0" err="1" smtClean="0"/>
              <a:t>remystifikaci</a:t>
            </a:r>
            <a:r>
              <a:rPr lang="cs-CZ" dirty="0" smtClean="0"/>
              <a:t>, práce s antihrdinou/</a:t>
            </a:r>
            <a:r>
              <a:rPr lang="cs-CZ" dirty="0" err="1" smtClean="0"/>
              <a:t>kou</a:t>
            </a:r>
            <a:endParaRPr lang="cs-CZ" dirty="0" smtClean="0"/>
          </a:p>
          <a:p>
            <a:r>
              <a:rPr lang="cs-CZ" dirty="0" smtClean="0"/>
              <a:t>Práce s nářečím a přízvukem Co. </a:t>
            </a:r>
            <a:r>
              <a:rPr lang="cs-CZ" dirty="0" err="1" smtClean="0"/>
              <a:t>Offaly</a:t>
            </a:r>
            <a:endParaRPr lang="cs-CZ" dirty="0" smtClean="0"/>
          </a:p>
          <a:p>
            <a:r>
              <a:rPr lang="cs-CZ" dirty="0" smtClean="0"/>
              <a:t>Zasazení do geografie irských </a:t>
            </a:r>
            <a:r>
              <a:rPr lang="cs-CZ" dirty="0" err="1" smtClean="0"/>
              <a:t>Midlands</a:t>
            </a:r>
            <a:endParaRPr lang="cs-CZ" dirty="0" smtClean="0"/>
          </a:p>
          <a:p>
            <a:r>
              <a:rPr lang="cs-CZ" dirty="0" smtClean="0"/>
              <a:t>Moderní svět vs. Mýtický svět</a:t>
            </a:r>
          </a:p>
          <a:p>
            <a:r>
              <a:rPr lang="cs-CZ" dirty="0" smtClean="0"/>
              <a:t>První dvě hry trilogie premiérovány v </a:t>
            </a:r>
            <a:r>
              <a:rPr lang="cs-CZ" dirty="0" err="1" smtClean="0"/>
              <a:t>Peacock</a:t>
            </a:r>
            <a:r>
              <a:rPr lang="cs-CZ" dirty="0" smtClean="0"/>
              <a:t> </a:t>
            </a:r>
            <a:r>
              <a:rPr lang="cs-CZ" dirty="0" err="1" smtClean="0"/>
              <a:t>Theatre</a:t>
            </a:r>
            <a:r>
              <a:rPr lang="cs-CZ" dirty="0" smtClean="0"/>
              <a:t>, </a:t>
            </a:r>
            <a:r>
              <a:rPr lang="cs-CZ" i="1" dirty="0" smtClean="0"/>
              <a:t>By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Bog</a:t>
            </a:r>
            <a:r>
              <a:rPr lang="cs-CZ" i="1" dirty="0" smtClean="0"/>
              <a:t> </a:t>
            </a:r>
            <a:r>
              <a:rPr lang="cs-CZ" dirty="0" smtClean="0"/>
              <a:t>v </a:t>
            </a:r>
            <a:r>
              <a:rPr lang="cs-CZ" dirty="0" err="1" smtClean="0"/>
              <a:t>Abbey</a:t>
            </a:r>
            <a:endParaRPr lang="cs-CZ" dirty="0" smtClean="0"/>
          </a:p>
          <a:p>
            <a:pPr lvl="1"/>
            <a:r>
              <a:rPr lang="cs-CZ" dirty="0" smtClean="0"/>
              <a:t>Již etablovaná autorka, předtím brána jako experimentátorka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04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73" y="130640"/>
            <a:ext cx="4351338" cy="4351338"/>
          </a:xfr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58" y="277968"/>
            <a:ext cx="5636662" cy="420401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47" y="3091676"/>
            <a:ext cx="3766324" cy="376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234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Širokoúhlá obrazovka</PresentationFormat>
  <Paragraphs>21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Marina Carr (*1964)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Marina Carr (*1964)</dc:title>
  <dc:creator>Klára Škrobánková</dc:creator>
  <cp:lastModifiedBy>Klára Škrobánková</cp:lastModifiedBy>
  <cp:revision>12</cp:revision>
  <dcterms:created xsi:type="dcterms:W3CDTF">2017-11-20T08:52:54Z</dcterms:created>
  <dcterms:modified xsi:type="dcterms:W3CDTF">2022-04-12T11:48:23Z</dcterms:modified>
</cp:coreProperties>
</file>