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STRUČNÉ DĚJINY IRSKA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22. 2. 2022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512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300 př. Kr. – osídleno Kelty</a:t>
            </a:r>
          </a:p>
          <a:p>
            <a:pPr lvl="1"/>
            <a:r>
              <a:rPr lang="cs-CZ" dirty="0"/>
              <a:t>Pohanský folklór</a:t>
            </a:r>
          </a:p>
          <a:p>
            <a:pPr lvl="1"/>
            <a:r>
              <a:rPr lang="cs-CZ" dirty="0"/>
              <a:t>Málo autentických zdrojů</a:t>
            </a:r>
          </a:p>
          <a:p>
            <a:pPr lvl="1"/>
            <a:r>
              <a:rPr lang="cs-CZ" dirty="0"/>
              <a:t>bohyně </a:t>
            </a:r>
            <a:r>
              <a:rPr lang="cs-CZ" dirty="0" err="1"/>
              <a:t>Ériu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Éire</a:t>
            </a:r>
            <a:endParaRPr lang="cs-CZ" dirty="0" smtClean="0"/>
          </a:p>
          <a:p>
            <a:r>
              <a:rPr lang="cs-CZ" dirty="0" smtClean="0"/>
              <a:t>Christianizace biskupem Patrikem (cca 400-432) </a:t>
            </a:r>
            <a:r>
              <a:rPr lang="cs-CZ" dirty="0" smtClean="0">
                <a:sym typeface="Wingdings" panose="05000000000000000000" pitchFamily="2" charset="2"/>
              </a:rPr>
              <a:t> sv. Patrik</a:t>
            </a:r>
          </a:p>
          <a:p>
            <a:pPr lvl="1"/>
            <a:r>
              <a:rPr lang="cs-CZ" dirty="0" smtClean="0">
                <a:sym typeface="Wingdings" panose="05000000000000000000" pitchFamily="2" charset="2"/>
              </a:rPr>
              <a:t>Kniha z </a:t>
            </a:r>
            <a:r>
              <a:rPr lang="cs-CZ" dirty="0" err="1" smtClean="0">
                <a:sym typeface="Wingdings" panose="05000000000000000000" pitchFamily="2" charset="2"/>
              </a:rPr>
              <a:t>Kellsu</a:t>
            </a:r>
            <a:r>
              <a:rPr lang="cs-CZ" dirty="0" smtClean="0">
                <a:sym typeface="Wingdings" panose="05000000000000000000" pitchFamily="2" charset="2"/>
              </a:rPr>
              <a:t>, 800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8. století – příchod Vikingů, osídlení </a:t>
            </a:r>
            <a:r>
              <a:rPr lang="cs-CZ" dirty="0" err="1" smtClean="0">
                <a:sym typeface="Wingdings" panose="05000000000000000000" pitchFamily="2" charset="2"/>
              </a:rPr>
              <a:t>dn</a:t>
            </a:r>
            <a:r>
              <a:rPr lang="cs-CZ" dirty="0" smtClean="0">
                <a:sym typeface="Wingdings" panose="05000000000000000000" pitchFamily="2" charset="2"/>
              </a:rPr>
              <a:t>. Dublinu a Belfastu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1167 – normanská okupace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604" y="1946452"/>
            <a:ext cx="3710203" cy="460065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372" y="770144"/>
            <a:ext cx="1673352" cy="312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844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obytí irských království</a:t>
            </a:r>
          </a:p>
          <a:p>
            <a:pPr lvl="1"/>
            <a:r>
              <a:rPr lang="cs-CZ" dirty="0" smtClean="0"/>
              <a:t>Jindřich VIII.</a:t>
            </a:r>
          </a:p>
          <a:p>
            <a:pPr lvl="1"/>
            <a:r>
              <a:rPr lang="cs-CZ" dirty="0" smtClean="0"/>
              <a:t>Nárok na „irské království“ – 1542, protestanství</a:t>
            </a:r>
            <a:endParaRPr lang="cs-CZ" dirty="0"/>
          </a:p>
          <a:p>
            <a:pPr lvl="1"/>
            <a:r>
              <a:rPr lang="cs-CZ" dirty="0" smtClean="0"/>
              <a:t>rebelie, náboženské nepokoje</a:t>
            </a:r>
          </a:p>
          <a:p>
            <a:pPr lvl="1"/>
            <a:r>
              <a:rPr lang="cs-CZ" dirty="0" smtClean="0"/>
              <a:t>Zabavení půdy – „irské plantáže“, vláda Alžběty I. </a:t>
            </a:r>
          </a:p>
          <a:p>
            <a:pPr lvl="1"/>
            <a:r>
              <a:rPr lang="cs-CZ" dirty="0" smtClean="0"/>
              <a:t>Devítiletá válka – </a:t>
            </a:r>
            <a:r>
              <a:rPr lang="cs-CZ" dirty="0" err="1" smtClean="0"/>
              <a:t>Hugh</a:t>
            </a:r>
            <a:r>
              <a:rPr lang="cs-CZ" dirty="0" smtClean="0"/>
              <a:t> </a:t>
            </a:r>
            <a:r>
              <a:rPr lang="cs-CZ" dirty="0" err="1" smtClean="0"/>
              <a:t>O‘Neill</a:t>
            </a:r>
            <a:r>
              <a:rPr lang="cs-CZ" dirty="0" smtClean="0"/>
              <a:t> </a:t>
            </a:r>
            <a:r>
              <a:rPr lang="cs-CZ" dirty="0" err="1" smtClean="0"/>
              <a:t>Tyrone</a:t>
            </a:r>
            <a:r>
              <a:rPr lang="cs-CZ" dirty="0" smtClean="0"/>
              <a:t>, </a:t>
            </a:r>
            <a:r>
              <a:rPr lang="cs-CZ" dirty="0" err="1" smtClean="0"/>
              <a:t>Hugh</a:t>
            </a:r>
            <a:r>
              <a:rPr lang="cs-CZ" dirty="0" smtClean="0"/>
              <a:t> </a:t>
            </a:r>
            <a:r>
              <a:rPr lang="cs-CZ" dirty="0" err="1" smtClean="0"/>
              <a:t>Roe</a:t>
            </a:r>
            <a:r>
              <a:rPr lang="cs-CZ" dirty="0" smtClean="0"/>
              <a:t> </a:t>
            </a:r>
            <a:r>
              <a:rPr lang="cs-CZ" dirty="0" err="1" smtClean="0"/>
              <a:t>O‘Donnell</a:t>
            </a:r>
            <a:endParaRPr lang="cs-CZ" dirty="0" smtClean="0"/>
          </a:p>
          <a:p>
            <a:pPr lvl="1"/>
            <a:r>
              <a:rPr lang="cs-CZ" dirty="0" smtClean="0"/>
              <a:t>1604 – sjednoceno pod korunu Jakuba I.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704" y="1029270"/>
            <a:ext cx="6099048" cy="343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319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1695 – občané druhé kategorie</a:t>
            </a:r>
          </a:p>
          <a:p>
            <a:r>
              <a:rPr lang="cs-CZ" dirty="0" smtClean="0"/>
              <a:t>1798 – povstání (</a:t>
            </a:r>
            <a:r>
              <a:rPr lang="cs-CZ" dirty="0" err="1" smtClean="0"/>
              <a:t>Éirí</a:t>
            </a:r>
            <a:r>
              <a:rPr lang="cs-CZ" dirty="0" smtClean="0"/>
              <a:t> </a:t>
            </a:r>
            <a:r>
              <a:rPr lang="cs-CZ" dirty="0" err="1" smtClean="0"/>
              <a:t>Amach</a:t>
            </a:r>
            <a:r>
              <a:rPr lang="cs-CZ" dirty="0" smtClean="0"/>
              <a:t>), krvavě potlačeno</a:t>
            </a:r>
          </a:p>
          <a:p>
            <a:r>
              <a:rPr lang="cs-CZ" dirty="0" smtClean="0"/>
              <a:t>Zákon o unii 1. 1. 1801 – faktická ztráta samostatnosti, bez parlamentu</a:t>
            </a:r>
          </a:p>
          <a:p>
            <a:r>
              <a:rPr lang="cs-CZ" dirty="0" smtClean="0"/>
              <a:t>1845-1851 – velký irský hladomor, emigrace, 50% obyvatelstva umírá či odchází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418" y="597582"/>
            <a:ext cx="6156389" cy="300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592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Hnutí </a:t>
            </a:r>
            <a:r>
              <a:rPr lang="cs-CZ" dirty="0" err="1" smtClean="0"/>
              <a:t>Home</a:t>
            </a:r>
            <a:r>
              <a:rPr lang="cs-CZ" dirty="0" smtClean="0"/>
              <a:t> Rule, od 1870</a:t>
            </a:r>
          </a:p>
          <a:p>
            <a:r>
              <a:rPr lang="cs-CZ" dirty="0" err="1" smtClean="0"/>
              <a:t>Home</a:t>
            </a:r>
            <a:r>
              <a:rPr lang="cs-CZ" dirty="0" smtClean="0"/>
              <a:t> Rule – Rome Rule</a:t>
            </a:r>
          </a:p>
          <a:p>
            <a:r>
              <a:rPr lang="cs-CZ" dirty="0" smtClean="0"/>
              <a:t>Eskalace rozdílnosti</a:t>
            </a:r>
          </a:p>
          <a:p>
            <a:r>
              <a:rPr lang="cs-CZ" dirty="0" smtClean="0"/>
              <a:t>4 pokusy o přijetí zákona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992" y="1957504"/>
            <a:ext cx="2803207" cy="442196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1" y="2114647"/>
            <a:ext cx="246697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084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24. – 30. duben 1916: Velikonoční povstání</a:t>
            </a:r>
          </a:p>
          <a:p>
            <a:pPr lvl="1"/>
            <a:r>
              <a:rPr lang="cs-CZ" dirty="0" smtClean="0"/>
              <a:t>Patrick </a:t>
            </a:r>
            <a:r>
              <a:rPr lang="cs-CZ" dirty="0" err="1" smtClean="0"/>
              <a:t>Pearse</a:t>
            </a:r>
            <a:r>
              <a:rPr lang="cs-CZ" dirty="0" smtClean="0"/>
              <a:t> (</a:t>
            </a:r>
            <a:r>
              <a:rPr lang="cs-CZ" dirty="0"/>
              <a:t>I</a:t>
            </a:r>
            <a:r>
              <a:rPr lang="cs-CZ" dirty="0" smtClean="0"/>
              <a:t>rští dobrovolníci)</a:t>
            </a:r>
          </a:p>
          <a:p>
            <a:pPr lvl="1"/>
            <a:r>
              <a:rPr lang="cs-CZ" dirty="0" smtClean="0"/>
              <a:t>James </a:t>
            </a:r>
            <a:r>
              <a:rPr lang="cs-CZ" dirty="0" err="1" smtClean="0"/>
              <a:t>Connolly</a:t>
            </a:r>
            <a:r>
              <a:rPr lang="cs-CZ" dirty="0" smtClean="0"/>
              <a:t> (Irská občanská armáda)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1919 </a:t>
            </a:r>
            <a:r>
              <a:rPr lang="cs-CZ" dirty="0" err="1" smtClean="0"/>
              <a:t>Sinn</a:t>
            </a:r>
            <a:r>
              <a:rPr lang="cs-CZ" dirty="0" smtClean="0"/>
              <a:t> </a:t>
            </a:r>
            <a:r>
              <a:rPr lang="cs-CZ" dirty="0" err="1" smtClean="0"/>
              <a:t>Féin</a:t>
            </a:r>
            <a:r>
              <a:rPr lang="cs-CZ" dirty="0" smtClean="0"/>
              <a:t>, Arthur </a:t>
            </a:r>
            <a:r>
              <a:rPr lang="cs-CZ" dirty="0" err="1" smtClean="0"/>
              <a:t>Griffith</a:t>
            </a:r>
            <a:endParaRPr lang="cs-CZ" dirty="0" smtClean="0"/>
          </a:p>
          <a:p>
            <a:pPr lvl="1"/>
            <a:r>
              <a:rPr lang="cs-CZ" dirty="0" smtClean="0"/>
              <a:t>Irská válka za nezávislost do 1921, Michael </a:t>
            </a:r>
            <a:r>
              <a:rPr lang="cs-CZ" dirty="0" err="1" smtClean="0"/>
              <a:t>Collins</a:t>
            </a:r>
            <a:r>
              <a:rPr lang="cs-CZ" dirty="0" smtClean="0"/>
              <a:t>, </a:t>
            </a:r>
            <a:r>
              <a:rPr lang="cs-CZ" dirty="0" err="1" smtClean="0"/>
              <a:t>Eamon</a:t>
            </a:r>
            <a:r>
              <a:rPr lang="cs-CZ" dirty="0" smtClean="0"/>
              <a:t> de </a:t>
            </a:r>
            <a:r>
              <a:rPr lang="cs-CZ" dirty="0" err="1" smtClean="0"/>
              <a:t>Valera</a:t>
            </a:r>
            <a:endParaRPr lang="cs-CZ" dirty="0" smtClean="0"/>
          </a:p>
          <a:p>
            <a:pPr lvl="1"/>
            <a:r>
              <a:rPr lang="cs-CZ" dirty="0" smtClean="0"/>
              <a:t>Irská občanská válka do 1923</a:t>
            </a:r>
          </a:p>
          <a:p>
            <a:pPr lvl="1"/>
            <a:r>
              <a:rPr lang="cs-CZ" dirty="0" smtClean="0"/>
              <a:t>29. 12. 1937 * Irsko</a:t>
            </a:r>
          </a:p>
          <a:p>
            <a:pPr lvl="1"/>
            <a:r>
              <a:rPr lang="cs-CZ" dirty="0" smtClean="0"/>
              <a:t>Konec personální unie až 1949</a:t>
            </a:r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410" y="702156"/>
            <a:ext cx="59055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566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1973 do EU</a:t>
            </a:r>
          </a:p>
          <a:p>
            <a:r>
              <a:rPr lang="cs-CZ" dirty="0" smtClean="0"/>
              <a:t>90. léta – éra keltského tygra</a:t>
            </a:r>
          </a:p>
          <a:p>
            <a:r>
              <a:rPr lang="cs-CZ" dirty="0" smtClean="0"/>
              <a:t>2008 začátek ekonomické krize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472" y="702156"/>
            <a:ext cx="7315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35910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0</TotalTime>
  <Words>241</Words>
  <Application>Microsoft Office PowerPoint</Application>
  <PresentationFormat>Širokoúhlá obrazovka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Gill Sans MT</vt:lpstr>
      <vt:lpstr>Wingdings</vt:lpstr>
      <vt:lpstr>Wingdings 2</vt:lpstr>
      <vt:lpstr>Dividenda</vt:lpstr>
      <vt:lpstr>STRUČNÉ DĚJINY IRSKA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STRUČNÉ DĚJINY IRSKA</dc:title>
  <dc:creator>Klára Škrobánková</dc:creator>
  <cp:lastModifiedBy>Klára Škrobánková</cp:lastModifiedBy>
  <cp:revision>6</cp:revision>
  <dcterms:created xsi:type="dcterms:W3CDTF">2022-02-22T12:10:32Z</dcterms:created>
  <dcterms:modified xsi:type="dcterms:W3CDTF">2022-02-22T12:57:31Z</dcterms:modified>
</cp:coreProperties>
</file>