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1840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4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205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6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892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907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03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0563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589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73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905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1491B-EDF6-4CAF-AA42-C733B9FE75AA}" type="datetimeFigureOut">
              <a:rPr lang="cs-CZ" smtClean="0"/>
              <a:t>29.03.2022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D0374-E149-4FC6-BF61-1616895C0F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17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438911"/>
            <a:ext cx="9144000" cy="922211"/>
          </a:xfrm>
        </p:spPr>
        <p:txBody>
          <a:bodyPr/>
          <a:lstStyle/>
          <a:p>
            <a:r>
              <a:rPr lang="cs-CZ" dirty="0" smtClean="0"/>
              <a:t>Sean </a:t>
            </a:r>
            <a:r>
              <a:rPr lang="cs-CZ" dirty="0" err="1" smtClean="0"/>
              <a:t>O‘Casey</a:t>
            </a:r>
            <a:r>
              <a:rPr lang="cs-CZ" dirty="0" smtClean="0"/>
              <a:t> (1880-1964)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59992" y="1434910"/>
            <a:ext cx="9144000" cy="39234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Bez formálního vzdělání, manuální práce až do cca 40 let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Kolem roku 1912 čte </a:t>
            </a:r>
            <a:r>
              <a:rPr lang="cs-CZ" i="1" dirty="0" smtClean="0"/>
              <a:t>Druhý ostrov Johna Bulla </a:t>
            </a:r>
            <a:r>
              <a:rPr lang="cs-CZ" dirty="0" smtClean="0"/>
              <a:t>G. B. Shawa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1926 odchod do Anglie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Obliba populárních div. žánrů – viktoriánské melodrama: „make ´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laugh</a:t>
            </a:r>
            <a:r>
              <a:rPr lang="cs-CZ" dirty="0" smtClean="0"/>
              <a:t>, make ´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cry</a:t>
            </a:r>
            <a:r>
              <a:rPr lang="cs-CZ" dirty="0" smtClean="0"/>
              <a:t>, make ´</a:t>
            </a:r>
            <a:r>
              <a:rPr lang="cs-CZ" dirty="0" err="1" smtClean="0"/>
              <a:t>em</a:t>
            </a:r>
            <a:r>
              <a:rPr lang="cs-CZ" dirty="0" smtClean="0"/>
              <a:t> </a:t>
            </a:r>
            <a:r>
              <a:rPr lang="cs-CZ" dirty="0" err="1" smtClean="0"/>
              <a:t>wait</a:t>
            </a:r>
            <a:r>
              <a:rPr lang="cs-CZ" dirty="0" smtClean="0"/>
              <a:t>“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Dublinská trilogie nebyla psána jako cyklus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cs-CZ" dirty="0" smtClean="0"/>
              <a:t>Oficiální ideologie vs. Zkušenost jedince</a:t>
            </a:r>
            <a:endParaRPr lang="cs-CZ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98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Shadow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a </a:t>
            </a:r>
            <a:r>
              <a:rPr lang="cs-CZ" i="1" dirty="0" err="1" smtClean="0"/>
              <a:t>Gunman</a:t>
            </a:r>
            <a:r>
              <a:rPr lang="cs-CZ" i="1" dirty="0" smtClean="0"/>
              <a:t> </a:t>
            </a:r>
            <a:r>
              <a:rPr lang="cs-CZ" dirty="0" smtClean="0"/>
              <a:t>(1923)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1920, válka za nezávislost – guerillová válka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Shinners</a:t>
            </a:r>
            <a:r>
              <a:rPr lang="cs-CZ" dirty="0" smtClean="0"/>
              <a:t>“ – </a:t>
            </a:r>
            <a:r>
              <a:rPr lang="cs-CZ" dirty="0" err="1" smtClean="0"/>
              <a:t>Sinn</a:t>
            </a:r>
            <a:r>
              <a:rPr lang="cs-CZ" dirty="0" smtClean="0"/>
              <a:t> </a:t>
            </a:r>
            <a:r>
              <a:rPr lang="cs-CZ" dirty="0" err="1" smtClean="0"/>
              <a:t>Féin</a:t>
            </a:r>
            <a:r>
              <a:rPr lang="cs-CZ" dirty="0" smtClean="0"/>
              <a:t> (asociováni s radikalisty z IRA)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Auxies</a:t>
            </a:r>
            <a:r>
              <a:rPr lang="cs-CZ" dirty="0" smtClean="0"/>
              <a:t>“, „Black-and-</a:t>
            </a:r>
            <a:r>
              <a:rPr lang="cs-CZ" dirty="0" err="1" smtClean="0"/>
              <a:t>Tanns</a:t>
            </a:r>
            <a:r>
              <a:rPr lang="cs-CZ" dirty="0" smtClean="0"/>
              <a:t>“ – policejní posily britské armády</a:t>
            </a:r>
          </a:p>
          <a:p>
            <a:pPr lvl="8"/>
            <a:r>
              <a:rPr lang="cs-CZ" dirty="0" smtClean="0"/>
              <a:t>Společenská krize spojená s bydlením ve 20. letech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4985" y="3672840"/>
            <a:ext cx="2787015" cy="318516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04" y="3529076"/>
            <a:ext cx="4174236" cy="278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61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Juno and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Paycock</a:t>
            </a:r>
            <a:r>
              <a:rPr lang="cs-CZ" i="1" dirty="0" smtClean="0"/>
              <a:t> </a:t>
            </a:r>
            <a:r>
              <a:rPr lang="cs-CZ" dirty="0" smtClean="0"/>
              <a:t>(1924)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i="1" dirty="0" smtClean="0"/>
              <a:t>Juno and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Paycock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as much a </a:t>
            </a:r>
            <a:r>
              <a:rPr lang="cs-CZ" dirty="0" err="1" smtClean="0"/>
              <a:t>tragedy</a:t>
            </a:r>
            <a:r>
              <a:rPr lang="cs-CZ" dirty="0" smtClean="0"/>
              <a:t> as </a:t>
            </a:r>
            <a:r>
              <a:rPr lang="cs-CZ" i="1" dirty="0" err="1" smtClean="0"/>
              <a:t>Macbeth</a:t>
            </a:r>
            <a:r>
              <a:rPr lang="cs-CZ" i="1" dirty="0" smtClean="0"/>
              <a:t>, </a:t>
            </a:r>
            <a:r>
              <a:rPr lang="cs-CZ" dirty="0" smtClean="0"/>
              <a:t>but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tragedy</a:t>
            </a:r>
            <a:r>
              <a:rPr lang="cs-CZ" dirty="0" smtClean="0"/>
              <a:t> </a:t>
            </a:r>
            <a:r>
              <a:rPr lang="cs-CZ" dirty="0" err="1" smtClean="0"/>
              <a:t>taking</a:t>
            </a:r>
            <a:r>
              <a:rPr lang="cs-CZ" dirty="0" smtClean="0"/>
              <a:t> place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porter´s</a:t>
            </a:r>
            <a:r>
              <a:rPr lang="cs-CZ" dirty="0" smtClean="0"/>
              <a:t> </a:t>
            </a:r>
            <a:r>
              <a:rPr lang="cs-CZ" dirty="0" err="1" smtClean="0"/>
              <a:t>family</a:t>
            </a:r>
            <a:r>
              <a:rPr lang="cs-CZ" dirty="0" smtClean="0"/>
              <a:t>“</a:t>
            </a:r>
          </a:p>
          <a:p>
            <a:r>
              <a:rPr lang="cs-CZ" smtClean="0"/>
              <a:t>Míšení žánrů</a:t>
            </a:r>
            <a:endParaRPr lang="cs-CZ" dirty="0" smtClean="0"/>
          </a:p>
          <a:p>
            <a:r>
              <a:rPr lang="cs-CZ" dirty="0" smtClean="0"/>
              <a:t>Občanská válka</a:t>
            </a:r>
          </a:p>
          <a:p>
            <a:pPr lvl="1"/>
            <a:r>
              <a:rPr lang="cs-CZ" dirty="0" err="1" smtClean="0"/>
              <a:t>Eamon</a:t>
            </a:r>
            <a:r>
              <a:rPr lang="cs-CZ" dirty="0" smtClean="0"/>
              <a:t> de </a:t>
            </a:r>
            <a:r>
              <a:rPr lang="cs-CZ" dirty="0" err="1" smtClean="0"/>
              <a:t>Valera</a:t>
            </a:r>
            <a:r>
              <a:rPr lang="cs-CZ" dirty="0" smtClean="0"/>
              <a:t> a IRA proti míru z července 1921</a:t>
            </a:r>
          </a:p>
          <a:p>
            <a:pPr lvl="1"/>
            <a:r>
              <a:rPr lang="cs-CZ" dirty="0" smtClean="0"/>
              <a:t>Michael </a:t>
            </a:r>
            <a:r>
              <a:rPr lang="cs-CZ" dirty="0" err="1" smtClean="0"/>
              <a:t>Collins</a:t>
            </a:r>
            <a:r>
              <a:rPr lang="cs-CZ" dirty="0" smtClean="0"/>
              <a:t> a </a:t>
            </a:r>
            <a:r>
              <a:rPr lang="cs-CZ" dirty="0" err="1" smtClean="0"/>
              <a:t>Irish</a:t>
            </a:r>
            <a:r>
              <a:rPr lang="cs-CZ" dirty="0" smtClean="0"/>
              <a:t> Free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8771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Plough</a:t>
            </a:r>
            <a:r>
              <a:rPr lang="cs-CZ" i="1" dirty="0" smtClean="0"/>
              <a:t> and </a:t>
            </a:r>
            <a:r>
              <a:rPr lang="cs-CZ" i="1" dirty="0" err="1" smtClean="0"/>
              <a:t>the</a:t>
            </a:r>
            <a:r>
              <a:rPr lang="cs-CZ" i="1" dirty="0" smtClean="0"/>
              <a:t> </a:t>
            </a:r>
            <a:r>
              <a:rPr lang="cs-CZ" i="1" dirty="0" err="1" smtClean="0"/>
              <a:t>Stars</a:t>
            </a:r>
            <a:r>
              <a:rPr lang="cs-CZ" i="1" dirty="0" smtClean="0"/>
              <a:t> </a:t>
            </a:r>
            <a:r>
              <a:rPr lang="cs-CZ" dirty="0" smtClean="0"/>
              <a:t>(1926)</a:t>
            </a:r>
            <a:endParaRPr lang="cs-CZ" dirty="0"/>
          </a:p>
        </p:txBody>
      </p:sp>
      <p:pic>
        <p:nvPicPr>
          <p:cNvPr id="4" name="Zástupný symbol pro obsah 3" descr="Starry Plough (flag) - Wikipedi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30" y="4148237"/>
            <a:ext cx="2381250" cy="2181225"/>
          </a:xfrm>
        </p:spPr>
      </p:pic>
      <p:sp>
        <p:nvSpPr>
          <p:cNvPr id="5" name="TextovéPole 4"/>
          <p:cNvSpPr txBox="1"/>
          <p:nvPr/>
        </p:nvSpPr>
        <p:spPr>
          <a:xfrm>
            <a:off x="585216" y="1690688"/>
            <a:ext cx="79827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1915-1916, </a:t>
            </a:r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Rising</a:t>
            </a:r>
            <a:r>
              <a:rPr lang="cs-CZ" dirty="0" smtClean="0"/>
              <a:t> (velikonoční povstání)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Irish</a:t>
            </a:r>
            <a:r>
              <a:rPr lang="cs-CZ" dirty="0" smtClean="0"/>
              <a:t> Citizen </a:t>
            </a:r>
            <a:r>
              <a:rPr lang="cs-CZ" dirty="0" err="1" smtClean="0"/>
              <a:t>Army</a:t>
            </a:r>
            <a:r>
              <a:rPr lang="cs-CZ" dirty="0" smtClean="0"/>
              <a:t> – založena Jimem </a:t>
            </a:r>
            <a:r>
              <a:rPr lang="cs-CZ" dirty="0" err="1" smtClean="0"/>
              <a:t>Larkinem</a:t>
            </a:r>
            <a:r>
              <a:rPr lang="cs-CZ" dirty="0" smtClean="0"/>
              <a:t> v březnu 1914 (</a:t>
            </a:r>
            <a:r>
              <a:rPr lang="cs-CZ" dirty="0" err="1" smtClean="0"/>
              <a:t>O´Casey</a:t>
            </a:r>
            <a:r>
              <a:rPr lang="cs-CZ" dirty="0" smtClean="0"/>
              <a:t> byl tajemník)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Aliance s </a:t>
            </a:r>
            <a:r>
              <a:rPr lang="cs-CZ" dirty="0" err="1" smtClean="0"/>
              <a:t>Irish</a:t>
            </a:r>
            <a:r>
              <a:rPr lang="cs-CZ" dirty="0" smtClean="0"/>
              <a:t> </a:t>
            </a:r>
            <a:r>
              <a:rPr lang="cs-CZ" dirty="0" err="1" smtClean="0"/>
              <a:t>Volunteers</a:t>
            </a:r>
            <a:r>
              <a:rPr lang="cs-CZ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Střední třída vs. dělnictvo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Patrick </a:t>
            </a:r>
            <a:r>
              <a:rPr lang="cs-CZ" dirty="0" err="1" smtClean="0"/>
              <a:t>Pearse</a:t>
            </a:r>
            <a:r>
              <a:rPr lang="cs-CZ" dirty="0" smtClean="0"/>
              <a:t> – vůdce IV, učitel, nacionalista a republikán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Popraven s dalšími 15 lidmi do </a:t>
            </a:r>
            <a:r>
              <a:rPr lang="cs-CZ" dirty="0" err="1" smtClean="0"/>
              <a:t>Easter</a:t>
            </a:r>
            <a:r>
              <a:rPr lang="cs-CZ" dirty="0" smtClean="0"/>
              <a:t> </a:t>
            </a:r>
            <a:r>
              <a:rPr lang="cs-CZ" dirty="0" err="1" smtClean="0"/>
              <a:t>Rising</a:t>
            </a:r>
            <a:endParaRPr lang="cs-CZ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cs-CZ" dirty="0" smtClean="0"/>
              <a:t>24. 4. 1916 veřejně přečetl Velikonoční proklamaci irské republiky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5485" y="365125"/>
            <a:ext cx="3657607" cy="555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256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241</Words>
  <Application>Microsoft Office PowerPoint</Application>
  <PresentationFormat>Širokoúhlá obrazovka</PresentationFormat>
  <Paragraphs>29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Sean O‘Casey (1880-1964)</vt:lpstr>
      <vt:lpstr>The Shadow of a Gunman (1923) </vt:lpstr>
      <vt:lpstr>Juno and the Paycock (1924)</vt:lpstr>
      <vt:lpstr>The Plough and the Stars (1926)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Sean O‘Casey (1880-1964)</dc:title>
  <dc:creator>Klára Škrobánková</dc:creator>
  <cp:lastModifiedBy>Klára Škrobánková</cp:lastModifiedBy>
  <cp:revision>7</cp:revision>
  <dcterms:created xsi:type="dcterms:W3CDTF">2022-03-29T10:59:14Z</dcterms:created>
  <dcterms:modified xsi:type="dcterms:W3CDTF">2022-03-29T11:54:49Z</dcterms:modified>
</cp:coreProperties>
</file>