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5.jpg" ContentType="image/gif"/>
  <Override PartName="/ppt/media/image87.jpg" ContentType="image/gif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4"/>
  </p:notesMasterIdLst>
  <p:handoutMasterIdLst>
    <p:handoutMasterId r:id="rId95"/>
  </p:handoutMasterIdLst>
  <p:sldIdLst>
    <p:sldId id="269" r:id="rId2"/>
    <p:sldId id="278" r:id="rId3"/>
    <p:sldId id="279" r:id="rId4"/>
    <p:sldId id="280" r:id="rId5"/>
    <p:sldId id="284" r:id="rId6"/>
    <p:sldId id="285" r:id="rId7"/>
    <p:sldId id="287" r:id="rId8"/>
    <p:sldId id="288" r:id="rId9"/>
    <p:sldId id="282" r:id="rId10"/>
    <p:sldId id="290" r:id="rId11"/>
    <p:sldId id="283" r:id="rId12"/>
    <p:sldId id="299" r:id="rId13"/>
    <p:sldId id="300" r:id="rId14"/>
    <p:sldId id="305" r:id="rId15"/>
    <p:sldId id="307" r:id="rId16"/>
    <p:sldId id="372" r:id="rId17"/>
    <p:sldId id="308" r:id="rId18"/>
    <p:sldId id="306" r:id="rId19"/>
    <p:sldId id="309" r:id="rId20"/>
    <p:sldId id="310" r:id="rId21"/>
    <p:sldId id="311" r:id="rId22"/>
    <p:sldId id="314" r:id="rId23"/>
    <p:sldId id="388" r:id="rId24"/>
    <p:sldId id="316" r:id="rId25"/>
    <p:sldId id="317" r:id="rId26"/>
    <p:sldId id="313" r:id="rId27"/>
    <p:sldId id="286" r:id="rId28"/>
    <p:sldId id="318" r:id="rId29"/>
    <p:sldId id="320" r:id="rId30"/>
    <p:sldId id="322" r:id="rId31"/>
    <p:sldId id="293" r:id="rId32"/>
    <p:sldId id="297" r:id="rId33"/>
    <p:sldId id="325" r:id="rId34"/>
    <p:sldId id="298" r:id="rId35"/>
    <p:sldId id="321" r:id="rId36"/>
    <p:sldId id="360" r:id="rId37"/>
    <p:sldId id="327" r:id="rId38"/>
    <p:sldId id="389" r:id="rId39"/>
    <p:sldId id="362" r:id="rId40"/>
    <p:sldId id="365" r:id="rId41"/>
    <p:sldId id="390" r:id="rId42"/>
    <p:sldId id="392" r:id="rId43"/>
    <p:sldId id="391" r:id="rId44"/>
    <p:sldId id="315" r:id="rId45"/>
    <p:sldId id="319" r:id="rId46"/>
    <p:sldId id="323" r:id="rId47"/>
    <p:sldId id="324" r:id="rId48"/>
    <p:sldId id="326" r:id="rId49"/>
    <p:sldId id="328" r:id="rId50"/>
    <p:sldId id="329" r:id="rId51"/>
    <p:sldId id="330" r:id="rId52"/>
    <p:sldId id="332" r:id="rId53"/>
    <p:sldId id="333" r:id="rId54"/>
    <p:sldId id="331" r:id="rId55"/>
    <p:sldId id="334" r:id="rId56"/>
    <p:sldId id="335" r:id="rId57"/>
    <p:sldId id="373" r:id="rId58"/>
    <p:sldId id="374" r:id="rId59"/>
    <p:sldId id="336" r:id="rId60"/>
    <p:sldId id="337" r:id="rId61"/>
    <p:sldId id="338" r:id="rId62"/>
    <p:sldId id="339" r:id="rId63"/>
    <p:sldId id="340" r:id="rId64"/>
    <p:sldId id="341" r:id="rId65"/>
    <p:sldId id="342" r:id="rId66"/>
    <p:sldId id="343" r:id="rId67"/>
    <p:sldId id="344" r:id="rId68"/>
    <p:sldId id="375" r:id="rId69"/>
    <p:sldId id="346" r:id="rId70"/>
    <p:sldId id="348" r:id="rId71"/>
    <p:sldId id="349" r:id="rId72"/>
    <p:sldId id="350" r:id="rId73"/>
    <p:sldId id="351" r:id="rId74"/>
    <p:sldId id="347" r:id="rId75"/>
    <p:sldId id="352" r:id="rId76"/>
    <p:sldId id="353" r:id="rId77"/>
    <p:sldId id="354" r:id="rId78"/>
    <p:sldId id="355" r:id="rId79"/>
    <p:sldId id="357" r:id="rId80"/>
    <p:sldId id="356" r:id="rId81"/>
    <p:sldId id="358" r:id="rId82"/>
    <p:sldId id="378" r:id="rId83"/>
    <p:sldId id="382" r:id="rId84"/>
    <p:sldId id="379" r:id="rId85"/>
    <p:sldId id="383" r:id="rId86"/>
    <p:sldId id="384" r:id="rId87"/>
    <p:sldId id="381" r:id="rId88"/>
    <p:sldId id="376" r:id="rId89"/>
    <p:sldId id="377" r:id="rId90"/>
    <p:sldId id="385" r:id="rId91"/>
    <p:sldId id="386" r:id="rId92"/>
    <p:sldId id="387" r:id="rId93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>
      <p:cViewPr varScale="1">
        <p:scale>
          <a:sx n="63" d="100"/>
          <a:sy n="63" d="100"/>
        </p:scale>
        <p:origin x="112" y="5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20.04.2022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20.04.2022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9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B23DE-8DF0-4814-A8E4-50FD429BBF2B}" type="datetime1">
              <a:rPr lang="cs-CZ" noProof="0" smtClean="0"/>
              <a:t>20.04.2022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E82A7-692D-4C88-A26F-5BB402E4ADAC}" type="datetime1">
              <a:rPr lang="cs-CZ" noProof="0" smtClean="0"/>
              <a:t>20.04.2022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542EDA-C07F-400F-963E-5F2FE29B7145}" type="datetime1">
              <a:rPr lang="cs-CZ" noProof="0" smtClean="0"/>
              <a:t>20.04.2022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D0298-7729-417A-B2FF-B1FE2390CDBE}" type="datetime1">
              <a:rPr lang="cs-CZ" noProof="0" smtClean="0"/>
              <a:t>20.04.2022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 rtl="0">
              <a:defRPr sz="4400" b="0" cap="all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C4DF4-6E7E-464E-86D1-0C5C915214F5}" type="datetime1">
              <a:rPr lang="cs-CZ" noProof="0" smtClean="0"/>
              <a:t>20.04.2022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09EA2-64C7-4B1F-879D-B6383802D431}" type="datetime1">
              <a:rPr lang="cs-CZ" noProof="0" smtClean="0"/>
              <a:t>20.04.2022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FE8CE-7ED2-4E9C-9F56-43C3EBE47983}" type="datetime1">
              <a:rPr lang="cs-CZ" noProof="0" smtClean="0"/>
              <a:t>20.04.2022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12F40-D2DB-499A-9933-CEEA7FF98688}" type="datetime1">
              <a:rPr lang="cs-CZ" noProof="0" smtClean="0"/>
              <a:t>20.04.2022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5615B-C49C-42DF-98DC-85109FA4F076}" type="datetime1">
              <a:rPr lang="cs-CZ" noProof="0" smtClean="0"/>
              <a:t>20.04.2022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24A16-3793-4422-BDE1-E5A76BD3B0C7}" type="datetime1">
              <a:rPr lang="cs-CZ" noProof="0" smtClean="0"/>
              <a:t>20.04.2022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218023-C27E-4D91-BAB7-C5139ADAD042}" type="datetime1">
              <a:rPr lang="cs-CZ" noProof="0" smtClean="0"/>
              <a:t>20.04.2022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20.04.2022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405780" y="1828799"/>
            <a:ext cx="11593288" cy="3048001"/>
          </a:xfrm>
        </p:spPr>
        <p:txBody>
          <a:bodyPr rtlCol="0"/>
          <a:lstStyle/>
          <a:p>
            <a:pPr rtl="0"/>
            <a:r>
              <a:rPr lang="cs-CZ" dirty="0"/>
              <a:t>10. Další trasy Hedvábné </a:t>
            </a:r>
            <a:r>
              <a:rPr lang="cs-CZ"/>
              <a:t>stezky </a:t>
            </a:r>
            <a:br>
              <a:rPr lang="cs-CZ"/>
            </a:br>
            <a:r>
              <a:rPr lang="cs-CZ"/>
              <a:t>	a </a:t>
            </a:r>
            <a:r>
              <a:rPr lang="cs-CZ" dirty="0"/>
              <a:t>jejich význam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/>
              <a:t>Říše podél Hedvábné stezky| Dějiny starověku </a:t>
            </a:r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E7A4BD-662B-454B-BE7E-ECFE25774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6CE61E-7992-40A2-A2F8-22183882AD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73FB06C2-5CB0-46ED-9524-416EC2050A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962" y="316108"/>
            <a:ext cx="6395155" cy="626725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C490908-37FF-477E-99F6-8C12EAD1B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mapa&#10;&#10;Popis byl vytvořen automaticky">
            <a:extLst>
              <a:ext uri="{FF2B5EF4-FFF2-40B4-BE49-F238E27FC236}">
                <a16:creationId xmlns:a16="http://schemas.microsoft.com/office/drawing/2014/main" id="{2A43CC39-3449-4B4D-BF26-4F72594D46B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80861" y="2164150"/>
            <a:ext cx="5756002" cy="2488986"/>
          </a:xfrm>
        </p:spPr>
      </p:pic>
    </p:spTree>
    <p:extLst>
      <p:ext uri="{BB962C8B-B14F-4D97-AF65-F5344CB8AC3E}">
        <p14:creationId xmlns:p14="http://schemas.microsoft.com/office/powerpoint/2010/main" val="6244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953CE-EEB9-495E-AC0B-EBB1ED4B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zeď, interiér&#10;&#10;Popis byl vytvořen automaticky">
            <a:extLst>
              <a:ext uri="{FF2B5EF4-FFF2-40B4-BE49-F238E27FC236}">
                <a16:creationId xmlns:a16="http://schemas.microsoft.com/office/drawing/2014/main" id="{5A9BFB8A-1778-40CF-A64A-F4F0D3432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764" y="404664"/>
            <a:ext cx="11665296" cy="6627971"/>
          </a:xfrm>
        </p:spPr>
      </p:pic>
    </p:spTree>
    <p:extLst>
      <p:ext uri="{BB962C8B-B14F-4D97-AF65-F5344CB8AC3E}">
        <p14:creationId xmlns:p14="http://schemas.microsoft.com/office/powerpoint/2010/main" val="222922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671A1B-7C25-4087-99D2-FD63FD9A1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600200-5121-4BE1-BC39-D2F2C4808A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interiér, zeď, police, stůl&#10;&#10;Popis byl vytvořen automaticky">
            <a:extLst>
              <a:ext uri="{FF2B5EF4-FFF2-40B4-BE49-F238E27FC236}">
                <a16:creationId xmlns:a16="http://schemas.microsoft.com/office/drawing/2014/main" id="{A91F02E0-8E19-4A54-9E56-3EAE5D84F9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5780" y="359808"/>
            <a:ext cx="10968704" cy="6498336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F015BA8-F542-48DF-9180-7710ECAAE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0B622B0-DD77-4269-82FA-12E08590CE1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999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71FC89-23FC-4FDF-A9AD-0D4F99088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C7584AE-8B5B-4B3B-A8F9-050DC3BB7A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bezobratlí, měkkýši, černá, slávka jedlá&#10;&#10;Popis byl vytvořen automaticky">
            <a:extLst>
              <a:ext uri="{FF2B5EF4-FFF2-40B4-BE49-F238E27FC236}">
                <a16:creationId xmlns:a16="http://schemas.microsoft.com/office/drawing/2014/main" id="{94FBB41E-8C49-42AF-8052-7FC6D35072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19397" y="86345"/>
            <a:ext cx="6685309" cy="6685309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9037586-345C-438F-8D51-28B9C285D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76AF4DE-0C93-41B2-990D-0C09C20AE1B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3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01A130-1873-4F6E-9DF5-64742D477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FC69966-2C29-48AC-82A1-104AE1457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820" y="2060848"/>
            <a:ext cx="5832648" cy="3428999"/>
          </a:xfrm>
        </p:spPr>
        <p:txBody>
          <a:bodyPr/>
          <a:lstStyle/>
          <a:p>
            <a:r>
              <a:rPr lang="cs-CZ" dirty="0"/>
              <a:t>Jihozápadní hedvábná stezka byla důležitým styčným bodem mezi dvěma velkými civilizacemi, Čínou a Indií</a:t>
            </a:r>
          </a:p>
          <a:p>
            <a:r>
              <a:rPr lang="cs-CZ" dirty="0"/>
              <a:t>hlavním kanálem pro průchod obchodu mezi </a:t>
            </a:r>
            <a:r>
              <a:rPr lang="cs-CZ" dirty="0" err="1"/>
              <a:t>Východozápadem</a:t>
            </a:r>
            <a:endParaRPr lang="cs-CZ" dirty="0"/>
          </a:p>
          <a:p>
            <a:r>
              <a:rPr lang="cs-CZ" dirty="0"/>
              <a:t>S’-</a:t>
            </a:r>
            <a:r>
              <a:rPr lang="cs-CZ" dirty="0" err="1"/>
              <a:t>ma</a:t>
            </a:r>
            <a:r>
              <a:rPr lang="cs-CZ" dirty="0"/>
              <a:t> </a:t>
            </a:r>
            <a:r>
              <a:rPr lang="cs-CZ" dirty="0" err="1"/>
              <a:t>Čchien</a:t>
            </a:r>
            <a:r>
              <a:rPr lang="cs-CZ" dirty="0"/>
              <a:t> a </a:t>
            </a:r>
            <a:r>
              <a:rPr lang="cs-CZ" dirty="0" err="1"/>
              <a:t>Čang</a:t>
            </a:r>
            <a:r>
              <a:rPr lang="cs-CZ" dirty="0"/>
              <a:t> </a:t>
            </a:r>
            <a:r>
              <a:rPr lang="cs-CZ" dirty="0" err="1"/>
              <a:t>Čchien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CE43880-0A6B-4B16-A37F-FF350710A3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obsah 7" descr="Obsah obrázku text, osoba, staré&#10;&#10;Popis byl vytvořen automaticky">
            <a:extLst>
              <a:ext uri="{FF2B5EF4-FFF2-40B4-BE49-F238E27FC236}">
                <a16:creationId xmlns:a16="http://schemas.microsoft.com/office/drawing/2014/main" id="{8768061B-377E-4068-8CDA-9EE635C8455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103379" y="3056507"/>
            <a:ext cx="3868687" cy="3920269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F29D3F3-08B7-4F1F-83C6-0872B240F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476" y="65259"/>
            <a:ext cx="4194495" cy="305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3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15D5BD-0A44-4CD3-9921-328EB17A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8709478-3B1E-4A11-8B29-FED3A2323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rostlina, exteriér, bambus, tráva&#10;&#10;Popis byl vytvořen automaticky">
            <a:extLst>
              <a:ext uri="{FF2B5EF4-FFF2-40B4-BE49-F238E27FC236}">
                <a16:creationId xmlns:a16="http://schemas.microsoft.com/office/drawing/2014/main" id="{7B68D7DF-BA58-4EEC-BC89-DD2A349D07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5821" y="1799595"/>
            <a:ext cx="2808312" cy="422014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5891A97-0646-4095-B2EB-EDA91A4F4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interiér&#10;&#10;Popis byl vytvořen automaticky">
            <a:extLst>
              <a:ext uri="{FF2B5EF4-FFF2-40B4-BE49-F238E27FC236}">
                <a16:creationId xmlns:a16="http://schemas.microsoft.com/office/drawing/2014/main" id="{149C375D-BF09-4D34-B4AB-890C364A2ED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909413" y="927047"/>
            <a:ext cx="6993537" cy="5245153"/>
          </a:xfrm>
        </p:spPr>
      </p:pic>
    </p:spTree>
    <p:extLst>
      <p:ext uri="{BB962C8B-B14F-4D97-AF65-F5344CB8AC3E}">
        <p14:creationId xmlns:p14="http://schemas.microsoft.com/office/powerpoint/2010/main" val="33687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FC142-9703-4DC2-82E5-91D65D561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310AF88-33B4-4208-8EA0-B5684C1B3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obloha, exteriér, hora, doprava&#10;&#10;Popis byl vytvořen automaticky">
            <a:extLst>
              <a:ext uri="{FF2B5EF4-FFF2-40B4-BE49-F238E27FC236}">
                <a16:creationId xmlns:a16="http://schemas.microsoft.com/office/drawing/2014/main" id="{1AF1AD62-39D0-4F01-A623-392502CE86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55400" y="307828"/>
            <a:ext cx="9413303" cy="627553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FE43722-818F-4C3B-A0EA-48ADB3F81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5A9D79A-9DC8-433F-965A-EF333429462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08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5CEF47-3126-4234-AF7D-972FFD0A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DF5B39B-E7C7-4612-BEB6-7875D615A1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0BDC43D-8602-4D43-834A-CD687D34D6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53852" y="277219"/>
            <a:ext cx="9413303" cy="6306912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A9232F0-ABA3-4F49-9523-48345F99BE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537C7FE-8AD0-4118-82CB-2510AE56F0F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1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EE281-7704-42B2-89A6-5FB5F8A8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DAC0E7-9D81-4FB6-83C6-12ED908201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text, tkanina&#10;&#10;Popis byl vytvořen automaticky">
            <a:extLst>
              <a:ext uri="{FF2B5EF4-FFF2-40B4-BE49-F238E27FC236}">
                <a16:creationId xmlns:a16="http://schemas.microsoft.com/office/drawing/2014/main" id="{49F7C4D9-48AA-4A55-87E9-E58398101F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3724" y="236537"/>
            <a:ext cx="10061375" cy="6696402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CC638F5-94B9-45B8-B336-22D517B4DD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7BC54B7-F6C3-4237-90F3-F4197D9C187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150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84B65-98E5-4BFC-BA1E-EC2A15FFD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Cinabarit</a:t>
            </a:r>
          </a:p>
        </p:txBody>
      </p:sp>
      <p:pic>
        <p:nvPicPr>
          <p:cNvPr id="5" name="Zástupný obsah 4" descr="Obsah obrázku skála&#10;&#10;Popis byl vytvořen automaticky">
            <a:extLst>
              <a:ext uri="{FF2B5EF4-FFF2-40B4-BE49-F238E27FC236}">
                <a16:creationId xmlns:a16="http://schemas.microsoft.com/office/drawing/2014/main" id="{8780F479-57E4-4D38-92D8-E3846B712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813" y="1828800"/>
            <a:ext cx="5791200" cy="4343400"/>
          </a:xfrm>
        </p:spPr>
      </p:pic>
    </p:spTree>
    <p:extLst>
      <p:ext uri="{BB962C8B-B14F-4D97-AF65-F5344CB8AC3E}">
        <p14:creationId xmlns:p14="http://schemas.microsoft.com/office/powerpoint/2010/main" val="251109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1DC846-6B0C-4364-8D71-CA8E48E48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123384"/>
            <a:ext cx="9753600" cy="54746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Kunming</a:t>
            </a:r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614F1286-0A58-4467-9691-3F5973712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6615" y="134576"/>
            <a:ext cx="9544597" cy="6795123"/>
          </a:xfrm>
        </p:spPr>
      </p:pic>
    </p:spTree>
    <p:extLst>
      <p:ext uri="{BB962C8B-B14F-4D97-AF65-F5344CB8AC3E}">
        <p14:creationId xmlns:p14="http://schemas.microsoft.com/office/powerpoint/2010/main" val="45555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A99578-0BB8-4E32-B7BC-54210D344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čcheng</a:t>
            </a:r>
            <a:r>
              <a:rPr lang="cs-CZ" dirty="0"/>
              <a:t> tu</a:t>
            </a:r>
          </a:p>
        </p:txBody>
      </p:sp>
      <p:pic>
        <p:nvPicPr>
          <p:cNvPr id="5" name="Zástupný obsah 4" descr="Obsah obrázku text, voda, exteriér, město&#10;&#10;Popis byl vytvořen automaticky">
            <a:extLst>
              <a:ext uri="{FF2B5EF4-FFF2-40B4-BE49-F238E27FC236}">
                <a16:creationId xmlns:a16="http://schemas.microsoft.com/office/drawing/2014/main" id="{53AB1FAB-BB89-4289-AB8E-451741D8F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969" y="764705"/>
            <a:ext cx="10342885" cy="6059016"/>
          </a:xfrm>
        </p:spPr>
      </p:pic>
    </p:spTree>
    <p:extLst>
      <p:ext uri="{BB962C8B-B14F-4D97-AF65-F5344CB8AC3E}">
        <p14:creationId xmlns:p14="http://schemas.microsoft.com/office/powerpoint/2010/main" val="375942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12E445-DF5D-4B29-8824-1D93ECD83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voda, exteriér, oranžová&#10;&#10;Popis byl vytvořen automaticky">
            <a:extLst>
              <a:ext uri="{FF2B5EF4-FFF2-40B4-BE49-F238E27FC236}">
                <a16:creationId xmlns:a16="http://schemas.microsoft.com/office/drawing/2014/main" id="{488B5FC6-198F-4941-B826-B02F20342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8262" y="74898"/>
            <a:ext cx="7572299" cy="6708203"/>
          </a:xfrm>
        </p:spPr>
      </p:pic>
    </p:spTree>
    <p:extLst>
      <p:ext uri="{BB962C8B-B14F-4D97-AF65-F5344CB8AC3E}">
        <p14:creationId xmlns:p14="http://schemas.microsoft.com/office/powerpoint/2010/main" val="32186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9A965-FE0B-4060-8CB2-CE595CDDB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Koňská a čajová stezka </a:t>
            </a:r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2A386C65-C45D-4CEA-AEF4-9ECF304E2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4372" y="1916832"/>
            <a:ext cx="5764844" cy="4237161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49E9C97-5CE1-42CE-BF17-A688B00DD62F}"/>
              </a:ext>
            </a:extLst>
          </p:cNvPr>
          <p:cNvSpPr txBox="1"/>
          <p:nvPr/>
        </p:nvSpPr>
        <p:spPr>
          <a:xfrm>
            <a:off x="689609" y="2281086"/>
            <a:ext cx="4392488" cy="175432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cs-CZ" dirty="0"/>
              <a:t>Stezka byla důležitá protože dokládá silný vztah mezi Čínou a jejími sousedy. Tibeťané toužili po čaji pro použití v meditaci, zatímco váleční koně byli životně důležití pro Číňany při boji s kočovníky. </a:t>
            </a:r>
          </a:p>
        </p:txBody>
      </p:sp>
    </p:spTree>
    <p:extLst>
      <p:ext uri="{BB962C8B-B14F-4D97-AF65-F5344CB8AC3E}">
        <p14:creationId xmlns:p14="http://schemas.microsoft.com/office/powerpoint/2010/main" val="19445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32643A-0EEF-4FE3-9DD3-B8D0B46FD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hora, příroda, kopec, stráň&#10;&#10;Popis byl vytvořen automaticky">
            <a:extLst>
              <a:ext uri="{FF2B5EF4-FFF2-40B4-BE49-F238E27FC236}">
                <a16:creationId xmlns:a16="http://schemas.microsoft.com/office/drawing/2014/main" id="{826D3F81-9B9B-4D08-B9A0-154705A5E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88" y="527794"/>
            <a:ext cx="10765454" cy="6055568"/>
          </a:xfrm>
        </p:spPr>
      </p:pic>
    </p:spTree>
    <p:extLst>
      <p:ext uri="{BB962C8B-B14F-4D97-AF65-F5344CB8AC3E}">
        <p14:creationId xmlns:p14="http://schemas.microsoft.com/office/powerpoint/2010/main" val="295908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DB09B0-4A8F-4B4F-BF82-8B3119A9C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kámen&#10;&#10;Popis byl vytvořen automaticky">
            <a:extLst>
              <a:ext uri="{FF2B5EF4-FFF2-40B4-BE49-F238E27FC236}">
                <a16:creationId xmlns:a16="http://schemas.microsoft.com/office/drawing/2014/main" id="{E16212E2-1A95-43B4-B000-3C549C324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2084" y="442220"/>
            <a:ext cx="4678965" cy="6141142"/>
          </a:xfrm>
        </p:spPr>
      </p:pic>
    </p:spTree>
    <p:extLst>
      <p:ext uri="{BB962C8B-B14F-4D97-AF65-F5344CB8AC3E}">
        <p14:creationId xmlns:p14="http://schemas.microsoft.com/office/powerpoint/2010/main" val="367079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A9DA3B-3577-4DEE-9D25-AD05CD43D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obloha, savci, skupina&#10;&#10;Popis byl vytvořen automaticky">
            <a:extLst>
              <a:ext uri="{FF2B5EF4-FFF2-40B4-BE49-F238E27FC236}">
                <a16:creationId xmlns:a16="http://schemas.microsoft.com/office/drawing/2014/main" id="{488D9C34-908E-47EF-A0FE-4C539B789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820" y="2343582"/>
            <a:ext cx="5040560" cy="2958964"/>
          </a:xfrm>
        </p:spPr>
      </p:pic>
      <p:pic>
        <p:nvPicPr>
          <p:cNvPr id="7" name="Obrázek 6" descr="Obsah obrázku exteriér, obloha, tráva, hora&#10;&#10;Popis byl vytvořen automaticky">
            <a:extLst>
              <a:ext uri="{FF2B5EF4-FFF2-40B4-BE49-F238E27FC236}">
                <a16:creationId xmlns:a16="http://schemas.microsoft.com/office/drawing/2014/main" id="{F115F21A-AF85-491A-8DF8-0DC09BF38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84" y="2348880"/>
            <a:ext cx="5184576" cy="295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6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0743CC-DFE9-402E-8F61-D9705E124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77F7CBAF-0DF6-4B6A-8DBA-87677E1C2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1924" y="610493"/>
            <a:ext cx="7620571" cy="5983560"/>
          </a:xfrm>
        </p:spPr>
      </p:pic>
    </p:spTree>
    <p:extLst>
      <p:ext uri="{BB962C8B-B14F-4D97-AF65-F5344CB8AC3E}">
        <p14:creationId xmlns:p14="http://schemas.microsoft.com/office/powerpoint/2010/main" val="128557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4969F8-67D5-4E82-8B7E-108EDCC86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188640"/>
            <a:ext cx="9753600" cy="754963"/>
          </a:xfrm>
        </p:spPr>
        <p:txBody>
          <a:bodyPr/>
          <a:lstStyle/>
          <a:p>
            <a:pPr algn="ctr"/>
            <a:r>
              <a:rPr lang="cs-CZ" dirty="0"/>
              <a:t>S’-</a:t>
            </a:r>
            <a:r>
              <a:rPr lang="cs-CZ" dirty="0" err="1"/>
              <a:t>čchuan</a:t>
            </a:r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55DA6E6C-4444-47E9-A836-B1D9B56F2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8068" y="1148870"/>
            <a:ext cx="6940500" cy="5520490"/>
          </a:xfrm>
        </p:spPr>
      </p:pic>
    </p:spTree>
    <p:extLst>
      <p:ext uri="{BB962C8B-B14F-4D97-AF65-F5344CB8AC3E}">
        <p14:creationId xmlns:p14="http://schemas.microsoft.com/office/powerpoint/2010/main" val="185517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79BCFC-C982-4A45-B611-3EEC92A22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Království Ta-</a:t>
            </a:r>
            <a:r>
              <a:rPr lang="cs-CZ" dirty="0" err="1"/>
              <a:t>li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549A0F-3706-4E0B-A06A-410890702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937–1253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5F14ED7C-0BE9-483E-A2EA-33B8267DC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140" y="1828800"/>
            <a:ext cx="4896544" cy="48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9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F64A59-E2E6-490F-AB17-FCD2762B3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Ruili</a:t>
            </a:r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BC9F7DE5-7EDD-4BB7-B78A-65ED5720D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6288" y="2286000"/>
            <a:ext cx="8096250" cy="3429000"/>
          </a:xfrm>
        </p:spPr>
      </p:pic>
    </p:spTree>
    <p:extLst>
      <p:ext uri="{BB962C8B-B14F-4D97-AF65-F5344CB8AC3E}">
        <p14:creationId xmlns:p14="http://schemas.microsoft.com/office/powerpoint/2010/main" val="283981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E4C728-EF11-447D-9401-1728DAD64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5B0ADBF8-22A1-4A62-9E3D-0FBA956BF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4052" y="404664"/>
            <a:ext cx="7695449" cy="6294878"/>
          </a:xfrm>
        </p:spPr>
      </p:pic>
    </p:spTree>
    <p:extLst>
      <p:ext uri="{BB962C8B-B14F-4D97-AF65-F5344CB8AC3E}">
        <p14:creationId xmlns:p14="http://schemas.microsoft.com/office/powerpoint/2010/main" val="408598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6E8347-353E-4A93-8F6F-829A010D0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Pugam</a:t>
            </a:r>
            <a:endParaRPr lang="cs-CZ" dirty="0"/>
          </a:p>
        </p:txBody>
      </p:sp>
      <p:pic>
        <p:nvPicPr>
          <p:cNvPr id="5" name="Zástupný obsah 4" descr="Obsah obrázku exteriér, hora, obloha, zelená&#10;&#10;Popis byl vytvořen automaticky">
            <a:extLst>
              <a:ext uri="{FF2B5EF4-FFF2-40B4-BE49-F238E27FC236}">
                <a16:creationId xmlns:a16="http://schemas.microsoft.com/office/drawing/2014/main" id="{ED822018-59BD-4FBB-9191-FA0CEA284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613" y="1828800"/>
            <a:ext cx="7721600" cy="4343400"/>
          </a:xfrm>
        </p:spPr>
      </p:pic>
    </p:spTree>
    <p:extLst>
      <p:ext uri="{BB962C8B-B14F-4D97-AF65-F5344CB8AC3E}">
        <p14:creationId xmlns:p14="http://schemas.microsoft.com/office/powerpoint/2010/main" val="105036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F9015-423E-4D43-93F4-379226F4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8C24BF-EF2F-4C23-BCEB-1B23AA6C86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obloha, exteriér, věž, příroda&#10;&#10;Popis byl vytvořen automaticky">
            <a:extLst>
              <a:ext uri="{FF2B5EF4-FFF2-40B4-BE49-F238E27FC236}">
                <a16:creationId xmlns:a16="http://schemas.microsoft.com/office/drawing/2014/main" id="{E81AACE0-CE80-4253-809D-F0087EBC7A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30214" y="266398"/>
            <a:ext cx="9661897" cy="6441263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E578698-CFA9-44BA-B2D2-1AFBB079F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7A31B29-50B6-49F9-A9C5-5044F763840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32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A84A08-37B3-42BB-A72C-525A4E670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85E0ED5-4872-45E1-A148-63E5761EA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exteriér, tráva, obloha&#10;&#10;Popis byl vytvořen automaticky">
            <a:extLst>
              <a:ext uri="{FF2B5EF4-FFF2-40B4-BE49-F238E27FC236}">
                <a16:creationId xmlns:a16="http://schemas.microsoft.com/office/drawing/2014/main" id="{4F25C4FB-4CA5-4847-8519-40B9991A93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13391" y="685801"/>
            <a:ext cx="9413303" cy="628779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5DB80FD-6356-4454-A394-4425B3EA8D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1EB6072-FFF8-4F44-B837-0ED97BDD359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271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0A043D-2C75-44F0-9743-F260304E8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tůl&#10;&#10;Popis byl vytvořen automaticky">
            <a:extLst>
              <a:ext uri="{FF2B5EF4-FFF2-40B4-BE49-F238E27FC236}">
                <a16:creationId xmlns:a16="http://schemas.microsoft.com/office/drawing/2014/main" id="{732F93BB-CB9F-4D06-A08D-F50A6AC14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852" y="476672"/>
            <a:ext cx="9554007" cy="5685513"/>
          </a:xfrm>
        </p:spPr>
      </p:pic>
    </p:spTree>
    <p:extLst>
      <p:ext uri="{BB962C8B-B14F-4D97-AF65-F5344CB8AC3E}">
        <p14:creationId xmlns:p14="http://schemas.microsoft.com/office/powerpoint/2010/main" val="353698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C84A78-4780-4C1C-A669-BAAB09952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D861BC-7B35-4EEE-BA87-2EE847084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obloha, osoba, exteriér&#10;&#10;Popis byl vytvořen automaticky">
            <a:extLst>
              <a:ext uri="{FF2B5EF4-FFF2-40B4-BE49-F238E27FC236}">
                <a16:creationId xmlns:a16="http://schemas.microsoft.com/office/drawing/2014/main" id="{FA351E02-2F75-44B4-A36C-5DEFC2F61F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7748" y="404664"/>
            <a:ext cx="11665296" cy="631854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55C16D-66B5-474E-AFEB-FE57E2B561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BD50CF6-CFA3-44BD-9394-59B0AACD52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3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5511F7-AAB5-4476-BE5B-557BB33C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4BE7A99D-28C2-4FA8-BC15-EF51BCE2C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6220" y="692696"/>
            <a:ext cx="4626812" cy="6015655"/>
          </a:xfrm>
        </p:spPr>
      </p:pic>
    </p:spTree>
    <p:extLst>
      <p:ext uri="{BB962C8B-B14F-4D97-AF65-F5344CB8AC3E}">
        <p14:creationId xmlns:p14="http://schemas.microsoft.com/office/powerpoint/2010/main" val="40688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C20CB-856D-48BE-B248-5818006E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36" y="188640"/>
            <a:ext cx="9753600" cy="691480"/>
          </a:xfrm>
        </p:spPr>
        <p:txBody>
          <a:bodyPr/>
          <a:lstStyle/>
          <a:p>
            <a:pPr algn="ctr"/>
            <a:r>
              <a:rPr lang="cs-CZ" dirty="0" err="1"/>
              <a:t>Chuejové</a:t>
            </a:r>
            <a:endParaRPr lang="cs-CZ" dirty="0"/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6D2DC34A-9261-447A-BCA9-B9772765C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2044" y="1484784"/>
            <a:ext cx="6920606" cy="4982836"/>
          </a:xfrm>
        </p:spPr>
      </p:pic>
    </p:spTree>
    <p:extLst>
      <p:ext uri="{BB962C8B-B14F-4D97-AF65-F5344CB8AC3E}">
        <p14:creationId xmlns:p14="http://schemas.microsoft.com/office/powerpoint/2010/main" val="11583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EC2453-3E5A-4C91-976E-E3A01CF7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138" y="23019"/>
            <a:ext cx="12287100" cy="1325562"/>
          </a:xfrm>
        </p:spPr>
        <p:txBody>
          <a:bodyPr/>
          <a:lstStyle/>
          <a:p>
            <a:r>
              <a:rPr lang="cs-CZ" dirty="0" err="1"/>
              <a:t>Sayyid</a:t>
            </a:r>
            <a:r>
              <a:rPr lang="cs-CZ" dirty="0"/>
              <a:t> </a:t>
            </a:r>
            <a:r>
              <a:rPr lang="cs-CZ" dirty="0" err="1"/>
              <a:t>Ajall</a:t>
            </a:r>
            <a:r>
              <a:rPr lang="cs-CZ" dirty="0"/>
              <a:t> </a:t>
            </a:r>
            <a:r>
              <a:rPr lang="cs-CZ" dirty="0" err="1"/>
              <a:t>Shams</a:t>
            </a:r>
            <a:r>
              <a:rPr lang="cs-CZ" dirty="0"/>
              <a:t> al-Din Omar al-</a:t>
            </a:r>
            <a:r>
              <a:rPr lang="cs-CZ" dirty="0" err="1"/>
              <a:t>Bukhari</a:t>
            </a:r>
            <a:r>
              <a:rPr lang="cs-CZ" dirty="0"/>
              <a:t> </a:t>
            </a:r>
          </a:p>
        </p:txBody>
      </p:sp>
      <p:pic>
        <p:nvPicPr>
          <p:cNvPr id="5" name="Zástupný obsah 4" descr="Obsah obrázku pracovní oděv&#10;&#10;Popis byl vytvořen automaticky">
            <a:extLst>
              <a:ext uri="{FF2B5EF4-FFF2-40B4-BE49-F238E27FC236}">
                <a16:creationId xmlns:a16="http://schemas.microsoft.com/office/drawing/2014/main" id="{EB0BB20E-BC99-45F0-B0FA-357A1E119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2084" y="2132856"/>
            <a:ext cx="6268931" cy="3600400"/>
          </a:xfrm>
        </p:spPr>
      </p:pic>
    </p:spTree>
    <p:extLst>
      <p:ext uri="{BB962C8B-B14F-4D97-AF65-F5344CB8AC3E}">
        <p14:creationId xmlns:p14="http://schemas.microsoft.com/office/powerpoint/2010/main" val="196365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8F1889-B02B-4B69-B73A-47BE7EB0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osoba, příprava&#10;&#10;Popis byl vytvořen automaticky">
            <a:extLst>
              <a:ext uri="{FF2B5EF4-FFF2-40B4-BE49-F238E27FC236}">
                <a16:creationId xmlns:a16="http://schemas.microsoft.com/office/drawing/2014/main" id="{770B264B-CB73-4803-9A8B-DB70B2EAA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2981" y="192831"/>
            <a:ext cx="9073008" cy="6665169"/>
          </a:xfrm>
        </p:spPr>
      </p:pic>
    </p:spTree>
    <p:extLst>
      <p:ext uri="{BB962C8B-B14F-4D97-AF65-F5344CB8AC3E}">
        <p14:creationId xmlns:p14="http://schemas.microsoft.com/office/powerpoint/2010/main" val="145962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CE8484-DB1B-45AE-9972-F0FE90B32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 descr="Obsah obrázku osoba, starší&#10;&#10;Popis byl vytvořen automaticky">
            <a:extLst>
              <a:ext uri="{FF2B5EF4-FFF2-40B4-BE49-F238E27FC236}">
                <a16:creationId xmlns:a16="http://schemas.microsoft.com/office/drawing/2014/main" id="{4249F4A8-2C60-4924-9E3A-D443B746C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948" y="476672"/>
            <a:ext cx="8548549" cy="6194272"/>
          </a:xfrm>
        </p:spPr>
      </p:pic>
    </p:spTree>
    <p:extLst>
      <p:ext uri="{BB962C8B-B14F-4D97-AF65-F5344CB8AC3E}">
        <p14:creationId xmlns:p14="http://schemas.microsoft.com/office/powerpoint/2010/main" val="145893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623672-EE41-4349-AFA4-2C975BC6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92" y="148066"/>
            <a:ext cx="9753600" cy="691480"/>
          </a:xfrm>
        </p:spPr>
        <p:txBody>
          <a:bodyPr/>
          <a:lstStyle/>
          <a:p>
            <a:pPr algn="ctr"/>
            <a:r>
              <a:rPr lang="cs-CZ" dirty="0"/>
              <a:t>Barmská cesta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A69A1EAB-4043-497F-88C7-20B431A22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2084" y="980728"/>
            <a:ext cx="5400600" cy="5764166"/>
          </a:xfrm>
        </p:spPr>
      </p:pic>
    </p:spTree>
    <p:extLst>
      <p:ext uri="{BB962C8B-B14F-4D97-AF65-F5344CB8AC3E}">
        <p14:creationId xmlns:p14="http://schemas.microsoft.com/office/powerpoint/2010/main" val="23050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424367-470F-4013-98D9-0497E094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osoba, exteriér&#10;&#10;Popis byl vytvořen automaticky">
            <a:extLst>
              <a:ext uri="{FF2B5EF4-FFF2-40B4-BE49-F238E27FC236}">
                <a16:creationId xmlns:a16="http://schemas.microsoft.com/office/drawing/2014/main" id="{5B73B83C-6E5A-4579-ACA6-C24DF87F6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908" y="274638"/>
            <a:ext cx="9256939" cy="6404790"/>
          </a:xfrm>
        </p:spPr>
      </p:pic>
    </p:spTree>
    <p:extLst>
      <p:ext uri="{BB962C8B-B14F-4D97-AF65-F5344CB8AC3E}">
        <p14:creationId xmlns:p14="http://schemas.microsoft.com/office/powerpoint/2010/main" val="358411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4296E1-DCE3-44AA-B2BF-8336432A8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, dav&#10;&#10;Popis byl vytvořen automaticky">
            <a:extLst>
              <a:ext uri="{FF2B5EF4-FFF2-40B4-BE49-F238E27FC236}">
                <a16:creationId xmlns:a16="http://schemas.microsoft.com/office/drawing/2014/main" id="{7F078FC1-59F8-4646-966E-6CAA1420E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908" y="692696"/>
            <a:ext cx="9312583" cy="5238328"/>
          </a:xfrm>
        </p:spPr>
      </p:pic>
    </p:spTree>
    <p:extLst>
      <p:ext uri="{BB962C8B-B14F-4D97-AF65-F5344CB8AC3E}">
        <p14:creationId xmlns:p14="http://schemas.microsoft.com/office/powerpoint/2010/main" val="177984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0D4EB7-A328-40FF-8F54-0120E466A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ržiště, exteriér, čerstvé, výprodej&#10;&#10;Popis byl vytvořen automaticky">
            <a:extLst>
              <a:ext uri="{FF2B5EF4-FFF2-40B4-BE49-F238E27FC236}">
                <a16:creationId xmlns:a16="http://schemas.microsoft.com/office/drawing/2014/main" id="{22339419-D280-4511-BB70-3D76B8FB7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295" y="274638"/>
            <a:ext cx="5712569" cy="3946450"/>
          </a:xfrm>
        </p:spPr>
      </p:pic>
      <p:pic>
        <p:nvPicPr>
          <p:cNvPr id="7" name="Obrázek 6" descr="Obsah obrázku dav&#10;&#10;Popis byl vytvořen automaticky">
            <a:extLst>
              <a:ext uri="{FF2B5EF4-FFF2-40B4-BE49-F238E27FC236}">
                <a16:creationId xmlns:a16="http://schemas.microsoft.com/office/drawing/2014/main" id="{631553E7-3BD5-45AB-A618-26B79DB91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960" y="3162399"/>
            <a:ext cx="5701605" cy="342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5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CB8A6D-7D89-4C1A-93EA-34D68C4C6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, stojící, skupina, pózování&#10;&#10;Popis byl vytvořen automaticky">
            <a:extLst>
              <a:ext uri="{FF2B5EF4-FFF2-40B4-BE49-F238E27FC236}">
                <a16:creationId xmlns:a16="http://schemas.microsoft.com/office/drawing/2014/main" id="{34B05F4E-4BAB-4065-8498-04D355F11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0559" y="1196752"/>
            <a:ext cx="6707705" cy="4200301"/>
          </a:xfrm>
        </p:spPr>
      </p:pic>
    </p:spTree>
    <p:extLst>
      <p:ext uri="{BB962C8B-B14F-4D97-AF65-F5344CB8AC3E}">
        <p14:creationId xmlns:p14="http://schemas.microsoft.com/office/powerpoint/2010/main" val="27232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527C92-C8F3-4652-8F50-B13798F39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87FC88AF-E200-4D20-B55C-529A72391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908" y="764704"/>
            <a:ext cx="8299149" cy="5610225"/>
          </a:xfrm>
        </p:spPr>
      </p:pic>
    </p:spTree>
    <p:extLst>
      <p:ext uri="{BB962C8B-B14F-4D97-AF65-F5344CB8AC3E}">
        <p14:creationId xmlns:p14="http://schemas.microsoft.com/office/powerpoint/2010/main" val="287412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A5E5F3-2FE4-4995-B73C-EE1FD7D3E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57577E23-5680-4CAC-89F3-61C3E46C5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6100" y="8571"/>
            <a:ext cx="5377373" cy="6849429"/>
          </a:xfrm>
        </p:spPr>
      </p:pic>
    </p:spTree>
    <p:extLst>
      <p:ext uri="{BB962C8B-B14F-4D97-AF65-F5344CB8AC3E}">
        <p14:creationId xmlns:p14="http://schemas.microsoft.com/office/powerpoint/2010/main" val="208669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569802-5148-4829-BECE-2CF5828C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svatyně, chrám&#10;&#10;Popis byl vytvořen automaticky">
            <a:extLst>
              <a:ext uri="{FF2B5EF4-FFF2-40B4-BE49-F238E27FC236}">
                <a16:creationId xmlns:a16="http://schemas.microsoft.com/office/drawing/2014/main" id="{BFBC5BFB-CCC6-48C4-BAA8-088DCB974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764" y="199195"/>
            <a:ext cx="10960495" cy="6384167"/>
          </a:xfrm>
        </p:spPr>
      </p:pic>
    </p:spTree>
    <p:extLst>
      <p:ext uri="{BB962C8B-B14F-4D97-AF65-F5344CB8AC3E}">
        <p14:creationId xmlns:p14="http://schemas.microsoft.com/office/powerpoint/2010/main" val="355015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6F31A9-B2F5-4C48-85BC-9398CDA71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budova, exteriér, obloha, kámen&#10;&#10;Popis byl vytvořen automaticky">
            <a:extLst>
              <a:ext uri="{FF2B5EF4-FFF2-40B4-BE49-F238E27FC236}">
                <a16:creationId xmlns:a16="http://schemas.microsoft.com/office/drawing/2014/main" id="{2A3D751E-9A5B-47DE-9F51-517F7974F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134" y="548680"/>
            <a:ext cx="10484555" cy="5897562"/>
          </a:xfrm>
        </p:spPr>
      </p:pic>
    </p:spTree>
    <p:extLst>
      <p:ext uri="{BB962C8B-B14F-4D97-AF65-F5344CB8AC3E}">
        <p14:creationId xmlns:p14="http://schemas.microsoft.com/office/powerpoint/2010/main" val="309864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3063C-511A-4716-B3F7-7AF1C1BCC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079" y="258292"/>
            <a:ext cx="9753600" cy="835496"/>
          </a:xfrm>
        </p:spPr>
        <p:txBody>
          <a:bodyPr/>
          <a:lstStyle/>
          <a:p>
            <a:pPr algn="ctr"/>
            <a:r>
              <a:rPr lang="cs-CZ" dirty="0" err="1"/>
              <a:t>Nan-čao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579017-FACB-47C1-B9E8-2F3EB7A54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738–902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ABB18F83-B858-4E8C-B6A3-8099F84FA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140" y="1293734"/>
            <a:ext cx="4752528" cy="530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4F719C-4FD5-4422-A6A6-96AA625AE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čeng</a:t>
            </a:r>
            <a:r>
              <a:rPr lang="cs-CZ" dirty="0"/>
              <a:t> che</a:t>
            </a:r>
          </a:p>
        </p:txBody>
      </p:sp>
      <p:pic>
        <p:nvPicPr>
          <p:cNvPr id="5" name="Zástupný obsah 4" descr="Obsah obrázku socha, budova, muž, osoba&#10;&#10;Popis byl vytvořen automaticky">
            <a:extLst>
              <a:ext uri="{FF2B5EF4-FFF2-40B4-BE49-F238E27FC236}">
                <a16:creationId xmlns:a16="http://schemas.microsoft.com/office/drawing/2014/main" id="{B4DCD676-2161-474E-B5C1-F70FD8F638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0236" y="2060848"/>
            <a:ext cx="2895600" cy="4343400"/>
          </a:xfrm>
        </p:spPr>
      </p:pic>
    </p:spTree>
    <p:extLst>
      <p:ext uri="{BB962C8B-B14F-4D97-AF65-F5344CB8AC3E}">
        <p14:creationId xmlns:p14="http://schemas.microsoft.com/office/powerpoint/2010/main" val="93924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B4D437-6CAF-4F7B-9586-CD99DC94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23019"/>
            <a:ext cx="9753600" cy="1325562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6CBF9EEE-B65A-4296-86D2-0403E2BEF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4052" y="306924"/>
            <a:ext cx="6840760" cy="6528057"/>
          </a:xfrm>
        </p:spPr>
      </p:pic>
    </p:spTree>
    <p:extLst>
      <p:ext uri="{BB962C8B-B14F-4D97-AF65-F5344CB8AC3E}">
        <p14:creationId xmlns:p14="http://schemas.microsoft.com/office/powerpoint/2010/main" val="410756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55E3E0-860B-4940-B32E-1A0612DC1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Říše </a:t>
            </a:r>
            <a:r>
              <a:rPr lang="cs-CZ" dirty="0" err="1"/>
              <a:t>Sung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8AD065-9010-47B2-A090-BF70E5ABA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960–1279	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3B9051-02A5-40EE-9491-48058B4CD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124" y="1828800"/>
            <a:ext cx="4950303" cy="485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4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5278F0-8B29-45B6-8E86-9502F454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FD922F5F-B23F-4B4E-BB17-35D3908C4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764" y="1844824"/>
            <a:ext cx="4939804" cy="3955779"/>
          </a:xfrm>
        </p:spPr>
      </p:pic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A8C0DB3F-BBDF-4914-BCD9-2AFC3CA6C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730" y="2276872"/>
            <a:ext cx="5206484" cy="368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9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E4B035-3544-48DB-8D54-1E5C605B5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příroda&#10;&#10;Popis byl vytvořen automaticky">
            <a:extLst>
              <a:ext uri="{FF2B5EF4-FFF2-40B4-BE49-F238E27FC236}">
                <a16:creationId xmlns:a16="http://schemas.microsoft.com/office/drawing/2014/main" id="{3C5686F6-3ADB-4289-AE63-1484F419B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948" y="398663"/>
            <a:ext cx="7272808" cy="6060674"/>
          </a:xfrm>
        </p:spPr>
      </p:pic>
    </p:spTree>
    <p:extLst>
      <p:ext uri="{BB962C8B-B14F-4D97-AF65-F5344CB8AC3E}">
        <p14:creationId xmlns:p14="http://schemas.microsoft.com/office/powerpoint/2010/main" val="356428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D07A25-5F2C-4E76-AF28-523D4393A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Parfém dračího mozku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4FD645B-BE12-4806-A2FA-017103467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4172" y="2132856"/>
            <a:ext cx="4023890" cy="4023890"/>
          </a:xfrm>
        </p:spPr>
      </p:pic>
    </p:spTree>
    <p:extLst>
      <p:ext uri="{BB962C8B-B14F-4D97-AF65-F5344CB8AC3E}">
        <p14:creationId xmlns:p14="http://schemas.microsoft.com/office/powerpoint/2010/main" val="7110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C5CA7-5AE5-4297-9E61-6D032C342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C39F4654-8B50-45B0-A296-C02241C52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956" y="1412776"/>
            <a:ext cx="7834621" cy="4406974"/>
          </a:xfrm>
        </p:spPr>
      </p:pic>
    </p:spTree>
    <p:extLst>
      <p:ext uri="{BB962C8B-B14F-4D97-AF65-F5344CB8AC3E}">
        <p14:creationId xmlns:p14="http://schemas.microsoft.com/office/powerpoint/2010/main" val="414043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668848-81D4-4884-BEED-892F9E6A2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36" y="134194"/>
            <a:ext cx="9753600" cy="763488"/>
          </a:xfrm>
        </p:spPr>
        <p:txBody>
          <a:bodyPr/>
          <a:lstStyle/>
          <a:p>
            <a:pPr algn="ctr"/>
            <a:r>
              <a:rPr lang="cs-CZ" dirty="0"/>
              <a:t>Káhira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C1977F8B-E38E-4ADC-B491-D1CDD4BFB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229" y="880120"/>
            <a:ext cx="9510813" cy="5843686"/>
          </a:xfrm>
        </p:spPr>
      </p:pic>
    </p:spTree>
    <p:extLst>
      <p:ext uri="{BB962C8B-B14F-4D97-AF65-F5344CB8AC3E}">
        <p14:creationId xmlns:p14="http://schemas.microsoft.com/office/powerpoint/2010/main" val="10654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A901E5-7855-44AB-95DC-398C81185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oda, příroda, strom, exteriér&#10;&#10;Popis byl vytvořen automaticky">
            <a:extLst>
              <a:ext uri="{FF2B5EF4-FFF2-40B4-BE49-F238E27FC236}">
                <a16:creationId xmlns:a16="http://schemas.microsoft.com/office/drawing/2014/main" id="{E6404CCB-72DD-424A-AE13-FE1545354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836" y="620688"/>
            <a:ext cx="9722417" cy="5767536"/>
          </a:xfrm>
        </p:spPr>
      </p:pic>
    </p:spTree>
    <p:extLst>
      <p:ext uri="{BB962C8B-B14F-4D97-AF65-F5344CB8AC3E}">
        <p14:creationId xmlns:p14="http://schemas.microsoft.com/office/powerpoint/2010/main" val="76292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FD2F5-68BD-41C2-AFE4-56B116461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33A8157F-8BEB-4C0A-B66E-0DCCFA43C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6540" y="342181"/>
            <a:ext cx="4554443" cy="6173638"/>
          </a:xfrm>
        </p:spPr>
      </p:pic>
      <p:pic>
        <p:nvPicPr>
          <p:cNvPr id="7" name="Obrázek 6" descr="Obsah obrázku skála, koření, zavřít&#10;&#10;Popis byl vytvořen automaticky">
            <a:extLst>
              <a:ext uri="{FF2B5EF4-FFF2-40B4-BE49-F238E27FC236}">
                <a16:creationId xmlns:a16="http://schemas.microsoft.com/office/drawing/2014/main" id="{E2A13B83-5679-4867-9AF1-485C4DA62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88" y="1600200"/>
            <a:ext cx="622935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0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09FE2-D36A-418B-AD4A-320316EF6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jídlo, ořech, čokoláda, dezert&#10;&#10;Popis byl vytvořen automaticky">
            <a:extLst>
              <a:ext uri="{FF2B5EF4-FFF2-40B4-BE49-F238E27FC236}">
                <a16:creationId xmlns:a16="http://schemas.microsoft.com/office/drawing/2014/main" id="{959A8C29-22A8-4BA9-A005-F7675848A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828" y="836712"/>
            <a:ext cx="10073523" cy="5668962"/>
          </a:xfrm>
        </p:spPr>
      </p:pic>
    </p:spTree>
    <p:extLst>
      <p:ext uri="{BB962C8B-B14F-4D97-AF65-F5344CB8AC3E}">
        <p14:creationId xmlns:p14="http://schemas.microsoft.com/office/powerpoint/2010/main" val="11371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1EA392-1D7D-44FD-905B-93DD2A1DF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274638"/>
            <a:ext cx="9753600" cy="691480"/>
          </a:xfrm>
        </p:spPr>
        <p:txBody>
          <a:bodyPr/>
          <a:lstStyle/>
          <a:p>
            <a:pPr algn="ctr"/>
            <a:r>
              <a:rPr lang="cs-CZ" dirty="0" err="1"/>
              <a:t>Ban</a:t>
            </a:r>
            <a:r>
              <a:rPr lang="cs-CZ" dirty="0"/>
              <a:t> </a:t>
            </a:r>
            <a:r>
              <a:rPr lang="cs-CZ" dirty="0" err="1"/>
              <a:t>khu</a:t>
            </a:r>
            <a:r>
              <a:rPr lang="cs-CZ" dirty="0"/>
              <a:t> </a:t>
            </a:r>
            <a:r>
              <a:rPr lang="cs-CZ" dirty="0" err="1"/>
              <a:t>bua</a:t>
            </a:r>
            <a:endParaRPr lang="cs-CZ" dirty="0"/>
          </a:p>
        </p:txBody>
      </p:sp>
      <p:pic>
        <p:nvPicPr>
          <p:cNvPr id="5" name="Zástupný obsah 4" descr="Obsah obrázku tráva, strom, exteriér, příroda&#10;&#10;Popis byl vytvořen automaticky">
            <a:extLst>
              <a:ext uri="{FF2B5EF4-FFF2-40B4-BE49-F238E27FC236}">
                <a16:creationId xmlns:a16="http://schemas.microsoft.com/office/drawing/2014/main" id="{8058237E-D11F-434C-B382-EEF0924D2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948" y="1339320"/>
            <a:ext cx="7866063" cy="5244042"/>
          </a:xfrm>
        </p:spPr>
      </p:pic>
    </p:spTree>
    <p:extLst>
      <p:ext uri="{BB962C8B-B14F-4D97-AF65-F5344CB8AC3E}">
        <p14:creationId xmlns:p14="http://schemas.microsoft.com/office/powerpoint/2010/main" val="274348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F1F243-C0E5-4517-999D-452D86D0D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" y="670560"/>
            <a:ext cx="9753600" cy="1325562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9FCF4505-0319-4828-8C00-19623C3E9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9665" y="476672"/>
            <a:ext cx="8483630" cy="6118818"/>
          </a:xfrm>
        </p:spPr>
      </p:pic>
    </p:spTree>
    <p:extLst>
      <p:ext uri="{BB962C8B-B14F-4D97-AF65-F5344CB8AC3E}">
        <p14:creationId xmlns:p14="http://schemas.microsoft.com/office/powerpoint/2010/main" val="34251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9CC58B-EF43-4821-9411-5175A739B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CDBDB11C-B6F4-4CE4-A5CF-58036CA00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4135" y="476672"/>
            <a:ext cx="8327990" cy="6428168"/>
          </a:xfrm>
        </p:spPr>
      </p:pic>
    </p:spTree>
    <p:extLst>
      <p:ext uri="{BB962C8B-B14F-4D97-AF65-F5344CB8AC3E}">
        <p14:creationId xmlns:p14="http://schemas.microsoft.com/office/powerpoint/2010/main" val="426102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A586E8-4B6F-4D6E-A0EA-95095776E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41AC005-0C53-4DE2-A29D-88BE05616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1924" y="188640"/>
            <a:ext cx="9357643" cy="6845476"/>
          </a:xfrm>
        </p:spPr>
      </p:pic>
    </p:spTree>
    <p:extLst>
      <p:ext uri="{BB962C8B-B14F-4D97-AF65-F5344CB8AC3E}">
        <p14:creationId xmlns:p14="http://schemas.microsoft.com/office/powerpoint/2010/main" val="38803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08156-8318-4547-BB8D-5E27B8C1B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260648"/>
            <a:ext cx="9753600" cy="54746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Ban</a:t>
            </a:r>
            <a:r>
              <a:rPr lang="cs-CZ" dirty="0"/>
              <a:t> </a:t>
            </a:r>
            <a:r>
              <a:rPr lang="cs-CZ" dirty="0" err="1"/>
              <a:t>chiang</a:t>
            </a:r>
            <a:endParaRPr lang="cs-CZ" dirty="0"/>
          </a:p>
        </p:txBody>
      </p:sp>
      <p:pic>
        <p:nvPicPr>
          <p:cNvPr id="5" name="Zástupný obsah 4" descr="Obsah obrázku tráva, exteriér, budova, staré&#10;&#10;Popis byl vytvořen automaticky">
            <a:extLst>
              <a:ext uri="{FF2B5EF4-FFF2-40B4-BE49-F238E27FC236}">
                <a16:creationId xmlns:a16="http://schemas.microsoft.com/office/drawing/2014/main" id="{3792FF79-177F-4675-8D16-C3650C803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04" y="1056296"/>
            <a:ext cx="11873216" cy="5768193"/>
          </a:xfrm>
        </p:spPr>
      </p:pic>
    </p:spTree>
    <p:extLst>
      <p:ext uri="{BB962C8B-B14F-4D97-AF65-F5344CB8AC3E}">
        <p14:creationId xmlns:p14="http://schemas.microsoft.com/office/powerpoint/2010/main" val="13406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B53F95-2854-47C2-8C53-92EDC78E7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kámen&#10;&#10;Popis byl vytvořen automaticky">
            <a:extLst>
              <a:ext uri="{FF2B5EF4-FFF2-40B4-BE49-F238E27FC236}">
                <a16:creationId xmlns:a16="http://schemas.microsoft.com/office/drawing/2014/main" id="{3E850EBA-1964-407C-890E-C6F5A242F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268" y="10953"/>
            <a:ext cx="9088287" cy="6816215"/>
          </a:xfrm>
        </p:spPr>
      </p:pic>
    </p:spTree>
    <p:extLst>
      <p:ext uri="{BB962C8B-B14F-4D97-AF65-F5344CB8AC3E}">
        <p14:creationId xmlns:p14="http://schemas.microsoft.com/office/powerpoint/2010/main" val="37836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B756CE-6D34-4E3C-9A4A-68FE2AB65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zeď, interiér, přepážka, několik&#10;&#10;Popis byl vytvořen automaticky">
            <a:extLst>
              <a:ext uri="{FF2B5EF4-FFF2-40B4-BE49-F238E27FC236}">
                <a16:creationId xmlns:a16="http://schemas.microsoft.com/office/drawing/2014/main" id="{342FF3EB-0137-4FA5-A884-6D550EDEC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844" y="45767"/>
            <a:ext cx="10106744" cy="6766465"/>
          </a:xfrm>
        </p:spPr>
      </p:pic>
    </p:spTree>
    <p:extLst>
      <p:ext uri="{BB962C8B-B14F-4D97-AF65-F5344CB8AC3E}">
        <p14:creationId xmlns:p14="http://schemas.microsoft.com/office/powerpoint/2010/main" val="166733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0A7637-68EC-478F-B8DD-FBC5BC2FE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 </a:t>
            </a:r>
            <a:r>
              <a:rPr lang="cs-CZ" dirty="0" err="1"/>
              <a:t>Sukhothai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4B4093-AF1C-496D-8B00-6F4C6F6C41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1238–1438</a:t>
            </a:r>
          </a:p>
          <a:p>
            <a:r>
              <a:rPr lang="cs-CZ" dirty="0"/>
              <a:t>První thajské království a nacházelo se v severovýchodním Thajsku</a:t>
            </a:r>
          </a:p>
          <a:p>
            <a:r>
              <a:rPr lang="cs-CZ" dirty="0"/>
              <a:t>čínský vyslanec </a:t>
            </a:r>
            <a:r>
              <a:rPr lang="cs-CZ" dirty="0" err="1"/>
              <a:t>Zhou</a:t>
            </a:r>
            <a:r>
              <a:rPr lang="cs-CZ" dirty="0"/>
              <a:t> </a:t>
            </a:r>
            <a:r>
              <a:rPr lang="cs-CZ" dirty="0" err="1"/>
              <a:t>Daguan</a:t>
            </a:r>
            <a:r>
              <a:rPr lang="cs-CZ" dirty="0"/>
              <a:t> byl na diplomatické misi z </a:t>
            </a:r>
            <a:r>
              <a:rPr lang="cs-CZ" dirty="0" err="1"/>
              <a:t>juanského</a:t>
            </a:r>
            <a:r>
              <a:rPr lang="cs-CZ" dirty="0"/>
              <a:t> dvora do Kambodže</a:t>
            </a:r>
          </a:p>
          <a:p>
            <a:r>
              <a:rPr lang="cs-CZ" dirty="0"/>
              <a:t>Zaznamenal zde informace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A03C4781-7F10-44B1-8270-6461C0D673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688" y="1837521"/>
            <a:ext cx="4708525" cy="4325957"/>
          </a:xfrm>
        </p:spPr>
      </p:pic>
    </p:spTree>
    <p:extLst>
      <p:ext uri="{BB962C8B-B14F-4D97-AF65-F5344CB8AC3E}">
        <p14:creationId xmlns:p14="http://schemas.microsoft.com/office/powerpoint/2010/main" val="42709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FB7DA-E79F-40E1-882A-DA7CC2615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Zhou</a:t>
            </a:r>
            <a:r>
              <a:rPr lang="cs-CZ" dirty="0"/>
              <a:t> </a:t>
            </a:r>
            <a:r>
              <a:rPr lang="cs-CZ" dirty="0" err="1"/>
              <a:t>Daguan</a:t>
            </a:r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C3285793-D1B3-497A-AB5C-E90F9C5C8E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3932" y="1844824"/>
            <a:ext cx="3783604" cy="4581128"/>
          </a:xfrm>
        </p:spPr>
      </p:pic>
      <p:pic>
        <p:nvPicPr>
          <p:cNvPr id="8" name="Zástupný obsah 7" descr="Obsah obrázku text, klipart&#10;&#10;Popis byl vytvořen automaticky">
            <a:extLst>
              <a:ext uri="{FF2B5EF4-FFF2-40B4-BE49-F238E27FC236}">
                <a16:creationId xmlns:a16="http://schemas.microsoft.com/office/drawing/2014/main" id="{082185B5-A273-48C6-808F-E05D6E38E8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34002" y="1456960"/>
            <a:ext cx="2636712" cy="5126030"/>
          </a:xfrm>
        </p:spPr>
      </p:pic>
    </p:spTree>
    <p:extLst>
      <p:ext uri="{BB962C8B-B14F-4D97-AF65-F5344CB8AC3E}">
        <p14:creationId xmlns:p14="http://schemas.microsoft.com/office/powerpoint/2010/main" val="242235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5822EE-19ED-4282-A208-B8D96701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Rama V.</a:t>
            </a:r>
          </a:p>
        </p:txBody>
      </p:sp>
      <p:pic>
        <p:nvPicPr>
          <p:cNvPr id="6" name="Zástupný obsah 5" descr="Obsah obrázku osoba, interiér, pózování, paže&#10;&#10;Popis byl vytvořen automaticky">
            <a:extLst>
              <a:ext uri="{FF2B5EF4-FFF2-40B4-BE49-F238E27FC236}">
                <a16:creationId xmlns:a16="http://schemas.microsoft.com/office/drawing/2014/main" id="{BA8DB8E8-2245-481A-98F1-93108FC4AA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78769" y="2057400"/>
            <a:ext cx="3431286" cy="43434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8E52619-BF01-4645-B523-78B5F4C7C8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535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F74376-32D7-44D2-9ECD-95CC605A6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Isán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DCC4D1F-6E5F-4F3A-A154-70EDBCAA6A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66220" y="1828800"/>
            <a:ext cx="2582562" cy="43434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70A2DD3-ED58-4006-A2EF-6B2B93CDF1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549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120E7A-8029-43E9-B10F-74F1EE70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Ban</a:t>
            </a:r>
            <a:r>
              <a:rPr lang="cs-CZ" dirty="0"/>
              <a:t> </a:t>
            </a:r>
            <a:r>
              <a:rPr lang="cs-CZ" dirty="0" err="1"/>
              <a:t>krua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výprodej&#10;&#10;Popis byl vytvořen automaticky">
            <a:extLst>
              <a:ext uri="{FF2B5EF4-FFF2-40B4-BE49-F238E27FC236}">
                <a16:creationId xmlns:a16="http://schemas.microsoft.com/office/drawing/2014/main" id="{13EB6C1A-6012-476A-9F7F-914CE5BFC7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01750" y="2286000"/>
            <a:ext cx="4572000" cy="3429000"/>
          </a:xfrm>
        </p:spPr>
      </p:pic>
      <p:pic>
        <p:nvPicPr>
          <p:cNvPr id="8" name="Zástupný obsah 7" descr="Obsah obrázku budova, exteriér, obloha, dům&#10;&#10;Popis byl vytvořen automaticky">
            <a:extLst>
              <a:ext uri="{FF2B5EF4-FFF2-40B4-BE49-F238E27FC236}">
                <a16:creationId xmlns:a16="http://schemas.microsoft.com/office/drawing/2014/main" id="{E8A7FB0F-24C1-40B8-A39B-46CDA1411C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0950" y="22860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25561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9FA792-41E7-4C96-8468-FC0867C48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prameny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975578-7794-4856-B86D-4E221DF05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DDC038A9-A1BE-47CF-8D25-7338810CA2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20696" y="1828799"/>
            <a:ext cx="3055405" cy="4805687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2BA6760-7E64-487B-932E-E0C46AAF19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ext&#10;&#10;Popis byl vytvořen automaticky">
            <a:extLst>
              <a:ext uri="{FF2B5EF4-FFF2-40B4-BE49-F238E27FC236}">
                <a16:creationId xmlns:a16="http://schemas.microsoft.com/office/drawing/2014/main" id="{40403335-3513-4B97-AF37-2CF09B13EB0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46539" y="1817339"/>
            <a:ext cx="3724671" cy="4819746"/>
          </a:xfrm>
        </p:spPr>
      </p:pic>
    </p:spTree>
    <p:extLst>
      <p:ext uri="{BB962C8B-B14F-4D97-AF65-F5344CB8AC3E}">
        <p14:creationId xmlns:p14="http://schemas.microsoft.com/office/powerpoint/2010/main" val="368928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17FA4D-9044-4DC1-BFC7-E0FEC80F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strom, červená, dlaň&#10;&#10;Popis byl vytvořen automaticky">
            <a:extLst>
              <a:ext uri="{FF2B5EF4-FFF2-40B4-BE49-F238E27FC236}">
                <a16:creationId xmlns:a16="http://schemas.microsoft.com/office/drawing/2014/main" id="{B62CCA3C-38DE-4AD5-815E-C63449498F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3812" y="654174"/>
            <a:ext cx="9931248" cy="598859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D121236-93E7-4FB3-81AF-476206C6A7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733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C9A79-518E-433B-8E5F-D38F13C85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strom, rostlina, obklopený&#10;&#10;Popis byl vytvořen automaticky">
            <a:extLst>
              <a:ext uri="{FF2B5EF4-FFF2-40B4-BE49-F238E27FC236}">
                <a16:creationId xmlns:a16="http://schemas.microsoft.com/office/drawing/2014/main" id="{D7898154-6884-4BBB-A286-CBE94CFD18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5860" y="212994"/>
            <a:ext cx="10178466" cy="664500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CC7262-688E-4FFF-A8A8-3229A3C211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5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72B9C8-37E3-43BB-A001-8721830A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patro, strop, nábytek&#10;&#10;Popis byl vytvořen automaticky">
            <a:extLst>
              <a:ext uri="{FF2B5EF4-FFF2-40B4-BE49-F238E27FC236}">
                <a16:creationId xmlns:a16="http://schemas.microsoft.com/office/drawing/2014/main" id="{DB4EECE4-D440-4D01-8263-592B861CA5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14092" y="379622"/>
            <a:ext cx="4899333" cy="609875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670D5D0-3D4F-4773-9712-9749141A4A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732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773C85-5032-4B67-8149-16823DBA2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exteriér&#10;&#10;Popis byl vytvořen automaticky">
            <a:extLst>
              <a:ext uri="{FF2B5EF4-FFF2-40B4-BE49-F238E27FC236}">
                <a16:creationId xmlns:a16="http://schemas.microsoft.com/office/drawing/2014/main" id="{B9679462-BCC0-4A7E-823C-CDC7591F77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756" y="164099"/>
            <a:ext cx="11607118" cy="652980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00F8E72-4C76-48C7-98F3-306EF1C506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927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232B32-3710-41F5-9F0B-C309415AF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Naleziště bubnů</a:t>
            </a:r>
          </a:p>
        </p:txBody>
      </p:sp>
      <p:pic>
        <p:nvPicPr>
          <p:cNvPr id="6" name="Zástupný obsah 5" descr="Obsah obrázku kámen&#10;&#10;Popis byl vytvořen automaticky">
            <a:extLst>
              <a:ext uri="{FF2B5EF4-FFF2-40B4-BE49-F238E27FC236}">
                <a16:creationId xmlns:a16="http://schemas.microsoft.com/office/drawing/2014/main" id="{26828999-2FEB-4FAD-9114-F1E2831DF6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3488" y="2797498"/>
            <a:ext cx="4708525" cy="2406004"/>
          </a:xfrm>
        </p:spPr>
      </p:pic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1222CAA8-360E-4B1A-A928-90E992FE36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77122" y="1828800"/>
            <a:ext cx="2479657" cy="4343400"/>
          </a:xfrm>
        </p:spPr>
      </p:pic>
    </p:spTree>
    <p:extLst>
      <p:ext uri="{BB962C8B-B14F-4D97-AF65-F5344CB8AC3E}">
        <p14:creationId xmlns:p14="http://schemas.microsoft.com/office/powerpoint/2010/main" val="38814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4033FE-3085-4072-A4DF-42C8908CE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0A20406-4AA1-4A9B-A5B9-6B898FB4AA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7908" y="1558305"/>
            <a:ext cx="4200240" cy="3741390"/>
          </a:xfrm>
        </p:spPr>
      </p:pic>
      <p:pic>
        <p:nvPicPr>
          <p:cNvPr id="8" name="Zástupný obsah 7" descr="Obsah obrázku text, hudba&#10;&#10;Popis byl vytvořen automaticky">
            <a:extLst>
              <a:ext uri="{FF2B5EF4-FFF2-40B4-BE49-F238E27FC236}">
                <a16:creationId xmlns:a16="http://schemas.microsoft.com/office/drawing/2014/main" id="{266C3455-68F3-4940-ABE7-E10B3F3163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79060" y="1377748"/>
            <a:ext cx="4032448" cy="4197412"/>
          </a:xfrm>
        </p:spPr>
      </p:pic>
    </p:spTree>
    <p:extLst>
      <p:ext uri="{BB962C8B-B14F-4D97-AF65-F5344CB8AC3E}">
        <p14:creationId xmlns:p14="http://schemas.microsoft.com/office/powerpoint/2010/main" val="424972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CC109-F07B-42B3-BE05-6AD6E0474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369" y="256654"/>
            <a:ext cx="9753600" cy="763488"/>
          </a:xfrm>
        </p:spPr>
        <p:txBody>
          <a:bodyPr/>
          <a:lstStyle/>
          <a:p>
            <a:pPr algn="ctr"/>
            <a:r>
              <a:rPr lang="cs-CZ" dirty="0" err="1"/>
              <a:t>Ayutthaya</a:t>
            </a:r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5EF01785-F809-471A-B8E3-622097BE43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13555" y="1168152"/>
            <a:ext cx="6961714" cy="543319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676AA1B-0469-47E1-ADAE-76F69E3673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03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C6F034-3AC8-47EA-9ACA-D5BFE1032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EF2FC2-7E14-4B28-93A2-E080C817C3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" name="Zástupný obsah 21" descr="Obsah obrázku exteriér, obloha, budova, staré&#10;&#10;Popis byl vytvořen automaticky">
            <a:extLst>
              <a:ext uri="{FF2B5EF4-FFF2-40B4-BE49-F238E27FC236}">
                <a16:creationId xmlns:a16="http://schemas.microsoft.com/office/drawing/2014/main" id="{CE173324-7B58-41BA-92F7-D661BE0AD5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1804" y="253678"/>
            <a:ext cx="11035418" cy="6751846"/>
          </a:xfrm>
        </p:spPr>
      </p:pic>
    </p:spTree>
    <p:extLst>
      <p:ext uri="{BB962C8B-B14F-4D97-AF65-F5344CB8AC3E}">
        <p14:creationId xmlns:p14="http://schemas.microsoft.com/office/powerpoint/2010/main" val="67464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3D4B57-0D76-48DE-841E-00E9916C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obloha, budova, staré&#10;&#10;Popis byl vytvořen automaticky">
            <a:extLst>
              <a:ext uri="{FF2B5EF4-FFF2-40B4-BE49-F238E27FC236}">
                <a16:creationId xmlns:a16="http://schemas.microsoft.com/office/drawing/2014/main" id="{C940F0B8-87BB-467F-8450-F76750E7AF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1844" y="218758"/>
            <a:ext cx="10963410" cy="674500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5904C35-6C4F-4B77-B8D2-FAA666627C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139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9184FF-49FB-494B-90F6-2622B0B1B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A95C95F-3765-4422-B72F-53470ECB88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940" y="100860"/>
            <a:ext cx="11850944" cy="665627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245DAC-BA9C-4E6A-ABC2-5F5E0BBAAE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32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CD44A0-927E-419C-835D-8278C64AC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D11365D-378C-4300-A506-4B922E7A7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C5F3F304-1553-40B5-88BD-3B94ED75AC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7748" y="836712"/>
            <a:ext cx="7128792" cy="5407496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545C622-AEE2-4405-9B6E-B3D7FA032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mapa&#10;&#10;Popis byl vytvořen automaticky">
            <a:extLst>
              <a:ext uri="{FF2B5EF4-FFF2-40B4-BE49-F238E27FC236}">
                <a16:creationId xmlns:a16="http://schemas.microsoft.com/office/drawing/2014/main" id="{63279FB4-B725-4ED9-A02E-B6EA4858325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450334" y="530189"/>
            <a:ext cx="4620743" cy="6053173"/>
          </a:xfrm>
        </p:spPr>
      </p:pic>
    </p:spTree>
    <p:extLst>
      <p:ext uri="{BB962C8B-B14F-4D97-AF65-F5344CB8AC3E}">
        <p14:creationId xmlns:p14="http://schemas.microsoft.com/office/powerpoint/2010/main" val="9987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AAB2AB-EFD2-46D4-A033-662E597A0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FD1BACC-ED10-4AC9-A427-633CB9F18F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osoba, exteriér&#10;&#10;Popis byl vytvořen automaticky">
            <a:extLst>
              <a:ext uri="{FF2B5EF4-FFF2-40B4-BE49-F238E27FC236}">
                <a16:creationId xmlns:a16="http://schemas.microsoft.com/office/drawing/2014/main" id="{4541DB21-1334-4E42-BAE5-3FC66761DB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9594" y="0"/>
            <a:ext cx="11269636" cy="6827520"/>
          </a:xfrm>
        </p:spPr>
      </p:pic>
    </p:spTree>
    <p:extLst>
      <p:ext uri="{BB962C8B-B14F-4D97-AF65-F5344CB8AC3E}">
        <p14:creationId xmlns:p14="http://schemas.microsoft.com/office/powerpoint/2010/main" val="83073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82AEED-4023-498D-8EF5-90EAE8FF0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budova, svatyně, staré&#10;&#10;Popis byl vytvořen automaticky">
            <a:extLst>
              <a:ext uri="{FF2B5EF4-FFF2-40B4-BE49-F238E27FC236}">
                <a16:creationId xmlns:a16="http://schemas.microsoft.com/office/drawing/2014/main" id="{3CBC3856-813D-456E-A8E2-E99320F7A4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1784" y="120989"/>
            <a:ext cx="11305256" cy="661602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425FDD1-1428-425A-9891-52FE6AC578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1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E517A2-1405-43E0-A5B3-08675EFB4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226EC6B-F929-451F-A96E-5982F75524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34172" y="764704"/>
            <a:ext cx="3738239" cy="561757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F8C077-EE4C-4C49-B925-C5E90304C6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24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370B5-6BF4-47A4-9887-5F1EBF293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dav&#10;&#10;Popis byl vytvořen automaticky">
            <a:extLst>
              <a:ext uri="{FF2B5EF4-FFF2-40B4-BE49-F238E27FC236}">
                <a16:creationId xmlns:a16="http://schemas.microsoft.com/office/drawing/2014/main" id="{4A0F4A1B-5C16-4965-986F-AAB1A32501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3932" y="644065"/>
            <a:ext cx="8461324" cy="592292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D2E95A0-EEF9-48BE-985D-1A3562C09C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29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B4BEC5-9C0E-4884-B094-95B6909B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starší&#10;&#10;Popis byl vytvořen automaticky">
            <a:extLst>
              <a:ext uri="{FF2B5EF4-FFF2-40B4-BE49-F238E27FC236}">
                <a16:creationId xmlns:a16="http://schemas.microsoft.com/office/drawing/2014/main" id="{9EC3654E-2418-4B7C-A7DF-60519A2193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33958" y="892693"/>
            <a:ext cx="6984776" cy="527950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6E8B06-8D65-4399-A98C-25ECD9765B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649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24285-5333-41B0-9F45-F2C809548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83EEB31B-29C7-4A80-9D7C-0EC8BB3582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73549" y="836712"/>
            <a:ext cx="4241725" cy="546282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47337A-FE09-4957-BF38-E82048DA50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7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843D28-DE18-431E-9A9A-C0929A84C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obloha, exteriér, žlutá&#10;&#10;Popis byl vytvořen automaticky">
            <a:extLst>
              <a:ext uri="{FF2B5EF4-FFF2-40B4-BE49-F238E27FC236}">
                <a16:creationId xmlns:a16="http://schemas.microsoft.com/office/drawing/2014/main" id="{7D447AB4-7165-41DD-B05F-34FBBCB74A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09539" y="513755"/>
            <a:ext cx="5830490" cy="583049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1D25DC-1B54-4649-B43E-B3E566DE05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58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71D3C0-3C08-4785-B08B-F431CACC7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střih, skupina, oblečený&#10;&#10;Popis byl vytvořen automaticky">
            <a:extLst>
              <a:ext uri="{FF2B5EF4-FFF2-40B4-BE49-F238E27FC236}">
                <a16:creationId xmlns:a16="http://schemas.microsoft.com/office/drawing/2014/main" id="{02A6DFCF-3B88-45AB-A355-DCF793AD85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1804" y="2141166"/>
            <a:ext cx="4763829" cy="2667744"/>
          </a:xfrm>
        </p:spPr>
      </p:pic>
      <p:pic>
        <p:nvPicPr>
          <p:cNvPr id="8" name="Zástupný obsah 7" descr="Obsah obrázku osoba, skupina, několik, dav&#10;&#10;Popis byl vytvořen automaticky">
            <a:extLst>
              <a:ext uri="{FF2B5EF4-FFF2-40B4-BE49-F238E27FC236}">
                <a16:creationId xmlns:a16="http://schemas.microsoft.com/office/drawing/2014/main" id="{E81238AF-1DD4-482D-9052-B4A9E6B9AD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6460" y="1843385"/>
            <a:ext cx="4765508" cy="3171229"/>
          </a:xfrm>
        </p:spPr>
      </p:pic>
    </p:spTree>
    <p:extLst>
      <p:ext uri="{BB962C8B-B14F-4D97-AF65-F5344CB8AC3E}">
        <p14:creationId xmlns:p14="http://schemas.microsoft.com/office/powerpoint/2010/main" val="252687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78E87B-8AE5-4746-84A8-3D0204F7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hudba, trubka, flétna&#10;&#10;Popis byl vytvořen automaticky">
            <a:extLst>
              <a:ext uri="{FF2B5EF4-FFF2-40B4-BE49-F238E27FC236}">
                <a16:creationId xmlns:a16="http://schemas.microsoft.com/office/drawing/2014/main" id="{4FBD95EF-04A4-4484-8867-953F9EAC4E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3488" y="2038615"/>
            <a:ext cx="4708525" cy="3923770"/>
          </a:xfrm>
        </p:spPr>
      </p:pic>
      <p:pic>
        <p:nvPicPr>
          <p:cNvPr id="8" name="Zástupný obsah 7" descr="Obsah obrázku osoba, exteriér&#10;&#10;Popis byl vytvořen automaticky">
            <a:extLst>
              <a:ext uri="{FF2B5EF4-FFF2-40B4-BE49-F238E27FC236}">
                <a16:creationId xmlns:a16="http://schemas.microsoft.com/office/drawing/2014/main" id="{73F470DE-782E-4A3B-B0E5-EBB56D7060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2688" y="2432524"/>
            <a:ext cx="4708525" cy="3135951"/>
          </a:xfrm>
        </p:spPr>
      </p:pic>
    </p:spTree>
    <p:extLst>
      <p:ext uri="{BB962C8B-B14F-4D97-AF65-F5344CB8AC3E}">
        <p14:creationId xmlns:p14="http://schemas.microsoft.com/office/powerpoint/2010/main" val="26809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69F6DC-45F0-40F8-906F-AE9B131DC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4EF3A45-1E0B-4BC2-AA1B-E7E17A3B19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5001" y="2060848"/>
            <a:ext cx="5364234" cy="3003971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11E152A0-40F9-4759-9BBD-A75A4E930A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58508" y="2060849"/>
            <a:ext cx="4617492" cy="3003970"/>
          </a:xfrm>
        </p:spPr>
      </p:pic>
    </p:spTree>
    <p:extLst>
      <p:ext uri="{BB962C8B-B14F-4D97-AF65-F5344CB8AC3E}">
        <p14:creationId xmlns:p14="http://schemas.microsoft.com/office/powerpoint/2010/main" val="71116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A9E447-33F2-4010-A52C-8CEA0F330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F4A1752E-1AA9-4027-B5F2-E1B740921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755" y="178804"/>
            <a:ext cx="9017717" cy="5482443"/>
          </a:xfrm>
        </p:spPr>
      </p:pic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278110D1-3F40-43C0-8F22-7E914A6B8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316" y="3890678"/>
            <a:ext cx="6656639" cy="278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032735-D4FE-440C-9C8F-6E9688EE5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E90DCC40-224E-496B-A954-53BEF6ADC9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9754" y="548680"/>
            <a:ext cx="8389316" cy="618555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8B79CBD-3C3A-438C-AD5C-A6D90DD5D4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96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A0DE33-C613-4EDC-A045-467F0CDD6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D1A1DCD-A697-4C3B-8850-9E09C6120A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ext, exteriér, svatyně, staré&#10;&#10;Popis byl vytvořen automaticky">
            <a:extLst>
              <a:ext uri="{FF2B5EF4-FFF2-40B4-BE49-F238E27FC236}">
                <a16:creationId xmlns:a16="http://schemas.microsoft.com/office/drawing/2014/main" id="{94A0B929-DDDE-4D4F-8262-48BA210866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7908" y="337164"/>
            <a:ext cx="8893372" cy="6183672"/>
          </a:xfrm>
        </p:spPr>
      </p:pic>
    </p:spTree>
    <p:extLst>
      <p:ext uri="{BB962C8B-B14F-4D97-AF65-F5344CB8AC3E}">
        <p14:creationId xmlns:p14="http://schemas.microsoft.com/office/powerpoint/2010/main" val="299854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685208-4BA1-4F9C-885E-C024BDE3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7BA73710-E0CC-4721-941F-83A53B0A1D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9796" y="138157"/>
            <a:ext cx="10513168" cy="670476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DA3526-97F2-48C0-9604-A5710C725F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21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zemí svě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2_TF03460629" id="{E089E589-B6FB-474D-AA94-23D16E20C958}" vid="{200CD025-1375-44C8-A476-DFC294ECDA1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zemí světa</Template>
  <TotalTime>1297</TotalTime>
  <Words>165</Words>
  <Application>Microsoft Office PowerPoint</Application>
  <PresentationFormat>Vlastní</PresentationFormat>
  <Paragraphs>40</Paragraphs>
  <Slides>92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92</vt:i4>
      </vt:variant>
    </vt:vector>
  </HeadingPairs>
  <TitlesOfParts>
    <vt:vector size="95" baseType="lpstr">
      <vt:lpstr>Arial</vt:lpstr>
      <vt:lpstr>Century Gothic</vt:lpstr>
      <vt:lpstr>Prezentace zemí světa</vt:lpstr>
      <vt:lpstr>10. Další trasy Hedvábné stezky   a jejich význam</vt:lpstr>
      <vt:lpstr>Kunming</vt:lpstr>
      <vt:lpstr>Prezentace aplikace PowerPoint</vt:lpstr>
      <vt:lpstr>Barmská cesta</vt:lpstr>
      <vt:lpstr>Prezentace aplikace PowerPoint</vt:lpstr>
      <vt:lpstr>Prezentace aplikace PowerPoint</vt:lpstr>
      <vt:lpstr>prameny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Cinabarit</vt:lpstr>
      <vt:lpstr>čcheng tu</vt:lpstr>
      <vt:lpstr>Prezentace aplikace PowerPoint</vt:lpstr>
      <vt:lpstr>Koňská a čajová stezka </vt:lpstr>
      <vt:lpstr>Prezentace aplikace PowerPoint</vt:lpstr>
      <vt:lpstr>Prezentace aplikace PowerPoint</vt:lpstr>
      <vt:lpstr>Prezentace aplikace PowerPoint</vt:lpstr>
      <vt:lpstr>Prezentace aplikace PowerPoint</vt:lpstr>
      <vt:lpstr>S’-čchuan</vt:lpstr>
      <vt:lpstr>Království Ta-li</vt:lpstr>
      <vt:lpstr>Ruili</vt:lpstr>
      <vt:lpstr>Pugam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Chuejové</vt:lpstr>
      <vt:lpstr>Sayyid Ajall Shams al-Din Omar al-Bukhari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Nan-čao</vt:lpstr>
      <vt:lpstr>čeng che</vt:lpstr>
      <vt:lpstr>Říše Sung </vt:lpstr>
      <vt:lpstr>Prezentace aplikace PowerPoint</vt:lpstr>
      <vt:lpstr>Prezentace aplikace PowerPoint</vt:lpstr>
      <vt:lpstr>Parfém dračího mozku</vt:lpstr>
      <vt:lpstr>Prezentace aplikace PowerPoint</vt:lpstr>
      <vt:lpstr>Káhira</vt:lpstr>
      <vt:lpstr>Prezentace aplikace PowerPoint</vt:lpstr>
      <vt:lpstr>Prezentace aplikace PowerPoint</vt:lpstr>
      <vt:lpstr>Prezentace aplikace PowerPoint</vt:lpstr>
      <vt:lpstr>Ban khu bua</vt:lpstr>
      <vt:lpstr>Prezentace aplikace PowerPoint</vt:lpstr>
      <vt:lpstr>Prezentace aplikace PowerPoint</vt:lpstr>
      <vt:lpstr>Ban chiang</vt:lpstr>
      <vt:lpstr>Prezentace aplikace PowerPoint</vt:lpstr>
      <vt:lpstr>Prezentace aplikace PowerPoint</vt:lpstr>
      <vt:lpstr> Sukhothai</vt:lpstr>
      <vt:lpstr>Zhou Daguan</vt:lpstr>
      <vt:lpstr>Rama V.</vt:lpstr>
      <vt:lpstr>Isán</vt:lpstr>
      <vt:lpstr>Ban krua </vt:lpstr>
      <vt:lpstr>Prezentace aplikace PowerPoint</vt:lpstr>
      <vt:lpstr>Prezentace aplikace PowerPoint</vt:lpstr>
      <vt:lpstr>Prezentace aplikace PowerPoint</vt:lpstr>
      <vt:lpstr>Prezentace aplikace PowerPoint</vt:lpstr>
      <vt:lpstr>Naleziště bubnů</vt:lpstr>
      <vt:lpstr>Prezentace aplikace PowerPoint</vt:lpstr>
      <vt:lpstr>Ayutthaya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vaší země</dc:title>
  <dc:creator>Aleš Gottvald</dc:creator>
  <cp:lastModifiedBy>Natálie Gottvaldová</cp:lastModifiedBy>
  <cp:revision>101</cp:revision>
  <dcterms:created xsi:type="dcterms:W3CDTF">2021-05-03T05:56:12Z</dcterms:created>
  <dcterms:modified xsi:type="dcterms:W3CDTF">2022-04-20T15:02:59Z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