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59" r:id="rId4"/>
    <p:sldId id="262" r:id="rId5"/>
    <p:sldId id="263" r:id="rId6"/>
    <p:sldId id="264" r:id="rId7"/>
    <p:sldId id="266" r:id="rId8"/>
    <p:sldId id="265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8EE6BE-73E3-4BF4-E348-E4FEFDBE6B80}" v="26" dt="2022-02-24T08:33:24.105"/>
    <p1510:client id="{6F85D8BD-8C9B-B196-DDA6-B0A9623E7F8B}" v="10" dt="2022-02-24T07:04:06.296"/>
    <p1510:client id="{B3D0928A-93F3-49FE-9937-197AAFE39EEB}" v="4" dt="2022-02-23T18:40:55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300" y="-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Králová" userId="bc2d1a33-7f74-4183-a192-ce19c0bb23df" providerId="ADAL" clId="{A41BA16A-81E1-42EF-95DA-BC0BDB57D467}"/>
    <pc:docChg chg="custSel delSld modSld sldOrd">
      <pc:chgData name="Veronika Králová" userId="bc2d1a33-7f74-4183-a192-ce19c0bb23df" providerId="ADAL" clId="{A41BA16A-81E1-42EF-95DA-BC0BDB57D467}" dt="2021-03-04T14:43:53.472" v="1879" actId="20577"/>
      <pc:docMkLst>
        <pc:docMk/>
      </pc:docMkLst>
      <pc:sldChg chg="modSp mod">
        <pc:chgData name="Veronika Králová" userId="bc2d1a33-7f74-4183-a192-ce19c0bb23df" providerId="ADAL" clId="{A41BA16A-81E1-42EF-95DA-BC0BDB57D467}" dt="2021-03-04T14:43:53.472" v="1879" actId="20577"/>
        <pc:sldMkLst>
          <pc:docMk/>
          <pc:sldMk cId="201665655" sldId="256"/>
        </pc:sldMkLst>
        <pc:spChg chg="mod">
          <ac:chgData name="Veronika Králová" userId="bc2d1a33-7f74-4183-a192-ce19c0bb23df" providerId="ADAL" clId="{A41BA16A-81E1-42EF-95DA-BC0BDB57D467}" dt="2021-03-04T14:43:37.020" v="1832" actId="20577"/>
          <ac:spMkLst>
            <pc:docMk/>
            <pc:sldMk cId="201665655" sldId="256"/>
            <ac:spMk id="2" creationId="{8D21B524-6CAC-4F9C-B367-4BB34F1D4F15}"/>
          </ac:spMkLst>
        </pc:spChg>
        <pc:spChg chg="mod">
          <ac:chgData name="Veronika Králová" userId="bc2d1a33-7f74-4183-a192-ce19c0bb23df" providerId="ADAL" clId="{A41BA16A-81E1-42EF-95DA-BC0BDB57D467}" dt="2021-03-04T14:43:53.472" v="1879" actId="20577"/>
          <ac:spMkLst>
            <pc:docMk/>
            <pc:sldMk cId="201665655" sldId="256"/>
            <ac:spMk id="3" creationId="{4E0C56B6-437F-4291-9726-C66EBA585991}"/>
          </ac:spMkLst>
        </pc:spChg>
      </pc:sldChg>
      <pc:sldChg chg="del">
        <pc:chgData name="Veronika Králová" userId="bc2d1a33-7f74-4183-a192-ce19c0bb23df" providerId="ADAL" clId="{A41BA16A-81E1-42EF-95DA-BC0BDB57D467}" dt="2021-03-03T18:23:11.782" v="1671" actId="2696"/>
        <pc:sldMkLst>
          <pc:docMk/>
          <pc:sldMk cId="3249916512" sldId="257"/>
        </pc:sldMkLst>
      </pc:sldChg>
      <pc:sldChg chg="del">
        <pc:chgData name="Veronika Králová" userId="bc2d1a33-7f74-4183-a192-ce19c0bb23df" providerId="ADAL" clId="{A41BA16A-81E1-42EF-95DA-BC0BDB57D467}" dt="2021-03-03T18:01:58.063" v="300" actId="47"/>
        <pc:sldMkLst>
          <pc:docMk/>
          <pc:sldMk cId="2497975859" sldId="258"/>
        </pc:sldMkLst>
      </pc:sldChg>
      <pc:sldChg chg="modSp mod">
        <pc:chgData name="Veronika Králová" userId="bc2d1a33-7f74-4183-a192-ce19c0bb23df" providerId="ADAL" clId="{A41BA16A-81E1-42EF-95DA-BC0BDB57D467}" dt="2021-03-03T18:01:37.180" v="299" actId="20577"/>
        <pc:sldMkLst>
          <pc:docMk/>
          <pc:sldMk cId="3996375968" sldId="259"/>
        </pc:sldMkLst>
        <pc:spChg chg="mod">
          <ac:chgData name="Veronika Králová" userId="bc2d1a33-7f74-4183-a192-ce19c0bb23df" providerId="ADAL" clId="{A41BA16A-81E1-42EF-95DA-BC0BDB57D467}" dt="2021-03-03T17:59:37.827" v="67" actId="20577"/>
          <ac:spMkLst>
            <pc:docMk/>
            <pc:sldMk cId="3996375968" sldId="259"/>
            <ac:spMk id="2" creationId="{5F713DD5-6622-4273-AA71-6512046F4036}"/>
          </ac:spMkLst>
        </pc:spChg>
        <pc:spChg chg="mod">
          <ac:chgData name="Veronika Králová" userId="bc2d1a33-7f74-4183-a192-ce19c0bb23df" providerId="ADAL" clId="{A41BA16A-81E1-42EF-95DA-BC0BDB57D467}" dt="2021-03-03T18:01:37.180" v="299" actId="20577"/>
          <ac:spMkLst>
            <pc:docMk/>
            <pc:sldMk cId="3996375968" sldId="259"/>
            <ac:spMk id="3" creationId="{ED7692A4-9DA4-4FD1-BD04-803A272E167C}"/>
          </ac:spMkLst>
        </pc:spChg>
      </pc:sldChg>
      <pc:sldChg chg="ord">
        <pc:chgData name="Veronika Králová" userId="bc2d1a33-7f74-4183-a192-ce19c0bb23df" providerId="ADAL" clId="{A41BA16A-81E1-42EF-95DA-BC0BDB57D467}" dt="2021-03-03T17:58:46.261" v="7"/>
        <pc:sldMkLst>
          <pc:docMk/>
          <pc:sldMk cId="638234624" sldId="260"/>
        </pc:sldMkLst>
      </pc:sldChg>
      <pc:sldChg chg="modSp mod">
        <pc:chgData name="Veronika Králová" userId="bc2d1a33-7f74-4183-a192-ce19c0bb23df" providerId="ADAL" clId="{A41BA16A-81E1-42EF-95DA-BC0BDB57D467}" dt="2021-03-04T14:42:35.112" v="1691" actId="20577"/>
        <pc:sldMkLst>
          <pc:docMk/>
          <pc:sldMk cId="1368473248" sldId="262"/>
        </pc:sldMkLst>
        <pc:spChg chg="mod">
          <ac:chgData name="Veronika Králová" userId="bc2d1a33-7f74-4183-a192-ce19c0bb23df" providerId="ADAL" clId="{A41BA16A-81E1-42EF-95DA-BC0BDB57D467}" dt="2021-03-04T14:42:35.112" v="1691" actId="20577"/>
          <ac:spMkLst>
            <pc:docMk/>
            <pc:sldMk cId="1368473248" sldId="262"/>
            <ac:spMk id="2" creationId="{FEFF90E2-375C-4A57-9DD2-B44A7552DF2A}"/>
          </ac:spMkLst>
        </pc:spChg>
        <pc:spChg chg="mod">
          <ac:chgData name="Veronika Králová" userId="bc2d1a33-7f74-4183-a192-ce19c0bb23df" providerId="ADAL" clId="{A41BA16A-81E1-42EF-95DA-BC0BDB57D467}" dt="2021-03-03T18:08:24.706" v="416" actId="20577"/>
          <ac:spMkLst>
            <pc:docMk/>
            <pc:sldMk cId="1368473248" sldId="262"/>
            <ac:spMk id="3" creationId="{C5C89B34-10B4-46D3-BEEA-682A2DA9E366}"/>
          </ac:spMkLst>
        </pc:spChg>
      </pc:sldChg>
      <pc:sldChg chg="modSp mod">
        <pc:chgData name="Veronika Králová" userId="bc2d1a33-7f74-4183-a192-ce19c0bb23df" providerId="ADAL" clId="{A41BA16A-81E1-42EF-95DA-BC0BDB57D467}" dt="2021-03-03T18:08:57.132" v="439" actId="20577"/>
        <pc:sldMkLst>
          <pc:docMk/>
          <pc:sldMk cId="4199649488" sldId="263"/>
        </pc:sldMkLst>
        <pc:spChg chg="mod">
          <ac:chgData name="Veronika Králová" userId="bc2d1a33-7f74-4183-a192-ce19c0bb23df" providerId="ADAL" clId="{A41BA16A-81E1-42EF-95DA-BC0BDB57D467}" dt="2021-03-03T18:08:57.132" v="439" actId="20577"/>
          <ac:spMkLst>
            <pc:docMk/>
            <pc:sldMk cId="4199649488" sldId="263"/>
            <ac:spMk id="2" creationId="{54166F11-F84F-4E08-AD8E-AD92C92867F9}"/>
          </ac:spMkLst>
        </pc:spChg>
        <pc:spChg chg="mod">
          <ac:chgData name="Veronika Králová" userId="bc2d1a33-7f74-4183-a192-ce19c0bb23df" providerId="ADAL" clId="{A41BA16A-81E1-42EF-95DA-BC0BDB57D467}" dt="2021-03-03T18:08:53.688" v="430" actId="20577"/>
          <ac:spMkLst>
            <pc:docMk/>
            <pc:sldMk cId="4199649488" sldId="263"/>
            <ac:spMk id="3" creationId="{79FE1567-6426-4284-BADF-0E2356C89910}"/>
          </ac:spMkLst>
        </pc:spChg>
      </pc:sldChg>
      <pc:sldChg chg="modSp mod ord">
        <pc:chgData name="Veronika Králová" userId="bc2d1a33-7f74-4183-a192-ce19c0bb23df" providerId="ADAL" clId="{A41BA16A-81E1-42EF-95DA-BC0BDB57D467}" dt="2021-03-04T14:43:19.321" v="1796" actId="20577"/>
        <pc:sldMkLst>
          <pc:docMk/>
          <pc:sldMk cId="2727551132" sldId="264"/>
        </pc:sldMkLst>
        <pc:spChg chg="mod">
          <ac:chgData name="Veronika Králová" userId="bc2d1a33-7f74-4183-a192-ce19c0bb23df" providerId="ADAL" clId="{A41BA16A-81E1-42EF-95DA-BC0BDB57D467}" dt="2021-03-04T14:43:19.321" v="1796" actId="20577"/>
          <ac:spMkLst>
            <pc:docMk/>
            <pc:sldMk cId="2727551132" sldId="264"/>
            <ac:spMk id="2" creationId="{40BEC582-39A3-4798-90A4-E398A6EEC802}"/>
          </ac:spMkLst>
        </pc:spChg>
        <pc:spChg chg="mod">
          <ac:chgData name="Veronika Králová" userId="bc2d1a33-7f74-4183-a192-ce19c0bb23df" providerId="ADAL" clId="{A41BA16A-81E1-42EF-95DA-BC0BDB57D467}" dt="2021-03-03T18:22:24.434" v="1652" actId="115"/>
          <ac:spMkLst>
            <pc:docMk/>
            <pc:sldMk cId="2727551132" sldId="264"/>
            <ac:spMk id="3" creationId="{13BAA5FA-23FA-4F7E-A2CB-1630A51AA9C3}"/>
          </ac:spMkLst>
        </pc:spChg>
      </pc:sldChg>
      <pc:sldChg chg="modSp mod ord">
        <pc:chgData name="Veronika Králová" userId="bc2d1a33-7f74-4183-a192-ce19c0bb23df" providerId="ADAL" clId="{A41BA16A-81E1-42EF-95DA-BC0BDB57D467}" dt="2021-03-03T18:24:18.859" v="1675"/>
        <pc:sldMkLst>
          <pc:docMk/>
          <pc:sldMk cId="1518702292" sldId="265"/>
        </pc:sldMkLst>
        <pc:spChg chg="mod">
          <ac:chgData name="Veronika Králová" userId="bc2d1a33-7f74-4183-a192-ce19c0bb23df" providerId="ADAL" clId="{A41BA16A-81E1-42EF-95DA-BC0BDB57D467}" dt="2021-03-03T18:23:04.892" v="1670" actId="20577"/>
          <ac:spMkLst>
            <pc:docMk/>
            <pc:sldMk cId="1518702292" sldId="265"/>
            <ac:spMk id="2" creationId="{5C6B5B05-2DC3-4FEA-B1DD-204448C4E61B}"/>
          </ac:spMkLst>
        </pc:spChg>
      </pc:sldChg>
    </pc:docChg>
  </pc:docChgLst>
  <pc:docChgLst>
    <pc:chgData name="Veronika Králová" userId="S::428716@muni.cz::bc2d1a33-7f74-4183-a192-ce19c0bb23df" providerId="AD" clId="Web-{6F85D8BD-8C9B-B196-DDA6-B0A9623E7F8B}"/>
    <pc:docChg chg="modSld">
      <pc:chgData name="Veronika Králová" userId="S::428716@muni.cz::bc2d1a33-7f74-4183-a192-ce19c0bb23df" providerId="AD" clId="Web-{6F85D8BD-8C9B-B196-DDA6-B0A9623E7F8B}" dt="2022-02-24T07:04:03.296" v="8" actId="20577"/>
      <pc:docMkLst>
        <pc:docMk/>
      </pc:docMkLst>
      <pc:sldChg chg="modSp">
        <pc:chgData name="Veronika Králová" userId="S::428716@muni.cz::bc2d1a33-7f74-4183-a192-ce19c0bb23df" providerId="AD" clId="Web-{6F85D8BD-8C9B-B196-DDA6-B0A9623E7F8B}" dt="2022-02-24T07:04:03.296" v="8" actId="20577"/>
        <pc:sldMkLst>
          <pc:docMk/>
          <pc:sldMk cId="201665655" sldId="256"/>
        </pc:sldMkLst>
        <pc:spChg chg="mod">
          <ac:chgData name="Veronika Králová" userId="S::428716@muni.cz::bc2d1a33-7f74-4183-a192-ce19c0bb23df" providerId="AD" clId="Web-{6F85D8BD-8C9B-B196-DDA6-B0A9623E7F8B}" dt="2022-02-24T07:04:03.296" v="8" actId="20577"/>
          <ac:spMkLst>
            <pc:docMk/>
            <pc:sldMk cId="201665655" sldId="256"/>
            <ac:spMk id="3" creationId="{4E0C56B6-437F-4291-9726-C66EBA585991}"/>
          </ac:spMkLst>
        </pc:spChg>
      </pc:sldChg>
    </pc:docChg>
  </pc:docChgLst>
  <pc:docChgLst>
    <pc:chgData name="Veronika Králová" userId="bc2d1a33-7f74-4183-a192-ce19c0bb23df" providerId="ADAL" clId="{B3D0928A-93F3-49FE-9937-197AAFE39EEB}"/>
    <pc:docChg chg="undo custSel addSld delSld modSld">
      <pc:chgData name="Veronika Králová" userId="bc2d1a33-7f74-4183-a192-ce19c0bb23df" providerId="ADAL" clId="{B3D0928A-93F3-49FE-9937-197AAFE39EEB}" dt="2022-02-23T18:44:42.563" v="428" actId="47"/>
      <pc:docMkLst>
        <pc:docMk/>
      </pc:docMkLst>
      <pc:sldChg chg="del">
        <pc:chgData name="Veronika Králová" userId="bc2d1a33-7f74-4183-a192-ce19c0bb23df" providerId="ADAL" clId="{B3D0928A-93F3-49FE-9937-197AAFE39EEB}" dt="2022-02-23T18:44:42.563" v="428" actId="47"/>
        <pc:sldMkLst>
          <pc:docMk/>
          <pc:sldMk cId="1383864038" sldId="261"/>
        </pc:sldMkLst>
      </pc:sldChg>
      <pc:sldChg chg="modSp mod">
        <pc:chgData name="Veronika Králová" userId="bc2d1a33-7f74-4183-a192-ce19c0bb23df" providerId="ADAL" clId="{B3D0928A-93F3-49FE-9937-197AAFE39EEB}" dt="2022-02-23T18:40:59.558" v="26" actId="27636"/>
        <pc:sldMkLst>
          <pc:docMk/>
          <pc:sldMk cId="1368473248" sldId="262"/>
        </pc:sldMkLst>
        <pc:spChg chg="mod">
          <ac:chgData name="Veronika Králová" userId="bc2d1a33-7f74-4183-a192-ce19c0bb23df" providerId="ADAL" clId="{B3D0928A-93F3-49FE-9937-197AAFE39EEB}" dt="2022-02-23T18:40:59.558" v="26" actId="27636"/>
          <ac:spMkLst>
            <pc:docMk/>
            <pc:sldMk cId="1368473248" sldId="262"/>
            <ac:spMk id="3" creationId="{C5C89B34-10B4-46D3-BEEA-682A2DA9E366}"/>
          </ac:spMkLst>
        </pc:spChg>
      </pc:sldChg>
      <pc:sldChg chg="modSp mod">
        <pc:chgData name="Veronika Králová" userId="bc2d1a33-7f74-4183-a192-ce19c0bb23df" providerId="ADAL" clId="{B3D0928A-93F3-49FE-9937-197AAFE39EEB}" dt="2022-02-23T18:44:29.633" v="427" actId="20577"/>
        <pc:sldMkLst>
          <pc:docMk/>
          <pc:sldMk cId="2727551132" sldId="264"/>
        </pc:sldMkLst>
        <pc:spChg chg="mod">
          <ac:chgData name="Veronika Králová" userId="bc2d1a33-7f74-4183-a192-ce19c0bb23df" providerId="ADAL" clId="{B3D0928A-93F3-49FE-9937-197AAFE39EEB}" dt="2022-02-23T18:44:29.633" v="427" actId="20577"/>
          <ac:spMkLst>
            <pc:docMk/>
            <pc:sldMk cId="2727551132" sldId="264"/>
            <ac:spMk id="3" creationId="{13BAA5FA-23FA-4F7E-A2CB-1630A51AA9C3}"/>
          </ac:spMkLst>
        </pc:spChg>
      </pc:sldChg>
      <pc:sldChg chg="modSp new mod">
        <pc:chgData name="Veronika Králová" userId="bc2d1a33-7f74-4183-a192-ce19c0bb23df" providerId="ADAL" clId="{B3D0928A-93F3-49FE-9937-197AAFE39EEB}" dt="2022-02-23T18:41:35.758" v="105" actId="20577"/>
        <pc:sldMkLst>
          <pc:docMk/>
          <pc:sldMk cId="3449671929" sldId="266"/>
        </pc:sldMkLst>
        <pc:spChg chg="mod">
          <ac:chgData name="Veronika Králová" userId="bc2d1a33-7f74-4183-a192-ce19c0bb23df" providerId="ADAL" clId="{B3D0928A-93F3-49FE-9937-197AAFE39EEB}" dt="2022-02-23T18:41:23.692" v="54" actId="5793"/>
          <ac:spMkLst>
            <pc:docMk/>
            <pc:sldMk cId="3449671929" sldId="266"/>
            <ac:spMk id="2" creationId="{98F220F5-08C8-4D35-8C84-1F2ED1EA56B0}"/>
          </ac:spMkLst>
        </pc:spChg>
        <pc:spChg chg="mod">
          <ac:chgData name="Veronika Králová" userId="bc2d1a33-7f74-4183-a192-ce19c0bb23df" providerId="ADAL" clId="{B3D0928A-93F3-49FE-9937-197AAFE39EEB}" dt="2022-02-23T18:41:35.758" v="105" actId="20577"/>
          <ac:spMkLst>
            <pc:docMk/>
            <pc:sldMk cId="3449671929" sldId="266"/>
            <ac:spMk id="3" creationId="{B8ABE093-AFC5-42C0-AF78-296436F5E6FB}"/>
          </ac:spMkLst>
        </pc:spChg>
      </pc:sldChg>
    </pc:docChg>
  </pc:docChgLst>
  <pc:docChgLst>
    <pc:chgData name="Veronika Králová" userId="S::428716@muni.cz::bc2d1a33-7f74-4183-a192-ce19c0bb23df" providerId="AD" clId="Web-{628EE6BE-73E3-4BF4-E348-E4FEFDBE6B80}"/>
    <pc:docChg chg="addSld modSld">
      <pc:chgData name="Veronika Králová" userId="S::428716@muni.cz::bc2d1a33-7f74-4183-a192-ce19c0bb23df" providerId="AD" clId="Web-{628EE6BE-73E3-4BF4-E348-E4FEFDBE6B80}" dt="2022-02-24T08:33:24.105" v="29"/>
      <pc:docMkLst>
        <pc:docMk/>
      </pc:docMkLst>
      <pc:sldChg chg="modSp">
        <pc:chgData name="Veronika Králová" userId="S::428716@muni.cz::bc2d1a33-7f74-4183-a192-ce19c0bb23df" providerId="AD" clId="Web-{628EE6BE-73E3-4BF4-E348-E4FEFDBE6B80}" dt="2022-02-24T07:27:35.353" v="19" actId="20577"/>
        <pc:sldMkLst>
          <pc:docMk/>
          <pc:sldMk cId="1368473248" sldId="262"/>
        </pc:sldMkLst>
        <pc:spChg chg="mod">
          <ac:chgData name="Veronika Králová" userId="S::428716@muni.cz::bc2d1a33-7f74-4183-a192-ce19c0bb23df" providerId="AD" clId="Web-{628EE6BE-73E3-4BF4-E348-E4FEFDBE6B80}" dt="2022-02-24T07:27:35.353" v="19" actId="20577"/>
          <ac:spMkLst>
            <pc:docMk/>
            <pc:sldMk cId="1368473248" sldId="262"/>
            <ac:spMk id="3" creationId="{C5C89B34-10B4-46D3-BEEA-682A2DA9E366}"/>
          </ac:spMkLst>
        </pc:spChg>
      </pc:sldChg>
      <pc:sldChg chg="modSp">
        <pc:chgData name="Veronika Králová" userId="S::428716@muni.cz::bc2d1a33-7f74-4183-a192-ce19c0bb23df" providerId="AD" clId="Web-{628EE6BE-73E3-4BF4-E348-E4FEFDBE6B80}" dt="2022-02-24T07:42:51.713" v="28" actId="20577"/>
        <pc:sldMkLst>
          <pc:docMk/>
          <pc:sldMk cId="2727551132" sldId="264"/>
        </pc:sldMkLst>
        <pc:spChg chg="mod">
          <ac:chgData name="Veronika Králová" userId="S::428716@muni.cz::bc2d1a33-7f74-4183-a192-ce19c0bb23df" providerId="AD" clId="Web-{628EE6BE-73E3-4BF4-E348-E4FEFDBE6B80}" dt="2022-02-24T07:42:51.713" v="28" actId="20577"/>
          <ac:spMkLst>
            <pc:docMk/>
            <pc:sldMk cId="2727551132" sldId="264"/>
            <ac:spMk id="3" creationId="{13BAA5FA-23FA-4F7E-A2CB-1630A51AA9C3}"/>
          </ac:spMkLst>
        </pc:spChg>
      </pc:sldChg>
      <pc:sldChg chg="add">
        <pc:chgData name="Veronika Králová" userId="S::428716@muni.cz::bc2d1a33-7f74-4183-a192-ce19c0bb23df" providerId="AD" clId="Web-{628EE6BE-73E3-4BF4-E348-E4FEFDBE6B80}" dt="2022-02-24T08:33:24.105" v="29"/>
        <pc:sldMkLst>
          <pc:docMk/>
          <pc:sldMk cId="139787254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5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7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13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56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58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22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09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0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19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6B51CA3-1A60-4009-9528-30769A61896C}" type="datetimeFigureOut">
              <a:rPr lang="de-DE" smtClean="0"/>
              <a:t>24.02.2022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19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orvo.com/" TargetMode="External"/><Relationship Id="rId3" Type="http://schemas.openxmlformats.org/officeDocument/2006/relationships/hyperlink" Target="http://www.slovnik.cz/" TargetMode="External"/><Relationship Id="rId7" Type="http://schemas.openxmlformats.org/officeDocument/2006/relationships/hyperlink" Target="https://www.linguatools.de/deutsch-tschechisch/" TargetMode="External"/><Relationship Id="rId2" Type="http://schemas.openxmlformats.org/officeDocument/2006/relationships/hyperlink" Target="http://www.slovnik.seznam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epl.com" TargetMode="External"/><Relationship Id="rId11" Type="http://schemas.openxmlformats.org/officeDocument/2006/relationships/hyperlink" Target="https://www.sogoodlanguages.com/cs/5-overenych-zpusobu-jak-si-zapamatovat-slovicka/" TargetMode="External"/><Relationship Id="rId5" Type="http://schemas.openxmlformats.org/officeDocument/2006/relationships/hyperlink" Target="http://www.dwds.de" TargetMode="External"/><Relationship Id="rId10" Type="http://schemas.openxmlformats.org/officeDocument/2006/relationships/hyperlink" Target="https://kisk.phil.muni.cz/kreativita/temata/kreativni-techniky/pametove-techniky" TargetMode="External"/><Relationship Id="rId4" Type="http://schemas.openxmlformats.org/officeDocument/2006/relationships/hyperlink" Target="http://www.duden.de/" TargetMode="External"/><Relationship Id="rId9" Type="http://schemas.openxmlformats.org/officeDocument/2006/relationships/hyperlink" Target="https://www.2000slovicek.cz/?s=wp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onjugator.reverso.net/konjugation-deutsch-verb-kennenlernen.html" TargetMode="External"/><Relationship Id="rId2" Type="http://schemas.openxmlformats.org/officeDocument/2006/relationships/hyperlink" Target="http://www.kj.fme.vutbr.cz/studopory/de/grammar/bag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lovnik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1B524-6CAC-4F9C-B367-4BB34F1D4F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Kunthistoriker</a:t>
            </a:r>
            <a:endParaRPr lang="de-DE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0C56B6-437F-4291-9726-C66EBA5859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Erste</a:t>
            </a:r>
            <a:r>
              <a:rPr lang="cs-CZ" dirty="0"/>
              <a:t> </a:t>
            </a:r>
            <a:r>
              <a:rPr lang="cs-CZ" dirty="0" err="1"/>
              <a:t>Stunde</a:t>
            </a:r>
          </a:p>
        </p:txBody>
      </p:sp>
    </p:spTree>
    <p:extLst>
      <p:ext uri="{BB962C8B-B14F-4D97-AF65-F5344CB8AC3E}">
        <p14:creationId xmlns:p14="http://schemas.microsoft.com/office/powerpoint/2010/main" val="20166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21CDF-4729-4286-995A-D9C64D631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vorstellen</a:t>
            </a:r>
            <a:r>
              <a:rPr lang="cs-CZ" dirty="0"/>
              <a:t>…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05922-2DB2-479D-BF24-988A0C945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Name</a:t>
            </a:r>
          </a:p>
          <a:p>
            <a:r>
              <a:rPr lang="cs-CZ" dirty="0"/>
              <a:t>Alter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/>
              <a:t>Geburtsort</a:t>
            </a:r>
            <a:endParaRPr lang="cs-CZ" dirty="0"/>
          </a:p>
          <a:p>
            <a:r>
              <a:rPr lang="cs-CZ" dirty="0" err="1"/>
              <a:t>Hobbys</a:t>
            </a:r>
            <a:endParaRPr lang="de-DE" dirty="0"/>
          </a:p>
          <a:p>
            <a:r>
              <a:rPr lang="de-DE" dirty="0" err="1"/>
              <a:t>For</a:t>
            </a:r>
            <a:r>
              <a:rPr lang="cs-CZ" dirty="0" err="1"/>
              <a:t>schungsinteressen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823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13DD5-6622-4273-AA71-6512046F4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Unser</a:t>
            </a:r>
            <a:r>
              <a:rPr lang="cs-CZ" dirty="0"/>
              <a:t> </a:t>
            </a:r>
            <a:r>
              <a:rPr lang="cs-CZ" dirty="0" err="1"/>
              <a:t>ziel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7692A4-9DA4-4FD1-BD04-803A272E1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- mit den deutschen Quellen zu arbeiten zu können</a:t>
            </a:r>
          </a:p>
          <a:p>
            <a:r>
              <a:rPr lang="de-DE" dirty="0">
                <a:sym typeface="Wingdings" panose="05000000000000000000" pitchFamily="2" charset="2"/>
              </a:rPr>
              <a:t>- Fachwortschatz zu lernen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- </a:t>
            </a:r>
            <a:r>
              <a:rPr lang="cs-CZ" dirty="0" err="1">
                <a:sym typeface="Wingdings" panose="05000000000000000000" pitchFamily="2" charset="2"/>
              </a:rPr>
              <a:t>Wörterbücher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beherrschen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- </a:t>
            </a:r>
            <a:r>
              <a:rPr lang="cs-CZ" dirty="0" err="1">
                <a:sym typeface="Wingdings" panose="05000000000000000000" pitchFamily="2" charset="2"/>
              </a:rPr>
              <a:t>Grammatik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wiederholen</a:t>
            </a:r>
            <a:r>
              <a:rPr lang="cs-CZ" dirty="0">
                <a:sym typeface="Wingdings" panose="05000000000000000000" pitchFamily="2" charset="2"/>
              </a:rPr>
              <a:t> – </a:t>
            </a:r>
            <a:r>
              <a:rPr lang="cs-CZ" dirty="0" err="1">
                <a:sym typeface="Wingdings" panose="05000000000000000000" pitchFamily="2" charset="2"/>
              </a:rPr>
              <a:t>aber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nicht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umbedingt</a:t>
            </a:r>
            <a:r>
              <a:rPr lang="cs-CZ" dirty="0">
                <a:sym typeface="Wingdings" panose="05000000000000000000" pitchFamily="2" charset="2"/>
              </a:rPr>
              <a:t> aktiv, </a:t>
            </a:r>
            <a:r>
              <a:rPr lang="cs-CZ" dirty="0" err="1">
                <a:sym typeface="Wingdings" panose="05000000000000000000" pitchFamily="2" charset="2"/>
              </a:rPr>
              <a:t>passive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Kenntnis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reicht</a:t>
            </a:r>
            <a:endParaRPr lang="de-DE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637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F90E2-375C-4A57-9DD2-B44A7552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Wortschatz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C89B34-10B4-46D3-BEEA-682A2DA9E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969" y="2084832"/>
            <a:ext cx="9720071" cy="4023360"/>
          </a:xfrm>
        </p:spPr>
        <p:txBody>
          <a:bodyPr vert="horz" lIns="45720" tIns="45720" rIns="45720" bIns="45720" rtlCol="0" anchor="t">
            <a:normAutofit lnSpcReduction="10000"/>
          </a:bodyPr>
          <a:lstStyle/>
          <a:p>
            <a:r>
              <a:rPr lang="cs-CZ" dirty="0"/>
              <a:t>- </a:t>
            </a:r>
            <a:r>
              <a:rPr lang="cs-CZ" dirty="0" err="1"/>
              <a:t>Wörterbücher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www.slovnik.seznam.cz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www.slovnik.cz</a:t>
            </a:r>
            <a:r>
              <a:rPr lang="cs-CZ" dirty="0"/>
              <a:t>, </a:t>
            </a:r>
            <a:r>
              <a:rPr lang="cs-CZ" dirty="0">
                <a:hlinkClick r:id="rId4"/>
              </a:rPr>
              <a:t>www.duden.de</a:t>
            </a:r>
            <a:r>
              <a:rPr lang="cs-CZ" dirty="0"/>
              <a:t>, </a:t>
            </a:r>
            <a:r>
              <a:rPr lang="cs-CZ" dirty="0">
                <a:hlinkClick r:id="rId5"/>
              </a:rPr>
              <a:t>www.dwds.de</a:t>
            </a:r>
            <a:r>
              <a:rPr lang="cs-CZ" dirty="0"/>
              <a:t>, </a:t>
            </a:r>
            <a:r>
              <a:rPr lang="cs-CZ" dirty="0">
                <a:hlinkClick r:id="rId6"/>
              </a:rPr>
              <a:t>www.deepl.com</a:t>
            </a:r>
            <a:endParaRPr lang="cs-CZ" dirty="0"/>
          </a:p>
          <a:p>
            <a:r>
              <a:rPr lang="cs-CZ" dirty="0"/>
              <a:t>- Korpus: </a:t>
            </a:r>
            <a:r>
              <a:rPr lang="cs-CZ" dirty="0">
                <a:hlinkClick r:id="rId7"/>
              </a:rPr>
              <a:t>https://www.linguatools.de/deutsch-tschechisch/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/>
              <a:t>Aussprache</a:t>
            </a:r>
            <a:r>
              <a:rPr lang="cs-CZ" dirty="0"/>
              <a:t>: </a:t>
            </a:r>
            <a:r>
              <a:rPr lang="cs-CZ" dirty="0">
                <a:hlinkClick r:id="rId8"/>
              </a:rPr>
              <a:t>www.forvo.com</a:t>
            </a:r>
            <a:r>
              <a:rPr lang="cs-CZ" dirty="0"/>
              <a:t> </a:t>
            </a:r>
          </a:p>
          <a:p>
            <a:r>
              <a:rPr lang="cs-CZ" dirty="0"/>
              <a:t>- </a:t>
            </a:r>
            <a:r>
              <a:rPr lang="cs-CZ" dirty="0" err="1"/>
              <a:t>Gedächtnistechniken</a:t>
            </a:r>
            <a:endParaRPr lang="cs-CZ" dirty="0"/>
          </a:p>
          <a:p>
            <a:r>
              <a:rPr lang="de-DE" dirty="0">
                <a:hlinkClick r:id="rId9"/>
              </a:rPr>
              <a:t>https://www.2000slovicek.cz/?s=wpp</a:t>
            </a:r>
            <a:endParaRPr lang="cs-CZ" dirty="0"/>
          </a:p>
          <a:p>
            <a:r>
              <a:rPr lang="de-DE" u="sng" dirty="0">
                <a:hlinkClick r:id="rId10"/>
              </a:rPr>
              <a:t>https://kisk.phil.muni.cz/kreativita/temata/kreativni-techniky/pametove-techniky</a:t>
            </a:r>
            <a:endParaRPr lang="de-DE" dirty="0"/>
          </a:p>
          <a:p>
            <a:r>
              <a:rPr lang="de-DE" u="sng" dirty="0">
                <a:hlinkClick r:id="rId11"/>
              </a:rPr>
              <a:t>https://www.sogoodlanguages.com/cs/5-overenych-zpusobu-jak-si-zapamatovat-slovicka/</a:t>
            </a:r>
            <a:endParaRPr lang="cs-CZ" u="sng" dirty="0"/>
          </a:p>
          <a:p>
            <a:r>
              <a:rPr lang="cs-CZ" dirty="0"/>
              <a:t>- </a:t>
            </a:r>
            <a:r>
              <a:rPr lang="cs-CZ" dirty="0" err="1"/>
              <a:t>Quizlet</a:t>
            </a:r>
            <a:r>
              <a:rPr lang="cs-CZ" dirty="0"/>
              <a:t>! + </a:t>
            </a:r>
            <a:r>
              <a:rPr lang="cs-CZ" dirty="0" err="1"/>
              <a:t>App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Handy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847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66F11-F84F-4E08-AD8E-AD92C9286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Grammatik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E1567-6426-4284-BADF-0E2356C89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http://www.kj.fme.vutbr.cz/studopory/de/grammar/bag.pdf</a:t>
            </a:r>
            <a:endParaRPr lang="cs-CZ" dirty="0"/>
          </a:p>
          <a:p>
            <a:r>
              <a:rPr lang="cs-CZ" dirty="0" err="1"/>
              <a:t>Konjugationen</a:t>
            </a:r>
            <a:r>
              <a:rPr lang="cs-CZ" dirty="0"/>
              <a:t>: </a:t>
            </a:r>
            <a:r>
              <a:rPr lang="de-DE" dirty="0">
                <a:hlinkClick r:id="rId3"/>
              </a:rPr>
              <a:t>http://konjugator.reverso.net/konjugation-deutsch-verb-kennenlernen.html</a:t>
            </a:r>
            <a:endParaRPr lang="cs-CZ" dirty="0"/>
          </a:p>
          <a:p>
            <a:r>
              <a:rPr lang="cs-CZ" dirty="0">
                <a:hlinkClick r:id="rId4"/>
              </a:rPr>
              <a:t>www.slovnik.cz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964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EC582-39A3-4798-90A4-E398A6EEC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tätigkeit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kurs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AA5FA-23FA-4F7E-A2CB-1630A51AA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53386"/>
            <a:ext cx="9720071" cy="4555974"/>
          </a:xfrm>
        </p:spPr>
        <p:txBody>
          <a:bodyPr vert="horz" lIns="45720" tIns="45720" rIns="45720" bIns="45720" rtlCol="0" anchor="t">
            <a:normAutofit/>
          </a:bodyPr>
          <a:lstStyle/>
          <a:p>
            <a:r>
              <a:rPr lang="cs-CZ" dirty="0"/>
              <a:t>- </a:t>
            </a:r>
            <a:r>
              <a:rPr lang="de-DE" dirty="0"/>
              <a:t>Geistesanwesenheit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/>
              <a:t>höchstens</a:t>
            </a:r>
            <a:r>
              <a:rPr lang="cs-CZ" dirty="0"/>
              <a:t> </a:t>
            </a:r>
            <a:r>
              <a:rPr lang="cs-CZ" dirty="0" err="1"/>
              <a:t>dreimal</a:t>
            </a:r>
            <a:r>
              <a:rPr lang="cs-CZ" dirty="0"/>
              <a:t> </a:t>
            </a:r>
            <a:r>
              <a:rPr lang="cs-CZ" dirty="0" err="1"/>
              <a:t>abwesend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 </a:t>
            </a:r>
          </a:p>
          <a:p>
            <a:r>
              <a:rPr lang="cs-CZ" dirty="0"/>
              <a:t>- 15 </a:t>
            </a:r>
            <a:r>
              <a:rPr lang="cs-CZ" dirty="0" err="1"/>
              <a:t>Wörter</a:t>
            </a:r>
            <a:r>
              <a:rPr lang="cs-CZ" dirty="0"/>
              <a:t> pro </a:t>
            </a:r>
            <a:r>
              <a:rPr lang="cs-CZ" dirty="0" err="1"/>
              <a:t>Woche</a:t>
            </a:r>
            <a:r>
              <a:rPr lang="cs-CZ" dirty="0"/>
              <a:t> </a:t>
            </a:r>
            <a:r>
              <a:rPr lang="cs-CZ" dirty="0" err="1"/>
              <a:t>lernen</a:t>
            </a:r>
            <a:endParaRPr lang="cs-CZ" dirty="0"/>
          </a:p>
          <a:p>
            <a:r>
              <a:rPr lang="cs-CZ" dirty="0"/>
              <a:t>- jede </a:t>
            </a:r>
            <a:r>
              <a:rPr lang="cs-CZ" dirty="0" err="1"/>
              <a:t>Woche</a:t>
            </a:r>
            <a:r>
              <a:rPr lang="cs-CZ" dirty="0"/>
              <a:t> </a:t>
            </a:r>
            <a:r>
              <a:rPr lang="cs-CZ" dirty="0" err="1"/>
              <a:t>Fragen</a:t>
            </a:r>
            <a:r>
              <a:rPr lang="cs-CZ" dirty="0"/>
              <a:t> </a:t>
            </a:r>
            <a:r>
              <a:rPr lang="cs-CZ" dirty="0" err="1"/>
              <a:t>zum</a:t>
            </a:r>
            <a:r>
              <a:rPr lang="cs-CZ" dirty="0"/>
              <a:t> Test </a:t>
            </a:r>
            <a:r>
              <a:rPr lang="cs-CZ" dirty="0" err="1"/>
              <a:t>beantworten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/>
              <a:t>Wählen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u="sng" dirty="0"/>
              <a:t>Buch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,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sehr</a:t>
            </a:r>
            <a:r>
              <a:rPr lang="cs-CZ" dirty="0"/>
              <a:t> gut </a:t>
            </a:r>
            <a:r>
              <a:rPr lang="cs-CZ" dirty="0" err="1"/>
              <a:t>kennen</a:t>
            </a:r>
            <a:r>
              <a:rPr lang="cs-CZ" dirty="0"/>
              <a:t> (es </a:t>
            </a:r>
            <a:r>
              <a:rPr lang="cs-CZ" dirty="0" err="1"/>
              <a:t>muss</a:t>
            </a:r>
            <a:r>
              <a:rPr lang="cs-CZ" dirty="0"/>
              <a:t> </a:t>
            </a: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Fachliteratur</a:t>
            </a:r>
            <a:r>
              <a:rPr lang="cs-CZ" dirty="0"/>
              <a:t>) </a:t>
            </a:r>
            <a:r>
              <a:rPr lang="cs-CZ" dirty="0" err="1"/>
              <a:t>sein</a:t>
            </a:r>
            <a:r>
              <a:rPr lang="cs-CZ" dirty="0"/>
              <a:t>, </a:t>
            </a:r>
            <a:r>
              <a:rPr lang="cs-CZ" dirty="0" err="1"/>
              <a:t>besorgen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es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lesen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jede </a:t>
            </a:r>
            <a:r>
              <a:rPr lang="cs-CZ" dirty="0" err="1"/>
              <a:t>Woche</a:t>
            </a:r>
            <a:r>
              <a:rPr lang="cs-CZ" dirty="0"/>
              <a:t> </a:t>
            </a:r>
            <a:r>
              <a:rPr lang="cs-CZ" dirty="0" err="1"/>
              <a:t>mindestens</a:t>
            </a:r>
            <a:r>
              <a:rPr lang="cs-CZ" dirty="0"/>
              <a:t> 10 </a:t>
            </a:r>
            <a:r>
              <a:rPr lang="cs-CZ" dirty="0" err="1"/>
              <a:t>Seiten</a:t>
            </a:r>
            <a:r>
              <a:rPr lang="cs-CZ" dirty="0"/>
              <a:t> (</a:t>
            </a:r>
            <a:r>
              <a:rPr lang="cs-CZ" dirty="0" err="1"/>
              <a:t>gerne</a:t>
            </a:r>
            <a:r>
              <a:rPr lang="cs-CZ" dirty="0"/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mehr</a:t>
            </a:r>
            <a:r>
              <a:rPr lang="cs-CZ" dirty="0"/>
              <a:t>) </a:t>
            </a:r>
          </a:p>
          <a:p>
            <a:r>
              <a:rPr lang="cs-CZ" dirty="0"/>
              <a:t>-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Schluss</a:t>
            </a:r>
            <a:r>
              <a:rPr lang="cs-CZ" dirty="0"/>
              <a:t> </a:t>
            </a:r>
            <a:r>
              <a:rPr lang="cs-CZ" u="sng" dirty="0" err="1"/>
              <a:t>treffen</a:t>
            </a:r>
            <a:r>
              <a:rPr lang="cs-CZ" u="sng" dirty="0"/>
              <a:t> </a:t>
            </a:r>
            <a:r>
              <a:rPr lang="cs-CZ" u="sng" dirty="0" err="1"/>
              <a:t>wir</a:t>
            </a:r>
            <a:r>
              <a:rPr lang="cs-CZ" u="sng" dirty="0"/>
              <a:t> </a:t>
            </a:r>
            <a:r>
              <a:rPr lang="cs-CZ" u="sng" dirty="0" err="1"/>
              <a:t>uns</a:t>
            </a:r>
            <a:r>
              <a:rPr lang="cs-CZ" u="sng" dirty="0"/>
              <a:t> </a:t>
            </a:r>
            <a:r>
              <a:rPr lang="cs-CZ" u="sng" dirty="0" err="1"/>
              <a:t>indivuduell</a:t>
            </a:r>
            <a:r>
              <a:rPr lang="cs-CZ" dirty="0"/>
              <a:t>,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stellen</a:t>
            </a:r>
            <a:r>
              <a:rPr lang="cs-CZ" dirty="0"/>
              <a:t> </a:t>
            </a:r>
            <a:r>
              <a:rPr lang="cs-CZ" dirty="0" err="1"/>
              <a:t>mir</a:t>
            </a:r>
            <a:r>
              <a:rPr lang="cs-CZ" dirty="0"/>
              <a:t> vor,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gelesen</a:t>
            </a:r>
            <a:r>
              <a:rPr lang="cs-CZ" dirty="0"/>
              <a:t> </a:t>
            </a:r>
            <a:r>
              <a:rPr lang="cs-CZ" dirty="0" err="1"/>
              <a:t>haben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besprechen</a:t>
            </a:r>
            <a:r>
              <a:rPr lang="cs-CZ" dirty="0"/>
              <a:t> 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/>
              <a:t>Progress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7551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220F5-08C8-4D35-8C84-1F2ED1EA5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Haben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eigene</a:t>
            </a:r>
            <a:r>
              <a:rPr lang="cs-CZ" dirty="0"/>
              <a:t> texte…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ABE093-AFC5-42C0-AF78-296436F5E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gerne</a:t>
            </a:r>
            <a:r>
              <a:rPr lang="cs-CZ" dirty="0"/>
              <a:t> in der </a:t>
            </a:r>
            <a:r>
              <a:rPr lang="cs-CZ" dirty="0" err="1"/>
              <a:t>Stunde</a:t>
            </a:r>
            <a:r>
              <a:rPr lang="cs-CZ" dirty="0"/>
              <a:t> </a:t>
            </a:r>
            <a:r>
              <a:rPr lang="cs-CZ" dirty="0" err="1"/>
              <a:t>bearbeiten</a:t>
            </a:r>
            <a:r>
              <a:rPr lang="cs-CZ" dirty="0"/>
              <a:t> </a:t>
            </a:r>
            <a:r>
              <a:rPr lang="cs-CZ" dirty="0" err="1"/>
              <a:t>würden</a:t>
            </a:r>
            <a:r>
              <a:rPr lang="cs-CZ" dirty="0"/>
              <a:t>?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9671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B5B05-2DC3-4FEA-B1DD-204448C4E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denken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?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E4BDED-575E-43D5-8DC4-C1D10598D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 ?  </a:t>
            </a:r>
          </a:p>
        </p:txBody>
      </p:sp>
    </p:spTree>
    <p:extLst>
      <p:ext uri="{BB962C8B-B14F-4D97-AF65-F5344CB8AC3E}">
        <p14:creationId xmlns:p14="http://schemas.microsoft.com/office/powerpoint/2010/main" val="1518702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3D55F-980C-4C7E-97F0-48AEAA33F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Konzultační hodiny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ABD0AA-4E7E-4DCF-8B95-E5296AE92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Každou středu v semestru (kromě 30.3. a 6.4.) od 9.00 do 9.50 v J401 (</a:t>
            </a:r>
            <a:r>
              <a:rPr lang="cs-CZ" b="1" dirty="0" err="1"/>
              <a:t>doktorandovna</a:t>
            </a:r>
            <a:r>
              <a:rPr lang="cs-CZ" b="1" dirty="0"/>
              <a:t> – čtvrté patro budovy J, vpravo od schodů na konci chodby).</a:t>
            </a:r>
          </a:p>
          <a:p>
            <a:r>
              <a:rPr lang="cs-CZ" dirty="0"/>
              <a:t>- choďte prosím ideálně </a:t>
            </a:r>
            <a:r>
              <a:rPr lang="cs-CZ" dirty="0" err="1"/>
              <a:t>offline</a:t>
            </a:r>
            <a:r>
              <a:rPr lang="cs-CZ" dirty="0"/>
              <a:t> ;) – cokoli dovysvětlit, opravit, zkontrolovat, zkonzultovat, popovídat si</a:t>
            </a:r>
          </a:p>
          <a:p>
            <a:r>
              <a:rPr lang="cs-CZ" dirty="0"/>
              <a:t>- e-mail: tam jsem méně flexibilní, ale jednou denně určitě (typicky odpoledne, občas i večer. Naopak dopoledne na e-mailu téměř nikdy nebývám – viz knihu </a:t>
            </a:r>
            <a:r>
              <a:rPr lang="cs-CZ" dirty="0" err="1"/>
              <a:t>Deep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od </a:t>
            </a:r>
            <a:r>
              <a:rPr lang="cs-CZ" dirty="0" err="1"/>
              <a:t>Calla</a:t>
            </a:r>
            <a:r>
              <a:rPr lang="cs-CZ" dirty="0"/>
              <a:t> </a:t>
            </a:r>
            <a:r>
              <a:rPr lang="cs-CZ" dirty="0" err="1"/>
              <a:t>Newporta</a:t>
            </a:r>
            <a:r>
              <a:rPr lang="cs-CZ" dirty="0"/>
              <a:t>, kterou tímto doporučují). O víkendech spíše nárazově.</a:t>
            </a:r>
          </a:p>
          <a:p>
            <a:r>
              <a:rPr lang="cs-CZ" dirty="0"/>
              <a:t>- nebojte se ozvat, pokud vám něco nebude vyhovovat. Budu se vás ptát na zpětnou vazbu v půlce semestru a na konci, ale pokud vám něco nesedí, dejte mi prosím vědět hned!!!</a:t>
            </a:r>
          </a:p>
        </p:txBody>
      </p:sp>
    </p:spTree>
    <p:extLst>
      <p:ext uri="{BB962C8B-B14F-4D97-AF65-F5344CB8AC3E}">
        <p14:creationId xmlns:p14="http://schemas.microsoft.com/office/powerpoint/2010/main" val="139787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296</Words>
  <Application>Microsoft Office PowerPoint</Application>
  <PresentationFormat>Širokoúhlá obrazovka</PresentationFormat>
  <Paragraphs>40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Integrál</vt:lpstr>
      <vt:lpstr>Deutsch für Kunthistoriker</vt:lpstr>
      <vt:lpstr>Sich vorstellen…</vt:lpstr>
      <vt:lpstr>Unser ziel</vt:lpstr>
      <vt:lpstr>Wortschatz</vt:lpstr>
      <vt:lpstr>Grammatik</vt:lpstr>
      <vt:lpstr>Ihre tätigkeit im kurs</vt:lpstr>
      <vt:lpstr>Haben sie eigene texte…</vt:lpstr>
      <vt:lpstr>Was denken sie?</vt:lpstr>
      <vt:lpstr>Konzultační hodiny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pro historiky</dc:title>
  <dc:creator>Veronika</dc:creator>
  <cp:lastModifiedBy>Veronika Králová</cp:lastModifiedBy>
  <cp:revision>28</cp:revision>
  <dcterms:created xsi:type="dcterms:W3CDTF">2019-09-27T09:13:01Z</dcterms:created>
  <dcterms:modified xsi:type="dcterms:W3CDTF">2022-02-24T08:33:24Z</dcterms:modified>
</cp:coreProperties>
</file>