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oboto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regular.fntdata"/><Relationship Id="rId10" Type="http://schemas.openxmlformats.org/officeDocument/2006/relationships/slide" Target="slides/slide5.xml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15ae4f936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15ae4f936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15ae4f936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15ae4f936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5ae4f936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15ae4f936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15ae4f936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15ae4f936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5" Type="http://schemas.openxmlformats.org/officeDocument/2006/relationships/image" Target="../media/image6.jpg"/><Relationship Id="rId6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314175"/>
            <a:ext cx="8520600" cy="109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2550">
                <a:solidFill>
                  <a:srgbClr val="3A3A3A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Kapitoly z dějin estetiky II.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Lenka Lee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8276" y="2834125"/>
            <a:ext cx="2190400" cy="146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1475" y="3944043"/>
            <a:ext cx="2518926" cy="84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47475" y="1848575"/>
            <a:ext cx="1810525" cy="101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57850" y="791221"/>
            <a:ext cx="1586052" cy="1057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Cicero: O povinnostech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10. 3.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diskuzi povedou: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B. Kotková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T. Maděrová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B Železná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6325" y="695325"/>
            <a:ext cx="2381250" cy="375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Nikolaj Savický: Renesance jako změna kódu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841500"/>
            <a:ext cx="8520600" cy="272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7.4.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diskuzi povedou: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K. Blašková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I. </a:t>
            </a:r>
            <a:r>
              <a:rPr lang="cs"/>
              <a:t>Kopaničová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J. Nechvátalová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8398" y="1177900"/>
            <a:ext cx="1821001" cy="2692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Arthur C. Danto: Po konci umění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12. nebo 19.5.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diskuzi povedou: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D. Kašpar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T. Šťovíčková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&amp; Mgr. Šárka Lojdová (Katedra estetiky FF UK Praha)</a:t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4096" y="445025"/>
            <a:ext cx="2342650" cy="296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Podmínky</a:t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100% účast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vždy den před setkáním vložit do příslušné odevzdávárny v ISu resumé knihy v rozsahu cca 3 stran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