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9" r:id="rId2"/>
    <p:sldId id="260" r:id="rId3"/>
    <p:sldId id="261" r:id="rId4"/>
    <p:sldId id="264" r:id="rId5"/>
    <p:sldId id="271" r:id="rId6"/>
    <p:sldId id="258" r:id="rId7"/>
    <p:sldId id="265" r:id="rId8"/>
    <p:sldId id="266" r:id="rId9"/>
    <p:sldId id="268" r:id="rId10"/>
    <p:sldId id="269" r:id="rId11"/>
    <p:sldId id="270" r:id="rId12"/>
    <p:sldId id="275" r:id="rId13"/>
    <p:sldId id="276" r:id="rId14"/>
    <p:sldId id="273" r:id="rId15"/>
    <p:sldId id="274" r:id="rId16"/>
    <p:sldId id="285" r:id="rId17"/>
    <p:sldId id="286" r:id="rId18"/>
    <p:sldId id="277" r:id="rId19"/>
    <p:sldId id="278" r:id="rId20"/>
    <p:sldId id="279" r:id="rId21"/>
    <p:sldId id="280" r:id="rId22"/>
    <p:sldId id="281" r:id="rId23"/>
    <p:sldId id="284" r:id="rId24"/>
    <p:sldId id="282" r:id="rId25"/>
    <p:sldId id="290" r:id="rId26"/>
    <p:sldId id="317" r:id="rId27"/>
    <p:sldId id="318" r:id="rId28"/>
    <p:sldId id="319" r:id="rId29"/>
    <p:sldId id="291" r:id="rId30"/>
    <p:sldId id="287" r:id="rId31"/>
    <p:sldId id="288" r:id="rId32"/>
    <p:sldId id="289" r:id="rId33"/>
    <p:sldId id="292" r:id="rId34"/>
    <p:sldId id="293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6" r:id="rId46"/>
    <p:sldId id="307" r:id="rId47"/>
    <p:sldId id="310" r:id="rId48"/>
    <p:sldId id="308" r:id="rId49"/>
    <p:sldId id="316" r:id="rId50"/>
    <p:sldId id="305" r:id="rId51"/>
    <p:sldId id="311" r:id="rId52"/>
    <p:sldId id="312" r:id="rId53"/>
    <p:sldId id="313" r:id="rId54"/>
    <p:sldId id="314" r:id="rId55"/>
    <p:sldId id="320" r:id="rId56"/>
    <p:sldId id="321" r:id="rId57"/>
    <p:sldId id="325" r:id="rId58"/>
    <p:sldId id="328" r:id="rId59"/>
    <p:sldId id="331" r:id="rId60"/>
    <p:sldId id="324" r:id="rId61"/>
    <p:sldId id="326" r:id="rId62"/>
    <p:sldId id="327" r:id="rId63"/>
    <p:sldId id="323" r:id="rId64"/>
    <p:sldId id="322" r:id="rId65"/>
    <p:sldId id="329" r:id="rId66"/>
    <p:sldId id="330" r:id="rId67"/>
    <p:sldId id="333" r:id="rId6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F3243E-4B6A-423A-8FF1-D170F8CF62C5}" v="81" dt="2022-05-17T05:09:05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 Uhlíková" userId="567cb6a2-9c20-44c1-86e1-673d9059bab1" providerId="ADAL" clId="{F07EB773-3183-43AE-B4A8-F5C7AA48CEC1}"/>
    <pc:docChg chg="custSel addSld modSld">
      <pc:chgData name="Lucie Uhlíková" userId="567cb6a2-9c20-44c1-86e1-673d9059bab1" providerId="ADAL" clId="{F07EB773-3183-43AE-B4A8-F5C7AA48CEC1}" dt="2022-02-14T22:15:17.902" v="68" actId="20577"/>
      <pc:docMkLst>
        <pc:docMk/>
      </pc:docMkLst>
      <pc:sldChg chg="modSp new mod">
        <pc:chgData name="Lucie Uhlíková" userId="567cb6a2-9c20-44c1-86e1-673d9059bab1" providerId="ADAL" clId="{F07EB773-3183-43AE-B4A8-F5C7AA48CEC1}" dt="2022-02-14T22:15:17.902" v="68" actId="20577"/>
        <pc:sldMkLst>
          <pc:docMk/>
          <pc:sldMk cId="4181369236" sldId="272"/>
        </pc:sldMkLst>
        <pc:spChg chg="mod">
          <ac:chgData name="Lucie Uhlíková" userId="567cb6a2-9c20-44c1-86e1-673d9059bab1" providerId="ADAL" clId="{F07EB773-3183-43AE-B4A8-F5C7AA48CEC1}" dt="2022-02-14T22:15:10.068" v="50" actId="20577"/>
          <ac:spMkLst>
            <pc:docMk/>
            <pc:sldMk cId="4181369236" sldId="272"/>
            <ac:spMk id="2" creationId="{7AF4BFCA-3AD0-4390-B66D-2E76788BE52B}"/>
          </ac:spMkLst>
        </pc:spChg>
        <pc:spChg chg="mod">
          <ac:chgData name="Lucie Uhlíková" userId="567cb6a2-9c20-44c1-86e1-673d9059bab1" providerId="ADAL" clId="{F07EB773-3183-43AE-B4A8-F5C7AA48CEC1}" dt="2022-02-14T22:15:17.902" v="68" actId="20577"/>
          <ac:spMkLst>
            <pc:docMk/>
            <pc:sldMk cId="4181369236" sldId="272"/>
            <ac:spMk id="3" creationId="{14A58B01-2135-40B6-881F-6C7CB49C527A}"/>
          </ac:spMkLst>
        </pc:spChg>
      </pc:sldChg>
    </pc:docChg>
  </pc:docChgLst>
  <pc:docChgLst>
    <pc:chgData name="Lucie Uhlíková" userId="567cb6a2-9c20-44c1-86e1-673d9059bab1" providerId="ADAL" clId="{CAF3243E-4B6A-423A-8FF1-D170F8CF62C5}"/>
    <pc:docChg chg="undo redo custSel addSld delSld modSld sldOrd">
      <pc:chgData name="Lucie Uhlíková" userId="567cb6a2-9c20-44c1-86e1-673d9059bab1" providerId="ADAL" clId="{CAF3243E-4B6A-423A-8FF1-D170F8CF62C5}" dt="2022-05-17T11:34:34.292" v="20711" actId="20577"/>
      <pc:docMkLst>
        <pc:docMk/>
      </pc:docMkLst>
      <pc:sldChg chg="del">
        <pc:chgData name="Lucie Uhlíková" userId="567cb6a2-9c20-44c1-86e1-673d9059bab1" providerId="ADAL" clId="{CAF3243E-4B6A-423A-8FF1-D170F8CF62C5}" dt="2022-05-09T15:34:05.362" v="12088" actId="47"/>
        <pc:sldMkLst>
          <pc:docMk/>
          <pc:sldMk cId="0" sldId="263"/>
        </pc:sldMkLst>
      </pc:sldChg>
      <pc:sldChg chg="modSp mod">
        <pc:chgData name="Lucie Uhlíková" userId="567cb6a2-9c20-44c1-86e1-673d9059bab1" providerId="ADAL" clId="{CAF3243E-4B6A-423A-8FF1-D170F8CF62C5}" dt="2022-02-28T14:28:44.414" v="10" actId="6549"/>
        <pc:sldMkLst>
          <pc:docMk/>
          <pc:sldMk cId="359586477" sldId="264"/>
        </pc:sldMkLst>
        <pc:spChg chg="mod">
          <ac:chgData name="Lucie Uhlíková" userId="567cb6a2-9c20-44c1-86e1-673d9059bab1" providerId="ADAL" clId="{CAF3243E-4B6A-423A-8FF1-D170F8CF62C5}" dt="2022-02-28T14:28:44.414" v="10" actId="6549"/>
          <ac:spMkLst>
            <pc:docMk/>
            <pc:sldMk cId="359586477" sldId="264"/>
            <ac:spMk id="3" creationId="{4C59D0E5-B30C-4FD2-AE51-4133AB45C47D}"/>
          </ac:spMkLst>
        </pc:spChg>
      </pc:sldChg>
      <pc:sldChg chg="modSp mod">
        <pc:chgData name="Lucie Uhlíková" userId="567cb6a2-9c20-44c1-86e1-673d9059bab1" providerId="ADAL" clId="{CAF3243E-4B6A-423A-8FF1-D170F8CF62C5}" dt="2022-03-14T16:29:50.838" v="17" actId="20577"/>
        <pc:sldMkLst>
          <pc:docMk/>
          <pc:sldMk cId="2360026163" sldId="268"/>
        </pc:sldMkLst>
        <pc:spChg chg="mod">
          <ac:chgData name="Lucie Uhlíková" userId="567cb6a2-9c20-44c1-86e1-673d9059bab1" providerId="ADAL" clId="{CAF3243E-4B6A-423A-8FF1-D170F8CF62C5}" dt="2022-03-14T16:29:50.838" v="17" actId="20577"/>
          <ac:spMkLst>
            <pc:docMk/>
            <pc:sldMk cId="2360026163" sldId="268"/>
            <ac:spMk id="3" creationId="{3C31BF4C-F5BB-482D-A11E-57DAE99BDB35}"/>
          </ac:spMkLst>
        </pc:spChg>
      </pc:sldChg>
      <pc:sldChg chg="modSp mod">
        <pc:chgData name="Lucie Uhlíková" userId="567cb6a2-9c20-44c1-86e1-673d9059bab1" providerId="ADAL" clId="{CAF3243E-4B6A-423A-8FF1-D170F8CF62C5}" dt="2022-02-28T12:28:04.386" v="0" actId="20577"/>
        <pc:sldMkLst>
          <pc:docMk/>
          <pc:sldMk cId="471802272" sldId="271"/>
        </pc:sldMkLst>
        <pc:spChg chg="mod">
          <ac:chgData name="Lucie Uhlíková" userId="567cb6a2-9c20-44c1-86e1-673d9059bab1" providerId="ADAL" clId="{CAF3243E-4B6A-423A-8FF1-D170F8CF62C5}" dt="2022-02-28T12:28:04.386" v="0" actId="20577"/>
          <ac:spMkLst>
            <pc:docMk/>
            <pc:sldMk cId="471802272" sldId="271"/>
            <ac:spMk id="3" creationId="{4345EC71-AA2B-49E2-86D3-0B885AF7E4C6}"/>
          </ac:spMkLst>
        </pc:spChg>
      </pc:sldChg>
      <pc:sldChg chg="del">
        <pc:chgData name="Lucie Uhlíková" userId="567cb6a2-9c20-44c1-86e1-673d9059bab1" providerId="ADAL" clId="{CAF3243E-4B6A-423A-8FF1-D170F8CF62C5}" dt="2022-04-04T10:47:32.901" v="4538" actId="2696"/>
        <pc:sldMkLst>
          <pc:docMk/>
          <pc:sldMk cId="4181369236" sldId="272"/>
        </pc:sldMkLst>
      </pc:sldChg>
      <pc:sldChg chg="modSp new mod">
        <pc:chgData name="Lucie Uhlíková" userId="567cb6a2-9c20-44c1-86e1-673d9059bab1" providerId="ADAL" clId="{CAF3243E-4B6A-423A-8FF1-D170F8CF62C5}" dt="2022-03-14T17:58:25.369" v="813" actId="27636"/>
        <pc:sldMkLst>
          <pc:docMk/>
          <pc:sldMk cId="3733701199" sldId="273"/>
        </pc:sldMkLst>
        <pc:spChg chg="mod">
          <ac:chgData name="Lucie Uhlíková" userId="567cb6a2-9c20-44c1-86e1-673d9059bab1" providerId="ADAL" clId="{CAF3243E-4B6A-423A-8FF1-D170F8CF62C5}" dt="2022-03-14T16:38:39.025" v="55" actId="20577"/>
          <ac:spMkLst>
            <pc:docMk/>
            <pc:sldMk cId="3733701199" sldId="273"/>
            <ac:spMk id="2" creationId="{E2FF6635-1587-4052-9346-E3DFDF063D42}"/>
          </ac:spMkLst>
        </pc:spChg>
        <pc:spChg chg="mod">
          <ac:chgData name="Lucie Uhlíková" userId="567cb6a2-9c20-44c1-86e1-673d9059bab1" providerId="ADAL" clId="{CAF3243E-4B6A-423A-8FF1-D170F8CF62C5}" dt="2022-03-14T17:58:25.369" v="813" actId="27636"/>
          <ac:spMkLst>
            <pc:docMk/>
            <pc:sldMk cId="3733701199" sldId="273"/>
            <ac:spMk id="3" creationId="{85FE4555-CE23-4B3D-8530-63D0037D1FF9}"/>
          </ac:spMkLst>
        </pc:spChg>
      </pc:sldChg>
      <pc:sldChg chg="modSp new mod">
        <pc:chgData name="Lucie Uhlíková" userId="567cb6a2-9c20-44c1-86e1-673d9059bab1" providerId="ADAL" clId="{CAF3243E-4B6A-423A-8FF1-D170F8CF62C5}" dt="2022-03-14T17:58:32.595" v="815" actId="6549"/>
        <pc:sldMkLst>
          <pc:docMk/>
          <pc:sldMk cId="2188449045" sldId="274"/>
        </pc:sldMkLst>
        <pc:spChg chg="mod">
          <ac:chgData name="Lucie Uhlíková" userId="567cb6a2-9c20-44c1-86e1-673d9059bab1" providerId="ADAL" clId="{CAF3243E-4B6A-423A-8FF1-D170F8CF62C5}" dt="2022-03-14T17:58:21.450" v="811"/>
          <ac:spMkLst>
            <pc:docMk/>
            <pc:sldMk cId="2188449045" sldId="274"/>
            <ac:spMk id="2" creationId="{53033534-6795-4B83-85EB-3A6EB800986B}"/>
          </ac:spMkLst>
        </pc:spChg>
        <pc:spChg chg="mod">
          <ac:chgData name="Lucie Uhlíková" userId="567cb6a2-9c20-44c1-86e1-673d9059bab1" providerId="ADAL" clId="{CAF3243E-4B6A-423A-8FF1-D170F8CF62C5}" dt="2022-03-14T17:58:32.595" v="815" actId="6549"/>
          <ac:spMkLst>
            <pc:docMk/>
            <pc:sldMk cId="2188449045" sldId="274"/>
            <ac:spMk id="3" creationId="{73EE47F5-7719-437A-9B98-724FF694119C}"/>
          </ac:spMkLst>
        </pc:spChg>
      </pc:sldChg>
      <pc:sldChg chg="modSp new mod">
        <pc:chgData name="Lucie Uhlíková" userId="567cb6a2-9c20-44c1-86e1-673d9059bab1" providerId="ADAL" clId="{CAF3243E-4B6A-423A-8FF1-D170F8CF62C5}" dt="2022-03-14T18:50:36.053" v="1855" actId="5793"/>
        <pc:sldMkLst>
          <pc:docMk/>
          <pc:sldMk cId="1147253332" sldId="275"/>
        </pc:sldMkLst>
        <pc:spChg chg="mod">
          <ac:chgData name="Lucie Uhlíková" userId="567cb6a2-9c20-44c1-86e1-673d9059bab1" providerId="ADAL" clId="{CAF3243E-4B6A-423A-8FF1-D170F8CF62C5}" dt="2022-03-14T18:01:19.879" v="851" actId="20577"/>
          <ac:spMkLst>
            <pc:docMk/>
            <pc:sldMk cId="1147253332" sldId="275"/>
            <ac:spMk id="2" creationId="{EE7DEC0E-F618-4190-BEF7-88BDB99EB09B}"/>
          </ac:spMkLst>
        </pc:spChg>
        <pc:spChg chg="mod">
          <ac:chgData name="Lucie Uhlíková" userId="567cb6a2-9c20-44c1-86e1-673d9059bab1" providerId="ADAL" clId="{CAF3243E-4B6A-423A-8FF1-D170F8CF62C5}" dt="2022-03-14T18:50:36.053" v="1855" actId="5793"/>
          <ac:spMkLst>
            <pc:docMk/>
            <pc:sldMk cId="1147253332" sldId="275"/>
            <ac:spMk id="3" creationId="{C48EFF49-B762-488C-8932-0432B2FBD75E}"/>
          </ac:spMkLst>
        </pc:spChg>
      </pc:sldChg>
      <pc:sldChg chg="modSp new mod">
        <pc:chgData name="Lucie Uhlíková" userId="567cb6a2-9c20-44c1-86e1-673d9059bab1" providerId="ADAL" clId="{CAF3243E-4B6A-423A-8FF1-D170F8CF62C5}" dt="2022-03-14T18:51:32.662" v="1867" actId="27636"/>
        <pc:sldMkLst>
          <pc:docMk/>
          <pc:sldMk cId="2575138638" sldId="276"/>
        </pc:sldMkLst>
        <pc:spChg chg="mod">
          <ac:chgData name="Lucie Uhlíková" userId="567cb6a2-9c20-44c1-86e1-673d9059bab1" providerId="ADAL" clId="{CAF3243E-4B6A-423A-8FF1-D170F8CF62C5}" dt="2022-03-14T18:26:05.618" v="1312" actId="20577"/>
          <ac:spMkLst>
            <pc:docMk/>
            <pc:sldMk cId="2575138638" sldId="276"/>
            <ac:spMk id="2" creationId="{803C33D0-6035-4268-9ED3-F02C63C6629F}"/>
          </ac:spMkLst>
        </pc:spChg>
        <pc:spChg chg="mod">
          <ac:chgData name="Lucie Uhlíková" userId="567cb6a2-9c20-44c1-86e1-673d9059bab1" providerId="ADAL" clId="{CAF3243E-4B6A-423A-8FF1-D170F8CF62C5}" dt="2022-03-14T18:51:32.662" v="1867" actId="27636"/>
          <ac:spMkLst>
            <pc:docMk/>
            <pc:sldMk cId="2575138638" sldId="276"/>
            <ac:spMk id="3" creationId="{34419871-3EE0-4C19-8FC8-BB1CA1EB9006}"/>
          </ac:spMkLst>
        </pc:spChg>
      </pc:sldChg>
      <pc:sldChg chg="addSp modSp new mod">
        <pc:chgData name="Lucie Uhlíková" userId="567cb6a2-9c20-44c1-86e1-673d9059bab1" providerId="ADAL" clId="{CAF3243E-4B6A-423A-8FF1-D170F8CF62C5}" dt="2022-03-21T15:34:29.836" v="1871" actId="962"/>
        <pc:sldMkLst>
          <pc:docMk/>
          <pc:sldMk cId="3284877814" sldId="277"/>
        </pc:sldMkLst>
        <pc:picChg chg="add mod">
          <ac:chgData name="Lucie Uhlíková" userId="567cb6a2-9c20-44c1-86e1-673d9059bab1" providerId="ADAL" clId="{CAF3243E-4B6A-423A-8FF1-D170F8CF62C5}" dt="2022-03-21T15:34:29.836" v="1871" actId="962"/>
          <ac:picMkLst>
            <pc:docMk/>
            <pc:sldMk cId="3284877814" sldId="277"/>
            <ac:picMk id="3" creationId="{00DC607B-973B-4322-9E78-6C8502A3FF63}"/>
          </ac:picMkLst>
        </pc:picChg>
      </pc:sldChg>
      <pc:sldChg chg="addSp modSp new mod">
        <pc:chgData name="Lucie Uhlíková" userId="567cb6a2-9c20-44c1-86e1-673d9059bab1" providerId="ADAL" clId="{CAF3243E-4B6A-423A-8FF1-D170F8CF62C5}" dt="2022-03-21T16:01:23.959" v="1880" actId="962"/>
        <pc:sldMkLst>
          <pc:docMk/>
          <pc:sldMk cId="4025132742" sldId="278"/>
        </pc:sldMkLst>
        <pc:picChg chg="add mod">
          <ac:chgData name="Lucie Uhlíková" userId="567cb6a2-9c20-44c1-86e1-673d9059bab1" providerId="ADAL" clId="{CAF3243E-4B6A-423A-8FF1-D170F8CF62C5}" dt="2022-03-21T16:01:23.959" v="1880" actId="962"/>
          <ac:picMkLst>
            <pc:docMk/>
            <pc:sldMk cId="4025132742" sldId="278"/>
            <ac:picMk id="3" creationId="{594766F4-8276-43E5-A706-F8C123C4A298}"/>
          </ac:picMkLst>
        </pc:picChg>
      </pc:sldChg>
      <pc:sldChg chg="addSp modSp new mod">
        <pc:chgData name="Lucie Uhlíková" userId="567cb6a2-9c20-44c1-86e1-673d9059bab1" providerId="ADAL" clId="{CAF3243E-4B6A-423A-8FF1-D170F8CF62C5}" dt="2022-03-21T16:03:03.538" v="1886" actId="962"/>
        <pc:sldMkLst>
          <pc:docMk/>
          <pc:sldMk cId="1375083003" sldId="279"/>
        </pc:sldMkLst>
        <pc:picChg chg="add mod">
          <ac:chgData name="Lucie Uhlíková" userId="567cb6a2-9c20-44c1-86e1-673d9059bab1" providerId="ADAL" clId="{CAF3243E-4B6A-423A-8FF1-D170F8CF62C5}" dt="2022-03-21T16:02:34.274" v="1883" actId="962"/>
          <ac:picMkLst>
            <pc:docMk/>
            <pc:sldMk cId="1375083003" sldId="279"/>
            <ac:picMk id="3" creationId="{CA1B6C36-96A2-4474-B151-E848A0316CBF}"/>
          </ac:picMkLst>
        </pc:picChg>
        <pc:picChg chg="add mod">
          <ac:chgData name="Lucie Uhlíková" userId="567cb6a2-9c20-44c1-86e1-673d9059bab1" providerId="ADAL" clId="{CAF3243E-4B6A-423A-8FF1-D170F8CF62C5}" dt="2022-03-21T16:03:03.538" v="1886" actId="962"/>
          <ac:picMkLst>
            <pc:docMk/>
            <pc:sldMk cId="1375083003" sldId="279"/>
            <ac:picMk id="5" creationId="{42E8AC57-C1A3-45D8-8930-CD35A122274E}"/>
          </ac:picMkLst>
        </pc:picChg>
      </pc:sldChg>
      <pc:sldChg chg="addSp modSp new mod">
        <pc:chgData name="Lucie Uhlíková" userId="567cb6a2-9c20-44c1-86e1-673d9059bab1" providerId="ADAL" clId="{CAF3243E-4B6A-423A-8FF1-D170F8CF62C5}" dt="2022-03-21T16:03:39.656" v="1892" actId="962"/>
        <pc:sldMkLst>
          <pc:docMk/>
          <pc:sldMk cId="1622767973" sldId="280"/>
        </pc:sldMkLst>
        <pc:picChg chg="add mod">
          <ac:chgData name="Lucie Uhlíková" userId="567cb6a2-9c20-44c1-86e1-673d9059bab1" providerId="ADAL" clId="{CAF3243E-4B6A-423A-8FF1-D170F8CF62C5}" dt="2022-03-21T16:03:22.129" v="1889" actId="962"/>
          <ac:picMkLst>
            <pc:docMk/>
            <pc:sldMk cId="1622767973" sldId="280"/>
            <ac:picMk id="3" creationId="{0B20E782-2AE9-43BE-ADB0-CC48BB321DBC}"/>
          </ac:picMkLst>
        </pc:picChg>
        <pc:picChg chg="add mod">
          <ac:chgData name="Lucie Uhlíková" userId="567cb6a2-9c20-44c1-86e1-673d9059bab1" providerId="ADAL" clId="{CAF3243E-4B6A-423A-8FF1-D170F8CF62C5}" dt="2022-03-21T16:03:39.656" v="1892" actId="962"/>
          <ac:picMkLst>
            <pc:docMk/>
            <pc:sldMk cId="1622767973" sldId="280"/>
            <ac:picMk id="5" creationId="{9F9C4DC2-EC32-4042-BC03-11B28DDB472A}"/>
          </ac:picMkLst>
        </pc:picChg>
      </pc:sldChg>
      <pc:sldChg chg="addSp modSp new mod">
        <pc:chgData name="Lucie Uhlíková" userId="567cb6a2-9c20-44c1-86e1-673d9059bab1" providerId="ADAL" clId="{CAF3243E-4B6A-423A-8FF1-D170F8CF62C5}" dt="2022-03-21T16:03:54.110" v="1896" actId="962"/>
        <pc:sldMkLst>
          <pc:docMk/>
          <pc:sldMk cId="637595055" sldId="281"/>
        </pc:sldMkLst>
        <pc:picChg chg="add mod">
          <ac:chgData name="Lucie Uhlíková" userId="567cb6a2-9c20-44c1-86e1-673d9059bab1" providerId="ADAL" clId="{CAF3243E-4B6A-423A-8FF1-D170F8CF62C5}" dt="2022-03-21T16:03:54.110" v="1896" actId="962"/>
          <ac:picMkLst>
            <pc:docMk/>
            <pc:sldMk cId="637595055" sldId="281"/>
            <ac:picMk id="3" creationId="{245EAF57-12DC-47E1-9E22-4EFA4969F893}"/>
          </ac:picMkLst>
        </pc:picChg>
      </pc:sldChg>
      <pc:sldChg chg="addSp modSp new mod">
        <pc:chgData name="Lucie Uhlíková" userId="567cb6a2-9c20-44c1-86e1-673d9059bab1" providerId="ADAL" clId="{CAF3243E-4B6A-423A-8FF1-D170F8CF62C5}" dt="2022-03-21T16:04:15.104" v="1902" actId="962"/>
        <pc:sldMkLst>
          <pc:docMk/>
          <pc:sldMk cId="877036983" sldId="282"/>
        </pc:sldMkLst>
        <pc:picChg chg="add mod">
          <ac:chgData name="Lucie Uhlíková" userId="567cb6a2-9c20-44c1-86e1-673d9059bab1" providerId="ADAL" clId="{CAF3243E-4B6A-423A-8FF1-D170F8CF62C5}" dt="2022-03-21T16:04:15.104" v="1902" actId="962"/>
          <ac:picMkLst>
            <pc:docMk/>
            <pc:sldMk cId="877036983" sldId="282"/>
            <ac:picMk id="3" creationId="{0E29E901-99C7-414F-9BB5-A189E6692FEB}"/>
          </ac:picMkLst>
        </pc:picChg>
      </pc:sldChg>
      <pc:sldChg chg="addSp delSp modSp new del mod">
        <pc:chgData name="Lucie Uhlíková" userId="567cb6a2-9c20-44c1-86e1-673d9059bab1" providerId="ADAL" clId="{CAF3243E-4B6A-423A-8FF1-D170F8CF62C5}" dt="2022-03-21T17:23:40.259" v="3204" actId="2696"/>
        <pc:sldMkLst>
          <pc:docMk/>
          <pc:sldMk cId="2212458483" sldId="283"/>
        </pc:sldMkLst>
        <pc:picChg chg="add del mod">
          <ac:chgData name="Lucie Uhlíková" userId="567cb6a2-9c20-44c1-86e1-673d9059bab1" providerId="ADAL" clId="{CAF3243E-4B6A-423A-8FF1-D170F8CF62C5}" dt="2022-03-21T17:11:04.596" v="3198" actId="931"/>
          <ac:picMkLst>
            <pc:docMk/>
            <pc:sldMk cId="2212458483" sldId="283"/>
            <ac:picMk id="3" creationId="{8780EEBE-2927-4C29-96B6-9A24342BC132}"/>
          </ac:picMkLst>
        </pc:picChg>
        <pc:picChg chg="add del mod">
          <ac:chgData name="Lucie Uhlíková" userId="567cb6a2-9c20-44c1-86e1-673d9059bab1" providerId="ADAL" clId="{CAF3243E-4B6A-423A-8FF1-D170F8CF62C5}" dt="2022-03-21T17:23:29.047" v="3202" actId="21"/>
          <ac:picMkLst>
            <pc:docMk/>
            <pc:sldMk cId="2212458483" sldId="283"/>
            <ac:picMk id="5" creationId="{53E958BD-5D93-434A-86DC-5A0C4F15A675}"/>
          </ac:picMkLst>
        </pc:picChg>
      </pc:sldChg>
      <pc:sldChg chg="add del">
        <pc:chgData name="Lucie Uhlíková" userId="567cb6a2-9c20-44c1-86e1-673d9059bab1" providerId="ADAL" clId="{CAF3243E-4B6A-423A-8FF1-D170F8CF62C5}" dt="2022-03-21T17:24:27.021" v="3222" actId="47"/>
        <pc:sldMkLst>
          <pc:docMk/>
          <pc:sldMk cId="2249606767" sldId="283"/>
        </pc:sldMkLst>
      </pc:sldChg>
      <pc:sldChg chg="addSp modSp new mod">
        <pc:chgData name="Lucie Uhlíková" userId="567cb6a2-9c20-44c1-86e1-673d9059bab1" providerId="ADAL" clId="{CAF3243E-4B6A-423A-8FF1-D170F8CF62C5}" dt="2022-03-21T16:04:06.147" v="1899" actId="962"/>
        <pc:sldMkLst>
          <pc:docMk/>
          <pc:sldMk cId="2609356262" sldId="284"/>
        </pc:sldMkLst>
        <pc:picChg chg="add mod">
          <ac:chgData name="Lucie Uhlíková" userId="567cb6a2-9c20-44c1-86e1-673d9059bab1" providerId="ADAL" clId="{CAF3243E-4B6A-423A-8FF1-D170F8CF62C5}" dt="2022-03-21T16:04:06.147" v="1899" actId="962"/>
          <ac:picMkLst>
            <pc:docMk/>
            <pc:sldMk cId="2609356262" sldId="284"/>
            <ac:picMk id="3" creationId="{94A95DAE-6DF2-4E41-B77D-4AF16BA3EB69}"/>
          </ac:picMkLst>
        </pc:picChg>
      </pc:sldChg>
      <pc:sldChg chg="modSp new mod">
        <pc:chgData name="Lucie Uhlíková" userId="567cb6a2-9c20-44c1-86e1-673d9059bab1" providerId="ADAL" clId="{CAF3243E-4B6A-423A-8FF1-D170F8CF62C5}" dt="2022-03-21T17:03:09.509" v="2702" actId="20577"/>
        <pc:sldMkLst>
          <pc:docMk/>
          <pc:sldMk cId="2352543090" sldId="285"/>
        </pc:sldMkLst>
        <pc:spChg chg="mod">
          <ac:chgData name="Lucie Uhlíková" userId="567cb6a2-9c20-44c1-86e1-673d9059bab1" providerId="ADAL" clId="{CAF3243E-4B6A-423A-8FF1-D170F8CF62C5}" dt="2022-03-21T17:01:23.843" v="2601" actId="6549"/>
          <ac:spMkLst>
            <pc:docMk/>
            <pc:sldMk cId="2352543090" sldId="285"/>
            <ac:spMk id="2" creationId="{0161D46D-4019-4181-A766-582B5BC0CA87}"/>
          </ac:spMkLst>
        </pc:spChg>
        <pc:spChg chg="mod">
          <ac:chgData name="Lucie Uhlíková" userId="567cb6a2-9c20-44c1-86e1-673d9059bab1" providerId="ADAL" clId="{CAF3243E-4B6A-423A-8FF1-D170F8CF62C5}" dt="2022-03-21T17:03:09.509" v="2702" actId="20577"/>
          <ac:spMkLst>
            <pc:docMk/>
            <pc:sldMk cId="2352543090" sldId="285"/>
            <ac:spMk id="3" creationId="{049F5D52-D783-420F-B775-3F939CFEB1B0}"/>
          </ac:spMkLst>
        </pc:spChg>
      </pc:sldChg>
      <pc:sldChg chg="new del">
        <pc:chgData name="Lucie Uhlíková" userId="567cb6a2-9c20-44c1-86e1-673d9059bab1" providerId="ADAL" clId="{CAF3243E-4B6A-423A-8FF1-D170F8CF62C5}" dt="2022-03-21T16:04:43.614" v="1904" actId="680"/>
        <pc:sldMkLst>
          <pc:docMk/>
          <pc:sldMk cId="2547278358" sldId="285"/>
        </pc:sldMkLst>
      </pc:sldChg>
      <pc:sldChg chg="modSp new mod">
        <pc:chgData name="Lucie Uhlíková" userId="567cb6a2-9c20-44c1-86e1-673d9059bab1" providerId="ADAL" clId="{CAF3243E-4B6A-423A-8FF1-D170F8CF62C5}" dt="2022-03-21T17:10:23.544" v="3196" actId="27636"/>
        <pc:sldMkLst>
          <pc:docMk/>
          <pc:sldMk cId="453727367" sldId="286"/>
        </pc:sldMkLst>
        <pc:spChg chg="mod">
          <ac:chgData name="Lucie Uhlíková" userId="567cb6a2-9c20-44c1-86e1-673d9059bab1" providerId="ADAL" clId="{CAF3243E-4B6A-423A-8FF1-D170F8CF62C5}" dt="2022-03-21T17:04:06.844" v="2762" actId="113"/>
          <ac:spMkLst>
            <pc:docMk/>
            <pc:sldMk cId="453727367" sldId="286"/>
            <ac:spMk id="2" creationId="{A433CD50-8AAD-4FF6-A724-36ACE0FA62F0}"/>
          </ac:spMkLst>
        </pc:spChg>
        <pc:spChg chg="mod">
          <ac:chgData name="Lucie Uhlíková" userId="567cb6a2-9c20-44c1-86e1-673d9059bab1" providerId="ADAL" clId="{CAF3243E-4B6A-423A-8FF1-D170F8CF62C5}" dt="2022-03-21T17:10:23.544" v="3196" actId="27636"/>
          <ac:spMkLst>
            <pc:docMk/>
            <pc:sldMk cId="453727367" sldId="286"/>
            <ac:spMk id="3" creationId="{B8796B7D-BE96-4C8A-990F-F2205732E60C}"/>
          </ac:spMkLst>
        </pc:spChg>
      </pc:sldChg>
      <pc:sldChg chg="modSp new del mod">
        <pc:chgData name="Lucie Uhlíková" userId="567cb6a2-9c20-44c1-86e1-673d9059bab1" providerId="ADAL" clId="{CAF3243E-4B6A-423A-8FF1-D170F8CF62C5}" dt="2022-03-21T17:03:56.568" v="2759" actId="47"/>
        <pc:sldMkLst>
          <pc:docMk/>
          <pc:sldMk cId="3163953015" sldId="286"/>
        </pc:sldMkLst>
        <pc:spChg chg="mod">
          <ac:chgData name="Lucie Uhlíková" userId="567cb6a2-9c20-44c1-86e1-673d9059bab1" providerId="ADAL" clId="{CAF3243E-4B6A-423A-8FF1-D170F8CF62C5}" dt="2022-03-21T17:03:52.543" v="2758" actId="21"/>
          <ac:spMkLst>
            <pc:docMk/>
            <pc:sldMk cId="3163953015" sldId="286"/>
            <ac:spMk id="2" creationId="{93E04CA2-6E92-4280-AE83-34587EFA8889}"/>
          </ac:spMkLst>
        </pc:spChg>
      </pc:sldChg>
      <pc:sldChg chg="addSp modSp new mod">
        <pc:chgData name="Lucie Uhlíková" userId="567cb6a2-9c20-44c1-86e1-673d9059bab1" providerId="ADAL" clId="{CAF3243E-4B6A-423A-8FF1-D170F8CF62C5}" dt="2022-03-21T17:24:10.774" v="3218" actId="113"/>
        <pc:sldMkLst>
          <pc:docMk/>
          <pc:sldMk cId="1498552525" sldId="287"/>
        </pc:sldMkLst>
        <pc:spChg chg="mod">
          <ac:chgData name="Lucie Uhlíková" userId="567cb6a2-9c20-44c1-86e1-673d9059bab1" providerId="ADAL" clId="{CAF3243E-4B6A-423A-8FF1-D170F8CF62C5}" dt="2022-03-21T17:24:10.774" v="3218" actId="113"/>
          <ac:spMkLst>
            <pc:docMk/>
            <pc:sldMk cId="1498552525" sldId="287"/>
            <ac:spMk id="2" creationId="{C5AE3DE7-F73C-4C75-9094-F49D7AEB5ECD}"/>
          </ac:spMkLst>
        </pc:spChg>
        <pc:picChg chg="add mod">
          <ac:chgData name="Lucie Uhlíková" userId="567cb6a2-9c20-44c1-86e1-673d9059bab1" providerId="ADAL" clId="{CAF3243E-4B6A-423A-8FF1-D170F8CF62C5}" dt="2022-03-21T17:24:04.536" v="3217" actId="14100"/>
          <ac:picMkLst>
            <pc:docMk/>
            <pc:sldMk cId="1498552525" sldId="287"/>
            <ac:picMk id="4" creationId="{696B0A01-AC87-438A-88E1-E0F3E1E07327}"/>
          </ac:picMkLst>
        </pc:picChg>
      </pc:sldChg>
      <pc:sldChg chg="addSp modSp new mod">
        <pc:chgData name="Lucie Uhlíková" userId="567cb6a2-9c20-44c1-86e1-673d9059bab1" providerId="ADAL" clId="{CAF3243E-4B6A-423A-8FF1-D170F8CF62C5}" dt="2022-04-04T10:56:47.414" v="4678" actId="1076"/>
        <pc:sldMkLst>
          <pc:docMk/>
          <pc:sldMk cId="589308017" sldId="288"/>
        </pc:sldMkLst>
        <pc:spChg chg="mod">
          <ac:chgData name="Lucie Uhlíková" userId="567cb6a2-9c20-44c1-86e1-673d9059bab1" providerId="ADAL" clId="{CAF3243E-4B6A-423A-8FF1-D170F8CF62C5}" dt="2022-03-21T17:30:14.287" v="3255" actId="20577"/>
          <ac:spMkLst>
            <pc:docMk/>
            <pc:sldMk cId="589308017" sldId="288"/>
            <ac:spMk id="2" creationId="{013686AE-85F4-4D2D-A16A-B07CFB73A7DE}"/>
          </ac:spMkLst>
        </pc:spChg>
        <pc:picChg chg="add mod">
          <ac:chgData name="Lucie Uhlíková" userId="567cb6a2-9c20-44c1-86e1-673d9059bab1" providerId="ADAL" clId="{CAF3243E-4B6A-423A-8FF1-D170F8CF62C5}" dt="2022-03-21T17:30:12.584" v="3253" actId="14100"/>
          <ac:picMkLst>
            <pc:docMk/>
            <pc:sldMk cId="589308017" sldId="288"/>
            <ac:picMk id="4" creationId="{1CDBB6BC-0504-41F0-9083-DCA21EB1589F}"/>
          </ac:picMkLst>
        </pc:picChg>
        <pc:picChg chg="add mod">
          <ac:chgData name="Lucie Uhlíková" userId="567cb6a2-9c20-44c1-86e1-673d9059bab1" providerId="ADAL" clId="{CAF3243E-4B6A-423A-8FF1-D170F8CF62C5}" dt="2022-04-04T10:56:47.414" v="4678" actId="1076"/>
          <ac:picMkLst>
            <pc:docMk/>
            <pc:sldMk cId="589308017" sldId="288"/>
            <ac:picMk id="5" creationId="{DFA15C8D-F50F-4811-86E3-34358328029F}"/>
          </ac:picMkLst>
        </pc:picChg>
      </pc:sldChg>
      <pc:sldChg chg="add del">
        <pc:chgData name="Lucie Uhlíková" userId="567cb6a2-9c20-44c1-86e1-673d9059bab1" providerId="ADAL" clId="{CAF3243E-4B6A-423A-8FF1-D170F8CF62C5}" dt="2022-03-21T17:24:24.283" v="3220" actId="47"/>
        <pc:sldMkLst>
          <pc:docMk/>
          <pc:sldMk cId="3930436828" sldId="288"/>
        </pc:sldMkLst>
      </pc:sldChg>
      <pc:sldChg chg="addSp delSp modSp new mod">
        <pc:chgData name="Lucie Uhlíková" userId="567cb6a2-9c20-44c1-86e1-673d9059bab1" providerId="ADAL" clId="{CAF3243E-4B6A-423A-8FF1-D170F8CF62C5}" dt="2022-03-21T17:49:30.601" v="4047" actId="5793"/>
        <pc:sldMkLst>
          <pc:docMk/>
          <pc:sldMk cId="701772691" sldId="289"/>
        </pc:sldMkLst>
        <pc:spChg chg="mod">
          <ac:chgData name="Lucie Uhlíková" userId="567cb6a2-9c20-44c1-86e1-673d9059bab1" providerId="ADAL" clId="{CAF3243E-4B6A-423A-8FF1-D170F8CF62C5}" dt="2022-03-21T17:49:30.601" v="4047" actId="5793"/>
          <ac:spMkLst>
            <pc:docMk/>
            <pc:sldMk cId="701772691" sldId="289"/>
            <ac:spMk id="2" creationId="{22C10CF2-50C7-4547-B7ED-15BE15948069}"/>
          </ac:spMkLst>
        </pc:spChg>
        <pc:spChg chg="del">
          <ac:chgData name="Lucie Uhlíková" userId="567cb6a2-9c20-44c1-86e1-673d9059bab1" providerId="ADAL" clId="{CAF3243E-4B6A-423A-8FF1-D170F8CF62C5}" dt="2022-03-21T17:47:42.876" v="4007" actId="931"/>
          <ac:spMkLst>
            <pc:docMk/>
            <pc:sldMk cId="701772691" sldId="289"/>
            <ac:spMk id="3" creationId="{5CEB8A40-CF67-4512-A6BC-B6DBFC680C44}"/>
          </ac:spMkLst>
        </pc:spChg>
        <pc:picChg chg="add mod">
          <ac:chgData name="Lucie Uhlíková" userId="567cb6a2-9c20-44c1-86e1-673d9059bab1" providerId="ADAL" clId="{CAF3243E-4B6A-423A-8FF1-D170F8CF62C5}" dt="2022-03-21T17:47:45.480" v="4008" actId="1076"/>
          <ac:picMkLst>
            <pc:docMk/>
            <pc:sldMk cId="701772691" sldId="289"/>
            <ac:picMk id="5" creationId="{21ABB8A0-C0FD-4507-9294-2A54680D988F}"/>
          </ac:picMkLst>
        </pc:picChg>
        <pc:picChg chg="add mod">
          <ac:chgData name="Lucie Uhlíková" userId="567cb6a2-9c20-44c1-86e1-673d9059bab1" providerId="ADAL" clId="{CAF3243E-4B6A-423A-8FF1-D170F8CF62C5}" dt="2022-03-21T17:47:54.617" v="4012" actId="962"/>
          <ac:picMkLst>
            <pc:docMk/>
            <pc:sldMk cId="701772691" sldId="289"/>
            <ac:picMk id="7" creationId="{A15C6950-4538-48AF-A807-8B4F6D7DBBA4}"/>
          </ac:picMkLst>
        </pc:picChg>
      </pc:sldChg>
      <pc:sldChg chg="new del">
        <pc:chgData name="Lucie Uhlíková" userId="567cb6a2-9c20-44c1-86e1-673d9059bab1" providerId="ADAL" clId="{CAF3243E-4B6A-423A-8FF1-D170F8CF62C5}" dt="2022-03-21T17:24:25.171" v="3221" actId="47"/>
        <pc:sldMkLst>
          <pc:docMk/>
          <pc:sldMk cId="2316582482" sldId="289"/>
        </pc:sldMkLst>
      </pc:sldChg>
      <pc:sldChg chg="modSp new mod">
        <pc:chgData name="Lucie Uhlíková" userId="567cb6a2-9c20-44c1-86e1-673d9059bab1" providerId="ADAL" clId="{CAF3243E-4B6A-423A-8FF1-D170F8CF62C5}" dt="2022-03-21T17:41:01.980" v="3868" actId="20577"/>
        <pc:sldMkLst>
          <pc:docMk/>
          <pc:sldMk cId="2149313428" sldId="290"/>
        </pc:sldMkLst>
        <pc:spChg chg="mod">
          <ac:chgData name="Lucie Uhlíková" userId="567cb6a2-9c20-44c1-86e1-673d9059bab1" providerId="ADAL" clId="{CAF3243E-4B6A-423A-8FF1-D170F8CF62C5}" dt="2022-03-21T17:41:01.980" v="3868" actId="20577"/>
          <ac:spMkLst>
            <pc:docMk/>
            <pc:sldMk cId="2149313428" sldId="290"/>
            <ac:spMk id="2" creationId="{E823794B-CA71-422D-B72E-A4FF72813D92}"/>
          </ac:spMkLst>
        </pc:spChg>
      </pc:sldChg>
      <pc:sldChg chg="modSp new mod">
        <pc:chgData name="Lucie Uhlíková" userId="567cb6a2-9c20-44c1-86e1-673d9059bab1" providerId="ADAL" clId="{CAF3243E-4B6A-423A-8FF1-D170F8CF62C5}" dt="2022-04-04T10:54:35.125" v="4673" actId="20577"/>
        <pc:sldMkLst>
          <pc:docMk/>
          <pc:sldMk cId="2411047007" sldId="291"/>
        </pc:sldMkLst>
        <pc:spChg chg="mod">
          <ac:chgData name="Lucie Uhlíková" userId="567cb6a2-9c20-44c1-86e1-673d9059bab1" providerId="ADAL" clId="{CAF3243E-4B6A-423A-8FF1-D170F8CF62C5}" dt="2022-04-04T10:54:35.125" v="4673" actId="20577"/>
          <ac:spMkLst>
            <pc:docMk/>
            <pc:sldMk cId="2411047007" sldId="291"/>
            <ac:spMk id="2" creationId="{E6E242D2-F55F-48AA-99EF-1B14213A356F}"/>
          </ac:spMkLst>
        </pc:spChg>
        <pc:spChg chg="mod">
          <ac:chgData name="Lucie Uhlíková" userId="567cb6a2-9c20-44c1-86e1-673d9059bab1" providerId="ADAL" clId="{CAF3243E-4B6A-423A-8FF1-D170F8CF62C5}" dt="2022-04-04T10:52:22.351" v="4663" actId="20577"/>
          <ac:spMkLst>
            <pc:docMk/>
            <pc:sldMk cId="2411047007" sldId="291"/>
            <ac:spMk id="3" creationId="{44CED389-A891-490B-9C47-ADF833E66941}"/>
          </ac:spMkLst>
        </pc:spChg>
      </pc:sldChg>
      <pc:sldChg chg="modSp new mod">
        <pc:chgData name="Lucie Uhlíková" userId="567cb6a2-9c20-44c1-86e1-673d9059bab1" providerId="ADAL" clId="{CAF3243E-4B6A-423A-8FF1-D170F8CF62C5}" dt="2022-04-05T12:35:44.989" v="9574" actId="6549"/>
        <pc:sldMkLst>
          <pc:docMk/>
          <pc:sldMk cId="3510016220" sldId="292"/>
        </pc:sldMkLst>
        <pc:spChg chg="mod">
          <ac:chgData name="Lucie Uhlíková" userId="567cb6a2-9c20-44c1-86e1-673d9059bab1" providerId="ADAL" clId="{CAF3243E-4B6A-423A-8FF1-D170F8CF62C5}" dt="2022-04-04T10:57:33.678" v="4693" actId="122"/>
          <ac:spMkLst>
            <pc:docMk/>
            <pc:sldMk cId="3510016220" sldId="292"/>
            <ac:spMk id="2" creationId="{7A1DDBE6-7F88-4130-A134-6B9650A1264B}"/>
          </ac:spMkLst>
        </pc:spChg>
        <pc:spChg chg="mod">
          <ac:chgData name="Lucie Uhlíková" userId="567cb6a2-9c20-44c1-86e1-673d9059bab1" providerId="ADAL" clId="{CAF3243E-4B6A-423A-8FF1-D170F8CF62C5}" dt="2022-04-05T12:35:44.989" v="9574" actId="6549"/>
          <ac:spMkLst>
            <pc:docMk/>
            <pc:sldMk cId="3510016220" sldId="292"/>
            <ac:spMk id="3" creationId="{F7EBCD9C-AA49-4707-9F33-C294256D4710}"/>
          </ac:spMkLst>
        </pc:spChg>
      </pc:sldChg>
      <pc:sldChg chg="addSp modSp new mod ord">
        <pc:chgData name="Lucie Uhlíková" userId="567cb6a2-9c20-44c1-86e1-673d9059bab1" providerId="ADAL" clId="{CAF3243E-4B6A-423A-8FF1-D170F8CF62C5}" dt="2022-04-04T10:59:48.334" v="4758"/>
        <pc:sldMkLst>
          <pc:docMk/>
          <pc:sldMk cId="1130850874" sldId="293"/>
        </pc:sldMkLst>
        <pc:spChg chg="mod">
          <ac:chgData name="Lucie Uhlíková" userId="567cb6a2-9c20-44c1-86e1-673d9059bab1" providerId="ADAL" clId="{CAF3243E-4B6A-423A-8FF1-D170F8CF62C5}" dt="2022-03-21T18:38:11.199" v="4536"/>
          <ac:spMkLst>
            <pc:docMk/>
            <pc:sldMk cId="1130850874" sldId="293"/>
            <ac:spMk id="2" creationId="{65363347-111E-43E9-BDDD-CC919CA4AF0E}"/>
          </ac:spMkLst>
        </pc:spChg>
        <pc:spChg chg="mod">
          <ac:chgData name="Lucie Uhlíková" userId="567cb6a2-9c20-44c1-86e1-673d9059bab1" providerId="ADAL" clId="{CAF3243E-4B6A-423A-8FF1-D170F8CF62C5}" dt="2022-03-21T18:38:09.281" v="4535" actId="21"/>
          <ac:spMkLst>
            <pc:docMk/>
            <pc:sldMk cId="1130850874" sldId="293"/>
            <ac:spMk id="3" creationId="{B4E035AA-DED1-4593-82CD-C96DA9E65990}"/>
          </ac:spMkLst>
        </pc:spChg>
        <pc:picChg chg="add mod">
          <ac:chgData name="Lucie Uhlíková" userId="567cb6a2-9c20-44c1-86e1-673d9059bab1" providerId="ADAL" clId="{CAF3243E-4B6A-423A-8FF1-D170F8CF62C5}" dt="2022-03-21T18:31:47.651" v="4249" actId="1076"/>
          <ac:picMkLst>
            <pc:docMk/>
            <pc:sldMk cId="1130850874" sldId="293"/>
            <ac:picMk id="5" creationId="{E33164D3-3294-4CD3-95A5-716BD6D6FE8E}"/>
          </ac:picMkLst>
        </pc:picChg>
        <pc:picChg chg="add mod">
          <ac:chgData name="Lucie Uhlíková" userId="567cb6a2-9c20-44c1-86e1-673d9059bab1" providerId="ADAL" clId="{CAF3243E-4B6A-423A-8FF1-D170F8CF62C5}" dt="2022-03-21T18:32:27.858" v="4254" actId="1076"/>
          <ac:picMkLst>
            <pc:docMk/>
            <pc:sldMk cId="1130850874" sldId="293"/>
            <ac:picMk id="7" creationId="{F811D085-C92D-4867-B4BD-8F72B4F52DF2}"/>
          </ac:picMkLst>
        </pc:picChg>
      </pc:sldChg>
      <pc:sldChg chg="modSp new del mod">
        <pc:chgData name="Lucie Uhlíková" userId="567cb6a2-9c20-44c1-86e1-673d9059bab1" providerId="ADAL" clId="{CAF3243E-4B6A-423A-8FF1-D170F8CF62C5}" dt="2022-03-21T18:38:23.762" v="4537" actId="47"/>
        <pc:sldMkLst>
          <pc:docMk/>
          <pc:sldMk cId="2235691866" sldId="294"/>
        </pc:sldMkLst>
        <pc:spChg chg="mod">
          <ac:chgData name="Lucie Uhlíková" userId="567cb6a2-9c20-44c1-86e1-673d9059bab1" providerId="ADAL" clId="{CAF3243E-4B6A-423A-8FF1-D170F8CF62C5}" dt="2022-03-21T18:33:46.487" v="4275" actId="6549"/>
          <ac:spMkLst>
            <pc:docMk/>
            <pc:sldMk cId="2235691866" sldId="294"/>
            <ac:spMk id="2" creationId="{3269A560-16DC-44CD-8DD7-5C258C392200}"/>
          </ac:spMkLst>
        </pc:spChg>
      </pc:sldChg>
      <pc:sldChg chg="modSp new mod">
        <pc:chgData name="Lucie Uhlíková" userId="567cb6a2-9c20-44c1-86e1-673d9059bab1" providerId="ADAL" clId="{CAF3243E-4B6A-423A-8FF1-D170F8CF62C5}" dt="2022-04-04T11:14:03.196" v="4782" actId="6549"/>
        <pc:sldMkLst>
          <pc:docMk/>
          <pc:sldMk cId="512046594" sldId="295"/>
        </pc:sldMkLst>
        <pc:spChg chg="mod">
          <ac:chgData name="Lucie Uhlíková" userId="567cb6a2-9c20-44c1-86e1-673d9059bab1" providerId="ADAL" clId="{CAF3243E-4B6A-423A-8FF1-D170F8CF62C5}" dt="2022-03-21T18:37:56.993" v="4533" actId="20577"/>
          <ac:spMkLst>
            <pc:docMk/>
            <pc:sldMk cId="512046594" sldId="295"/>
            <ac:spMk id="2" creationId="{00298388-3313-48C1-BE79-51CEB41BC3C9}"/>
          </ac:spMkLst>
        </pc:spChg>
        <pc:spChg chg="mod">
          <ac:chgData name="Lucie Uhlíková" userId="567cb6a2-9c20-44c1-86e1-673d9059bab1" providerId="ADAL" clId="{CAF3243E-4B6A-423A-8FF1-D170F8CF62C5}" dt="2022-04-04T11:14:03.196" v="4782" actId="6549"/>
          <ac:spMkLst>
            <pc:docMk/>
            <pc:sldMk cId="512046594" sldId="295"/>
            <ac:spMk id="3" creationId="{280FF39C-37F2-4A53-8596-9D75193ED8A9}"/>
          </ac:spMkLst>
        </pc:spChg>
      </pc:sldChg>
      <pc:sldChg chg="addSp delSp modSp new mod">
        <pc:chgData name="Lucie Uhlíková" userId="567cb6a2-9c20-44c1-86e1-673d9059bab1" providerId="ADAL" clId="{CAF3243E-4B6A-423A-8FF1-D170F8CF62C5}" dt="2022-04-04T11:35:14.205" v="4930" actId="20577"/>
        <pc:sldMkLst>
          <pc:docMk/>
          <pc:sldMk cId="465603622" sldId="296"/>
        </pc:sldMkLst>
        <pc:spChg chg="mod">
          <ac:chgData name="Lucie Uhlíková" userId="567cb6a2-9c20-44c1-86e1-673d9059bab1" providerId="ADAL" clId="{CAF3243E-4B6A-423A-8FF1-D170F8CF62C5}" dt="2022-04-04T11:31:36.440" v="4817" actId="14100"/>
          <ac:spMkLst>
            <pc:docMk/>
            <pc:sldMk cId="465603622" sldId="296"/>
            <ac:spMk id="2" creationId="{1A4EA83F-1114-49A1-ABEC-2AF5466E62A0}"/>
          </ac:spMkLst>
        </pc:spChg>
        <pc:spChg chg="del">
          <ac:chgData name="Lucie Uhlíková" userId="567cb6a2-9c20-44c1-86e1-673d9059bab1" providerId="ADAL" clId="{CAF3243E-4B6A-423A-8FF1-D170F8CF62C5}" dt="2022-04-04T11:26:08.813" v="4784" actId="931"/>
          <ac:spMkLst>
            <pc:docMk/>
            <pc:sldMk cId="465603622" sldId="296"/>
            <ac:spMk id="3" creationId="{2B2EE030-683F-460E-9E21-1F26383D1F68}"/>
          </ac:spMkLst>
        </pc:spChg>
        <pc:spChg chg="add del mod">
          <ac:chgData name="Lucie Uhlíková" userId="567cb6a2-9c20-44c1-86e1-673d9059bab1" providerId="ADAL" clId="{CAF3243E-4B6A-423A-8FF1-D170F8CF62C5}" dt="2022-04-04T11:31:07.664" v="4813" actId="931"/>
          <ac:spMkLst>
            <pc:docMk/>
            <pc:sldMk cId="465603622" sldId="296"/>
            <ac:spMk id="9" creationId="{32E65D2D-4BBB-4E52-B833-725737EF75F7}"/>
          </ac:spMkLst>
        </pc:spChg>
        <pc:spChg chg="add mod">
          <ac:chgData name="Lucie Uhlíková" userId="567cb6a2-9c20-44c1-86e1-673d9059bab1" providerId="ADAL" clId="{CAF3243E-4B6A-423A-8FF1-D170F8CF62C5}" dt="2022-04-04T11:35:14.205" v="4930" actId="20577"/>
          <ac:spMkLst>
            <pc:docMk/>
            <pc:sldMk cId="465603622" sldId="296"/>
            <ac:spMk id="12" creationId="{39948B66-854F-4D6F-9381-BAA9DC5996B8}"/>
          </ac:spMkLst>
        </pc:spChg>
        <pc:spChg chg="add mod">
          <ac:chgData name="Lucie Uhlíková" userId="567cb6a2-9c20-44c1-86e1-673d9059bab1" providerId="ADAL" clId="{CAF3243E-4B6A-423A-8FF1-D170F8CF62C5}" dt="2022-04-04T11:32:27.927" v="4836"/>
          <ac:spMkLst>
            <pc:docMk/>
            <pc:sldMk cId="465603622" sldId="296"/>
            <ac:spMk id="13" creationId="{2AA311A9-D2F8-4BA6-B88F-23761CEA2702}"/>
          </ac:spMkLst>
        </pc:spChg>
        <pc:picChg chg="add del mod">
          <ac:chgData name="Lucie Uhlíková" userId="567cb6a2-9c20-44c1-86e1-673d9059bab1" providerId="ADAL" clId="{CAF3243E-4B6A-423A-8FF1-D170F8CF62C5}" dt="2022-04-04T11:29:55.627" v="4812" actId="478"/>
          <ac:picMkLst>
            <pc:docMk/>
            <pc:sldMk cId="465603622" sldId="296"/>
            <ac:picMk id="5" creationId="{386F0CA1-0813-4D90-90DA-B60C737EBA09}"/>
          </ac:picMkLst>
        </pc:picChg>
        <pc:picChg chg="add mod">
          <ac:chgData name="Lucie Uhlíková" userId="567cb6a2-9c20-44c1-86e1-673d9059bab1" providerId="ADAL" clId="{CAF3243E-4B6A-423A-8FF1-D170F8CF62C5}" dt="2022-04-04T11:32:09.337" v="4834" actId="14100"/>
          <ac:picMkLst>
            <pc:docMk/>
            <pc:sldMk cId="465603622" sldId="296"/>
            <ac:picMk id="7" creationId="{20A3E2CA-632B-434A-9E74-D003BD820DFC}"/>
          </ac:picMkLst>
        </pc:picChg>
        <pc:picChg chg="add mod">
          <ac:chgData name="Lucie Uhlíková" userId="567cb6a2-9c20-44c1-86e1-673d9059bab1" providerId="ADAL" clId="{CAF3243E-4B6A-423A-8FF1-D170F8CF62C5}" dt="2022-04-04T11:31:10.009" v="4816" actId="1076"/>
          <ac:picMkLst>
            <pc:docMk/>
            <pc:sldMk cId="465603622" sldId="296"/>
            <ac:picMk id="11" creationId="{3E918ED0-4794-4374-8B47-73302A635493}"/>
          </ac:picMkLst>
        </pc:picChg>
      </pc:sldChg>
      <pc:sldChg chg="addSp delSp modSp new mod setBg">
        <pc:chgData name="Lucie Uhlíková" userId="567cb6a2-9c20-44c1-86e1-673d9059bab1" providerId="ADAL" clId="{CAF3243E-4B6A-423A-8FF1-D170F8CF62C5}" dt="2022-04-04T15:12:31.431" v="5118" actId="26606"/>
        <pc:sldMkLst>
          <pc:docMk/>
          <pc:sldMk cId="190017396" sldId="297"/>
        </pc:sldMkLst>
        <pc:spChg chg="mod">
          <ac:chgData name="Lucie Uhlíková" userId="567cb6a2-9c20-44c1-86e1-673d9059bab1" providerId="ADAL" clId="{CAF3243E-4B6A-423A-8FF1-D170F8CF62C5}" dt="2022-04-04T15:12:31.431" v="5118" actId="26606"/>
          <ac:spMkLst>
            <pc:docMk/>
            <pc:sldMk cId="190017396" sldId="297"/>
            <ac:spMk id="2" creationId="{035D8979-FF63-4182-B21B-7C0961907549}"/>
          </ac:spMkLst>
        </pc:spChg>
        <pc:spChg chg="del">
          <ac:chgData name="Lucie Uhlíková" userId="567cb6a2-9c20-44c1-86e1-673d9059bab1" providerId="ADAL" clId="{CAF3243E-4B6A-423A-8FF1-D170F8CF62C5}" dt="2022-04-04T11:44:40.734" v="4931" actId="931"/>
          <ac:spMkLst>
            <pc:docMk/>
            <pc:sldMk cId="190017396" sldId="297"/>
            <ac:spMk id="3" creationId="{3D0F77D6-0C21-441F-A717-1666858614D0}"/>
          </ac:spMkLst>
        </pc:spChg>
        <pc:spChg chg="add del">
          <ac:chgData name="Lucie Uhlíková" userId="567cb6a2-9c20-44c1-86e1-673d9059bab1" providerId="ADAL" clId="{CAF3243E-4B6A-423A-8FF1-D170F8CF62C5}" dt="2022-04-04T15:12:31.431" v="5118" actId="26606"/>
          <ac:spMkLst>
            <pc:docMk/>
            <pc:sldMk cId="190017396" sldId="297"/>
            <ac:spMk id="13" creationId="{B92260EB-3DCA-2BD9-C5E5-A760A78F99EF}"/>
          </ac:spMkLst>
        </pc:spChg>
        <pc:spChg chg="add del">
          <ac:chgData name="Lucie Uhlíková" userId="567cb6a2-9c20-44c1-86e1-673d9059bab1" providerId="ADAL" clId="{CAF3243E-4B6A-423A-8FF1-D170F8CF62C5}" dt="2022-04-04T15:12:31.431" v="5118" actId="26606"/>
          <ac:spMkLst>
            <pc:docMk/>
            <pc:sldMk cId="190017396" sldId="297"/>
            <ac:spMk id="16" creationId="{D75A5B51-0925-4835-8511-A0DD17EAA97C}"/>
          </ac:spMkLst>
        </pc:spChg>
        <pc:spChg chg="add del">
          <ac:chgData name="Lucie Uhlíková" userId="567cb6a2-9c20-44c1-86e1-673d9059bab1" providerId="ADAL" clId="{CAF3243E-4B6A-423A-8FF1-D170F8CF62C5}" dt="2022-04-04T15:12:31.431" v="5118" actId="26606"/>
          <ac:spMkLst>
            <pc:docMk/>
            <pc:sldMk cId="190017396" sldId="297"/>
            <ac:spMk id="18" creationId="{5CDFD20D-8E4F-4E3A-AF87-93F23E0DBFB3}"/>
          </ac:spMkLst>
        </pc:spChg>
        <pc:picChg chg="add mod">
          <ac:chgData name="Lucie Uhlíková" userId="567cb6a2-9c20-44c1-86e1-673d9059bab1" providerId="ADAL" clId="{CAF3243E-4B6A-423A-8FF1-D170F8CF62C5}" dt="2022-04-04T15:12:31.431" v="5118" actId="26606"/>
          <ac:picMkLst>
            <pc:docMk/>
            <pc:sldMk cId="190017396" sldId="297"/>
            <ac:picMk id="5" creationId="{F9E0A603-23EF-4881-BD6A-849CE40683A5}"/>
          </ac:picMkLst>
        </pc:picChg>
        <pc:picChg chg="add mod">
          <ac:chgData name="Lucie Uhlíková" userId="567cb6a2-9c20-44c1-86e1-673d9059bab1" providerId="ADAL" clId="{CAF3243E-4B6A-423A-8FF1-D170F8CF62C5}" dt="2022-04-04T15:12:31.431" v="5118" actId="26606"/>
          <ac:picMkLst>
            <pc:docMk/>
            <pc:sldMk cId="190017396" sldId="297"/>
            <ac:picMk id="7" creationId="{FD266764-9603-4A67-B9EE-C49611DCAB2D}"/>
          </ac:picMkLst>
        </pc:picChg>
        <pc:picChg chg="add mod">
          <ac:chgData name="Lucie Uhlíková" userId="567cb6a2-9c20-44c1-86e1-673d9059bab1" providerId="ADAL" clId="{CAF3243E-4B6A-423A-8FF1-D170F8CF62C5}" dt="2022-04-04T15:12:31.431" v="5118" actId="26606"/>
          <ac:picMkLst>
            <pc:docMk/>
            <pc:sldMk cId="190017396" sldId="297"/>
            <ac:picMk id="9" creationId="{8ED443E7-C823-40A0-899F-1B8C0E84D70B}"/>
          </ac:picMkLst>
        </pc:picChg>
      </pc:sldChg>
      <pc:sldChg chg="addSp delSp modSp new mod">
        <pc:chgData name="Lucie Uhlíková" userId="567cb6a2-9c20-44c1-86e1-673d9059bab1" providerId="ADAL" clId="{CAF3243E-4B6A-423A-8FF1-D170F8CF62C5}" dt="2022-04-04T14:57:11.879" v="4962" actId="962"/>
        <pc:sldMkLst>
          <pc:docMk/>
          <pc:sldMk cId="807837810" sldId="298"/>
        </pc:sldMkLst>
        <pc:spChg chg="mod">
          <ac:chgData name="Lucie Uhlíková" userId="567cb6a2-9c20-44c1-86e1-673d9059bab1" providerId="ADAL" clId="{CAF3243E-4B6A-423A-8FF1-D170F8CF62C5}" dt="2022-04-04T14:40:50.207" v="4954" actId="20577"/>
          <ac:spMkLst>
            <pc:docMk/>
            <pc:sldMk cId="807837810" sldId="298"/>
            <ac:spMk id="2" creationId="{93B0FD78-61F5-45F2-BD91-10F7FF275F54}"/>
          </ac:spMkLst>
        </pc:spChg>
        <pc:spChg chg="del">
          <ac:chgData name="Lucie Uhlíková" userId="567cb6a2-9c20-44c1-86e1-673d9059bab1" providerId="ADAL" clId="{CAF3243E-4B6A-423A-8FF1-D170F8CF62C5}" dt="2022-04-04T14:55:28.089" v="4955" actId="931"/>
          <ac:spMkLst>
            <pc:docMk/>
            <pc:sldMk cId="807837810" sldId="298"/>
            <ac:spMk id="3" creationId="{FBE116E5-1508-42A6-9C26-91CC5336AEA1}"/>
          </ac:spMkLst>
        </pc:spChg>
        <pc:spChg chg="add del mod">
          <ac:chgData name="Lucie Uhlíková" userId="567cb6a2-9c20-44c1-86e1-673d9059bab1" providerId="ADAL" clId="{CAF3243E-4B6A-423A-8FF1-D170F8CF62C5}" dt="2022-04-04T14:57:09.289" v="4960" actId="931"/>
          <ac:spMkLst>
            <pc:docMk/>
            <pc:sldMk cId="807837810" sldId="298"/>
            <ac:spMk id="7" creationId="{82BB6002-D3A7-46A4-82A5-DAA11A7644E0}"/>
          </ac:spMkLst>
        </pc:spChg>
        <pc:picChg chg="add del mod">
          <ac:chgData name="Lucie Uhlíková" userId="567cb6a2-9c20-44c1-86e1-673d9059bab1" providerId="ADAL" clId="{CAF3243E-4B6A-423A-8FF1-D170F8CF62C5}" dt="2022-04-04T14:55:33.394" v="4959" actId="478"/>
          <ac:picMkLst>
            <pc:docMk/>
            <pc:sldMk cId="807837810" sldId="298"/>
            <ac:picMk id="5" creationId="{A9013D3F-E501-454A-9CEB-972FCE212179}"/>
          </ac:picMkLst>
        </pc:picChg>
        <pc:picChg chg="add mod">
          <ac:chgData name="Lucie Uhlíková" userId="567cb6a2-9c20-44c1-86e1-673d9059bab1" providerId="ADAL" clId="{CAF3243E-4B6A-423A-8FF1-D170F8CF62C5}" dt="2022-04-04T14:57:11.879" v="4962" actId="962"/>
          <ac:picMkLst>
            <pc:docMk/>
            <pc:sldMk cId="807837810" sldId="298"/>
            <ac:picMk id="9" creationId="{4AF2FF08-CEEB-45FA-96EC-3A1EC2177532}"/>
          </ac:picMkLst>
        </pc:picChg>
      </pc:sldChg>
      <pc:sldChg chg="addSp delSp modSp new mod setBg">
        <pc:chgData name="Lucie Uhlíková" userId="567cb6a2-9c20-44c1-86e1-673d9059bab1" providerId="ADAL" clId="{CAF3243E-4B6A-423A-8FF1-D170F8CF62C5}" dt="2022-04-04T15:09:55.748" v="5005" actId="26606"/>
        <pc:sldMkLst>
          <pc:docMk/>
          <pc:sldMk cId="144947510" sldId="299"/>
        </pc:sldMkLst>
        <pc:spChg chg="mod">
          <ac:chgData name="Lucie Uhlíková" userId="567cb6a2-9c20-44c1-86e1-673d9059bab1" providerId="ADAL" clId="{CAF3243E-4B6A-423A-8FF1-D170F8CF62C5}" dt="2022-04-04T15:09:55.748" v="5005" actId="26606"/>
          <ac:spMkLst>
            <pc:docMk/>
            <pc:sldMk cId="144947510" sldId="299"/>
            <ac:spMk id="2" creationId="{CA9AD88A-653A-4968-9C6A-5E4813D3D9FE}"/>
          </ac:spMkLst>
        </pc:spChg>
        <pc:spChg chg="del">
          <ac:chgData name="Lucie Uhlíková" userId="567cb6a2-9c20-44c1-86e1-673d9059bab1" providerId="ADAL" clId="{CAF3243E-4B6A-423A-8FF1-D170F8CF62C5}" dt="2022-04-04T15:06:13.065" v="4971" actId="931"/>
          <ac:spMkLst>
            <pc:docMk/>
            <pc:sldMk cId="144947510" sldId="299"/>
            <ac:spMk id="3" creationId="{F5063D2B-B649-489D-8A1A-F06901AC7432}"/>
          </ac:spMkLst>
        </pc:spChg>
        <pc:spChg chg="add del">
          <ac:chgData name="Lucie Uhlíková" userId="567cb6a2-9c20-44c1-86e1-673d9059bab1" providerId="ADAL" clId="{CAF3243E-4B6A-423A-8FF1-D170F8CF62C5}" dt="2022-04-04T15:09:55.744" v="5004" actId="26606"/>
          <ac:spMkLst>
            <pc:docMk/>
            <pc:sldMk cId="144947510" sldId="299"/>
            <ac:spMk id="12" creationId="{99ED5833-B85B-4103-8A3B-CAB0308E6C15}"/>
          </ac:spMkLst>
        </pc:spChg>
        <pc:spChg chg="add">
          <ac:chgData name="Lucie Uhlíková" userId="567cb6a2-9c20-44c1-86e1-673d9059bab1" providerId="ADAL" clId="{CAF3243E-4B6A-423A-8FF1-D170F8CF62C5}" dt="2022-04-04T15:09:55.748" v="5005" actId="26606"/>
          <ac:spMkLst>
            <pc:docMk/>
            <pc:sldMk cId="144947510" sldId="299"/>
            <ac:spMk id="14" creationId="{022BDE4A-8A20-4A69-9C5A-581C82036A4D}"/>
          </ac:spMkLst>
        </pc:spChg>
        <pc:picChg chg="add mod">
          <ac:chgData name="Lucie Uhlíková" userId="567cb6a2-9c20-44c1-86e1-673d9059bab1" providerId="ADAL" clId="{CAF3243E-4B6A-423A-8FF1-D170F8CF62C5}" dt="2022-04-04T15:09:55.748" v="5005" actId="26606"/>
          <ac:picMkLst>
            <pc:docMk/>
            <pc:sldMk cId="144947510" sldId="299"/>
            <ac:picMk id="5" creationId="{A33F5878-5CD1-4EB3-B0D5-1F6A289A4894}"/>
          </ac:picMkLst>
        </pc:picChg>
        <pc:picChg chg="add mod">
          <ac:chgData name="Lucie Uhlíková" userId="567cb6a2-9c20-44c1-86e1-673d9059bab1" providerId="ADAL" clId="{CAF3243E-4B6A-423A-8FF1-D170F8CF62C5}" dt="2022-04-04T15:09:55.748" v="5005" actId="26606"/>
          <ac:picMkLst>
            <pc:docMk/>
            <pc:sldMk cId="144947510" sldId="299"/>
            <ac:picMk id="7" creationId="{F5B25046-51BE-4C13-8C1F-62F5961B62AB}"/>
          </ac:picMkLst>
        </pc:picChg>
      </pc:sldChg>
      <pc:sldChg chg="addSp delSp modSp new mod setBg addAnim delAnim">
        <pc:chgData name="Lucie Uhlíková" userId="567cb6a2-9c20-44c1-86e1-673d9059bab1" providerId="ADAL" clId="{CAF3243E-4B6A-423A-8FF1-D170F8CF62C5}" dt="2022-04-04T15:12:44.194" v="5119" actId="26606"/>
        <pc:sldMkLst>
          <pc:docMk/>
          <pc:sldMk cId="1663619754" sldId="300"/>
        </pc:sldMkLst>
        <pc:spChg chg="mod">
          <ac:chgData name="Lucie Uhlíková" userId="567cb6a2-9c20-44c1-86e1-673d9059bab1" providerId="ADAL" clId="{CAF3243E-4B6A-423A-8FF1-D170F8CF62C5}" dt="2022-04-04T15:12:44.194" v="5119" actId="26606"/>
          <ac:spMkLst>
            <pc:docMk/>
            <pc:sldMk cId="1663619754" sldId="300"/>
            <ac:spMk id="2" creationId="{F12096A1-2340-4C91-823B-173ACDA6EB19}"/>
          </ac:spMkLst>
        </pc:spChg>
        <pc:spChg chg="del">
          <ac:chgData name="Lucie Uhlíková" userId="567cb6a2-9c20-44c1-86e1-673d9059bab1" providerId="ADAL" clId="{CAF3243E-4B6A-423A-8FF1-D170F8CF62C5}" dt="2022-04-04T15:10:56.684" v="5009" actId="931"/>
          <ac:spMkLst>
            <pc:docMk/>
            <pc:sldMk cId="1663619754" sldId="300"/>
            <ac:spMk id="3" creationId="{461726E2-D97F-421D-8F01-38CE9FAE7606}"/>
          </ac:spMkLst>
        </pc:spChg>
        <pc:spChg chg="add mod">
          <ac:chgData name="Lucie Uhlíková" userId="567cb6a2-9c20-44c1-86e1-673d9059bab1" providerId="ADAL" clId="{CAF3243E-4B6A-423A-8FF1-D170F8CF62C5}" dt="2022-04-04T15:12:44.194" v="5119" actId="26606"/>
          <ac:spMkLst>
            <pc:docMk/>
            <pc:sldMk cId="1663619754" sldId="300"/>
            <ac:spMk id="9" creationId="{8436C770-A037-52EF-33E5-6DD3D5E09B00}"/>
          </ac:spMkLst>
        </pc:spChg>
        <pc:spChg chg="add del">
          <ac:chgData name="Lucie Uhlíková" userId="567cb6a2-9c20-44c1-86e1-673d9059bab1" providerId="ADAL" clId="{CAF3243E-4B6A-423A-8FF1-D170F8CF62C5}" dt="2022-04-04T15:12:05.819" v="5116" actId="26606"/>
          <ac:spMkLst>
            <pc:docMk/>
            <pc:sldMk cId="1663619754" sldId="300"/>
            <ac:spMk id="12" creationId="{F13C74B1-5B17-4795-BED0-7140497B445A}"/>
          </ac:spMkLst>
        </pc:spChg>
        <pc:spChg chg="add del">
          <ac:chgData name="Lucie Uhlíková" userId="567cb6a2-9c20-44c1-86e1-673d9059bab1" providerId="ADAL" clId="{CAF3243E-4B6A-423A-8FF1-D170F8CF62C5}" dt="2022-04-04T15:12:05.819" v="5116" actId="26606"/>
          <ac:spMkLst>
            <pc:docMk/>
            <pc:sldMk cId="1663619754" sldId="300"/>
            <ac:spMk id="14" creationId="{D4974D33-8DC5-464E-8C6D-BE58F0669C17}"/>
          </ac:spMkLst>
        </pc:spChg>
        <pc:spChg chg="add del">
          <ac:chgData name="Lucie Uhlíková" userId="567cb6a2-9c20-44c1-86e1-673d9059bab1" providerId="ADAL" clId="{CAF3243E-4B6A-423A-8FF1-D170F8CF62C5}" dt="2022-04-04T15:12:05.811" v="5115" actId="26606"/>
          <ac:spMkLst>
            <pc:docMk/>
            <pc:sldMk cId="1663619754" sldId="300"/>
            <ac:spMk id="19" creationId="{F13C74B1-5B17-4795-BED0-7140497B445A}"/>
          </ac:spMkLst>
        </pc:spChg>
        <pc:spChg chg="add del">
          <ac:chgData name="Lucie Uhlíková" userId="567cb6a2-9c20-44c1-86e1-673d9059bab1" providerId="ADAL" clId="{CAF3243E-4B6A-423A-8FF1-D170F8CF62C5}" dt="2022-04-04T15:12:05.811" v="5115" actId="26606"/>
          <ac:spMkLst>
            <pc:docMk/>
            <pc:sldMk cId="1663619754" sldId="300"/>
            <ac:spMk id="21" creationId="{D4974D33-8DC5-464E-8C6D-BE58F0669C17}"/>
          </ac:spMkLst>
        </pc:spChg>
        <pc:spChg chg="add del">
          <ac:chgData name="Lucie Uhlíková" userId="567cb6a2-9c20-44c1-86e1-673d9059bab1" providerId="ADAL" clId="{CAF3243E-4B6A-423A-8FF1-D170F8CF62C5}" dt="2022-04-04T15:12:44.194" v="5119" actId="26606"/>
          <ac:spMkLst>
            <pc:docMk/>
            <pc:sldMk cId="1663619754" sldId="300"/>
            <ac:spMk id="23" creationId="{9B7AD9F6-8CE7-4299-8FC6-328F4DCD3FF9}"/>
          </ac:spMkLst>
        </pc:spChg>
        <pc:spChg chg="add del">
          <ac:chgData name="Lucie Uhlíková" userId="567cb6a2-9c20-44c1-86e1-673d9059bab1" providerId="ADAL" clId="{CAF3243E-4B6A-423A-8FF1-D170F8CF62C5}" dt="2022-04-04T15:12:44.194" v="5119" actId="26606"/>
          <ac:spMkLst>
            <pc:docMk/>
            <pc:sldMk cId="1663619754" sldId="300"/>
            <ac:spMk id="24" creationId="{F49775AF-8896-43EE-92C6-83497D6DC56F}"/>
          </ac:spMkLst>
        </pc:spChg>
        <pc:spChg chg="add">
          <ac:chgData name="Lucie Uhlíková" userId="567cb6a2-9c20-44c1-86e1-673d9059bab1" providerId="ADAL" clId="{CAF3243E-4B6A-423A-8FF1-D170F8CF62C5}" dt="2022-04-04T15:12:44.194" v="5119" actId="26606"/>
          <ac:spMkLst>
            <pc:docMk/>
            <pc:sldMk cId="1663619754" sldId="300"/>
            <ac:spMk id="29" creationId="{71FC7D98-7B8B-402A-90FC-F027482F2142}"/>
          </ac:spMkLst>
        </pc:spChg>
        <pc:spChg chg="add">
          <ac:chgData name="Lucie Uhlíková" userId="567cb6a2-9c20-44c1-86e1-673d9059bab1" providerId="ADAL" clId="{CAF3243E-4B6A-423A-8FF1-D170F8CF62C5}" dt="2022-04-04T15:12:44.194" v="5119" actId="26606"/>
          <ac:spMkLst>
            <pc:docMk/>
            <pc:sldMk cId="1663619754" sldId="300"/>
            <ac:spMk id="31" creationId="{AD7356EA-285B-4E5D-8FEC-104659A4FD2C}"/>
          </ac:spMkLst>
        </pc:spChg>
        <pc:picChg chg="add mod">
          <ac:chgData name="Lucie Uhlíková" userId="567cb6a2-9c20-44c1-86e1-673d9059bab1" providerId="ADAL" clId="{CAF3243E-4B6A-423A-8FF1-D170F8CF62C5}" dt="2022-04-04T15:12:44.194" v="5119" actId="26606"/>
          <ac:picMkLst>
            <pc:docMk/>
            <pc:sldMk cId="1663619754" sldId="300"/>
            <ac:picMk id="5" creationId="{F909521D-9E52-4FBC-AAF8-2B29D539D7CC}"/>
          </ac:picMkLst>
        </pc:picChg>
      </pc:sldChg>
      <pc:sldChg chg="addSp delSp modSp new mod setBg">
        <pc:chgData name="Lucie Uhlíková" userId="567cb6a2-9c20-44c1-86e1-673d9059bab1" providerId="ADAL" clId="{CAF3243E-4B6A-423A-8FF1-D170F8CF62C5}" dt="2022-04-04T15:47:39.013" v="5698" actId="20577"/>
        <pc:sldMkLst>
          <pc:docMk/>
          <pc:sldMk cId="1495003727" sldId="301"/>
        </pc:sldMkLst>
        <pc:spChg chg="mod">
          <ac:chgData name="Lucie Uhlíková" userId="567cb6a2-9c20-44c1-86e1-673d9059bab1" providerId="ADAL" clId="{CAF3243E-4B6A-423A-8FF1-D170F8CF62C5}" dt="2022-04-04T15:21:39.913" v="5149" actId="26606"/>
          <ac:spMkLst>
            <pc:docMk/>
            <pc:sldMk cId="1495003727" sldId="301"/>
            <ac:spMk id="2" creationId="{156D6C85-8B72-4D72-9299-2B1CB7F486DA}"/>
          </ac:spMkLst>
        </pc:spChg>
        <pc:spChg chg="del">
          <ac:chgData name="Lucie Uhlíková" userId="567cb6a2-9c20-44c1-86e1-673d9059bab1" providerId="ADAL" clId="{CAF3243E-4B6A-423A-8FF1-D170F8CF62C5}" dt="2022-04-04T15:21:30.224" v="5144" actId="931"/>
          <ac:spMkLst>
            <pc:docMk/>
            <pc:sldMk cId="1495003727" sldId="301"/>
            <ac:spMk id="3" creationId="{479990DD-2E6E-47EB-BB6B-0749138B6414}"/>
          </ac:spMkLst>
        </pc:spChg>
        <pc:spChg chg="add mod">
          <ac:chgData name="Lucie Uhlíková" userId="567cb6a2-9c20-44c1-86e1-673d9059bab1" providerId="ADAL" clId="{CAF3243E-4B6A-423A-8FF1-D170F8CF62C5}" dt="2022-04-04T15:47:39.013" v="5698" actId="20577"/>
          <ac:spMkLst>
            <pc:docMk/>
            <pc:sldMk cId="1495003727" sldId="301"/>
            <ac:spMk id="9" creationId="{7A211471-9410-659E-83BC-97FFAF494A52}"/>
          </ac:spMkLst>
        </pc:spChg>
        <pc:spChg chg="add">
          <ac:chgData name="Lucie Uhlíková" userId="567cb6a2-9c20-44c1-86e1-673d9059bab1" providerId="ADAL" clId="{CAF3243E-4B6A-423A-8FF1-D170F8CF62C5}" dt="2022-04-04T15:21:39.913" v="5149" actId="26606"/>
          <ac:spMkLst>
            <pc:docMk/>
            <pc:sldMk cId="1495003727" sldId="301"/>
            <ac:spMk id="12" creationId="{2B566528-1B12-4246-9431-5C2D7D081168}"/>
          </ac:spMkLst>
        </pc:spChg>
        <pc:grpChg chg="add">
          <ac:chgData name="Lucie Uhlíková" userId="567cb6a2-9c20-44c1-86e1-673d9059bab1" providerId="ADAL" clId="{CAF3243E-4B6A-423A-8FF1-D170F8CF62C5}" dt="2022-04-04T15:21:39.913" v="5149" actId="26606"/>
          <ac:grpSpMkLst>
            <pc:docMk/>
            <pc:sldMk cId="1495003727" sldId="301"/>
            <ac:grpSpMk id="14" creationId="{828A5161-06F1-46CF-8AD7-844680A59E13}"/>
          </ac:grpSpMkLst>
        </pc:grpChg>
        <pc:grpChg chg="add">
          <ac:chgData name="Lucie Uhlíková" userId="567cb6a2-9c20-44c1-86e1-673d9059bab1" providerId="ADAL" clId="{CAF3243E-4B6A-423A-8FF1-D170F8CF62C5}" dt="2022-04-04T15:21:39.913" v="5149" actId="26606"/>
          <ac:grpSpMkLst>
            <pc:docMk/>
            <pc:sldMk cId="1495003727" sldId="301"/>
            <ac:grpSpMk id="18" creationId="{5995D10D-E9C9-47DB-AE7E-801FEF38F5C9}"/>
          </ac:grpSpMkLst>
        </pc:grpChg>
        <pc:picChg chg="add mod">
          <ac:chgData name="Lucie Uhlíková" userId="567cb6a2-9c20-44c1-86e1-673d9059bab1" providerId="ADAL" clId="{CAF3243E-4B6A-423A-8FF1-D170F8CF62C5}" dt="2022-04-04T15:46:01.103" v="5466" actId="14100"/>
          <ac:picMkLst>
            <pc:docMk/>
            <pc:sldMk cId="1495003727" sldId="301"/>
            <ac:picMk id="5" creationId="{A58D4286-17C7-4C20-A394-BFC07B70DE59}"/>
          </ac:picMkLst>
        </pc:picChg>
      </pc:sldChg>
      <pc:sldChg chg="addSp delSp modSp new mod setBg">
        <pc:chgData name="Lucie Uhlíková" userId="567cb6a2-9c20-44c1-86e1-673d9059bab1" providerId="ADAL" clId="{CAF3243E-4B6A-423A-8FF1-D170F8CF62C5}" dt="2022-04-04T16:02:55.677" v="6012" actId="14100"/>
        <pc:sldMkLst>
          <pc:docMk/>
          <pc:sldMk cId="1324589696" sldId="302"/>
        </pc:sldMkLst>
        <pc:spChg chg="mod">
          <ac:chgData name="Lucie Uhlíková" userId="567cb6a2-9c20-44c1-86e1-673d9059bab1" providerId="ADAL" clId="{CAF3243E-4B6A-423A-8FF1-D170F8CF62C5}" dt="2022-04-04T15:59:26.619" v="5718" actId="26606"/>
          <ac:spMkLst>
            <pc:docMk/>
            <pc:sldMk cId="1324589696" sldId="302"/>
            <ac:spMk id="2" creationId="{5D7D0664-66E0-4A50-BBB2-0F2B6200F8A0}"/>
          </ac:spMkLst>
        </pc:spChg>
        <pc:spChg chg="del">
          <ac:chgData name="Lucie Uhlíková" userId="567cb6a2-9c20-44c1-86e1-673d9059bab1" providerId="ADAL" clId="{CAF3243E-4B6A-423A-8FF1-D170F8CF62C5}" dt="2022-04-04T15:58:29.022" v="5702" actId="931"/>
          <ac:spMkLst>
            <pc:docMk/>
            <pc:sldMk cId="1324589696" sldId="302"/>
            <ac:spMk id="3" creationId="{0040D577-E318-490F-8751-13498B2F3EBF}"/>
          </ac:spMkLst>
        </pc:spChg>
        <pc:spChg chg="add del">
          <ac:chgData name="Lucie Uhlíková" userId="567cb6a2-9c20-44c1-86e1-673d9059bab1" providerId="ADAL" clId="{CAF3243E-4B6A-423A-8FF1-D170F8CF62C5}" dt="2022-04-04T15:59:19.776" v="5711" actId="26606"/>
          <ac:spMkLst>
            <pc:docMk/>
            <pc:sldMk cId="1324589696" sldId="302"/>
            <ac:spMk id="11" creationId="{B08EAF7C-9D99-FCA1-A799-C84D854F175F}"/>
          </ac:spMkLst>
        </pc:spChg>
        <pc:spChg chg="add del">
          <ac:chgData name="Lucie Uhlíková" userId="567cb6a2-9c20-44c1-86e1-673d9059bab1" providerId="ADAL" clId="{CAF3243E-4B6A-423A-8FF1-D170F8CF62C5}" dt="2022-04-04T15:59:23.527" v="5713" actId="26606"/>
          <ac:spMkLst>
            <pc:docMk/>
            <pc:sldMk cId="1324589696" sldId="302"/>
            <ac:spMk id="12" creationId="{823AC064-BC96-4F32-8AE1-B2FD38754823}"/>
          </ac:spMkLst>
        </pc:spChg>
        <pc:spChg chg="add del">
          <ac:chgData name="Lucie Uhlíková" userId="567cb6a2-9c20-44c1-86e1-673d9059bab1" providerId="ADAL" clId="{CAF3243E-4B6A-423A-8FF1-D170F8CF62C5}" dt="2022-04-04T15:59:19.776" v="5711" actId="26606"/>
          <ac:spMkLst>
            <pc:docMk/>
            <pc:sldMk cId="1324589696" sldId="302"/>
            <ac:spMk id="14" creationId="{8761DDFE-071F-4200-B0AA-394476C2D2D6}"/>
          </ac:spMkLst>
        </pc:spChg>
        <pc:spChg chg="add del">
          <ac:chgData name="Lucie Uhlíková" userId="567cb6a2-9c20-44c1-86e1-673d9059bab1" providerId="ADAL" clId="{CAF3243E-4B6A-423A-8FF1-D170F8CF62C5}" dt="2022-04-04T15:59:25.545" v="5715" actId="26606"/>
          <ac:spMkLst>
            <pc:docMk/>
            <pc:sldMk cId="1324589696" sldId="302"/>
            <ac:spMk id="19" creationId="{99F1FFA9-D672-408C-9220-ADEEC6ABDD09}"/>
          </ac:spMkLst>
        </pc:spChg>
        <pc:spChg chg="add del">
          <ac:chgData name="Lucie Uhlíková" userId="567cb6a2-9c20-44c1-86e1-673d9059bab1" providerId="ADAL" clId="{CAF3243E-4B6A-423A-8FF1-D170F8CF62C5}" dt="2022-04-04T15:59:25.545" v="5715" actId="26606"/>
          <ac:spMkLst>
            <pc:docMk/>
            <pc:sldMk cId="1324589696" sldId="302"/>
            <ac:spMk id="20" creationId="{CD7303E2-56C5-488B-FDD9-79D9B543269D}"/>
          </ac:spMkLst>
        </pc:spChg>
        <pc:spChg chg="add del">
          <ac:chgData name="Lucie Uhlíková" userId="567cb6a2-9c20-44c1-86e1-673d9059bab1" providerId="ADAL" clId="{CAF3243E-4B6A-423A-8FF1-D170F8CF62C5}" dt="2022-04-04T15:59:26.615" v="5717" actId="26606"/>
          <ac:spMkLst>
            <pc:docMk/>
            <pc:sldMk cId="1324589696" sldId="302"/>
            <ac:spMk id="22" creationId="{823AC064-BC96-4F32-8AE1-B2FD38754823}"/>
          </ac:spMkLst>
        </pc:spChg>
        <pc:spChg chg="add">
          <ac:chgData name="Lucie Uhlíková" userId="567cb6a2-9c20-44c1-86e1-673d9059bab1" providerId="ADAL" clId="{CAF3243E-4B6A-423A-8FF1-D170F8CF62C5}" dt="2022-04-04T15:59:26.619" v="5718" actId="26606"/>
          <ac:spMkLst>
            <pc:docMk/>
            <pc:sldMk cId="1324589696" sldId="302"/>
            <ac:spMk id="26" creationId="{8761DDFE-071F-4200-B0AA-394476C2D2D6}"/>
          </ac:spMkLst>
        </pc:spChg>
        <pc:spChg chg="add mod">
          <ac:chgData name="Lucie Uhlíková" userId="567cb6a2-9c20-44c1-86e1-673d9059bab1" providerId="ADAL" clId="{CAF3243E-4B6A-423A-8FF1-D170F8CF62C5}" dt="2022-04-04T16:02:55.677" v="6012" actId="14100"/>
          <ac:spMkLst>
            <pc:docMk/>
            <pc:sldMk cId="1324589696" sldId="302"/>
            <ac:spMk id="27" creationId="{B08EAF7C-9D99-FCA1-A799-C84D854F175F}"/>
          </ac:spMkLst>
        </pc:spChg>
        <pc:picChg chg="add mod">
          <ac:chgData name="Lucie Uhlíková" userId="567cb6a2-9c20-44c1-86e1-673d9059bab1" providerId="ADAL" clId="{CAF3243E-4B6A-423A-8FF1-D170F8CF62C5}" dt="2022-04-04T15:59:31.405" v="5719" actId="1076"/>
          <ac:picMkLst>
            <pc:docMk/>
            <pc:sldMk cId="1324589696" sldId="302"/>
            <ac:picMk id="5" creationId="{2DDB271B-8428-4E7C-968E-86968331D411}"/>
          </ac:picMkLst>
        </pc:picChg>
        <pc:picChg chg="add mod">
          <ac:chgData name="Lucie Uhlíková" userId="567cb6a2-9c20-44c1-86e1-673d9059bab1" providerId="ADAL" clId="{CAF3243E-4B6A-423A-8FF1-D170F8CF62C5}" dt="2022-04-04T15:59:40.991" v="5722" actId="1076"/>
          <ac:picMkLst>
            <pc:docMk/>
            <pc:sldMk cId="1324589696" sldId="302"/>
            <ac:picMk id="7" creationId="{A006CFB9-7903-4969-BD1B-D158030180A2}"/>
          </ac:picMkLst>
        </pc:picChg>
        <pc:cxnChg chg="add del">
          <ac:chgData name="Lucie Uhlíková" userId="567cb6a2-9c20-44c1-86e1-673d9059bab1" providerId="ADAL" clId="{CAF3243E-4B6A-423A-8FF1-D170F8CF62C5}" dt="2022-04-04T15:59:23.527" v="5713" actId="26606"/>
          <ac:cxnSpMkLst>
            <pc:docMk/>
            <pc:sldMk cId="1324589696" sldId="302"/>
            <ac:cxnSpMk id="16" creationId="{DB146403-F3D6-484B-B2ED-97F9565D0370}"/>
          </ac:cxnSpMkLst>
        </pc:cxnChg>
        <pc:cxnChg chg="add del">
          <ac:chgData name="Lucie Uhlíková" userId="567cb6a2-9c20-44c1-86e1-673d9059bab1" providerId="ADAL" clId="{CAF3243E-4B6A-423A-8FF1-D170F8CF62C5}" dt="2022-04-04T15:59:23.527" v="5713" actId="26606"/>
          <ac:cxnSpMkLst>
            <pc:docMk/>
            <pc:sldMk cId="1324589696" sldId="302"/>
            <ac:cxnSpMk id="17" creationId="{7E7C77BC-7138-40B1-A15B-20F57A494629}"/>
          </ac:cxnSpMkLst>
        </pc:cxnChg>
        <pc:cxnChg chg="add del">
          <ac:chgData name="Lucie Uhlíková" userId="567cb6a2-9c20-44c1-86e1-673d9059bab1" providerId="ADAL" clId="{CAF3243E-4B6A-423A-8FF1-D170F8CF62C5}" dt="2022-04-04T15:59:26.615" v="5717" actId="26606"/>
          <ac:cxnSpMkLst>
            <pc:docMk/>
            <pc:sldMk cId="1324589696" sldId="302"/>
            <ac:cxnSpMk id="23" creationId="{7E7C77BC-7138-40B1-A15B-20F57A494629}"/>
          </ac:cxnSpMkLst>
        </pc:cxnChg>
        <pc:cxnChg chg="add del">
          <ac:chgData name="Lucie Uhlíková" userId="567cb6a2-9c20-44c1-86e1-673d9059bab1" providerId="ADAL" clId="{CAF3243E-4B6A-423A-8FF1-D170F8CF62C5}" dt="2022-04-04T15:59:26.615" v="5717" actId="26606"/>
          <ac:cxnSpMkLst>
            <pc:docMk/>
            <pc:sldMk cId="1324589696" sldId="302"/>
            <ac:cxnSpMk id="24" creationId="{DB146403-F3D6-484B-B2ED-97F9565D0370}"/>
          </ac:cxnSpMkLst>
        </pc:cxnChg>
      </pc:sldChg>
      <pc:sldChg chg="addSp delSp modSp new mod setBg">
        <pc:chgData name="Lucie Uhlíková" userId="567cb6a2-9c20-44c1-86e1-673d9059bab1" providerId="ADAL" clId="{CAF3243E-4B6A-423A-8FF1-D170F8CF62C5}" dt="2022-04-04T16:37:14.670" v="6906" actId="14100"/>
        <pc:sldMkLst>
          <pc:docMk/>
          <pc:sldMk cId="3925838812" sldId="303"/>
        </pc:sldMkLst>
        <pc:spChg chg="mod">
          <ac:chgData name="Lucie Uhlíková" userId="567cb6a2-9c20-44c1-86e1-673d9059bab1" providerId="ADAL" clId="{CAF3243E-4B6A-423A-8FF1-D170F8CF62C5}" dt="2022-04-04T16:23:10.498" v="6095" actId="14100"/>
          <ac:spMkLst>
            <pc:docMk/>
            <pc:sldMk cId="3925838812" sldId="303"/>
            <ac:spMk id="2" creationId="{EEB12053-5CD4-4D1B-A001-6313FBB7BC2E}"/>
          </ac:spMkLst>
        </pc:spChg>
        <pc:spChg chg="del">
          <ac:chgData name="Lucie Uhlíková" userId="567cb6a2-9c20-44c1-86e1-673d9059bab1" providerId="ADAL" clId="{CAF3243E-4B6A-423A-8FF1-D170F8CF62C5}" dt="2022-04-04T16:21:31.298" v="6063" actId="931"/>
          <ac:spMkLst>
            <pc:docMk/>
            <pc:sldMk cId="3925838812" sldId="303"/>
            <ac:spMk id="3" creationId="{DD544162-6647-44F8-953D-E5E904E1548E}"/>
          </ac:spMkLst>
        </pc:spChg>
        <pc:spChg chg="add del mod">
          <ac:chgData name="Lucie Uhlíková" userId="567cb6a2-9c20-44c1-86e1-673d9059bab1" providerId="ADAL" clId="{CAF3243E-4B6A-423A-8FF1-D170F8CF62C5}" dt="2022-04-04T16:22:56.418" v="6089" actId="26606"/>
          <ac:spMkLst>
            <pc:docMk/>
            <pc:sldMk cId="3925838812" sldId="303"/>
            <ac:spMk id="11" creationId="{365A990C-326A-A35A-F709-2CBE53A0C0F8}"/>
          </ac:spMkLst>
        </pc:spChg>
        <pc:spChg chg="add del">
          <ac:chgData name="Lucie Uhlíková" userId="567cb6a2-9c20-44c1-86e1-673d9059bab1" providerId="ADAL" clId="{CAF3243E-4B6A-423A-8FF1-D170F8CF62C5}" dt="2022-04-04T16:22:56.418" v="6089" actId="26606"/>
          <ac:spMkLst>
            <pc:docMk/>
            <pc:sldMk cId="3925838812" sldId="303"/>
            <ac:spMk id="14" creationId="{21516CB1-E8C8-4751-B6A6-46B2D1E72A61}"/>
          </ac:spMkLst>
        </pc:spChg>
        <pc:spChg chg="add del">
          <ac:chgData name="Lucie Uhlíková" userId="567cb6a2-9c20-44c1-86e1-673d9059bab1" providerId="ADAL" clId="{CAF3243E-4B6A-423A-8FF1-D170F8CF62C5}" dt="2022-04-04T16:22:56.418" v="6089" actId="26606"/>
          <ac:spMkLst>
            <pc:docMk/>
            <pc:sldMk cId="3925838812" sldId="303"/>
            <ac:spMk id="16" creationId="{90C0C0D1-E79A-41FF-8322-256F6DD1499B}"/>
          </ac:spMkLst>
        </pc:spChg>
        <pc:spChg chg="add del">
          <ac:chgData name="Lucie Uhlíková" userId="567cb6a2-9c20-44c1-86e1-673d9059bab1" providerId="ADAL" clId="{CAF3243E-4B6A-423A-8FF1-D170F8CF62C5}" dt="2022-04-04T16:22:56.418" v="6089" actId="26606"/>
          <ac:spMkLst>
            <pc:docMk/>
            <pc:sldMk cId="3925838812" sldId="303"/>
            <ac:spMk id="18" creationId="{395FA420-5595-49D1-9D5F-79EC43B55574}"/>
          </ac:spMkLst>
        </pc:spChg>
        <pc:spChg chg="add del mod">
          <ac:chgData name="Lucie Uhlíková" userId="567cb6a2-9c20-44c1-86e1-673d9059bab1" providerId="ADAL" clId="{CAF3243E-4B6A-423A-8FF1-D170F8CF62C5}" dt="2022-04-04T16:24:52.808" v="6106" actId="478"/>
          <ac:spMkLst>
            <pc:docMk/>
            <pc:sldMk cId="3925838812" sldId="303"/>
            <ac:spMk id="21" creationId="{CA88494D-F73A-4EF3-BCAD-42598960836D}"/>
          </ac:spMkLst>
        </pc:spChg>
        <pc:spChg chg="add del">
          <ac:chgData name="Lucie Uhlíková" userId="567cb6a2-9c20-44c1-86e1-673d9059bab1" providerId="ADAL" clId="{CAF3243E-4B6A-423A-8FF1-D170F8CF62C5}" dt="2022-04-04T16:22:49.188" v="6080" actId="26606"/>
          <ac:spMkLst>
            <pc:docMk/>
            <pc:sldMk cId="3925838812" sldId="303"/>
            <ac:spMk id="23" creationId="{C4E4288A-DFC8-40A2-90E5-70E851A933AD}"/>
          </ac:spMkLst>
        </pc:spChg>
        <pc:spChg chg="add del">
          <ac:chgData name="Lucie Uhlíková" userId="567cb6a2-9c20-44c1-86e1-673d9059bab1" providerId="ADAL" clId="{CAF3243E-4B6A-423A-8FF1-D170F8CF62C5}" dt="2022-04-04T16:22:49.188" v="6080" actId="26606"/>
          <ac:spMkLst>
            <pc:docMk/>
            <pc:sldMk cId="3925838812" sldId="303"/>
            <ac:spMk id="29" creationId="{BD2BFF02-DF78-4F07-B176-52514E13127D}"/>
          </ac:spMkLst>
        </pc:spChg>
        <pc:spChg chg="add del">
          <ac:chgData name="Lucie Uhlíková" userId="567cb6a2-9c20-44c1-86e1-673d9059bab1" providerId="ADAL" clId="{CAF3243E-4B6A-423A-8FF1-D170F8CF62C5}" dt="2022-04-04T16:22:49.188" v="6080" actId="26606"/>
          <ac:spMkLst>
            <pc:docMk/>
            <pc:sldMk cId="3925838812" sldId="303"/>
            <ac:spMk id="31" creationId="{0DB06EAB-7D8C-403A-86C5-B5FD79A13650}"/>
          </ac:spMkLst>
        </pc:spChg>
        <pc:spChg chg="add del">
          <ac:chgData name="Lucie Uhlíková" userId="567cb6a2-9c20-44c1-86e1-673d9059bab1" providerId="ADAL" clId="{CAF3243E-4B6A-423A-8FF1-D170F8CF62C5}" dt="2022-04-04T16:22:53.051" v="6082" actId="26606"/>
          <ac:spMkLst>
            <pc:docMk/>
            <pc:sldMk cId="3925838812" sldId="303"/>
            <ac:spMk id="33" creationId="{21516CB1-E8C8-4751-B6A6-46B2D1E72A61}"/>
          </ac:spMkLst>
        </pc:spChg>
        <pc:spChg chg="add del">
          <ac:chgData name="Lucie Uhlíková" userId="567cb6a2-9c20-44c1-86e1-673d9059bab1" providerId="ADAL" clId="{CAF3243E-4B6A-423A-8FF1-D170F8CF62C5}" dt="2022-04-04T16:22:53.051" v="6082" actId="26606"/>
          <ac:spMkLst>
            <pc:docMk/>
            <pc:sldMk cId="3925838812" sldId="303"/>
            <ac:spMk id="34" creationId="{90C0C0D1-E79A-41FF-8322-256F6DD1499B}"/>
          </ac:spMkLst>
        </pc:spChg>
        <pc:spChg chg="add del">
          <ac:chgData name="Lucie Uhlíková" userId="567cb6a2-9c20-44c1-86e1-673d9059bab1" providerId="ADAL" clId="{CAF3243E-4B6A-423A-8FF1-D170F8CF62C5}" dt="2022-04-04T16:22:53.051" v="6082" actId="26606"/>
          <ac:spMkLst>
            <pc:docMk/>
            <pc:sldMk cId="3925838812" sldId="303"/>
            <ac:spMk id="35" creationId="{395FA420-5595-49D1-9D5F-79EC43B55574}"/>
          </ac:spMkLst>
        </pc:spChg>
        <pc:grpChg chg="add del">
          <ac:chgData name="Lucie Uhlíková" userId="567cb6a2-9c20-44c1-86e1-673d9059bab1" providerId="ADAL" clId="{CAF3243E-4B6A-423A-8FF1-D170F8CF62C5}" dt="2022-04-04T16:22:49.188" v="6080" actId="26606"/>
          <ac:grpSpMkLst>
            <pc:docMk/>
            <pc:sldMk cId="3925838812" sldId="303"/>
            <ac:grpSpMk id="25" creationId="{B63C2D82-D4FA-4A37-BB01-1E7B21E4FF20}"/>
          </ac:grpSpMkLst>
        </pc:grpChg>
        <pc:picChg chg="add mod ord">
          <ac:chgData name="Lucie Uhlíková" userId="567cb6a2-9c20-44c1-86e1-673d9059bab1" providerId="ADAL" clId="{CAF3243E-4B6A-423A-8FF1-D170F8CF62C5}" dt="2022-04-04T16:36:03.249" v="6898" actId="1076"/>
          <ac:picMkLst>
            <pc:docMk/>
            <pc:sldMk cId="3925838812" sldId="303"/>
            <ac:picMk id="5" creationId="{FEC3432C-A07D-4FA0-BACA-5EA7290CD233}"/>
          </ac:picMkLst>
        </pc:picChg>
        <pc:picChg chg="add mod ord">
          <ac:chgData name="Lucie Uhlíková" userId="567cb6a2-9c20-44c1-86e1-673d9059bab1" providerId="ADAL" clId="{CAF3243E-4B6A-423A-8FF1-D170F8CF62C5}" dt="2022-04-04T16:25:03.218" v="6110" actId="1076"/>
          <ac:picMkLst>
            <pc:docMk/>
            <pc:sldMk cId="3925838812" sldId="303"/>
            <ac:picMk id="7" creationId="{CC26D8D0-0E23-4745-A80B-3051371979D6}"/>
          </ac:picMkLst>
        </pc:picChg>
        <pc:picChg chg="add del mod">
          <ac:chgData name="Lucie Uhlíková" userId="567cb6a2-9c20-44c1-86e1-673d9059bab1" providerId="ADAL" clId="{CAF3243E-4B6A-423A-8FF1-D170F8CF62C5}" dt="2022-04-04T16:35:59.080" v="6896" actId="931"/>
          <ac:picMkLst>
            <pc:docMk/>
            <pc:sldMk cId="3925838812" sldId="303"/>
            <ac:picMk id="9" creationId="{225F7394-F752-4C2D-B292-DB9822C0C1B9}"/>
          </ac:picMkLst>
        </pc:picChg>
        <pc:picChg chg="add mod">
          <ac:chgData name="Lucie Uhlíková" userId="567cb6a2-9c20-44c1-86e1-673d9059bab1" providerId="ADAL" clId="{CAF3243E-4B6A-423A-8FF1-D170F8CF62C5}" dt="2022-04-04T16:37:14.670" v="6906" actId="14100"/>
          <ac:picMkLst>
            <pc:docMk/>
            <pc:sldMk cId="3925838812" sldId="303"/>
            <ac:picMk id="12" creationId="{EEA132BD-835E-43FE-AD52-3687CEB62EC4}"/>
          </ac:picMkLst>
        </pc:picChg>
      </pc:sldChg>
      <pc:sldChg chg="modSp new mod">
        <pc:chgData name="Lucie Uhlíková" userId="567cb6a2-9c20-44c1-86e1-673d9059bab1" providerId="ADAL" clId="{CAF3243E-4B6A-423A-8FF1-D170F8CF62C5}" dt="2022-04-04T16:34:06.450" v="6890" actId="20577"/>
        <pc:sldMkLst>
          <pc:docMk/>
          <pc:sldMk cId="3380458004" sldId="304"/>
        </pc:sldMkLst>
        <pc:spChg chg="mod">
          <ac:chgData name="Lucie Uhlíková" userId="567cb6a2-9c20-44c1-86e1-673d9059bab1" providerId="ADAL" clId="{CAF3243E-4B6A-423A-8FF1-D170F8CF62C5}" dt="2022-04-04T16:30:35.183" v="6696" actId="14100"/>
          <ac:spMkLst>
            <pc:docMk/>
            <pc:sldMk cId="3380458004" sldId="304"/>
            <ac:spMk id="2" creationId="{2F473AA7-3736-49F6-8A33-811EBCD56734}"/>
          </ac:spMkLst>
        </pc:spChg>
        <pc:spChg chg="mod">
          <ac:chgData name="Lucie Uhlíková" userId="567cb6a2-9c20-44c1-86e1-673d9059bab1" providerId="ADAL" clId="{CAF3243E-4B6A-423A-8FF1-D170F8CF62C5}" dt="2022-04-04T16:34:06.450" v="6890" actId="20577"/>
          <ac:spMkLst>
            <pc:docMk/>
            <pc:sldMk cId="3380458004" sldId="304"/>
            <ac:spMk id="3" creationId="{E6E6F801-0CBF-4C0E-AD76-EFDF527B7D80}"/>
          </ac:spMkLst>
        </pc:spChg>
      </pc:sldChg>
      <pc:sldChg chg="addSp delSp modSp new mod">
        <pc:chgData name="Lucie Uhlíková" userId="567cb6a2-9c20-44c1-86e1-673d9059bab1" providerId="ADAL" clId="{CAF3243E-4B6A-423A-8FF1-D170F8CF62C5}" dt="2022-04-04T17:09:06.912" v="7085" actId="14100"/>
        <pc:sldMkLst>
          <pc:docMk/>
          <pc:sldMk cId="650561388" sldId="305"/>
        </pc:sldMkLst>
        <pc:spChg chg="mod">
          <ac:chgData name="Lucie Uhlíková" userId="567cb6a2-9c20-44c1-86e1-673d9059bab1" providerId="ADAL" clId="{CAF3243E-4B6A-423A-8FF1-D170F8CF62C5}" dt="2022-04-04T16:41:12.445" v="6909" actId="27636"/>
          <ac:spMkLst>
            <pc:docMk/>
            <pc:sldMk cId="650561388" sldId="305"/>
            <ac:spMk id="2" creationId="{5AAC1C9B-962C-4732-997D-10E2B717CD32}"/>
          </ac:spMkLst>
        </pc:spChg>
        <pc:spChg chg="del">
          <ac:chgData name="Lucie Uhlíková" userId="567cb6a2-9c20-44c1-86e1-673d9059bab1" providerId="ADAL" clId="{CAF3243E-4B6A-423A-8FF1-D170F8CF62C5}" dt="2022-04-04T16:41:47.810" v="6910" actId="931"/>
          <ac:spMkLst>
            <pc:docMk/>
            <pc:sldMk cId="650561388" sldId="305"/>
            <ac:spMk id="3" creationId="{EC128CEA-308A-4C12-A5B1-DA077CAF9189}"/>
          </ac:spMkLst>
        </pc:spChg>
        <pc:picChg chg="add mod">
          <ac:chgData name="Lucie Uhlíková" userId="567cb6a2-9c20-44c1-86e1-673d9059bab1" providerId="ADAL" clId="{CAF3243E-4B6A-423A-8FF1-D170F8CF62C5}" dt="2022-04-04T17:09:06.912" v="7085" actId="14100"/>
          <ac:picMkLst>
            <pc:docMk/>
            <pc:sldMk cId="650561388" sldId="305"/>
            <ac:picMk id="5" creationId="{DC597BFC-4515-4017-B7A1-0C12138F2CE5}"/>
          </ac:picMkLst>
        </pc:picChg>
      </pc:sldChg>
      <pc:sldChg chg="addSp delSp modSp new mod">
        <pc:chgData name="Lucie Uhlíková" userId="567cb6a2-9c20-44c1-86e1-673d9059bab1" providerId="ADAL" clId="{CAF3243E-4B6A-423A-8FF1-D170F8CF62C5}" dt="2022-04-04T17:19:05.818" v="7428" actId="20577"/>
        <pc:sldMkLst>
          <pc:docMk/>
          <pc:sldMk cId="4118273749" sldId="306"/>
        </pc:sldMkLst>
        <pc:spChg chg="mod">
          <ac:chgData name="Lucie Uhlíková" userId="567cb6a2-9c20-44c1-86e1-673d9059bab1" providerId="ADAL" clId="{CAF3243E-4B6A-423A-8FF1-D170F8CF62C5}" dt="2022-04-04T16:42:36.806" v="6992" actId="20577"/>
          <ac:spMkLst>
            <pc:docMk/>
            <pc:sldMk cId="4118273749" sldId="306"/>
            <ac:spMk id="2" creationId="{EC98F1F6-1BAC-458E-AF1C-FCB645B45E3C}"/>
          </ac:spMkLst>
        </pc:spChg>
        <pc:spChg chg="mod">
          <ac:chgData name="Lucie Uhlíková" userId="567cb6a2-9c20-44c1-86e1-673d9059bab1" providerId="ADAL" clId="{CAF3243E-4B6A-423A-8FF1-D170F8CF62C5}" dt="2022-04-04T17:19:05.818" v="7428" actId="20577"/>
          <ac:spMkLst>
            <pc:docMk/>
            <pc:sldMk cId="4118273749" sldId="306"/>
            <ac:spMk id="3" creationId="{5307AB99-0250-4E3F-907E-49659974EC76}"/>
          </ac:spMkLst>
        </pc:spChg>
        <pc:picChg chg="add del mod">
          <ac:chgData name="Lucie Uhlíková" userId="567cb6a2-9c20-44c1-86e1-673d9059bab1" providerId="ADAL" clId="{CAF3243E-4B6A-423A-8FF1-D170F8CF62C5}" dt="2022-04-04T17:13:04.661" v="7090" actId="478"/>
          <ac:picMkLst>
            <pc:docMk/>
            <pc:sldMk cId="4118273749" sldId="306"/>
            <ac:picMk id="5" creationId="{9B1C78BC-F7EA-4AD5-B832-A84FADA26861}"/>
          </ac:picMkLst>
        </pc:picChg>
        <pc:picChg chg="add mod">
          <ac:chgData name="Lucie Uhlíková" userId="567cb6a2-9c20-44c1-86e1-673d9059bab1" providerId="ADAL" clId="{CAF3243E-4B6A-423A-8FF1-D170F8CF62C5}" dt="2022-04-04T17:13:11.831" v="7093" actId="1076"/>
          <ac:picMkLst>
            <pc:docMk/>
            <pc:sldMk cId="4118273749" sldId="306"/>
            <ac:picMk id="7" creationId="{D0F4BF3B-4855-4110-BDE4-18A9131079D6}"/>
          </ac:picMkLst>
        </pc:picChg>
      </pc:sldChg>
      <pc:sldChg chg="addSp delSp modSp new mod setBg">
        <pc:chgData name="Lucie Uhlíková" userId="567cb6a2-9c20-44c1-86e1-673d9059bab1" providerId="ADAL" clId="{CAF3243E-4B6A-423A-8FF1-D170F8CF62C5}" dt="2022-04-04T17:25:12.929" v="7880" actId="255"/>
        <pc:sldMkLst>
          <pc:docMk/>
          <pc:sldMk cId="4034864061" sldId="307"/>
        </pc:sldMkLst>
        <pc:spChg chg="mod">
          <ac:chgData name="Lucie Uhlíková" userId="567cb6a2-9c20-44c1-86e1-673d9059bab1" providerId="ADAL" clId="{CAF3243E-4B6A-423A-8FF1-D170F8CF62C5}" dt="2022-04-04T17:17:48.114" v="7341" actId="113"/>
          <ac:spMkLst>
            <pc:docMk/>
            <pc:sldMk cId="4034864061" sldId="307"/>
            <ac:spMk id="2" creationId="{649962C6-C9DD-477B-997B-F087F8DBFDA0}"/>
          </ac:spMkLst>
        </pc:spChg>
        <pc:spChg chg="del">
          <ac:chgData name="Lucie Uhlíková" userId="567cb6a2-9c20-44c1-86e1-673d9059bab1" providerId="ADAL" clId="{CAF3243E-4B6A-423A-8FF1-D170F8CF62C5}" dt="2022-04-04T17:16:14.161" v="7306" actId="931"/>
          <ac:spMkLst>
            <pc:docMk/>
            <pc:sldMk cId="4034864061" sldId="307"/>
            <ac:spMk id="3" creationId="{2708B890-44AF-429C-AC81-BE5E372DF7D3}"/>
          </ac:spMkLst>
        </pc:spChg>
        <pc:spChg chg="add mod">
          <ac:chgData name="Lucie Uhlíková" userId="567cb6a2-9c20-44c1-86e1-673d9059bab1" providerId="ADAL" clId="{CAF3243E-4B6A-423A-8FF1-D170F8CF62C5}" dt="2022-04-04T17:25:12.929" v="7880" actId="255"/>
          <ac:spMkLst>
            <pc:docMk/>
            <pc:sldMk cId="4034864061" sldId="307"/>
            <ac:spMk id="13" creationId="{4F9918C0-FC45-1166-CAFC-997C74DA764A}"/>
          </ac:spMkLst>
        </pc:spChg>
        <pc:spChg chg="add">
          <ac:chgData name="Lucie Uhlíková" userId="567cb6a2-9c20-44c1-86e1-673d9059bab1" providerId="ADAL" clId="{CAF3243E-4B6A-423A-8FF1-D170F8CF62C5}" dt="2022-04-04T17:16:52.696" v="7322" actId="26606"/>
          <ac:spMkLst>
            <pc:docMk/>
            <pc:sldMk cId="4034864061" sldId="307"/>
            <ac:spMk id="16" creationId="{0550F5B9-399F-4FAD-AE6C-ED65F9A43A74}"/>
          </ac:spMkLst>
        </pc:spChg>
        <pc:spChg chg="add">
          <ac:chgData name="Lucie Uhlíková" userId="567cb6a2-9c20-44c1-86e1-673d9059bab1" providerId="ADAL" clId="{CAF3243E-4B6A-423A-8FF1-D170F8CF62C5}" dt="2022-04-04T17:16:52.696" v="7322" actId="26606"/>
          <ac:spMkLst>
            <pc:docMk/>
            <pc:sldMk cId="4034864061" sldId="307"/>
            <ac:spMk id="18" creationId="{C062E60F-5CD4-4268-8359-8076634680E5}"/>
          </ac:spMkLst>
        </pc:spChg>
        <pc:spChg chg="add">
          <ac:chgData name="Lucie Uhlíková" userId="567cb6a2-9c20-44c1-86e1-673d9059bab1" providerId="ADAL" clId="{CAF3243E-4B6A-423A-8FF1-D170F8CF62C5}" dt="2022-04-04T17:16:52.696" v="7322" actId="26606"/>
          <ac:spMkLst>
            <pc:docMk/>
            <pc:sldMk cId="4034864061" sldId="307"/>
            <ac:spMk id="20" creationId="{BB341EC3-1810-4D33-BA3F-E2D0AA0ECFB6}"/>
          </ac:spMkLst>
        </pc:spChg>
        <pc:spChg chg="add">
          <ac:chgData name="Lucie Uhlíková" userId="567cb6a2-9c20-44c1-86e1-673d9059bab1" providerId="ADAL" clId="{CAF3243E-4B6A-423A-8FF1-D170F8CF62C5}" dt="2022-04-04T17:16:52.696" v="7322" actId="26606"/>
          <ac:spMkLst>
            <pc:docMk/>
            <pc:sldMk cId="4034864061" sldId="307"/>
            <ac:spMk id="22" creationId="{10127CDE-2B99-47A8-BB3C-7D17519105E0}"/>
          </ac:spMkLst>
        </pc:spChg>
        <pc:picChg chg="add mod">
          <ac:chgData name="Lucie Uhlíková" userId="567cb6a2-9c20-44c1-86e1-673d9059bab1" providerId="ADAL" clId="{CAF3243E-4B6A-423A-8FF1-D170F8CF62C5}" dt="2022-04-04T17:17:04.354" v="7325" actId="1076"/>
          <ac:picMkLst>
            <pc:docMk/>
            <pc:sldMk cId="4034864061" sldId="307"/>
            <ac:picMk id="5" creationId="{AC5128F6-D63B-43B8-9FEC-DA6B7A0DBA1B}"/>
          </ac:picMkLst>
        </pc:picChg>
        <pc:picChg chg="add mod">
          <ac:chgData name="Lucie Uhlíková" userId="567cb6a2-9c20-44c1-86e1-673d9059bab1" providerId="ADAL" clId="{CAF3243E-4B6A-423A-8FF1-D170F8CF62C5}" dt="2022-04-04T17:24:53.216" v="7875" actId="1076"/>
          <ac:picMkLst>
            <pc:docMk/>
            <pc:sldMk cId="4034864061" sldId="307"/>
            <ac:picMk id="7" creationId="{35CB9B11-C03D-4A38-9B56-997FBE01365D}"/>
          </ac:picMkLst>
        </pc:picChg>
        <pc:picChg chg="add mod">
          <ac:chgData name="Lucie Uhlíková" userId="567cb6a2-9c20-44c1-86e1-673d9059bab1" providerId="ADAL" clId="{CAF3243E-4B6A-423A-8FF1-D170F8CF62C5}" dt="2022-04-04T17:17:15.689" v="7328" actId="14100"/>
          <ac:picMkLst>
            <pc:docMk/>
            <pc:sldMk cId="4034864061" sldId="307"/>
            <ac:picMk id="9" creationId="{1E6BE363-E664-43BC-8FFA-CACA7C2111EF}"/>
          </ac:picMkLst>
        </pc:picChg>
      </pc:sldChg>
      <pc:sldChg chg="addSp delSp modSp new mod setBg">
        <pc:chgData name="Lucie Uhlíková" userId="567cb6a2-9c20-44c1-86e1-673d9059bab1" providerId="ADAL" clId="{CAF3243E-4B6A-423A-8FF1-D170F8CF62C5}" dt="2022-04-04T17:32:22.216" v="7939" actId="26606"/>
        <pc:sldMkLst>
          <pc:docMk/>
          <pc:sldMk cId="3613034991" sldId="308"/>
        </pc:sldMkLst>
        <pc:spChg chg="mod ord">
          <ac:chgData name="Lucie Uhlíková" userId="567cb6a2-9c20-44c1-86e1-673d9059bab1" providerId="ADAL" clId="{CAF3243E-4B6A-423A-8FF1-D170F8CF62C5}" dt="2022-04-04T17:32:22.216" v="7939" actId="26606"/>
          <ac:spMkLst>
            <pc:docMk/>
            <pc:sldMk cId="3613034991" sldId="308"/>
            <ac:spMk id="2" creationId="{DB5A4136-405C-4166-9550-CB6A37EC6EF5}"/>
          </ac:spMkLst>
        </pc:spChg>
        <pc:spChg chg="del">
          <ac:chgData name="Lucie Uhlíková" userId="567cb6a2-9c20-44c1-86e1-673d9059bab1" providerId="ADAL" clId="{CAF3243E-4B6A-423A-8FF1-D170F8CF62C5}" dt="2022-04-04T17:31:44.959" v="7901" actId="931"/>
          <ac:spMkLst>
            <pc:docMk/>
            <pc:sldMk cId="3613034991" sldId="308"/>
            <ac:spMk id="3" creationId="{02CCCC03-07E1-405A-88F2-4B83C80F6425}"/>
          </ac:spMkLst>
        </pc:spChg>
        <pc:spChg chg="add">
          <ac:chgData name="Lucie Uhlíková" userId="567cb6a2-9c20-44c1-86e1-673d9059bab1" providerId="ADAL" clId="{CAF3243E-4B6A-423A-8FF1-D170F8CF62C5}" dt="2022-04-04T17:32:22.216" v="7939" actId="26606"/>
          <ac:spMkLst>
            <pc:docMk/>
            <pc:sldMk cId="3613034991" sldId="308"/>
            <ac:spMk id="12" creationId="{53F29798-D584-4792-9B62-3F5F5C36D619}"/>
          </ac:spMkLst>
        </pc:spChg>
        <pc:picChg chg="add mod ord">
          <ac:chgData name="Lucie Uhlíková" userId="567cb6a2-9c20-44c1-86e1-673d9059bab1" providerId="ADAL" clId="{CAF3243E-4B6A-423A-8FF1-D170F8CF62C5}" dt="2022-04-04T17:32:22.216" v="7939" actId="26606"/>
          <ac:picMkLst>
            <pc:docMk/>
            <pc:sldMk cId="3613034991" sldId="308"/>
            <ac:picMk id="5" creationId="{656ECCAC-4A26-4FDA-800E-F4390C530E9B}"/>
          </ac:picMkLst>
        </pc:picChg>
        <pc:picChg chg="add mod">
          <ac:chgData name="Lucie Uhlíková" userId="567cb6a2-9c20-44c1-86e1-673d9059bab1" providerId="ADAL" clId="{CAF3243E-4B6A-423A-8FF1-D170F8CF62C5}" dt="2022-04-04T17:32:22.216" v="7939" actId="26606"/>
          <ac:picMkLst>
            <pc:docMk/>
            <pc:sldMk cId="3613034991" sldId="308"/>
            <ac:picMk id="7" creationId="{D963F809-6750-4D99-BE23-9992673BD4CE}"/>
          </ac:picMkLst>
        </pc:picChg>
      </pc:sldChg>
      <pc:sldChg chg="new del">
        <pc:chgData name="Lucie Uhlíková" userId="567cb6a2-9c20-44c1-86e1-673d9059bab1" providerId="ADAL" clId="{CAF3243E-4B6A-423A-8FF1-D170F8CF62C5}" dt="2022-04-04T17:35:33.276" v="8033" actId="47"/>
        <pc:sldMkLst>
          <pc:docMk/>
          <pc:sldMk cId="1841514048" sldId="309"/>
        </pc:sldMkLst>
      </pc:sldChg>
      <pc:sldChg chg="addSp delSp modSp new mod">
        <pc:chgData name="Lucie Uhlíková" userId="567cb6a2-9c20-44c1-86e1-673d9059bab1" providerId="ADAL" clId="{CAF3243E-4B6A-423A-8FF1-D170F8CF62C5}" dt="2022-04-04T17:34:41.703" v="7984" actId="1076"/>
        <pc:sldMkLst>
          <pc:docMk/>
          <pc:sldMk cId="1992654441" sldId="310"/>
        </pc:sldMkLst>
        <pc:spChg chg="mod">
          <ac:chgData name="Lucie Uhlíková" userId="567cb6a2-9c20-44c1-86e1-673d9059bab1" providerId="ADAL" clId="{CAF3243E-4B6A-423A-8FF1-D170F8CF62C5}" dt="2022-04-04T17:34:35.687" v="7982" actId="20577"/>
          <ac:spMkLst>
            <pc:docMk/>
            <pc:sldMk cId="1992654441" sldId="310"/>
            <ac:spMk id="2" creationId="{171BE619-ACE9-4A51-A3D0-9CEAD31622F0}"/>
          </ac:spMkLst>
        </pc:spChg>
        <pc:spChg chg="del">
          <ac:chgData name="Lucie Uhlíková" userId="567cb6a2-9c20-44c1-86e1-673d9059bab1" providerId="ADAL" clId="{CAF3243E-4B6A-423A-8FF1-D170F8CF62C5}" dt="2022-04-04T17:34:29.792" v="7978" actId="931"/>
          <ac:spMkLst>
            <pc:docMk/>
            <pc:sldMk cId="1992654441" sldId="310"/>
            <ac:spMk id="3" creationId="{16A3F822-1547-4B4D-B14C-9ABF47003788}"/>
          </ac:spMkLst>
        </pc:spChg>
        <pc:picChg chg="add mod">
          <ac:chgData name="Lucie Uhlíková" userId="567cb6a2-9c20-44c1-86e1-673d9059bab1" providerId="ADAL" clId="{CAF3243E-4B6A-423A-8FF1-D170F8CF62C5}" dt="2022-04-04T17:34:41.703" v="7984" actId="1076"/>
          <ac:picMkLst>
            <pc:docMk/>
            <pc:sldMk cId="1992654441" sldId="310"/>
            <ac:picMk id="5" creationId="{CAF0C2C1-10E8-49E0-82E4-37C86ABFD72F}"/>
          </ac:picMkLst>
        </pc:picChg>
      </pc:sldChg>
      <pc:sldChg chg="addSp delSp modSp new mod setBg">
        <pc:chgData name="Lucie Uhlíková" userId="567cb6a2-9c20-44c1-86e1-673d9059bab1" providerId="ADAL" clId="{CAF3243E-4B6A-423A-8FF1-D170F8CF62C5}" dt="2022-04-04T17:39:22.210" v="8137" actId="26606"/>
        <pc:sldMkLst>
          <pc:docMk/>
          <pc:sldMk cId="3846161035" sldId="311"/>
        </pc:sldMkLst>
        <pc:spChg chg="mod ord">
          <ac:chgData name="Lucie Uhlíková" userId="567cb6a2-9c20-44c1-86e1-673d9059bab1" providerId="ADAL" clId="{CAF3243E-4B6A-423A-8FF1-D170F8CF62C5}" dt="2022-04-04T17:39:22.210" v="8137" actId="26606"/>
          <ac:spMkLst>
            <pc:docMk/>
            <pc:sldMk cId="3846161035" sldId="311"/>
            <ac:spMk id="2" creationId="{EA7A80F6-22E9-43EE-8CF5-62CED95F3A2A}"/>
          </ac:spMkLst>
        </pc:spChg>
        <pc:spChg chg="del">
          <ac:chgData name="Lucie Uhlíková" userId="567cb6a2-9c20-44c1-86e1-673d9059bab1" providerId="ADAL" clId="{CAF3243E-4B6A-423A-8FF1-D170F8CF62C5}" dt="2022-04-04T17:35:11.704" v="7986" actId="931"/>
          <ac:spMkLst>
            <pc:docMk/>
            <pc:sldMk cId="3846161035" sldId="311"/>
            <ac:spMk id="3" creationId="{26D8FB58-DB69-48C6-8AA6-E417C64C1816}"/>
          </ac:spMkLst>
        </pc:spChg>
        <pc:spChg chg="add">
          <ac:chgData name="Lucie Uhlíková" userId="567cb6a2-9c20-44c1-86e1-673d9059bab1" providerId="ADAL" clId="{CAF3243E-4B6A-423A-8FF1-D170F8CF62C5}" dt="2022-04-04T17:39:22.210" v="8137" actId="26606"/>
          <ac:spMkLst>
            <pc:docMk/>
            <pc:sldMk cId="3846161035" sldId="311"/>
            <ac:spMk id="10" creationId="{37C89E4B-3C9F-44B9-8B86-D9E3D112D8EC}"/>
          </ac:spMkLst>
        </pc:spChg>
        <pc:picChg chg="add mod">
          <ac:chgData name="Lucie Uhlíková" userId="567cb6a2-9c20-44c1-86e1-673d9059bab1" providerId="ADAL" clId="{CAF3243E-4B6A-423A-8FF1-D170F8CF62C5}" dt="2022-04-04T17:39:22.210" v="8137" actId="26606"/>
          <ac:picMkLst>
            <pc:docMk/>
            <pc:sldMk cId="3846161035" sldId="311"/>
            <ac:picMk id="5" creationId="{B9D1F9F3-B94D-4449-8C0D-152674CFBE47}"/>
          </ac:picMkLst>
        </pc:picChg>
        <pc:cxnChg chg="add">
          <ac:chgData name="Lucie Uhlíková" userId="567cb6a2-9c20-44c1-86e1-673d9059bab1" providerId="ADAL" clId="{CAF3243E-4B6A-423A-8FF1-D170F8CF62C5}" dt="2022-04-04T17:39:22.210" v="8137" actId="26606"/>
          <ac:cxnSpMkLst>
            <pc:docMk/>
            <pc:sldMk cId="3846161035" sldId="311"/>
            <ac:cxnSpMk id="12" creationId="{AA2EAA10-076F-46BD-8F0F-B9A2FB77A85C}"/>
          </ac:cxnSpMkLst>
        </pc:cxnChg>
        <pc:cxnChg chg="add">
          <ac:chgData name="Lucie Uhlíková" userId="567cb6a2-9c20-44c1-86e1-673d9059bab1" providerId="ADAL" clId="{CAF3243E-4B6A-423A-8FF1-D170F8CF62C5}" dt="2022-04-04T17:39:22.210" v="8137" actId="26606"/>
          <ac:cxnSpMkLst>
            <pc:docMk/>
            <pc:sldMk cId="3846161035" sldId="311"/>
            <ac:cxnSpMk id="14" creationId="{D891E407-403B-4764-86C9-33A56D3BCAA3}"/>
          </ac:cxnSpMkLst>
        </pc:cxnChg>
      </pc:sldChg>
      <pc:sldChg chg="addSp delSp modSp new mod setBg">
        <pc:chgData name="Lucie Uhlíková" userId="567cb6a2-9c20-44c1-86e1-673d9059bab1" providerId="ADAL" clId="{CAF3243E-4B6A-423A-8FF1-D170F8CF62C5}" dt="2022-04-04T17:39:29.565" v="8138" actId="26606"/>
        <pc:sldMkLst>
          <pc:docMk/>
          <pc:sldMk cId="794522171" sldId="312"/>
        </pc:sldMkLst>
        <pc:spChg chg="mod ord">
          <ac:chgData name="Lucie Uhlíková" userId="567cb6a2-9c20-44c1-86e1-673d9059bab1" providerId="ADAL" clId="{CAF3243E-4B6A-423A-8FF1-D170F8CF62C5}" dt="2022-04-04T17:39:29.565" v="8138" actId="26606"/>
          <ac:spMkLst>
            <pc:docMk/>
            <pc:sldMk cId="794522171" sldId="312"/>
            <ac:spMk id="2" creationId="{83AB7944-EC6C-4C9E-B339-CED322CD62FD}"/>
          </ac:spMkLst>
        </pc:spChg>
        <pc:spChg chg="del">
          <ac:chgData name="Lucie Uhlíková" userId="567cb6a2-9c20-44c1-86e1-673d9059bab1" providerId="ADAL" clId="{CAF3243E-4B6A-423A-8FF1-D170F8CF62C5}" dt="2022-04-04T17:36:16.229" v="8036" actId="931"/>
          <ac:spMkLst>
            <pc:docMk/>
            <pc:sldMk cId="794522171" sldId="312"/>
            <ac:spMk id="3" creationId="{E1A47975-1804-43A7-86DF-E557E9637640}"/>
          </ac:spMkLst>
        </pc:spChg>
        <pc:spChg chg="add del mod">
          <ac:chgData name="Lucie Uhlíková" userId="567cb6a2-9c20-44c1-86e1-673d9059bab1" providerId="ADAL" clId="{CAF3243E-4B6A-423A-8FF1-D170F8CF62C5}" dt="2022-04-04T17:36:49.817" v="8041" actId="931"/>
          <ac:spMkLst>
            <pc:docMk/>
            <pc:sldMk cId="794522171" sldId="312"/>
            <ac:spMk id="7" creationId="{6E525494-398D-4437-B512-3429268FCAD3}"/>
          </ac:spMkLst>
        </pc:spChg>
        <pc:spChg chg="add">
          <ac:chgData name="Lucie Uhlíková" userId="567cb6a2-9c20-44c1-86e1-673d9059bab1" providerId="ADAL" clId="{CAF3243E-4B6A-423A-8FF1-D170F8CF62C5}" dt="2022-04-04T17:39:29.565" v="8138" actId="26606"/>
          <ac:spMkLst>
            <pc:docMk/>
            <pc:sldMk cId="794522171" sldId="312"/>
            <ac:spMk id="14" creationId="{37C89E4B-3C9F-44B9-8B86-D9E3D112D8EC}"/>
          </ac:spMkLst>
        </pc:spChg>
        <pc:picChg chg="add del mod">
          <ac:chgData name="Lucie Uhlíková" userId="567cb6a2-9c20-44c1-86e1-673d9059bab1" providerId="ADAL" clId="{CAF3243E-4B6A-423A-8FF1-D170F8CF62C5}" dt="2022-04-04T17:36:24.618" v="8040" actId="478"/>
          <ac:picMkLst>
            <pc:docMk/>
            <pc:sldMk cId="794522171" sldId="312"/>
            <ac:picMk id="5" creationId="{1198DF55-80FB-4B5E-946B-C4770BC34F50}"/>
          </ac:picMkLst>
        </pc:picChg>
        <pc:picChg chg="add mod">
          <ac:chgData name="Lucie Uhlíková" userId="567cb6a2-9c20-44c1-86e1-673d9059bab1" providerId="ADAL" clId="{CAF3243E-4B6A-423A-8FF1-D170F8CF62C5}" dt="2022-04-04T17:39:29.565" v="8138" actId="26606"/>
          <ac:picMkLst>
            <pc:docMk/>
            <pc:sldMk cId="794522171" sldId="312"/>
            <ac:picMk id="9" creationId="{4F6AE2DA-E45B-4A5C-AE16-C431A7634A96}"/>
          </ac:picMkLst>
        </pc:picChg>
        <pc:cxnChg chg="add">
          <ac:chgData name="Lucie Uhlíková" userId="567cb6a2-9c20-44c1-86e1-673d9059bab1" providerId="ADAL" clId="{CAF3243E-4B6A-423A-8FF1-D170F8CF62C5}" dt="2022-04-04T17:39:29.565" v="8138" actId="26606"/>
          <ac:cxnSpMkLst>
            <pc:docMk/>
            <pc:sldMk cId="794522171" sldId="312"/>
            <ac:cxnSpMk id="16" creationId="{AA2EAA10-076F-46BD-8F0F-B9A2FB77A85C}"/>
          </ac:cxnSpMkLst>
        </pc:cxnChg>
        <pc:cxnChg chg="add">
          <ac:chgData name="Lucie Uhlíková" userId="567cb6a2-9c20-44c1-86e1-673d9059bab1" providerId="ADAL" clId="{CAF3243E-4B6A-423A-8FF1-D170F8CF62C5}" dt="2022-04-04T17:39:29.565" v="8138" actId="26606"/>
          <ac:cxnSpMkLst>
            <pc:docMk/>
            <pc:sldMk cId="794522171" sldId="312"/>
            <ac:cxnSpMk id="18" creationId="{D891E407-403B-4764-86C9-33A56D3BCAA3}"/>
          </ac:cxnSpMkLst>
        </pc:cxnChg>
      </pc:sldChg>
      <pc:sldChg chg="addSp delSp modSp new mod">
        <pc:chgData name="Lucie Uhlíková" userId="567cb6a2-9c20-44c1-86e1-673d9059bab1" providerId="ADAL" clId="{CAF3243E-4B6A-423A-8FF1-D170F8CF62C5}" dt="2022-04-04T17:48:36.035" v="8462" actId="20577"/>
        <pc:sldMkLst>
          <pc:docMk/>
          <pc:sldMk cId="1901535302" sldId="313"/>
        </pc:sldMkLst>
        <pc:spChg chg="mod">
          <ac:chgData name="Lucie Uhlíková" userId="567cb6a2-9c20-44c1-86e1-673d9059bab1" providerId="ADAL" clId="{CAF3243E-4B6A-423A-8FF1-D170F8CF62C5}" dt="2022-04-04T17:48:36.035" v="8462" actId="20577"/>
          <ac:spMkLst>
            <pc:docMk/>
            <pc:sldMk cId="1901535302" sldId="313"/>
            <ac:spMk id="2" creationId="{200B5CD8-D01F-45BA-82EC-2D7FD8495CE6}"/>
          </ac:spMkLst>
        </pc:spChg>
        <pc:spChg chg="del">
          <ac:chgData name="Lucie Uhlíková" userId="567cb6a2-9c20-44c1-86e1-673d9059bab1" providerId="ADAL" clId="{CAF3243E-4B6A-423A-8FF1-D170F8CF62C5}" dt="2022-04-04T17:46:23.184" v="8302" actId="931"/>
          <ac:spMkLst>
            <pc:docMk/>
            <pc:sldMk cId="1901535302" sldId="313"/>
            <ac:spMk id="3" creationId="{9F0D4A35-8DFC-4FB2-94EE-0DF4B5A047DF}"/>
          </ac:spMkLst>
        </pc:spChg>
        <pc:picChg chg="add mod">
          <ac:chgData name="Lucie Uhlíková" userId="567cb6a2-9c20-44c1-86e1-673d9059bab1" providerId="ADAL" clId="{CAF3243E-4B6A-423A-8FF1-D170F8CF62C5}" dt="2022-04-04T17:46:31.614" v="8307" actId="1076"/>
          <ac:picMkLst>
            <pc:docMk/>
            <pc:sldMk cId="1901535302" sldId="313"/>
            <ac:picMk id="5" creationId="{0A319581-444F-436B-9F02-4932F5446902}"/>
          </ac:picMkLst>
        </pc:picChg>
        <pc:picChg chg="add mod">
          <ac:chgData name="Lucie Uhlíková" userId="567cb6a2-9c20-44c1-86e1-673d9059bab1" providerId="ADAL" clId="{CAF3243E-4B6A-423A-8FF1-D170F8CF62C5}" dt="2022-04-04T17:46:50.605" v="8312" actId="1076"/>
          <ac:picMkLst>
            <pc:docMk/>
            <pc:sldMk cId="1901535302" sldId="313"/>
            <ac:picMk id="7" creationId="{8B046498-CE9F-4334-880D-8C6367452A42}"/>
          </ac:picMkLst>
        </pc:picChg>
      </pc:sldChg>
      <pc:sldChg chg="addSp delSp modSp new mod delAnim modAnim">
        <pc:chgData name="Lucie Uhlíková" userId="567cb6a2-9c20-44c1-86e1-673d9059bab1" providerId="ADAL" clId="{CAF3243E-4B6A-423A-8FF1-D170F8CF62C5}" dt="2022-04-04T18:07:58.131" v="8582" actId="1076"/>
        <pc:sldMkLst>
          <pc:docMk/>
          <pc:sldMk cId="609944900" sldId="314"/>
        </pc:sldMkLst>
        <pc:spChg chg="mod">
          <ac:chgData name="Lucie Uhlíková" userId="567cb6a2-9c20-44c1-86e1-673d9059bab1" providerId="ADAL" clId="{CAF3243E-4B6A-423A-8FF1-D170F8CF62C5}" dt="2022-04-04T17:50:36.846" v="8574" actId="20577"/>
          <ac:spMkLst>
            <pc:docMk/>
            <pc:sldMk cId="609944900" sldId="314"/>
            <ac:spMk id="2" creationId="{32F953AE-21D8-4485-AFC7-AED2AC47E4A4}"/>
          </ac:spMkLst>
        </pc:spChg>
        <pc:spChg chg="del">
          <ac:chgData name="Lucie Uhlíková" userId="567cb6a2-9c20-44c1-86e1-673d9059bab1" providerId="ADAL" clId="{CAF3243E-4B6A-423A-8FF1-D170F8CF62C5}" dt="2022-04-04T17:42:20.088" v="8140" actId="931"/>
          <ac:spMkLst>
            <pc:docMk/>
            <pc:sldMk cId="609944900" sldId="314"/>
            <ac:spMk id="3" creationId="{56FC976C-95CA-462F-ADB7-EA543E663EEC}"/>
          </ac:spMkLst>
        </pc:spChg>
        <pc:spChg chg="add del mod">
          <ac:chgData name="Lucie Uhlíková" userId="567cb6a2-9c20-44c1-86e1-673d9059bab1" providerId="ADAL" clId="{CAF3243E-4B6A-423A-8FF1-D170F8CF62C5}" dt="2022-04-04T17:49:13.977" v="8463" actId="931"/>
          <ac:spMkLst>
            <pc:docMk/>
            <pc:sldMk cId="609944900" sldId="314"/>
            <ac:spMk id="7" creationId="{A8D53A83-9F31-4D0B-8824-7BF46575D464}"/>
          </ac:spMkLst>
        </pc:spChg>
        <pc:picChg chg="add del mod">
          <ac:chgData name="Lucie Uhlíková" userId="567cb6a2-9c20-44c1-86e1-673d9059bab1" providerId="ADAL" clId="{CAF3243E-4B6A-423A-8FF1-D170F8CF62C5}" dt="2022-04-04T17:42:37.051" v="8143" actId="478"/>
          <ac:picMkLst>
            <pc:docMk/>
            <pc:sldMk cId="609944900" sldId="314"/>
            <ac:picMk id="5" creationId="{EEF84EED-2509-4985-BD3A-5F2688E8AC47}"/>
          </ac:picMkLst>
        </pc:picChg>
        <pc:picChg chg="add mod">
          <ac:chgData name="Lucie Uhlíková" userId="567cb6a2-9c20-44c1-86e1-673d9059bab1" providerId="ADAL" clId="{CAF3243E-4B6A-423A-8FF1-D170F8CF62C5}" dt="2022-04-04T17:49:19.581" v="8467" actId="1076"/>
          <ac:picMkLst>
            <pc:docMk/>
            <pc:sldMk cId="609944900" sldId="314"/>
            <ac:picMk id="9" creationId="{9FCA03DF-216A-4854-8B5D-0D7879CB4A62}"/>
          </ac:picMkLst>
        </pc:picChg>
        <pc:picChg chg="add mod">
          <ac:chgData name="Lucie Uhlíková" userId="567cb6a2-9c20-44c1-86e1-673d9059bab1" providerId="ADAL" clId="{CAF3243E-4B6A-423A-8FF1-D170F8CF62C5}" dt="2022-04-04T17:49:56.606" v="8472" actId="1076"/>
          <ac:picMkLst>
            <pc:docMk/>
            <pc:sldMk cId="609944900" sldId="314"/>
            <ac:picMk id="11" creationId="{0FDE7EF0-5DDA-4C9F-8F67-75E9230E9F2E}"/>
          </ac:picMkLst>
        </pc:picChg>
        <pc:picChg chg="add del mod">
          <ac:chgData name="Lucie Uhlíková" userId="567cb6a2-9c20-44c1-86e1-673d9059bab1" providerId="ADAL" clId="{CAF3243E-4B6A-423A-8FF1-D170F8CF62C5}" dt="2022-04-04T18:07:32.177" v="8578" actId="478"/>
          <ac:picMkLst>
            <pc:docMk/>
            <pc:sldMk cId="609944900" sldId="314"/>
            <ac:picMk id="12" creationId="{504F4046-57DA-403F-90B8-86088828A10B}"/>
          </ac:picMkLst>
        </pc:picChg>
        <pc:picChg chg="add mod">
          <ac:chgData name="Lucie Uhlíková" userId="567cb6a2-9c20-44c1-86e1-673d9059bab1" providerId="ADAL" clId="{CAF3243E-4B6A-423A-8FF1-D170F8CF62C5}" dt="2022-04-04T18:07:58.131" v="8582" actId="1076"/>
          <ac:picMkLst>
            <pc:docMk/>
            <pc:sldMk cId="609944900" sldId="314"/>
            <ac:picMk id="13" creationId="{561A7BC2-C496-4517-A0E4-8EC88B171DD2}"/>
          </ac:picMkLst>
        </pc:picChg>
      </pc:sldChg>
      <pc:sldChg chg="addSp delSp modSp new del mod">
        <pc:chgData name="Lucie Uhlíková" userId="567cb6a2-9c20-44c1-86e1-673d9059bab1" providerId="ADAL" clId="{CAF3243E-4B6A-423A-8FF1-D170F8CF62C5}" dt="2022-04-04T17:43:21.587" v="8149" actId="47"/>
        <pc:sldMkLst>
          <pc:docMk/>
          <pc:sldMk cId="569511988" sldId="315"/>
        </pc:sldMkLst>
        <pc:spChg chg="del">
          <ac:chgData name="Lucie Uhlíková" userId="567cb6a2-9c20-44c1-86e1-673d9059bab1" providerId="ADAL" clId="{CAF3243E-4B6A-423A-8FF1-D170F8CF62C5}" dt="2022-04-04T17:43:09.511" v="8146" actId="931"/>
          <ac:spMkLst>
            <pc:docMk/>
            <pc:sldMk cId="569511988" sldId="315"/>
            <ac:spMk id="3" creationId="{C58B78A2-B69E-49A5-8848-8C7912ABEA20}"/>
          </ac:spMkLst>
        </pc:spChg>
        <pc:picChg chg="add mod">
          <ac:chgData name="Lucie Uhlíková" userId="567cb6a2-9c20-44c1-86e1-673d9059bab1" providerId="ADAL" clId="{CAF3243E-4B6A-423A-8FF1-D170F8CF62C5}" dt="2022-04-04T17:43:10.907" v="8148" actId="962"/>
          <ac:picMkLst>
            <pc:docMk/>
            <pc:sldMk cId="569511988" sldId="315"/>
            <ac:picMk id="5" creationId="{10015452-AEB2-4EFB-8E36-55CD0A16C327}"/>
          </ac:picMkLst>
        </pc:picChg>
      </pc:sldChg>
      <pc:sldChg chg="addSp delSp modSp new mod">
        <pc:chgData name="Lucie Uhlíková" userId="567cb6a2-9c20-44c1-86e1-673d9059bab1" providerId="ADAL" clId="{CAF3243E-4B6A-423A-8FF1-D170F8CF62C5}" dt="2022-04-04T17:45:56.902" v="8301" actId="14100"/>
        <pc:sldMkLst>
          <pc:docMk/>
          <pc:sldMk cId="4165714576" sldId="316"/>
        </pc:sldMkLst>
        <pc:spChg chg="mod">
          <ac:chgData name="Lucie Uhlíková" userId="567cb6a2-9c20-44c1-86e1-673d9059bab1" providerId="ADAL" clId="{CAF3243E-4B6A-423A-8FF1-D170F8CF62C5}" dt="2022-04-04T17:45:47.006" v="8297" actId="20577"/>
          <ac:spMkLst>
            <pc:docMk/>
            <pc:sldMk cId="4165714576" sldId="316"/>
            <ac:spMk id="2" creationId="{BAF71DDD-A4BB-48AD-9B66-537AD7BF5B6B}"/>
          </ac:spMkLst>
        </pc:spChg>
        <pc:spChg chg="del">
          <ac:chgData name="Lucie Uhlíková" userId="567cb6a2-9c20-44c1-86e1-673d9059bab1" providerId="ADAL" clId="{CAF3243E-4B6A-423A-8FF1-D170F8CF62C5}" dt="2022-04-04T17:43:46.571" v="8150" actId="931"/>
          <ac:spMkLst>
            <pc:docMk/>
            <pc:sldMk cId="4165714576" sldId="316"/>
            <ac:spMk id="3" creationId="{DE563D64-E7D8-4443-8692-9F46C7E0BCC9}"/>
          </ac:spMkLst>
        </pc:spChg>
        <pc:picChg chg="add mod">
          <ac:chgData name="Lucie Uhlíková" userId="567cb6a2-9c20-44c1-86e1-673d9059bab1" providerId="ADAL" clId="{CAF3243E-4B6A-423A-8FF1-D170F8CF62C5}" dt="2022-04-04T17:45:56.902" v="8301" actId="14100"/>
          <ac:picMkLst>
            <pc:docMk/>
            <pc:sldMk cId="4165714576" sldId="316"/>
            <ac:picMk id="5" creationId="{F42FD8FE-9113-4F8A-B862-A3F929451640}"/>
          </ac:picMkLst>
        </pc:picChg>
      </pc:sldChg>
      <pc:sldChg chg="addSp delSp modSp new mod setBg">
        <pc:chgData name="Lucie Uhlíková" userId="567cb6a2-9c20-44c1-86e1-673d9059bab1" providerId="ADAL" clId="{CAF3243E-4B6A-423A-8FF1-D170F8CF62C5}" dt="2022-04-05T11:27:00.001" v="8846" actId="6549"/>
        <pc:sldMkLst>
          <pc:docMk/>
          <pc:sldMk cId="3419247208" sldId="317"/>
        </pc:sldMkLst>
        <pc:spChg chg="mod">
          <ac:chgData name="Lucie Uhlíková" userId="567cb6a2-9c20-44c1-86e1-673d9059bab1" providerId="ADAL" clId="{CAF3243E-4B6A-423A-8FF1-D170F8CF62C5}" dt="2022-04-05T11:26:49.095" v="8842" actId="26606"/>
          <ac:spMkLst>
            <pc:docMk/>
            <pc:sldMk cId="3419247208" sldId="317"/>
            <ac:spMk id="2" creationId="{ED006600-ACEA-4E6D-B5A4-18833498AA87}"/>
          </ac:spMkLst>
        </pc:spChg>
        <pc:spChg chg="mod ord">
          <ac:chgData name="Lucie Uhlíková" userId="567cb6a2-9c20-44c1-86e1-673d9059bab1" providerId="ADAL" clId="{CAF3243E-4B6A-423A-8FF1-D170F8CF62C5}" dt="2022-04-05T11:27:00.001" v="8846" actId="6549"/>
          <ac:spMkLst>
            <pc:docMk/>
            <pc:sldMk cId="3419247208" sldId="317"/>
            <ac:spMk id="3" creationId="{95B1F5E1-0642-4F88-A136-9C223A276E60}"/>
          </ac:spMkLst>
        </pc:spChg>
        <pc:spChg chg="add del">
          <ac:chgData name="Lucie Uhlíková" userId="567cb6a2-9c20-44c1-86e1-673d9059bab1" providerId="ADAL" clId="{CAF3243E-4B6A-423A-8FF1-D170F8CF62C5}" dt="2022-04-05T11:26:43.769" v="8837" actId="26606"/>
          <ac:spMkLst>
            <pc:docMk/>
            <pc:sldMk cId="3419247208" sldId="317"/>
            <ac:spMk id="14" creationId="{2B566528-1B12-4246-9431-5C2D7D081168}"/>
          </ac:spMkLst>
        </pc:spChg>
        <pc:spChg chg="add del">
          <ac:chgData name="Lucie Uhlíková" userId="567cb6a2-9c20-44c1-86e1-673d9059bab1" providerId="ADAL" clId="{CAF3243E-4B6A-423A-8FF1-D170F8CF62C5}" dt="2022-04-05T11:26:45.356" v="8839" actId="26606"/>
          <ac:spMkLst>
            <pc:docMk/>
            <pc:sldMk cId="3419247208" sldId="317"/>
            <ac:spMk id="24" creationId="{21516CB1-E8C8-4751-B6A6-46B2D1E72A61}"/>
          </ac:spMkLst>
        </pc:spChg>
        <pc:spChg chg="add del">
          <ac:chgData name="Lucie Uhlíková" userId="567cb6a2-9c20-44c1-86e1-673d9059bab1" providerId="ADAL" clId="{CAF3243E-4B6A-423A-8FF1-D170F8CF62C5}" dt="2022-04-05T11:26:45.356" v="8839" actId="26606"/>
          <ac:spMkLst>
            <pc:docMk/>
            <pc:sldMk cId="3419247208" sldId="317"/>
            <ac:spMk id="25" creationId="{90C0C0D1-E79A-41FF-8322-256F6DD1499B}"/>
          </ac:spMkLst>
        </pc:spChg>
        <pc:spChg chg="add del">
          <ac:chgData name="Lucie Uhlíková" userId="567cb6a2-9c20-44c1-86e1-673d9059bab1" providerId="ADAL" clId="{CAF3243E-4B6A-423A-8FF1-D170F8CF62C5}" dt="2022-04-05T11:26:45.356" v="8839" actId="26606"/>
          <ac:spMkLst>
            <pc:docMk/>
            <pc:sldMk cId="3419247208" sldId="317"/>
            <ac:spMk id="26" creationId="{395FA420-5595-49D1-9D5F-79EC43B55574}"/>
          </ac:spMkLst>
        </pc:spChg>
        <pc:spChg chg="add del">
          <ac:chgData name="Lucie Uhlíková" userId="567cb6a2-9c20-44c1-86e1-673d9059bab1" providerId="ADAL" clId="{CAF3243E-4B6A-423A-8FF1-D170F8CF62C5}" dt="2022-04-05T11:26:49.079" v="8841" actId="26606"/>
          <ac:spMkLst>
            <pc:docMk/>
            <pc:sldMk cId="3419247208" sldId="317"/>
            <ac:spMk id="39" creationId="{9D3A9E89-033E-4C4A-8C41-416DABFFD307}"/>
          </ac:spMkLst>
        </pc:spChg>
        <pc:spChg chg="add del">
          <ac:chgData name="Lucie Uhlíková" userId="567cb6a2-9c20-44c1-86e1-673d9059bab1" providerId="ADAL" clId="{CAF3243E-4B6A-423A-8FF1-D170F8CF62C5}" dt="2022-04-05T11:26:49.079" v="8841" actId="26606"/>
          <ac:spMkLst>
            <pc:docMk/>
            <pc:sldMk cId="3419247208" sldId="317"/>
            <ac:spMk id="40" creationId="{78907291-9D6D-4740-81DB-441477BCA279}"/>
          </ac:spMkLst>
        </pc:spChg>
        <pc:spChg chg="add del">
          <ac:chgData name="Lucie Uhlíková" userId="567cb6a2-9c20-44c1-86e1-673d9059bab1" providerId="ADAL" clId="{CAF3243E-4B6A-423A-8FF1-D170F8CF62C5}" dt="2022-04-05T11:26:49.079" v="8841" actId="26606"/>
          <ac:spMkLst>
            <pc:docMk/>
            <pc:sldMk cId="3419247208" sldId="317"/>
            <ac:spMk id="41" creationId="{86293361-111E-427D-8E5B-256944AC8395}"/>
          </ac:spMkLst>
        </pc:spChg>
        <pc:spChg chg="add">
          <ac:chgData name="Lucie Uhlíková" userId="567cb6a2-9c20-44c1-86e1-673d9059bab1" providerId="ADAL" clId="{CAF3243E-4B6A-423A-8FF1-D170F8CF62C5}" dt="2022-04-05T11:26:49.095" v="8842" actId="26606"/>
          <ac:spMkLst>
            <pc:docMk/>
            <pc:sldMk cId="3419247208" sldId="317"/>
            <ac:spMk id="47" creationId="{2B566528-1B12-4246-9431-5C2D7D081168}"/>
          </ac:spMkLst>
        </pc:spChg>
        <pc:grpChg chg="add del">
          <ac:chgData name="Lucie Uhlíková" userId="567cb6a2-9c20-44c1-86e1-673d9059bab1" providerId="ADAL" clId="{CAF3243E-4B6A-423A-8FF1-D170F8CF62C5}" dt="2022-04-05T11:26:43.769" v="8837" actId="26606"/>
          <ac:grpSpMkLst>
            <pc:docMk/>
            <pc:sldMk cId="3419247208" sldId="317"/>
            <ac:grpSpMk id="16" creationId="{5995D10D-E9C9-47DB-AE7E-801FEF38F5C9}"/>
          </ac:grpSpMkLst>
        </pc:grpChg>
        <pc:grpChg chg="add del">
          <ac:chgData name="Lucie Uhlíková" userId="567cb6a2-9c20-44c1-86e1-673d9059bab1" providerId="ADAL" clId="{CAF3243E-4B6A-423A-8FF1-D170F8CF62C5}" dt="2022-04-05T11:26:49.079" v="8841" actId="26606"/>
          <ac:grpSpMkLst>
            <pc:docMk/>
            <pc:sldMk cId="3419247208" sldId="317"/>
            <ac:grpSpMk id="18" creationId="{A41D73DD-160B-4885-A9CF-94EADD70D421}"/>
          </ac:grpSpMkLst>
        </pc:grpChg>
        <pc:grpChg chg="add del">
          <ac:chgData name="Lucie Uhlíková" userId="567cb6a2-9c20-44c1-86e1-673d9059bab1" providerId="ADAL" clId="{CAF3243E-4B6A-423A-8FF1-D170F8CF62C5}" dt="2022-04-05T11:26:43.769" v="8837" actId="26606"/>
          <ac:grpSpMkLst>
            <pc:docMk/>
            <pc:sldMk cId="3419247208" sldId="317"/>
            <ac:grpSpMk id="20" creationId="{828A5161-06F1-46CF-8AD7-844680A59E13}"/>
          </ac:grpSpMkLst>
        </pc:grpChg>
        <pc:grpChg chg="add">
          <ac:chgData name="Lucie Uhlíková" userId="567cb6a2-9c20-44c1-86e1-673d9059bab1" providerId="ADAL" clId="{CAF3243E-4B6A-423A-8FF1-D170F8CF62C5}" dt="2022-04-05T11:26:49.095" v="8842" actId="26606"/>
          <ac:grpSpMkLst>
            <pc:docMk/>
            <pc:sldMk cId="3419247208" sldId="317"/>
            <ac:grpSpMk id="48" creationId="{5995D10D-E9C9-47DB-AE7E-801FEF38F5C9}"/>
          </ac:grpSpMkLst>
        </pc:grpChg>
        <pc:grpChg chg="add">
          <ac:chgData name="Lucie Uhlíková" userId="567cb6a2-9c20-44c1-86e1-673d9059bab1" providerId="ADAL" clId="{CAF3243E-4B6A-423A-8FF1-D170F8CF62C5}" dt="2022-04-05T11:26:49.095" v="8842" actId="26606"/>
          <ac:grpSpMkLst>
            <pc:docMk/>
            <pc:sldMk cId="3419247208" sldId="317"/>
            <ac:grpSpMk id="50" creationId="{828A5161-06F1-46CF-8AD7-844680A59E13}"/>
          </ac:grpSpMkLst>
        </pc:grpChg>
        <pc:picChg chg="add del mod">
          <ac:chgData name="Lucie Uhlíková" userId="567cb6a2-9c20-44c1-86e1-673d9059bab1" providerId="ADAL" clId="{CAF3243E-4B6A-423A-8FF1-D170F8CF62C5}" dt="2022-04-05T11:23:43.291" v="8794" actId="478"/>
          <ac:picMkLst>
            <pc:docMk/>
            <pc:sldMk cId="3419247208" sldId="317"/>
            <ac:picMk id="5" creationId="{D1195FDF-EB8D-4E22-91A3-D2CCCE189744}"/>
          </ac:picMkLst>
        </pc:picChg>
        <pc:picChg chg="add mod ord">
          <ac:chgData name="Lucie Uhlíková" userId="567cb6a2-9c20-44c1-86e1-673d9059bab1" providerId="ADAL" clId="{CAF3243E-4B6A-423A-8FF1-D170F8CF62C5}" dt="2022-04-05T11:26:49.095" v="8842" actId="26606"/>
          <ac:picMkLst>
            <pc:docMk/>
            <pc:sldMk cId="3419247208" sldId="317"/>
            <ac:picMk id="7" creationId="{EC01F292-2805-4FD5-810E-710C3232EC14}"/>
          </ac:picMkLst>
        </pc:picChg>
        <pc:picChg chg="add mod">
          <ac:chgData name="Lucie Uhlíková" userId="567cb6a2-9c20-44c1-86e1-673d9059bab1" providerId="ADAL" clId="{CAF3243E-4B6A-423A-8FF1-D170F8CF62C5}" dt="2022-04-05T11:26:49.095" v="8842" actId="26606"/>
          <ac:picMkLst>
            <pc:docMk/>
            <pc:sldMk cId="3419247208" sldId="317"/>
            <ac:picMk id="9" creationId="{95B05617-7A94-4F81-AAB2-92DCC9115893}"/>
          </ac:picMkLst>
        </pc:picChg>
      </pc:sldChg>
      <pc:sldChg chg="addSp modSp new mod setBg">
        <pc:chgData name="Lucie Uhlíková" userId="567cb6a2-9c20-44c1-86e1-673d9059bab1" providerId="ADAL" clId="{CAF3243E-4B6A-423A-8FF1-D170F8CF62C5}" dt="2022-04-05T11:38:41.057" v="9219" actId="14100"/>
        <pc:sldMkLst>
          <pc:docMk/>
          <pc:sldMk cId="2936196204" sldId="318"/>
        </pc:sldMkLst>
        <pc:spChg chg="mod">
          <ac:chgData name="Lucie Uhlíková" userId="567cb6a2-9c20-44c1-86e1-673d9059bab1" providerId="ADAL" clId="{CAF3243E-4B6A-423A-8FF1-D170F8CF62C5}" dt="2022-04-05T11:38:41.057" v="9219" actId="14100"/>
          <ac:spMkLst>
            <pc:docMk/>
            <pc:sldMk cId="2936196204" sldId="318"/>
            <ac:spMk id="2" creationId="{C53A0B03-3E3C-4352-A8F4-1930CBFEBDB3}"/>
          </ac:spMkLst>
        </pc:spChg>
        <pc:spChg chg="mod">
          <ac:chgData name="Lucie Uhlíková" userId="567cb6a2-9c20-44c1-86e1-673d9059bab1" providerId="ADAL" clId="{CAF3243E-4B6A-423A-8FF1-D170F8CF62C5}" dt="2022-04-05T11:38:25.682" v="9217" actId="6549"/>
          <ac:spMkLst>
            <pc:docMk/>
            <pc:sldMk cId="2936196204" sldId="318"/>
            <ac:spMk id="3" creationId="{41ED938A-5916-487B-8F12-A2A4B1B0E0B5}"/>
          </ac:spMkLst>
        </pc:spChg>
        <pc:spChg chg="add">
          <ac:chgData name="Lucie Uhlíková" userId="567cb6a2-9c20-44c1-86e1-673d9059bab1" providerId="ADAL" clId="{CAF3243E-4B6A-423A-8FF1-D170F8CF62C5}" dt="2022-04-05T11:37:35.664" v="9202" actId="26606"/>
          <ac:spMkLst>
            <pc:docMk/>
            <pc:sldMk cId="2936196204" sldId="318"/>
            <ac:spMk id="14" creationId="{2B566528-1B12-4246-9431-5C2D7D081168}"/>
          </ac:spMkLst>
        </pc:spChg>
        <pc:spChg chg="add">
          <ac:chgData name="Lucie Uhlíková" userId="567cb6a2-9c20-44c1-86e1-673d9059bab1" providerId="ADAL" clId="{CAF3243E-4B6A-423A-8FF1-D170F8CF62C5}" dt="2022-04-05T11:37:35.664" v="9202" actId="26606"/>
          <ac:spMkLst>
            <pc:docMk/>
            <pc:sldMk cId="2936196204" sldId="318"/>
            <ac:spMk id="20" creationId="{D3F51FEB-38FB-4F6C-9F7B-2F2AFAB65463}"/>
          </ac:spMkLst>
        </pc:spChg>
        <pc:spChg chg="add">
          <ac:chgData name="Lucie Uhlíková" userId="567cb6a2-9c20-44c1-86e1-673d9059bab1" providerId="ADAL" clId="{CAF3243E-4B6A-423A-8FF1-D170F8CF62C5}" dt="2022-04-05T11:37:35.664" v="9202" actId="26606"/>
          <ac:spMkLst>
            <pc:docMk/>
            <pc:sldMk cId="2936196204" sldId="318"/>
            <ac:spMk id="22" creationId="{1E547BA6-BAE0-43BB-A7CA-60F69CE252F0}"/>
          </ac:spMkLst>
        </pc:spChg>
        <pc:grpChg chg="add">
          <ac:chgData name="Lucie Uhlíková" userId="567cb6a2-9c20-44c1-86e1-673d9059bab1" providerId="ADAL" clId="{CAF3243E-4B6A-423A-8FF1-D170F8CF62C5}" dt="2022-04-05T11:37:35.664" v="9202" actId="26606"/>
          <ac:grpSpMkLst>
            <pc:docMk/>
            <pc:sldMk cId="2936196204" sldId="318"/>
            <ac:grpSpMk id="16" creationId="{07EAA094-9CF6-4695-958A-33D9BCAA9474}"/>
          </ac:grpSpMkLst>
        </pc:grpChg>
        <pc:picChg chg="add mod ord">
          <ac:chgData name="Lucie Uhlíková" userId="567cb6a2-9c20-44c1-86e1-673d9059bab1" providerId="ADAL" clId="{CAF3243E-4B6A-423A-8FF1-D170F8CF62C5}" dt="2022-04-05T11:38:37.434" v="9218" actId="1076"/>
          <ac:picMkLst>
            <pc:docMk/>
            <pc:sldMk cId="2936196204" sldId="318"/>
            <ac:picMk id="5" creationId="{452D3A0D-5741-4856-99AD-D777053D5944}"/>
          </ac:picMkLst>
        </pc:picChg>
        <pc:picChg chg="add mod">
          <ac:chgData name="Lucie Uhlíková" userId="567cb6a2-9c20-44c1-86e1-673d9059bab1" providerId="ADAL" clId="{CAF3243E-4B6A-423A-8FF1-D170F8CF62C5}" dt="2022-04-05T11:38:01.142" v="9208" actId="14100"/>
          <ac:picMkLst>
            <pc:docMk/>
            <pc:sldMk cId="2936196204" sldId="318"/>
            <ac:picMk id="7" creationId="{92B829BF-892B-486B-B58D-0564D202E97B}"/>
          </ac:picMkLst>
        </pc:picChg>
        <pc:picChg chg="add mod">
          <ac:chgData name="Lucie Uhlíková" userId="567cb6a2-9c20-44c1-86e1-673d9059bab1" providerId="ADAL" clId="{CAF3243E-4B6A-423A-8FF1-D170F8CF62C5}" dt="2022-04-05T11:38:04.312" v="9209" actId="14100"/>
          <ac:picMkLst>
            <pc:docMk/>
            <pc:sldMk cId="2936196204" sldId="318"/>
            <ac:picMk id="9" creationId="{0D3EA53F-61EA-45A8-A7D7-61D5674096EF}"/>
          </ac:picMkLst>
        </pc:picChg>
      </pc:sldChg>
      <pc:sldChg chg="addSp modSp new mod">
        <pc:chgData name="Lucie Uhlíková" userId="567cb6a2-9c20-44c1-86e1-673d9059bab1" providerId="ADAL" clId="{CAF3243E-4B6A-423A-8FF1-D170F8CF62C5}" dt="2022-04-05T12:33:44.444" v="9470" actId="27636"/>
        <pc:sldMkLst>
          <pc:docMk/>
          <pc:sldMk cId="387947954" sldId="319"/>
        </pc:sldMkLst>
        <pc:spChg chg="mod">
          <ac:chgData name="Lucie Uhlíková" userId="567cb6a2-9c20-44c1-86e1-673d9059bab1" providerId="ADAL" clId="{CAF3243E-4B6A-423A-8FF1-D170F8CF62C5}" dt="2022-04-05T12:33:44.444" v="9470" actId="27636"/>
          <ac:spMkLst>
            <pc:docMk/>
            <pc:sldMk cId="387947954" sldId="319"/>
            <ac:spMk id="2" creationId="{20E20F2A-EFC8-48CA-9380-31A02913C736}"/>
          </ac:spMkLst>
        </pc:spChg>
        <pc:spChg chg="mod">
          <ac:chgData name="Lucie Uhlíková" userId="567cb6a2-9c20-44c1-86e1-673d9059bab1" providerId="ADAL" clId="{CAF3243E-4B6A-423A-8FF1-D170F8CF62C5}" dt="2022-04-05T12:33:32.871" v="9468" actId="20577"/>
          <ac:spMkLst>
            <pc:docMk/>
            <pc:sldMk cId="387947954" sldId="319"/>
            <ac:spMk id="3" creationId="{71D024BB-EA48-4DD5-8A5F-FE21DB98DDF2}"/>
          </ac:spMkLst>
        </pc:spChg>
        <pc:picChg chg="add mod">
          <ac:chgData name="Lucie Uhlíková" userId="567cb6a2-9c20-44c1-86e1-673d9059bab1" providerId="ADAL" clId="{CAF3243E-4B6A-423A-8FF1-D170F8CF62C5}" dt="2022-04-05T12:33:14.448" v="9459" actId="1076"/>
          <ac:picMkLst>
            <pc:docMk/>
            <pc:sldMk cId="387947954" sldId="319"/>
            <ac:picMk id="5" creationId="{125B2454-D96C-48A3-BA08-F49820A70DA8}"/>
          </ac:picMkLst>
        </pc:picChg>
        <pc:picChg chg="add mod">
          <ac:chgData name="Lucie Uhlíková" userId="567cb6a2-9c20-44c1-86e1-673d9059bab1" providerId="ADAL" clId="{CAF3243E-4B6A-423A-8FF1-D170F8CF62C5}" dt="2022-04-05T12:33:29.309" v="9465" actId="1076"/>
          <ac:picMkLst>
            <pc:docMk/>
            <pc:sldMk cId="387947954" sldId="319"/>
            <ac:picMk id="7" creationId="{ADF69D93-226F-4D3D-87DD-5506DCCABA3E}"/>
          </ac:picMkLst>
        </pc:picChg>
        <pc:picChg chg="add mod">
          <ac:chgData name="Lucie Uhlíková" userId="567cb6a2-9c20-44c1-86e1-673d9059bab1" providerId="ADAL" clId="{CAF3243E-4B6A-423A-8FF1-D170F8CF62C5}" dt="2022-04-05T12:33:27.775" v="9464" actId="1076"/>
          <ac:picMkLst>
            <pc:docMk/>
            <pc:sldMk cId="387947954" sldId="319"/>
            <ac:picMk id="9" creationId="{0064E6A8-79AF-4B80-8E31-890145F5F3E8}"/>
          </ac:picMkLst>
        </pc:picChg>
        <pc:picChg chg="add mod">
          <ac:chgData name="Lucie Uhlíková" userId="567cb6a2-9c20-44c1-86e1-673d9059bab1" providerId="ADAL" clId="{CAF3243E-4B6A-423A-8FF1-D170F8CF62C5}" dt="2022-04-05T12:33:24.761" v="9463" actId="1076"/>
          <ac:picMkLst>
            <pc:docMk/>
            <pc:sldMk cId="387947954" sldId="319"/>
            <ac:picMk id="11" creationId="{AC446A57-FB02-4AC3-94B9-4D7C63D76135}"/>
          </ac:picMkLst>
        </pc:picChg>
        <pc:picChg chg="add mod">
          <ac:chgData name="Lucie Uhlíková" userId="567cb6a2-9c20-44c1-86e1-673d9059bab1" providerId="ADAL" clId="{CAF3243E-4B6A-423A-8FF1-D170F8CF62C5}" dt="2022-04-05T12:33:18.834" v="9460" actId="1076"/>
          <ac:picMkLst>
            <pc:docMk/>
            <pc:sldMk cId="387947954" sldId="319"/>
            <ac:picMk id="13" creationId="{EA6EE3FA-9796-4E6F-8751-9B801D5FD3D7}"/>
          </ac:picMkLst>
        </pc:picChg>
      </pc:sldChg>
      <pc:sldChg chg="modSp new mod">
        <pc:chgData name="Lucie Uhlíková" userId="567cb6a2-9c20-44c1-86e1-673d9059bab1" providerId="ADAL" clId="{CAF3243E-4B6A-423A-8FF1-D170F8CF62C5}" dt="2022-05-03T08:49:39.352" v="12084" actId="20577"/>
        <pc:sldMkLst>
          <pc:docMk/>
          <pc:sldMk cId="1695379381" sldId="320"/>
        </pc:sldMkLst>
        <pc:spChg chg="mod">
          <ac:chgData name="Lucie Uhlíková" userId="567cb6a2-9c20-44c1-86e1-673d9059bab1" providerId="ADAL" clId="{CAF3243E-4B6A-423A-8FF1-D170F8CF62C5}" dt="2022-05-03T08:48:55.441" v="12078" actId="20577"/>
          <ac:spMkLst>
            <pc:docMk/>
            <pc:sldMk cId="1695379381" sldId="320"/>
            <ac:spMk id="2" creationId="{B78EA4CD-0A3E-466A-8F9B-3256D0243094}"/>
          </ac:spMkLst>
        </pc:spChg>
        <pc:spChg chg="mod">
          <ac:chgData name="Lucie Uhlíková" userId="567cb6a2-9c20-44c1-86e1-673d9059bab1" providerId="ADAL" clId="{CAF3243E-4B6A-423A-8FF1-D170F8CF62C5}" dt="2022-05-03T08:49:39.352" v="12084" actId="20577"/>
          <ac:spMkLst>
            <pc:docMk/>
            <pc:sldMk cId="1695379381" sldId="320"/>
            <ac:spMk id="3" creationId="{177D41B0-86C3-45A8-948E-BA69E484F870}"/>
          </ac:spMkLst>
        </pc:spChg>
      </pc:sldChg>
      <pc:sldChg chg="modSp new mod">
        <pc:chgData name="Lucie Uhlíková" userId="567cb6a2-9c20-44c1-86e1-673d9059bab1" providerId="ADAL" clId="{CAF3243E-4B6A-423A-8FF1-D170F8CF62C5}" dt="2022-05-09T17:51:19.638" v="15810" actId="113"/>
        <pc:sldMkLst>
          <pc:docMk/>
          <pc:sldMk cId="3622432243" sldId="321"/>
        </pc:sldMkLst>
        <pc:spChg chg="mod">
          <ac:chgData name="Lucie Uhlíková" userId="567cb6a2-9c20-44c1-86e1-673d9059bab1" providerId="ADAL" clId="{CAF3243E-4B6A-423A-8FF1-D170F8CF62C5}" dt="2022-05-03T08:48:59.712" v="12079" actId="20577"/>
          <ac:spMkLst>
            <pc:docMk/>
            <pc:sldMk cId="3622432243" sldId="321"/>
            <ac:spMk id="2" creationId="{4E94C4F5-8C86-435B-8A8E-6AE8994F5E78}"/>
          </ac:spMkLst>
        </pc:spChg>
        <pc:spChg chg="mod">
          <ac:chgData name="Lucie Uhlíková" userId="567cb6a2-9c20-44c1-86e1-673d9059bab1" providerId="ADAL" clId="{CAF3243E-4B6A-423A-8FF1-D170F8CF62C5}" dt="2022-05-09T17:51:19.638" v="15810" actId="113"/>
          <ac:spMkLst>
            <pc:docMk/>
            <pc:sldMk cId="3622432243" sldId="321"/>
            <ac:spMk id="3" creationId="{EB9BDE18-595B-496A-9E19-CE96FA448F71}"/>
          </ac:spMkLst>
        </pc:spChg>
      </pc:sldChg>
      <pc:sldChg chg="add ord">
        <pc:chgData name="Lucie Uhlíková" userId="567cb6a2-9c20-44c1-86e1-673d9059bab1" providerId="ADAL" clId="{CAF3243E-4B6A-423A-8FF1-D170F8CF62C5}" dt="2022-05-09T15:34:53.284" v="12090"/>
        <pc:sldMkLst>
          <pc:docMk/>
          <pc:sldMk cId="268460463" sldId="322"/>
        </pc:sldMkLst>
      </pc:sldChg>
      <pc:sldChg chg="modSp new mod">
        <pc:chgData name="Lucie Uhlíková" userId="567cb6a2-9c20-44c1-86e1-673d9059bab1" providerId="ADAL" clId="{CAF3243E-4B6A-423A-8FF1-D170F8CF62C5}" dt="2022-05-10T05:09:08.421" v="16354" actId="27636"/>
        <pc:sldMkLst>
          <pc:docMk/>
          <pc:sldMk cId="2274932675" sldId="323"/>
        </pc:sldMkLst>
        <pc:spChg chg="mod">
          <ac:chgData name="Lucie Uhlíková" userId="567cb6a2-9c20-44c1-86e1-673d9059bab1" providerId="ADAL" clId="{CAF3243E-4B6A-423A-8FF1-D170F8CF62C5}" dt="2022-05-09T15:57:42.093" v="12540" actId="6549"/>
          <ac:spMkLst>
            <pc:docMk/>
            <pc:sldMk cId="2274932675" sldId="323"/>
            <ac:spMk id="2" creationId="{9E824BDA-510E-CF1C-EB31-FB614F713033}"/>
          </ac:spMkLst>
        </pc:spChg>
        <pc:spChg chg="mod">
          <ac:chgData name="Lucie Uhlíková" userId="567cb6a2-9c20-44c1-86e1-673d9059bab1" providerId="ADAL" clId="{CAF3243E-4B6A-423A-8FF1-D170F8CF62C5}" dt="2022-05-10T05:09:08.421" v="16354" actId="27636"/>
          <ac:spMkLst>
            <pc:docMk/>
            <pc:sldMk cId="2274932675" sldId="323"/>
            <ac:spMk id="3" creationId="{956131CB-874D-8FF0-9EEB-CE827CD86BA6}"/>
          </ac:spMkLst>
        </pc:spChg>
      </pc:sldChg>
      <pc:sldChg chg="modSp new mod ord">
        <pc:chgData name="Lucie Uhlíková" userId="567cb6a2-9c20-44c1-86e1-673d9059bab1" providerId="ADAL" clId="{CAF3243E-4B6A-423A-8FF1-D170F8CF62C5}" dt="2022-05-17T05:38:45.728" v="20682" actId="207"/>
        <pc:sldMkLst>
          <pc:docMk/>
          <pc:sldMk cId="1694320879" sldId="324"/>
        </pc:sldMkLst>
        <pc:spChg chg="mod">
          <ac:chgData name="Lucie Uhlíková" userId="567cb6a2-9c20-44c1-86e1-673d9059bab1" providerId="ADAL" clId="{CAF3243E-4B6A-423A-8FF1-D170F8CF62C5}" dt="2022-05-09T16:00:40.213" v="12689" actId="20577"/>
          <ac:spMkLst>
            <pc:docMk/>
            <pc:sldMk cId="1694320879" sldId="324"/>
            <ac:spMk id="2" creationId="{9055B48B-F148-AE1B-CD81-16F2D452A0CF}"/>
          </ac:spMkLst>
        </pc:spChg>
        <pc:spChg chg="mod">
          <ac:chgData name="Lucie Uhlíková" userId="567cb6a2-9c20-44c1-86e1-673d9059bab1" providerId="ADAL" clId="{CAF3243E-4B6A-423A-8FF1-D170F8CF62C5}" dt="2022-05-17T05:38:45.728" v="20682" actId="207"/>
          <ac:spMkLst>
            <pc:docMk/>
            <pc:sldMk cId="1694320879" sldId="324"/>
            <ac:spMk id="3" creationId="{81045AE9-B259-61C5-34C8-453FA84E1626}"/>
          </ac:spMkLst>
        </pc:spChg>
      </pc:sldChg>
      <pc:sldChg chg="modSp new mod ord">
        <pc:chgData name="Lucie Uhlíková" userId="567cb6a2-9c20-44c1-86e1-673d9059bab1" providerId="ADAL" clId="{CAF3243E-4B6A-423A-8FF1-D170F8CF62C5}" dt="2022-05-09T17:22:41.230" v="15523" actId="255"/>
        <pc:sldMkLst>
          <pc:docMk/>
          <pc:sldMk cId="3508198487" sldId="325"/>
        </pc:sldMkLst>
        <pc:spChg chg="mod">
          <ac:chgData name="Lucie Uhlíková" userId="567cb6a2-9c20-44c1-86e1-673d9059bab1" providerId="ADAL" clId="{CAF3243E-4B6A-423A-8FF1-D170F8CF62C5}" dt="2022-05-09T16:28:29.441" v="13352" actId="1076"/>
          <ac:spMkLst>
            <pc:docMk/>
            <pc:sldMk cId="3508198487" sldId="325"/>
            <ac:spMk id="2" creationId="{4D0DC5CE-6674-01E6-D3D5-1E5802FCB8C2}"/>
          </ac:spMkLst>
        </pc:spChg>
        <pc:spChg chg="mod">
          <ac:chgData name="Lucie Uhlíková" userId="567cb6a2-9c20-44c1-86e1-673d9059bab1" providerId="ADAL" clId="{CAF3243E-4B6A-423A-8FF1-D170F8CF62C5}" dt="2022-05-09T17:22:41.230" v="15523" actId="255"/>
          <ac:spMkLst>
            <pc:docMk/>
            <pc:sldMk cId="3508198487" sldId="325"/>
            <ac:spMk id="3" creationId="{9880D127-69CB-66A4-630B-CAC6A4C7F240}"/>
          </ac:spMkLst>
        </pc:spChg>
      </pc:sldChg>
      <pc:sldChg chg="modSp new mod">
        <pc:chgData name="Lucie Uhlíková" userId="567cb6a2-9c20-44c1-86e1-673d9059bab1" providerId="ADAL" clId="{CAF3243E-4B6A-423A-8FF1-D170F8CF62C5}" dt="2022-05-17T05:39:24.749" v="20694" actId="20577"/>
        <pc:sldMkLst>
          <pc:docMk/>
          <pc:sldMk cId="2654558856" sldId="326"/>
        </pc:sldMkLst>
        <pc:spChg chg="mod">
          <ac:chgData name="Lucie Uhlíková" userId="567cb6a2-9c20-44c1-86e1-673d9059bab1" providerId="ADAL" clId="{CAF3243E-4B6A-423A-8FF1-D170F8CF62C5}" dt="2022-05-09T16:28:48.562" v="13355" actId="14100"/>
          <ac:spMkLst>
            <pc:docMk/>
            <pc:sldMk cId="2654558856" sldId="326"/>
            <ac:spMk id="2" creationId="{69F369A2-CE5E-43E6-EC6A-FA453A2E15F3}"/>
          </ac:spMkLst>
        </pc:spChg>
        <pc:spChg chg="mod">
          <ac:chgData name="Lucie Uhlíková" userId="567cb6a2-9c20-44c1-86e1-673d9059bab1" providerId="ADAL" clId="{CAF3243E-4B6A-423A-8FF1-D170F8CF62C5}" dt="2022-05-17T05:39:24.749" v="20694" actId="20577"/>
          <ac:spMkLst>
            <pc:docMk/>
            <pc:sldMk cId="2654558856" sldId="326"/>
            <ac:spMk id="3" creationId="{F4C38A5F-BCC6-DE2E-810D-3811C4635DE4}"/>
          </ac:spMkLst>
        </pc:spChg>
      </pc:sldChg>
      <pc:sldChg chg="modSp new mod">
        <pc:chgData name="Lucie Uhlíková" userId="567cb6a2-9c20-44c1-86e1-673d9059bab1" providerId="ADAL" clId="{CAF3243E-4B6A-423A-8FF1-D170F8CF62C5}" dt="2022-05-09T17:06:04.170" v="15073" actId="14100"/>
        <pc:sldMkLst>
          <pc:docMk/>
          <pc:sldMk cId="2543176644" sldId="327"/>
        </pc:sldMkLst>
        <pc:spChg chg="mod">
          <ac:chgData name="Lucie Uhlíková" userId="567cb6a2-9c20-44c1-86e1-673d9059bab1" providerId="ADAL" clId="{CAF3243E-4B6A-423A-8FF1-D170F8CF62C5}" dt="2022-05-09T16:57:14.150" v="14675" actId="20577"/>
          <ac:spMkLst>
            <pc:docMk/>
            <pc:sldMk cId="2543176644" sldId="327"/>
            <ac:spMk id="2" creationId="{58CB2627-F2D1-3461-D894-B3AE6272A204}"/>
          </ac:spMkLst>
        </pc:spChg>
        <pc:spChg chg="mod">
          <ac:chgData name="Lucie Uhlíková" userId="567cb6a2-9c20-44c1-86e1-673d9059bab1" providerId="ADAL" clId="{CAF3243E-4B6A-423A-8FF1-D170F8CF62C5}" dt="2022-05-09T17:06:04.170" v="15073" actId="14100"/>
          <ac:spMkLst>
            <pc:docMk/>
            <pc:sldMk cId="2543176644" sldId="327"/>
            <ac:spMk id="3" creationId="{7B34E566-D71F-2BCB-A11B-9FFBCF475A1A}"/>
          </ac:spMkLst>
        </pc:spChg>
      </pc:sldChg>
      <pc:sldChg chg="addSp modSp new mod ord">
        <pc:chgData name="Lucie Uhlíková" userId="567cb6a2-9c20-44c1-86e1-673d9059bab1" providerId="ADAL" clId="{CAF3243E-4B6A-423A-8FF1-D170F8CF62C5}" dt="2022-05-10T05:20:03.010" v="16699"/>
        <pc:sldMkLst>
          <pc:docMk/>
          <pc:sldMk cId="4243465549" sldId="328"/>
        </pc:sldMkLst>
        <pc:spChg chg="add mod">
          <ac:chgData name="Lucie Uhlíková" userId="567cb6a2-9c20-44c1-86e1-673d9059bab1" providerId="ADAL" clId="{CAF3243E-4B6A-423A-8FF1-D170F8CF62C5}" dt="2022-05-10T05:19:38.431" v="16695" actId="20577"/>
          <ac:spMkLst>
            <pc:docMk/>
            <pc:sldMk cId="4243465549" sldId="328"/>
            <ac:spMk id="3" creationId="{FDE19137-A97F-F770-5394-1BD1E857C724}"/>
          </ac:spMkLst>
        </pc:spChg>
      </pc:sldChg>
      <pc:sldChg chg="addSp modSp new mod">
        <pc:chgData name="Lucie Uhlíková" userId="567cb6a2-9c20-44c1-86e1-673d9059bab1" providerId="ADAL" clId="{CAF3243E-4B6A-423A-8FF1-D170F8CF62C5}" dt="2022-05-17T05:39:58.487" v="20700" actId="6549"/>
        <pc:sldMkLst>
          <pc:docMk/>
          <pc:sldMk cId="1751963922" sldId="329"/>
        </pc:sldMkLst>
        <pc:spChg chg="add mod">
          <ac:chgData name="Lucie Uhlíková" userId="567cb6a2-9c20-44c1-86e1-673d9059bab1" providerId="ADAL" clId="{CAF3243E-4B6A-423A-8FF1-D170F8CF62C5}" dt="2022-05-17T05:39:58.487" v="20700" actId="6549"/>
          <ac:spMkLst>
            <pc:docMk/>
            <pc:sldMk cId="1751963922" sldId="329"/>
            <ac:spMk id="3" creationId="{7D61B955-8485-A76A-7DD1-3AD84A66F893}"/>
          </ac:spMkLst>
        </pc:spChg>
      </pc:sldChg>
      <pc:sldChg chg="addSp modSp new mod">
        <pc:chgData name="Lucie Uhlíková" userId="567cb6a2-9c20-44c1-86e1-673d9059bab1" providerId="ADAL" clId="{CAF3243E-4B6A-423A-8FF1-D170F8CF62C5}" dt="2022-05-16T17:32:24.635" v="17611" actId="6549"/>
        <pc:sldMkLst>
          <pc:docMk/>
          <pc:sldMk cId="3472196341" sldId="330"/>
        </pc:sldMkLst>
        <pc:spChg chg="add mod">
          <ac:chgData name="Lucie Uhlíková" userId="567cb6a2-9c20-44c1-86e1-673d9059bab1" providerId="ADAL" clId="{CAF3243E-4B6A-423A-8FF1-D170F8CF62C5}" dt="2022-05-16T17:32:24.635" v="17611" actId="6549"/>
          <ac:spMkLst>
            <pc:docMk/>
            <pc:sldMk cId="3472196341" sldId="330"/>
            <ac:spMk id="3" creationId="{338670E6-2A25-B9C0-2FB7-712F9BB4985F}"/>
          </ac:spMkLst>
        </pc:spChg>
      </pc:sldChg>
      <pc:sldChg chg="new del">
        <pc:chgData name="Lucie Uhlíková" userId="567cb6a2-9c20-44c1-86e1-673d9059bab1" providerId="ADAL" clId="{CAF3243E-4B6A-423A-8FF1-D170F8CF62C5}" dt="2022-05-16T17:45:09.505" v="17626" actId="680"/>
        <pc:sldMkLst>
          <pc:docMk/>
          <pc:sldMk cId="172805710" sldId="331"/>
        </pc:sldMkLst>
      </pc:sldChg>
      <pc:sldChg chg="new del">
        <pc:chgData name="Lucie Uhlíková" userId="567cb6a2-9c20-44c1-86e1-673d9059bab1" providerId="ADAL" clId="{CAF3243E-4B6A-423A-8FF1-D170F8CF62C5}" dt="2022-05-16T17:45:07.130" v="17624" actId="680"/>
        <pc:sldMkLst>
          <pc:docMk/>
          <pc:sldMk cId="1456893923" sldId="331"/>
        </pc:sldMkLst>
      </pc:sldChg>
      <pc:sldChg chg="addSp modSp new mod">
        <pc:chgData name="Lucie Uhlíková" userId="567cb6a2-9c20-44c1-86e1-673d9059bab1" providerId="ADAL" clId="{CAF3243E-4B6A-423A-8FF1-D170F8CF62C5}" dt="2022-05-17T11:34:07.531" v="20703" actId="114"/>
        <pc:sldMkLst>
          <pc:docMk/>
          <pc:sldMk cId="2826310955" sldId="331"/>
        </pc:sldMkLst>
        <pc:spChg chg="mod">
          <ac:chgData name="Lucie Uhlíková" userId="567cb6a2-9c20-44c1-86e1-673d9059bab1" providerId="ADAL" clId="{CAF3243E-4B6A-423A-8FF1-D170F8CF62C5}" dt="2022-05-16T17:48:15.055" v="17914" actId="20577"/>
          <ac:spMkLst>
            <pc:docMk/>
            <pc:sldMk cId="2826310955" sldId="331"/>
            <ac:spMk id="2" creationId="{CE8FB340-C549-9232-2978-8461836C83D9}"/>
          </ac:spMkLst>
        </pc:spChg>
        <pc:spChg chg="add mod">
          <ac:chgData name="Lucie Uhlíková" userId="567cb6a2-9c20-44c1-86e1-673d9059bab1" providerId="ADAL" clId="{CAF3243E-4B6A-423A-8FF1-D170F8CF62C5}" dt="2022-05-17T11:34:07.531" v="20703" actId="114"/>
          <ac:spMkLst>
            <pc:docMk/>
            <pc:sldMk cId="2826310955" sldId="331"/>
            <ac:spMk id="4" creationId="{99EC9853-64CC-E869-49C6-95282BC97A1C}"/>
          </ac:spMkLst>
        </pc:spChg>
      </pc:sldChg>
      <pc:sldChg chg="addSp modSp new add del mod">
        <pc:chgData name="Lucie Uhlíková" userId="567cb6a2-9c20-44c1-86e1-673d9059bab1" providerId="ADAL" clId="{CAF3243E-4B6A-423A-8FF1-D170F8CF62C5}" dt="2022-05-17T05:39:38.669" v="20695" actId="2696"/>
        <pc:sldMkLst>
          <pc:docMk/>
          <pc:sldMk cId="2229675092" sldId="332"/>
        </pc:sldMkLst>
        <pc:spChg chg="mod">
          <ac:chgData name="Lucie Uhlíková" userId="567cb6a2-9c20-44c1-86e1-673d9059bab1" providerId="ADAL" clId="{CAF3243E-4B6A-423A-8FF1-D170F8CF62C5}" dt="2022-05-17T05:09:16.187" v="18483" actId="21"/>
          <ac:spMkLst>
            <pc:docMk/>
            <pc:sldMk cId="2229675092" sldId="332"/>
            <ac:spMk id="2" creationId="{8459D21A-A98D-2DA8-3C3E-3EABEC46E0D7}"/>
          </ac:spMkLst>
        </pc:spChg>
        <pc:spChg chg="add mod">
          <ac:chgData name="Lucie Uhlíková" userId="567cb6a2-9c20-44c1-86e1-673d9059bab1" providerId="ADAL" clId="{CAF3243E-4B6A-423A-8FF1-D170F8CF62C5}" dt="2022-05-17T05:08:16.727" v="18470" actId="20577"/>
          <ac:spMkLst>
            <pc:docMk/>
            <pc:sldMk cId="2229675092" sldId="332"/>
            <ac:spMk id="3" creationId="{4E018939-BD2E-9905-616F-137E5801B175}"/>
          </ac:spMkLst>
        </pc:spChg>
      </pc:sldChg>
      <pc:sldChg chg="add del">
        <pc:chgData name="Lucie Uhlíková" userId="567cb6a2-9c20-44c1-86e1-673d9059bab1" providerId="ADAL" clId="{CAF3243E-4B6A-423A-8FF1-D170F8CF62C5}" dt="2022-05-17T05:09:05.027" v="18478"/>
        <pc:sldMkLst>
          <pc:docMk/>
          <pc:sldMk cId="3629377804" sldId="332"/>
        </pc:sldMkLst>
      </pc:sldChg>
      <pc:sldChg chg="add del">
        <pc:chgData name="Lucie Uhlíková" userId="567cb6a2-9c20-44c1-86e1-673d9059bab1" providerId="ADAL" clId="{CAF3243E-4B6A-423A-8FF1-D170F8CF62C5}" dt="2022-05-17T05:08:58.697" v="18475"/>
        <pc:sldMkLst>
          <pc:docMk/>
          <pc:sldMk cId="3648156548" sldId="332"/>
        </pc:sldMkLst>
      </pc:sldChg>
      <pc:sldChg chg="modSp add mod">
        <pc:chgData name="Lucie Uhlíková" userId="567cb6a2-9c20-44c1-86e1-673d9059bab1" providerId="ADAL" clId="{CAF3243E-4B6A-423A-8FF1-D170F8CF62C5}" dt="2022-05-17T11:34:34.292" v="20711" actId="20577"/>
        <pc:sldMkLst>
          <pc:docMk/>
          <pc:sldMk cId="3718980775" sldId="333"/>
        </pc:sldMkLst>
        <pc:spChg chg="mod">
          <ac:chgData name="Lucie Uhlíková" userId="567cb6a2-9c20-44c1-86e1-673d9059bab1" providerId="ADAL" clId="{CAF3243E-4B6A-423A-8FF1-D170F8CF62C5}" dt="2022-05-17T11:34:34.292" v="20711" actId="20577"/>
          <ac:spMkLst>
            <pc:docMk/>
            <pc:sldMk cId="3718980775" sldId="333"/>
            <ac:spMk id="2" creationId="{9055B48B-F148-AE1B-CD81-16F2D452A0CF}"/>
          </ac:spMkLst>
        </pc:spChg>
        <pc:spChg chg="mod">
          <ac:chgData name="Lucie Uhlíková" userId="567cb6a2-9c20-44c1-86e1-673d9059bab1" providerId="ADAL" clId="{CAF3243E-4B6A-423A-8FF1-D170F8CF62C5}" dt="2022-05-17T11:34:15.542" v="20710" actId="20577"/>
          <ac:spMkLst>
            <pc:docMk/>
            <pc:sldMk cId="3718980775" sldId="333"/>
            <ac:spMk id="3" creationId="{81045AE9-B259-61C5-34C8-453FA84E162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0B681-4DFF-4951-BD80-7C45C2F5212E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6B467-AE8F-426E-87BA-97395C4CA7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10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C6F7F-1A11-4F82-A63E-5F0536A4D149}" type="slidenum">
              <a:rPr lang="cs-CZ" smtClean="0"/>
              <a:pPr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829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32B61-4A74-4146-B7BB-1F49F0EA5EAD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7745-34EA-43B9-8AC2-69ED426D1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700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32B61-4A74-4146-B7BB-1F49F0EA5EAD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7745-34EA-43B9-8AC2-69ED426D1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7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32B61-4A74-4146-B7BB-1F49F0EA5EAD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7745-34EA-43B9-8AC2-69ED426D1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32B61-4A74-4146-B7BB-1F49F0EA5EAD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7745-34EA-43B9-8AC2-69ED426D1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80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32B61-4A74-4146-B7BB-1F49F0EA5EAD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7745-34EA-43B9-8AC2-69ED426D1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81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32B61-4A74-4146-B7BB-1F49F0EA5EAD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7745-34EA-43B9-8AC2-69ED426D1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62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32B61-4A74-4146-B7BB-1F49F0EA5EAD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7745-34EA-43B9-8AC2-69ED426D1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11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32B61-4A74-4146-B7BB-1F49F0EA5EAD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7745-34EA-43B9-8AC2-69ED426D1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10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32B61-4A74-4146-B7BB-1F49F0EA5EAD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7745-34EA-43B9-8AC2-69ED426D1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539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32B61-4A74-4146-B7BB-1F49F0EA5EAD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7745-34EA-43B9-8AC2-69ED426D1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90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32B61-4A74-4146-B7BB-1F49F0EA5EAD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7745-34EA-43B9-8AC2-69ED426D1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69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32B61-4A74-4146-B7BB-1F49F0EA5EAD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37745-34EA-43B9-8AC2-69ED426D1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489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Úvod do etnomuzikologie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100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A4A2C-6D4A-49D1-9D4E-E74477F9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Anthropology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Music</a:t>
            </a:r>
            <a:r>
              <a:rPr lang="cs-CZ" dirty="0"/>
              <a:t> (1964)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15EA1D-F8D4-475E-8EB4-859DA91C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Alan </a:t>
            </a:r>
            <a:r>
              <a:rPr lang="cs-CZ" dirty="0" err="1"/>
              <a:t>Merriam</a:t>
            </a:r>
            <a:r>
              <a:rPr lang="cs-CZ" dirty="0"/>
              <a:t> konstatoval, že </a:t>
            </a:r>
            <a:r>
              <a:rPr lang="cs-CZ" b="1" dirty="0"/>
              <a:t>studium hudebního zvuku</a:t>
            </a:r>
            <a:r>
              <a:rPr lang="cs-CZ" dirty="0"/>
              <a:t> (muzikologická analýza a komparace) je pouze jednou analytickou úrovní v etnomuzikologickém bádání o hudbě.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Další dvě etnomuzikologické analytické úrovně jsou: </a:t>
            </a:r>
          </a:p>
          <a:p>
            <a:pPr>
              <a:buFontTx/>
              <a:buChar char="-"/>
            </a:pPr>
            <a:r>
              <a:rPr lang="cs-CZ" b="1" dirty="0"/>
              <a:t>konceptualizace hudby</a:t>
            </a:r>
            <a:r>
              <a:rPr lang="cs-CZ" dirty="0"/>
              <a:t> </a:t>
            </a:r>
          </a:p>
          <a:p>
            <a:pPr>
              <a:buFontTx/>
              <a:buChar char="-"/>
            </a:pPr>
            <a:r>
              <a:rPr lang="cs-CZ" b="1" dirty="0"/>
              <a:t>chování s hudbou spojené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dirty="0"/>
              <a:t>Jde tedy o trojdílný model etnomuzikologické analýzy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6485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F1EE5-0D1A-4338-95F7-E31D9C54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Alan </a:t>
            </a: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Merriam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 oblastí zkoumání a problémů, jež by měla studovat etnomuzikologie (ve smyslu kombinace antropologie a muzikologie s cílem poznání lidských bytostí jako tvůrců hudby: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C9943B-08B1-4755-A875-B92DC5434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cs-CZ" sz="1600" dirty="0"/>
              <a:t>Sdílené kulturní představy o hudbě</a:t>
            </a:r>
          </a:p>
          <a:p>
            <a:pPr marL="342900" indent="-342900">
              <a:buAutoNum type="arabicPeriod"/>
            </a:pPr>
            <a:r>
              <a:rPr lang="cs-CZ" sz="1600" dirty="0"/>
              <a:t>Vztah mezi sluchovým vnímáním a dalšími způsoby vnímání (synestézie)</a:t>
            </a:r>
          </a:p>
          <a:p>
            <a:pPr marL="342900" indent="-342900">
              <a:buAutoNum type="arabicPeriod"/>
            </a:pPr>
            <a:r>
              <a:rPr lang="cs-CZ" sz="1600" dirty="0"/>
              <a:t>Fyzické a verbální chování ve vztahu k hudbě</a:t>
            </a:r>
          </a:p>
          <a:p>
            <a:pPr marL="342900" indent="-342900">
              <a:buAutoNum type="arabicPeriod"/>
            </a:pPr>
            <a:r>
              <a:rPr lang="cs-CZ" sz="1600" dirty="0"/>
              <a:t>Hudebníci jako sociální skupina</a:t>
            </a:r>
          </a:p>
          <a:p>
            <a:pPr marL="342900" indent="-342900">
              <a:buAutoNum type="arabicPeriod"/>
            </a:pPr>
            <a:r>
              <a:rPr lang="cs-CZ" sz="1600" dirty="0"/>
              <a:t>Učení hudby a učení se hudbě</a:t>
            </a:r>
          </a:p>
          <a:p>
            <a:pPr marL="342900" indent="-342900">
              <a:buAutoNum type="arabicPeriod"/>
            </a:pPr>
            <a:r>
              <a:rPr lang="cs-CZ" sz="1600" dirty="0"/>
              <a:t>Kompoziční proces</a:t>
            </a:r>
          </a:p>
          <a:p>
            <a:pPr marL="342900" indent="-342900">
              <a:buAutoNum type="arabicPeriod"/>
            </a:pPr>
            <a:r>
              <a:rPr lang="cs-CZ" sz="1600" dirty="0"/>
              <a:t>Studium písňových textů</a:t>
            </a:r>
          </a:p>
          <a:p>
            <a:pPr marL="342900" indent="-342900">
              <a:buAutoNum type="arabicPeriod"/>
            </a:pPr>
            <a:r>
              <a:rPr lang="cs-CZ" sz="1600" dirty="0"/>
              <a:t>Užití a funkce hudby</a:t>
            </a:r>
          </a:p>
          <a:p>
            <a:pPr marL="342900" indent="-342900">
              <a:buAutoNum type="arabicPeriod"/>
            </a:pPr>
            <a:r>
              <a:rPr lang="cs-CZ" sz="1600" dirty="0"/>
              <a:t>Hudba jakožto symbolické chování (hudební význam)</a:t>
            </a:r>
          </a:p>
          <a:p>
            <a:pPr marL="342900" indent="-342900">
              <a:buAutoNum type="arabicPeriod"/>
            </a:pPr>
            <a:r>
              <a:rPr lang="cs-CZ" sz="1600" dirty="0"/>
              <a:t>Estetika a vzájemné vztahy mezi uměními</a:t>
            </a:r>
          </a:p>
          <a:p>
            <a:pPr marL="342900" indent="-342900">
              <a:buAutoNum type="arabicPeriod"/>
            </a:pPr>
            <a:r>
              <a:rPr lang="cs-CZ" sz="1600" dirty="0"/>
              <a:t>Hudba a kulturní historie</a:t>
            </a:r>
          </a:p>
          <a:p>
            <a:pPr marL="342900" indent="-342900">
              <a:buAutoNum type="arabicPeriod"/>
            </a:pPr>
            <a:r>
              <a:rPr lang="cs-CZ" sz="1600" dirty="0"/>
              <a:t>Hudba a kulturní dynamika</a:t>
            </a:r>
          </a:p>
        </p:txBody>
      </p:sp>
    </p:spTree>
    <p:extLst>
      <p:ext uri="{BB962C8B-B14F-4D97-AF65-F5344CB8AC3E}">
        <p14:creationId xmlns:p14="http://schemas.microsoft.com/office/powerpoint/2010/main" val="761216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7DEC0E-F618-4190-BEF7-88BDB99EB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etnomuzikologie – 70. léta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8EFF49-B762-488C-8932-0432B2FBD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574"/>
            <a:ext cx="10515600" cy="4882393"/>
          </a:xfrm>
        </p:spPr>
        <p:txBody>
          <a:bodyPr>
            <a:normAutofit fontScale="62500" lnSpcReduction="20000"/>
          </a:bodyPr>
          <a:lstStyle/>
          <a:p>
            <a:r>
              <a:rPr lang="cs-CZ" sz="2900" dirty="0">
                <a:latin typeface="Times" panose="02020603050405020304" pitchFamily="18" charset="0"/>
                <a:cs typeface="Times" panose="02020603050405020304" pitchFamily="18" charset="0"/>
              </a:rPr>
              <a:t>Etnomuzikologie dostává do širšího povědomí i mimo úzký okruh vědců, kteří založili a podporovali počáteční rozvoj oboru. Vliv disciplíny se rozšířil mezi skladatele, muzikoterapeuty, hudební pedagogy, antropology, muzikology a dokonce i do oblasti populární kultury.</a:t>
            </a:r>
          </a:p>
          <a:p>
            <a:pPr marL="0" indent="0">
              <a:buNone/>
            </a:pPr>
            <a:endParaRPr lang="cs-CZ" sz="29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cs-CZ" sz="2900" dirty="0">
                <a:latin typeface="Times" panose="02020603050405020304" pitchFamily="18" charset="0"/>
                <a:cs typeface="Times" panose="02020603050405020304" pitchFamily="18" charset="0"/>
              </a:rPr>
              <a:t>Stále probíhaly </a:t>
            </a:r>
            <a:r>
              <a:rPr lang="cs-CZ" sz="2900" b="1" dirty="0">
                <a:latin typeface="Times" panose="02020603050405020304" pitchFamily="18" charset="0"/>
                <a:cs typeface="Times" panose="02020603050405020304" pitchFamily="18" charset="0"/>
              </a:rPr>
              <a:t>diskuse o definici etnomuzikologie a otázky, jaká práce se za etnomuzikologii považuje a jaká nikoliv.</a:t>
            </a:r>
          </a:p>
          <a:p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1) </a:t>
            </a:r>
            <a:r>
              <a:rPr lang="cs-CZ" b="1" dirty="0">
                <a:latin typeface="Times" panose="02020603050405020304" pitchFamily="18" charset="0"/>
                <a:cs typeface="Times" panose="02020603050405020304" pitchFamily="18" charset="0"/>
              </a:rPr>
              <a:t>Muzikologicky orientovaný směr</a:t>
            </a:r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: etnomuzikologové, kteří studují hudbu z hlediska zvukového objektu (ten může mít podobu představení, nahrávek nebo transkripcí a zaměřuje se na výškový, rytmický, formální a harmonický obsah); kulturní kontext pro tyto etnomuzikology nabývá druhořadé role.    </a:t>
            </a:r>
          </a:p>
          <a:p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2) </a:t>
            </a:r>
            <a:r>
              <a:rPr lang="cs-CZ" b="1" dirty="0">
                <a:latin typeface="Times" panose="02020603050405020304" pitchFamily="18" charset="0"/>
                <a:cs typeface="Times" panose="02020603050405020304" pitchFamily="18" charset="0"/>
              </a:rPr>
              <a:t>Antropologicky orientovaný směr</a:t>
            </a:r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: etnomuzikologové, kteří se zaměřují na člověka s postojem, že "hudba je kultura" a "to, co dělají hudebníci, je společnost".</a:t>
            </a:r>
          </a:p>
          <a:p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Jedním z určujících rysů tohoto desetiletí byl </a:t>
            </a:r>
            <a:r>
              <a:rPr lang="cs-CZ" b="1" dirty="0">
                <a:latin typeface="Times" panose="02020603050405020304" pitchFamily="18" charset="0"/>
                <a:cs typeface="Times" panose="02020603050405020304" pitchFamily="18" charset="0"/>
              </a:rPr>
              <a:t>nástup antropologického vlivu </a:t>
            </a:r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v rámci etnomuzikologie. V této době došlo v etnomuzikologické disciplíně k posunu pozornosti od hudebních dat, jako je výška tónu a formální struktura, směrem k člověku a lidským vztahům. Začlenění teoretických rámců z oblasti antropologie také vedlo ke stále vstřícnějšímu postoji k přijímání dalších oborů, jako je lingvistika a psychologie, do širšího úsilí o pochopení hudby, jak funguje v kultuře (nebo "jako" kultura). </a:t>
            </a:r>
          </a:p>
          <a:p>
            <a:pPr marL="0" indent="0">
              <a:buNone/>
            </a:pPr>
            <a:endParaRPr lang="cs-CZ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Odklon od studia tzv. jednoduchých a uzavřených společností</a:t>
            </a:r>
          </a:p>
          <a:p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Počátek studia hudby západních městských lokalit a obecně ve složitých společnostech</a:t>
            </a:r>
          </a:p>
        </p:txBody>
      </p:sp>
    </p:spTree>
    <p:extLst>
      <p:ext uri="{BB962C8B-B14F-4D97-AF65-F5344CB8AC3E}">
        <p14:creationId xmlns:p14="http://schemas.microsoft.com/office/powerpoint/2010/main" val="1147253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C33D0-6035-4268-9ED3-F02C63C66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etnomuzikologie – 80. léta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419871-3EE0-4C19-8FC8-BB1CA1EB9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Řešení otázky předsudků a reprezentací: 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etnomuzikologové vzali v úvahu dopady předsudků, které si do svých studií přinesli jako (většinou) členové outsiderské skupiny, a také důsledky toho, jak se rozhodli reprezentovat etnografii a hudbu kultur, které studují. Historicky se západní terénní pracovníci prohlašovali za odborníky na cizí hudební tradic</a:t>
            </a:r>
            <a:r>
              <a:rPr lang="cs-CZ" sz="1800" dirty="0">
                <a:latin typeface="Times New Roman" panose="02020603050405020304" pitchFamily="18" charset="0"/>
              </a:rPr>
              <a:t>e, jakmile měli pocit, že hudbu ovládají, ale tito badatelé ignorovali rozdíly ve světonázoru, prioritních systémech a kognitivních vzorcích a domnívali se, že jejich interpretace je pravdivá. Problematika kulturního odstupu v etnomuzikologickém studiu – stále více odborníků přicházelo ze stejných kultur jako zkoumaná hudba, proměňoval se náhled na jednotlivé „hudby“; odmítnutí kolonialismus a následná revize hierarchického pohledu na kultury a národy.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Objevuje se otázka tzv. </a:t>
            </a: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reflexivity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: 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tnomuzikolog a jeho studovaná kultura se navzájem obousměrně reflexivně ovlivňují v tom smyslu, že je možné, aby nejen pozorování ovlivnilo pozorovatele, ale také aby přítomnost pozorovatele ovlivnila to, co pozoruje.</a:t>
            </a:r>
          </a:p>
          <a:p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Problematika spolehlivosti pramene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začínají se diskutovat otázky spojené s povahou ústní tradice a problémy, které z ní vyplývají pro spolehlivost pramene. Chápání konkrétní písně jako živého útvaru (v ústní tradici každý následující interpret přináší svou vlastní interpretaci; bez ohledu na původní zamýšlený význam, jakmile je píseň původně interpretována posluchači, později vybavena v paměti při prezentaci výzkumníkovi, interpretována výzkumníkem a poté interpretována posluchači výzkumníka, může nabývat a nabývá různých významů).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80. léta lze klasifikovat vznikem povědomí o kulturní zaujatosti, spolehlivosti různých zdrojů a obecnou skepsí, pokud jde o platnost pohledu výzkumníka a samotného předmětu výzkumu. </a:t>
            </a: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5138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F6635-1587-4052-9346-E3DFDF063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etnomuzikologie: 90. léta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FE4555-CE23-4B3D-8530-63D0037D1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Koncem 80. let začíná etnomuzikologie studovat také </a:t>
            </a:r>
            <a:r>
              <a:rPr lang="cs-CZ" b="1" dirty="0"/>
              <a:t>populární hudbu </a:t>
            </a:r>
            <a:r>
              <a:rPr lang="cs-CZ" dirty="0"/>
              <a:t>a vliv médií na hudbu po celém světě. </a:t>
            </a:r>
          </a:p>
          <a:p>
            <a:r>
              <a:rPr lang="cs-CZ" dirty="0"/>
              <a:t>Definice populární hudby: Hudba se širokým záběrem, která je obvykle šířena k velkému počtu posluchačů prostřednictvím hudebního průmyslu. Tyto formy a styly si mohou užívat a provozovat lidé s malým nebo žádným hudebním vzděláním. Stojí v protikladu k hudbě umělecké i tradiční (lidové, etnické).</a:t>
            </a:r>
          </a:p>
          <a:p>
            <a:r>
              <a:rPr lang="cs-CZ" dirty="0"/>
              <a:t>Rozvoj populární hudby souvisí s hudebním průmyslem. Společenská povaha obklopující populární hudbu ji usměrnila do rámce, který se zaměřil na malé odchylky od přijaté normy a vytvořil to, co </a:t>
            </a:r>
            <a:r>
              <a:rPr lang="cs-CZ" dirty="0" err="1"/>
              <a:t>Adorno</a:t>
            </a:r>
            <a:r>
              <a:rPr lang="cs-CZ" dirty="0"/>
              <a:t> nazývá „</a:t>
            </a:r>
            <a:r>
              <a:rPr lang="cs-CZ" dirty="0" err="1"/>
              <a:t>pseudo</a:t>
            </a:r>
            <a:r>
              <a:rPr lang="cs-CZ" dirty="0"/>
              <a:t>-individualismem“ (to, co by veřejnost vnímá jako jedinečné nebo organické zároveň vyhovuje standardním zavedeným hudebním konvencím). Z této standardizace  vzešla </a:t>
            </a:r>
            <a:r>
              <a:rPr lang="cs-CZ" b="1" dirty="0"/>
              <a:t>dualita –</a:t>
            </a:r>
            <a:r>
              <a:rPr lang="cs-CZ" dirty="0"/>
              <a:t> průmyslově řízená manipulace vkusu veřejnosti s cílem dát lidem to, co chtějí, a současně je k tomu vést.</a:t>
            </a:r>
          </a:p>
          <a:p>
            <a:r>
              <a:rPr lang="cs-CZ" dirty="0"/>
              <a:t>Technologický vývoj umožnil snadné šíření západní hudby, což způsobilo dominanci západní hudby do venkovských a urbanizovaných oblastí po celém světě. Vzhledem k tomu, že si populární hudba vytvořila vztah závislosti na médiích a korporacích, které ji obklopují (nahrávání je nepřímo ovlivňováno tržbami z prodeje), důležitým prvkem populární hudby se stává „superstar“. Ze slávy a ekonomického úspěchu, který tyto superhvězdy obklopoval, se nadále rozvíjely další hudební subkultury.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3701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033534-6795-4B83-85EB-3A6EB800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etnomuzikologie: 90. léta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EE47F5-7719-437A-9B98-724FF6941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Odklon od specializovaného pohledu na hudbu v konkrétní kultuře, studium hudební interakce ovlivněné globalizací (zkoumáním hudební složitosti a míry kompatibility – jak různé hudby interagují).</a:t>
            </a:r>
          </a:p>
          <a:p>
            <a:r>
              <a:rPr lang="cs-CZ" dirty="0"/>
              <a:t>Globalizace hudby má dvě stránky: 1) kulturní výměny na celém světě, 2) usnadnění přivlastnění a asimilace hudby z různých částí světa. </a:t>
            </a:r>
          </a:p>
        </p:txBody>
      </p:sp>
    </p:spTree>
    <p:extLst>
      <p:ext uri="{BB962C8B-B14F-4D97-AF65-F5344CB8AC3E}">
        <p14:creationId xmlns:p14="http://schemas.microsoft.com/office/powerpoint/2010/main" val="2188449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61D46D-4019-4181-A766-582B5BC0C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Organologie – nauka o hudebních nástrojích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9F5D52-D783-420F-B775-3F939CFEB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err="1"/>
              <a:t>Hornbostel-Sachsova</a:t>
            </a:r>
            <a:r>
              <a:rPr lang="cs-CZ" dirty="0"/>
              <a:t> systematika hudebních nástrojů</a:t>
            </a:r>
          </a:p>
          <a:p>
            <a:pPr>
              <a:buFontTx/>
              <a:buChar char="-"/>
            </a:pPr>
            <a:r>
              <a:rPr lang="cs-CZ" dirty="0"/>
              <a:t>1914 publikována v berlínském časopise </a:t>
            </a:r>
            <a:r>
              <a:rPr lang="cs-CZ" i="1" dirty="0" err="1"/>
              <a:t>Zeitschrift</a:t>
            </a:r>
            <a:r>
              <a:rPr lang="cs-CZ" i="1" dirty="0"/>
              <a:t> </a:t>
            </a:r>
            <a:r>
              <a:rPr lang="cs-CZ" i="1" dirty="0" err="1"/>
              <a:t>für</a:t>
            </a:r>
            <a:r>
              <a:rPr lang="cs-CZ" i="1" dirty="0"/>
              <a:t> </a:t>
            </a:r>
            <a:r>
              <a:rPr lang="cs-CZ" i="1" dirty="0" err="1"/>
              <a:t>Ethnologie</a:t>
            </a:r>
            <a:r>
              <a:rPr lang="cs-CZ" i="1" dirty="0"/>
              <a:t> </a:t>
            </a:r>
            <a:r>
              <a:rPr lang="cs-CZ" dirty="0"/>
              <a:t>z potřeby jednotného pohledu na fondy hudebních nástrojů v nejrůznějších sbírkách.</a:t>
            </a:r>
          </a:p>
          <a:p>
            <a:pPr>
              <a:buFontTx/>
              <a:buChar char="-"/>
            </a:pPr>
            <a:r>
              <a:rPr lang="cs-CZ" dirty="0"/>
              <a:t>1977 český překlad Jindřich Keller a Michaela Kopecká</a:t>
            </a:r>
          </a:p>
          <a:p>
            <a:pPr>
              <a:buFontTx/>
              <a:buChar char="-"/>
            </a:pPr>
            <a:r>
              <a:rPr lang="cs-CZ" dirty="0"/>
              <a:t>systematika je postavena na principu číselného kódování</a:t>
            </a:r>
          </a:p>
          <a:p>
            <a:pPr>
              <a:buFontTx/>
              <a:buChar char="-"/>
            </a:pPr>
            <a:r>
              <a:rPr lang="cs-CZ" dirty="0"/>
              <a:t>je univerzální, variabilní, ponechává prostor pro doplňování dalších nástrojů (zavádění nových tříd, rodů, skupin)</a:t>
            </a:r>
          </a:p>
          <a:p>
            <a:pPr>
              <a:buFontTx/>
              <a:buChar char="-"/>
            </a:pPr>
            <a:r>
              <a:rPr lang="cs-CZ" dirty="0"/>
              <a:t>byla zpracována na základě studia ve své době největší sbírky hudebních  nástrojů (konzervatoř v Bruselu), nevychází ale pouze z evropského instrumentáře</a:t>
            </a:r>
          </a:p>
        </p:txBody>
      </p:sp>
    </p:spTree>
    <p:extLst>
      <p:ext uri="{BB962C8B-B14F-4D97-AF65-F5344CB8AC3E}">
        <p14:creationId xmlns:p14="http://schemas.microsoft.com/office/powerpoint/2010/main" val="2352543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3CD50-8AAD-4FF6-A724-36ACE0FA6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Hornbostel-Sachsova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systematika hudebních nástrojů: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96B7D-BE96-4C8A-990F-F2205732E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4 základní třídy podle fyzikálního způsobu tvoření tónu</a:t>
            </a:r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 sz="3600" dirty="0"/>
              <a:t>1. </a:t>
            </a:r>
            <a:r>
              <a:rPr lang="cs-CZ" sz="3600" dirty="0" err="1"/>
              <a:t>Idiofony</a:t>
            </a:r>
            <a:endParaRPr lang="cs-CZ" sz="3600" dirty="0"/>
          </a:p>
          <a:p>
            <a:pPr marL="457200" lvl="1" indent="0">
              <a:buNone/>
            </a:pPr>
            <a:r>
              <a:rPr lang="cs-CZ" sz="3600" dirty="0"/>
              <a:t>		2. </a:t>
            </a:r>
            <a:r>
              <a:rPr lang="cs-CZ" sz="3600" dirty="0" err="1"/>
              <a:t>Membranofony</a:t>
            </a:r>
            <a:endParaRPr lang="cs-CZ" sz="3600" dirty="0"/>
          </a:p>
          <a:p>
            <a:pPr marL="0" indent="0">
              <a:buNone/>
            </a:pPr>
            <a:r>
              <a:rPr lang="cs-CZ" sz="3600" dirty="0"/>
              <a:t>		3. </a:t>
            </a:r>
            <a:r>
              <a:rPr lang="cs-CZ" sz="3600" dirty="0" err="1"/>
              <a:t>Chordofony</a:t>
            </a:r>
            <a:endParaRPr lang="cs-CZ" sz="3600" dirty="0"/>
          </a:p>
          <a:p>
            <a:pPr marL="0" indent="0">
              <a:buNone/>
            </a:pPr>
            <a:r>
              <a:rPr lang="cs-CZ" sz="3600" dirty="0"/>
              <a:t>		4. </a:t>
            </a:r>
            <a:r>
              <a:rPr lang="cs-CZ" sz="3600" dirty="0" err="1"/>
              <a:t>Aerofony</a:t>
            </a:r>
            <a:endParaRPr lang="cs-CZ" sz="3600" dirty="0"/>
          </a:p>
          <a:p>
            <a:pPr marL="0" indent="0">
              <a:buNone/>
            </a:pPr>
            <a:r>
              <a:rPr lang="cs-CZ" sz="2600" dirty="0"/>
              <a:t>Následující dvojčíslí určuje podtřídu podle způsobu hry na nástroj a podle základních principů stavby nástroje. Tečkou je pak první trojčíslí od dalších čísel (řády, podřády) specifikujících charakteristický způsob stavby nástroje, hry na něj a jeho zvuku.</a:t>
            </a:r>
          </a:p>
        </p:txBody>
      </p:sp>
    </p:spTree>
    <p:extLst>
      <p:ext uri="{BB962C8B-B14F-4D97-AF65-F5344CB8AC3E}">
        <p14:creationId xmlns:p14="http://schemas.microsoft.com/office/powerpoint/2010/main" val="453727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ůl&#10;&#10;Popis byl vytvořen automaticky">
            <a:extLst>
              <a:ext uri="{FF2B5EF4-FFF2-40B4-BE49-F238E27FC236}">
                <a16:creationId xmlns:a16="http://schemas.microsoft.com/office/drawing/2014/main" id="{00DC607B-973B-4322-9E78-6C8502A3F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48" y="0"/>
            <a:ext cx="9060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77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účtenka, dokument&#10;&#10;Popis byl vytvořen automaticky">
            <a:extLst>
              <a:ext uri="{FF2B5EF4-FFF2-40B4-BE49-F238E27FC236}">
                <a16:creationId xmlns:a16="http://schemas.microsoft.com/office/drawing/2014/main" id="{594766F4-8276-43E5-A706-F8C123C4A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01" y="0"/>
            <a:ext cx="9170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32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Definicí oboru jsou jeho vlastní dějiny…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Etnomuzikologie je studium hudby z kulturních a sociálních hledisek lidí, kteří ji vytvářejí. Zahrnuje odlišné teoretické a metodické přístupy, které kromě zvukové složky zdůrazňují kulturní, sociální, materiální, kognitivní, biologické a další dimenze či souvislosti hudebního chování.  Etnologie tedy studuje hudbu v jejím sociálním a kulturním kontextu. Etnomuzikologové zkoumají hudbu jako společenský proces, aby pochopili nejen to, co hudba je, ale i to, co znamená pro své interprety a posluchače.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Definice oboru i studované fenomény se s vývojem proměňovaly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cs-CZ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Zásadní je v tomto ohledu konstatování Bruno </a:t>
            </a:r>
            <a:r>
              <a:rPr lang="cs-CZ" sz="2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Nettla</a:t>
            </a:r>
            <a:r>
              <a:rPr lang="cs-CZ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(1930–2020), že etnomuzikologie je produktem západního myšlení  (</a:t>
            </a:r>
            <a:r>
              <a:rPr lang="cs-CZ" sz="20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etnomuzikologie, jak ji zná západní kultura, je vlastně západní fenomén</a:t>
            </a:r>
            <a:r>
              <a:rPr lang="cs-CZ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9592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CA1B6C36-96A2-4474-B151-E848A0316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49" y="0"/>
            <a:ext cx="9158501" cy="6858000"/>
          </a:xfrm>
          <a:prstGeom prst="rect">
            <a:avLst/>
          </a:prstGeom>
        </p:spPr>
      </p:pic>
      <p:pic>
        <p:nvPicPr>
          <p:cNvPr id="5" name="Obrázek 4" descr="Obsah obrázku text, stůl&#10;&#10;Popis byl vytvořen automaticky">
            <a:extLst>
              <a:ext uri="{FF2B5EF4-FFF2-40B4-BE49-F238E27FC236}">
                <a16:creationId xmlns:a16="http://schemas.microsoft.com/office/drawing/2014/main" id="{42E8AC57-C1A3-45D8-8930-CD35A1222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62" y="0"/>
            <a:ext cx="9236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83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0B20E782-2AE9-43BE-ADB0-CC48BB321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62" y="0"/>
            <a:ext cx="9091675" cy="6858000"/>
          </a:xfrm>
          <a:prstGeom prst="rect">
            <a:avLst/>
          </a:prstGeom>
        </p:spPr>
      </p:pic>
      <p:pic>
        <p:nvPicPr>
          <p:cNvPr id="5" name="Obrázek 4" descr="Obsah obrázku stůl&#10;&#10;Popis byl vytvořen automaticky">
            <a:extLst>
              <a:ext uri="{FF2B5EF4-FFF2-40B4-BE49-F238E27FC236}">
                <a16:creationId xmlns:a16="http://schemas.microsoft.com/office/drawing/2014/main" id="{9F9C4DC2-EC32-4042-BC03-11B28DDB4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05" y="0"/>
            <a:ext cx="8919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67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245EAF57-12DC-47E1-9E22-4EFA4969F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08" y="0"/>
            <a:ext cx="9095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5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94A95DAE-6DF2-4E41-B77D-4AF16BA3E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46" y="0"/>
            <a:ext cx="9186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56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0E29E901-99C7-414F-9BB5-A189E6692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41" y="0"/>
            <a:ext cx="8969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36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23794B-CA71-422D-B72E-A4FF7281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9950" cy="5740400"/>
          </a:xfrm>
        </p:spPr>
        <p:txBody>
          <a:bodyPr>
            <a:normAutofit/>
          </a:bodyPr>
          <a:lstStyle/>
          <a:p>
            <a:r>
              <a:rPr lang="cs-CZ" b="1" dirty="0" err="1"/>
              <a:t>Etnoorganologie</a:t>
            </a:r>
            <a:r>
              <a:rPr lang="cs-CZ" dirty="0"/>
              <a:t> – disciplína zabývající se studiem hudebních nástrojů spjatých s tradičními/etnickými/lidovými projevy</a:t>
            </a:r>
            <a:br>
              <a:rPr lang="cs-CZ" dirty="0"/>
            </a:br>
            <a:br>
              <a:rPr lang="cs-CZ" sz="3100" dirty="0"/>
            </a:br>
            <a:r>
              <a:rPr lang="cs-CZ" sz="3100" dirty="0"/>
              <a:t>Středoevropský prostor – tzv. lidová kultura (nejen venkov, ale i malé město, předměstí velkých měst)</a:t>
            </a:r>
            <a:br>
              <a:rPr lang="cs-CZ" sz="3100" dirty="0"/>
            </a:br>
            <a:r>
              <a:rPr lang="cs-CZ" sz="3100" dirty="0"/>
              <a:t>1. nástroje samostatně a vlastnoručně vytvořené „lidem“ a uchované v průběhu několika generací</a:t>
            </a:r>
            <a:br>
              <a:rPr lang="cs-CZ" sz="3100" dirty="0"/>
            </a:br>
            <a:r>
              <a:rPr lang="cs-CZ" sz="3100" dirty="0"/>
              <a:t>2. nástroje vyrobené profesionálními nástrojáři, případně přizpůsobené/upravené pro provozování lidové hudby</a:t>
            </a:r>
            <a:br>
              <a:rPr lang="cs-CZ" sz="3100" dirty="0"/>
            </a:br>
            <a:br>
              <a:rPr lang="cs-CZ" sz="3100" dirty="0"/>
            </a:br>
            <a:r>
              <a:rPr lang="cs-CZ" sz="3100" b="1" dirty="0"/>
              <a:t>Lidový hudební nástroj x</a:t>
            </a:r>
            <a:r>
              <a:rPr lang="cs-CZ" sz="3100" dirty="0"/>
              <a:t> </a:t>
            </a:r>
            <a:r>
              <a:rPr lang="cs-CZ" sz="3100" b="1" dirty="0"/>
              <a:t>nástroj lidového hudebního instrumentáře</a:t>
            </a:r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2149313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006600-ACEA-4E6D-B5A4-18833498A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Doporučená organologická literatura:</a:t>
            </a:r>
            <a:br>
              <a:rPr lang="cs-CZ" sz="3600"/>
            </a:br>
            <a:endParaRPr lang="cs-CZ" sz="36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B1F5E1-0642-4F88-A136-9C223A276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endParaRPr lang="cs-CZ" sz="2000" b="0" i="0" u="none" strike="noStrike" baseline="0" dirty="0">
              <a:latin typeface="Raleway" panose="020B0604020202020204" pitchFamily="2" charset="-18"/>
            </a:endParaRPr>
          </a:p>
          <a:p>
            <a:r>
              <a:rPr lang="cs-CZ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Alexander </a:t>
            </a:r>
            <a:r>
              <a:rPr lang="cs-CZ" sz="20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Buchner</a:t>
            </a:r>
            <a:endParaRPr lang="cs-CZ" sz="20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České hudební nástroje minulosti (1950)</a:t>
            </a:r>
          </a:p>
          <a:p>
            <a:pPr marL="0" indent="0">
              <a:buNone/>
            </a:pPr>
            <a:r>
              <a:rPr lang="pl-PL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Hudební nástroje od pravěku k dnešku (1956)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Hudební nástroje národů (1969)</a:t>
            </a:r>
          </a:p>
          <a:p>
            <a:endParaRPr lang="cs-CZ" sz="2000" b="0" i="0" u="none" strike="noStrike" baseline="0" dirty="0">
              <a:latin typeface="Raleway" panose="020B0604020202020204" pitchFamily="2" charset="-18"/>
            </a:endParaRPr>
          </a:p>
          <a:p>
            <a:endParaRPr lang="cs-CZ" sz="2000" b="0" i="0" u="none" strike="noStrike" baseline="0" dirty="0">
              <a:latin typeface="Raleway" panose="020B0604020202020204" pitchFamily="2" charset="-18"/>
            </a:endParaRPr>
          </a:p>
          <a:p>
            <a:endParaRPr lang="cs-CZ" sz="2000" b="0" i="0" u="none" strike="noStrike" baseline="0" dirty="0">
              <a:latin typeface="Raleway" panose="020B0604020202020204" pitchFamily="2" charset="-18"/>
            </a:endParaRPr>
          </a:p>
        </p:txBody>
      </p:sp>
      <p:grpSp>
        <p:nvGrpSpPr>
          <p:cNvPr id="48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" name="Group 19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51" name="Isosceles Triangle 20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21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95B05617-7A94-4F81-AAB2-92DCC9115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20" y="1952684"/>
            <a:ext cx="3047033" cy="4022485"/>
          </a:xfrm>
          <a:prstGeom prst="rect">
            <a:avLst/>
          </a:prstGeom>
        </p:spPr>
      </p:pic>
      <p:pic>
        <p:nvPicPr>
          <p:cNvPr id="7" name="Obrázek 6" descr="Obsah obrázku text, hudba, smyčcový nástroj&#10;&#10;Popis byl vytvořen automaticky">
            <a:extLst>
              <a:ext uri="{FF2B5EF4-FFF2-40B4-BE49-F238E27FC236}">
                <a16:creationId xmlns:a16="http://schemas.microsoft.com/office/drawing/2014/main" id="{EC01F292-2805-4FD5-810E-710C3232E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499" y="1875030"/>
            <a:ext cx="3047033" cy="41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47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3A0B03-3E3C-4352-A8F4-1930CBFE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7271808" cy="1135737"/>
          </a:xfrm>
        </p:spPr>
        <p:txBody>
          <a:bodyPr>
            <a:normAutofit/>
          </a:bodyPr>
          <a:lstStyle/>
          <a:p>
            <a:r>
              <a:rPr lang="cs-CZ" sz="3600" dirty="0"/>
              <a:t>Doporučená organologická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ED938A-5916-487B-8F12-A2A4B1B0E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4970877" cy="4393982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Ladislav </a:t>
            </a:r>
            <a:r>
              <a:rPr lang="cs-CZ" sz="2000" dirty="0" err="1"/>
              <a:t>Leng</a:t>
            </a:r>
            <a:endParaRPr lang="cs-CZ" sz="2000" dirty="0"/>
          </a:p>
          <a:p>
            <a:pPr marL="0" indent="0">
              <a:buNone/>
            </a:pPr>
            <a:r>
              <a:rPr lang="cs-CZ" sz="2000" i="1" dirty="0"/>
              <a:t>Slovenské </a:t>
            </a:r>
            <a:r>
              <a:rPr lang="cs-CZ" sz="2000" i="1" dirty="0" err="1"/>
              <a:t>ľudové</a:t>
            </a:r>
            <a:r>
              <a:rPr lang="cs-CZ" sz="2000" i="1" dirty="0"/>
              <a:t> </a:t>
            </a:r>
            <a:r>
              <a:rPr lang="cs-CZ" sz="2000" i="1" dirty="0" err="1"/>
              <a:t>hudobné</a:t>
            </a:r>
            <a:r>
              <a:rPr lang="cs-CZ" sz="2000" i="1" dirty="0"/>
              <a:t> nástroje </a:t>
            </a:r>
            <a:r>
              <a:rPr lang="cs-CZ" sz="2000" dirty="0"/>
              <a:t>(1967) 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r>
              <a:rPr lang="de-DE" sz="2000" i="1" dirty="0"/>
              <a:t>Handbuch der europäischen Volksmusikinstrumente, Serie I, Band 2</a:t>
            </a:r>
            <a:r>
              <a:rPr lang="cs-CZ" sz="2000" i="1" dirty="0"/>
              <a:t>. </a:t>
            </a:r>
          </a:p>
          <a:p>
            <a:pPr marL="0" indent="0">
              <a:buNone/>
            </a:pPr>
            <a:r>
              <a:rPr lang="de-DE" sz="2000" i="1" dirty="0"/>
              <a:t>Die Volksmusikinstrumente der Tschechoslowakei. Teil 1</a:t>
            </a:r>
            <a:r>
              <a:rPr lang="cs-CZ" sz="2000" i="1" dirty="0"/>
              <a:t> </a:t>
            </a:r>
            <a:r>
              <a:rPr lang="cs-CZ" sz="2000" dirty="0"/>
              <a:t>(1974) </a:t>
            </a:r>
          </a:p>
          <a:p>
            <a:pPr marL="0" indent="0">
              <a:buNone/>
            </a:pPr>
            <a:r>
              <a:rPr lang="cs-CZ" sz="2000" dirty="0"/>
              <a:t>autor Ludvík Kunz (české země)</a:t>
            </a:r>
          </a:p>
          <a:p>
            <a:pPr marL="0" indent="0">
              <a:buNone/>
            </a:pPr>
            <a:r>
              <a:rPr lang="de-DE" sz="2000" i="1" dirty="0"/>
              <a:t>Die Volksmusikinstrumente der Tschechoslowakei. Teil </a:t>
            </a:r>
            <a:r>
              <a:rPr lang="cs-CZ" sz="2000" i="1" dirty="0"/>
              <a:t>2 </a:t>
            </a:r>
            <a:r>
              <a:rPr lang="cs-CZ" sz="2000" dirty="0"/>
              <a:t>(1974) </a:t>
            </a:r>
          </a:p>
          <a:p>
            <a:pPr marL="0" indent="0">
              <a:buNone/>
            </a:pPr>
            <a:r>
              <a:rPr lang="cs-CZ" sz="2000" dirty="0"/>
              <a:t>autor Oskár </a:t>
            </a:r>
            <a:r>
              <a:rPr lang="cs-CZ" sz="2000" dirty="0" err="1"/>
              <a:t>Elschek</a:t>
            </a:r>
            <a:r>
              <a:rPr lang="cs-CZ" sz="2000" dirty="0"/>
              <a:t> (Slovensko)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2B829BF-892B-486B-B58D-0564D202E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71315"/>
            <a:ext cx="2234453" cy="315234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kniha&#10;&#10;Popis byl vytvořen automaticky">
            <a:extLst>
              <a:ext uri="{FF2B5EF4-FFF2-40B4-BE49-F238E27FC236}">
                <a16:creationId xmlns:a16="http://schemas.microsoft.com/office/drawing/2014/main" id="{452D3A0D-5741-4856-99AD-D777053D5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08" y="234343"/>
            <a:ext cx="2373375" cy="27056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3EA53F-61EA-45A8-A7D7-61D567409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76" y="3461711"/>
            <a:ext cx="2234453" cy="32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96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E20F2A-EFC8-48CA-9380-31A02913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Velmi doporučená </a:t>
            </a:r>
            <a:br>
              <a:rPr lang="cs-CZ" dirty="0"/>
            </a:br>
            <a:r>
              <a:rPr lang="cs-CZ" dirty="0"/>
              <a:t>organologická literatura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D024BB-EA48-4DD5-8A5F-FE21DB98D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Pavel Kurfürst: </a:t>
            </a:r>
            <a:r>
              <a:rPr lang="cs-CZ" i="1" dirty="0"/>
              <a:t>Hudební nástroje </a:t>
            </a:r>
            <a:r>
              <a:rPr lang="cs-CZ" dirty="0"/>
              <a:t>(2002)</a:t>
            </a:r>
          </a:p>
          <a:p>
            <a:endParaRPr lang="cs-CZ" dirty="0"/>
          </a:p>
          <a:p>
            <a:r>
              <a:rPr lang="cs-CZ" dirty="0"/>
              <a:t>Ludvík Kunz: </a:t>
            </a:r>
            <a:r>
              <a:rPr lang="cs-CZ" i="1" dirty="0"/>
              <a:t>Nástroje lidové hudby </a:t>
            </a:r>
          </a:p>
          <a:p>
            <a:pPr marL="0" indent="0">
              <a:buNone/>
            </a:pPr>
            <a:r>
              <a:rPr lang="cs-CZ" i="1" dirty="0"/>
              <a:t>   v Čechách, na Moravě a ve Slezsku </a:t>
            </a:r>
            <a:r>
              <a:rPr lang="cs-CZ" dirty="0"/>
              <a:t>(2008-2011)</a:t>
            </a:r>
          </a:p>
        </p:txBody>
      </p:sp>
      <p:pic>
        <p:nvPicPr>
          <p:cNvPr id="5" name="Obrázek 4" descr="Obsah obrázku text, hudba&#10;&#10;Popis byl vytvořen automaticky">
            <a:extLst>
              <a:ext uri="{FF2B5EF4-FFF2-40B4-BE49-F238E27FC236}">
                <a16:creationId xmlns:a16="http://schemas.microsoft.com/office/drawing/2014/main" id="{125B2454-D96C-48A3-BA08-F49820A70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665" y="188516"/>
            <a:ext cx="1958079" cy="3004344"/>
          </a:xfrm>
          <a:prstGeom prst="rect">
            <a:avLst/>
          </a:prstGeom>
        </p:spPr>
      </p:pic>
      <p:pic>
        <p:nvPicPr>
          <p:cNvPr id="7" name="Obrázek 6" descr="Obsah obrázku text, hudba, smyčcový nástroj&#10;&#10;Popis byl vytvořen automaticky">
            <a:extLst>
              <a:ext uri="{FF2B5EF4-FFF2-40B4-BE49-F238E27FC236}">
                <a16:creationId xmlns:a16="http://schemas.microsoft.com/office/drawing/2014/main" id="{ADF69D93-226F-4D3D-87DD-5506DCCAB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98" y="3924394"/>
            <a:ext cx="1666875" cy="248697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0064E6A8-79AF-4B80-8E31-890145F5F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1" y="3966874"/>
            <a:ext cx="1666875" cy="2480310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AC446A57-FB02-4AC3-94B9-4D7C63D76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24" y="3966874"/>
            <a:ext cx="1739975" cy="2456435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EA6EE3FA-9796-4E6F-8751-9B801D5FD3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398" y="3924394"/>
            <a:ext cx="1739974" cy="245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7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E242D2-F55F-48AA-99EF-1B14213A3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91663"/>
          </a:xfrm>
        </p:spPr>
        <p:txBody>
          <a:bodyPr>
            <a:normAutofit/>
          </a:bodyPr>
          <a:lstStyle/>
          <a:p>
            <a:r>
              <a:rPr lang="cs-CZ" dirty="0" err="1"/>
              <a:t>Idiofony</a:t>
            </a:r>
            <a:r>
              <a:rPr lang="cs-CZ" dirty="0"/>
              <a:t> (výběr)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4CED389-A891-490B-9C47-ADF833E669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41196"/>
            <a:ext cx="9144000" cy="281660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b="1" dirty="0" err="1"/>
              <a:t>Idiofony</a:t>
            </a:r>
            <a:r>
              <a:rPr lang="cs-CZ" dirty="0"/>
              <a:t> (z řeckého slova </a:t>
            </a:r>
            <a:r>
              <a:rPr lang="cs-CZ" i="1" dirty="0" err="1"/>
              <a:t>idios</a:t>
            </a:r>
            <a:r>
              <a:rPr lang="cs-CZ" dirty="0"/>
              <a:t>: vlastní) jsou hudební nástroje, které vydávají tóny a zvuky chvěním sebe sama. </a:t>
            </a:r>
          </a:p>
          <a:p>
            <a:pPr algn="l"/>
            <a:endParaRPr lang="cs-CZ" dirty="0"/>
          </a:p>
          <a:p>
            <a:pPr marL="457200" indent="-457200" algn="l">
              <a:buAutoNum type="arabicPeriod"/>
            </a:pPr>
            <a:r>
              <a:rPr lang="cs-CZ" dirty="0"/>
              <a:t>Klepací desky (např. ferule, </a:t>
            </a:r>
            <a:r>
              <a:rPr lang="cs-CZ" dirty="0" err="1"/>
              <a:t>priče</a:t>
            </a:r>
            <a:r>
              <a:rPr lang="cs-CZ" dirty="0"/>
              <a:t>, velikonoční </a:t>
            </a:r>
            <a:r>
              <a:rPr lang="cs-CZ" dirty="0" err="1"/>
              <a:t>idiofony</a:t>
            </a:r>
            <a:r>
              <a:rPr lang="cs-CZ" dirty="0"/>
              <a:t>)</a:t>
            </a:r>
          </a:p>
          <a:p>
            <a:pPr marL="457200" indent="-457200" algn="l">
              <a:buAutoNum type="arabicPeriod"/>
            </a:pPr>
            <a:r>
              <a:rPr lang="cs-CZ" dirty="0"/>
              <a:t>Xylofon</a:t>
            </a:r>
          </a:p>
          <a:p>
            <a:pPr marL="457200" indent="-457200" algn="l">
              <a:buAutoNum type="arabicPeriod"/>
            </a:pPr>
            <a:r>
              <a:rPr lang="cs-CZ" dirty="0" err="1"/>
              <a:t>Grumle</a:t>
            </a:r>
            <a:endParaRPr lang="cs-CZ" dirty="0"/>
          </a:p>
          <a:p>
            <a:pPr marL="457200" indent="-457200" algn="l">
              <a:buAutoNum type="arabicPeriod"/>
            </a:pPr>
            <a:r>
              <a:rPr lang="cs-CZ" dirty="0"/>
              <a:t>Zvony, rolničky</a:t>
            </a:r>
          </a:p>
        </p:txBody>
      </p:sp>
    </p:spTree>
    <p:extLst>
      <p:ext uri="{BB962C8B-B14F-4D97-AF65-F5344CB8AC3E}">
        <p14:creationId xmlns:p14="http://schemas.microsoft.com/office/powerpoint/2010/main" val="2411047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etnomuzikologie - předchůdci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18834"/>
            <a:ext cx="10515600" cy="46581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Zájem o vlastní kulturu X zájem o druhé/cizí/jiné</a:t>
            </a:r>
          </a:p>
          <a:p>
            <a:pPr marL="0" indent="0">
              <a:buNone/>
            </a:pPr>
            <a:endParaRPr lang="cs-CZ" sz="1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1) mimoevropská tradiční hudba </a:t>
            </a:r>
          </a:p>
          <a:p>
            <a:pPr marL="0" indent="0">
              <a:buNone/>
            </a:pPr>
            <a:r>
              <a:rPr lang="cs-CZ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misionáři, cestovatelé, koloniální úředníci </a:t>
            </a:r>
          </a:p>
          <a:p>
            <a:pPr marL="0" indent="0">
              <a:buNone/>
            </a:pPr>
            <a:r>
              <a:rPr lang="cs-CZ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(od 16. století studovali jezuitští misionáři v Latinské Americe hudbu původních obyvatel)</a:t>
            </a:r>
          </a:p>
          <a:p>
            <a:pPr marL="0" indent="0">
              <a:buNone/>
            </a:pPr>
            <a:endParaRPr lang="cs-CZ" sz="1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francouzské osvícenství 18. století – usilování o všeobecné poznání neomezeného náboženským dogmatem</a:t>
            </a:r>
          </a:p>
          <a:p>
            <a:pPr marL="0" indent="0">
              <a:buNone/>
            </a:pPr>
            <a:r>
              <a:rPr lang="cs-CZ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(Jean-Jacques Rousseau </a:t>
            </a:r>
            <a:r>
              <a:rPr lang="cs-CZ" sz="1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Dictionnaire</a:t>
            </a:r>
            <a:r>
              <a:rPr lang="cs-CZ" sz="1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sz="1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musique</a:t>
            </a:r>
            <a:r>
              <a:rPr lang="cs-CZ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(1768) - slovník obsahuje přepisy hudby původních Američanů a hudby čínské</a:t>
            </a:r>
          </a:p>
          <a:p>
            <a:pPr marL="0" indent="0">
              <a:buNone/>
            </a:pPr>
            <a:r>
              <a:rPr lang="cs-CZ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Jean-Joseph Marie </a:t>
            </a:r>
            <a:r>
              <a:rPr lang="cs-CZ" sz="1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Amiot</a:t>
            </a:r>
            <a:r>
              <a:rPr lang="cs-CZ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Mémoire sur la musique des Chinois: tant anciens que modernes</a:t>
            </a:r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(Pojednání o čínské hudbě starobylé i moderní,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1779</a:t>
            </a:r>
            <a:r>
              <a:rPr lang="cs-CZ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–   zpráva vycházela z pozorování, které tento jezuitský misionář realizoval na čínském císařském dvoře)</a:t>
            </a:r>
          </a:p>
          <a:p>
            <a:pPr marL="0" indent="0">
              <a:buNone/>
            </a:pPr>
            <a:endParaRPr lang="cs-CZ" sz="1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2) evropská lidová hudba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romantický nacionalismus – záchrana mizející venkovské kultury, sběratelství, edice, studium zaměřené na národní a později regionální specifika, hledání „duše“ národa ve folkloru, vytváření národní skladatelských škol (Chopin, Dvořák, Janáček, Bartók, </a:t>
            </a:r>
            <a:r>
              <a:rPr lang="cs-CZ" sz="1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Rimskij</a:t>
            </a:r>
            <a:r>
              <a:rPr lang="cs-CZ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-Korsakov) 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1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AE3DE7-F73C-4C75-9094-F49D7AEB5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Idiofony</a:t>
            </a:r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6B0A01-AC87-438A-88E1-E0F3E1E07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227902"/>
            <a:ext cx="10858500" cy="43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52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3686AE-85F4-4D2D-A16A-B07CFB73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Velikonoční </a:t>
            </a:r>
            <a:r>
              <a:rPr lang="cs-CZ" dirty="0" err="1"/>
              <a:t>idiofony</a:t>
            </a:r>
            <a:endParaRPr lang="cs-CZ" dirty="0"/>
          </a:p>
        </p:txBody>
      </p:sp>
      <p:pic>
        <p:nvPicPr>
          <p:cNvPr id="4" name="Obrázek 3" descr="Obsah obrázku text, exteriér, staré, koňský povoz&#10;&#10;Popis byl vytvořen automaticky">
            <a:extLst>
              <a:ext uri="{FF2B5EF4-FFF2-40B4-BE49-F238E27FC236}">
                <a16:creationId xmlns:a16="http://schemas.microsoft.com/office/drawing/2014/main" id="{1CDBB6BC-0504-41F0-9083-DCA21EB15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1328495"/>
            <a:ext cx="7144280" cy="5072304"/>
          </a:xfrm>
          <a:prstGeom prst="rect">
            <a:avLst/>
          </a:prstGeom>
        </p:spPr>
      </p:pic>
      <p:pic>
        <p:nvPicPr>
          <p:cNvPr id="5" name="Obrázek 4" descr="Obsah obrázku dřevěné&#10;&#10;Popis byl vytvořen automaticky">
            <a:extLst>
              <a:ext uri="{FF2B5EF4-FFF2-40B4-BE49-F238E27FC236}">
                <a16:creationId xmlns:a16="http://schemas.microsoft.com/office/drawing/2014/main" id="{DFA15C8D-F50F-4811-86E3-343583280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851" y="2206626"/>
            <a:ext cx="3809999" cy="254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08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10CF2-50C7-4547-B7ED-15BE15948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Grumle</a:t>
            </a:r>
            <a:r>
              <a:rPr lang="cs-CZ" dirty="0"/>
              <a:t> (brumle, </a:t>
            </a:r>
            <a:r>
              <a:rPr lang="cs-CZ" dirty="0" err="1"/>
              <a:t>drmle</a:t>
            </a:r>
            <a:r>
              <a:rPr lang="cs-CZ" dirty="0"/>
              <a:t>, </a:t>
            </a:r>
            <a:r>
              <a:rPr lang="cs-CZ" dirty="0" err="1"/>
              <a:t>drumble</a:t>
            </a:r>
            <a:r>
              <a:rPr lang="cs-CZ" dirty="0"/>
              <a:t>…)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1ABB8A0-C0FD-4507-9294-2A54680D9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1825"/>
            <a:ext cx="4351338" cy="4351338"/>
          </a:xfrm>
        </p:spPr>
      </p:pic>
      <p:pic>
        <p:nvPicPr>
          <p:cNvPr id="7" name="Obrázek 6" descr="Obsah obrázku osoba, muž, hudba&#10;&#10;Popis byl vytvořen automaticky">
            <a:extLst>
              <a:ext uri="{FF2B5EF4-FFF2-40B4-BE49-F238E27FC236}">
                <a16:creationId xmlns:a16="http://schemas.microsoft.com/office/drawing/2014/main" id="{A15C6950-4538-48AF-A807-8B4F6D7DB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64" y="1966913"/>
            <a:ext cx="32194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72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DDBE6-7F88-4130-A134-6B9650A12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Membranofony</a:t>
            </a:r>
            <a:r>
              <a:rPr lang="cs-CZ" dirty="0"/>
              <a:t> (výběr)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EBCD9C-AA49-4707-9F33-C294256D4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825625"/>
            <a:ext cx="11001375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jsou hudební nástroje, které vydávají zvuk kmitáním napjaté membrány.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Velký buben (tzv. turecký buben)</a:t>
            </a:r>
          </a:p>
          <a:p>
            <a:r>
              <a:rPr lang="cs-CZ" dirty="0"/>
              <a:t>Malý buben</a:t>
            </a:r>
          </a:p>
          <a:p>
            <a:r>
              <a:rPr lang="cs-CZ" dirty="0"/>
              <a:t>Tamburína (Romové, potulné tanečnice, medvědáři, potulní žebraví muzikanti)</a:t>
            </a:r>
          </a:p>
          <a:p>
            <a:r>
              <a:rPr lang="cs-CZ" dirty="0"/>
              <a:t>Bukač/</a:t>
            </a:r>
            <a:r>
              <a:rPr lang="cs-CZ"/>
              <a:t>fanfrnoch</a:t>
            </a:r>
            <a:r>
              <a:rPr lang="cs-CZ" dirty="0"/>
              <a:t> (většinou řazen do </a:t>
            </a:r>
            <a:r>
              <a:rPr lang="cs-CZ" dirty="0" err="1"/>
              <a:t>membranofonů</a:t>
            </a:r>
            <a:r>
              <a:rPr lang="cs-CZ" dirty="0"/>
              <a:t>, někteří jej ale řadí do </a:t>
            </a:r>
            <a:r>
              <a:rPr lang="cs-CZ" dirty="0" err="1"/>
              <a:t>chordofonů</a:t>
            </a:r>
            <a:r>
              <a:rPr lang="cs-CZ" dirty="0"/>
              <a:t> podle primárního oscilátoru - žíně)</a:t>
            </a:r>
          </a:p>
        </p:txBody>
      </p:sp>
    </p:spTree>
    <p:extLst>
      <p:ext uri="{BB962C8B-B14F-4D97-AF65-F5344CB8AC3E}">
        <p14:creationId xmlns:p14="http://schemas.microsoft.com/office/powerpoint/2010/main" val="3510016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363347-111E-43E9-BDDD-CC919CA4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Bukač (</a:t>
            </a:r>
            <a:r>
              <a:rPr lang="cs-CZ" dirty="0" err="1"/>
              <a:t>fanfrnoch</a:t>
            </a:r>
            <a:r>
              <a:rPr lang="cs-CZ" dirty="0"/>
              <a:t>)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E035AA-DED1-4593-82CD-C96DA9E65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 descr="Obsah obrázku kontejner, koš, staré, kmen&#10;&#10;Popis byl vytvořen automaticky">
            <a:extLst>
              <a:ext uri="{FF2B5EF4-FFF2-40B4-BE49-F238E27FC236}">
                <a16:creationId xmlns:a16="http://schemas.microsoft.com/office/drawing/2014/main" id="{E33164D3-3294-4CD3-95A5-716BD6D6F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79" y="133350"/>
            <a:ext cx="4273021" cy="5429250"/>
          </a:xfrm>
          <a:prstGeom prst="rect">
            <a:avLst/>
          </a:prstGeom>
        </p:spPr>
      </p:pic>
      <p:pic>
        <p:nvPicPr>
          <p:cNvPr id="7" name="Obrázek 6" descr="Obsah obrázku text, perokresba&#10;&#10;Popis byl vytvořen automaticky">
            <a:extLst>
              <a:ext uri="{FF2B5EF4-FFF2-40B4-BE49-F238E27FC236}">
                <a16:creationId xmlns:a16="http://schemas.microsoft.com/office/drawing/2014/main" id="{F811D085-C92D-4867-B4BD-8F72B4F52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90" y="2695947"/>
            <a:ext cx="5867400" cy="389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50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98388-3313-48C1-BE79-51CEB41B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Chordofony</a:t>
            </a:r>
            <a:r>
              <a:rPr lang="cs-CZ" dirty="0"/>
              <a:t> (výběr)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0FF39C-37F2-4A53-8596-9D75193ED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06125" cy="4351338"/>
          </a:xfrm>
        </p:spPr>
        <p:txBody>
          <a:bodyPr>
            <a:normAutofit/>
          </a:bodyPr>
          <a:lstStyle/>
          <a:p>
            <a:r>
              <a:rPr lang="cs-CZ" dirty="0" err="1"/>
              <a:t>ozembouch</a:t>
            </a:r>
            <a:endParaRPr lang="cs-CZ" dirty="0"/>
          </a:p>
          <a:p>
            <a:r>
              <a:rPr lang="cs-CZ" dirty="0"/>
              <a:t>kobza</a:t>
            </a:r>
          </a:p>
          <a:p>
            <a:r>
              <a:rPr lang="cs-CZ" dirty="0"/>
              <a:t>citera</a:t>
            </a:r>
          </a:p>
          <a:p>
            <a:r>
              <a:rPr lang="cs-CZ" dirty="0"/>
              <a:t>cimbál</a:t>
            </a:r>
          </a:p>
          <a:p>
            <a:r>
              <a:rPr lang="cs-CZ" dirty="0"/>
              <a:t>kytara</a:t>
            </a:r>
          </a:p>
          <a:p>
            <a:r>
              <a:rPr lang="cs-CZ" dirty="0"/>
              <a:t>háčková harfa</a:t>
            </a:r>
          </a:p>
          <a:p>
            <a:r>
              <a:rPr lang="cs-CZ" dirty="0"/>
              <a:t>smyčcové nástroje (housle, malá/velká basa, skřipky, karpatské </a:t>
            </a:r>
            <a:r>
              <a:rPr lang="cs-CZ" dirty="0" err="1"/>
              <a:t>húsle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2046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4EA83F-1114-49A1-ABEC-2AF5466E6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43525" cy="1325563"/>
          </a:xfrm>
        </p:spPr>
        <p:txBody>
          <a:bodyPr/>
          <a:lstStyle/>
          <a:p>
            <a:r>
              <a:rPr lang="cs-CZ" dirty="0" err="1"/>
              <a:t>Ozembouch</a:t>
            </a:r>
            <a:endParaRPr lang="cs-CZ" dirty="0"/>
          </a:p>
        </p:txBody>
      </p:sp>
      <p:pic>
        <p:nvPicPr>
          <p:cNvPr id="7" name="Obrázek 6" descr="Obsah obrázku osoba, exteriér, obloha, lidé&#10;&#10;Popis byl vytvořen automaticky">
            <a:extLst>
              <a:ext uri="{FF2B5EF4-FFF2-40B4-BE49-F238E27FC236}">
                <a16:creationId xmlns:a16="http://schemas.microsoft.com/office/drawing/2014/main" id="{20A3E2CA-632B-434A-9E74-D003BD820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11" y="1760537"/>
            <a:ext cx="6196526" cy="4351338"/>
          </a:xfrm>
          <a:prstGeom prst="rect">
            <a:avLst/>
          </a:prstGeom>
        </p:spPr>
      </p:pic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3E918ED0-4794-4374-8B47-73302A635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2" y="1690688"/>
            <a:ext cx="1273805" cy="4351338"/>
          </a:xfr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39948B66-854F-4D6F-9381-BAA9DC5996B8}"/>
              </a:ext>
            </a:extLst>
          </p:cNvPr>
          <p:cNvSpPr txBox="1">
            <a:spLocks/>
          </p:cNvSpPr>
          <p:nvPr/>
        </p:nvSpPr>
        <p:spPr>
          <a:xfrm>
            <a:off x="2420506" y="4900612"/>
            <a:ext cx="2905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err="1"/>
              <a:t>Ozembouch</a:t>
            </a:r>
            <a:r>
              <a:rPr lang="cs-CZ" sz="2000" dirty="0"/>
              <a:t> s drátěnou strunou (někdy i bez struny)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2AA311A9-D2F8-4BA6-B88F-23761CEA2702}"/>
              </a:ext>
            </a:extLst>
          </p:cNvPr>
          <p:cNvSpPr txBox="1">
            <a:spLocks/>
          </p:cNvSpPr>
          <p:nvPr/>
        </p:nvSpPr>
        <p:spPr>
          <a:xfrm>
            <a:off x="2619375" y="2043112"/>
            <a:ext cx="2905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err="1"/>
              <a:t>Ozembouch</a:t>
            </a:r>
            <a:r>
              <a:rPr lang="cs-CZ" sz="2000" dirty="0"/>
              <a:t> s měchuřinou</a:t>
            </a:r>
          </a:p>
        </p:txBody>
      </p:sp>
    </p:spTree>
    <p:extLst>
      <p:ext uri="{BB962C8B-B14F-4D97-AF65-F5344CB8AC3E}">
        <p14:creationId xmlns:p14="http://schemas.microsoft.com/office/powerpoint/2010/main" val="465603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D8979-FF63-4182-B21B-7C096190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28925" cy="1325563"/>
          </a:xfrm>
        </p:spPr>
        <p:txBody>
          <a:bodyPr/>
          <a:lstStyle/>
          <a:p>
            <a:r>
              <a:rPr lang="cs-CZ"/>
              <a:t>Kobza</a:t>
            </a:r>
            <a:endParaRPr lang="cs-CZ" dirty="0"/>
          </a:p>
        </p:txBody>
      </p:sp>
      <p:pic>
        <p:nvPicPr>
          <p:cNvPr id="5" name="Zástupný obsah 4" descr="Obsah obrázku text, budova&#10;&#10;Popis byl vytvořen automaticky">
            <a:extLst>
              <a:ext uri="{FF2B5EF4-FFF2-40B4-BE49-F238E27FC236}">
                <a16:creationId xmlns:a16="http://schemas.microsoft.com/office/drawing/2014/main" id="{F9E0A603-23EF-4881-BD6A-849CE4068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0" y="1690688"/>
            <a:ext cx="1528050" cy="4351338"/>
          </a:xfrm>
        </p:spPr>
      </p:pic>
      <p:pic>
        <p:nvPicPr>
          <p:cNvPr id="7" name="Obrázek 6" descr="Obsah obrázku hudba&#10;&#10;Popis byl vytvořen automaticky">
            <a:extLst>
              <a:ext uri="{FF2B5EF4-FFF2-40B4-BE49-F238E27FC236}">
                <a16:creationId xmlns:a16="http://schemas.microsoft.com/office/drawing/2014/main" id="{FD266764-9603-4A67-B9EE-C49611DC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3755526"/>
            <a:ext cx="4621650" cy="2588124"/>
          </a:xfrm>
          <a:prstGeom prst="rect">
            <a:avLst/>
          </a:prstGeom>
        </p:spPr>
      </p:pic>
      <p:pic>
        <p:nvPicPr>
          <p:cNvPr id="9" name="Obrázek 8" descr="Obsah obrázku dřevěné&#10;&#10;Popis byl vytvořen automaticky">
            <a:extLst>
              <a:ext uri="{FF2B5EF4-FFF2-40B4-BE49-F238E27FC236}">
                <a16:creationId xmlns:a16="http://schemas.microsoft.com/office/drawing/2014/main" id="{8ED443E7-C823-40A0-899F-1B8C0E84D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40" y="823591"/>
            <a:ext cx="6980110" cy="238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7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0FD78-61F5-45F2-BD91-10F7FF275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Citera</a:t>
            </a:r>
          </a:p>
        </p:txBody>
      </p:sp>
      <p:pic>
        <p:nvPicPr>
          <p:cNvPr id="9" name="Zástupný obsah 8" descr="Obsah obrázku hudba, citera, kytara&#10;&#10;Popis byl vytvořen automaticky">
            <a:extLst>
              <a:ext uri="{FF2B5EF4-FFF2-40B4-BE49-F238E27FC236}">
                <a16:creationId xmlns:a16="http://schemas.microsoft.com/office/drawing/2014/main" id="{4AF2FF08-CEEB-45FA-96EC-3A1EC2177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12" y="1825625"/>
            <a:ext cx="8013975" cy="4351338"/>
          </a:xfrm>
        </p:spPr>
      </p:pic>
    </p:spTree>
    <p:extLst>
      <p:ext uri="{BB962C8B-B14F-4D97-AF65-F5344CB8AC3E}">
        <p14:creationId xmlns:p14="http://schemas.microsoft.com/office/powerpoint/2010/main" val="8078378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9AD88A-653A-4968-9C6A-5E4813D3D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Cimbál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malý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bezpedálový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hudba, citera, dřevěné, box&#10;&#10;Popis byl vytvořen automaticky">
            <a:extLst>
              <a:ext uri="{FF2B5EF4-FFF2-40B4-BE49-F238E27FC236}">
                <a16:creationId xmlns:a16="http://schemas.microsoft.com/office/drawing/2014/main" id="{A33F5878-5CD1-4EB3-B0D5-1F6A289A4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-3" b="-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Obrázek 6" descr="Obsah obrázku interiér, postel, dřevěné&#10;&#10;Popis byl vytvořen automaticky">
            <a:extLst>
              <a:ext uri="{FF2B5EF4-FFF2-40B4-BE49-F238E27FC236}">
                <a16:creationId xmlns:a16="http://schemas.microsoft.com/office/drawing/2014/main" id="{F5B25046-51BE-4C13-8C1F-62F5961B6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" b="-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7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990F03-7BDC-41C1-88AD-51345EF6B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etnomuzikologie: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59D0E5-B30C-4FD2-AE51-4133AB45C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Studium lidové hudby evropské, tzv. primitivní hudby a umělecké hudby mimoevropských civilizací – srovnávací hudební věda </a:t>
            </a:r>
          </a:p>
          <a:p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- 1885 založili Philipp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Spitta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(německý muzikolog 1841–1894), Guido Adler (rakouský muzikolog 1855–1941) a Friedrich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Chrysander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Vierteljahrsschrift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Musikwissenschaft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Hudebněvědný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čtvrtletník / Čtvrtletník pro hudební vědu)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Adler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poskytl první článek prvního čísla, "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Umfang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Ziel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Musikwissenschaft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("Rozsah, metoda a cíl muzikologie", 1885), který </a:t>
            </a:r>
            <a:r>
              <a:rPr lang="cs-CZ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nejenže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představuje první pokus o komplexní popis studia hudby, ale také rozděluje obor na dvě dílčí disciplíny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historische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Musikwissenschaft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(historická muzikologie)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systematische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Musikwissenschaft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("systematická muzikologie"). V Adlerově článku systematická muzikologie zahrnovala i tzv.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Musikologie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neboli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vergleichende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Musikwissenschaft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(srovnávací muzikologii), která se později stala samostatnou disciplínou (zejména v americkém pojetí, kde nikdy nebyla součástí hudební vědy jako takové). Ačkoli tyto podobory přesně neodpovídají současné praxi, jsou v moderní evropské muzikologii zhruba zachovány a přibližně odpovídají severoamerickému dělení muzikologie na dějiny hudby (často nazývané "muzikologie"), hudební teorii a etnomuzikologii.</a:t>
            </a:r>
          </a:p>
        </p:txBody>
      </p:sp>
    </p:spTree>
    <p:extLst>
      <p:ext uri="{BB962C8B-B14F-4D97-AF65-F5344CB8AC3E}">
        <p14:creationId xmlns:p14="http://schemas.microsoft.com/office/powerpoint/2010/main" val="359586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2096A1-2340-4C91-823B-173ACDA6E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9" y="640081"/>
            <a:ext cx="3494341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Cimbál – malý, bezpedálový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436C770-A037-52EF-33E5-6DD3D5E09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58" y="4571999"/>
            <a:ext cx="3494342" cy="164592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Valašská muzika kapelníka Jana Pellára na Národopisné výstavě českoslovanské v Praze 1895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text, budova, země, osoba&#10;&#10;Popis byl vytvořen automaticky">
            <a:extLst>
              <a:ext uri="{FF2B5EF4-FFF2-40B4-BE49-F238E27FC236}">
                <a16:creationId xmlns:a16="http://schemas.microsoft.com/office/drawing/2014/main" id="{F909521D-9E52-4FBC-AAF8-2B29D539D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1" r="20190"/>
          <a:stretch/>
        </p:blipFill>
        <p:spPr>
          <a:xfrm>
            <a:off x="5776692" y="804672"/>
            <a:ext cx="5264541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63619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6D6C85-8B72-4D72-9299-2B1CB7F4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Cimbál – velký pedálový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A211471-9410-659E-83BC-97FFAF494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668760" cy="43939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Vznik v roce 1866 v Budapešti v dílně Josefa Václava </a:t>
            </a:r>
            <a:r>
              <a:rPr lang="cs-CZ" sz="2000" dirty="0" err="1"/>
              <a:t>Schundy</a:t>
            </a:r>
            <a:r>
              <a:rPr lang="cs-CZ" sz="2000" dirty="0"/>
              <a:t>, nástrojáře původem z Říčan u Prahy.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Inspirován malým cimbálem, stojí však na 4 nohách a je opatřen pedálem.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Na Moravě se rozšířil až od 30. let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    20. století v souvislosti s folklorismem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Na rozdíl od malých cimbálů je v rámci ansámblové hry využíván především jako nástroj doprovodný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/>
          </a:p>
          <a:p>
            <a:endParaRPr lang="en-US" sz="2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obsah 4" descr="Obsah obrázku země, dřevěné, hudba, klavír&#10;&#10;Popis byl vytvořen automaticky">
            <a:extLst>
              <a:ext uri="{FF2B5EF4-FFF2-40B4-BE49-F238E27FC236}">
                <a16:creationId xmlns:a16="http://schemas.microsoft.com/office/drawing/2014/main" id="{A58D4286-17C7-4C20-A394-BFC07B70D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02" y="2102635"/>
            <a:ext cx="5923630" cy="394190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950037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3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7D0664-66E0-4A50-BBB2-0F2B6200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cs-CZ" sz="4000"/>
              <a:t>Kytara</a:t>
            </a:r>
            <a:br>
              <a:rPr lang="cs-CZ" sz="4000"/>
            </a:br>
            <a:endParaRPr lang="cs-CZ" sz="4000"/>
          </a:p>
        </p:txBody>
      </p:sp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B08EAF7C-9D99-FCA1-A799-C84D854F1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922" y="191070"/>
            <a:ext cx="5780543" cy="2230854"/>
          </a:xfrm>
        </p:spPr>
        <p:txBody>
          <a:bodyPr anchor="ctr">
            <a:normAutofit/>
          </a:bodyPr>
          <a:lstStyle/>
          <a:p>
            <a:r>
              <a:rPr lang="cs-CZ" sz="2000" dirty="0"/>
              <a:t>Doba národního obrození: doprovod vlasteneckého a společenského zpěvu, na konci 19. století téměř zapomenuta</a:t>
            </a:r>
          </a:p>
          <a:p>
            <a:r>
              <a:rPr lang="cs-CZ" sz="2000" dirty="0"/>
              <a:t>Mezi válkami získala oblibu u studentů, a především v trampském hnutí</a:t>
            </a:r>
            <a:endParaRPr lang="en-US" sz="2000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DDB271B-8428-4E7C-968E-86968331D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35" y="2421923"/>
            <a:ext cx="4075323" cy="3711146"/>
          </a:xfrm>
          <a:prstGeom prst="rect">
            <a:avLst/>
          </a:prstGeom>
        </p:spPr>
      </p:pic>
      <p:pic>
        <p:nvPicPr>
          <p:cNvPr id="7" name="Obrázek 6" descr="Obsah obrázku hudba, kytara&#10;&#10;Popis byl vytvořen automaticky">
            <a:extLst>
              <a:ext uri="{FF2B5EF4-FFF2-40B4-BE49-F238E27FC236}">
                <a16:creationId xmlns:a16="http://schemas.microsoft.com/office/drawing/2014/main" id="{A006CFB9-7903-4969-BD1B-D15803018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54" y="2298385"/>
            <a:ext cx="6513737" cy="455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89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12053-5CD4-4D1B-A001-6313FBB7B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64" y="365125"/>
            <a:ext cx="7178723" cy="1325563"/>
          </a:xfrm>
        </p:spPr>
        <p:txBody>
          <a:bodyPr/>
          <a:lstStyle/>
          <a:p>
            <a:r>
              <a:rPr lang="cs-CZ" dirty="0"/>
              <a:t>Háčková harfa (tzv. nechanická)</a:t>
            </a:r>
          </a:p>
        </p:txBody>
      </p:sp>
      <p:pic>
        <p:nvPicPr>
          <p:cNvPr id="5" name="Zástupný obsah 4" descr="Obsah obrázku text, exteriér&#10;&#10;Popis byl vytvořen automaticky">
            <a:extLst>
              <a:ext uri="{FF2B5EF4-FFF2-40B4-BE49-F238E27FC236}">
                <a16:creationId xmlns:a16="http://schemas.microsoft.com/office/drawing/2014/main" id="{FEC3432C-A07D-4FA0-BACA-5EA7290CD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49" y="1690688"/>
            <a:ext cx="4351338" cy="4351338"/>
          </a:xfrm>
        </p:spPr>
      </p:pic>
      <p:pic>
        <p:nvPicPr>
          <p:cNvPr id="7" name="Obrázek 6" descr="Obsah obrázku text, stojící, pózování&#10;&#10;Popis byl vytvořen automaticky">
            <a:extLst>
              <a:ext uri="{FF2B5EF4-FFF2-40B4-BE49-F238E27FC236}">
                <a16:creationId xmlns:a16="http://schemas.microsoft.com/office/drawing/2014/main" id="{CC26D8D0-0E23-4745-A80B-305137197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72" y="744798"/>
            <a:ext cx="3972921" cy="5297228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EEA132BD-835E-43FE-AD52-3687CEB62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8" y="1690688"/>
            <a:ext cx="24066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38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473AA7-3736-49F6-8A33-811EBCD5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991"/>
          </a:xfrm>
        </p:spPr>
        <p:txBody>
          <a:bodyPr/>
          <a:lstStyle/>
          <a:p>
            <a:r>
              <a:rPr lang="cs-CZ" dirty="0"/>
              <a:t>Háčková harfa (tzv. nechanická)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E6F801-0CBF-4C0E-AD76-EFDF527B7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9116"/>
            <a:ext cx="10515600" cy="505784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 českých zemích se lidové harfenictví od konce 18. století vyvíjelo třemi směry:</a:t>
            </a:r>
          </a:p>
          <a:p>
            <a:pPr marL="514350" indent="-514350">
              <a:buAutoNum type="arabicParenR"/>
            </a:pPr>
            <a:r>
              <a:rPr lang="cs-CZ" dirty="0"/>
              <a:t>harfa byla součástí lidových kapel (</a:t>
            </a:r>
            <a:r>
              <a:rPr lang="cs-CZ" dirty="0" err="1"/>
              <a:t>Chabsko</a:t>
            </a:r>
            <a:r>
              <a:rPr lang="cs-CZ" dirty="0"/>
              <a:t>, Brněnsko, Karlovarsko, Klatovsko, </a:t>
            </a:r>
            <a:r>
              <a:rPr lang="cs-CZ" dirty="0" err="1"/>
              <a:t>Podkrkonočí</a:t>
            </a:r>
            <a:r>
              <a:rPr lang="cs-CZ" dirty="0"/>
              <a:t>, velká část Českomoravské vysočiny). Na Brněnsku v sestavě cimbál, basa, housle, flétna, harfa; na Chebsku dudy, housle, klarinet, harfa, jinde většinou ve spojení s houslemi, flétnou, harmonikou, lesními rohy a kontrabasem – v těchto sestavách na ni hráli pouze muži;</a:t>
            </a:r>
          </a:p>
          <a:p>
            <a:pPr marL="514350" indent="-514350">
              <a:buAutoNum type="arabicParenR"/>
            </a:pPr>
            <a:r>
              <a:rPr lang="cs-CZ" dirty="0"/>
              <a:t>harfeníci  a harfenice hrající sólově po ulicích nebo hospodách v místě svého bydliště;</a:t>
            </a:r>
          </a:p>
          <a:p>
            <a:pPr marL="514350" indent="-514350">
              <a:buAutoNum type="arabicParenR"/>
            </a:pPr>
            <a:r>
              <a:rPr lang="cs-CZ" dirty="0"/>
              <a:t>harfeníci a harfenice odcházející do světa na někdy i několikaleté cesty</a:t>
            </a:r>
          </a:p>
          <a:p>
            <a:pPr marL="514350" indent="-514350">
              <a:buAutoNum type="arabicParenR"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0458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98F1F6-1BAC-458E-AF1C-FCB645B4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Smyčcové nástroje v tradiční lidové hudbě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07AB99-0250-4E3F-907E-49659974E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2034" cy="4351338"/>
          </a:xfrm>
        </p:spPr>
        <p:txBody>
          <a:bodyPr/>
          <a:lstStyle/>
          <a:p>
            <a:r>
              <a:rPr lang="cs-CZ" b="1" dirty="0"/>
              <a:t>Lidové housle </a:t>
            </a:r>
            <a:r>
              <a:rPr lang="cs-CZ" dirty="0"/>
              <a:t>(karpatské </a:t>
            </a:r>
            <a:r>
              <a:rPr lang="cs-CZ" dirty="0" err="1"/>
              <a:t>húsle</a:t>
            </a:r>
            <a:r>
              <a:rPr lang="cs-CZ" dirty="0"/>
              <a:t> – </a:t>
            </a:r>
            <a:r>
              <a:rPr lang="cs-CZ" dirty="0" err="1"/>
              <a:t>ochlebky</a:t>
            </a:r>
            <a:r>
              <a:rPr lang="cs-CZ" dirty="0"/>
              <a:t>, </a:t>
            </a:r>
            <a:r>
              <a:rPr lang="cs-CZ" dirty="0" err="1"/>
              <a:t>korábky</a:t>
            </a:r>
            <a:r>
              <a:rPr lang="cs-CZ" dirty="0"/>
              <a:t>, </a:t>
            </a:r>
            <a:r>
              <a:rPr lang="cs-CZ" dirty="0" err="1"/>
              <a:t>ochábky</a:t>
            </a:r>
            <a:r>
              <a:rPr lang="cs-CZ" dirty="0"/>
              <a:t>, korýtka…) – </a:t>
            </a:r>
            <a:r>
              <a:rPr lang="cs-CZ" dirty="0" err="1"/>
              <a:t>třístunné</a:t>
            </a:r>
            <a:r>
              <a:rPr lang="cs-CZ" dirty="0"/>
              <a:t>, vydlabané z jednoho kusu dřeva</a:t>
            </a:r>
          </a:p>
          <a:p>
            <a:r>
              <a:rPr lang="cs-CZ" dirty="0"/>
              <a:t>Do konce 19. století se udržely v odlehlých horských oblastech slovenských a moravských Karpat u obyvatelstva živícího se pastevectvím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D0F4BF3B-4855-4110-BDE4-18A913107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54" y="1883502"/>
            <a:ext cx="3331546" cy="423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73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9962C6-C9DD-477B-997B-F087F8DBF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cs-CZ" sz="2800" b="1" dirty="0"/>
              <a:t>Jihlavské skřipky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F9918C0-FC45-1166-CAFC-997C74DA7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650" y="167998"/>
            <a:ext cx="7504494" cy="2743440"/>
          </a:xfrm>
        </p:spPr>
        <p:txBody>
          <a:bodyPr anchor="ctr">
            <a:normAutofit/>
          </a:bodyPr>
          <a:lstStyle/>
          <a:p>
            <a:r>
              <a:rPr lang="cs-CZ" sz="2000" dirty="0"/>
              <a:t>Podomácku vyráběné dvou- až </a:t>
            </a:r>
            <a:r>
              <a:rPr lang="cs-CZ" sz="2000" dirty="0" err="1"/>
              <a:t>čtyřstrunné</a:t>
            </a:r>
            <a:r>
              <a:rPr lang="cs-CZ" sz="2000" dirty="0"/>
              <a:t>, používané společně s basou (</a:t>
            </a:r>
            <a:r>
              <a:rPr lang="cs-CZ" sz="2000" dirty="0" err="1"/>
              <a:t>Ploschperment</a:t>
            </a:r>
            <a:r>
              <a:rPr lang="cs-CZ" sz="2000" dirty="0"/>
              <a:t>) výhradně v lidové hudbě někdejšího jihlavského německého ostrova. Kolem roku 1825 byly německým stolařem Johannem </a:t>
            </a:r>
            <a:r>
              <a:rPr lang="cs-CZ" sz="2000" dirty="0" err="1"/>
              <a:t>Berneschem</a:t>
            </a:r>
            <a:r>
              <a:rPr lang="cs-CZ" sz="2000" dirty="0"/>
              <a:t> (z Horní Lužice) upraveny tvarově i konstrukčně podle lužickosrbských nástrojů, takže </a:t>
            </a:r>
            <a:r>
              <a:rPr lang="cs-CZ" sz="2000" dirty="0" err="1"/>
              <a:t>deviolinizací</a:t>
            </a:r>
            <a:r>
              <a:rPr lang="cs-CZ" sz="2000" dirty="0"/>
              <a:t> původních nástrojů vznikl nástroj konstrukčně i typologicky starší než původní jihlavské skřipky a konstrukčně starší lužické nástroje.</a:t>
            </a:r>
            <a:endParaRPr lang="en-US" sz="2000" dirty="0"/>
          </a:p>
        </p:txBody>
      </p:sp>
      <p:pic>
        <p:nvPicPr>
          <p:cNvPr id="5" name="Zástupný obsah 4" descr="Obsah obrázku text, smyčcový nástroj&#10;&#10;Popis byl vytvořen automaticky">
            <a:extLst>
              <a:ext uri="{FF2B5EF4-FFF2-40B4-BE49-F238E27FC236}">
                <a16:creationId xmlns:a16="http://schemas.microsoft.com/office/drawing/2014/main" id="{AC5128F6-D63B-43B8-9FEC-DA6B7A0DB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6" y="2660678"/>
            <a:ext cx="2825818" cy="3639312"/>
          </a:xfrm>
          <a:prstGeom prst="rect">
            <a:avLst/>
          </a:prstGeom>
        </p:spPr>
      </p:pic>
      <p:pic>
        <p:nvPicPr>
          <p:cNvPr id="7" name="Obrázek 6" descr="Obsah obrázku exteriér, osoba, orchestr&#10;&#10;Popis byl vytvořen automaticky">
            <a:extLst>
              <a:ext uri="{FF2B5EF4-FFF2-40B4-BE49-F238E27FC236}">
                <a16:creationId xmlns:a16="http://schemas.microsoft.com/office/drawing/2014/main" id="{35CB9B11-C03D-4A38-9B56-997FBE01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64" y="3415747"/>
            <a:ext cx="4033600" cy="2743440"/>
          </a:xfrm>
          <a:prstGeom prst="rect">
            <a:avLst/>
          </a:prstGeom>
        </p:spPr>
      </p:pic>
      <p:pic>
        <p:nvPicPr>
          <p:cNvPr id="9" name="Obrázek 8" descr="Obsah obrázku tráva, osoba, hudba, hráč&#10;&#10;Popis byl vytvořen automaticky">
            <a:extLst>
              <a:ext uri="{FF2B5EF4-FFF2-40B4-BE49-F238E27FC236}">
                <a16:creationId xmlns:a16="http://schemas.microsoft.com/office/drawing/2014/main" id="{1E6BE363-E664-43BC-8FFA-CACA7C211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494" y="3723480"/>
            <a:ext cx="4128849" cy="23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64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BE619-ACE9-4A51-A3D0-9CEAD316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Housle + dudy 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gajdošská</a:t>
            </a:r>
            <a:r>
              <a:rPr lang="cs-CZ" dirty="0"/>
              <a:t> dvojka)</a:t>
            </a:r>
          </a:p>
        </p:txBody>
      </p:sp>
      <p:pic>
        <p:nvPicPr>
          <p:cNvPr id="5" name="Zástupný obsah 4" descr="Obsah obrázku text, exteriér, osoba, stojící&#10;&#10;Popis byl vytvořen automaticky">
            <a:extLst>
              <a:ext uri="{FF2B5EF4-FFF2-40B4-BE49-F238E27FC236}">
                <a16:creationId xmlns:a16="http://schemas.microsoft.com/office/drawing/2014/main" id="{CAF0C2C1-10E8-49E0-82E4-37C86ABFD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09" y="581395"/>
            <a:ext cx="4333591" cy="5911480"/>
          </a:xfrm>
        </p:spPr>
      </p:pic>
    </p:spTree>
    <p:extLst>
      <p:ext uri="{BB962C8B-B14F-4D97-AF65-F5344CB8AC3E}">
        <p14:creationId xmlns:p14="http://schemas.microsoft.com/office/powerpoint/2010/main" val="1992654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budova, osoba, exteriér, staré&#10;&#10;Popis byl vytvořen automaticky">
            <a:extLst>
              <a:ext uri="{FF2B5EF4-FFF2-40B4-BE49-F238E27FC236}">
                <a16:creationId xmlns:a16="http://schemas.microsoft.com/office/drawing/2014/main" id="{D963F809-6750-4D99-BE23-9992673BD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1844675"/>
            <a:ext cx="5748338" cy="4449763"/>
          </a:xfrm>
          <a:prstGeom prst="rect">
            <a:avLst/>
          </a:prstGeom>
        </p:spPr>
      </p:pic>
      <p:pic>
        <p:nvPicPr>
          <p:cNvPr id="5" name="Zástupný obsah 4" descr="Obsah obrázku text, skupina, tanečník, několik&#10;&#10;Popis byl vytvořen automaticky">
            <a:extLst>
              <a:ext uri="{FF2B5EF4-FFF2-40B4-BE49-F238E27FC236}">
                <a16:creationId xmlns:a16="http://schemas.microsoft.com/office/drawing/2014/main" id="{656ECCAC-4A26-4FDA-800E-F4390C530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1844675"/>
            <a:ext cx="4100513" cy="4449763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5A4136-405C-4166-9550-CB6A37EC6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Malá selská muzika – dudy, klarinet in C, housle</a:t>
            </a:r>
          </a:p>
        </p:txBody>
      </p:sp>
    </p:spTree>
    <p:extLst>
      <p:ext uri="{BB962C8B-B14F-4D97-AF65-F5344CB8AC3E}">
        <p14:creationId xmlns:p14="http://schemas.microsoft.com/office/powerpoint/2010/main" val="3613034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F71DDD-A4BB-48AD-9B66-537AD7BF5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Velká selská muzika – 2 klarinety, 2 dudy, housle (přelom 19. a 20. století) a později také kontrabas</a:t>
            </a:r>
          </a:p>
        </p:txBody>
      </p:sp>
      <p:pic>
        <p:nvPicPr>
          <p:cNvPr id="5" name="Zástupný obsah 4" descr="Obsah obrázku budova, kámen&#10;&#10;Popis byl vytvořen automaticky">
            <a:extLst>
              <a:ext uri="{FF2B5EF4-FFF2-40B4-BE49-F238E27FC236}">
                <a16:creationId xmlns:a16="http://schemas.microsoft.com/office/drawing/2014/main" id="{F42FD8FE-9113-4F8A-B862-A3F929451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54" y="2017645"/>
            <a:ext cx="7820167" cy="4394189"/>
          </a:xfrm>
        </p:spPr>
      </p:pic>
    </p:spTree>
    <p:extLst>
      <p:ext uri="{BB962C8B-B14F-4D97-AF65-F5344CB8AC3E}">
        <p14:creationId xmlns:p14="http://schemas.microsoft.com/office/powerpoint/2010/main" val="4165714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BC775-2B3D-4FD2-8DB5-145645D86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Srovnávací hudební věda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45EC71-AA2B-49E2-86D3-0B885AF7E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1886 – psycholog a filozof Carl </a:t>
            </a:r>
            <a:r>
              <a:rPr lang="cs-CZ" dirty="0" err="1"/>
              <a:t>Stumpf</a:t>
            </a:r>
            <a:r>
              <a:rPr lang="cs-CZ" dirty="0"/>
              <a:t> (1848-1936) vydal jednu z prvních hudebních etnografií práci o indiánech Bella </a:t>
            </a:r>
            <a:r>
              <a:rPr lang="cs-CZ" dirty="0" err="1"/>
              <a:t>Kúla</a:t>
            </a:r>
            <a:r>
              <a:rPr lang="cs-CZ" dirty="0"/>
              <a:t> z Britské Kolumbie</a:t>
            </a:r>
          </a:p>
          <a:p>
            <a:r>
              <a:rPr lang="cs-CZ" dirty="0"/>
              <a:t>Srovnávací práce vycházely často z údajů misionářů, diplomatů a cestovatelů</a:t>
            </a:r>
          </a:p>
          <a:p>
            <a:r>
              <a:rPr lang="cs-CZ" dirty="0"/>
              <a:t>Pět hlavních otázek srovnávacího studia:</a:t>
            </a:r>
          </a:p>
          <a:p>
            <a:pPr marL="0" indent="0">
              <a:buNone/>
            </a:pPr>
            <a:r>
              <a:rPr lang="cs-CZ" dirty="0"/>
              <a:t>      1. Původ hudby</a:t>
            </a:r>
          </a:p>
          <a:p>
            <a:pPr marL="0" indent="0">
              <a:buNone/>
            </a:pPr>
            <a:r>
              <a:rPr lang="cs-CZ" dirty="0"/>
              <a:t>      2. Vývoj hudby</a:t>
            </a:r>
          </a:p>
          <a:p>
            <a:pPr marL="0" indent="0">
              <a:buNone/>
            </a:pPr>
            <a:r>
              <a:rPr lang="cs-CZ" dirty="0"/>
              <a:t>      3. Porozumění šíření hudebních stylů a artefaktů po světě</a:t>
            </a:r>
          </a:p>
          <a:p>
            <a:pPr marL="0" indent="0">
              <a:buNone/>
            </a:pPr>
            <a:r>
              <a:rPr lang="cs-CZ" dirty="0"/>
              <a:t>      4. Hudebně-stylová analýza a srovnávaní</a:t>
            </a:r>
          </a:p>
          <a:p>
            <a:pPr marL="0" indent="0">
              <a:buNone/>
            </a:pPr>
            <a:r>
              <a:rPr lang="cs-CZ" dirty="0"/>
              <a:t>      5. Třídění a měření hudebních fenoménů (ladění, stupnice,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                  hudební nástroje)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18022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AC1C9B-962C-4732-997D-10E2B717C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i="1" dirty="0"/>
              <a:t>Kopaničářské </a:t>
            </a:r>
            <a:r>
              <a:rPr lang="cs-CZ" i="1" dirty="0" err="1"/>
              <a:t>gajdošské</a:t>
            </a:r>
            <a:r>
              <a:rPr lang="cs-CZ" i="1" dirty="0"/>
              <a:t> trio (tzv. </a:t>
            </a:r>
            <a:r>
              <a:rPr lang="cs-CZ" i="1" dirty="0" err="1"/>
              <a:t>Mináříci</a:t>
            </a:r>
            <a:r>
              <a:rPr lang="cs-CZ" i="1" dirty="0"/>
              <a:t>), 1895</a:t>
            </a:r>
            <a:br>
              <a:rPr lang="cs-CZ" i="1" dirty="0"/>
            </a:br>
            <a:endParaRPr lang="cs-CZ" dirty="0"/>
          </a:p>
        </p:txBody>
      </p:sp>
      <p:pic>
        <p:nvPicPr>
          <p:cNvPr id="5" name="Zástupný obsah 4" descr="Obsah obrázku text, staré, zeď, pózování&#10;&#10;Popis byl vytvořen automaticky">
            <a:extLst>
              <a:ext uri="{FF2B5EF4-FFF2-40B4-BE49-F238E27FC236}">
                <a16:creationId xmlns:a16="http://schemas.microsoft.com/office/drawing/2014/main" id="{DC597BFC-4515-4017-B7A1-0C12138F2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18" y="1184144"/>
            <a:ext cx="6550925" cy="5122528"/>
          </a:xfrm>
        </p:spPr>
      </p:pic>
    </p:spTree>
    <p:extLst>
      <p:ext uri="{BB962C8B-B14F-4D97-AF65-F5344CB8AC3E}">
        <p14:creationId xmlns:p14="http://schemas.microsoft.com/office/powerpoint/2010/main" val="6505613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trom, osoba, exteriér, stojící&#10;&#10;Popis byl vytvořen automaticky">
            <a:extLst>
              <a:ext uri="{FF2B5EF4-FFF2-40B4-BE49-F238E27FC236}">
                <a16:creationId xmlns:a16="http://schemas.microsoft.com/office/drawing/2014/main" id="{B9D1F9F3-B94D-4449-8C0D-152674CFB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1" b="74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7A80F6-22E9-43EE-8CF5-62CED95F3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Hudci z Popova na jižním Valašsku – foto z roku 1912</a:t>
            </a:r>
            <a:b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primáš Jiří Košelka (1851-1921)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161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, exteriér, osoba, pózování&#10;&#10;Popis byl vytvořen automaticky">
            <a:extLst>
              <a:ext uri="{FF2B5EF4-FFF2-40B4-BE49-F238E27FC236}">
                <a16:creationId xmlns:a16="http://schemas.microsoft.com/office/drawing/2014/main" id="{4F6AE2DA-E45B-4A5C-AE16-C431A7634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AB7944-EC6C-4C9E-B339-CED322CD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Dechová hudba kapelníka Jiřího Košelky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5221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0B5CD8-D01F-45BA-82EC-2D7FD849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Cimbálová muzika jako důsledek působení folklorního revivalu na Moravě</a:t>
            </a:r>
          </a:p>
        </p:txBody>
      </p:sp>
      <p:pic>
        <p:nvPicPr>
          <p:cNvPr id="5" name="Zástupný obsah 4" descr="Obsah obrázku text, osoba, hudba, hráč&#10;&#10;Popis byl vytvořen automaticky">
            <a:extLst>
              <a:ext uri="{FF2B5EF4-FFF2-40B4-BE49-F238E27FC236}">
                <a16:creationId xmlns:a16="http://schemas.microsoft.com/office/drawing/2014/main" id="{0A319581-444F-436B-9F02-4932F5446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21" y="2538567"/>
            <a:ext cx="4626590" cy="3175446"/>
          </a:xfrm>
        </p:spPr>
      </p:pic>
      <p:pic>
        <p:nvPicPr>
          <p:cNvPr id="7" name="Obrázek 6" descr="Obsah obrázku osoba, pózování, lidé, skupina&#10;&#10;Popis byl vytvořen automaticky">
            <a:extLst>
              <a:ext uri="{FF2B5EF4-FFF2-40B4-BE49-F238E27FC236}">
                <a16:creationId xmlns:a16="http://schemas.microsoft.com/office/drawing/2014/main" id="{8B046498-CE9F-4334-880D-8C6367452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9" y="2251880"/>
            <a:ext cx="5979854" cy="33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353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F953AE-21D8-4485-AFC7-AED2AC47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Malý cimbál v ansámblové hudbě moravských vystěhovalců</a:t>
            </a:r>
          </a:p>
        </p:txBody>
      </p:sp>
      <p:pic>
        <p:nvPicPr>
          <p:cNvPr id="9" name="Zástupný obsah 8" descr="Obsah obrázku text, osoba, loďka, pózování&#10;&#10;Popis byl vytvořen automaticky">
            <a:extLst>
              <a:ext uri="{FF2B5EF4-FFF2-40B4-BE49-F238E27FC236}">
                <a16:creationId xmlns:a16="http://schemas.microsoft.com/office/drawing/2014/main" id="{9FCA03DF-216A-4854-8B5D-0D7879CB4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8720"/>
            <a:ext cx="5129284" cy="4185496"/>
          </a:xfrm>
        </p:spPr>
      </p:pic>
      <p:pic>
        <p:nvPicPr>
          <p:cNvPr id="11" name="Obrázek 10" descr="Obsah obrázku text, exteriér, staré&#10;&#10;Popis byl vytvořen automaticky">
            <a:extLst>
              <a:ext uri="{FF2B5EF4-FFF2-40B4-BE49-F238E27FC236}">
                <a16:creationId xmlns:a16="http://schemas.microsoft.com/office/drawing/2014/main" id="{0FDE7EF0-5DDA-4C9F-8F67-75E9230E9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44" y="2008720"/>
            <a:ext cx="4305538" cy="4674358"/>
          </a:xfrm>
          <a:prstGeom prst="rect">
            <a:avLst/>
          </a:prstGeom>
        </p:spPr>
      </p:pic>
      <p:pic>
        <p:nvPicPr>
          <p:cNvPr id="13" name="01 Drateník">
            <a:hlinkClick r:id="" action="ppaction://media"/>
            <a:extLst>
              <a:ext uri="{FF2B5EF4-FFF2-40B4-BE49-F238E27FC236}">
                <a16:creationId xmlns:a16="http://schemas.microsoft.com/office/drawing/2014/main" id="{561A7BC2-C496-4517-A0E4-8EC88B171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93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4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EA4CD-0A3E-466A-8F9B-3256D0243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Vývoj hudební folkloristiky v českých zemích </a:t>
            </a:r>
            <a:br>
              <a:rPr lang="cs-CZ" b="1" dirty="0"/>
            </a:br>
            <a:r>
              <a:rPr lang="cs-CZ" b="1" dirty="0"/>
              <a:t>v kontextu evropského vývoje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D41B0-86C3-45A8-948E-BA69E484F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46328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Osvícenský a romantický zájem o exotismus – ten byl nacházen nejen v dalekých krajích (v mimoevropské kultuře), ale také ve starších obdobích domácích dějin (staré básnictví, lidová poezie). Lidové písně byly chápány jako „přirozené“, tryskající přímo z duše lidu, resp. odrážející „ducha národa“: sbíralo a vydávalo se pouze to, co vyhovovalo tehdejšímu estetickému hledisku</a:t>
            </a:r>
          </a:p>
          <a:p>
            <a:r>
              <a:rPr lang="cs-CZ" dirty="0"/>
              <a:t>Písňový zápis nebyl chápán jako neměnitelný dokument, ale jako zdroj k jeho textové kritice: vybírání textů, upravování jazyka, mírnění drsnějších obsahů, uhlazování formy veršů, sestavování úplnějších verzí písňových textů z různých variant</a:t>
            </a:r>
          </a:p>
          <a:p>
            <a:r>
              <a:rPr lang="cs-CZ" dirty="0"/>
              <a:t>Thomas </a:t>
            </a:r>
            <a:r>
              <a:rPr lang="cs-CZ" dirty="0" err="1"/>
              <a:t>Percy</a:t>
            </a:r>
            <a:r>
              <a:rPr lang="cs-CZ" dirty="0"/>
              <a:t> (1729–1811) – </a:t>
            </a:r>
            <a:r>
              <a:rPr lang="cs-CZ" i="1" dirty="0" err="1"/>
              <a:t>Reliques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Ancient</a:t>
            </a:r>
            <a:r>
              <a:rPr lang="cs-CZ" i="1" dirty="0"/>
              <a:t>  </a:t>
            </a:r>
            <a:r>
              <a:rPr lang="cs-CZ" i="1" dirty="0" err="1"/>
              <a:t>English</a:t>
            </a:r>
            <a:r>
              <a:rPr lang="cs-CZ" i="1" dirty="0"/>
              <a:t> </a:t>
            </a:r>
            <a:r>
              <a:rPr lang="cs-CZ" i="1" dirty="0" err="1"/>
              <a:t>Poetry</a:t>
            </a:r>
            <a:r>
              <a:rPr lang="cs-CZ" i="1" dirty="0"/>
              <a:t> </a:t>
            </a:r>
            <a:r>
              <a:rPr lang="cs-CZ" dirty="0"/>
              <a:t>(1765,</a:t>
            </a:r>
          </a:p>
          <a:p>
            <a:pPr marL="0" indent="0">
              <a:buNone/>
            </a:pPr>
            <a:r>
              <a:rPr lang="cs-CZ" dirty="0"/>
              <a:t>   3 svazky anglických balad): dílo podnítilo revival balad v Anglii i v celé Evropě</a:t>
            </a:r>
          </a:p>
        </p:txBody>
      </p:sp>
    </p:spTree>
    <p:extLst>
      <p:ext uri="{BB962C8B-B14F-4D97-AF65-F5344CB8AC3E}">
        <p14:creationId xmlns:p14="http://schemas.microsoft.com/office/powerpoint/2010/main" val="16953793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4C4F5-8C86-435B-8A8E-6AE8994F5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Vývoj hudební folkloristiky v českých zemích </a:t>
            </a:r>
            <a:br>
              <a:rPr lang="cs-CZ" b="1" dirty="0"/>
            </a:br>
            <a:r>
              <a:rPr lang="cs-CZ" b="1" dirty="0"/>
              <a:t>v kontextu evropského vývoje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9BDE18-595B-496A-9E19-CE96FA44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2955"/>
          </a:xfrm>
        </p:spPr>
        <p:txBody>
          <a:bodyPr>
            <a:noAutofit/>
          </a:bodyPr>
          <a:lstStyle/>
          <a:p>
            <a:r>
              <a:rPr lang="cs-CZ" sz="1900" dirty="0"/>
              <a:t>Lidová slovesnost ve službě národního hnutí (dokazování starobylosti národní kultury, hledání národní specifičnosti a originality, starých národních mýtů – mytologická teorie) </a:t>
            </a:r>
          </a:p>
          <a:p>
            <a:r>
              <a:rPr lang="cs-CZ" sz="1900" i="1" dirty="0"/>
              <a:t>produkční teorie </a:t>
            </a:r>
            <a:r>
              <a:rPr lang="cs-CZ" sz="1900" dirty="0"/>
              <a:t>(Herder) – píseň vzniká v lidu jako autonomní, autochtonní, jinými vlivy nedotčený a „nezkažený“ projev spontánně tvořícího kolektivu  </a:t>
            </a:r>
          </a:p>
          <a:p>
            <a:r>
              <a:rPr lang="cs-CZ" sz="1900" dirty="0"/>
              <a:t>termín lidová píseň (z něm. </a:t>
            </a:r>
            <a:r>
              <a:rPr lang="cs-CZ" sz="1900" i="1" dirty="0" err="1"/>
              <a:t>Volkslied</a:t>
            </a:r>
            <a:r>
              <a:rPr lang="cs-CZ" sz="1900" dirty="0"/>
              <a:t> – Herder – termín </a:t>
            </a:r>
            <a:r>
              <a:rPr lang="cs-CZ" sz="1900" dirty="0" err="1"/>
              <a:t>Volk</a:t>
            </a:r>
            <a:r>
              <a:rPr lang="cs-CZ" sz="1900" dirty="0"/>
              <a:t> označuje ovšem celý národ, nikoliv pouze venkovský lid), další termíny: prostonárodní píseň (píseň nejnižší vrstvy národa), národní píseň (písně odrážející tzv. ducha národa), zlidovělá píseň (autorská píseň žijící v lidové zpěvnosti v proměněné podobě, často s jiným nápěvem, s obměnami textu), pololidová píseň (kramářská), ohlas (</a:t>
            </a:r>
            <a:r>
              <a:rPr lang="cs-CZ" sz="1900" dirty="0" err="1"/>
              <a:t>napodování</a:t>
            </a:r>
            <a:r>
              <a:rPr lang="cs-CZ" sz="1900" dirty="0"/>
              <a:t>), folklorní píseň (píseň lidová i zlidovělá) </a:t>
            </a:r>
          </a:p>
          <a:p>
            <a:r>
              <a:rPr lang="cs-CZ" sz="1900" i="1" dirty="0"/>
              <a:t>recepční teorie </a:t>
            </a:r>
            <a:r>
              <a:rPr lang="cs-CZ" sz="1900" dirty="0"/>
              <a:t>(Goethe, po něm John Meier, u nás Otakar Hostinský) – přijetí i autorské písně „lidovým“ kolektivem; recepce souvisí s proměnou funkčnosti (</a:t>
            </a:r>
            <a:r>
              <a:rPr lang="cs-CZ" sz="1900" dirty="0" err="1"/>
              <a:t>synkretičnost</a:t>
            </a:r>
            <a:r>
              <a:rPr lang="cs-CZ" sz="1900" dirty="0"/>
              <a:t> folkloru), textu a nápěvu (variabilita, autorská anonymita, ústní předávání, dialekt), vztažením se k písni jako součásti osobní a kolektivní identity (individuální, lokální, regionální repertoár) </a:t>
            </a:r>
          </a:p>
          <a:p>
            <a:pPr marL="0" indent="0">
              <a:buNone/>
            </a:pPr>
            <a:r>
              <a:rPr lang="cs-CZ" sz="1900" i="1" dirty="0"/>
              <a:t>Stanovisko O. Hostinského: Lidovou písní je to, co – nechť vyplynulo z jakéhokoliv pramene – ujalo se v něm trvale, co alespoň z </a:t>
            </a:r>
            <a:r>
              <a:rPr lang="cs-CZ" sz="1900" b="1" i="1" dirty="0"/>
              <a:t>jednoho pokolení</a:t>
            </a:r>
            <a:r>
              <a:rPr lang="cs-CZ" sz="1900" i="1" dirty="0"/>
              <a:t>, novinku přijavšího, zdědilo se v plné životní síle své na </a:t>
            </a:r>
            <a:r>
              <a:rPr lang="cs-CZ" sz="1900" b="1" i="1" dirty="0"/>
              <a:t>pokolení druhé a třetí</a:t>
            </a:r>
            <a:r>
              <a:rPr lang="cs-CZ" sz="19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24322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DC5CE-6674-01E6-D3D5-1E5802FCB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347"/>
            <a:ext cx="11182524" cy="1325563"/>
          </a:xfrm>
        </p:spPr>
        <p:txBody>
          <a:bodyPr/>
          <a:lstStyle/>
          <a:p>
            <a:r>
              <a:rPr lang="cs-CZ" dirty="0"/>
              <a:t>Tištěné písňové edice versus živá lidová zpěvnost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80D127-69CB-66A4-630B-CAC6A4C7F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2297"/>
            <a:ext cx="10939943" cy="4574666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cs-CZ" sz="2000" b="1" dirty="0">
                <a:latin typeface="RePublicStd"/>
              </a:rPr>
              <a:t>Problém cenzury a autocenzury: </a:t>
            </a:r>
          </a:p>
          <a:p>
            <a:pPr algn="l">
              <a:buFontTx/>
              <a:buChar char="-"/>
            </a:pPr>
            <a:r>
              <a:rPr lang="cs-CZ" sz="2000" dirty="0">
                <a:latin typeface="RePublicStd"/>
              </a:rPr>
              <a:t>až do roku 1848 překládání rukopisů cenzorskému úřadu: zákaz se týkal všeho, co </a:t>
            </a:r>
            <a:r>
              <a:rPr lang="cs-CZ" sz="2000" b="0" i="0" u="none" strike="noStrike" baseline="0" dirty="0">
                <a:latin typeface="RePublicStd"/>
              </a:rPr>
              <a:t>bylo namířeno proti </a:t>
            </a:r>
            <a:r>
              <a:rPr lang="cs-CZ" sz="2000" b="1" i="0" u="none" strike="noStrike" baseline="0" dirty="0">
                <a:latin typeface="RePublicStd"/>
              </a:rPr>
              <a:t>náboženství</a:t>
            </a:r>
            <a:r>
              <a:rPr lang="cs-CZ" sz="2000" b="0" i="0" u="none" strike="noStrike" baseline="0" dirty="0">
                <a:latin typeface="RePublicStd"/>
              </a:rPr>
              <a:t> a </a:t>
            </a:r>
            <a:r>
              <a:rPr lang="cs-CZ" sz="2000" b="1" i="0" u="none" strike="noStrike" baseline="0" dirty="0">
                <a:latin typeface="RePublicStd"/>
              </a:rPr>
              <a:t>státu</a:t>
            </a:r>
            <a:r>
              <a:rPr lang="cs-CZ" sz="2000" b="0" i="0" u="none" strike="noStrike" baseline="0" dirty="0">
                <a:latin typeface="RePublicStd"/>
              </a:rPr>
              <a:t> a odporovalo </a:t>
            </a:r>
            <a:r>
              <a:rPr lang="cs-CZ" sz="2000" b="1" i="0" u="none" strike="noStrike" baseline="0" dirty="0">
                <a:latin typeface="RePublicStd"/>
              </a:rPr>
              <a:t>dobrým mravům</a:t>
            </a:r>
            <a:r>
              <a:rPr lang="cs-CZ" sz="2000" b="0" i="0" u="none" strike="noStrike" baseline="0" dirty="0">
                <a:latin typeface="RePublicStd"/>
              </a:rPr>
              <a:t> </a:t>
            </a:r>
          </a:p>
          <a:p>
            <a:pPr algn="l">
              <a:buFontTx/>
              <a:buChar char="-"/>
            </a:pPr>
            <a:r>
              <a:rPr lang="cs-CZ" sz="2000" dirty="0">
                <a:latin typeface="RePublicStd"/>
              </a:rPr>
              <a:t>při publikování však bylo neméně </a:t>
            </a:r>
            <a:r>
              <a:rPr lang="cs-CZ" sz="2000" b="0" i="0" u="none" strike="noStrike" baseline="0" dirty="0">
                <a:latin typeface="RePublicStd"/>
              </a:rPr>
              <a:t>důležité také </a:t>
            </a:r>
            <a:r>
              <a:rPr lang="cs-CZ" sz="2000" b="1" i="0" u="none" strike="noStrike" baseline="0" dirty="0">
                <a:latin typeface="RePublicStd"/>
              </a:rPr>
              <a:t>dodržení společenských konvencí, estetických a etických parametrů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latin typeface="RePublicStd"/>
              </a:rPr>
              <a:t>Neméně důležité bylo ideové zaměření sběratelů – jejich </a:t>
            </a:r>
            <a:r>
              <a:rPr lang="cs-CZ" sz="2000" b="1" i="0" u="none" strike="noStrike" baseline="0" dirty="0">
                <a:latin typeface="RePublicStd"/>
              </a:rPr>
              <a:t>vlastenecké cíle a ideály</a:t>
            </a:r>
            <a:r>
              <a:rPr lang="cs-CZ" sz="2000" b="0" i="0" u="none" strike="noStrike" baseline="0" dirty="0">
                <a:latin typeface="RePublicStd"/>
              </a:rPr>
              <a:t>.</a:t>
            </a:r>
          </a:p>
          <a:p>
            <a:pPr marL="0" indent="0" algn="l">
              <a:buNone/>
            </a:pPr>
            <a:endParaRPr lang="cs-CZ" sz="2000" dirty="0">
              <a:latin typeface="RePublicStd"/>
            </a:endParaRPr>
          </a:p>
          <a:p>
            <a:pPr marL="0" indent="0" algn="l">
              <a:buNone/>
            </a:pPr>
            <a:r>
              <a:rPr lang="cs-CZ" sz="2000" dirty="0">
                <a:latin typeface="RePublicStd"/>
              </a:rPr>
              <a:t>Selekce písní na několika úrovních:</a:t>
            </a:r>
          </a:p>
          <a:p>
            <a:pPr marL="342900" indent="-342900" algn="l">
              <a:buAutoNum type="arabicParenR"/>
            </a:pPr>
            <a:r>
              <a:rPr lang="cs-CZ" sz="2000" dirty="0">
                <a:latin typeface="RePublicStd"/>
              </a:rPr>
              <a:t>autocenzura u zpěváků, kteří měli zpívat osobě z jiné sociální vrstvy (často dokonce knězi) – představa těchto zpěváků o vhodnosti té které písně a její hodnotě</a:t>
            </a:r>
          </a:p>
          <a:p>
            <a:pPr marL="342900" indent="-342900" algn="l">
              <a:buAutoNum type="arabicParenR"/>
            </a:pPr>
            <a:r>
              <a:rPr lang="cs-CZ" sz="2000" dirty="0">
                <a:latin typeface="RePublicStd"/>
              </a:rPr>
              <a:t>selekce písní ze strany sběratelů – etické a estetické hledisko, snaha zachytit nikoliv varianty, ale „nové“ – tedy dosud nezapsané – písně</a:t>
            </a:r>
          </a:p>
          <a:p>
            <a:pPr marL="342900" indent="-342900" algn="l">
              <a:buAutoNum type="arabicParenR"/>
            </a:pPr>
            <a:r>
              <a:rPr lang="cs-CZ" sz="2000" dirty="0">
                <a:latin typeface="RePublicStd"/>
              </a:rPr>
              <a:t>selekce písní ze strany editorů – oficiální cenzura, přijetí kritikou a společností (prodejnost), finanční možnosti (vydávání po svazcích)</a:t>
            </a:r>
            <a:r>
              <a:rPr lang="cs-CZ" sz="2000" b="0" i="0" u="none" strike="noStrike" baseline="0" dirty="0">
                <a:latin typeface="RePublicStd"/>
              </a:rPr>
              <a:t> </a:t>
            </a:r>
          </a:p>
          <a:p>
            <a:pPr algn="l">
              <a:buFontTx/>
              <a:buChar char="-"/>
            </a:pPr>
            <a:endParaRPr lang="cs-CZ" sz="1800" b="0" i="0" u="none" strike="noStrike" baseline="0" dirty="0">
              <a:latin typeface="RePublicStd"/>
            </a:endParaRPr>
          </a:p>
          <a:p>
            <a:pPr algn="l">
              <a:buFontTx/>
              <a:buChar char="-"/>
            </a:pPr>
            <a:endParaRPr lang="cs-CZ" sz="1800" dirty="0">
              <a:latin typeface="RePublicStd"/>
            </a:endParaRPr>
          </a:p>
        </p:txBody>
      </p:sp>
    </p:spTree>
    <p:extLst>
      <p:ext uri="{BB962C8B-B14F-4D97-AF65-F5344CB8AC3E}">
        <p14:creationId xmlns:p14="http://schemas.microsoft.com/office/powerpoint/2010/main" val="35081984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DE19137-A97F-F770-5394-1BD1E857C724}"/>
              </a:ext>
            </a:extLst>
          </p:cNvPr>
          <p:cNvSpPr txBox="1"/>
          <p:nvPr/>
        </p:nvSpPr>
        <p:spPr>
          <a:xfrm>
            <a:off x="973122" y="553674"/>
            <a:ext cx="1036879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0" i="0" u="none" strike="noStrike" baseline="0" dirty="0">
                <a:latin typeface="RePublicStd"/>
              </a:rPr>
              <a:t>Příklady editorských zásahů z </a:t>
            </a:r>
            <a:r>
              <a:rPr lang="cs-CZ" sz="1800" b="0" i="0" u="none" strike="noStrike" baseline="0" dirty="0" err="1">
                <a:latin typeface="RePublicStd"/>
              </a:rPr>
              <a:t>Rittersberkových</a:t>
            </a:r>
            <a:r>
              <a:rPr lang="cs-CZ" sz="1800" b="0" i="0" u="none" strike="noStrike" baseline="0" dirty="0">
                <a:latin typeface="RePublicStd"/>
              </a:rPr>
              <a:t> </a:t>
            </a:r>
            <a:r>
              <a:rPr lang="cs-CZ" sz="1800" b="0" i="1" u="none" strike="noStrike" baseline="0" dirty="0">
                <a:latin typeface="RePublicStd-Italic"/>
              </a:rPr>
              <a:t>Českých národních písní </a:t>
            </a:r>
            <a:r>
              <a:rPr lang="cs-CZ" sz="1800" b="0" i="0" u="none" strike="noStrike" baseline="0" dirty="0">
                <a:latin typeface="RePublicStd"/>
              </a:rPr>
              <a:t>vůči jejím původním verzím zachyceným při tzv. guberniálním sběru (1819).</a:t>
            </a:r>
          </a:p>
          <a:p>
            <a:pPr algn="l"/>
            <a:endParaRPr lang="cs-CZ" sz="1800" b="0" i="0" u="none" strike="noStrike" baseline="0" dirty="0">
              <a:latin typeface="RePublicStd"/>
            </a:endParaRPr>
          </a:p>
          <a:p>
            <a:pPr algn="l"/>
            <a:endParaRPr lang="cs-CZ" dirty="0">
              <a:latin typeface="RePublicStd"/>
            </a:endParaRPr>
          </a:p>
          <a:p>
            <a:pPr algn="l"/>
            <a:r>
              <a:rPr lang="cs-CZ" sz="1800" b="0" i="0" u="none" strike="noStrike" baseline="0" dirty="0">
                <a:latin typeface="RePublicStd"/>
              </a:rPr>
              <a:t>Šla židovka do </a:t>
            </a:r>
            <a:r>
              <a:rPr lang="cs-CZ" sz="1800" b="0" i="0" u="none" strike="noStrike" baseline="0" dirty="0" err="1">
                <a:latin typeface="RePublicStd"/>
              </a:rPr>
              <a:t>Slanýho</a:t>
            </a:r>
            <a:r>
              <a:rPr lang="cs-CZ" sz="1800" b="0" i="0" u="none" strike="noStrike" baseline="0" dirty="0">
                <a:latin typeface="RePublicStd"/>
              </a:rPr>
              <a:t>, 		Šla židovka do </a:t>
            </a:r>
            <a:r>
              <a:rPr lang="cs-CZ" sz="1800" b="0" i="0" u="none" strike="noStrike" baseline="0" dirty="0" err="1">
                <a:latin typeface="RePublicStd"/>
              </a:rPr>
              <a:t>Slanýho</a:t>
            </a:r>
            <a:r>
              <a:rPr lang="cs-CZ" sz="1800" b="0" i="0" u="none" strike="noStrike" baseline="0" dirty="0">
                <a:latin typeface="RePublicStd"/>
              </a:rPr>
              <a:t>,</a:t>
            </a:r>
          </a:p>
          <a:p>
            <a:pPr algn="l"/>
            <a:r>
              <a:rPr lang="cs-CZ" sz="1800" b="0" i="0" u="none" strike="noStrike" baseline="0" dirty="0">
                <a:latin typeface="RePublicStd"/>
              </a:rPr>
              <a:t>nesla Žida </a:t>
            </a:r>
            <a:r>
              <a:rPr lang="cs-CZ" sz="1800" b="0" i="0" u="none" strike="noStrike" baseline="0" dirty="0" err="1">
                <a:latin typeface="RePublicStd"/>
              </a:rPr>
              <a:t>zmáchanýho</a:t>
            </a:r>
            <a:r>
              <a:rPr lang="cs-CZ" sz="1800" b="0" i="0" u="none" strike="noStrike" baseline="0" dirty="0">
                <a:latin typeface="RePublicStd"/>
              </a:rPr>
              <a:t>.	 	nesla Žida </a:t>
            </a:r>
            <a:r>
              <a:rPr lang="cs-CZ" sz="1800" b="0" i="0" u="none" strike="noStrike" baseline="0" dirty="0" err="1">
                <a:latin typeface="RePublicStd"/>
              </a:rPr>
              <a:t>zasranýho</a:t>
            </a:r>
            <a:r>
              <a:rPr lang="cs-CZ" sz="1800" b="0" i="0" u="none" strike="noStrike" baseline="0" dirty="0">
                <a:latin typeface="RePublicStd"/>
              </a:rPr>
              <a:t>.</a:t>
            </a:r>
          </a:p>
          <a:p>
            <a:pPr algn="l"/>
            <a:r>
              <a:rPr lang="cs-CZ" sz="1800" b="0" i="0" u="none" strike="noStrike" baseline="0" dirty="0">
                <a:latin typeface="RePublicStd"/>
              </a:rPr>
              <a:t>Žid se smál, až prskal. 		Žid se smál, až prskal.</a:t>
            </a:r>
          </a:p>
          <a:p>
            <a:pPr algn="l"/>
            <a:endParaRPr lang="cs-CZ" sz="1800" b="0" i="0" u="none" strike="noStrike" baseline="0" dirty="0">
              <a:latin typeface="RePublicStd"/>
            </a:endParaRPr>
          </a:p>
          <a:p>
            <a:pPr algn="l"/>
            <a:r>
              <a:rPr lang="cs-CZ" sz="1800" b="0" i="0" u="none" strike="noStrike" baseline="0" dirty="0">
                <a:latin typeface="RePublicStd"/>
              </a:rPr>
              <a:t>Kdybys byla holka hezká, 		Kdybys byla katolička,</a:t>
            </a:r>
          </a:p>
          <a:p>
            <a:pPr algn="l"/>
            <a:r>
              <a:rPr lang="cs-CZ" sz="1800" b="0" i="0" u="none" strike="noStrike" baseline="0" dirty="0">
                <a:latin typeface="RePublicStd"/>
              </a:rPr>
              <a:t>vzal bych si tě do srdéčka, 		vzal bych si tě do srdéčka</a:t>
            </a:r>
          </a:p>
          <a:p>
            <a:pPr algn="l"/>
            <a:r>
              <a:rPr lang="pl-PL" sz="1800" b="0" i="0" u="none" strike="noStrike" baseline="0" dirty="0">
                <a:latin typeface="RePublicStd"/>
              </a:rPr>
              <a:t>ale že si opice, 			ale že jsi helvice [= luteranka],</a:t>
            </a:r>
          </a:p>
          <a:p>
            <a:pPr algn="l"/>
            <a:r>
              <a:rPr lang="en-US" sz="1800" b="0" i="0" u="none" strike="noStrike" baseline="0" dirty="0" err="1">
                <a:latin typeface="RePublicStd"/>
              </a:rPr>
              <a:t>tak</a:t>
            </a:r>
            <a:r>
              <a:rPr lang="en-US" sz="1800" b="0" i="0" u="none" strike="noStrike" baseline="0" dirty="0">
                <a:latin typeface="RePublicStd"/>
              </a:rPr>
              <a:t> </a:t>
            </a:r>
            <a:r>
              <a:rPr lang="en-US" sz="1800" b="0" i="0" u="none" strike="noStrike" baseline="0" dirty="0" err="1">
                <a:latin typeface="RePublicStd"/>
              </a:rPr>
              <a:t>tě</a:t>
            </a:r>
            <a:r>
              <a:rPr lang="en-US" sz="1800" b="0" i="0" u="none" strike="noStrike" baseline="0" dirty="0">
                <a:latin typeface="RePublicStd"/>
              </a:rPr>
              <a:t> </a:t>
            </a:r>
            <a:r>
              <a:rPr lang="en-US" sz="1800" b="0" i="0" u="none" strike="noStrike" baseline="0" dirty="0" err="1">
                <a:latin typeface="RePublicStd"/>
              </a:rPr>
              <a:t>nechci</a:t>
            </a:r>
            <a:r>
              <a:rPr lang="en-US" sz="1800" b="0" i="0" u="none" strike="noStrike" baseline="0" dirty="0">
                <a:latin typeface="RePublicStd"/>
              </a:rPr>
              <a:t> </a:t>
            </a:r>
            <a:r>
              <a:rPr lang="en-US" sz="1800" b="0" i="0" u="none" strike="noStrike" baseline="0" dirty="0" err="1">
                <a:latin typeface="RePublicStd"/>
              </a:rPr>
              <a:t>již</a:t>
            </a:r>
            <a:r>
              <a:rPr lang="en-US" sz="1800" b="0" i="0" u="none" strike="noStrike" baseline="0" dirty="0">
                <a:latin typeface="RePublicStd"/>
              </a:rPr>
              <a:t> v</a:t>
            </a:r>
            <a:r>
              <a:rPr lang="cs-CZ" sz="1800" b="0" i="0" u="none" strike="noStrike" baseline="0" dirty="0">
                <a:latin typeface="RePublicStd"/>
              </a:rPr>
              <a:t>í</a:t>
            </a:r>
            <a:r>
              <a:rPr lang="en-US" sz="1800" b="0" i="0" u="none" strike="noStrike" baseline="0" dirty="0" err="1">
                <a:latin typeface="RePublicStd"/>
              </a:rPr>
              <a:t>ce</a:t>
            </a:r>
            <a:r>
              <a:rPr lang="en-US" sz="1800" b="0" i="0" u="none" strike="noStrike" baseline="0" dirty="0">
                <a:latin typeface="RePublicStd"/>
              </a:rPr>
              <a:t>. </a:t>
            </a:r>
            <a:r>
              <a:rPr lang="cs-CZ" sz="1800" b="0" i="0" u="none" strike="noStrike" baseline="0" dirty="0">
                <a:latin typeface="RePublicStd"/>
              </a:rPr>
              <a:t>		</a:t>
            </a:r>
            <a:r>
              <a:rPr lang="en-US" sz="1800" b="0" i="0" u="none" strike="noStrike" baseline="0" dirty="0" err="1">
                <a:latin typeface="RePublicStd"/>
              </a:rPr>
              <a:t>nevid</a:t>
            </a:r>
            <a:r>
              <a:rPr lang="cs-CZ" sz="1800" b="0" i="0" u="none" strike="noStrike" baseline="0" dirty="0">
                <a:latin typeface="RePublicStd"/>
              </a:rPr>
              <a:t>í</a:t>
            </a:r>
            <a:r>
              <a:rPr lang="en-US" sz="1800" b="0" i="0" u="none" strike="noStrike" baseline="0" dirty="0">
                <a:latin typeface="RePublicStd"/>
              </a:rPr>
              <a:t>m </a:t>
            </a:r>
            <a:r>
              <a:rPr lang="en-US" sz="1800" b="0" i="0" u="none" strike="noStrike" baseline="0" dirty="0" err="1">
                <a:latin typeface="RePublicStd"/>
              </a:rPr>
              <a:t>tě</a:t>
            </a:r>
            <a:r>
              <a:rPr lang="en-US" sz="1800" b="0" i="0" u="none" strike="noStrike" baseline="0" dirty="0">
                <a:latin typeface="RePublicStd"/>
              </a:rPr>
              <a:t> – </a:t>
            </a:r>
            <a:r>
              <a:rPr lang="en-US" sz="1800" b="0" i="0" u="none" strike="noStrike" baseline="0" dirty="0" err="1">
                <a:latin typeface="RePublicStd"/>
              </a:rPr>
              <a:t>opice</a:t>
            </a:r>
            <a:r>
              <a:rPr lang="en-US" sz="1800" b="0" i="0" u="none" strike="noStrike" baseline="0" dirty="0">
                <a:latin typeface="RePublicStd"/>
              </a:rPr>
              <a:t>!</a:t>
            </a:r>
          </a:p>
          <a:p>
            <a:pPr algn="l"/>
            <a:endParaRPr lang="cs-CZ" sz="1800" b="0" i="0" u="none" strike="noStrike" baseline="0" dirty="0">
              <a:latin typeface="RePublicStd"/>
            </a:endParaRPr>
          </a:p>
          <a:p>
            <a:pPr algn="l"/>
            <a:r>
              <a:rPr lang="cs-CZ" sz="1800" b="0" i="0" u="none" strike="noStrike" baseline="0" dirty="0">
                <a:latin typeface="RePublicStd"/>
              </a:rPr>
              <a:t>Není lepši jako mladá žena, 		Není lepší jako mladá žena,</a:t>
            </a:r>
          </a:p>
          <a:p>
            <a:pPr algn="l"/>
            <a:r>
              <a:rPr lang="cs-CZ" sz="1800" b="0" i="0" u="none" strike="noStrike" baseline="0" dirty="0">
                <a:latin typeface="RePublicStd"/>
              </a:rPr>
              <a:t>když se ona rozveselí sama: 		když ona se rozveselí sama:</a:t>
            </a:r>
          </a:p>
          <a:p>
            <a:pPr algn="l"/>
            <a:r>
              <a:rPr lang="cs-CZ" sz="1800" b="0" i="0" u="none" strike="noStrike" baseline="0" dirty="0">
                <a:latin typeface="RePublicStd"/>
              </a:rPr>
              <a:t>ráno dá hubičku a v poledne dvě, 	ráno dá hubičku a v poledne dvě,</a:t>
            </a:r>
          </a:p>
          <a:p>
            <a:pPr algn="l"/>
            <a:r>
              <a:rPr lang="cs-CZ" sz="1800" b="0" i="0" u="none" strike="noStrike" baseline="0" dirty="0">
                <a:latin typeface="RePublicStd"/>
              </a:rPr>
              <a:t>navečer si sama ke mně sedne. 	navečer si sama ke mně lehne.</a:t>
            </a:r>
          </a:p>
        </p:txBody>
      </p:sp>
    </p:spTree>
    <p:extLst>
      <p:ext uri="{BB962C8B-B14F-4D97-AF65-F5344CB8AC3E}">
        <p14:creationId xmlns:p14="http://schemas.microsoft.com/office/powerpoint/2010/main" val="42434655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FB340-C549-9232-2978-8461836C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Nejstarší písemné záznamy lidových písní </a:t>
            </a:r>
            <a:br>
              <a:rPr lang="cs-CZ" b="1" dirty="0"/>
            </a:br>
            <a:r>
              <a:rPr lang="cs-CZ" b="1" dirty="0"/>
              <a:t>v českých zemích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9EC9853-64CC-E869-49C6-95282BC97A1C}"/>
              </a:ext>
            </a:extLst>
          </p:cNvPr>
          <p:cNvSpPr txBox="1"/>
          <p:nvPr/>
        </p:nvSpPr>
        <p:spPr>
          <a:xfrm>
            <a:off x="738230" y="1845579"/>
            <a:ext cx="1061556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Odkazy na lidové písně v kancionálech a další literatuře </a:t>
            </a:r>
            <a:r>
              <a:rPr lang="cs-CZ" sz="2000" dirty="0"/>
              <a:t>– od konce 15. století do počátku 17. století </a:t>
            </a:r>
            <a:r>
              <a:rPr lang="cs-CZ" sz="2000" dirty="0">
                <a:latin typeface="TimesNewRomanPSMT"/>
              </a:rPr>
              <a:t>(formou odkazu na nápěv obecně známé písně, např. </a:t>
            </a:r>
            <a:r>
              <a:rPr lang="cs-CZ" sz="2000" i="1" dirty="0">
                <a:latin typeface="TimesNewRomanPSMT"/>
              </a:rPr>
              <a:t>Pěkná Káča trávu žala</a:t>
            </a:r>
            <a:r>
              <a:rPr lang="cs-CZ" sz="2000" dirty="0">
                <a:latin typeface="TimesNewRomanPSMT"/>
              </a:rPr>
              <a:t>, Proč kalina v struze stojí)</a:t>
            </a:r>
          </a:p>
          <a:p>
            <a:endParaRPr lang="cs-CZ" sz="900" dirty="0">
              <a:latin typeface="TimesNewRomanPSM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Nejstarší rkp. sbírky </a:t>
            </a:r>
            <a:r>
              <a:rPr lang="cs-CZ" sz="2000" dirty="0"/>
              <a:t>– konec 18. století</a:t>
            </a:r>
          </a:p>
          <a:p>
            <a:endParaRPr lang="cs-CZ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Nejstarší česká tištěná písňová edice – </a:t>
            </a:r>
            <a:r>
              <a:rPr lang="cs-CZ" sz="2000" b="1" i="1" dirty="0" err="1"/>
              <a:t>Muza</a:t>
            </a:r>
            <a:r>
              <a:rPr lang="cs-CZ" sz="2000" b="1" i="1" dirty="0"/>
              <a:t> moravská </a:t>
            </a:r>
            <a:r>
              <a:rPr lang="cs-CZ" sz="2000" b="1" dirty="0"/>
              <a:t>1813  </a:t>
            </a:r>
            <a:r>
              <a:rPr lang="cs-CZ" sz="2000" dirty="0">
                <a:latin typeface="TimesNewRomanPSMT"/>
              </a:rPr>
              <a:t>(součástí byla </a:t>
            </a:r>
            <a:r>
              <a:rPr lang="cs-CZ" sz="2000" b="0" i="0" u="none" strike="noStrike" baseline="0" dirty="0">
                <a:latin typeface="TimesNewRomanPSMT"/>
              </a:rPr>
              <a:t>malá sbírka písní   </a:t>
            </a:r>
          </a:p>
          <a:p>
            <a:r>
              <a:rPr lang="cs-CZ" sz="2000" dirty="0">
                <a:latin typeface="TimesNewRomanPSMT"/>
              </a:rPr>
              <a:t>      </a:t>
            </a:r>
            <a:r>
              <a:rPr lang="cs-CZ" sz="2000" b="0" i="0" u="none" strike="noStrike" baseline="0" dirty="0">
                <a:latin typeface="TimesNewRomanPSMT"/>
              </a:rPr>
              <a:t>Josefa Heřmana </a:t>
            </a:r>
            <a:r>
              <a:rPr lang="cs-CZ" sz="2000" b="0" i="0" u="none" strike="noStrike" baseline="0" dirty="0" err="1">
                <a:latin typeface="TimesNewRomanPSMT"/>
              </a:rPr>
              <a:t>Agapita</a:t>
            </a:r>
            <a:r>
              <a:rPr lang="cs-CZ" sz="2000" b="0" i="0" u="none" strike="noStrike" baseline="0" dirty="0">
                <a:latin typeface="TimesNewRomanPSMT"/>
              </a:rPr>
              <a:t> </a:t>
            </a:r>
            <a:r>
              <a:rPr lang="cs-CZ" sz="2000" b="0" i="0" u="none" strike="noStrike" baseline="0" dirty="0" err="1">
                <a:latin typeface="TimesNewRomanPSMT"/>
              </a:rPr>
              <a:t>Gallaše</a:t>
            </a:r>
            <a:r>
              <a:rPr lang="cs-CZ" sz="2000" b="0" i="0" u="none" strike="noStrike" baseline="0" dirty="0">
                <a:latin typeface="TimesNewRomanPSMT"/>
              </a:rPr>
              <a:t> (1756–1840). Její součástí je osm valašských a jedna slovácká      </a:t>
            </a:r>
          </a:p>
          <a:p>
            <a:r>
              <a:rPr lang="cs-CZ" sz="2000" dirty="0">
                <a:latin typeface="TimesNewRomanPSMT"/>
              </a:rPr>
              <a:t>      </a:t>
            </a:r>
            <a:r>
              <a:rPr lang="cs-CZ" sz="2000" b="0" i="0" u="none" strike="noStrike" baseline="0" dirty="0">
                <a:latin typeface="TimesNewRomanPSMT"/>
              </a:rPr>
              <a:t>lidová píseň. Publikace ještě neobsahuje nápěvy.</a:t>
            </a:r>
          </a:p>
          <a:p>
            <a:endParaRPr lang="cs-CZ" sz="9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b="1" dirty="0"/>
              <a:t>Tzv. guberniální sběratelská akce 1819 </a:t>
            </a:r>
            <a:r>
              <a:rPr lang="cs-CZ" sz="2000" dirty="0">
                <a:latin typeface="TimesNewRomanPSMT"/>
              </a:rPr>
              <a:t>(proběhla </a:t>
            </a:r>
            <a:r>
              <a:rPr lang="cs-CZ" sz="2000" b="0" i="0" u="none" strike="noStrike" baseline="0" dirty="0">
                <a:latin typeface="TimesNewRomanPSMT"/>
              </a:rPr>
              <a:t>v Horním a Dolním Rakousku, Štýrsku, Tyrolích, Ilýrii, Dalmácii, v Čechách, na Moravě a ve Slezsku; </a:t>
            </a:r>
            <a:r>
              <a:rPr lang="cs-CZ" sz="2000" dirty="0">
                <a:latin typeface="TimesNewRomanPSMT"/>
              </a:rPr>
              <a:t>zachycení lidové zpěvnosti v celé šíři, bez estetického hlediska; písně světské i duchovní, tance, instrumentální hudba) </a:t>
            </a:r>
          </a:p>
          <a:p>
            <a:pPr algn="l"/>
            <a:endParaRPr lang="cs-CZ" sz="900" dirty="0">
              <a:latin typeface="TimesNewRomanPSM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F. L. Čelakovský – </a:t>
            </a:r>
            <a:r>
              <a:rPr lang="cs-CZ" sz="2000" b="1" i="1" dirty="0"/>
              <a:t>Slovanské národní písně </a:t>
            </a:r>
            <a:r>
              <a:rPr lang="cs-CZ" sz="2000" b="1" dirty="0"/>
              <a:t>1822, 1825, 1827 </a:t>
            </a:r>
            <a:r>
              <a:rPr lang="cs-CZ" sz="2000" dirty="0">
                <a:latin typeface="TimesNewRomanPSMT"/>
              </a:rPr>
              <a:t>(mj. písně české, moravské a slovenské – jen několik nápěvů, převažují pouze texty, moravské písně mu dodal i František Sušil)</a:t>
            </a:r>
          </a:p>
        </p:txBody>
      </p:sp>
    </p:spTree>
    <p:extLst>
      <p:ext uri="{BB962C8B-B14F-4D97-AF65-F5344CB8AC3E}">
        <p14:creationId xmlns:p14="http://schemas.microsoft.com/office/powerpoint/2010/main" val="2826310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79937" cy="3448050"/>
          </a:xfrm>
        </p:spPr>
        <p:txBody>
          <a:bodyPr>
            <a:normAutofit fontScale="90000"/>
          </a:bodyPr>
          <a:lstStyle/>
          <a:p>
            <a:r>
              <a:rPr lang="cs-CZ" dirty="0"/>
              <a:t>1877 vynález fonografu – </a:t>
            </a:r>
            <a:br>
              <a:rPr lang="cs-CZ" dirty="0"/>
            </a:br>
            <a:r>
              <a:rPr lang="cs-CZ" dirty="0"/>
              <a:t>T. A. Edison</a:t>
            </a:r>
            <a:br>
              <a:rPr lang="cs-CZ" dirty="0"/>
            </a:br>
            <a:br>
              <a:rPr lang="cs-CZ" dirty="0"/>
            </a:br>
            <a:r>
              <a:rPr lang="cs-CZ" dirty="0"/>
              <a:t>1890 – americký antropolog Walter </a:t>
            </a:r>
            <a:r>
              <a:rPr lang="cs-CZ" dirty="0" err="1"/>
              <a:t>Fewkes</a:t>
            </a:r>
            <a:r>
              <a:rPr lang="cs-CZ" dirty="0"/>
              <a:t> pořídil první fonografické záznamy nativní americké hudby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88" y="987425"/>
            <a:ext cx="3907799" cy="4873625"/>
          </a:xfrm>
        </p:spPr>
      </p:pic>
      <p:sp>
        <p:nvSpPr>
          <p:cNvPr id="9" name="Zástupný symbol pro text 8"/>
          <p:cNvSpPr>
            <a:spLocks noGrp="1"/>
          </p:cNvSpPr>
          <p:nvPr>
            <p:ph type="body" sz="half" idx="2"/>
          </p:nvPr>
        </p:nvSpPr>
        <p:spPr>
          <a:xfrm>
            <a:off x="839788" y="5036948"/>
            <a:ext cx="3932237" cy="832039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Etnomuzikoložka</a:t>
            </a:r>
            <a:r>
              <a:rPr lang="cs-CZ" dirty="0"/>
              <a:t> Frances </a:t>
            </a:r>
            <a:r>
              <a:rPr lang="cs-CZ" dirty="0" err="1"/>
              <a:t>Densmore</a:t>
            </a:r>
            <a:r>
              <a:rPr lang="cs-CZ" dirty="0"/>
              <a:t> zaznamenává náčelníka horských kmenů </a:t>
            </a:r>
            <a:r>
              <a:rPr lang="cs-CZ" dirty="0" err="1"/>
              <a:t>Černonožců</a:t>
            </a:r>
            <a:r>
              <a:rPr lang="cs-CZ" dirty="0"/>
              <a:t> pro Úřad pro americkou etnologii v roce 1916.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63701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55B48B-F148-AE1B-CD81-16F2D452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Nadregionální písňové edice: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045AE9-B259-61C5-34C8-453FA84E1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908"/>
            <a:ext cx="10746996" cy="458305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1200" b="1" i="0" u="none" strike="noStrike" baseline="0" dirty="0">
                <a:solidFill>
                  <a:srgbClr val="FF0000"/>
                </a:solidFill>
                <a:latin typeface="TimesNewRomanPSMT"/>
              </a:rPr>
              <a:t>Tři různé sbírky!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cs-CZ" sz="1200" b="0" i="0" u="none" strike="noStrike" baseline="0" dirty="0">
                <a:latin typeface="TimesNewRomanPSMT"/>
              </a:rPr>
              <a:t>SUŠIL, František 1835: </a:t>
            </a:r>
            <a:r>
              <a:rPr lang="cs-CZ" sz="1200" b="0" i="1" u="none" strike="noStrike" baseline="0" dirty="0">
                <a:latin typeface="TimesNewRomanPS-ItalicMT"/>
              </a:rPr>
              <a:t>Moravské národní písně</a:t>
            </a:r>
            <a:r>
              <a:rPr lang="cs-CZ" sz="1200" b="0" i="0" u="none" strike="noStrike" baseline="0" dirty="0">
                <a:latin typeface="TimesNewRomanPSMT"/>
              </a:rPr>
              <a:t>. Brno: Josef Jiří </a:t>
            </a:r>
            <a:r>
              <a:rPr lang="cs-CZ" sz="1200" b="0" i="0" u="none" strike="noStrike" baseline="0" dirty="0" err="1">
                <a:latin typeface="TimesNewRomanPSMT"/>
              </a:rPr>
              <a:t>Trassler</a:t>
            </a:r>
            <a:r>
              <a:rPr lang="cs-CZ" sz="1200" b="0" i="0" u="none" strike="noStrike" baseline="0" dirty="0">
                <a:latin typeface="TimesNewRomanPSMT"/>
              </a:rPr>
              <a:t>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cs-CZ" sz="1200" b="0" i="0" u="none" strike="noStrike" baseline="0" dirty="0">
                <a:latin typeface="TimesNewRomanPSMT"/>
              </a:rPr>
              <a:t>SUŠIL, František 1840: </a:t>
            </a:r>
            <a:r>
              <a:rPr lang="cs-CZ" sz="1200" i="1" dirty="0">
                <a:latin typeface="TimesNewRomanPSMT"/>
              </a:rPr>
              <a:t>Moravské národní písně, sbírka nová</a:t>
            </a:r>
            <a:r>
              <a:rPr lang="cs-CZ" sz="1200" dirty="0">
                <a:latin typeface="TimesNewRomanPSMT"/>
              </a:rPr>
              <a:t>.</a:t>
            </a:r>
            <a:r>
              <a:rPr lang="cs-CZ" sz="1200" dirty="0"/>
              <a:t> </a:t>
            </a:r>
            <a:r>
              <a:rPr lang="cs-CZ" sz="1200" dirty="0">
                <a:latin typeface="TimesNewRomanPSMT"/>
              </a:rPr>
              <a:t>Brno: Vdova Rudolfa </a:t>
            </a:r>
            <a:r>
              <a:rPr lang="cs-CZ" sz="1200" dirty="0" err="1">
                <a:latin typeface="TimesNewRomanPSMT"/>
              </a:rPr>
              <a:t>Rohrera</a:t>
            </a:r>
            <a:r>
              <a:rPr lang="cs-CZ" sz="1200" dirty="0">
                <a:latin typeface="TimesNewRomanPSMT"/>
              </a:rPr>
              <a:t>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cs-CZ" sz="1200" b="0" i="0" u="none" strike="noStrike" baseline="0" dirty="0">
                <a:latin typeface="TimesNewRomanPSMT"/>
              </a:rPr>
              <a:t>SUŠIL, František [1853–1859]: </a:t>
            </a:r>
            <a:r>
              <a:rPr lang="cs-CZ" sz="1200" b="0" i="1" u="none" strike="noStrike" baseline="0" dirty="0">
                <a:latin typeface="TimesNewRomanPS-ItalicMT"/>
              </a:rPr>
              <a:t>Moravské národní písně s nápěvy do textu </a:t>
            </a:r>
            <a:r>
              <a:rPr lang="cs-CZ" sz="1200" b="0" i="1" u="none" strike="noStrike" baseline="0" dirty="0" err="1">
                <a:latin typeface="TimesNewRomanPS-ItalicMT"/>
              </a:rPr>
              <a:t>vřaděnými</a:t>
            </a:r>
            <a:r>
              <a:rPr lang="cs-CZ" sz="1200" b="0" i="0" u="none" strike="noStrike" baseline="0" dirty="0">
                <a:latin typeface="TimesNewRomanPSMT"/>
              </a:rPr>
              <a:t>. Brno: Karel </a:t>
            </a:r>
            <a:r>
              <a:rPr lang="cs-CZ" sz="1200" b="0" i="0" u="none" strike="noStrike" baseline="0" dirty="0" err="1">
                <a:latin typeface="TimesNewRomanPSMT"/>
              </a:rPr>
              <a:t>Winiker</a:t>
            </a:r>
            <a:r>
              <a:rPr lang="cs-CZ" sz="1200" b="0" i="0" u="none" strike="noStrike" baseline="0" dirty="0">
                <a:latin typeface="TimesNewRomanPSMT"/>
              </a:rPr>
              <a:t>.  </a:t>
            </a:r>
          </a:p>
          <a:p>
            <a:pPr marL="0" indent="0" algn="l">
              <a:buNone/>
            </a:pPr>
            <a:r>
              <a:rPr lang="cs-CZ" sz="1200" b="1" i="0" u="none" strike="noStrike" baseline="0" dirty="0">
                <a:solidFill>
                  <a:srgbClr val="FF0000"/>
                </a:solidFill>
                <a:latin typeface="TimesNewRomanPSMT"/>
              </a:rPr>
              <a:t>Tři postupně rozšiřovaná vydání jedné sbírky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cs-CZ" sz="1200" b="0" i="0" u="none" strike="noStrike" baseline="0" dirty="0">
                <a:latin typeface="TimesNewRomanPSMT"/>
              </a:rPr>
              <a:t>ERBEN, Karel Jaromír (</a:t>
            </a:r>
            <a:r>
              <a:rPr lang="cs-CZ" sz="1200" b="0" i="0" u="none" strike="noStrike" baseline="0" dirty="0" err="1">
                <a:latin typeface="TimesNewRomanPSMT"/>
              </a:rPr>
              <a:t>ed</a:t>
            </a:r>
            <a:r>
              <a:rPr lang="cs-CZ" sz="1200" b="0" i="0" u="none" strike="noStrike" baseline="0" dirty="0">
                <a:latin typeface="TimesNewRomanPSMT"/>
              </a:rPr>
              <a:t>.) 1841, 1843, 1845: </a:t>
            </a:r>
            <a:r>
              <a:rPr lang="cs-CZ" sz="1200" b="0" i="1" u="none" strike="noStrike" baseline="0" dirty="0">
                <a:latin typeface="TimesNewRomanPSMT"/>
              </a:rPr>
              <a:t>Písně národní v Čechách, s nápěvy. </a:t>
            </a:r>
            <a:r>
              <a:rPr lang="cs-CZ" sz="1200" b="0" u="none" strike="noStrike" baseline="0" dirty="0">
                <a:latin typeface="TimesNewRomanPSMT"/>
              </a:rPr>
              <a:t>3 svazky.</a:t>
            </a:r>
            <a:r>
              <a:rPr lang="cs-CZ" sz="1200" b="0" i="1" u="none" strike="noStrike" baseline="0" dirty="0">
                <a:latin typeface="TimesNewRomanPSMT"/>
              </a:rPr>
              <a:t> </a:t>
            </a:r>
            <a:r>
              <a:rPr lang="cs-CZ" sz="1200" b="0" i="0" u="none" strike="noStrike" baseline="0" dirty="0">
                <a:latin typeface="TimesNewRomanPSMT"/>
              </a:rPr>
              <a:t>Praha: Jaroslav Pospíšil.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1200" b="0" i="0" u="none" strike="noStrike" baseline="0" dirty="0">
                <a:latin typeface="TimesNewRomanPSMT"/>
              </a:rPr>
              <a:t>ERBEN, Karel Jaromír (</a:t>
            </a:r>
            <a:r>
              <a:rPr lang="cs-CZ" sz="1200" b="0" i="0" u="none" strike="noStrike" baseline="0" dirty="0" err="1">
                <a:latin typeface="TimesNewRomanPSMT"/>
              </a:rPr>
              <a:t>ed</a:t>
            </a:r>
            <a:r>
              <a:rPr lang="cs-CZ" sz="1200" b="0" i="0" u="none" strike="noStrike" baseline="0" dirty="0">
                <a:latin typeface="TimesNewRomanPSMT"/>
              </a:rPr>
              <a:t>.) 1852, 1856: </a:t>
            </a:r>
            <a:r>
              <a:rPr lang="cs-CZ" sz="1200" b="0" i="1" u="none" strike="noStrike" baseline="0" dirty="0">
                <a:latin typeface="TimesNewRomanPSMT"/>
              </a:rPr>
              <a:t>Písně národní v Čechách, s nápěvy. </a:t>
            </a:r>
            <a:r>
              <a:rPr lang="cs-CZ" sz="1200" b="0" i="0" u="none" strike="noStrike" baseline="0" dirty="0">
                <a:latin typeface="TimesNewRomanPSMT"/>
              </a:rPr>
              <a:t>2 svazky (třetí nevyšel). </a:t>
            </a:r>
            <a:r>
              <a:rPr lang="cs-CZ" sz="1200" b="0" i="0" u="none" strike="noStrike" baseline="0" dirty="0">
                <a:solidFill>
                  <a:srgbClr val="FF0000"/>
                </a:solidFill>
                <a:latin typeface="TimesNewRomanPSMT"/>
              </a:rPr>
              <a:t>Druhé, upravené a rozšířené vydání.</a:t>
            </a:r>
            <a:r>
              <a:rPr lang="cs-CZ" sz="1200" b="0" i="0" u="none" strike="noStrike" baseline="0" dirty="0">
                <a:latin typeface="TimesNewRomanPSMT"/>
              </a:rPr>
              <a:t> Praha: Jaroslav Pospíšil.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cs-CZ" sz="1200" b="0" i="0" u="none" strike="noStrike" baseline="0" dirty="0">
                <a:latin typeface="TimesNewRomanPSMT"/>
              </a:rPr>
              <a:t>ERBEN, Karel Jaromír 1862 (</a:t>
            </a:r>
            <a:r>
              <a:rPr lang="cs-CZ" sz="1200" b="0" i="0" u="none" strike="noStrike" baseline="0" dirty="0" err="1">
                <a:latin typeface="TimesNewRomanPSMT"/>
              </a:rPr>
              <a:t>ed</a:t>
            </a:r>
            <a:r>
              <a:rPr lang="cs-CZ" sz="1200" b="0" i="0" u="none" strike="noStrike" baseline="0" dirty="0">
                <a:latin typeface="TimesNewRomanPSMT"/>
              </a:rPr>
              <a:t>.): </a:t>
            </a:r>
            <a:r>
              <a:rPr lang="cs-CZ" sz="1200" b="0" i="1" u="none" strike="noStrike" baseline="0" dirty="0">
                <a:latin typeface="TimesNewRomanPS-ItalicMT"/>
              </a:rPr>
              <a:t>Nápěvy prostonárodních písní českých</a:t>
            </a:r>
            <a:r>
              <a:rPr lang="cs-CZ" sz="1200" b="0" i="0" u="none" strike="noStrike" baseline="0" dirty="0">
                <a:latin typeface="TimesNewRomanPSMT"/>
              </a:rPr>
              <a:t>. </a:t>
            </a:r>
            <a:r>
              <a:rPr lang="cs-CZ" sz="1200" b="0" i="1" u="none" strike="noStrike" baseline="0" dirty="0">
                <a:latin typeface="TimesNewRomanPSMT"/>
              </a:rPr>
              <a:t>Příloha k písním. </a:t>
            </a:r>
            <a:r>
              <a:rPr lang="cs-CZ" sz="1200" b="0" i="0" u="none" strike="noStrike" baseline="0" dirty="0">
                <a:latin typeface="TimesNewRomanPSMT"/>
              </a:rPr>
              <a:t>Praha: </a:t>
            </a:r>
            <a:r>
              <a:rPr lang="cs-CZ" sz="1200" b="0" i="0" u="none" strike="noStrike" baseline="0" dirty="0" err="1">
                <a:latin typeface="TimesNewRomanPSMT"/>
              </a:rPr>
              <a:t>vl</a:t>
            </a:r>
            <a:r>
              <a:rPr lang="cs-CZ" sz="1200" b="0" i="0" u="none" strike="noStrike" baseline="0" dirty="0">
                <a:latin typeface="TimesNewRomanPSMT"/>
              </a:rPr>
              <a:t>. nákl.       ERBEN, Karel Jaromír 1864 (</a:t>
            </a:r>
            <a:r>
              <a:rPr lang="cs-CZ" sz="1200" b="0" i="0" u="none" strike="noStrike" baseline="0" dirty="0" err="1">
                <a:latin typeface="TimesNewRomanPSMT"/>
              </a:rPr>
              <a:t>ed</a:t>
            </a:r>
            <a:r>
              <a:rPr lang="cs-CZ" sz="1200" b="0" i="0" u="none" strike="noStrike" baseline="0" dirty="0">
                <a:latin typeface="TimesNewRomanPSMT"/>
              </a:rPr>
              <a:t>.): </a:t>
            </a:r>
            <a:r>
              <a:rPr lang="cs-CZ" sz="1200" b="0" i="1" u="none" strike="noStrike" baseline="0" dirty="0">
                <a:latin typeface="TimesNewRomanPS-ItalicMT"/>
              </a:rPr>
              <a:t>Prostonárodní české písně a říkadla. </a:t>
            </a:r>
            <a:r>
              <a:rPr lang="cs-CZ" sz="1200" dirty="0">
                <a:solidFill>
                  <a:srgbClr val="FF0000"/>
                </a:solidFill>
                <a:latin typeface="TimesNewRomanPS-ItalicMT"/>
              </a:rPr>
              <a:t>Významně rozšířené konečné vydání. </a:t>
            </a:r>
            <a:r>
              <a:rPr lang="cs-CZ" sz="1200" b="0" i="0" u="none" strike="noStrike" baseline="0" dirty="0">
                <a:latin typeface="TimesNewRomanPSMT"/>
              </a:rPr>
              <a:t>Praha: Jaroslav Pospíšil.</a:t>
            </a:r>
          </a:p>
          <a:p>
            <a:pPr marL="0" indent="0" algn="l">
              <a:buNone/>
            </a:pPr>
            <a:r>
              <a:rPr lang="cs-CZ" sz="1200" b="1" i="0" u="none" strike="noStrike" baseline="0" dirty="0">
                <a:solidFill>
                  <a:srgbClr val="FF0000"/>
                </a:solidFill>
                <a:latin typeface="TimesNewRomanPSMT"/>
              </a:rPr>
              <a:t>Tři různé sbírky!</a:t>
            </a:r>
            <a:endParaRPr lang="cs-CZ" sz="1200" b="1" i="0" u="none" strike="noStrike" baseline="0" dirty="0">
              <a:latin typeface="TimesNewRomanPSMT"/>
            </a:endParaRPr>
          </a:p>
          <a:p>
            <a:pPr algn="l"/>
            <a:r>
              <a:rPr lang="cs-CZ" sz="1200" b="0" i="0" u="none" strike="noStrike" baseline="0" dirty="0">
                <a:latin typeface="TimesNewRomanPSMT"/>
              </a:rPr>
              <a:t>BARTOŠ, František 1882 (</a:t>
            </a:r>
            <a:r>
              <a:rPr lang="cs-CZ" sz="1200" b="0" i="0" u="none" strike="noStrike" baseline="0" dirty="0" err="1">
                <a:latin typeface="TimesNewRomanPSMT"/>
              </a:rPr>
              <a:t>ed</a:t>
            </a:r>
            <a:r>
              <a:rPr lang="cs-CZ" sz="1200" b="0" i="0" u="none" strike="noStrike" baseline="0" dirty="0">
                <a:latin typeface="TimesNewRomanPSMT"/>
              </a:rPr>
              <a:t>.): </a:t>
            </a:r>
            <a:r>
              <a:rPr lang="cs-CZ" sz="1200" b="0" i="1" u="none" strike="noStrike" baseline="0" dirty="0">
                <a:latin typeface="TimesNewRomanPS-ItalicMT"/>
              </a:rPr>
              <a:t>Nové národní písně moravské s nápěvy do textu </a:t>
            </a:r>
            <a:r>
              <a:rPr lang="cs-CZ" sz="1200" b="0" i="1" u="none" strike="noStrike" baseline="0" dirty="0" err="1">
                <a:latin typeface="TimesNewRomanPS-ItalicMT"/>
              </a:rPr>
              <a:t>vřaděnými</a:t>
            </a:r>
            <a:r>
              <a:rPr lang="cs-CZ" sz="1200" b="0" i="1" u="none" strike="noStrike" baseline="0" dirty="0">
                <a:latin typeface="TimesNewRomanPS-ItalicMT"/>
              </a:rPr>
              <a:t>. </a:t>
            </a:r>
            <a:r>
              <a:rPr lang="cs-CZ" sz="1200" b="0" i="0" u="none" strike="noStrike" baseline="0" dirty="0">
                <a:latin typeface="TimesNewRomanPSMT"/>
              </a:rPr>
              <a:t>Brno: Karel </a:t>
            </a:r>
            <a:r>
              <a:rPr lang="cs-CZ" sz="1200" b="0" i="0" u="none" strike="noStrike" baseline="0" dirty="0" err="1">
                <a:latin typeface="TimesNewRomanPSMT"/>
              </a:rPr>
              <a:t>Winiker</a:t>
            </a:r>
            <a:r>
              <a:rPr lang="cs-CZ" sz="1200" b="0" i="0" u="none" strike="noStrike" baseline="0" dirty="0">
                <a:latin typeface="TimesNewRomanPSMT"/>
              </a:rPr>
              <a:t>.</a:t>
            </a:r>
          </a:p>
          <a:p>
            <a:pPr algn="l"/>
            <a:r>
              <a:rPr lang="cs-CZ" sz="1200" b="0" i="0" u="none" strike="noStrike" baseline="0" dirty="0">
                <a:latin typeface="TimesNewRomanPSMT"/>
              </a:rPr>
              <a:t>BARTOŠ, František 1889 (</a:t>
            </a:r>
            <a:r>
              <a:rPr lang="cs-CZ" sz="1200" b="0" i="0" u="none" strike="noStrike" baseline="0" dirty="0" err="1">
                <a:latin typeface="TimesNewRomanPSMT"/>
              </a:rPr>
              <a:t>ed</a:t>
            </a:r>
            <a:r>
              <a:rPr lang="cs-CZ" sz="1200" b="0" i="0" u="none" strike="noStrike" baseline="0" dirty="0">
                <a:latin typeface="TimesNewRomanPSMT"/>
              </a:rPr>
              <a:t>.): </a:t>
            </a:r>
            <a:r>
              <a:rPr lang="cs-CZ" sz="1200" b="0" i="1" u="none" strike="noStrike" baseline="0" dirty="0">
                <a:latin typeface="TimesNewRomanPS-ItalicMT"/>
              </a:rPr>
              <a:t>Národní písně moravské, v nově nasbírané</a:t>
            </a:r>
            <a:r>
              <a:rPr lang="cs-CZ" sz="1200" b="0" i="0" u="none" strike="noStrike" baseline="0" dirty="0">
                <a:latin typeface="TimesNewRomanPSMT"/>
              </a:rPr>
              <a:t>. Brno: Matice moravská.</a:t>
            </a:r>
          </a:p>
          <a:p>
            <a:pPr algn="l"/>
            <a:r>
              <a:rPr lang="cs-CZ" sz="1200" b="0" i="0" u="none" strike="noStrike" baseline="0" dirty="0">
                <a:latin typeface="TimesNewRomanPSMT"/>
              </a:rPr>
              <a:t>BARTOŠ, František – JANÁČEK, Leoš (</a:t>
            </a:r>
            <a:r>
              <a:rPr lang="cs-CZ" sz="1200" b="0" i="0" u="none" strike="noStrike" baseline="0" dirty="0" err="1">
                <a:latin typeface="TimesNewRomanPSMT"/>
              </a:rPr>
              <a:t>eds</a:t>
            </a:r>
            <a:r>
              <a:rPr lang="cs-CZ" sz="1200" b="0" i="0" u="none" strike="noStrike" baseline="0" dirty="0">
                <a:latin typeface="TimesNewRomanPSMT"/>
              </a:rPr>
              <a:t>.) 1899–1901: </a:t>
            </a:r>
            <a:r>
              <a:rPr lang="cs-CZ" sz="1200" b="0" i="1" u="none" strike="noStrike" baseline="0" dirty="0">
                <a:latin typeface="TimesNewRomanPS-ItalicMT"/>
              </a:rPr>
              <a:t>Národní písně moravské v nově nasbírané</a:t>
            </a:r>
            <a:r>
              <a:rPr lang="cs-CZ" sz="1200" b="0" i="0" u="none" strike="noStrike" baseline="0" dirty="0">
                <a:latin typeface="TimesNewRomanPSMT"/>
              </a:rPr>
              <a:t>. Praha: Česká akademie císaře Františka Josefa pro vědy, slovesnost a umění.  </a:t>
            </a:r>
            <a:r>
              <a:rPr lang="cs-CZ" sz="1200" b="0" i="0" u="none" strike="noStrike" baseline="0" dirty="0">
                <a:solidFill>
                  <a:srgbClr val="FF0000"/>
                </a:solidFill>
                <a:latin typeface="TimesNewRomanPSMT"/>
              </a:rPr>
              <a:t>(V knihovnách s dvěma různými titulními listy – jeden pouze se jménem Bartoše a datem 1899, druhý i se jménem L. Janáčka, datovaný 1891 – edice vycházela od roku 1899 do roku 1901 po sešitech…)</a:t>
            </a:r>
          </a:p>
          <a:p>
            <a:pPr marL="0" indent="0" algn="l">
              <a:buNone/>
            </a:pPr>
            <a:endParaRPr lang="cs-CZ" sz="1200" b="0" i="0" u="none" strike="noStrike" baseline="0" dirty="0">
              <a:latin typeface="TimesNewRomanPSMT"/>
            </a:endParaRPr>
          </a:p>
          <a:p>
            <a:pPr algn="l"/>
            <a:r>
              <a:rPr lang="cs-CZ" sz="1200" b="0" i="0" u="none" strike="noStrike" baseline="0" dirty="0">
                <a:latin typeface="TimesNewRomanPSMT"/>
              </a:rPr>
              <a:t>HOLAS, Čeněk 1908–1910: </a:t>
            </a:r>
            <a:r>
              <a:rPr lang="cs-CZ" sz="1200" b="0" i="1" u="none" strike="noStrike" baseline="0" dirty="0">
                <a:latin typeface="TimesNewRomanPS-ItalicMT"/>
              </a:rPr>
              <a:t>České písně a tance. Díl 1–6. </a:t>
            </a:r>
            <a:r>
              <a:rPr lang="cs-CZ" sz="1200" b="0" i="0" u="none" strike="noStrike" baseline="0" dirty="0">
                <a:latin typeface="TimesNewRomanPSMT"/>
              </a:rPr>
              <a:t>Praha: B. Kočí.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6943208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369A2-CE5E-43E6-EC6A-FA453A2E1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85" y="365125"/>
            <a:ext cx="11367082" cy="1325563"/>
          </a:xfrm>
        </p:spPr>
        <p:txBody>
          <a:bodyPr/>
          <a:lstStyle/>
          <a:p>
            <a:r>
              <a:rPr lang="cs-CZ" dirty="0"/>
              <a:t>Tištěné písňové edice versus živá lidová zpěvnost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C38A5F-BCC6-DE2E-810D-3811C4635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cs-CZ" sz="2200" b="0" i="0" u="none" strike="noStrike" baseline="0" dirty="0">
                <a:latin typeface="RePublicStd"/>
              </a:rPr>
              <a:t>Dobové vědecké zásady se zakládaly v první řadě na měřítku estetickém, převládal totiž názor </a:t>
            </a:r>
            <a:r>
              <a:rPr lang="cs-CZ" sz="2200" b="1" i="0" u="none" strike="noStrike" baseline="0" dirty="0">
                <a:latin typeface="RePublicStd"/>
              </a:rPr>
              <a:t>o ideální dokonalosti prvotní (národní) poezie</a:t>
            </a:r>
            <a:r>
              <a:rPr lang="cs-CZ" sz="2200" b="0" i="0" u="none" strike="noStrike" baseline="0" dirty="0">
                <a:latin typeface="RePublicStd"/>
              </a:rPr>
              <a:t> a od vydavatele se žádalo, aby očistil své texty od příměsků pokaženého vkusu pozdějších dob </a:t>
            </a:r>
            <a:r>
              <a:rPr lang="pl-PL" sz="2200" b="0" i="0" u="none" strike="noStrike" baseline="0" dirty="0">
                <a:latin typeface="RePublicStd"/>
              </a:rPr>
              <a:t>a přibližil se tak (údajnému) dokonalému znění původnímu.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pl-PL" sz="2200" b="0" i="0" u="none" strike="noStrike" baseline="0" dirty="0">
                <a:latin typeface="RePublicStd"/>
              </a:rPr>
              <a:t>Podle dobové praxe byl v 19. století písňový zápis chápán nikoliv jako neměnitelný pramen, ale jako zdroj připravený</a:t>
            </a:r>
            <a:r>
              <a:rPr lang="cs-CZ" sz="2200" b="0" i="0" u="none" strike="noStrike" baseline="0" dirty="0">
                <a:latin typeface="RePublicStd"/>
              </a:rPr>
              <a:t> podrobit se textové i nápěvové kritice:</a:t>
            </a:r>
          </a:p>
          <a:p>
            <a:pPr>
              <a:buFontTx/>
              <a:buChar char="-"/>
            </a:pPr>
            <a:r>
              <a:rPr lang="cs-CZ" sz="1900" b="1" i="0" u="none" strike="noStrike" baseline="0" dirty="0">
                <a:latin typeface="RePublicStd"/>
              </a:rPr>
              <a:t>Čelakovský</a:t>
            </a:r>
            <a:r>
              <a:rPr lang="cs-CZ" sz="1900" b="0" i="0" u="none" strike="noStrike" baseline="0" dirty="0">
                <a:latin typeface="RePublicStd"/>
              </a:rPr>
              <a:t> převáděl dialekt do spisovné podoby, napravoval nedostatky v rýmu či rytmu a zjemňoval drsnější výrazy </a:t>
            </a:r>
          </a:p>
          <a:p>
            <a:pPr algn="l">
              <a:buFontTx/>
              <a:buChar char="-"/>
            </a:pPr>
            <a:r>
              <a:rPr lang="cs-CZ" sz="1900" b="1" i="0" u="none" strike="noStrike" baseline="0" dirty="0">
                <a:latin typeface="RePublicStd"/>
              </a:rPr>
              <a:t>Sušil</a:t>
            </a:r>
            <a:r>
              <a:rPr lang="cs-CZ" sz="1900" b="0" i="0" u="none" strike="noStrike" baseline="0" dirty="0">
                <a:latin typeface="RePublicStd"/>
              </a:rPr>
              <a:t> z řady zachycených variant </a:t>
            </a:r>
            <a:r>
              <a:rPr lang="pl-PL" sz="1900" b="0" i="0" u="none" strike="noStrike" baseline="0" dirty="0">
                <a:latin typeface="RePublicStd"/>
              </a:rPr>
              <a:t>skládal výsledná znění, která považoval jak po textové, tak i napěvové stránce za nejlepší a nejúplnější</a:t>
            </a:r>
          </a:p>
          <a:p>
            <a:pPr algn="l">
              <a:buFontTx/>
              <a:buChar char="-"/>
            </a:pPr>
            <a:r>
              <a:rPr lang="cs-CZ" sz="1900" b="1" i="0" u="none" strike="noStrike" baseline="0" dirty="0">
                <a:latin typeface="RePublicStd"/>
              </a:rPr>
              <a:t>Erbenem</a:t>
            </a:r>
            <a:r>
              <a:rPr lang="cs-CZ" sz="1900" b="0" i="0" u="none" strike="noStrike" baseline="0" dirty="0">
                <a:latin typeface="RePublicStd"/>
              </a:rPr>
              <a:t> vydané písňové texty byly hodnoceny jako „formálně dokonalé, vytříbené a klasicky uměřené“, právě proto, že je neprezentoval tak, jak žily v ústech lidu, ale v puristicky upravené podobě: lidová adjektiva nahrazoval spisovnými tvary, měnil přirozenou interpunkci, z fragmentů skládal nové celky atd. (ve třetím vydání své sbírky se však víceméně vrátil k původnějším zněním písní, které ve druhém vydání přibližoval spisovné češtině)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45588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CB2627-F2D1-3461-D894-B3AE6272A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4776" cy="1325563"/>
          </a:xfrm>
        </p:spPr>
        <p:txBody>
          <a:bodyPr/>
          <a:lstStyle/>
          <a:p>
            <a:r>
              <a:rPr lang="cs-CZ" dirty="0"/>
              <a:t>Zápisy lidového zpěvního repertoáru versus </a:t>
            </a:r>
            <a:br>
              <a:rPr lang="cs-CZ" dirty="0"/>
            </a:br>
            <a:r>
              <a:rPr lang="cs-CZ" dirty="0"/>
              <a:t>živá lidová zpěvnost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34E566-D71F-2BCB-A11B-9FFBCF475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0067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buNone/>
            </a:pPr>
            <a:endParaRPr lang="cs-CZ" sz="2800" dirty="0">
              <a:latin typeface="RePublicStd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6400" dirty="0">
                <a:latin typeface="RePublicStd"/>
              </a:rPr>
              <a:t>Některé písňové druhy unikly pozornosti sběratelů anebo byly z etických či estetických důvodů záměrně přehlíženy (parodie, písně erotického rázu, písně obsahující vulgarismy, ale např. také kramářské písně, písně zlidovělé, písňová torza ad.).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6400" dirty="0">
                <a:latin typeface="RePublicStd"/>
              </a:rPr>
              <a:t>Sběr a hlavně zveřejňováni lidových písní determinoval dlouho udržovaný předpoklad, že je zbytečné zapisovat písně známe a již publikované. Mnohé místní či regionální varianty písni tak nenávratně zmizely, pozdější sběratele je již v živém podání nenašli.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6400" dirty="0">
                <a:latin typeface="RePublicStd"/>
              </a:rPr>
              <a:t>V řadě případů bylo několik variant jedné písně využito pro vytvoření úplnějšího, vylepšeného, ve skutečnosti však fiktivního znění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6400" dirty="0">
                <a:latin typeface="RePublicStd"/>
              </a:rPr>
              <a:t>Problém selekce ve spojeni s metodou sběru vznikal již v počáteční fázi práce, při výběrů zpěváků. Až do druhé poloviny 20. století se sběratelé často  soustředili hlavně na pamětníky (s výjimkou zájmu o dětský folklor), tedy na osoby vyššího věku. Tím byl hned na počátku ovlivněn okruh zaznamenávaného repertoáru. Z analýz písňových sběrů vyplývá, že starší lidé upřednostňovali konkrétní písňové druhy (např. duchovní písně). Rozdíly však lze sledovat též v závislosti na </a:t>
            </a:r>
            <a:r>
              <a:rPr lang="cs-CZ" sz="6400" b="1" dirty="0">
                <a:latin typeface="RePublicStd"/>
              </a:rPr>
              <a:t>pohlaví </a:t>
            </a:r>
            <a:r>
              <a:rPr lang="cs-CZ" sz="6400" dirty="0">
                <a:latin typeface="RePublicStd"/>
              </a:rPr>
              <a:t>interpreta: mužská část populace vždy preferovala písně vojenské a rekrutské, žertovné a pijácké, ženy zase písně svatební, milostné, dožínkové, žatevní, balady nebo ukolébavky. </a:t>
            </a:r>
            <a:r>
              <a:rPr lang="cs-CZ" sz="6400" b="1" dirty="0">
                <a:latin typeface="RePublicStd"/>
              </a:rPr>
              <a:t>Věk zpěváka </a:t>
            </a:r>
            <a:r>
              <a:rPr lang="cs-CZ" sz="6400" dirty="0">
                <a:latin typeface="RePublicStd"/>
              </a:rPr>
              <a:t>však významným způsobem ovlivňuje další důležité aspekty zpěvu </a:t>
            </a:r>
            <a:r>
              <a:rPr lang="en-US" sz="6400" dirty="0">
                <a:latin typeface="RePublicStd"/>
              </a:rPr>
              <a:t>– </a:t>
            </a:r>
            <a:r>
              <a:rPr lang="cs-CZ" sz="6400" dirty="0">
                <a:latin typeface="RePublicStd"/>
              </a:rPr>
              <a:t>tóninu, tempo, frázovaní a s nim spojené nádechově pauzy, a také např.  vkládaní repetic jako prostředku pro získaní času k připomenutí si následujícího textu (problémy s paměti starých zpěváků zmiňuji snad všichni sběratele). </a:t>
            </a:r>
          </a:p>
        </p:txBody>
      </p:sp>
    </p:spTree>
    <p:extLst>
      <p:ext uri="{BB962C8B-B14F-4D97-AF65-F5344CB8AC3E}">
        <p14:creationId xmlns:p14="http://schemas.microsoft.com/office/powerpoint/2010/main" val="25431766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24BDA-510E-CF1C-EB31-FB614F713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Vydávání edic písňového folkloru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6131CB-874D-8FF0-9EEB-CE827CD86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cs-CZ" sz="1800" b="1" i="0" u="none" strike="noStrike" baseline="0" dirty="0">
                <a:latin typeface="TimesNewRomanPSMT"/>
              </a:rPr>
              <a:t>Vývoj ediční praxe v českých zemích směřoval:</a:t>
            </a:r>
          </a:p>
          <a:p>
            <a:pPr>
              <a:buFontTx/>
              <a:buChar char="-"/>
            </a:pPr>
            <a:r>
              <a:rPr lang="cs-CZ" sz="2000" b="0" i="0" u="none" strike="noStrike" baseline="0" dirty="0">
                <a:latin typeface="TimesNewRomanPSMT"/>
              </a:rPr>
              <a:t>od široce zaměřených nadregionálních sbírek (Čechy, Morava a Slezsko) k regionálním a posléze také k lokálním nebo k monografiím jednotlivých zpěváků, </a:t>
            </a:r>
          </a:p>
          <a:p>
            <a:pPr algn="l">
              <a:buFontTx/>
              <a:buChar char="-"/>
            </a:pPr>
            <a:r>
              <a:rPr lang="cs-CZ" sz="2000" b="0" i="0" u="none" strike="noStrike" baseline="0" dirty="0">
                <a:latin typeface="TimesNewRomanPSMT"/>
              </a:rPr>
              <a:t>od písní lidových k projevům zlidovělým, </a:t>
            </a:r>
          </a:p>
          <a:p>
            <a:pPr algn="l">
              <a:buFontTx/>
              <a:buChar char="-"/>
            </a:pPr>
            <a:r>
              <a:rPr lang="cs-CZ" sz="2000" b="0" i="0" u="none" strike="noStrike" baseline="0" dirty="0">
                <a:latin typeface="TimesNewRomanPSMT"/>
              </a:rPr>
              <a:t>od pouhých záznamů písňových textů se postoupilo k zachycení hudební složky, ale také k choreografickému popisu tance (pokud šlo o píseň taneční)</a:t>
            </a:r>
          </a:p>
          <a:p>
            <a:pPr>
              <a:buFontTx/>
              <a:buChar char="-"/>
            </a:pPr>
            <a:r>
              <a:rPr lang="cs-CZ" sz="2000" b="0" i="0" u="none" strike="noStrike" baseline="0" dirty="0">
                <a:latin typeface="TimesNewRomanPSMT"/>
              </a:rPr>
              <a:t>od prostého zachycení folklorního útvaru ke kompletnímu záznamu včetně detailní pasportizace (lokalita, jméno a věk zpěvák, funkce písně ad.) a srovnávacích poznámek (časové a prostorové hledisko, varianty, kontaminace s jinými písněmi) </a:t>
            </a:r>
          </a:p>
          <a:p>
            <a:pPr>
              <a:buFontTx/>
              <a:buChar char="-"/>
            </a:pPr>
            <a:r>
              <a:rPr lang="cs-CZ" sz="2000" dirty="0">
                <a:latin typeface="TimesNewRomanPSMT"/>
              </a:rPr>
              <a:t>od zásahů do zachyceného znění k respektování zapsaného tvaru se všemi „nedokonalostmi“ (nedodržení rýmu, nonsensy, zkomoleniny atd.)</a:t>
            </a:r>
          </a:p>
          <a:p>
            <a:pPr>
              <a:buFontTx/>
              <a:buChar char="-"/>
            </a:pPr>
            <a:r>
              <a:rPr lang="cs-CZ" sz="2000" dirty="0">
                <a:latin typeface="TimesNewRomanPSMT"/>
              </a:rPr>
              <a:t>od tištěných publikací ke zvukovým nosičům (gramodesky, MC kazety, CD)</a:t>
            </a:r>
            <a:endParaRPr lang="cs-CZ" sz="2000" b="0" i="0" u="none" strike="noStrike" baseline="0" dirty="0">
              <a:latin typeface="TimesNewRomanPSMT"/>
            </a:endParaRPr>
          </a:p>
          <a:p>
            <a:pPr algn="l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9326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Záznam lidové písně je jako fotka ptáka v letu. Leoš Janáček</a:t>
            </a:r>
          </a:p>
        </p:txBody>
      </p:sp>
      <p:pic>
        <p:nvPicPr>
          <p:cNvPr id="6" name="Zástupný symbol pro obsah 5" descr="Crhonofoto let ptaka 1887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942" y="1772817"/>
            <a:ext cx="8476523" cy="4120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/>
          <p:cNvSpPr txBox="1"/>
          <p:nvPr/>
        </p:nvSpPr>
        <p:spPr>
          <a:xfrm>
            <a:off x="2063552" y="616530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Étienne</a:t>
            </a:r>
            <a:r>
              <a:rPr lang="cs-CZ" dirty="0"/>
              <a:t>-</a:t>
            </a:r>
            <a:r>
              <a:rPr lang="cs-CZ" dirty="0" err="1"/>
              <a:t>Jules</a:t>
            </a:r>
            <a:r>
              <a:rPr lang="cs-CZ" dirty="0"/>
              <a:t> </a:t>
            </a:r>
            <a:r>
              <a:rPr lang="cs-CZ" dirty="0" err="1"/>
              <a:t>Marey</a:t>
            </a:r>
            <a:r>
              <a:rPr lang="cs-CZ" dirty="0"/>
              <a:t>: Chronofotografie letu ptáka, 1887</a:t>
            </a:r>
          </a:p>
        </p:txBody>
      </p:sp>
    </p:spTree>
    <p:extLst>
      <p:ext uri="{BB962C8B-B14F-4D97-AF65-F5344CB8AC3E}">
        <p14:creationId xmlns:p14="http://schemas.microsoft.com/office/powerpoint/2010/main" val="268460463"/>
      </p:ext>
    </p:extLst>
  </p:cSld>
  <p:clrMapOvr>
    <a:masterClrMapping/>
  </p:clrMapOvr>
  <p:transition spd="slow"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D61B955-8485-A76A-7DD1-3AD84A66F893}"/>
              </a:ext>
            </a:extLst>
          </p:cNvPr>
          <p:cNvSpPr txBox="1"/>
          <p:nvPr/>
        </p:nvSpPr>
        <p:spPr>
          <a:xfrm>
            <a:off x="604006" y="411061"/>
            <a:ext cx="1104830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1800" b="1" dirty="0"/>
              <a:t>Folklor </a:t>
            </a:r>
            <a:r>
              <a:rPr lang="cs-CZ" altLang="cs-CZ" sz="1800" dirty="0"/>
              <a:t>– osobité, formálně a obsahově vyhraněné hudební, slovesné, taneční a dramatické projevy závislé na tradování a kolektivní normě té které society. Nemusí jít pouze o kategorii lid, tedy především venkovské zemědělské obyvatelstvo, tak jak pojem folklor vymezovala starší folkloristika.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Folklor venkovský, městský, různých sociálních a věkových skupin (dělnický, hornický, studentský, dětský)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sz="1600" b="1" dirty="0"/>
              <a:t>Základní znaky</a:t>
            </a:r>
            <a:r>
              <a:rPr lang="cs-CZ" altLang="cs-CZ" sz="1600" dirty="0"/>
              <a:t> </a:t>
            </a:r>
          </a:p>
          <a:p>
            <a:pPr eaLnBrk="1" hangingPunct="1"/>
            <a:r>
              <a:rPr lang="cs-CZ" altLang="cs-CZ" sz="1600" dirty="0"/>
              <a:t>– </a:t>
            </a:r>
            <a:r>
              <a:rPr lang="cs-CZ" altLang="cs-CZ" sz="1600" i="1" dirty="0" err="1"/>
              <a:t>synkretičnost</a:t>
            </a:r>
            <a:r>
              <a:rPr lang="cs-CZ" altLang="cs-CZ" sz="1600" dirty="0"/>
              <a:t> (spojení písně s tancem, hudbou, obchůzkou, obřadem, oděvem) </a:t>
            </a:r>
          </a:p>
          <a:p>
            <a:pPr eaLnBrk="1" hangingPunct="1"/>
            <a:r>
              <a:rPr lang="cs-CZ" altLang="cs-CZ" sz="1600" dirty="0"/>
              <a:t>– </a:t>
            </a:r>
            <a:r>
              <a:rPr lang="cs-CZ" altLang="cs-CZ" sz="1600" i="1" dirty="0"/>
              <a:t>tradičnost</a:t>
            </a:r>
            <a:r>
              <a:rPr lang="cs-CZ" altLang="cs-CZ" sz="1600" dirty="0"/>
              <a:t> (předávání ústně i písemně z generace na generaci) </a:t>
            </a:r>
          </a:p>
          <a:p>
            <a:pPr eaLnBrk="1" hangingPunct="1"/>
            <a:r>
              <a:rPr lang="cs-CZ" altLang="cs-CZ" sz="1600" dirty="0"/>
              <a:t>– </a:t>
            </a:r>
            <a:r>
              <a:rPr lang="cs-CZ" altLang="cs-CZ" sz="1600" i="1" dirty="0"/>
              <a:t>kolektivnost</a:t>
            </a:r>
            <a:r>
              <a:rPr lang="cs-CZ" altLang="cs-CZ" sz="1600" dirty="0"/>
              <a:t> (1. kolektivní přijetí, 2. ztotožnění se s kolektivní normou formální i obsahovou – neusiluje o původnost)</a:t>
            </a:r>
          </a:p>
          <a:p>
            <a:pPr eaLnBrk="1" hangingPunct="1"/>
            <a:r>
              <a:rPr lang="cs-CZ" altLang="cs-CZ" sz="1600" dirty="0"/>
              <a:t>– </a:t>
            </a:r>
            <a:r>
              <a:rPr lang="cs-CZ" altLang="cs-CZ" sz="1600" i="1" dirty="0"/>
              <a:t>variabilita</a:t>
            </a:r>
            <a:r>
              <a:rPr lang="cs-CZ" altLang="cs-CZ" sz="1600" dirty="0"/>
              <a:t> (obměňování nebo improvizace, vliv lokální a regionální kultury a tradice) </a:t>
            </a:r>
          </a:p>
          <a:p>
            <a:pPr eaLnBrk="1" hangingPunct="1"/>
            <a:r>
              <a:rPr lang="cs-CZ" altLang="cs-CZ" sz="1600" dirty="0"/>
              <a:t>– </a:t>
            </a:r>
            <a:r>
              <a:rPr lang="cs-CZ" altLang="cs-CZ" sz="1600" i="1" dirty="0"/>
              <a:t>anonymita</a:t>
            </a:r>
            <a:r>
              <a:rPr lang="cs-CZ" altLang="cs-CZ" sz="1600" dirty="0"/>
              <a:t> (u některých novějších forem nemusí platit) </a:t>
            </a:r>
          </a:p>
          <a:p>
            <a:pPr eaLnBrk="1" hangingPunct="1"/>
            <a:endParaRPr lang="cs-CZ" altLang="cs-CZ" sz="1600" dirty="0"/>
          </a:p>
          <a:p>
            <a:pPr eaLnBrk="1" hangingPunct="1">
              <a:spcBef>
                <a:spcPct val="50000"/>
              </a:spcBef>
            </a:pPr>
            <a:r>
              <a:rPr lang="cs-CZ" altLang="cs-CZ" sz="1600" dirty="0"/>
              <a:t>Na rozdíl od umělecké (vysoké) kultury nelze aplikovat historickou periodizaci.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b="1" dirty="0"/>
              <a:t>Funkce </a:t>
            </a:r>
            <a:r>
              <a:rPr lang="cs-CZ" altLang="cs-CZ" sz="1600" dirty="0"/>
              <a:t>– komunikativní (např. halekačky, </a:t>
            </a:r>
            <a:r>
              <a:rPr lang="cs-CZ" altLang="cs-CZ" sz="1600" dirty="0" err="1"/>
              <a:t>hlásnické</a:t>
            </a:r>
            <a:r>
              <a:rPr lang="cs-CZ" altLang="cs-CZ" sz="1600" dirty="0"/>
              <a:t> či </a:t>
            </a:r>
            <a:r>
              <a:rPr lang="cs-CZ" altLang="cs-CZ" sz="1600" dirty="0" err="1"/>
              <a:t>pastevecke</a:t>
            </a:r>
            <a:r>
              <a:rPr lang="cs-CZ" altLang="cs-CZ" sz="1600" dirty="0"/>
              <a:t> vytrubování a vyvolávání), obřadní (svatební písně, pohřební </a:t>
            </a:r>
            <a:r>
              <a:rPr lang="cs-CZ" altLang="cs-CZ" sz="1600" dirty="0" err="1"/>
              <a:t>plače</a:t>
            </a:r>
            <a:r>
              <a:rPr lang="cs-CZ" altLang="cs-CZ" sz="1600" dirty="0"/>
              <a:t>), estetická, kontaktní (společenská), referenční (porovnávací – např. u zpěvního či tanečního projevu), ekonomická (např. koleda), reprezentativní, zábavní ad.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b="1" dirty="0"/>
              <a:t>Nositel folkloru</a:t>
            </a:r>
            <a:r>
              <a:rPr lang="cs-CZ" altLang="cs-CZ" sz="1600" dirty="0"/>
              <a:t> – významní zpěváci, tanečníci, muzikanti, vypravěči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dirty="0"/>
              <a:t>Chápání folkloru jako ohraničeného jevu a studium jeho archaičtějších podob – překonané stanovisko.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dirty="0"/>
              <a:t>Dnes folkloristika od termínu lidový upouští, používají se spíše spojení jak lokální tradice, spontánní hudební a taneční příležitosti, skupinová píseň, </a:t>
            </a:r>
            <a:r>
              <a:rPr lang="cs-CZ" altLang="cs-CZ" sz="1600" dirty="0" err="1"/>
              <a:t>etnokulturní</a:t>
            </a:r>
            <a:r>
              <a:rPr lang="cs-CZ" altLang="cs-CZ" sz="1600" dirty="0"/>
              <a:t> tradice</a:t>
            </a:r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7519639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38670E6-2A25-B9C0-2FB7-712F9BB4985F}"/>
              </a:ext>
            </a:extLst>
          </p:cNvPr>
          <p:cNvSpPr txBox="1"/>
          <p:nvPr/>
        </p:nvSpPr>
        <p:spPr>
          <a:xfrm>
            <a:off x="520117" y="360727"/>
            <a:ext cx="8621786" cy="4552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cs-CZ" altLang="cs-CZ" sz="800" dirty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1800" b="1" dirty="0"/>
              <a:t>Folklorismus</a:t>
            </a:r>
            <a:r>
              <a:rPr lang="cs-CZ" altLang="cs-CZ" sz="1800" dirty="0"/>
              <a:t> –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využívání folklorních tradic mimo původní prostředí, a to zejména na jevišti.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Folklorismus jako jev/hnutí/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směr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čerpá z lidové tradice, inspiruje se jí, rekonstruuje ji, či napodobuje. V řadě evropských zemí se stal půdou pro vznik nových tradic, prodloužil životnost některých starších tradic či pomohl jejich znovuoživení (v českém kontextu např. dožínky, hody,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fašankové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/masopustní průvody, obnova lidových krojů, oživování již zapomenutých lidových tanců…).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1800" dirty="0"/>
              <a:t>Toto využívání či napodobování tradičních prvků charakterizuje: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cs-CZ" altLang="cs-CZ" sz="1800" dirty="0"/>
              <a:t> změna původních funkcí,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cs-CZ" altLang="cs-CZ" sz="1800" dirty="0"/>
              <a:t> odlišné komunikační vazby (jeviště – hlediště),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cs-CZ" altLang="cs-CZ" sz="1800" dirty="0"/>
              <a:t> záměrné a cílevědomé uchovávání, oživování a rozvíjení tradice,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cs-CZ" altLang="cs-CZ" sz="1800" dirty="0"/>
              <a:t> využívání tvůrčích přístupů z umělecké sféry (choreografie tanců, hudební aranže),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cs-CZ" altLang="cs-CZ" sz="1800" dirty="0"/>
              <a:t> komercializace </a:t>
            </a:r>
          </a:p>
        </p:txBody>
      </p:sp>
    </p:spTree>
    <p:extLst>
      <p:ext uri="{BB962C8B-B14F-4D97-AF65-F5344CB8AC3E}">
        <p14:creationId xmlns:p14="http://schemas.microsoft.com/office/powerpoint/2010/main" val="34721963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55B48B-F148-AE1B-CD81-16F2D452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Některé důležité metodické chyby při práci </a:t>
            </a:r>
            <a:br>
              <a:rPr lang="cs-CZ" sz="4400" dirty="0"/>
            </a:br>
            <a:r>
              <a:rPr lang="cs-CZ" sz="4400" dirty="0"/>
              <a:t>s folklorním materiálem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045AE9-B259-61C5-34C8-453FA84E1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746996" cy="44862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Tx/>
              <a:buChar char="-"/>
            </a:pPr>
            <a:r>
              <a:rPr lang="cs-CZ" sz="1800" dirty="0"/>
              <a:t>Analýza písní a instrumentální hudby pouze z tištěných edic (nejde o reprezentativní vzorek skutečného písňového repertoáru, ale výběr ovlivněný řadou okolností, navíc řada sběratelů do písní zasahovala, někteří je skládali z několika různých variant – Sušil, Erben)</a:t>
            </a:r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>
              <a:spcBef>
                <a:spcPts val="0"/>
              </a:spcBef>
              <a:buFontTx/>
              <a:buChar char="-"/>
            </a:pPr>
            <a:r>
              <a:rPr lang="cs-CZ" sz="1800" dirty="0"/>
              <a:t>Nerespektování veškerého zapsaného materiálu, ale výběr vzorku odpovídajícímu představě badatele o tom, co je </a:t>
            </a:r>
            <a:r>
              <a:rPr lang="cs-CZ" sz="1800" b="1" dirty="0"/>
              <a:t>lidová píseň</a:t>
            </a:r>
            <a:r>
              <a:rPr lang="cs-CZ" sz="1800" dirty="0"/>
              <a:t>, resp. </a:t>
            </a:r>
            <a:r>
              <a:rPr lang="cs-CZ" sz="1800" b="1" dirty="0"/>
              <a:t>lidová zpěvnost </a:t>
            </a:r>
            <a:r>
              <a:rPr lang="cs-CZ" sz="1800" dirty="0"/>
              <a:t>(relativně uzavřená lokální společenství na venkově a specifické malé sociální skupiny ve městě jsou záležitostí historickou, je třeba to brát v potaz)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cs-CZ" sz="1800" dirty="0"/>
          </a:p>
          <a:p>
            <a:pPr>
              <a:spcBef>
                <a:spcPts val="0"/>
              </a:spcBef>
              <a:buFontTx/>
              <a:buChar char="-"/>
            </a:pPr>
            <a:r>
              <a:rPr lang="cs-CZ" sz="1800" dirty="0"/>
              <a:t>Studium regionálních specifik lidové písně a hudby v terénu po nástupu masových médií, a to zejména rozhlasu (jehož prostřednictvím se řada písní stala „celonárodními“; vliv školy a tištěných zpěvníků)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cs-CZ" sz="1800" dirty="0"/>
          </a:p>
          <a:p>
            <a:pPr>
              <a:spcBef>
                <a:spcPts val="0"/>
              </a:spcBef>
              <a:buFontTx/>
              <a:buChar char="-"/>
            </a:pPr>
            <a:r>
              <a:rPr lang="cs-CZ" sz="1800" dirty="0"/>
              <a:t>Opravování – podle mínění badatele – chybných znění písní (nesrozumitelných výrazů, slov v „chybném“ pádu (archaismy a nářeční specifika!), sjednocování různých tvarů jednoho slova (typický rys lidové písně!)</a:t>
            </a:r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>
              <a:spcBef>
                <a:spcPts val="0"/>
              </a:spcBef>
              <a:buFontTx/>
              <a:buChar char="-"/>
            </a:pPr>
            <a:r>
              <a:rPr lang="cs-CZ" sz="1800" dirty="0"/>
              <a:t>Hodnocení písně pohledem současníka (posuny v chápání toho, co je básnické ozvláštnění textu – naši předkové tak např. viděli spisovné tvary slov, my dnes takto vnímáme dialekt…; v písni se </a:t>
            </a:r>
            <a:r>
              <a:rPr lang="cs-CZ" sz="1800" b="1" dirty="0"/>
              <a:t>vše podřizuje rýmu</a:t>
            </a:r>
            <a:r>
              <a:rPr lang="cs-CZ" sz="1800" dirty="0"/>
              <a:t>, byť mohou vznikat v mluvené řeči neexistující výrazy, resp. tvary slov; konec verše písně se však také </a:t>
            </a:r>
            <a:r>
              <a:rPr lang="cs-CZ" sz="1800" b="1" dirty="0"/>
              <a:t>nemusí</a:t>
            </a:r>
            <a:r>
              <a:rPr lang="cs-CZ" sz="1800" dirty="0"/>
              <a:t> rýmovat…)</a:t>
            </a:r>
          </a:p>
        </p:txBody>
      </p:sp>
    </p:spTree>
    <p:extLst>
      <p:ext uri="{BB962C8B-B14F-4D97-AF65-F5344CB8AC3E}">
        <p14:creationId xmlns:p14="http://schemas.microsoft.com/office/powerpoint/2010/main" val="371898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12B73C-AB40-4286-9569-C37911C90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7900"/>
          </a:xfrm>
        </p:spPr>
        <p:txBody>
          <a:bodyPr/>
          <a:lstStyle/>
          <a:p>
            <a:r>
              <a:rPr lang="cs-CZ" dirty="0"/>
              <a:t>Vývoj etnomuzikologie: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69D4D0-59A8-4A9D-AF32-93031CFF1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026"/>
            <a:ext cx="10515600" cy="4833937"/>
          </a:xfrm>
        </p:spPr>
        <p:txBody>
          <a:bodyPr>
            <a:normAutofit fontScale="92500" lnSpcReduction="10000"/>
          </a:bodyPr>
          <a:lstStyle/>
          <a:p>
            <a:r>
              <a:rPr lang="cs-CZ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1950 nizozemský muzikolog </a:t>
            </a:r>
            <a:r>
              <a:rPr lang="cs-CZ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Jaap</a:t>
            </a:r>
            <a:r>
              <a:rPr lang="cs-CZ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Kunst</a:t>
            </a:r>
            <a:r>
              <a:rPr lang="cs-CZ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(1891-1960) vydává publikaci </a:t>
            </a:r>
            <a:r>
              <a:rPr lang="cs-CZ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Musicologica</a:t>
            </a:r>
            <a:r>
              <a:rPr lang="cs-CZ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study </a:t>
            </a:r>
          </a:p>
          <a:p>
            <a:pPr marL="0" indent="0">
              <a:buNone/>
            </a:pPr>
            <a:r>
              <a:rPr lang="cs-CZ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cs-CZ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lang="cs-CZ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Ethno-musicology</a:t>
            </a:r>
            <a:r>
              <a:rPr lang="cs-CZ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cs-CZ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problems</a:t>
            </a:r>
            <a:r>
              <a:rPr lang="cs-CZ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methods</a:t>
            </a:r>
            <a:r>
              <a:rPr lang="cs-CZ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cs-CZ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representative</a:t>
            </a:r>
            <a:r>
              <a:rPr lang="cs-CZ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personalities</a:t>
            </a:r>
            <a:endParaRPr lang="cs-CZ" sz="2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cs-CZ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1955 – druhé vydání jako </a:t>
            </a:r>
            <a:r>
              <a:rPr lang="cs-CZ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Ethnomusicology</a:t>
            </a:r>
            <a:r>
              <a:rPr lang="cs-CZ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study </a:t>
            </a:r>
            <a:r>
              <a:rPr lang="cs-CZ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cs-CZ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ature</a:t>
            </a:r>
            <a:r>
              <a:rPr lang="cs-CZ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cs-CZ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problems</a:t>
            </a:r>
            <a:r>
              <a:rPr lang="cs-CZ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methods</a:t>
            </a:r>
            <a:r>
              <a:rPr lang="cs-CZ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cs-CZ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representative</a:t>
            </a:r>
            <a:r>
              <a:rPr lang="cs-CZ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personalities</a:t>
            </a:r>
            <a:r>
              <a:rPr lang="cs-CZ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(+ bibliografie obsahující více než 4 500 titulů)</a:t>
            </a:r>
          </a:p>
          <a:p>
            <a:pPr marL="0" indent="0">
              <a:lnSpc>
                <a:spcPct val="120000"/>
              </a:lnSpc>
              <a:buNone/>
            </a:pPr>
            <a:endParaRPr lang="cs-CZ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cs-CZ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Etnomuzikologie měla být srovnávacím studiem lidské hudební rozmanitosti na základě 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s-CZ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cs-CZ" sz="2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hudební etnografie</a:t>
            </a:r>
            <a:r>
              <a:rPr lang="cs-CZ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(ve smyslu etnografie jako metody, tedy terénního výzkumu)</a:t>
            </a:r>
          </a:p>
          <a:p>
            <a:pPr>
              <a:lnSpc>
                <a:spcPct val="12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1953 – německý muzikolog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Fritz Bose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(1906-1975) vydává shrnující práci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Musikalische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Völkerkunde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cílem práce koncipované pro širší veřejnost bylo přiblížení hudby mimoevropských národů posluchačům vychovaným evropskou hudbou.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Obrovské množství úzce zaměřených studií věnujících se tématům hudby ve vztahu k sociálním strukturám a hlubinným kulturním principům vzdálilo obor původního </a:t>
            </a:r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důrazu na srovnávání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41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93CB7-E91F-42D3-89D7-38E89846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etnomuzikologie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31BF4C-F5BB-482D-A11E-57DAE99BD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Kunstem navržené nové pojmenování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směřuje k disciplíně kombinující antropologii a muzikologii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Velký rozvoj především v USA</a:t>
            </a: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1953 začíná vycházet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Ethno-musicology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Newsletter,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roce 1958 transformovaný do časopisu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Ethnomusicology</a:t>
            </a: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1956 –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Bruno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Nettl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(1930-2020) – příručka pro posluchače etnomuzikologie nazvaná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 in primitive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1964 obsáhlá studie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ethnomusicology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Začátek 60. let - první magisterské a doktorské programy</a:t>
            </a:r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898029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93CB7-E91F-42D3-89D7-38E89846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etnomuzikologie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31BF4C-F5BB-482D-A11E-57DAE99BD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Ztráta významu původních problémů studovaných srovnávací hudební vědou a přesunutí se směrem k vědě o hudbě v kultuře</a:t>
            </a:r>
            <a:endParaRPr lang="cs-CZ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1964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Alan P.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Merriam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syntetizující práce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Anthropology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Music</a:t>
            </a:r>
          </a:p>
          <a:p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Nové otázky typu: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Proč lidé na konkrétních místech světa zpívají, hrají a tancují právě tak a ne jinak?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Proč se lidé vůbec hudbě věnují?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 je hudba konkrétně zasazena v konkrétní společnosti a jejích sociálních strukturách?</a:t>
            </a:r>
          </a:p>
          <a:p>
            <a:pPr marL="0" indent="0">
              <a:buNone/>
            </a:pPr>
            <a:endParaRPr lang="cs-CZ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------ holistické zkoumání hudby v jejích kulturních souvislostech </a:t>
            </a:r>
          </a:p>
          <a:p>
            <a:pPr marL="0" indent="0">
              <a:buNone/>
            </a:pP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hudba v kultuře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vs </a:t>
            </a:r>
            <a: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hudba jako univerzální aspekt lidských činností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3600261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3155</TotalTime>
  <Words>5373</Words>
  <Application>Microsoft Office PowerPoint</Application>
  <PresentationFormat>Širokoúhlá obrazovka</PresentationFormat>
  <Paragraphs>334</Paragraphs>
  <Slides>67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8" baseType="lpstr">
      <vt:lpstr>Arial</vt:lpstr>
      <vt:lpstr>Calibri</vt:lpstr>
      <vt:lpstr>Calibri Light</vt:lpstr>
      <vt:lpstr>Raleway</vt:lpstr>
      <vt:lpstr>RePublicStd</vt:lpstr>
      <vt:lpstr>RePublicStd-Italic</vt:lpstr>
      <vt:lpstr>Times</vt:lpstr>
      <vt:lpstr>Times New Roman</vt:lpstr>
      <vt:lpstr>TimesNewRomanPS-ItalicMT</vt:lpstr>
      <vt:lpstr>TimesNewRomanPSMT</vt:lpstr>
      <vt:lpstr>Motiv Office</vt:lpstr>
      <vt:lpstr>Úvod do etnomuzikologie</vt:lpstr>
      <vt:lpstr>Definicí oboru jsou jeho vlastní dějiny…</vt:lpstr>
      <vt:lpstr>Vývoj etnomuzikologie - předchůdci</vt:lpstr>
      <vt:lpstr>Vývoj etnomuzikologie:</vt:lpstr>
      <vt:lpstr>Srovnávací hudební věda</vt:lpstr>
      <vt:lpstr>1877 vynález fonografu –  T. A. Edison  1890 – americký antropolog Walter Fewkes pořídil první fonografické záznamy nativní americké hudby</vt:lpstr>
      <vt:lpstr>Vývoj etnomuzikologie:</vt:lpstr>
      <vt:lpstr>Vývoj etnomuzikologie</vt:lpstr>
      <vt:lpstr>Vývoj etnomuzikologie</vt:lpstr>
      <vt:lpstr>The Anthropology of Music (1964)</vt:lpstr>
      <vt:lpstr>Alan Merriam: 12 oblastí zkoumání a problémů, jež by měla studovat etnomuzikologie (ve smyslu kombinace antropologie a muzikologie s cílem poznání lidských bytostí jako tvůrců hudby:</vt:lpstr>
      <vt:lpstr>Vývoj etnomuzikologie – 70. léta</vt:lpstr>
      <vt:lpstr>Vývoj etnomuzikologie – 80. léta</vt:lpstr>
      <vt:lpstr>Vývoj etnomuzikologie: 90. léta</vt:lpstr>
      <vt:lpstr>Vývoj etnomuzikologie: 90. léta</vt:lpstr>
      <vt:lpstr>Organologie – nauka o hudebních nástrojích </vt:lpstr>
      <vt:lpstr>Hornbostel-Sachsova  systematika hudebních nástrojů: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Etnoorganologie – disciplína zabývající se studiem hudebních nástrojů spjatých s tradičními/etnickými/lidovými projevy  Středoevropský prostor – tzv. lidová kultura (nejen venkov, ale i malé město, předměstí velkých měst) 1. nástroje samostatně a vlastnoručně vytvořené „lidem“ a uchované v průběhu několika generací 2. nástroje vyrobené profesionálními nástrojáři, případně přizpůsobené/upravené pro provozování lidové hudby  Lidový hudební nástroj x nástroj lidového hudebního instrumentáře</vt:lpstr>
      <vt:lpstr>Doporučená organologická literatura: </vt:lpstr>
      <vt:lpstr>Doporučená organologická literatura</vt:lpstr>
      <vt:lpstr>Velmi doporučená  organologická literatura </vt:lpstr>
      <vt:lpstr>Idiofony (výběr) </vt:lpstr>
      <vt:lpstr>Idiofony</vt:lpstr>
      <vt:lpstr>Velikonoční idiofony</vt:lpstr>
      <vt:lpstr>Grumle (brumle, drmle, drumble…)</vt:lpstr>
      <vt:lpstr>Membranofony (výběr)</vt:lpstr>
      <vt:lpstr>Bukač (fanfrnoch)  </vt:lpstr>
      <vt:lpstr>Chordofony (výběr)</vt:lpstr>
      <vt:lpstr>Ozembouch</vt:lpstr>
      <vt:lpstr>Kobza</vt:lpstr>
      <vt:lpstr>Citera</vt:lpstr>
      <vt:lpstr>Cimbál – malý, bezpedálový</vt:lpstr>
      <vt:lpstr>Cimbál – malý, bezpedálový</vt:lpstr>
      <vt:lpstr>Cimbál – velký pedálový</vt:lpstr>
      <vt:lpstr>Kytara </vt:lpstr>
      <vt:lpstr>Háčková harfa (tzv. nechanická)</vt:lpstr>
      <vt:lpstr>Háčková harfa (tzv. nechanická)</vt:lpstr>
      <vt:lpstr>Smyčcové nástroje v tradiční lidové hudbě</vt:lpstr>
      <vt:lpstr>Jihlavské skřipky</vt:lpstr>
      <vt:lpstr>Housle + dudy  (gajdošská dvojka)</vt:lpstr>
      <vt:lpstr>Malá selská muzika – dudy, klarinet in C, housle</vt:lpstr>
      <vt:lpstr>Velká selská muzika – 2 klarinety, 2 dudy, housle (přelom 19. a 20. století) a později také kontrabas</vt:lpstr>
      <vt:lpstr>Kopaničářské gajdošské trio (tzv. Mináříci), 1895 </vt:lpstr>
      <vt:lpstr>Hudci z Popova na jižním Valašsku – foto z roku 1912 primáš Jiří Košelka (1851-1921)</vt:lpstr>
      <vt:lpstr>Dechová hudba kapelníka Jiřího Košelky</vt:lpstr>
      <vt:lpstr>Cimbálová muzika jako důsledek působení folklorního revivalu na Moravě</vt:lpstr>
      <vt:lpstr>Malý cimbál v ansámblové hudbě moravských vystěhovalců</vt:lpstr>
      <vt:lpstr>Vývoj hudební folkloristiky v českých zemích  v kontextu evropského vývoje</vt:lpstr>
      <vt:lpstr>Vývoj hudební folkloristiky v českých zemích  v kontextu evropského vývoje</vt:lpstr>
      <vt:lpstr>Tištěné písňové edice versus živá lidová zpěvnost</vt:lpstr>
      <vt:lpstr>Prezentace aplikace PowerPoint</vt:lpstr>
      <vt:lpstr>Nejstarší písemné záznamy lidových písní  v českých zemích</vt:lpstr>
      <vt:lpstr>Nadregionální písňové edice:</vt:lpstr>
      <vt:lpstr>Tištěné písňové edice versus živá lidová zpěvnost</vt:lpstr>
      <vt:lpstr>Zápisy lidového zpěvního repertoáru versus  živá lidová zpěvnost</vt:lpstr>
      <vt:lpstr>Vydávání edic písňového folkloru</vt:lpstr>
      <vt:lpstr>Záznam lidové písně je jako fotka ptáka v letu. Leoš Janáček</vt:lpstr>
      <vt:lpstr>Prezentace aplikace PowerPoint</vt:lpstr>
      <vt:lpstr>Prezentace aplikace PowerPoint</vt:lpstr>
      <vt:lpstr>Některé důležité metodické chyby při práci  s folklorním materiálem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etnomuzikologie</dc:title>
  <dc:creator>lucka</dc:creator>
  <cp:lastModifiedBy>Anonym</cp:lastModifiedBy>
  <cp:revision>15</cp:revision>
  <dcterms:created xsi:type="dcterms:W3CDTF">2022-02-09T11:45:41Z</dcterms:created>
  <dcterms:modified xsi:type="dcterms:W3CDTF">2022-05-17T11:34:43Z</dcterms:modified>
</cp:coreProperties>
</file>