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3"/>
  </p:notesMasterIdLst>
  <p:handoutMasterIdLst>
    <p:handoutMasterId r:id="rId14"/>
  </p:handoutMasterIdLst>
  <p:sldIdLst>
    <p:sldId id="267" r:id="rId5"/>
    <p:sldId id="279" r:id="rId6"/>
    <p:sldId id="278" r:id="rId7"/>
    <p:sldId id="280" r:id="rId8"/>
    <p:sldId id="284" r:id="rId9"/>
    <p:sldId id="281" r:id="rId10"/>
    <p:sldId id="282" r:id="rId11"/>
    <p:sldId id="283" r:id="rId12"/>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68" d="100"/>
          <a:sy n="68" d="100"/>
        </p:scale>
        <p:origin x="616" y="6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A6C6A671-5CA1-4180-ACE6-3FC6194F0EA5}" type="datetime1">
              <a:rPr lang="cs-CZ" smtClean="0"/>
              <a:t>23.03.2022</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cs-CZ" smtClean="0"/>
              <a:pPr algn="r" rtl="0"/>
              <a:t>‹#›</a:t>
            </a:fld>
            <a:endParaRPr lang="cs-CZ"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547AEFC-173E-426F-8D4C-BCA4A2F1AEB5}" type="datetime1">
              <a:rPr lang="cs-CZ" smtClean="0"/>
              <a:pPr/>
              <a:t>23.03.2022</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C6074690-7256-4BB9-AC0F-97AEAE8CDEC2}" type="slidenum">
              <a:rPr lang="cs-CZ" smtClean="0"/>
              <a:pPr algn="r"/>
              <a:t>‹#›</a:t>
            </a:fld>
            <a:endParaRPr lang="cs-CZ"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a:t>
            </a:fld>
            <a:endParaRPr lang="cs-CZ" dirty="0"/>
          </a:p>
        </p:txBody>
      </p:sp>
    </p:spTree>
    <p:extLst>
      <p:ext uri="{BB962C8B-B14F-4D97-AF65-F5344CB8AC3E}">
        <p14:creationId xmlns:p14="http://schemas.microsoft.com/office/powerpoint/2010/main" val="72378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3</a:t>
            </a:fld>
            <a:endParaRPr lang="cs-CZ" dirty="0"/>
          </a:p>
        </p:txBody>
      </p:sp>
    </p:spTree>
    <p:extLst>
      <p:ext uri="{BB962C8B-B14F-4D97-AF65-F5344CB8AC3E}">
        <p14:creationId xmlns:p14="http://schemas.microsoft.com/office/powerpoint/2010/main" val="327170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2" name="Nadpis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cs-CZ" smtClean="0"/>
              <a:t>Kliknutím lze upravit styl.</a:t>
            </a:r>
            <a:endParaRPr lang="cs-CZ" dirty="0"/>
          </a:p>
        </p:txBody>
      </p:sp>
      <p:sp>
        <p:nvSpPr>
          <p:cNvPr id="3" name="Podnadpis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smtClean="0"/>
              <a:t>Kliknutím lze upravit styl předlohy.</a:t>
            </a:r>
            <a:endParaRPr lang="cs-CZ" dirty="0"/>
          </a:p>
        </p:txBody>
      </p:sp>
      <p:sp>
        <p:nvSpPr>
          <p:cNvPr id="5" name="Zástupný symbol pro zápatí 4"/>
          <p:cNvSpPr>
            <a:spLocks noGrp="1"/>
          </p:cNvSpPr>
          <p:nvPr>
            <p:ph type="ftr" sz="quarter" idx="11"/>
          </p:nvPr>
        </p:nvSpPr>
        <p:spPr/>
        <p:txBody>
          <a:bodyPr rtlCol="0"/>
          <a:lstStyle>
            <a:lvl1pPr algn="l" rtl="0">
              <a:defRPr>
                <a:solidFill>
                  <a:schemeClr val="tx2"/>
                </a:solidFill>
              </a:defRPr>
            </a:lvl1pPr>
          </a:lstStyle>
          <a:p>
            <a:pPr rtl="0"/>
            <a:endParaRPr lang="cs-CZ" dirty="0"/>
          </a:p>
        </p:txBody>
      </p:sp>
      <p:sp>
        <p:nvSpPr>
          <p:cNvPr id="4" name="Zástupný symbol pro datum 3"/>
          <p:cNvSpPr>
            <a:spLocks noGrp="1"/>
          </p:cNvSpPr>
          <p:nvPr>
            <p:ph type="dt" sz="half" idx="10"/>
          </p:nvPr>
        </p:nvSpPr>
        <p:spPr/>
        <p:txBody>
          <a:bodyPr rtlCol="0"/>
          <a:lstStyle>
            <a:lvl1pPr algn="r" rtl="0">
              <a:defRPr>
                <a:solidFill>
                  <a:schemeClr val="tx2"/>
                </a:solidFill>
              </a:defRPr>
            </a:lvl1pPr>
          </a:lstStyle>
          <a:p>
            <a:fld id="{14B79FB4-7C01-46BA-BAB7-439113EA0853}" type="datetime1">
              <a:rPr lang="cs-CZ" smtClean="0"/>
              <a:pPr/>
              <a:t>23.03.2022</a:t>
            </a:fld>
            <a:endParaRPr lang="cs-CZ" dirty="0"/>
          </a:p>
        </p:txBody>
      </p:sp>
      <p:sp>
        <p:nvSpPr>
          <p:cNvPr id="6" name="Zástupný symbol pro číslo snímku 5"/>
          <p:cNvSpPr>
            <a:spLocks noGrp="1"/>
          </p:cNvSpPr>
          <p:nvPr>
            <p:ph type="sldNum" sz="quarter" idx="12"/>
          </p:nvPr>
        </p:nvSpPr>
        <p:spPr/>
        <p:txBody>
          <a:bodyPr rtlCol="0"/>
          <a:lstStyle>
            <a:lvl1pPr algn="l" rtl="0">
              <a:defRPr>
                <a:solidFill>
                  <a:schemeClr val="tx2"/>
                </a:solidFill>
              </a:defRPr>
            </a:lvl1pPr>
          </a:lstStyle>
          <a:p>
            <a:pPr algn="r"/>
            <a:fld id="{DF28FB93-0A08-4E7D-8E63-9EFA29F1E093}" type="slidenum">
              <a:rPr lang="cs-CZ" smtClean="0"/>
              <a:pPr algn="r"/>
              <a:t>‹#›</a:t>
            </a:fld>
            <a:endParaRPr lang="cs-CZ" dirty="0"/>
          </a:p>
        </p:txBody>
      </p:sp>
      <p:grpSp>
        <p:nvGrpSpPr>
          <p:cNvPr id="7" name="Skupina 6"/>
          <p:cNvGrpSpPr/>
          <p:nvPr/>
        </p:nvGrpSpPr>
        <p:grpSpPr>
          <a:xfrm>
            <a:off x="1218882" y="1600200"/>
            <a:ext cx="9739746" cy="73152"/>
            <a:chOff x="914400" y="1200150"/>
            <a:chExt cx="7306712" cy="54864"/>
          </a:xfrm>
        </p:grpSpPr>
        <p:sp>
          <p:nvSpPr>
            <p:cNvPr id="8" name="Elipsa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9" name="Ová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grpSp>
          <p:nvGrpSpPr>
            <p:cNvPr id="10" name="Skupina 9"/>
            <p:cNvGrpSpPr/>
            <p:nvPr/>
          </p:nvGrpSpPr>
          <p:grpSpPr>
            <a:xfrm>
              <a:off x="1036847" y="1207626"/>
              <a:ext cx="7074290" cy="38998"/>
              <a:chOff x="2141408" y="1752956"/>
              <a:chExt cx="7315200" cy="38998"/>
            </a:xfrm>
            <a:solidFill>
              <a:schemeClr val="tx2"/>
            </a:solidFill>
          </p:grpSpPr>
          <p:cxnSp>
            <p:nvCxnSpPr>
              <p:cNvPr id="11" name="Přímá spojnice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Skupina 12"/>
          <p:cNvGrpSpPr/>
          <p:nvPr/>
        </p:nvGrpSpPr>
        <p:grpSpPr>
          <a:xfrm>
            <a:off x="1218882" y="4851400"/>
            <a:ext cx="9739746" cy="73152"/>
            <a:chOff x="914400" y="3638550"/>
            <a:chExt cx="7306712" cy="54864"/>
          </a:xfrm>
        </p:grpSpPr>
        <p:sp>
          <p:nvSpPr>
            <p:cNvPr id="14" name="Elipsa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5" name="Ová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grpSp>
          <p:nvGrpSpPr>
            <p:cNvPr id="16" name="Skupina 15"/>
            <p:cNvGrpSpPr/>
            <p:nvPr/>
          </p:nvGrpSpPr>
          <p:grpSpPr>
            <a:xfrm>
              <a:off x="1036847" y="3646026"/>
              <a:ext cx="7074290" cy="38998"/>
              <a:chOff x="2141408" y="1752956"/>
              <a:chExt cx="7315200" cy="38998"/>
            </a:xfrm>
            <a:solidFill>
              <a:schemeClr val="tx2"/>
            </a:solidFill>
          </p:grpSpPr>
          <p:cxnSp>
            <p:nvCxnSpPr>
              <p:cNvPr id="17" name="Přímá spojnice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8B0D0876-0A77-4092-9A03-336E4A952021}" type="datetime1">
              <a:rPr lang="cs-CZ" smtClean="0"/>
              <a:pPr/>
              <a:t>23.03.2022</a:t>
            </a:fld>
            <a:endParaRPr lang="cs-CZ" dirty="0"/>
          </a:p>
        </p:txBody>
      </p:sp>
      <p:sp>
        <p:nvSpPr>
          <p:cNvPr id="6" name="Zástupný symbol pro číslo snímku 5"/>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34563" y="434975"/>
            <a:ext cx="1168400" cy="5661025"/>
          </a:xfrm>
        </p:spPr>
        <p:txBody>
          <a:bodyPr vert="eaVert" rtlCol="0"/>
          <a:lstStyle/>
          <a:p>
            <a:pPr lvl="0"/>
            <a:r>
              <a:rPr lang="cs-CZ" smtClean="0"/>
              <a:t>Kliknutím lze upravit styl.</a:t>
            </a:r>
            <a:endParaRPr lang="cs-CZ" dirty="0" smtClean="0"/>
          </a:p>
        </p:txBody>
      </p:sp>
      <p:sp>
        <p:nvSpPr>
          <p:cNvPr id="3" name="Zástupný symbol pro svislý text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cs-CZ" smtClean="0"/>
              <a:t>Upravte styly předlohy textu.</a:t>
            </a:r>
          </a:p>
          <a:p>
            <a:pPr lvl="1" rtl="0"/>
            <a:r>
              <a:rPr lang="cs-CZ" smtClean="0"/>
              <a:t>Druhá úroveň</a:t>
            </a:r>
          </a:p>
          <a:p>
            <a:pPr lvl="2" rtl="0"/>
            <a:r>
              <a:rPr lang="cs-CZ" smtClean="0"/>
              <a:t>Třetí úroveň</a:t>
            </a:r>
          </a:p>
          <a:p>
            <a:pPr lvl="3" rtl="0"/>
            <a:r>
              <a:rPr lang="cs-CZ" smtClean="0"/>
              <a:t>Čtvrtá úroveň</a:t>
            </a:r>
          </a:p>
          <a:p>
            <a:pPr lvl="4" rtl="0"/>
            <a:r>
              <a:rPr lang="cs-CZ" smtClean="0"/>
              <a:t>Pátá úroveň</a:t>
            </a:r>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A66ADDB3-C74F-4789-8CE7-481CD2DA22CA}" type="datetime1">
              <a:rPr lang="cs-CZ" smtClean="0"/>
              <a:pPr/>
              <a:t>23.03.2022</a:t>
            </a:fld>
            <a:endParaRPr lang="cs-CZ" dirty="0"/>
          </a:p>
        </p:txBody>
      </p:sp>
      <p:sp>
        <p:nvSpPr>
          <p:cNvPr id="6" name="Zástupný symbol pro číslo snímku 5"/>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idx="1" hasCustomPrompt="1"/>
          </p:nvPr>
        </p:nvSpPr>
        <p:spPr/>
        <p:txBody>
          <a:bodyPr rtlCol="0"/>
          <a:lstStyle>
            <a:lvl5pPr algn="l" rtl="0">
              <a:defRPr/>
            </a:lvl5pPr>
            <a:lvl6pPr algn="l" rtl="0">
              <a:defRPr/>
            </a:lvl6pPr>
            <a:lvl7pPr algn="l" rtl="0">
              <a:defRPr/>
            </a:lvl7pPr>
            <a:lvl8pPr algn="l" rtl="0">
              <a:defRPr/>
            </a:lvl8pPr>
            <a:lvl9pPr algn="l" rtl="0">
              <a:defRPr/>
            </a:lvl9p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712DE63F-35C4-45A7-B3E9-B9874064FD9A}" type="datetime1">
              <a:rPr lang="cs-CZ" smtClean="0"/>
              <a:pPr/>
              <a:t>23.03.2022</a:t>
            </a:fld>
            <a:endParaRPr lang="cs-CZ" dirty="0"/>
          </a:p>
        </p:txBody>
      </p:sp>
      <p:sp>
        <p:nvSpPr>
          <p:cNvPr id="6" name="Zástupný symbol pro číslo snímku 5"/>
          <p:cNvSpPr>
            <a:spLocks noGrp="1"/>
          </p:cNvSpPr>
          <p:nvPr>
            <p:ph type="sldNum" sz="quarter" idx="12"/>
          </p:nvPr>
        </p:nvSpPr>
        <p:spPr/>
        <p:txBody>
          <a:bodyPr rtlCol="0"/>
          <a:lstStyle>
            <a:lvl1pPr algn="r">
              <a:defRPr/>
            </a:lvl1pPr>
          </a:lstStyle>
          <a:p>
            <a:fld id="{DF28FB93-0A08-4E7D-8E63-9EFA29F1E093}" type="slidenum">
              <a:rPr lang="cs-CZ" smtClean="0"/>
              <a:pPr/>
              <a:t>‹#›</a:t>
            </a:fld>
            <a:endParaRPr lang="cs-CZ"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cs-CZ" dirty="0" smtClean="0"/>
              <a:t>Kliknutím lze upravit styly předlohy textu.</a:t>
            </a:r>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3921765C-1CF0-4B4C-9CEA-079237FB4328}" type="datetime1">
              <a:rPr lang="cs-CZ" smtClean="0"/>
              <a:pPr/>
              <a:t>23.03.2022</a:t>
            </a:fld>
            <a:endParaRPr lang="cs-CZ" dirty="0"/>
          </a:p>
        </p:txBody>
      </p:sp>
      <p:sp>
        <p:nvSpPr>
          <p:cNvPr id="6" name="Zástupný symbol pro číslo snímku 5"/>
          <p:cNvSpPr>
            <a:spLocks noGrp="1"/>
          </p:cNvSpPr>
          <p:nvPr>
            <p:ph type="sldNum" sz="quarter" idx="12"/>
          </p:nvPr>
        </p:nvSpPr>
        <p:spPr/>
        <p:txBody>
          <a:bodyPr rtlCol="0"/>
          <a:lstStyle>
            <a:lvl1pPr algn="r">
              <a:defRPr/>
            </a:lvl1pPr>
          </a:lstStyle>
          <a:p>
            <a:fld id="{DF28FB93-0A08-4E7D-8E63-9EFA29F1E093}" type="slidenum">
              <a:rPr lang="cs-CZ" smtClean="0"/>
              <a:pPr/>
              <a:t>‹#›</a:t>
            </a:fld>
            <a:endParaRPr lang="cs-CZ" dirty="0"/>
          </a:p>
        </p:txBody>
      </p:sp>
      <p:grpSp>
        <p:nvGrpSpPr>
          <p:cNvPr id="13" name="Skupina 12"/>
          <p:cNvGrpSpPr/>
          <p:nvPr/>
        </p:nvGrpSpPr>
        <p:grpSpPr>
          <a:xfrm>
            <a:off x="2436812" y="3475736"/>
            <a:ext cx="7299944" cy="54864"/>
            <a:chOff x="1828085" y="2588441"/>
            <a:chExt cx="5476385" cy="41148"/>
          </a:xfrm>
        </p:grpSpPr>
        <p:sp>
          <p:nvSpPr>
            <p:cNvPr id="14" name="Elipsa 13"/>
            <p:cNvSpPr/>
            <p:nvPr/>
          </p:nvSpPr>
          <p:spPr>
            <a:xfrm>
              <a:off x="7258750"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Ovál 14"/>
            <p:cNvSpPr/>
            <p:nvPr/>
          </p:nvSpPr>
          <p:spPr>
            <a:xfrm>
              <a:off x="182808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Skupina 15"/>
            <p:cNvGrpSpPr/>
            <p:nvPr/>
          </p:nvGrpSpPr>
          <p:grpSpPr>
            <a:xfrm>
              <a:off x="1942415" y="2594391"/>
              <a:ext cx="5259171" cy="29249"/>
              <a:chOff x="1929509" y="3458731"/>
              <a:chExt cx="5259171" cy="38998"/>
            </a:xfrm>
          </p:grpSpPr>
          <p:cxnSp>
            <p:nvCxnSpPr>
              <p:cNvPr id="17" name="Přímá spojnice 16"/>
              <p:cNvCxnSpPr/>
              <p:nvPr/>
            </p:nvCxnSpPr>
            <p:spPr>
              <a:xfrm>
                <a:off x="1929509" y="3458731"/>
                <a:ext cx="5259171" cy="0"/>
              </a:xfrm>
              <a:prstGeom prst="line">
                <a:avLst/>
              </a:prstGeom>
              <a:noFill/>
              <a:ln w="12700" cap="flat" cmpd="sng" algn="ctr">
                <a:solidFill>
                  <a:schemeClr val="tx1"/>
                </a:solidFill>
                <a:prstDash val="solid"/>
              </a:ln>
              <a:effectLst/>
            </p:spPr>
          </p:cxnSp>
          <p:cxnSp>
            <p:nvCxnSpPr>
              <p:cNvPr id="18" name="Přímá spojnice 17"/>
              <p:cNvCxnSpPr/>
              <p:nvPr/>
            </p:nvCxnSpPr>
            <p:spPr>
              <a:xfrm>
                <a:off x="1929509" y="3497729"/>
                <a:ext cx="5259171"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sz="half" idx="1" hasCustomPrompt="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obsah 3"/>
          <p:cNvSpPr>
            <a:spLocks noGrp="1"/>
          </p:cNvSpPr>
          <p:nvPr>
            <p:ph sz="half" idx="2" hasCustomPrompt="1"/>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5" name="Zástupný symbol pro datum 4"/>
          <p:cNvSpPr>
            <a:spLocks noGrp="1"/>
          </p:cNvSpPr>
          <p:nvPr>
            <p:ph type="dt" sz="half" idx="10"/>
          </p:nvPr>
        </p:nvSpPr>
        <p:spPr/>
        <p:txBody>
          <a:bodyPr rtlCol="0"/>
          <a:lstStyle>
            <a:lvl1pPr>
              <a:defRPr/>
            </a:lvl1pPr>
          </a:lstStyle>
          <a:p>
            <a:fld id="{A320BCE3-7170-4FF0-ADAF-80BAA2F3B580}" type="datetime1">
              <a:rPr lang="cs-CZ" smtClean="0"/>
              <a:pPr/>
              <a:t>23.03.2022</a:t>
            </a:fld>
            <a:endParaRPr lang="cs-CZ" dirty="0"/>
          </a:p>
        </p:txBody>
      </p:sp>
      <p:sp>
        <p:nvSpPr>
          <p:cNvPr id="7" name="Zástupný symbol pro číslo snímku 6"/>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cs-CZ" dirty="0" smtClean="0"/>
              <a:t>Kliknutím lze upravit styly předlohy textu.</a:t>
            </a:r>
          </a:p>
        </p:txBody>
      </p:sp>
      <p:sp>
        <p:nvSpPr>
          <p:cNvPr id="4" name="Zástupný symbol pro obsah 3"/>
          <p:cNvSpPr>
            <a:spLocks noGrp="1"/>
          </p:cNvSpPr>
          <p:nvPr>
            <p:ph sz="half" idx="2" hasCustomPrompt="1"/>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text 4"/>
          <p:cNvSpPr>
            <a:spLocks noGrp="1"/>
          </p:cNvSpPr>
          <p:nvPr>
            <p:ph type="body" sz="quarter" idx="3" hasCustomPrompt="1"/>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cs-CZ" dirty="0" smtClean="0"/>
              <a:t>Kliknutím lze upravit styly předlohy textu.</a:t>
            </a:r>
          </a:p>
        </p:txBody>
      </p:sp>
      <p:sp>
        <p:nvSpPr>
          <p:cNvPr id="6" name="Zástupný symbol pro obsah 5"/>
          <p:cNvSpPr>
            <a:spLocks noGrp="1"/>
          </p:cNvSpPr>
          <p:nvPr>
            <p:ph sz="quarter" idx="4" hasCustomPrompt="1"/>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7" name="Zástupný symbol pro datum 6"/>
          <p:cNvSpPr>
            <a:spLocks noGrp="1"/>
          </p:cNvSpPr>
          <p:nvPr>
            <p:ph type="dt" sz="half" idx="10"/>
          </p:nvPr>
        </p:nvSpPr>
        <p:spPr/>
        <p:txBody>
          <a:bodyPr rtlCol="0"/>
          <a:lstStyle>
            <a:lvl1pPr>
              <a:defRPr/>
            </a:lvl1pPr>
          </a:lstStyle>
          <a:p>
            <a:fld id="{A89BA865-9D8D-458D-BDE0-FAD2420C3B66}" type="datetime1">
              <a:rPr lang="cs-CZ" smtClean="0"/>
              <a:pPr/>
              <a:t>23.03.2022</a:t>
            </a:fld>
            <a:endParaRPr lang="cs-CZ" dirty="0"/>
          </a:p>
        </p:txBody>
      </p:sp>
      <p:sp>
        <p:nvSpPr>
          <p:cNvPr id="9" name="Zástupný symbol pro číslo snímku 8"/>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3" name="Zástupný symbol pro datum 2"/>
          <p:cNvSpPr>
            <a:spLocks noGrp="1"/>
          </p:cNvSpPr>
          <p:nvPr>
            <p:ph type="dt" sz="half" idx="10"/>
          </p:nvPr>
        </p:nvSpPr>
        <p:spPr/>
        <p:txBody>
          <a:bodyPr rtlCol="0"/>
          <a:lstStyle>
            <a:lvl1pPr>
              <a:defRPr/>
            </a:lvl1pPr>
          </a:lstStyle>
          <a:p>
            <a:fld id="{B89DA893-7442-4B54-BE56-17F6BEF58EE5}" type="datetime1">
              <a:rPr lang="cs-CZ" smtClean="0"/>
              <a:pPr/>
              <a:t>23.03.2022</a:t>
            </a:fld>
            <a:endParaRPr lang="cs-CZ" dirty="0"/>
          </a:p>
        </p:txBody>
      </p:sp>
      <p:sp>
        <p:nvSpPr>
          <p:cNvPr id="5" name="Zástupný symbol pro číslo snímku 4"/>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endParaRPr lang="cs-CZ" dirty="0"/>
          </a:p>
        </p:txBody>
      </p:sp>
      <p:sp>
        <p:nvSpPr>
          <p:cNvPr id="2" name="Zástupný symbol pro datum 1"/>
          <p:cNvSpPr>
            <a:spLocks noGrp="1"/>
          </p:cNvSpPr>
          <p:nvPr>
            <p:ph type="dt" sz="half" idx="10"/>
          </p:nvPr>
        </p:nvSpPr>
        <p:spPr/>
        <p:txBody>
          <a:bodyPr rtlCol="0"/>
          <a:lstStyle>
            <a:lvl1pPr>
              <a:defRPr/>
            </a:lvl1pPr>
          </a:lstStyle>
          <a:p>
            <a:fld id="{495AE0BA-91B0-47A8-A082-6CA0F34209B5}" type="datetime1">
              <a:rPr lang="cs-CZ" smtClean="0"/>
              <a:pPr/>
              <a:t>23.03.2022</a:t>
            </a:fld>
            <a:endParaRPr lang="cs-CZ" dirty="0"/>
          </a:p>
        </p:txBody>
      </p:sp>
      <p:sp>
        <p:nvSpPr>
          <p:cNvPr id="4" name="Zástupný symbol pro číslo snímku 3"/>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b">
            <a:normAutofit/>
          </a:bodyPr>
          <a:lstStyle>
            <a:lvl1pPr algn="l" rtl="0">
              <a:defRPr sz="3200" b="0"/>
            </a:lvl1pPr>
          </a:lstStyle>
          <a:p>
            <a:pPr rtl="0"/>
            <a:r>
              <a:rPr lang="cs-CZ" smtClean="0"/>
              <a:t>Kliknutím lze upravit styl.</a:t>
            </a:r>
            <a:endParaRPr lang="cs-CZ" dirty="0"/>
          </a:p>
        </p:txBody>
      </p:sp>
      <p:sp>
        <p:nvSpPr>
          <p:cNvPr id="3" name="Zástupný symbol pro obsah 2"/>
          <p:cNvSpPr>
            <a:spLocks noGrp="1"/>
          </p:cNvSpPr>
          <p:nvPr>
            <p:ph idx="1" hasCustomPrompt="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text 3"/>
          <p:cNvSpPr>
            <a:spLocks noGrp="1"/>
          </p:cNvSpPr>
          <p:nvPr>
            <p:ph type="body" sz="half" idx="2" hasCustomPrompt="1"/>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cs-CZ" dirty="0" smtClean="0"/>
              <a:t>Kliknutím lze upravit styly předlohy textu.</a:t>
            </a:r>
          </a:p>
        </p:txBody>
      </p:sp>
      <p:sp>
        <p:nvSpPr>
          <p:cNvPr id="6" name="Zástupný symbol pro zápatí 5"/>
          <p:cNvSpPr>
            <a:spLocks noGrp="1"/>
          </p:cNvSpPr>
          <p:nvPr>
            <p:ph type="ftr" sz="quarter" idx="11"/>
          </p:nvPr>
        </p:nvSpPr>
        <p:spPr/>
        <p:txBody>
          <a:bodyPr rtlCol="0"/>
          <a:lstStyle/>
          <a:p>
            <a:pPr rtl="0"/>
            <a:endParaRPr lang="cs-CZ" dirty="0"/>
          </a:p>
        </p:txBody>
      </p:sp>
      <p:sp>
        <p:nvSpPr>
          <p:cNvPr id="5" name="Zástupný symbol pro datum 4"/>
          <p:cNvSpPr>
            <a:spLocks noGrp="1"/>
          </p:cNvSpPr>
          <p:nvPr>
            <p:ph type="dt" sz="half" idx="10"/>
          </p:nvPr>
        </p:nvSpPr>
        <p:spPr/>
        <p:txBody>
          <a:bodyPr rtlCol="0"/>
          <a:lstStyle>
            <a:lvl1pPr>
              <a:defRPr/>
            </a:lvl1pPr>
          </a:lstStyle>
          <a:p>
            <a:fld id="{1D18FD22-0AC6-4B81-9221-2CAC7656190F}" type="datetime1">
              <a:rPr lang="cs-CZ" smtClean="0"/>
              <a:pPr/>
              <a:t>23.03.2022</a:t>
            </a:fld>
            <a:endParaRPr lang="cs-CZ" dirty="0"/>
          </a:p>
        </p:txBody>
      </p:sp>
      <p:sp>
        <p:nvSpPr>
          <p:cNvPr id="7" name="Zástupný symbol pro číslo snímku 6"/>
          <p:cNvSpPr>
            <a:spLocks noGrp="1"/>
          </p:cNvSpPr>
          <p:nvPr>
            <p:ph type="sldNum" sz="quarter" idx="12"/>
          </p:nvPr>
        </p:nvSpPr>
        <p:spPr/>
        <p:txBody>
          <a:bodyPr rtlCol="0"/>
          <a:lstStyle>
            <a:lvl1pPr algn="r">
              <a:defRPr/>
            </a:lvl1pPr>
          </a:lstStyle>
          <a:p>
            <a:fld id="{DF28FB93-0A08-4E7D-8E63-9EFA29F1E093}" type="slidenum">
              <a:rPr lang="cs-CZ" smtClean="0"/>
              <a:pPr/>
              <a:t>‹#›</a:t>
            </a:fld>
            <a:endParaRPr lang="cs-CZ"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b">
            <a:normAutofit/>
          </a:bodyPr>
          <a:lstStyle>
            <a:lvl1pPr algn="l" rtl="0">
              <a:defRPr sz="3200" b="0"/>
            </a:lvl1pPr>
          </a:lstStyle>
          <a:p>
            <a:pPr rtl="0"/>
            <a:r>
              <a:rPr lang="cs-CZ" smtClean="0"/>
              <a:t>Kliknutím lze upravit styl.</a:t>
            </a:r>
            <a:endParaRPr lang="cs-CZ" dirty="0"/>
          </a:p>
        </p:txBody>
      </p:sp>
      <p:sp>
        <p:nvSpPr>
          <p:cNvPr id="8" name="Obdélník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smtClean="0"/>
              <a:t>Kliknutím na ikonu přidáte obrázek.</a:t>
            </a:r>
            <a:endParaRPr lang="cs-CZ" dirty="0"/>
          </a:p>
        </p:txBody>
      </p:sp>
      <p:sp>
        <p:nvSpPr>
          <p:cNvPr id="4" name="Zástupný symbol pro text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cs-CZ" dirty="0" smtClean="0"/>
              <a:t>Kliknutím lze upravit styly předlohy textu.</a:t>
            </a:r>
          </a:p>
        </p:txBody>
      </p:sp>
      <p:sp>
        <p:nvSpPr>
          <p:cNvPr id="6" name="Zástupný symbol pro zápatí 5"/>
          <p:cNvSpPr>
            <a:spLocks noGrp="1"/>
          </p:cNvSpPr>
          <p:nvPr>
            <p:ph type="ftr" sz="quarter" idx="11"/>
          </p:nvPr>
        </p:nvSpPr>
        <p:spPr/>
        <p:txBody>
          <a:bodyPr rtlCol="0"/>
          <a:lstStyle/>
          <a:p>
            <a:pPr rtl="0"/>
            <a:endParaRPr lang="cs-CZ" dirty="0"/>
          </a:p>
        </p:txBody>
      </p:sp>
      <p:sp>
        <p:nvSpPr>
          <p:cNvPr id="5" name="Zástupný symbol pro datum 4"/>
          <p:cNvSpPr>
            <a:spLocks noGrp="1"/>
          </p:cNvSpPr>
          <p:nvPr>
            <p:ph type="dt" sz="half" idx="10"/>
          </p:nvPr>
        </p:nvSpPr>
        <p:spPr/>
        <p:txBody>
          <a:bodyPr rtlCol="0"/>
          <a:lstStyle>
            <a:lvl1pPr>
              <a:defRPr/>
            </a:lvl1pPr>
          </a:lstStyle>
          <a:p>
            <a:fld id="{6CA925A6-F508-43E9-A874-A2750152046C}" type="datetime1">
              <a:rPr lang="cs-CZ" smtClean="0"/>
              <a:pPr/>
              <a:t>23.03.2022</a:t>
            </a:fld>
            <a:endParaRPr lang="cs-CZ" dirty="0"/>
          </a:p>
        </p:txBody>
      </p:sp>
      <p:sp>
        <p:nvSpPr>
          <p:cNvPr id="7" name="Zástupný symbol pro číslo snímku 6"/>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Obdélník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cs-CZ" sz="2400" dirty="0"/>
          </a:p>
        </p:txBody>
      </p:sp>
      <p:sp>
        <p:nvSpPr>
          <p:cNvPr id="8" name="Zaoblený obdélník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Zástupný symbol pro nadpis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cs-CZ" dirty="0" smtClean="0"/>
              <a:t>Kliknutím lze upravit styl.</a:t>
            </a:r>
            <a:endParaRPr lang="cs-CZ" dirty="0"/>
          </a:p>
        </p:txBody>
      </p:sp>
      <p:sp>
        <p:nvSpPr>
          <p:cNvPr id="3" name="Zástupný symbol pro text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zápatí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cs-CZ" dirty="0"/>
          </a:p>
        </p:txBody>
      </p:sp>
      <p:sp>
        <p:nvSpPr>
          <p:cNvPr id="4" name="Zástupný symbol pro datum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158DE54F-34F5-42D5-945C-F1886741C8A5}" type="datetime1">
              <a:rPr lang="cs-CZ" smtClean="0"/>
              <a:pPr/>
              <a:t>23.03.2022</a:t>
            </a:fld>
            <a:endParaRPr lang="cs-CZ" dirty="0"/>
          </a:p>
        </p:txBody>
      </p:sp>
      <p:sp>
        <p:nvSpPr>
          <p:cNvPr id="6" name="Zástupný symbol pro číslo snímku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cs-CZ" dirty="0" err="1" smtClean="0"/>
              <a:t>Encyclopédie</a:t>
            </a:r>
            <a:r>
              <a:rPr lang="cs-CZ" dirty="0" smtClean="0"/>
              <a:t> </a:t>
            </a:r>
            <a:endParaRPr lang="cs-CZ" dirty="0"/>
          </a:p>
        </p:txBody>
      </p:sp>
      <p:sp>
        <p:nvSpPr>
          <p:cNvPr id="3" name="Podnadpis 2"/>
          <p:cNvSpPr>
            <a:spLocks noGrp="1"/>
          </p:cNvSpPr>
          <p:nvPr>
            <p:ph type="subTitle" idx="1"/>
          </p:nvPr>
        </p:nvSpPr>
        <p:spPr/>
        <p:txBody>
          <a:bodyPr rtlCol="0"/>
          <a:lstStyle/>
          <a:p>
            <a:pPr rtl="0"/>
            <a:r>
              <a:rPr lang="cs-CZ" dirty="0" smtClean="0"/>
              <a:t>Ou </a:t>
            </a:r>
            <a:r>
              <a:rPr lang="cs-CZ" dirty="0" err="1" smtClean="0"/>
              <a:t>une</a:t>
            </a:r>
            <a:r>
              <a:rPr lang="cs-CZ" dirty="0" smtClean="0"/>
              <a:t> </a:t>
            </a:r>
            <a:r>
              <a:rPr lang="cs-CZ" dirty="0" err="1" smtClean="0"/>
              <a:t>aventure</a:t>
            </a:r>
            <a:r>
              <a:rPr lang="cs-CZ" dirty="0" smtClean="0"/>
              <a:t> de </a:t>
            </a:r>
            <a:r>
              <a:rPr lang="cs-CZ" dirty="0" err="1" smtClean="0"/>
              <a:t>savoir</a:t>
            </a:r>
            <a:endParaRPr lang="cs-CZ" dirty="0"/>
          </a:p>
        </p:txBody>
      </p:sp>
      <p:pic>
        <p:nvPicPr>
          <p:cNvPr id="1028" name="Picture 4" descr="https://gallica.bnf.fr/essentiels/sites/default/files/styles/mini_expo_demi_colonne/public/images/2015/01/ess_345.jpg?itok=5J5KYy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732" y="1850700"/>
            <a:ext cx="237172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allica.bnf.fr/essentiels/sites/default/files/styles/mini_expo_demi_colonne/public/images/2015/01/ess_362.jpg?itok=nkjNX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72" y="1791390"/>
            <a:ext cx="23717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err="1" smtClean="0"/>
              <a:t>Encyclopédie</a:t>
            </a:r>
            <a:r>
              <a:rPr lang="cs-CZ" i="1" dirty="0" smtClean="0"/>
              <a:t> </a:t>
            </a:r>
            <a:r>
              <a:rPr lang="cs-CZ" i="1" dirty="0" err="1" smtClean="0"/>
              <a:t>numérisée</a:t>
            </a:r>
            <a:r>
              <a:rPr lang="cs-CZ" dirty="0" smtClean="0"/>
              <a:t>: projet „</a:t>
            </a:r>
            <a:r>
              <a:rPr lang="cs-CZ" dirty="0" err="1" smtClean="0"/>
              <a:t>Encre</a:t>
            </a:r>
            <a:r>
              <a:rPr lang="cs-CZ" dirty="0" smtClean="0"/>
              <a:t>“</a:t>
            </a:r>
            <a:endParaRPr lang="cs-CZ" i="1" dirty="0"/>
          </a:p>
        </p:txBody>
      </p:sp>
      <p:sp>
        <p:nvSpPr>
          <p:cNvPr id="3" name="Zástupný symbol pro obsah 2"/>
          <p:cNvSpPr>
            <a:spLocks noGrp="1"/>
          </p:cNvSpPr>
          <p:nvPr>
            <p:ph idx="1"/>
          </p:nvPr>
        </p:nvSpPr>
        <p:spPr>
          <a:xfrm>
            <a:off x="1218883" y="1803400"/>
            <a:ext cx="7467817" cy="4267200"/>
          </a:xfrm>
        </p:spPr>
        <p:txBody>
          <a:bodyPr/>
          <a:lstStyle/>
          <a:p>
            <a:r>
              <a:rPr lang="fr-FR" dirty="0"/>
              <a:t>Édition Numérique Collaborative et CRitique de l’</a:t>
            </a:r>
            <a:r>
              <a:rPr lang="fr-FR" i="1" dirty="0"/>
              <a:t>Encyclopédie</a:t>
            </a:r>
            <a:r>
              <a:rPr lang="fr-FR" dirty="0"/>
              <a:t/>
            </a:r>
            <a:br>
              <a:rPr lang="fr-FR" dirty="0"/>
            </a:br>
            <a:r>
              <a:rPr lang="fr-FR" dirty="0"/>
              <a:t>ou Dictionnaire raisonné des sciences, des arts </a:t>
            </a:r>
            <a:r>
              <a:rPr lang="fr-FR" dirty="0" smtClean="0"/>
              <a:t>et </a:t>
            </a:r>
            <a:r>
              <a:rPr lang="fr-FR" dirty="0"/>
              <a:t>des métiers</a:t>
            </a:r>
            <a:r>
              <a:rPr lang="fr-FR" dirty="0"/>
              <a:t/>
            </a:r>
            <a:br>
              <a:rPr lang="fr-FR" dirty="0"/>
            </a:br>
            <a:r>
              <a:rPr lang="fr-FR" dirty="0"/>
              <a:t>de Diderot, D'Alembert et Jaucourt (1751-1772</a:t>
            </a:r>
            <a:r>
              <a:rPr lang="fr-FR" dirty="0" smtClean="0"/>
              <a:t>)</a:t>
            </a:r>
            <a:endParaRPr lang="cs-CZ" dirty="0" smtClean="0"/>
          </a:p>
          <a:p>
            <a:r>
              <a:rPr lang="cs-CZ" dirty="0"/>
              <a:t>http://enccre.academie-sciences.fr/encyclopedie/</a:t>
            </a:r>
          </a:p>
        </p:txBody>
      </p:sp>
      <p:pic>
        <p:nvPicPr>
          <p:cNvPr id="4" name="Picture 2" descr="https://gallica.bnf.fr/essentiels/sites/default/files/styles/image_commentee_grande_vignette/public/images/2015/07/ess_398.jpg?itok=RSa_F0-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92" y="1340768"/>
            <a:ext cx="2952328" cy="429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pPr rtl="0"/>
            <a:r>
              <a:rPr lang="cs-CZ" dirty="0" smtClean="0"/>
              <a:t>Chronologie </a:t>
            </a:r>
            <a:r>
              <a:rPr lang="cs-CZ" dirty="0" err="1" smtClean="0"/>
              <a:t>sommaire</a:t>
            </a:r>
            <a:r>
              <a:rPr lang="cs-CZ" dirty="0" smtClean="0"/>
              <a:t> </a:t>
            </a:r>
            <a:r>
              <a:rPr lang="cs-CZ" dirty="0" err="1" smtClean="0"/>
              <a:t>du</a:t>
            </a:r>
            <a:r>
              <a:rPr lang="cs-CZ" dirty="0" smtClean="0"/>
              <a:t> projet ou </a:t>
            </a:r>
            <a:r>
              <a:rPr lang="cs-CZ" dirty="0" err="1" smtClean="0"/>
              <a:t>une</a:t>
            </a:r>
            <a:r>
              <a:rPr lang="cs-CZ" dirty="0" smtClean="0"/>
              <a:t> </a:t>
            </a:r>
            <a:r>
              <a:rPr lang="cs-CZ" dirty="0" err="1" smtClean="0"/>
              <a:t>histoire</a:t>
            </a:r>
            <a:r>
              <a:rPr lang="cs-CZ" dirty="0" smtClean="0"/>
              <a:t> </a:t>
            </a:r>
            <a:r>
              <a:rPr lang="cs-CZ" dirty="0" err="1" smtClean="0"/>
              <a:t>mouvementée</a:t>
            </a:r>
            <a:endParaRPr lang="cs-CZ" dirty="0"/>
          </a:p>
        </p:txBody>
      </p:sp>
      <p:sp>
        <p:nvSpPr>
          <p:cNvPr id="14" name="Zástupný symbol pro obsah 13"/>
          <p:cNvSpPr>
            <a:spLocks noGrp="1"/>
          </p:cNvSpPr>
          <p:nvPr>
            <p:ph idx="1"/>
          </p:nvPr>
        </p:nvSpPr>
        <p:spPr>
          <a:xfrm>
            <a:off x="261764" y="1610204"/>
            <a:ext cx="6408712" cy="4987148"/>
          </a:xfrm>
        </p:spPr>
        <p:txBody>
          <a:bodyPr rtlCol="0">
            <a:normAutofit fontScale="70000" lnSpcReduction="20000"/>
          </a:bodyPr>
          <a:lstStyle/>
          <a:p>
            <a:r>
              <a:rPr lang="cs-CZ" dirty="0"/>
              <a:t>1746 - </a:t>
            </a:r>
            <a:r>
              <a:rPr lang="cs-CZ" dirty="0" err="1" smtClean="0"/>
              <a:t>un</a:t>
            </a:r>
            <a:r>
              <a:rPr lang="cs-CZ" dirty="0" smtClean="0"/>
              <a:t> </a:t>
            </a:r>
            <a:r>
              <a:rPr lang="cs-CZ" dirty="0" err="1"/>
              <a:t>privilège</a:t>
            </a:r>
            <a:r>
              <a:rPr lang="cs-CZ" dirty="0"/>
              <a:t> </a:t>
            </a:r>
            <a:r>
              <a:rPr lang="cs-CZ" dirty="0" err="1"/>
              <a:t>royal</a:t>
            </a:r>
            <a:r>
              <a:rPr lang="cs-CZ" dirty="0"/>
              <a:t> de </a:t>
            </a:r>
            <a:r>
              <a:rPr lang="cs-CZ" dirty="0" err="1"/>
              <a:t>vingt</a:t>
            </a:r>
            <a:r>
              <a:rPr lang="cs-CZ" dirty="0"/>
              <a:t> </a:t>
            </a:r>
            <a:r>
              <a:rPr lang="cs-CZ" dirty="0" err="1"/>
              <a:t>ans</a:t>
            </a:r>
            <a:r>
              <a:rPr lang="cs-CZ" dirty="0"/>
              <a:t> </a:t>
            </a:r>
            <a:r>
              <a:rPr lang="cs-CZ" dirty="0" err="1"/>
              <a:t>pour</a:t>
            </a:r>
            <a:r>
              <a:rPr lang="cs-CZ" dirty="0"/>
              <a:t> la </a:t>
            </a:r>
            <a:r>
              <a:rPr lang="cs-CZ" dirty="0" err="1"/>
              <a:t>publication</a:t>
            </a:r>
            <a:r>
              <a:rPr lang="cs-CZ" dirty="0"/>
              <a:t> </a:t>
            </a:r>
            <a:r>
              <a:rPr lang="cs-CZ" dirty="0" err="1"/>
              <a:t>d’un</a:t>
            </a:r>
            <a:r>
              <a:rPr lang="cs-CZ" dirty="0"/>
              <a:t> </a:t>
            </a:r>
            <a:r>
              <a:rPr lang="cs-CZ" dirty="0" err="1"/>
              <a:t>Dictionnaire</a:t>
            </a:r>
            <a:r>
              <a:rPr lang="cs-CZ" dirty="0"/>
              <a:t> </a:t>
            </a:r>
            <a:r>
              <a:rPr lang="cs-CZ" dirty="0" err="1"/>
              <a:t>universel</a:t>
            </a:r>
            <a:r>
              <a:rPr lang="cs-CZ" dirty="0"/>
              <a:t> des </a:t>
            </a:r>
            <a:r>
              <a:rPr lang="cs-CZ" dirty="0" err="1"/>
              <a:t>arts</a:t>
            </a:r>
            <a:r>
              <a:rPr lang="cs-CZ" dirty="0"/>
              <a:t> et des </a:t>
            </a:r>
            <a:r>
              <a:rPr lang="cs-CZ" dirty="0" err="1"/>
              <a:t>sciences</a:t>
            </a:r>
            <a:r>
              <a:rPr lang="cs-CZ" dirty="0"/>
              <a:t>, </a:t>
            </a:r>
            <a:r>
              <a:rPr lang="cs-CZ" dirty="0" err="1"/>
              <a:t>traduit</a:t>
            </a:r>
            <a:r>
              <a:rPr lang="cs-CZ" dirty="0"/>
              <a:t> de la </a:t>
            </a:r>
            <a:r>
              <a:rPr lang="cs-CZ" dirty="0" err="1"/>
              <a:t>Cyclopedia</a:t>
            </a:r>
            <a:r>
              <a:rPr lang="cs-CZ" dirty="0"/>
              <a:t> </a:t>
            </a:r>
            <a:r>
              <a:rPr lang="cs-CZ" dirty="0" err="1"/>
              <a:t>or</a:t>
            </a:r>
            <a:r>
              <a:rPr lang="cs-CZ" dirty="0"/>
              <a:t> </a:t>
            </a:r>
            <a:r>
              <a:rPr lang="cs-CZ" dirty="0" err="1"/>
              <a:t>an</a:t>
            </a:r>
            <a:r>
              <a:rPr lang="cs-CZ" dirty="0"/>
              <a:t> Universal </a:t>
            </a:r>
            <a:r>
              <a:rPr lang="cs-CZ" dirty="0" err="1"/>
              <a:t>Dictionnary</a:t>
            </a:r>
            <a:r>
              <a:rPr lang="cs-CZ" dirty="0"/>
              <a:t> </a:t>
            </a:r>
            <a:r>
              <a:rPr lang="cs-CZ" dirty="0" err="1"/>
              <a:t>of</a:t>
            </a:r>
            <a:r>
              <a:rPr lang="cs-CZ" dirty="0"/>
              <a:t> </a:t>
            </a:r>
            <a:r>
              <a:rPr lang="cs-CZ" dirty="0" err="1"/>
              <a:t>Arts</a:t>
            </a:r>
            <a:r>
              <a:rPr lang="cs-CZ" dirty="0"/>
              <a:t> and </a:t>
            </a:r>
            <a:r>
              <a:rPr lang="cs-CZ" dirty="0" err="1" smtClean="0"/>
              <a:t>Sciences</a:t>
            </a:r>
            <a:endParaRPr lang="cs-CZ" dirty="0"/>
          </a:p>
          <a:p>
            <a:r>
              <a:rPr lang="cs-CZ" dirty="0"/>
              <a:t>1749 - Diderot </a:t>
            </a:r>
            <a:r>
              <a:rPr lang="cs-CZ" dirty="0" err="1"/>
              <a:t>est</a:t>
            </a:r>
            <a:r>
              <a:rPr lang="cs-CZ" dirty="0"/>
              <a:t> </a:t>
            </a:r>
            <a:r>
              <a:rPr lang="cs-CZ" dirty="0" err="1"/>
              <a:t>incarcéré</a:t>
            </a:r>
            <a:r>
              <a:rPr lang="cs-CZ" dirty="0"/>
              <a:t> </a:t>
            </a:r>
            <a:r>
              <a:rPr lang="cs-CZ" dirty="0" err="1"/>
              <a:t>quelque</a:t>
            </a:r>
            <a:r>
              <a:rPr lang="cs-CZ" dirty="0"/>
              <a:t> </a:t>
            </a:r>
            <a:r>
              <a:rPr lang="cs-CZ" dirty="0" err="1"/>
              <a:t>temps</a:t>
            </a:r>
            <a:r>
              <a:rPr lang="cs-CZ" dirty="0"/>
              <a:t> à </a:t>
            </a:r>
            <a:r>
              <a:rPr lang="cs-CZ" dirty="0" err="1"/>
              <a:t>Vincennes</a:t>
            </a:r>
            <a:r>
              <a:rPr lang="cs-CZ" dirty="0"/>
              <a:t> </a:t>
            </a:r>
          </a:p>
          <a:p>
            <a:r>
              <a:rPr lang="cs-CZ" dirty="0"/>
              <a:t>1750 - </a:t>
            </a:r>
            <a:r>
              <a:rPr lang="cs-CZ" dirty="0" err="1"/>
              <a:t>Le</a:t>
            </a:r>
            <a:r>
              <a:rPr lang="cs-CZ" dirty="0"/>
              <a:t> </a:t>
            </a:r>
            <a:r>
              <a:rPr lang="cs-CZ" dirty="0" err="1"/>
              <a:t>Prospectus</a:t>
            </a:r>
            <a:r>
              <a:rPr lang="cs-CZ" dirty="0"/>
              <a:t>, </a:t>
            </a:r>
            <a:r>
              <a:rPr lang="cs-CZ" dirty="0" err="1"/>
              <a:t>rédigé</a:t>
            </a:r>
            <a:r>
              <a:rPr lang="cs-CZ" dirty="0"/>
              <a:t> par Diderot, lance </a:t>
            </a:r>
            <a:r>
              <a:rPr lang="cs-CZ" dirty="0" err="1"/>
              <a:t>une</a:t>
            </a:r>
            <a:r>
              <a:rPr lang="cs-CZ" dirty="0"/>
              <a:t> </a:t>
            </a:r>
            <a:r>
              <a:rPr lang="cs-CZ" dirty="0" err="1"/>
              <a:t>souscription</a:t>
            </a:r>
            <a:r>
              <a:rPr lang="cs-CZ" dirty="0"/>
              <a:t> </a:t>
            </a:r>
            <a:r>
              <a:rPr lang="cs-CZ" dirty="0" err="1"/>
              <a:t>pour</a:t>
            </a:r>
            <a:r>
              <a:rPr lang="cs-CZ" dirty="0"/>
              <a:t> la </a:t>
            </a:r>
            <a:r>
              <a:rPr lang="cs-CZ" dirty="0" err="1"/>
              <a:t>vente</a:t>
            </a:r>
            <a:r>
              <a:rPr lang="cs-CZ" dirty="0"/>
              <a:t> </a:t>
            </a:r>
            <a:r>
              <a:rPr lang="cs-CZ" dirty="0" err="1"/>
              <a:t>d’une</a:t>
            </a:r>
            <a:r>
              <a:rPr lang="cs-CZ" dirty="0"/>
              <a:t> </a:t>
            </a:r>
            <a:r>
              <a:rPr lang="cs-CZ" dirty="0" err="1"/>
              <a:t>Encyclopédie</a:t>
            </a:r>
            <a:r>
              <a:rPr lang="cs-CZ" dirty="0"/>
              <a:t> </a:t>
            </a:r>
            <a:endParaRPr lang="cs-CZ" dirty="0" smtClean="0"/>
          </a:p>
          <a:p>
            <a:r>
              <a:rPr lang="cs-CZ" dirty="0"/>
              <a:t>1751 - </a:t>
            </a:r>
            <a:r>
              <a:rPr lang="cs-CZ" dirty="0" err="1"/>
              <a:t>Parution</a:t>
            </a:r>
            <a:r>
              <a:rPr lang="cs-CZ" dirty="0"/>
              <a:t> </a:t>
            </a:r>
            <a:r>
              <a:rPr lang="cs-CZ" dirty="0" err="1"/>
              <a:t>du</a:t>
            </a:r>
            <a:r>
              <a:rPr lang="cs-CZ" dirty="0"/>
              <a:t> </a:t>
            </a:r>
            <a:r>
              <a:rPr lang="cs-CZ" dirty="0" err="1"/>
              <a:t>premier</a:t>
            </a:r>
            <a:r>
              <a:rPr lang="cs-CZ" dirty="0"/>
              <a:t> </a:t>
            </a:r>
            <a:r>
              <a:rPr lang="cs-CZ" dirty="0" err="1" smtClean="0"/>
              <a:t>volume</a:t>
            </a:r>
            <a:endParaRPr lang="cs-CZ" dirty="0"/>
          </a:p>
          <a:p>
            <a:r>
              <a:rPr lang="cs-CZ" dirty="0"/>
              <a:t>1752 - </a:t>
            </a:r>
            <a:r>
              <a:rPr lang="cs-CZ" dirty="0" err="1"/>
              <a:t>L’affaire</a:t>
            </a:r>
            <a:r>
              <a:rPr lang="cs-CZ" dirty="0"/>
              <a:t> de la </a:t>
            </a:r>
            <a:r>
              <a:rPr lang="cs-CZ" dirty="0" err="1"/>
              <a:t>thèse</a:t>
            </a:r>
            <a:r>
              <a:rPr lang="cs-CZ" dirty="0"/>
              <a:t> de </a:t>
            </a:r>
            <a:r>
              <a:rPr lang="cs-CZ" dirty="0" err="1"/>
              <a:t>l’abbé</a:t>
            </a:r>
            <a:r>
              <a:rPr lang="cs-CZ" dirty="0"/>
              <a:t> de </a:t>
            </a:r>
            <a:r>
              <a:rPr lang="cs-CZ" dirty="0" err="1" smtClean="0"/>
              <a:t>Prades</a:t>
            </a:r>
            <a:r>
              <a:rPr lang="cs-CZ" dirty="0" smtClean="0"/>
              <a:t> (</a:t>
            </a:r>
            <a:r>
              <a:rPr lang="cs-CZ" dirty="0" err="1" smtClean="0"/>
              <a:t>protection</a:t>
            </a:r>
            <a:r>
              <a:rPr lang="cs-CZ" dirty="0" smtClean="0"/>
              <a:t> de </a:t>
            </a:r>
            <a:r>
              <a:rPr lang="cs-CZ" dirty="0" err="1" smtClean="0"/>
              <a:t>Malesherbes</a:t>
            </a:r>
            <a:r>
              <a:rPr lang="cs-CZ" dirty="0" smtClean="0"/>
              <a:t>)</a:t>
            </a:r>
          </a:p>
          <a:p>
            <a:r>
              <a:rPr lang="cs-CZ" dirty="0"/>
              <a:t>1757 - </a:t>
            </a:r>
            <a:r>
              <a:rPr lang="cs-CZ" dirty="0" err="1"/>
              <a:t>Parution</a:t>
            </a:r>
            <a:r>
              <a:rPr lang="cs-CZ" dirty="0"/>
              <a:t> </a:t>
            </a:r>
            <a:r>
              <a:rPr lang="cs-CZ" dirty="0" err="1"/>
              <a:t>du</a:t>
            </a:r>
            <a:r>
              <a:rPr lang="cs-CZ" dirty="0"/>
              <a:t> </a:t>
            </a:r>
            <a:r>
              <a:rPr lang="cs-CZ" dirty="0" err="1"/>
              <a:t>tome</a:t>
            </a:r>
            <a:r>
              <a:rPr lang="cs-CZ" dirty="0"/>
              <a:t> VII, </a:t>
            </a:r>
            <a:r>
              <a:rPr lang="cs-CZ" dirty="0" err="1"/>
              <a:t>comprenant</a:t>
            </a:r>
            <a:r>
              <a:rPr lang="cs-CZ" dirty="0"/>
              <a:t> </a:t>
            </a:r>
            <a:r>
              <a:rPr lang="cs-CZ" dirty="0" err="1"/>
              <a:t>l’article</a:t>
            </a:r>
            <a:r>
              <a:rPr lang="cs-CZ" dirty="0"/>
              <a:t> </a:t>
            </a:r>
            <a:r>
              <a:rPr lang="cs-CZ" dirty="0" err="1" smtClean="0"/>
              <a:t>scandaleux</a:t>
            </a:r>
            <a:r>
              <a:rPr lang="cs-CZ" dirty="0" smtClean="0"/>
              <a:t> « </a:t>
            </a:r>
            <a:r>
              <a:rPr lang="cs-CZ" dirty="0" err="1"/>
              <a:t>Genève</a:t>
            </a:r>
            <a:r>
              <a:rPr lang="cs-CZ" dirty="0"/>
              <a:t> » de </a:t>
            </a:r>
            <a:r>
              <a:rPr lang="cs-CZ" dirty="0" err="1" smtClean="0"/>
              <a:t>d’Alembert</a:t>
            </a:r>
            <a:endParaRPr lang="cs-CZ" dirty="0" smtClean="0"/>
          </a:p>
          <a:p>
            <a:r>
              <a:rPr lang="cs-CZ" dirty="0"/>
              <a:t>1759 </a:t>
            </a:r>
            <a:r>
              <a:rPr lang="cs-CZ" dirty="0" smtClean="0"/>
              <a:t>- </a:t>
            </a:r>
            <a:r>
              <a:rPr lang="cs-CZ" dirty="0" err="1" smtClean="0"/>
              <a:t>Le</a:t>
            </a:r>
            <a:r>
              <a:rPr lang="cs-CZ" dirty="0" smtClean="0"/>
              <a:t> </a:t>
            </a:r>
            <a:r>
              <a:rPr lang="cs-CZ" dirty="0" err="1"/>
              <a:t>roi</a:t>
            </a:r>
            <a:r>
              <a:rPr lang="cs-CZ" dirty="0"/>
              <a:t> </a:t>
            </a:r>
            <a:r>
              <a:rPr lang="cs-CZ" dirty="0" err="1"/>
              <a:t>révoque</a:t>
            </a:r>
            <a:r>
              <a:rPr lang="cs-CZ" dirty="0"/>
              <a:t> les </a:t>
            </a:r>
            <a:r>
              <a:rPr lang="cs-CZ" dirty="0" err="1"/>
              <a:t>lettres</a:t>
            </a:r>
            <a:r>
              <a:rPr lang="cs-CZ" dirty="0"/>
              <a:t> de </a:t>
            </a:r>
            <a:r>
              <a:rPr lang="cs-CZ" dirty="0" err="1"/>
              <a:t>privilège</a:t>
            </a:r>
            <a:r>
              <a:rPr lang="cs-CZ" dirty="0"/>
              <a:t> et </a:t>
            </a:r>
            <a:r>
              <a:rPr lang="cs-CZ" dirty="0" err="1"/>
              <a:t>décrète</a:t>
            </a:r>
            <a:r>
              <a:rPr lang="cs-CZ" dirty="0"/>
              <a:t> la </a:t>
            </a:r>
            <a:r>
              <a:rPr lang="cs-CZ" dirty="0" err="1"/>
              <a:t>destruction</a:t>
            </a:r>
            <a:r>
              <a:rPr lang="cs-CZ" dirty="0"/>
              <a:t> par </a:t>
            </a:r>
            <a:r>
              <a:rPr lang="cs-CZ" dirty="0" err="1"/>
              <a:t>le</a:t>
            </a:r>
            <a:r>
              <a:rPr lang="cs-CZ" dirty="0"/>
              <a:t> </a:t>
            </a:r>
            <a:r>
              <a:rPr lang="cs-CZ" dirty="0" err="1"/>
              <a:t>feu</a:t>
            </a:r>
            <a:r>
              <a:rPr lang="cs-CZ" dirty="0"/>
              <a:t> des sept </a:t>
            </a:r>
            <a:r>
              <a:rPr lang="cs-CZ" dirty="0" err="1"/>
              <a:t>volumes</a:t>
            </a:r>
            <a:r>
              <a:rPr lang="cs-CZ" dirty="0"/>
              <a:t> de </a:t>
            </a:r>
            <a:r>
              <a:rPr lang="cs-CZ" dirty="0" err="1"/>
              <a:t>l’Encyclopédie</a:t>
            </a:r>
            <a:r>
              <a:rPr lang="cs-CZ" dirty="0"/>
              <a:t>.</a:t>
            </a:r>
          </a:p>
          <a:p>
            <a:r>
              <a:rPr lang="cs-CZ" dirty="0"/>
              <a:t>1765 - Les </a:t>
            </a:r>
            <a:r>
              <a:rPr lang="cs-CZ" dirty="0" err="1"/>
              <a:t>dix</a:t>
            </a:r>
            <a:r>
              <a:rPr lang="cs-CZ" dirty="0"/>
              <a:t> </a:t>
            </a:r>
            <a:r>
              <a:rPr lang="cs-CZ" dirty="0" err="1"/>
              <a:t>derniers</a:t>
            </a:r>
            <a:r>
              <a:rPr lang="cs-CZ" dirty="0"/>
              <a:t> </a:t>
            </a:r>
            <a:r>
              <a:rPr lang="cs-CZ" dirty="0" err="1"/>
              <a:t>volumes</a:t>
            </a:r>
            <a:r>
              <a:rPr lang="cs-CZ" dirty="0"/>
              <a:t>, </a:t>
            </a:r>
            <a:r>
              <a:rPr lang="cs-CZ" dirty="0" err="1"/>
              <a:t>imprimés</a:t>
            </a:r>
            <a:r>
              <a:rPr lang="cs-CZ" dirty="0"/>
              <a:t> </a:t>
            </a:r>
            <a:r>
              <a:rPr lang="cs-CZ" dirty="0" err="1"/>
              <a:t>secrétement</a:t>
            </a:r>
            <a:r>
              <a:rPr lang="cs-CZ" dirty="0"/>
              <a:t> </a:t>
            </a:r>
            <a:r>
              <a:rPr lang="cs-CZ" dirty="0" err="1"/>
              <a:t>sans</a:t>
            </a:r>
            <a:r>
              <a:rPr lang="cs-CZ" dirty="0"/>
              <a:t> </a:t>
            </a:r>
            <a:r>
              <a:rPr lang="cs-CZ" dirty="0" err="1"/>
              <a:t>privilège</a:t>
            </a:r>
            <a:r>
              <a:rPr lang="cs-CZ" dirty="0"/>
              <a:t>, </a:t>
            </a:r>
            <a:r>
              <a:rPr lang="cs-CZ" dirty="0" err="1"/>
              <a:t>paraissent</a:t>
            </a:r>
            <a:r>
              <a:rPr lang="cs-CZ" dirty="0"/>
              <a:t> </a:t>
            </a:r>
            <a:r>
              <a:rPr lang="cs-CZ" dirty="0" err="1"/>
              <a:t>sous</a:t>
            </a:r>
            <a:r>
              <a:rPr lang="cs-CZ" dirty="0"/>
              <a:t> </a:t>
            </a:r>
            <a:r>
              <a:rPr lang="cs-CZ" dirty="0" err="1"/>
              <a:t>adresse</a:t>
            </a:r>
            <a:r>
              <a:rPr lang="cs-CZ" dirty="0"/>
              <a:t> (</a:t>
            </a:r>
            <a:r>
              <a:rPr lang="cs-CZ" dirty="0" err="1"/>
              <a:t>fausse</a:t>
            </a:r>
            <a:r>
              <a:rPr lang="cs-CZ" dirty="0"/>
              <a:t>) de </a:t>
            </a:r>
            <a:r>
              <a:rPr lang="cs-CZ" dirty="0" err="1"/>
              <a:t>Neuchâtel</a:t>
            </a:r>
            <a:r>
              <a:rPr lang="cs-CZ" dirty="0"/>
              <a:t>.</a:t>
            </a:r>
          </a:p>
          <a:p>
            <a:r>
              <a:rPr lang="cs-CZ" dirty="0"/>
              <a:t>1762 à 1772 - </a:t>
            </a:r>
            <a:r>
              <a:rPr lang="cs-CZ" dirty="0" err="1"/>
              <a:t>Parution</a:t>
            </a:r>
            <a:r>
              <a:rPr lang="cs-CZ" dirty="0"/>
              <a:t> des </a:t>
            </a:r>
            <a:r>
              <a:rPr lang="cs-CZ" dirty="0" err="1"/>
              <a:t>onze</a:t>
            </a:r>
            <a:r>
              <a:rPr lang="cs-CZ" dirty="0"/>
              <a:t> </a:t>
            </a:r>
            <a:r>
              <a:rPr lang="cs-CZ" dirty="0" err="1"/>
              <a:t>volumes</a:t>
            </a:r>
            <a:r>
              <a:rPr lang="cs-CZ" dirty="0"/>
              <a:t> de </a:t>
            </a:r>
            <a:r>
              <a:rPr lang="cs-CZ" dirty="0" err="1"/>
              <a:t>planches</a:t>
            </a:r>
            <a:endParaRPr lang="cs-CZ" dirty="0"/>
          </a:p>
          <a:p>
            <a:pPr marL="0" indent="0">
              <a:buNone/>
            </a:pPr>
            <a:endParaRPr lang="cs-CZ" dirty="0"/>
          </a:p>
        </p:txBody>
      </p:sp>
      <p:pic>
        <p:nvPicPr>
          <p:cNvPr id="3074" name="Picture 2" descr="https://gallica.bnf.fr/essentiels/sites/default/files/styles/mini_expo_trois_colonnes/public/images/2015/07/ess_791.jpg?itok=ZvGsrV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92" y="1600200"/>
            <a:ext cx="4725571" cy="37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1764" y="-107529"/>
            <a:ext cx="9751060" cy="1168400"/>
          </a:xfrm>
        </p:spPr>
        <p:txBody>
          <a:bodyPr>
            <a:normAutofit/>
          </a:bodyPr>
          <a:lstStyle/>
          <a:p>
            <a:r>
              <a:rPr lang="cs-CZ" sz="3000" dirty="0" err="1" smtClean="0"/>
              <a:t>Objectifs</a:t>
            </a:r>
            <a:r>
              <a:rPr lang="cs-CZ" sz="3000" dirty="0" smtClean="0"/>
              <a:t> de </a:t>
            </a:r>
            <a:r>
              <a:rPr lang="cs-CZ" sz="3000" dirty="0" err="1" smtClean="0"/>
              <a:t>l‘</a:t>
            </a:r>
            <a:r>
              <a:rPr lang="cs-CZ" sz="3000" i="1" dirty="0" err="1" smtClean="0"/>
              <a:t>Encyclopédie</a:t>
            </a:r>
            <a:r>
              <a:rPr lang="cs-CZ" sz="3000" i="1" dirty="0" smtClean="0"/>
              <a:t> </a:t>
            </a:r>
            <a:r>
              <a:rPr lang="cs-CZ" sz="3000" dirty="0" err="1" smtClean="0"/>
              <a:t>selon</a:t>
            </a:r>
            <a:r>
              <a:rPr lang="cs-CZ" sz="3000" dirty="0" smtClean="0"/>
              <a:t> Diderot et </a:t>
            </a:r>
            <a:r>
              <a:rPr lang="cs-CZ" sz="3000" dirty="0" err="1" smtClean="0"/>
              <a:t>d‘Alembert</a:t>
            </a:r>
            <a:endParaRPr lang="cs-CZ" sz="3000" dirty="0"/>
          </a:p>
        </p:txBody>
      </p:sp>
      <p:sp>
        <p:nvSpPr>
          <p:cNvPr id="3" name="Zástupný symbol pro obsah 2"/>
          <p:cNvSpPr>
            <a:spLocks noGrp="1"/>
          </p:cNvSpPr>
          <p:nvPr>
            <p:ph idx="1"/>
          </p:nvPr>
        </p:nvSpPr>
        <p:spPr>
          <a:xfrm>
            <a:off x="765820" y="1340768"/>
            <a:ext cx="8136904" cy="4896544"/>
          </a:xfrm>
        </p:spPr>
        <p:txBody>
          <a:bodyPr>
            <a:normAutofit fontScale="92500" lnSpcReduction="10000"/>
          </a:bodyPr>
          <a:lstStyle/>
          <a:p>
            <a:r>
              <a:rPr lang="fr-FR" dirty="0"/>
              <a:t>Une autre façon d'aborder la connaissance</a:t>
            </a:r>
            <a:endParaRPr lang="cs-CZ" dirty="0"/>
          </a:p>
          <a:p>
            <a:r>
              <a:rPr lang="fr-FR" dirty="0"/>
              <a:t>Le savoir à portée de </a:t>
            </a:r>
            <a:r>
              <a:rPr lang="fr-FR" dirty="0" smtClean="0"/>
              <a:t>tous</a:t>
            </a:r>
            <a:endParaRPr lang="cs-CZ" dirty="0" smtClean="0"/>
          </a:p>
          <a:p>
            <a:pPr lvl="1"/>
            <a:r>
              <a:rPr lang="fr-FR" dirty="0"/>
              <a:t>diffuser auprès du plus grand nombre un savoir libre de tout préjugé, de toute superstition </a:t>
            </a:r>
            <a:endParaRPr lang="cs-CZ" dirty="0" smtClean="0"/>
          </a:p>
          <a:p>
            <a:pPr lvl="1"/>
            <a:r>
              <a:rPr lang="fr-FR" dirty="0" smtClean="0"/>
              <a:t>mesurer </a:t>
            </a:r>
            <a:r>
              <a:rPr lang="fr-FR" dirty="0"/>
              <a:t>les connaissances à l’aune de la raison </a:t>
            </a:r>
            <a:endParaRPr lang="cs-CZ" dirty="0" smtClean="0"/>
          </a:p>
          <a:p>
            <a:pPr lvl="1"/>
            <a:r>
              <a:rPr lang="fr-FR" dirty="0" smtClean="0"/>
              <a:t>fournir </a:t>
            </a:r>
            <a:r>
              <a:rPr lang="fr-FR" dirty="0"/>
              <a:t>un matériel </a:t>
            </a:r>
            <a:r>
              <a:rPr lang="fr-FR" dirty="0" smtClean="0"/>
              <a:t>pour </a:t>
            </a:r>
            <a:r>
              <a:rPr lang="fr-FR" dirty="0"/>
              <a:t>« changer la façon commune de penser. »</a:t>
            </a:r>
            <a:endParaRPr lang="cs-CZ" dirty="0"/>
          </a:p>
          <a:p>
            <a:pPr marL="0" indent="0">
              <a:buNone/>
            </a:pPr>
            <a:endParaRPr lang="cs-CZ" dirty="0"/>
          </a:p>
          <a:p>
            <a:r>
              <a:rPr lang="fr-FR" dirty="0"/>
              <a:t>« Ce qui caractérise le philosophe et le distingue du vulgaire, c’est qu’il n’admet rien sans preuve, qu’il n’acquiesce point à des notions trompeuses et qu’il pose exatement les limites du certain, du probable et du douteux. Cet ouvrage produira sûrement avec le temps une révolution dans les esprits, et j’espère que les tyrans, les oppresseurs, les fanatiques et les intolérants n’y gagneront pas. Nous aurons servi l’humanité. »</a:t>
            </a:r>
            <a:endParaRPr lang="cs-CZ" dirty="0"/>
          </a:p>
          <a:p>
            <a:endParaRPr lang="cs-CZ" dirty="0"/>
          </a:p>
        </p:txBody>
      </p:sp>
      <p:pic>
        <p:nvPicPr>
          <p:cNvPr id="4098" name="Picture 2" descr="https://gallica.bnf.fr/essentiels/sites/default/files/styles/mini_expo_une_colonne/public/images/2015/07/ess_790.jpg?itok=FTBoUy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6780" y="458394"/>
            <a:ext cx="2443733" cy="591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9876" y="-171400"/>
            <a:ext cx="9751060" cy="1168400"/>
          </a:xfrm>
        </p:spPr>
        <p:txBody>
          <a:bodyPr/>
          <a:lstStyle/>
          <a:p>
            <a:r>
              <a:rPr lang="fr-FR" dirty="0" smtClean="0"/>
              <a:t>Une oeuvre « pratique »: planches de l</a:t>
            </a:r>
            <a:r>
              <a:rPr lang="fr-FR" i="1" dirty="0" smtClean="0"/>
              <a:t>’Encyclopédie </a:t>
            </a:r>
            <a:endParaRPr lang="fr-FR" dirty="0"/>
          </a:p>
        </p:txBody>
      </p:sp>
      <p:pic>
        <p:nvPicPr>
          <p:cNvPr id="8194" name="Picture 2" descr="Planches de l'Encyclopédie | Histoire et analyse d'images et oeuv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04" y="1196752"/>
            <a:ext cx="3173244" cy="520813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ravure du 18ème PLANCHE ORIGINALE ENCYCLOPEDIE DIDEROT D'ALEMBERT BATTEUR  | e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837" y="1225482"/>
            <a:ext cx="3360018" cy="519590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e:Encyclopedie volume 2b-186.png - Wikimedia Commons"/>
          <p:cNvPicPr>
            <a:picLocks noChangeAspect="1" noChangeArrowheads="1"/>
          </p:cNvPicPr>
          <p:nvPr/>
        </p:nvPicPr>
        <p:blipFill rotWithShape="1">
          <a:blip r:embed="rId4">
            <a:extLst>
              <a:ext uri="{28A0092B-C50C-407E-A947-70E740481C1C}">
                <a14:useLocalDpi xmlns:a14="http://schemas.microsoft.com/office/drawing/2010/main" val="0"/>
              </a:ext>
            </a:extLst>
          </a:blip>
          <a:srcRect l="13000" t="2216" r="16001" b="13538"/>
          <a:stretch/>
        </p:blipFill>
        <p:spPr bwMode="auto">
          <a:xfrm>
            <a:off x="8182644" y="1196752"/>
            <a:ext cx="3125266" cy="501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4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Sources</a:t>
            </a:r>
            <a:r>
              <a:rPr lang="cs-CZ" dirty="0" smtClean="0"/>
              <a:t> de </a:t>
            </a:r>
            <a:r>
              <a:rPr lang="cs-CZ" dirty="0" err="1" smtClean="0"/>
              <a:t>l‘</a:t>
            </a:r>
            <a:r>
              <a:rPr lang="cs-CZ" i="1" dirty="0" err="1" smtClean="0"/>
              <a:t>Encyclopédie</a:t>
            </a:r>
            <a:endParaRPr lang="cs-CZ" dirty="0"/>
          </a:p>
        </p:txBody>
      </p:sp>
      <p:sp>
        <p:nvSpPr>
          <p:cNvPr id="3" name="Zástupný symbol pro obsah 2"/>
          <p:cNvSpPr>
            <a:spLocks noGrp="1"/>
          </p:cNvSpPr>
          <p:nvPr>
            <p:ph idx="1"/>
          </p:nvPr>
        </p:nvSpPr>
        <p:spPr>
          <a:xfrm>
            <a:off x="693813" y="1700808"/>
            <a:ext cx="7431150" cy="4267200"/>
          </a:xfrm>
        </p:spPr>
        <p:txBody>
          <a:bodyPr/>
          <a:lstStyle/>
          <a:p>
            <a:r>
              <a:rPr lang="cs-CZ" dirty="0" err="1" smtClean="0"/>
              <a:t>Oeuvre</a:t>
            </a:r>
            <a:r>
              <a:rPr lang="cs-CZ" dirty="0" smtClean="0"/>
              <a:t> de Francis Bacon</a:t>
            </a:r>
          </a:p>
          <a:p>
            <a:r>
              <a:rPr lang="cs-CZ" i="1" dirty="0" err="1" smtClean="0"/>
              <a:t>Cyclopaedia</a:t>
            </a:r>
            <a:endParaRPr lang="cs-CZ" i="1" dirty="0" smtClean="0"/>
          </a:p>
          <a:p>
            <a:r>
              <a:rPr lang="cs-CZ" dirty="0" smtClean="0"/>
              <a:t>T</a:t>
            </a:r>
            <a:r>
              <a:rPr lang="fr-FR" dirty="0" smtClean="0"/>
              <a:t>ravaux </a:t>
            </a:r>
            <a:r>
              <a:rPr lang="fr-FR" dirty="0"/>
              <a:t>de l’Académie royale des sciences </a:t>
            </a:r>
            <a:endParaRPr lang="cs-CZ" dirty="0" smtClean="0"/>
          </a:p>
          <a:p>
            <a:r>
              <a:rPr lang="cs-CZ" dirty="0" smtClean="0"/>
              <a:t>T</a:t>
            </a:r>
            <a:r>
              <a:rPr lang="fr-FR" dirty="0" smtClean="0"/>
              <a:t>ravaux </a:t>
            </a:r>
            <a:r>
              <a:rPr lang="fr-FR" dirty="0"/>
              <a:t>de l’Académie des inscriptions et </a:t>
            </a:r>
            <a:r>
              <a:rPr lang="fr-FR" dirty="0" smtClean="0"/>
              <a:t>belles-lettres</a:t>
            </a:r>
            <a:endParaRPr lang="cs-CZ" dirty="0" smtClean="0"/>
          </a:p>
          <a:p>
            <a:r>
              <a:rPr lang="cs-CZ" dirty="0" err="1" smtClean="0"/>
              <a:t>Récits</a:t>
            </a:r>
            <a:r>
              <a:rPr lang="cs-CZ" dirty="0" smtClean="0"/>
              <a:t> de </a:t>
            </a:r>
            <a:r>
              <a:rPr lang="cs-CZ" dirty="0" err="1" smtClean="0"/>
              <a:t>voyage</a:t>
            </a:r>
            <a:r>
              <a:rPr lang="cs-CZ" dirty="0" smtClean="0"/>
              <a:t> </a:t>
            </a:r>
            <a:endParaRPr lang="cs-CZ" dirty="0"/>
          </a:p>
        </p:txBody>
      </p:sp>
      <p:pic>
        <p:nvPicPr>
          <p:cNvPr id="5122" name="Picture 2" descr="https://gallica.bnf.fr/essentiels/sites/default/files/styles/image_commentee_grande_vignette/public/images/2015/01/ess_344.jpg?itok=wpLmYeZ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764" y="620688"/>
            <a:ext cx="2460104" cy="30751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classes.bnf.fr/dossitsm/gif/im400-4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596" y="3212976"/>
            <a:ext cx="2521606" cy="302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Rédacteurs</a:t>
            </a:r>
            <a:r>
              <a:rPr lang="cs-CZ" dirty="0" smtClean="0"/>
              <a:t> de </a:t>
            </a:r>
            <a:r>
              <a:rPr lang="cs-CZ" dirty="0" err="1" smtClean="0"/>
              <a:t>l‘</a:t>
            </a:r>
            <a:r>
              <a:rPr lang="cs-CZ" i="1" dirty="0" err="1" smtClean="0"/>
              <a:t>Encyclopédie</a:t>
            </a:r>
            <a:endParaRPr lang="cs-CZ" dirty="0"/>
          </a:p>
        </p:txBody>
      </p:sp>
      <p:sp>
        <p:nvSpPr>
          <p:cNvPr id="3" name="Zástupný symbol pro obsah 2"/>
          <p:cNvSpPr>
            <a:spLocks noGrp="1"/>
          </p:cNvSpPr>
          <p:nvPr>
            <p:ph idx="1"/>
          </p:nvPr>
        </p:nvSpPr>
        <p:spPr/>
        <p:txBody>
          <a:bodyPr/>
          <a:lstStyle/>
          <a:p>
            <a:r>
              <a:rPr lang="cs-CZ" dirty="0" smtClean="0"/>
              <a:t>Denis Diderot</a:t>
            </a:r>
          </a:p>
          <a:p>
            <a:r>
              <a:rPr lang="cs-CZ" dirty="0" smtClean="0"/>
              <a:t>Jean </a:t>
            </a:r>
            <a:r>
              <a:rPr lang="cs-CZ" dirty="0" err="1" smtClean="0"/>
              <a:t>le</a:t>
            </a:r>
            <a:r>
              <a:rPr lang="cs-CZ" dirty="0" smtClean="0"/>
              <a:t> Rond </a:t>
            </a:r>
            <a:r>
              <a:rPr lang="cs-CZ" dirty="0" err="1" smtClean="0"/>
              <a:t>d‘Alembert</a:t>
            </a:r>
            <a:endParaRPr lang="cs-CZ" dirty="0" smtClean="0"/>
          </a:p>
          <a:p>
            <a:r>
              <a:rPr lang="cs-CZ" dirty="0" smtClean="0"/>
              <a:t>Chevalier de </a:t>
            </a:r>
            <a:r>
              <a:rPr lang="cs-CZ" dirty="0" err="1" smtClean="0"/>
              <a:t>Jaucourt</a:t>
            </a:r>
            <a:endParaRPr lang="cs-CZ" dirty="0" smtClean="0"/>
          </a:p>
          <a:p>
            <a:r>
              <a:rPr lang="cs-CZ" dirty="0" smtClean="0"/>
              <a:t>Baron </a:t>
            </a:r>
            <a:r>
              <a:rPr lang="cs-CZ" dirty="0" err="1" smtClean="0"/>
              <a:t>d‘Holbach</a:t>
            </a:r>
            <a:endParaRPr lang="cs-CZ" dirty="0" smtClean="0"/>
          </a:p>
          <a:p>
            <a:r>
              <a:rPr lang="cs-CZ" dirty="0" smtClean="0"/>
              <a:t>Helvétius</a:t>
            </a:r>
          </a:p>
          <a:p>
            <a:r>
              <a:rPr lang="cs-CZ" dirty="0" smtClean="0"/>
              <a:t>Rousseau</a:t>
            </a:r>
          </a:p>
          <a:p>
            <a:r>
              <a:rPr lang="cs-CZ" dirty="0" smtClean="0"/>
              <a:t>(</a:t>
            </a:r>
            <a:r>
              <a:rPr lang="cs-CZ" dirty="0" err="1" smtClean="0"/>
              <a:t>Voltaire</a:t>
            </a:r>
            <a:r>
              <a:rPr lang="cs-CZ" dirty="0" smtClean="0"/>
              <a:t>)</a:t>
            </a:r>
            <a:endParaRPr lang="cs-CZ" dirty="0"/>
          </a:p>
        </p:txBody>
      </p:sp>
      <p:pic>
        <p:nvPicPr>
          <p:cNvPr id="6146" name="Picture 2" descr="https://gallica.bnf.fr/essentiels/sites/default/files/styles/image_commentee_grande_vignette/public/images/2015/01/ess_337.jpg?itok=6ggJjDX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616910"/>
            <a:ext cx="2088232" cy="26102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gallica.bnf.fr/essentiels/sites/default/files/styles/image_commentee_grande_vignette/public/images/2015/01/ess_362.jpg?itok=L2ZYZU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6780" y="616910"/>
            <a:ext cx="2100064" cy="262508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ouis de Jaucourt (1704-1779) - Musée protest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396" y="3501008"/>
            <a:ext cx="2287600" cy="274512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aul-Henri Thiry d'Holb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0036" y="3657565"/>
            <a:ext cx="2353552" cy="243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4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4133" y="618651"/>
            <a:ext cx="9751060" cy="1168400"/>
          </a:xfrm>
        </p:spPr>
        <p:txBody>
          <a:bodyPr/>
          <a:lstStyle/>
          <a:p>
            <a:r>
              <a:rPr lang="cs-CZ" dirty="0" err="1" smtClean="0"/>
              <a:t>Controverse</a:t>
            </a:r>
            <a:r>
              <a:rPr lang="cs-CZ" dirty="0" smtClean="0"/>
              <a:t> de </a:t>
            </a:r>
            <a:r>
              <a:rPr lang="cs-CZ" dirty="0" err="1" smtClean="0"/>
              <a:t>l‘</a:t>
            </a:r>
            <a:r>
              <a:rPr lang="cs-CZ" i="1" dirty="0" err="1" smtClean="0"/>
              <a:t>Encyclopédie</a:t>
            </a:r>
            <a:endParaRPr lang="cs-CZ" dirty="0"/>
          </a:p>
        </p:txBody>
      </p:sp>
      <p:sp>
        <p:nvSpPr>
          <p:cNvPr id="3" name="Zástupný symbol pro obsah 2"/>
          <p:cNvSpPr>
            <a:spLocks noGrp="1"/>
          </p:cNvSpPr>
          <p:nvPr>
            <p:ph idx="1"/>
          </p:nvPr>
        </p:nvSpPr>
        <p:spPr>
          <a:xfrm>
            <a:off x="333772" y="2012534"/>
            <a:ext cx="9751060" cy="4267200"/>
          </a:xfrm>
        </p:spPr>
        <p:txBody>
          <a:bodyPr/>
          <a:lstStyle/>
          <a:p>
            <a:r>
              <a:rPr lang="fr-FR" dirty="0" smtClean="0"/>
              <a:t>Critique des Jésuites, des Jansénistes</a:t>
            </a:r>
          </a:p>
          <a:p>
            <a:r>
              <a:rPr lang="cs-CZ" dirty="0" err="1" smtClean="0"/>
              <a:t>Affaire</a:t>
            </a:r>
            <a:r>
              <a:rPr lang="cs-CZ" dirty="0" smtClean="0"/>
              <a:t> de </a:t>
            </a:r>
            <a:r>
              <a:rPr lang="cs-CZ" dirty="0" err="1" smtClean="0"/>
              <a:t>l‘abbé</a:t>
            </a:r>
            <a:r>
              <a:rPr lang="cs-CZ" dirty="0" smtClean="0"/>
              <a:t> de </a:t>
            </a:r>
            <a:r>
              <a:rPr lang="cs-CZ" dirty="0" err="1" smtClean="0"/>
              <a:t>Prades</a:t>
            </a:r>
            <a:endParaRPr lang="cs-CZ" dirty="0" smtClean="0"/>
          </a:p>
          <a:p>
            <a:r>
              <a:rPr lang="cs-CZ" dirty="0" err="1" smtClean="0"/>
              <a:t>Condamnation</a:t>
            </a:r>
            <a:r>
              <a:rPr lang="cs-CZ" dirty="0" smtClean="0"/>
              <a:t> par </a:t>
            </a:r>
            <a:r>
              <a:rPr lang="cs-CZ" dirty="0" err="1" smtClean="0"/>
              <a:t>le</a:t>
            </a:r>
            <a:r>
              <a:rPr lang="cs-CZ" dirty="0" smtClean="0"/>
              <a:t> </a:t>
            </a:r>
            <a:r>
              <a:rPr lang="cs-CZ" dirty="0" err="1" smtClean="0"/>
              <a:t>Parlement</a:t>
            </a:r>
            <a:r>
              <a:rPr lang="cs-CZ" dirty="0" smtClean="0"/>
              <a:t> de Paris </a:t>
            </a:r>
            <a:endParaRPr lang="fr-FR" dirty="0" smtClean="0"/>
          </a:p>
          <a:p>
            <a:r>
              <a:rPr lang="fr-FR" dirty="0" smtClean="0"/>
              <a:t>Mise à l’index par le pape...</a:t>
            </a:r>
            <a:endParaRPr lang="cs-CZ" dirty="0"/>
          </a:p>
        </p:txBody>
      </p:sp>
      <p:pic>
        <p:nvPicPr>
          <p:cNvPr id="7170" name="Picture 2" descr="Des pamphlets contre l'Encyclopédie (1ère partie) : Les Préjugés légitimes  d'Abraham CHAUMEIX - Le Dicopa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756" y="1196752"/>
            <a:ext cx="2604599" cy="42807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es pamphlets contre l'Encyclopédie (2ème partie) : la guerre  d'escarmouches des Cacouacs - Le Dicopat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420" y="908720"/>
            <a:ext cx="2664296" cy="472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2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ické knihy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9_TF02801059_TF02801059.potx" id="{5467B639-F32D-45AC-9204-C73EE8721140}" vid="{91D78186-3BBE-4507-8D5D-DBE9317777C1}"/>
    </a:ext>
  </a:extLst>
</a:theme>
</file>

<file path=ppt/theme/theme2.xml><?xml version="1.0" encoding="utf-8"?>
<a:theme xmlns:a="http://schemas.openxmlformats.org/drawingml/2006/main" name="Motiv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Klasická knižní vzdělávací prezentace (širokoúhlý formát)</Template>
  <TotalTime>36</TotalTime>
  <Words>386</Words>
  <Application>Microsoft Office PowerPoint</Application>
  <PresentationFormat>Vlastní</PresentationFormat>
  <Paragraphs>45</Paragraphs>
  <Slides>8</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8</vt:i4>
      </vt:variant>
    </vt:vector>
  </HeadingPairs>
  <TitlesOfParts>
    <vt:vector size="11" baseType="lpstr">
      <vt:lpstr>Arial</vt:lpstr>
      <vt:lpstr>Constantia</vt:lpstr>
      <vt:lpstr>Klasické knihy (16:9)</vt:lpstr>
      <vt:lpstr>Encyclopédie </vt:lpstr>
      <vt:lpstr>Encyclopédie numérisée: projet „Encre“</vt:lpstr>
      <vt:lpstr>Chronologie sommaire du projet ou une histoire mouvementée</vt:lpstr>
      <vt:lpstr>Objectifs de l‘Encyclopédie selon Diderot et d‘Alembert</vt:lpstr>
      <vt:lpstr>Une oeuvre « pratique »: planches de l’Encyclopédie </vt:lpstr>
      <vt:lpstr>Sources de l‘Encyclopédie</vt:lpstr>
      <vt:lpstr>Rédacteurs de l‘Encyclopédie</vt:lpstr>
      <vt:lpstr>Controverse de l‘Encyclopédie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Encyclopédie</dc:title>
  <dc:creator>MZK</dc:creator>
  <cp:lastModifiedBy>MZK</cp:lastModifiedBy>
  <cp:revision>4</cp:revision>
  <dcterms:created xsi:type="dcterms:W3CDTF">2022-03-23T21:01:49Z</dcterms:created>
  <dcterms:modified xsi:type="dcterms:W3CDTF">2022-03-23T21:38:29Z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