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98EF3-17AA-04EA-F790-4DEB2295B3DD}" v="1" dt="2022-03-09T08:30:46.183"/>
    <p1510:client id="{EB6E6DB5-D4DF-1D98-7B80-4505C090D60D}" v="15" dt="2022-02-17T08:45:24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Králová" userId="bc2d1a33-7f74-4183-a192-ce19c0bb23df" providerId="ADAL" clId="{32F1142E-3FF7-4360-A2D5-306564541A80}"/>
    <pc:docChg chg="custSel modSld">
      <pc:chgData name="Veronika Králová" userId="bc2d1a33-7f74-4183-a192-ce19c0bb23df" providerId="ADAL" clId="{32F1142E-3FF7-4360-A2D5-306564541A80}" dt="2022-02-16T20:20:48.379" v="342" actId="20577"/>
      <pc:docMkLst>
        <pc:docMk/>
      </pc:docMkLst>
      <pc:sldChg chg="modSp mod">
        <pc:chgData name="Veronika Králová" userId="bc2d1a33-7f74-4183-a192-ce19c0bb23df" providerId="ADAL" clId="{32F1142E-3FF7-4360-A2D5-306564541A80}" dt="2022-02-16T20:16:41.516" v="0" actId="20577"/>
        <pc:sldMkLst>
          <pc:docMk/>
          <pc:sldMk cId="1305773265" sldId="259"/>
        </pc:sldMkLst>
        <pc:spChg chg="mod">
          <ac:chgData name="Veronika Králová" userId="bc2d1a33-7f74-4183-a192-ce19c0bb23df" providerId="ADAL" clId="{32F1142E-3FF7-4360-A2D5-306564541A80}" dt="2022-02-16T20:16:41.516" v="0" actId="20577"/>
          <ac:spMkLst>
            <pc:docMk/>
            <pc:sldMk cId="1305773265" sldId="259"/>
            <ac:spMk id="3" creationId="{56377A83-8505-4592-9570-59F5B40AFD2A}"/>
          </ac:spMkLst>
        </pc:spChg>
      </pc:sldChg>
      <pc:sldChg chg="modSp mod">
        <pc:chgData name="Veronika Králová" userId="bc2d1a33-7f74-4183-a192-ce19c0bb23df" providerId="ADAL" clId="{32F1142E-3FF7-4360-A2D5-306564541A80}" dt="2022-02-16T20:19:44.600" v="229" actId="20577"/>
        <pc:sldMkLst>
          <pc:docMk/>
          <pc:sldMk cId="490567909" sldId="260"/>
        </pc:sldMkLst>
        <pc:spChg chg="mod">
          <ac:chgData name="Veronika Králová" userId="bc2d1a33-7f74-4183-a192-ce19c0bb23df" providerId="ADAL" clId="{32F1142E-3FF7-4360-A2D5-306564541A80}" dt="2022-02-16T20:19:44.600" v="229" actId="20577"/>
          <ac:spMkLst>
            <pc:docMk/>
            <pc:sldMk cId="490567909" sldId="260"/>
            <ac:spMk id="3" creationId="{CCE8CAEA-FF7C-4369-A4C3-B8ED4DEC6808}"/>
          </ac:spMkLst>
        </pc:spChg>
      </pc:sldChg>
      <pc:sldChg chg="modSp mod">
        <pc:chgData name="Veronika Králová" userId="bc2d1a33-7f74-4183-a192-ce19c0bb23df" providerId="ADAL" clId="{32F1142E-3FF7-4360-A2D5-306564541A80}" dt="2022-02-16T20:20:48.379" v="342" actId="20577"/>
        <pc:sldMkLst>
          <pc:docMk/>
          <pc:sldMk cId="24166155" sldId="261"/>
        </pc:sldMkLst>
        <pc:spChg chg="mod">
          <ac:chgData name="Veronika Králová" userId="bc2d1a33-7f74-4183-a192-ce19c0bb23df" providerId="ADAL" clId="{32F1142E-3FF7-4360-A2D5-306564541A80}" dt="2022-02-16T20:20:48.379" v="342" actId="20577"/>
          <ac:spMkLst>
            <pc:docMk/>
            <pc:sldMk cId="24166155" sldId="261"/>
            <ac:spMk id="3" creationId="{7D0D7B0E-ABFC-4F25-BB7A-F42AE698810B}"/>
          </ac:spMkLst>
        </pc:spChg>
      </pc:sldChg>
    </pc:docChg>
  </pc:docChgLst>
  <pc:docChgLst>
    <pc:chgData name="Veronika Králová" userId="S::428716@muni.cz::bc2d1a33-7f74-4183-a192-ce19c0bb23df" providerId="AD" clId="Web-{EB6E6DB5-D4DF-1D98-7B80-4505C090D60D}"/>
    <pc:docChg chg="delSld modSld">
      <pc:chgData name="Veronika Králová" userId="S::428716@muni.cz::bc2d1a33-7f74-4183-a192-ce19c0bb23df" providerId="AD" clId="Web-{EB6E6DB5-D4DF-1D98-7B80-4505C090D60D}" dt="2022-02-17T08:45:24.842" v="13"/>
      <pc:docMkLst>
        <pc:docMk/>
      </pc:docMkLst>
      <pc:sldChg chg="modSp">
        <pc:chgData name="Veronika Králová" userId="S::428716@muni.cz::bc2d1a33-7f74-4183-a192-ce19c0bb23df" providerId="AD" clId="Web-{EB6E6DB5-D4DF-1D98-7B80-4505C090D60D}" dt="2022-02-17T08:42:37.900" v="3" actId="20577"/>
        <pc:sldMkLst>
          <pc:docMk/>
          <pc:sldMk cId="218473252" sldId="256"/>
        </pc:sldMkLst>
        <pc:spChg chg="mod">
          <ac:chgData name="Veronika Králová" userId="S::428716@muni.cz::bc2d1a33-7f74-4183-a192-ce19c0bb23df" providerId="AD" clId="Web-{EB6E6DB5-D4DF-1D98-7B80-4505C090D60D}" dt="2022-02-17T08:42:37.900" v="3" actId="20577"/>
          <ac:spMkLst>
            <pc:docMk/>
            <pc:sldMk cId="218473252" sldId="256"/>
            <ac:spMk id="3" creationId="{BC812A11-105B-484A-9AA1-FC57246D6176}"/>
          </ac:spMkLst>
        </pc:spChg>
      </pc:sldChg>
      <pc:sldChg chg="modSp">
        <pc:chgData name="Veronika Králová" userId="S::428716@muni.cz::bc2d1a33-7f74-4183-a192-ce19c0bb23df" providerId="AD" clId="Web-{EB6E6DB5-D4DF-1D98-7B80-4505C090D60D}" dt="2022-02-17T08:43:14.979" v="12" actId="20577"/>
        <pc:sldMkLst>
          <pc:docMk/>
          <pc:sldMk cId="490567909" sldId="260"/>
        </pc:sldMkLst>
        <pc:spChg chg="mod">
          <ac:chgData name="Veronika Králová" userId="S::428716@muni.cz::bc2d1a33-7f74-4183-a192-ce19c0bb23df" providerId="AD" clId="Web-{EB6E6DB5-D4DF-1D98-7B80-4505C090D60D}" dt="2022-02-17T08:43:14.979" v="12" actId="20577"/>
          <ac:spMkLst>
            <pc:docMk/>
            <pc:sldMk cId="490567909" sldId="260"/>
            <ac:spMk id="3" creationId="{CCE8CAEA-FF7C-4369-A4C3-B8ED4DEC6808}"/>
          </ac:spMkLst>
        </pc:spChg>
      </pc:sldChg>
      <pc:sldChg chg="del">
        <pc:chgData name="Veronika Králová" userId="S::428716@muni.cz::bc2d1a33-7f74-4183-a192-ce19c0bb23df" providerId="AD" clId="Web-{EB6E6DB5-D4DF-1D98-7B80-4505C090D60D}" dt="2022-02-17T08:45:24.842" v="13"/>
        <pc:sldMkLst>
          <pc:docMk/>
          <pc:sldMk cId="1206738976" sldId="262"/>
        </pc:sldMkLst>
      </pc:sldChg>
    </pc:docChg>
  </pc:docChgLst>
  <pc:docChgLst>
    <pc:chgData name="Veronika Králová" userId="S::428716@muni.cz::bc2d1a33-7f74-4183-a192-ce19c0bb23df" providerId="AD" clId="Web-{C4898EF3-17AA-04EA-F790-4DEB2295B3DD}"/>
    <pc:docChg chg="sldOrd">
      <pc:chgData name="Veronika Králová" userId="S::428716@muni.cz::bc2d1a33-7f74-4183-a192-ce19c0bb23df" providerId="AD" clId="Web-{C4898EF3-17AA-04EA-F790-4DEB2295B3DD}" dt="2022-03-09T08:30:46.183" v="0"/>
      <pc:docMkLst>
        <pc:docMk/>
      </pc:docMkLst>
      <pc:sldChg chg="ord">
        <pc:chgData name="Veronika Králová" userId="S::428716@muni.cz::bc2d1a33-7f74-4183-a192-ce19c0bb23df" providerId="AD" clId="Web-{C4898EF3-17AA-04EA-F790-4DEB2295B3DD}" dt="2022-03-09T08:30:46.183" v="0"/>
        <pc:sldMkLst>
          <pc:docMk/>
          <pc:sldMk cId="2416615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3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30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95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62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62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4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39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65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8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14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E6DC4BD-034A-4143-B77B-F60D1B6912EF}" type="datetimeFigureOut">
              <a:rPr lang="de-DE" smtClean="0"/>
              <a:t>09.03.2022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37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ad.cz/pdf/DAAD_stipendijni%20letak%202019_interaktivni.pdf" TargetMode="External"/><Relationship Id="rId2" Type="http://schemas.openxmlformats.org/officeDocument/2006/relationships/hyperlink" Target="https://historie.phil.muni.cz/studium/studium-v-zahranici-erasm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zs.cz/cz/aktion-ceska-republika-rakousko/prehled-stipendii/" TargetMode="External"/><Relationship Id="rId4" Type="http://schemas.openxmlformats.org/officeDocument/2006/relationships/hyperlink" Target="https://www2.daad.de/deutschland/studienangebote/sommerkurse/de/result/?q=&amp;fos=4&amp;scholarshipLC=&amp;scholarshipSC=&amp;degree%5B%5D=&amp;lang%5B%5D=&amp;cit%5B%5D=&amp;tyi%5B%5D=&amp;ins%5B%5D=&amp;dur%5B%5D=&amp;sort=4&amp;subjects%5B%5D=28&amp;limit=10&amp;offset=&amp;display=lis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A5348-89AE-44F4-B85E-C837C2FE6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historiker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812A11-105B-484A-9AA1-FC57246D6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Stunde</a:t>
            </a:r>
            <a:endParaRPr lang="de-DE" dirty="0" err="1"/>
          </a:p>
        </p:txBody>
      </p:sp>
    </p:spTree>
    <p:extLst>
      <p:ext uri="{BB962C8B-B14F-4D97-AF65-F5344CB8AC3E}">
        <p14:creationId xmlns:p14="http://schemas.microsoft.com/office/powerpoint/2010/main" val="21847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4C650-6C28-4354-B41D-EA79D5AC9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 </a:t>
            </a:r>
            <a:r>
              <a:rPr lang="cs-CZ" dirty="0" err="1"/>
              <a:t>jetzt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!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68E9D-F17D-4464-A23E-AD90DC8DF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dirty="0" err="1"/>
              <a:t>besseres</a:t>
            </a:r>
            <a:r>
              <a:rPr lang="cs-CZ" dirty="0"/>
              <a:t> </a:t>
            </a:r>
            <a:r>
              <a:rPr lang="cs-CZ" dirty="0" err="1"/>
              <a:t>Hörverständnis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Sicherheit</a:t>
            </a:r>
            <a:r>
              <a:rPr lang="cs-CZ" dirty="0"/>
              <a:t> </a:t>
            </a:r>
            <a:r>
              <a:rPr lang="cs-CZ" dirty="0" err="1"/>
              <a:t>beim</a:t>
            </a:r>
            <a:r>
              <a:rPr lang="cs-CZ" dirty="0"/>
              <a:t> </a:t>
            </a:r>
            <a:r>
              <a:rPr lang="cs-CZ" dirty="0" err="1"/>
              <a:t>Sprechen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WENN SIE NICHT VERSTEHEN, MELDEN SIE SICH BITTE!!!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328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9247-4CA8-41A8-ACC0-530AB5AC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ZIEL: </a:t>
            </a:r>
            <a:r>
              <a:rPr lang="cs-CZ" dirty="0" err="1"/>
              <a:t>Studienaufenthalt</a:t>
            </a:r>
            <a:r>
              <a:rPr lang="cs-CZ" dirty="0"/>
              <a:t> in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deutschprachigen</a:t>
            </a:r>
            <a:r>
              <a:rPr lang="cs-CZ" dirty="0"/>
              <a:t> Land!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8E7E3-7D53-468C-9582-0FE5D4E8C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084832"/>
            <a:ext cx="972007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Erasmus (</a:t>
            </a:r>
            <a:r>
              <a:rPr lang="cs-CZ" dirty="0" err="1"/>
              <a:t>einfache</a:t>
            </a:r>
            <a:r>
              <a:rPr lang="cs-CZ" dirty="0"/>
              <a:t> </a:t>
            </a:r>
            <a:r>
              <a:rPr lang="cs-CZ" dirty="0" err="1"/>
              <a:t>Bewerbung</a:t>
            </a:r>
            <a:r>
              <a:rPr lang="cs-CZ" dirty="0"/>
              <a:t>, </a:t>
            </a:r>
            <a:r>
              <a:rPr lang="cs-CZ" dirty="0" err="1"/>
              <a:t>weniger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https://historie.phil.muni.cz/studium/studium-v-zahranici-erasmus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DAAD (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Papierkram</a:t>
            </a:r>
            <a:r>
              <a:rPr lang="cs-CZ" dirty="0"/>
              <a:t>, </a:t>
            </a:r>
            <a:r>
              <a:rPr lang="cs-CZ" dirty="0" err="1"/>
              <a:t>dafür</a:t>
            </a:r>
            <a:r>
              <a:rPr lang="cs-CZ" dirty="0"/>
              <a:t> </a:t>
            </a:r>
            <a:r>
              <a:rPr lang="cs-CZ" dirty="0" err="1"/>
              <a:t>mehr</a:t>
            </a:r>
            <a:r>
              <a:rPr lang="cs-CZ" dirty="0"/>
              <a:t> </a:t>
            </a:r>
            <a:r>
              <a:rPr lang="cs-CZ" dirty="0" err="1"/>
              <a:t>Geld</a:t>
            </a:r>
            <a:r>
              <a:rPr lang="cs-CZ" dirty="0"/>
              <a:t>) – </a:t>
            </a:r>
            <a:r>
              <a:rPr lang="cs-CZ" dirty="0" err="1"/>
              <a:t>Sommerkurse</a:t>
            </a:r>
            <a:r>
              <a:rPr lang="cs-CZ" dirty="0"/>
              <a:t>, </a:t>
            </a:r>
            <a:r>
              <a:rPr lang="cs-CZ" dirty="0" err="1"/>
              <a:t>Masterstudium</a:t>
            </a:r>
            <a:endParaRPr lang="cs-CZ" dirty="0"/>
          </a:p>
          <a:p>
            <a:pPr marL="0" indent="0">
              <a:buNone/>
            </a:pPr>
            <a:r>
              <a:rPr lang="de-DE" dirty="0">
                <a:hlinkClick r:id="rId3"/>
              </a:rPr>
              <a:t>http://www.daad.cz/pdf/DAAD_stipendijni%20letak%202019_interaktivni.pdf</a:t>
            </a:r>
            <a:endParaRPr lang="cs-CZ" dirty="0"/>
          </a:p>
          <a:p>
            <a:pPr marL="0" indent="0">
              <a:buNone/>
            </a:pPr>
            <a:r>
              <a:rPr lang="de-DE" dirty="0">
                <a:hlinkClick r:id="rId4"/>
              </a:rPr>
              <a:t>https://www2.daad.de/deutschland/studienangebote/sommerkurse/de/result/?q=&amp;fos=4&amp;scholarshipLC=&amp;scholarshipSC=&amp;degree%5B%5D=&amp;lang%5B%5D=&amp;cit%5B%5D=&amp;tyi%5B%5D=&amp;ins%5B%5D=&amp;dur%5B%5D=&amp;sort=4&amp;subjects%5B%5D=28&amp;limit=10&amp;offset=&amp;display=lis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ÖAD (</a:t>
            </a:r>
            <a:r>
              <a:rPr lang="cs-CZ" dirty="0" err="1"/>
              <a:t>einfach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trotzdem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besten</a:t>
            </a:r>
            <a:r>
              <a:rPr lang="cs-CZ" dirty="0"/>
              <a:t> </a:t>
            </a:r>
            <a:r>
              <a:rPr lang="cs-CZ" dirty="0" err="1"/>
              <a:t>bezahlt</a:t>
            </a:r>
            <a:r>
              <a:rPr lang="cs-CZ" dirty="0"/>
              <a:t>!)</a:t>
            </a:r>
          </a:p>
          <a:p>
            <a:pPr marL="0" indent="0">
              <a:buNone/>
            </a:pPr>
            <a:r>
              <a:rPr lang="de-DE" dirty="0">
                <a:hlinkClick r:id="rId5"/>
              </a:rPr>
              <a:t>https://www.dzs.cz/cz/aktion-ceska-republika-rakousko/prehled-stipendii/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618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A3D92-3A6E-4165-B540-1CAB4FC7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verlauf</a:t>
            </a:r>
            <a:r>
              <a:rPr lang="cs-CZ" dirty="0"/>
              <a:t> der </a:t>
            </a:r>
            <a:r>
              <a:rPr lang="cs-CZ" dirty="0" err="1"/>
              <a:t>stunden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77A83-8505-4592-9570-59F5B40A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ym typeface="Wingdings" panose="05000000000000000000" pitchFamily="2" charset="2"/>
              </a:rPr>
              <a:t>In </a:t>
            </a:r>
            <a:r>
              <a:rPr lang="cs-CZ" dirty="0" err="1">
                <a:sym typeface="Wingdings" panose="05000000000000000000" pitchFamily="2" charset="2"/>
              </a:rPr>
              <a:t>Diskussionrunden</a:t>
            </a:r>
            <a:r>
              <a:rPr lang="cs-CZ" dirty="0">
                <a:sym typeface="Wingdings" panose="05000000000000000000" pitchFamily="2" charset="2"/>
              </a:rPr>
              <a:t> (=</a:t>
            </a:r>
            <a:r>
              <a:rPr lang="cs-CZ" dirty="0" err="1">
                <a:sym typeface="Wingdings" panose="05000000000000000000" pitchFamily="2" charset="2"/>
              </a:rPr>
              <a:t>Gruppe</a:t>
            </a:r>
            <a:r>
              <a:rPr lang="cs-CZ" dirty="0">
                <a:sym typeface="Wingdings" panose="05000000000000000000" pitchFamily="2" charset="2"/>
              </a:rPr>
              <a:t> von 2, 3 </a:t>
            </a:r>
            <a:r>
              <a:rPr lang="cs-CZ" dirty="0" err="1">
                <a:sym typeface="Wingdings" panose="05000000000000000000" pitchFamily="2" charset="2"/>
              </a:rPr>
              <a:t>Studenten</a:t>
            </a:r>
            <a:r>
              <a:rPr lang="cs-CZ" dirty="0">
                <a:sym typeface="Wingdings" panose="05000000000000000000" pitchFamily="2" charset="2"/>
              </a:rPr>
              <a:t>) </a:t>
            </a:r>
            <a:r>
              <a:rPr lang="cs-CZ" dirty="0" err="1">
                <a:sym typeface="Wingdings" panose="05000000000000000000" pitchFamily="2" charset="2"/>
              </a:rPr>
              <a:t>wird</a:t>
            </a:r>
            <a:r>
              <a:rPr lang="cs-CZ" dirty="0">
                <a:sym typeface="Wingdings" panose="05000000000000000000" pitchFamily="2" charset="2"/>
              </a:rPr>
              <a:t> der Text </a:t>
            </a:r>
            <a:r>
              <a:rPr lang="cs-CZ" dirty="0" err="1">
                <a:sym typeface="Wingdings" panose="05000000000000000000" pitchFamily="2" charset="2"/>
              </a:rPr>
              <a:t>aus</a:t>
            </a:r>
            <a:r>
              <a:rPr lang="cs-CZ" dirty="0">
                <a:sym typeface="Wingdings" panose="05000000000000000000" pitchFamily="2" charset="2"/>
              </a:rPr>
              <a:t> der </a:t>
            </a:r>
            <a:r>
              <a:rPr lang="cs-CZ" dirty="0" err="1">
                <a:sym typeface="Wingdings" panose="05000000000000000000" pitchFamily="2" charset="2"/>
              </a:rPr>
              <a:t>vorherigen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Stunde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diskutiert</a:t>
            </a:r>
            <a:r>
              <a:rPr lang="cs-CZ" dirty="0">
                <a:sym typeface="Wingdings" panose="05000000000000000000" pitchFamily="2" charset="2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>
                <a:sym typeface="Wingdings" panose="05000000000000000000" pitchFamily="2" charset="2"/>
              </a:rPr>
              <a:t>Dann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besprechen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gemeinsam</a:t>
            </a:r>
            <a:r>
              <a:rPr lang="cs-CZ" dirty="0">
                <a:sym typeface="Wingdings" panose="05000000000000000000" pitchFamily="2" charset="2"/>
              </a:rPr>
              <a:t> den </a:t>
            </a:r>
            <a:r>
              <a:rPr lang="cs-CZ" dirty="0" err="1">
                <a:sym typeface="Wingdings" panose="05000000000000000000" pitchFamily="2" charset="2"/>
              </a:rPr>
              <a:t>neuen</a:t>
            </a:r>
            <a:r>
              <a:rPr lang="cs-CZ" dirty="0">
                <a:sym typeface="Wingdings" panose="05000000000000000000" pitchFamily="2" charset="2"/>
              </a:rPr>
              <a:t> Text, den </a:t>
            </a:r>
            <a:r>
              <a:rPr lang="cs-CZ" dirty="0" err="1">
                <a:sym typeface="Wingdings" panose="05000000000000000000" pitchFamily="2" charset="2"/>
              </a:rPr>
              <a:t>ich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ihnen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eine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Woche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vorher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schicke</a:t>
            </a:r>
            <a:r>
              <a:rPr lang="cs-CZ" dirty="0">
                <a:sym typeface="Wingdings" panose="05000000000000000000" pitchFamily="2" charset="2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77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6E00E-510B-4C38-B787-C393E798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024128" y="539497"/>
            <a:ext cx="9879098" cy="45719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D7B0E-ABFC-4F25-BB7A-F42AE698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33670"/>
            <a:ext cx="9720071" cy="527569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einmal</a:t>
            </a:r>
            <a:r>
              <a:rPr lang="cs-CZ" dirty="0"/>
              <a:t> „</a:t>
            </a:r>
            <a:r>
              <a:rPr lang="cs-CZ" i="1" dirty="0" err="1"/>
              <a:t>Recht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schweigen</a:t>
            </a:r>
            <a:r>
              <a:rPr lang="cs-CZ" dirty="0"/>
              <a:t>“ =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 in der </a:t>
            </a:r>
            <a:r>
              <a:rPr lang="cs-CZ" dirty="0" err="1"/>
              <a:t>Stunde</a:t>
            </a:r>
            <a:r>
              <a:rPr lang="cs-CZ" dirty="0"/>
              <a:t> </a:t>
            </a:r>
            <a:r>
              <a:rPr lang="cs-CZ" dirty="0" err="1"/>
              <a:t>anwesend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müssen</a:t>
            </a:r>
            <a:r>
              <a:rPr lang="cs-CZ" dirty="0"/>
              <a:t>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vorbereitet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befragt</a:t>
            </a:r>
            <a:r>
              <a:rPr lang="cs-CZ" dirty="0"/>
              <a:t> (</a:t>
            </a:r>
            <a:r>
              <a:rPr lang="cs-CZ" dirty="0" err="1"/>
              <a:t>sagen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es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vor dem </a:t>
            </a:r>
            <a:r>
              <a:rPr lang="cs-CZ" dirty="0" err="1"/>
              <a:t>Beginn</a:t>
            </a:r>
            <a:r>
              <a:rPr lang="cs-CZ" dirty="0"/>
              <a:t> der </a:t>
            </a:r>
            <a:r>
              <a:rPr lang="cs-CZ" dirty="0" err="1"/>
              <a:t>Stunde</a:t>
            </a:r>
            <a:r>
              <a:rPr lang="cs-CZ" dirty="0"/>
              <a:t>) –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err="1"/>
              <a:t>lieber</a:t>
            </a:r>
            <a:r>
              <a:rPr lang="cs-CZ" dirty="0"/>
              <a:t> </a:t>
            </a:r>
            <a:r>
              <a:rPr lang="cs-CZ" dirty="0" err="1"/>
              <a:t>unvorbereitet</a:t>
            </a:r>
            <a:r>
              <a:rPr lang="cs-CZ" dirty="0"/>
              <a:t> </a:t>
            </a:r>
            <a:r>
              <a:rPr lang="cs-CZ" dirty="0" err="1"/>
              <a:t>kommen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überhaupt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37D6E-5972-4841-8E4B-E4224192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Anforderungen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E8CAEA-FF7C-4369-A4C3-B8ED4DEC6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die Texte mit Verständnis lesen</a:t>
            </a:r>
            <a:r>
              <a:rPr lang="cs-CZ" dirty="0"/>
              <a:t> – </a:t>
            </a:r>
            <a:r>
              <a:rPr lang="cs-CZ" i="1" dirty="0" err="1"/>
              <a:t>aber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müssen</a:t>
            </a:r>
            <a:r>
              <a:rPr lang="cs-CZ" i="1" dirty="0"/>
              <a:t> </a:t>
            </a:r>
            <a:r>
              <a:rPr lang="cs-CZ" b="1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jedes</a:t>
            </a:r>
            <a:r>
              <a:rPr lang="cs-CZ" i="1" dirty="0"/>
              <a:t> </a:t>
            </a:r>
            <a:r>
              <a:rPr lang="cs-CZ" i="1" dirty="0" err="1"/>
              <a:t>einzelne</a:t>
            </a:r>
            <a:r>
              <a:rPr lang="cs-CZ" i="1" dirty="0"/>
              <a:t> </a:t>
            </a:r>
            <a:r>
              <a:rPr lang="cs-CZ" i="1" dirty="0" err="1"/>
              <a:t>Wort</a:t>
            </a:r>
            <a:r>
              <a:rPr lang="cs-CZ" i="1" dirty="0"/>
              <a:t> </a:t>
            </a:r>
            <a:r>
              <a:rPr lang="cs-CZ" i="1" dirty="0" err="1"/>
              <a:t>verstehen</a:t>
            </a:r>
            <a:r>
              <a:rPr lang="cs-CZ" i="1" dirty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de-DE" dirty="0"/>
              <a:t>Fragen </a:t>
            </a:r>
            <a:r>
              <a:rPr lang="cs-CZ" dirty="0" err="1"/>
              <a:t>schriftlich</a:t>
            </a:r>
            <a:r>
              <a:rPr lang="cs-CZ" dirty="0"/>
              <a:t> </a:t>
            </a:r>
            <a:r>
              <a:rPr lang="de-DE" dirty="0"/>
              <a:t>beantworten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regelmäßig</a:t>
            </a:r>
            <a:r>
              <a:rPr lang="cs-CZ" dirty="0"/>
              <a:t> </a:t>
            </a:r>
            <a:r>
              <a:rPr lang="cs-CZ" dirty="0" err="1"/>
              <a:t>abgeben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de-DE" dirty="0"/>
              <a:t>aktive Teilnahme an der Diskussion </a:t>
            </a:r>
            <a:r>
              <a:rPr lang="cs-CZ" dirty="0"/>
              <a:t>in der </a:t>
            </a:r>
            <a:r>
              <a:rPr lang="cs-CZ" dirty="0" err="1"/>
              <a:t>Stunde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mindestens</a:t>
            </a:r>
            <a:r>
              <a:rPr lang="cs-CZ" dirty="0"/>
              <a:t> 3x </a:t>
            </a:r>
            <a:r>
              <a:rPr lang="cs-CZ" dirty="0" err="1"/>
              <a:t>mal</a:t>
            </a:r>
            <a:r>
              <a:rPr lang="cs-CZ" dirty="0"/>
              <a:t> </a:t>
            </a:r>
            <a:r>
              <a:rPr lang="cs-CZ" dirty="0" err="1"/>
              <a:t>präsent</a:t>
            </a:r>
            <a:r>
              <a:rPr lang="cs-CZ" dirty="0"/>
              <a:t> </a:t>
            </a:r>
            <a:r>
              <a:rPr lang="cs-CZ" dirty="0" err="1"/>
              <a:t>sein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 </a:t>
            </a:r>
            <a:r>
              <a:rPr lang="cs-CZ" dirty="0" err="1">
                <a:sym typeface="Wingdings" panose="05000000000000000000" pitchFamily="2" charset="2"/>
              </a:rPr>
              <a:t>wenn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sie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überhaupt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nicht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erscheinen</a:t>
            </a:r>
            <a:r>
              <a:rPr lang="cs-CZ" dirty="0">
                <a:sym typeface="Wingdings" panose="05000000000000000000" pitchFamily="2" charset="2"/>
              </a:rPr>
              <a:t> oder </a:t>
            </a:r>
            <a:r>
              <a:rPr lang="cs-CZ" dirty="0" err="1">
                <a:sym typeface="Wingdings" panose="05000000000000000000" pitchFamily="2" charset="2"/>
              </a:rPr>
              <a:t>die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Fragen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nicht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regelmäßig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abgeben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erwartet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Sie</a:t>
            </a:r>
            <a:r>
              <a:rPr lang="cs-CZ" dirty="0">
                <a:sym typeface="Wingdings" panose="05000000000000000000" pitchFamily="2" charset="2"/>
              </a:rPr>
              <a:t> </a:t>
            </a:r>
            <a:r>
              <a:rPr lang="cs-CZ" dirty="0" err="1">
                <a:sym typeface="Wingdings" panose="05000000000000000000" pitchFamily="2" charset="2"/>
              </a:rPr>
              <a:t>noch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dazu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eine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mündliche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Prüfung</a:t>
            </a:r>
            <a:r>
              <a:rPr lang="cs-CZ" dirty="0">
                <a:sym typeface="Wingdings" panose="05000000000000000000" pitchFamily="2" charset="2"/>
              </a:rPr>
              <a:t> 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567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363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Integrál</vt:lpstr>
      <vt:lpstr>Deutsch für historiker</vt:lpstr>
      <vt:lpstr>Ab jetzt auf deutsch!</vt:lpstr>
      <vt:lpstr>ZIEL: Studienaufenthalt in einem deutschprachigen Land!</vt:lpstr>
      <vt:lpstr>verlauf der stunden</vt:lpstr>
      <vt:lpstr>Prezentace aplikace PowerPoint</vt:lpstr>
      <vt:lpstr>Anforderungen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37</cp:revision>
  <dcterms:created xsi:type="dcterms:W3CDTF">2019-10-06T15:14:43Z</dcterms:created>
  <dcterms:modified xsi:type="dcterms:W3CDTF">2022-03-09T08:30:46Z</dcterms:modified>
</cp:coreProperties>
</file>