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sldIdLst>
    <p:sldId id="653" r:id="rId2"/>
    <p:sldId id="514" r:id="rId3"/>
    <p:sldId id="662" r:id="rId4"/>
    <p:sldId id="663" r:id="rId5"/>
    <p:sldId id="551" r:id="rId6"/>
    <p:sldId id="628" r:id="rId7"/>
    <p:sldId id="542" r:id="rId8"/>
    <p:sldId id="544" r:id="rId9"/>
    <p:sldId id="525" r:id="rId10"/>
    <p:sldId id="547" r:id="rId11"/>
    <p:sldId id="654" r:id="rId12"/>
    <p:sldId id="558" r:id="rId13"/>
    <p:sldId id="557" r:id="rId14"/>
    <p:sldId id="589" r:id="rId15"/>
    <p:sldId id="590" r:id="rId16"/>
    <p:sldId id="593" r:id="rId17"/>
    <p:sldId id="594" r:id="rId18"/>
    <p:sldId id="592" r:id="rId19"/>
    <p:sldId id="591" r:id="rId20"/>
    <p:sldId id="642" r:id="rId21"/>
    <p:sldId id="659" r:id="rId22"/>
    <p:sldId id="597" r:id="rId23"/>
    <p:sldId id="606" r:id="rId24"/>
    <p:sldId id="650" r:id="rId25"/>
    <p:sldId id="600" r:id="rId26"/>
    <p:sldId id="601" r:id="rId27"/>
    <p:sldId id="641" r:id="rId28"/>
    <p:sldId id="640" r:id="rId29"/>
    <p:sldId id="603" r:id="rId30"/>
    <p:sldId id="660" r:id="rId31"/>
    <p:sldId id="643" r:id="rId32"/>
    <p:sldId id="646" r:id="rId33"/>
    <p:sldId id="644" r:id="rId34"/>
    <p:sldId id="645" r:id="rId35"/>
    <p:sldId id="661" r:id="rId36"/>
    <p:sldId id="610" r:id="rId37"/>
    <p:sldId id="607" r:id="rId38"/>
    <p:sldId id="609" r:id="rId39"/>
    <p:sldId id="599" r:id="rId40"/>
    <p:sldId id="611" r:id="rId41"/>
    <p:sldId id="619" r:id="rId42"/>
    <p:sldId id="612" r:id="rId43"/>
    <p:sldId id="613" r:id="rId44"/>
    <p:sldId id="614" r:id="rId45"/>
    <p:sldId id="621" r:id="rId46"/>
    <p:sldId id="622" r:id="rId47"/>
    <p:sldId id="620" r:id="rId48"/>
    <p:sldId id="617" r:id="rId49"/>
    <p:sldId id="618" r:id="rId50"/>
    <p:sldId id="625" r:id="rId51"/>
    <p:sldId id="624" r:id="rId52"/>
    <p:sldId id="636" r:id="rId53"/>
    <p:sldId id="627" r:id="rId54"/>
    <p:sldId id="634" r:id="rId55"/>
    <p:sldId id="633" r:id="rId56"/>
    <p:sldId id="630" r:id="rId57"/>
    <p:sldId id="631" r:id="rId58"/>
    <p:sldId id="635"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Work Sans" panose="00000500000000000000" pitchFamily="2" charset="-18"/>
      <p:regular r:id="rId65"/>
      <p:bold r:id="rId66"/>
    </p:embeddedFont>
    <p:embeddedFont>
      <p:font typeface="Work Sans ExtraBold" panose="00000900000000000000" pitchFamily="2" charset="-18"/>
      <p:bold r:id="rId67"/>
    </p:embeddedFont>
    <p:embeddedFont>
      <p:font typeface="Work Sans Light" panose="00000400000000000000" pitchFamily="2" charset="-18"/>
      <p:regular r:id="rId68"/>
    </p:embeddedFont>
    <p:embeddedFont>
      <p:font typeface="Work Sans Medium" panose="00000600000000000000" pitchFamily="2" charset="-18"/>
      <p:regular r:id="rId69"/>
    </p:embeddedFont>
    <p:embeddedFont>
      <p:font typeface="Work Sans SemiBold" panose="00000700000000000000" pitchFamily="2" charset="-18"/>
      <p:bold r:id="rId70"/>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EBAFAF"/>
    <a:srgbClr val="A7EDF7"/>
    <a:srgbClr val="EDD9B1"/>
    <a:srgbClr val="E2A2D1"/>
    <a:srgbClr val="99A4AD"/>
    <a:srgbClr val="B6B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0B52E1-2582-4BE4-AD31-FD16A6727CB3}" v="1" dt="2022-05-11T07:52:01.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74736" autoAdjust="0"/>
  </p:normalViewPr>
  <p:slideViewPr>
    <p:cSldViewPr snapToGrid="0">
      <p:cViewPr varScale="1">
        <p:scale>
          <a:sx n="87" d="100"/>
          <a:sy n="87" d="100"/>
        </p:scale>
        <p:origin x="5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áš Marek" userId="53742ee9-ccb9-420c-8223-d05f90d8c1c3" providerId="ADAL" clId="{EDE63174-25CC-4D85-8A86-9669020A3CD9}"/>
    <pc:docChg chg="undo custSel addSld delSld modSld sldOrd">
      <pc:chgData name="Tomáš Marek" userId="53742ee9-ccb9-420c-8223-d05f90d8c1c3" providerId="ADAL" clId="{EDE63174-25CC-4D85-8A86-9669020A3CD9}" dt="2022-05-06T06:30:44.843" v="691" actId="1076"/>
      <pc:docMkLst>
        <pc:docMk/>
      </pc:docMkLst>
      <pc:sldChg chg="del">
        <pc:chgData name="Tomáš Marek" userId="53742ee9-ccb9-420c-8223-d05f90d8c1c3" providerId="ADAL" clId="{EDE63174-25CC-4D85-8A86-9669020A3CD9}" dt="2022-05-05T16:19:10.268" v="300" actId="47"/>
        <pc:sldMkLst>
          <pc:docMk/>
          <pc:sldMk cId="1916364727" sldId="549"/>
        </pc:sldMkLst>
      </pc:sldChg>
      <pc:sldChg chg="del">
        <pc:chgData name="Tomáš Marek" userId="53742ee9-ccb9-420c-8223-d05f90d8c1c3" providerId="ADAL" clId="{EDE63174-25CC-4D85-8A86-9669020A3CD9}" dt="2022-05-05T16:19:12.150" v="301" actId="47"/>
        <pc:sldMkLst>
          <pc:docMk/>
          <pc:sldMk cId="2165324725" sldId="550"/>
        </pc:sldMkLst>
      </pc:sldChg>
      <pc:sldChg chg="ord">
        <pc:chgData name="Tomáš Marek" userId="53742ee9-ccb9-420c-8223-d05f90d8c1c3" providerId="ADAL" clId="{EDE63174-25CC-4D85-8A86-9669020A3CD9}" dt="2022-05-06T05:58:45.658" v="605"/>
        <pc:sldMkLst>
          <pc:docMk/>
          <pc:sldMk cId="2505927100" sldId="558"/>
        </pc:sldMkLst>
      </pc:sldChg>
      <pc:sldChg chg="modSp mod">
        <pc:chgData name="Tomáš Marek" userId="53742ee9-ccb9-420c-8223-d05f90d8c1c3" providerId="ADAL" clId="{EDE63174-25CC-4D85-8A86-9669020A3CD9}" dt="2022-05-04T13:10:33.729" v="25" actId="20577"/>
        <pc:sldMkLst>
          <pc:docMk/>
          <pc:sldMk cId="1218234422" sldId="589"/>
        </pc:sldMkLst>
        <pc:spChg chg="mod">
          <ac:chgData name="Tomáš Marek" userId="53742ee9-ccb9-420c-8223-d05f90d8c1c3" providerId="ADAL" clId="{EDE63174-25CC-4D85-8A86-9669020A3CD9}" dt="2022-05-04T13:10:33.729" v="25" actId="20577"/>
          <ac:spMkLst>
            <pc:docMk/>
            <pc:sldMk cId="1218234422" sldId="589"/>
            <ac:spMk id="3" creationId="{ED7B73D7-7718-4864-83BF-4A4A630DA977}"/>
          </ac:spMkLst>
        </pc:spChg>
      </pc:sldChg>
      <pc:sldChg chg="del">
        <pc:chgData name="Tomáš Marek" userId="53742ee9-ccb9-420c-8223-d05f90d8c1c3" providerId="ADAL" clId="{EDE63174-25CC-4D85-8A86-9669020A3CD9}" dt="2022-05-05T13:20:42.604" v="28" actId="47"/>
        <pc:sldMkLst>
          <pc:docMk/>
          <pc:sldMk cId="279536076" sldId="595"/>
        </pc:sldMkLst>
      </pc:sldChg>
      <pc:sldChg chg="modSp mod">
        <pc:chgData name="Tomáš Marek" userId="53742ee9-ccb9-420c-8223-d05f90d8c1c3" providerId="ADAL" clId="{EDE63174-25CC-4D85-8A86-9669020A3CD9}" dt="2022-05-06T06:02:48.449" v="608" actId="6549"/>
        <pc:sldMkLst>
          <pc:docMk/>
          <pc:sldMk cId="2458519171" sldId="597"/>
        </pc:sldMkLst>
        <pc:spChg chg="mod">
          <ac:chgData name="Tomáš Marek" userId="53742ee9-ccb9-420c-8223-d05f90d8c1c3" providerId="ADAL" clId="{EDE63174-25CC-4D85-8A86-9669020A3CD9}" dt="2022-05-06T06:02:48.449" v="608" actId="6549"/>
          <ac:spMkLst>
            <pc:docMk/>
            <pc:sldMk cId="2458519171" sldId="597"/>
            <ac:spMk id="3" creationId="{F68A9A49-1A31-402B-AF1D-6F4A11BA1CD8}"/>
          </ac:spMkLst>
        </pc:spChg>
      </pc:sldChg>
      <pc:sldChg chg="modSp mod">
        <pc:chgData name="Tomáš Marek" userId="53742ee9-ccb9-420c-8223-d05f90d8c1c3" providerId="ADAL" clId="{EDE63174-25CC-4D85-8A86-9669020A3CD9}" dt="2022-05-05T16:29:24.786" v="587" actId="20577"/>
        <pc:sldMkLst>
          <pc:docMk/>
          <pc:sldMk cId="2781591060" sldId="599"/>
        </pc:sldMkLst>
        <pc:spChg chg="mod">
          <ac:chgData name="Tomáš Marek" userId="53742ee9-ccb9-420c-8223-d05f90d8c1c3" providerId="ADAL" clId="{EDE63174-25CC-4D85-8A86-9669020A3CD9}" dt="2022-05-05T16:29:24.786" v="587" actId="20577"/>
          <ac:spMkLst>
            <pc:docMk/>
            <pc:sldMk cId="2781591060" sldId="599"/>
            <ac:spMk id="3" creationId="{A1694C8B-F125-4E05-8000-06D60081E313}"/>
          </ac:spMkLst>
        </pc:spChg>
      </pc:sldChg>
      <pc:sldChg chg="addSp modSp mod">
        <pc:chgData name="Tomáš Marek" userId="53742ee9-ccb9-420c-8223-d05f90d8c1c3" providerId="ADAL" clId="{EDE63174-25CC-4D85-8A86-9669020A3CD9}" dt="2022-05-06T06:04:30.675" v="618"/>
        <pc:sldMkLst>
          <pc:docMk/>
          <pc:sldMk cId="2953710232" sldId="600"/>
        </pc:sldMkLst>
        <pc:spChg chg="mod">
          <ac:chgData name="Tomáš Marek" userId="53742ee9-ccb9-420c-8223-d05f90d8c1c3" providerId="ADAL" clId="{EDE63174-25CC-4D85-8A86-9669020A3CD9}" dt="2022-05-05T16:06:44.164" v="122" actId="12"/>
          <ac:spMkLst>
            <pc:docMk/>
            <pc:sldMk cId="2953710232" sldId="600"/>
            <ac:spMk id="3" creationId="{7D0D68E4-EC97-4E70-8B87-8F4EC55C8987}"/>
          </ac:spMkLst>
        </pc:spChg>
        <pc:picChg chg="mod">
          <ac:chgData name="Tomáš Marek" userId="53742ee9-ccb9-420c-8223-d05f90d8c1c3" providerId="ADAL" clId="{EDE63174-25CC-4D85-8A86-9669020A3CD9}" dt="2022-05-05T16:06:34.841" v="120" actId="1076"/>
          <ac:picMkLst>
            <pc:docMk/>
            <pc:sldMk cId="2953710232" sldId="600"/>
            <ac:picMk id="5" creationId="{FDED5B02-779F-4489-A018-EB50C256F88D}"/>
          </ac:picMkLst>
        </pc:picChg>
        <pc:picChg chg="add mod">
          <ac:chgData name="Tomáš Marek" userId="53742ee9-ccb9-420c-8223-d05f90d8c1c3" providerId="ADAL" clId="{EDE63174-25CC-4D85-8A86-9669020A3CD9}" dt="2022-05-06T06:04:30.675" v="618"/>
          <ac:picMkLst>
            <pc:docMk/>
            <pc:sldMk cId="2953710232" sldId="600"/>
            <ac:picMk id="6" creationId="{9773925A-4C77-FE97-C39F-B0DC901762CA}"/>
          </ac:picMkLst>
        </pc:picChg>
      </pc:sldChg>
      <pc:sldChg chg="modSp mod">
        <pc:chgData name="Tomáš Marek" userId="53742ee9-ccb9-420c-8223-d05f90d8c1c3" providerId="ADAL" clId="{EDE63174-25CC-4D85-8A86-9669020A3CD9}" dt="2022-05-05T16:14:00.863" v="292" actId="20577"/>
        <pc:sldMkLst>
          <pc:docMk/>
          <pc:sldMk cId="1621389559" sldId="601"/>
        </pc:sldMkLst>
        <pc:spChg chg="mod">
          <ac:chgData name="Tomáš Marek" userId="53742ee9-ccb9-420c-8223-d05f90d8c1c3" providerId="ADAL" clId="{EDE63174-25CC-4D85-8A86-9669020A3CD9}" dt="2022-05-05T16:14:00.863" v="292" actId="20577"/>
          <ac:spMkLst>
            <pc:docMk/>
            <pc:sldMk cId="1621389559" sldId="601"/>
            <ac:spMk id="3" creationId="{24E98A2C-5EE2-424B-BF0A-CD109E6ED685}"/>
          </ac:spMkLst>
        </pc:spChg>
      </pc:sldChg>
      <pc:sldChg chg="add del">
        <pc:chgData name="Tomáš Marek" userId="53742ee9-ccb9-420c-8223-d05f90d8c1c3" providerId="ADAL" clId="{EDE63174-25CC-4D85-8A86-9669020A3CD9}" dt="2022-05-05T16:24:06.420" v="345" actId="47"/>
        <pc:sldMkLst>
          <pc:docMk/>
          <pc:sldMk cId="1099390158" sldId="602"/>
        </pc:sldMkLst>
      </pc:sldChg>
      <pc:sldChg chg="modSp mod">
        <pc:chgData name="Tomáš Marek" userId="53742ee9-ccb9-420c-8223-d05f90d8c1c3" providerId="ADAL" clId="{EDE63174-25CC-4D85-8A86-9669020A3CD9}" dt="2022-05-05T16:16:09.125" v="298" actId="27636"/>
        <pc:sldMkLst>
          <pc:docMk/>
          <pc:sldMk cId="893227802" sldId="603"/>
        </pc:sldMkLst>
        <pc:spChg chg="mod">
          <ac:chgData name="Tomáš Marek" userId="53742ee9-ccb9-420c-8223-d05f90d8c1c3" providerId="ADAL" clId="{EDE63174-25CC-4D85-8A86-9669020A3CD9}" dt="2022-05-05T16:16:09.125" v="298" actId="27636"/>
          <ac:spMkLst>
            <pc:docMk/>
            <pc:sldMk cId="893227802" sldId="603"/>
            <ac:spMk id="3" creationId="{FBF70C78-CF39-411A-B30B-96D16F83E90C}"/>
          </ac:spMkLst>
        </pc:spChg>
      </pc:sldChg>
      <pc:sldChg chg="modSp del mod">
        <pc:chgData name="Tomáš Marek" userId="53742ee9-ccb9-420c-8223-d05f90d8c1c3" providerId="ADAL" clId="{EDE63174-25CC-4D85-8A86-9669020A3CD9}" dt="2022-05-05T16:18:49.592" v="299" actId="47"/>
        <pc:sldMkLst>
          <pc:docMk/>
          <pc:sldMk cId="1918986727" sldId="604"/>
        </pc:sldMkLst>
        <pc:picChg chg="mod">
          <ac:chgData name="Tomáš Marek" userId="53742ee9-ccb9-420c-8223-d05f90d8c1c3" providerId="ADAL" clId="{EDE63174-25CC-4D85-8A86-9669020A3CD9}" dt="2022-05-05T16:07:35.153" v="129" actId="1076"/>
          <ac:picMkLst>
            <pc:docMk/>
            <pc:sldMk cId="1918986727" sldId="604"/>
            <ac:picMk id="6" creationId="{A54ECD18-BC8F-4536-B593-A23D6884BBF0}"/>
          </ac:picMkLst>
        </pc:picChg>
      </pc:sldChg>
      <pc:sldChg chg="addSp modSp mod">
        <pc:chgData name="Tomáš Marek" userId="53742ee9-ccb9-420c-8223-d05f90d8c1c3" providerId="ADAL" clId="{EDE63174-25CC-4D85-8A86-9669020A3CD9}" dt="2022-05-06T06:03:11.229" v="610" actId="1076"/>
        <pc:sldMkLst>
          <pc:docMk/>
          <pc:sldMk cId="2387609420" sldId="606"/>
        </pc:sldMkLst>
        <pc:spChg chg="mod">
          <ac:chgData name="Tomáš Marek" userId="53742ee9-ccb9-420c-8223-d05f90d8c1c3" providerId="ADAL" clId="{EDE63174-25CC-4D85-8A86-9669020A3CD9}" dt="2022-05-05T16:04:23.407" v="92" actId="27636"/>
          <ac:spMkLst>
            <pc:docMk/>
            <pc:sldMk cId="2387609420" sldId="606"/>
            <ac:spMk id="3" creationId="{F8EA9F16-A819-4530-8BEC-674BA10734FE}"/>
          </ac:spMkLst>
        </pc:spChg>
        <pc:picChg chg="add mod">
          <ac:chgData name="Tomáš Marek" userId="53742ee9-ccb9-420c-8223-d05f90d8c1c3" providerId="ADAL" clId="{EDE63174-25CC-4D85-8A86-9669020A3CD9}" dt="2022-05-06T06:03:11.229" v="610" actId="1076"/>
          <ac:picMkLst>
            <pc:docMk/>
            <pc:sldMk cId="2387609420" sldId="606"/>
            <ac:picMk id="4" creationId="{201FE653-8653-D5FF-9F7F-F07D03CCF073}"/>
          </ac:picMkLst>
        </pc:picChg>
      </pc:sldChg>
      <pc:sldChg chg="modSp mod">
        <pc:chgData name="Tomáš Marek" userId="53742ee9-ccb9-420c-8223-d05f90d8c1c3" providerId="ADAL" clId="{EDE63174-25CC-4D85-8A86-9669020A3CD9}" dt="2022-05-05T16:27:43.526" v="539" actId="12"/>
        <pc:sldMkLst>
          <pc:docMk/>
          <pc:sldMk cId="3732646327" sldId="607"/>
        </pc:sldMkLst>
        <pc:spChg chg="mod">
          <ac:chgData name="Tomáš Marek" userId="53742ee9-ccb9-420c-8223-d05f90d8c1c3" providerId="ADAL" clId="{EDE63174-25CC-4D85-8A86-9669020A3CD9}" dt="2022-05-05T16:27:43.526" v="539" actId="12"/>
          <ac:spMkLst>
            <pc:docMk/>
            <pc:sldMk cId="3732646327" sldId="607"/>
            <ac:spMk id="3" creationId="{8648178F-93D8-4A3E-AC14-744A9954891E}"/>
          </ac:spMkLst>
        </pc:spChg>
      </pc:sldChg>
      <pc:sldChg chg="modSp mod">
        <pc:chgData name="Tomáš Marek" userId="53742ee9-ccb9-420c-8223-d05f90d8c1c3" providerId="ADAL" clId="{EDE63174-25CC-4D85-8A86-9669020A3CD9}" dt="2022-05-05T16:29:02.339" v="585" actId="1076"/>
        <pc:sldMkLst>
          <pc:docMk/>
          <pc:sldMk cId="3763807403" sldId="609"/>
        </pc:sldMkLst>
        <pc:spChg chg="mod">
          <ac:chgData name="Tomáš Marek" userId="53742ee9-ccb9-420c-8223-d05f90d8c1c3" providerId="ADAL" clId="{EDE63174-25CC-4D85-8A86-9669020A3CD9}" dt="2022-05-05T16:28:58.614" v="584" actId="114"/>
          <ac:spMkLst>
            <pc:docMk/>
            <pc:sldMk cId="3763807403" sldId="609"/>
            <ac:spMk id="3" creationId="{07E758BD-2BE2-461A-9D1D-FEC497012A86}"/>
          </ac:spMkLst>
        </pc:spChg>
        <pc:picChg chg="mod">
          <ac:chgData name="Tomáš Marek" userId="53742ee9-ccb9-420c-8223-d05f90d8c1c3" providerId="ADAL" clId="{EDE63174-25CC-4D85-8A86-9669020A3CD9}" dt="2022-05-05T16:29:02.339" v="585" actId="1076"/>
          <ac:picMkLst>
            <pc:docMk/>
            <pc:sldMk cId="3763807403" sldId="609"/>
            <ac:picMk id="5" creationId="{050A9F78-C4B7-421C-B305-AB34F9BE031D}"/>
          </ac:picMkLst>
        </pc:picChg>
      </pc:sldChg>
      <pc:sldChg chg="modSp mod">
        <pc:chgData name="Tomáš Marek" userId="53742ee9-ccb9-420c-8223-d05f90d8c1c3" providerId="ADAL" clId="{EDE63174-25CC-4D85-8A86-9669020A3CD9}" dt="2022-05-05T16:25:28.442" v="355" actId="948"/>
        <pc:sldMkLst>
          <pc:docMk/>
          <pc:sldMk cId="4147579964" sldId="610"/>
        </pc:sldMkLst>
        <pc:spChg chg="mod">
          <ac:chgData name="Tomáš Marek" userId="53742ee9-ccb9-420c-8223-d05f90d8c1c3" providerId="ADAL" clId="{EDE63174-25CC-4D85-8A86-9669020A3CD9}" dt="2022-05-05T16:25:28.442" v="355" actId="948"/>
          <ac:spMkLst>
            <pc:docMk/>
            <pc:sldMk cId="4147579964" sldId="610"/>
            <ac:spMk id="3" creationId="{D9F0337F-321A-4C69-AFA7-C6F787D966A3}"/>
          </ac:spMkLst>
        </pc:spChg>
      </pc:sldChg>
      <pc:sldChg chg="modSp mod">
        <pc:chgData name="Tomáš Marek" userId="53742ee9-ccb9-420c-8223-d05f90d8c1c3" providerId="ADAL" clId="{EDE63174-25CC-4D85-8A86-9669020A3CD9}" dt="2022-05-06T06:21:16.350" v="624" actId="948"/>
        <pc:sldMkLst>
          <pc:docMk/>
          <pc:sldMk cId="536822595" sldId="611"/>
        </pc:sldMkLst>
        <pc:spChg chg="mod">
          <ac:chgData name="Tomáš Marek" userId="53742ee9-ccb9-420c-8223-d05f90d8c1c3" providerId="ADAL" clId="{EDE63174-25CC-4D85-8A86-9669020A3CD9}" dt="2022-05-06T06:21:16.350" v="624" actId="948"/>
          <ac:spMkLst>
            <pc:docMk/>
            <pc:sldMk cId="536822595" sldId="611"/>
            <ac:spMk id="3" creationId="{E333A5E0-116F-4873-8B0D-A723D4F62098}"/>
          </ac:spMkLst>
        </pc:spChg>
      </pc:sldChg>
      <pc:sldChg chg="modSp mod">
        <pc:chgData name="Tomáš Marek" userId="53742ee9-ccb9-420c-8223-d05f90d8c1c3" providerId="ADAL" clId="{EDE63174-25CC-4D85-8A86-9669020A3CD9}" dt="2022-05-05T16:29:51.802" v="590" actId="948"/>
        <pc:sldMkLst>
          <pc:docMk/>
          <pc:sldMk cId="1970507116" sldId="612"/>
        </pc:sldMkLst>
        <pc:spChg chg="mod">
          <ac:chgData name="Tomáš Marek" userId="53742ee9-ccb9-420c-8223-d05f90d8c1c3" providerId="ADAL" clId="{EDE63174-25CC-4D85-8A86-9669020A3CD9}" dt="2022-05-05T16:29:51.802" v="590" actId="948"/>
          <ac:spMkLst>
            <pc:docMk/>
            <pc:sldMk cId="1970507116" sldId="612"/>
            <ac:spMk id="3" creationId="{0AEB5CF0-1231-481D-AB11-4697E7B37117}"/>
          </ac:spMkLst>
        </pc:spChg>
      </pc:sldChg>
      <pc:sldChg chg="modSp mod">
        <pc:chgData name="Tomáš Marek" userId="53742ee9-ccb9-420c-8223-d05f90d8c1c3" providerId="ADAL" clId="{EDE63174-25CC-4D85-8A86-9669020A3CD9}" dt="2022-05-05T16:30:03.956" v="591" actId="948"/>
        <pc:sldMkLst>
          <pc:docMk/>
          <pc:sldMk cId="2039102165" sldId="614"/>
        </pc:sldMkLst>
        <pc:spChg chg="mod">
          <ac:chgData name="Tomáš Marek" userId="53742ee9-ccb9-420c-8223-d05f90d8c1c3" providerId="ADAL" clId="{EDE63174-25CC-4D85-8A86-9669020A3CD9}" dt="2022-05-05T16:30:03.956" v="591" actId="948"/>
          <ac:spMkLst>
            <pc:docMk/>
            <pc:sldMk cId="2039102165" sldId="614"/>
            <ac:spMk id="3" creationId="{6AAC2690-CE4F-49AB-AE78-D3A92D7BEEDD}"/>
          </ac:spMkLst>
        </pc:spChg>
      </pc:sldChg>
      <pc:sldChg chg="modSp mod">
        <pc:chgData name="Tomáš Marek" userId="53742ee9-ccb9-420c-8223-d05f90d8c1c3" providerId="ADAL" clId="{EDE63174-25CC-4D85-8A86-9669020A3CD9}" dt="2022-05-05T16:31:03.905" v="599" actId="27636"/>
        <pc:sldMkLst>
          <pc:docMk/>
          <pc:sldMk cId="2758257955" sldId="618"/>
        </pc:sldMkLst>
        <pc:spChg chg="mod">
          <ac:chgData name="Tomáš Marek" userId="53742ee9-ccb9-420c-8223-d05f90d8c1c3" providerId="ADAL" clId="{EDE63174-25CC-4D85-8A86-9669020A3CD9}" dt="2022-05-05T16:31:03.905" v="599" actId="27636"/>
          <ac:spMkLst>
            <pc:docMk/>
            <pc:sldMk cId="2758257955" sldId="618"/>
            <ac:spMk id="3" creationId="{7D0CBE37-8563-4427-8B56-828184E5093A}"/>
          </ac:spMkLst>
        </pc:spChg>
      </pc:sldChg>
      <pc:sldChg chg="modSp mod">
        <pc:chgData name="Tomáš Marek" userId="53742ee9-ccb9-420c-8223-d05f90d8c1c3" providerId="ADAL" clId="{EDE63174-25CC-4D85-8A86-9669020A3CD9}" dt="2022-05-05T16:29:39.840" v="589" actId="114"/>
        <pc:sldMkLst>
          <pc:docMk/>
          <pc:sldMk cId="2531813150" sldId="619"/>
        </pc:sldMkLst>
        <pc:spChg chg="mod">
          <ac:chgData name="Tomáš Marek" userId="53742ee9-ccb9-420c-8223-d05f90d8c1c3" providerId="ADAL" clId="{EDE63174-25CC-4D85-8A86-9669020A3CD9}" dt="2022-05-05T16:29:39.840" v="589" actId="114"/>
          <ac:spMkLst>
            <pc:docMk/>
            <pc:sldMk cId="2531813150" sldId="619"/>
            <ac:spMk id="3" creationId="{B2430909-935E-484F-840C-01E9FE0D50CB}"/>
          </ac:spMkLst>
        </pc:spChg>
      </pc:sldChg>
      <pc:sldChg chg="modSp mod">
        <pc:chgData name="Tomáš Marek" userId="53742ee9-ccb9-420c-8223-d05f90d8c1c3" providerId="ADAL" clId="{EDE63174-25CC-4D85-8A86-9669020A3CD9}" dt="2022-05-06T06:23:47.838" v="630" actId="20577"/>
        <pc:sldMkLst>
          <pc:docMk/>
          <pc:sldMk cId="4129030792" sldId="620"/>
        </pc:sldMkLst>
        <pc:spChg chg="mod">
          <ac:chgData name="Tomáš Marek" userId="53742ee9-ccb9-420c-8223-d05f90d8c1c3" providerId="ADAL" clId="{EDE63174-25CC-4D85-8A86-9669020A3CD9}" dt="2022-05-06T06:23:47.838" v="630" actId="20577"/>
          <ac:spMkLst>
            <pc:docMk/>
            <pc:sldMk cId="4129030792" sldId="620"/>
            <ac:spMk id="3" creationId="{FBC1767E-F4DE-4E00-A9CD-1304CF899ECE}"/>
          </ac:spMkLst>
        </pc:spChg>
      </pc:sldChg>
      <pc:sldChg chg="modSp mod">
        <pc:chgData name="Tomáš Marek" userId="53742ee9-ccb9-420c-8223-d05f90d8c1c3" providerId="ADAL" clId="{EDE63174-25CC-4D85-8A86-9669020A3CD9}" dt="2022-05-05T16:30:19.421" v="593" actId="13926"/>
        <pc:sldMkLst>
          <pc:docMk/>
          <pc:sldMk cId="3375799838" sldId="622"/>
        </pc:sldMkLst>
        <pc:spChg chg="mod">
          <ac:chgData name="Tomáš Marek" userId="53742ee9-ccb9-420c-8223-d05f90d8c1c3" providerId="ADAL" clId="{EDE63174-25CC-4D85-8A86-9669020A3CD9}" dt="2022-05-05T16:30:19.421" v="593" actId="13926"/>
          <ac:spMkLst>
            <pc:docMk/>
            <pc:sldMk cId="3375799838" sldId="622"/>
            <ac:spMk id="3" creationId="{69AAFF0C-C889-48A3-8845-228A021EF433}"/>
          </ac:spMkLst>
        </pc:spChg>
      </pc:sldChg>
      <pc:sldChg chg="modSp mod">
        <pc:chgData name="Tomáš Marek" userId="53742ee9-ccb9-420c-8223-d05f90d8c1c3" providerId="ADAL" clId="{EDE63174-25CC-4D85-8A86-9669020A3CD9}" dt="2022-05-05T16:31:08.955" v="601" actId="27636"/>
        <pc:sldMkLst>
          <pc:docMk/>
          <pc:sldMk cId="382465557" sldId="625"/>
        </pc:sldMkLst>
        <pc:spChg chg="mod">
          <ac:chgData name="Tomáš Marek" userId="53742ee9-ccb9-420c-8223-d05f90d8c1c3" providerId="ADAL" clId="{EDE63174-25CC-4D85-8A86-9669020A3CD9}" dt="2022-05-05T16:31:08.955" v="601" actId="27636"/>
          <ac:spMkLst>
            <pc:docMk/>
            <pc:sldMk cId="382465557" sldId="625"/>
            <ac:spMk id="3" creationId="{5D6ED422-530A-4346-B064-AB83F82DD178}"/>
          </ac:spMkLst>
        </pc:spChg>
      </pc:sldChg>
      <pc:sldChg chg="addSp delSp modSp mod">
        <pc:chgData name="Tomáš Marek" userId="53742ee9-ccb9-420c-8223-d05f90d8c1c3" providerId="ADAL" clId="{EDE63174-25CC-4D85-8A86-9669020A3CD9}" dt="2022-05-06T06:26:17.663" v="671" actId="6549"/>
        <pc:sldMkLst>
          <pc:docMk/>
          <pc:sldMk cId="2075499456" sldId="627"/>
        </pc:sldMkLst>
        <pc:spChg chg="mod">
          <ac:chgData name="Tomáš Marek" userId="53742ee9-ccb9-420c-8223-d05f90d8c1c3" providerId="ADAL" clId="{EDE63174-25CC-4D85-8A86-9669020A3CD9}" dt="2022-05-06T06:25:53.481" v="632" actId="14100"/>
          <ac:spMkLst>
            <pc:docMk/>
            <pc:sldMk cId="2075499456" sldId="627"/>
            <ac:spMk id="3" creationId="{8F3F0714-1A9F-4A05-9385-4035CE02FD9E}"/>
          </ac:spMkLst>
        </pc:spChg>
        <pc:spChg chg="add del mod">
          <ac:chgData name="Tomáš Marek" userId="53742ee9-ccb9-420c-8223-d05f90d8c1c3" providerId="ADAL" clId="{EDE63174-25CC-4D85-8A86-9669020A3CD9}" dt="2022-05-06T06:25:58.208" v="635"/>
          <ac:spMkLst>
            <pc:docMk/>
            <pc:sldMk cId="2075499456" sldId="627"/>
            <ac:spMk id="4" creationId="{A63B0300-196C-A187-2C68-1FC2865DF32B}"/>
          </ac:spMkLst>
        </pc:spChg>
        <pc:spChg chg="add mod">
          <ac:chgData name="Tomáš Marek" userId="53742ee9-ccb9-420c-8223-d05f90d8c1c3" providerId="ADAL" clId="{EDE63174-25CC-4D85-8A86-9669020A3CD9}" dt="2022-05-06T06:26:17.663" v="671" actId="6549"/>
          <ac:spMkLst>
            <pc:docMk/>
            <pc:sldMk cId="2075499456" sldId="627"/>
            <ac:spMk id="5" creationId="{1462FAA9-FFA6-A8B4-874D-B143DD50D87F}"/>
          </ac:spMkLst>
        </pc:spChg>
      </pc:sldChg>
      <pc:sldChg chg="del">
        <pc:chgData name="Tomáš Marek" userId="53742ee9-ccb9-420c-8223-d05f90d8c1c3" providerId="ADAL" clId="{EDE63174-25CC-4D85-8A86-9669020A3CD9}" dt="2022-05-05T13:20:06.329" v="26" actId="47"/>
        <pc:sldMkLst>
          <pc:docMk/>
          <pc:sldMk cId="612460708" sldId="629"/>
        </pc:sldMkLst>
      </pc:sldChg>
      <pc:sldChg chg="modSp mod">
        <pc:chgData name="Tomáš Marek" userId="53742ee9-ccb9-420c-8223-d05f90d8c1c3" providerId="ADAL" clId="{EDE63174-25CC-4D85-8A86-9669020A3CD9}" dt="2022-05-06T06:28:59.547" v="677" actId="1076"/>
        <pc:sldMkLst>
          <pc:docMk/>
          <pc:sldMk cId="617782757" sldId="631"/>
        </pc:sldMkLst>
        <pc:spChg chg="mod">
          <ac:chgData name="Tomáš Marek" userId="53742ee9-ccb9-420c-8223-d05f90d8c1c3" providerId="ADAL" clId="{EDE63174-25CC-4D85-8A86-9669020A3CD9}" dt="2022-05-06T06:28:59.547" v="677" actId="1076"/>
          <ac:spMkLst>
            <pc:docMk/>
            <pc:sldMk cId="617782757" sldId="631"/>
            <ac:spMk id="2" creationId="{712FBB02-0785-4146-841A-EB6CC59B4ED5}"/>
          </ac:spMkLst>
        </pc:spChg>
      </pc:sldChg>
      <pc:sldChg chg="addSp delSp modSp mod">
        <pc:chgData name="Tomáš Marek" userId="53742ee9-ccb9-420c-8223-d05f90d8c1c3" providerId="ADAL" clId="{EDE63174-25CC-4D85-8A86-9669020A3CD9}" dt="2022-05-06T06:30:44.843" v="691" actId="1076"/>
        <pc:sldMkLst>
          <pc:docMk/>
          <pc:sldMk cId="2761739214" sldId="635"/>
        </pc:sldMkLst>
        <pc:spChg chg="del">
          <ac:chgData name="Tomáš Marek" userId="53742ee9-ccb9-420c-8223-d05f90d8c1c3" providerId="ADAL" clId="{EDE63174-25CC-4D85-8A86-9669020A3CD9}" dt="2022-05-06T06:30:37.625" v="689" actId="478"/>
          <ac:spMkLst>
            <pc:docMk/>
            <pc:sldMk cId="2761739214" sldId="635"/>
            <ac:spMk id="3" creationId="{5BD7A247-9277-49EE-8C84-9AFC5A9FC4F3}"/>
          </ac:spMkLst>
        </pc:spChg>
        <pc:picChg chg="add del">
          <ac:chgData name="Tomáš Marek" userId="53742ee9-ccb9-420c-8223-d05f90d8c1c3" providerId="ADAL" clId="{EDE63174-25CC-4D85-8A86-9669020A3CD9}" dt="2022-05-06T06:30:12.847" v="683" actId="478"/>
          <ac:picMkLst>
            <pc:docMk/>
            <pc:sldMk cId="2761739214" sldId="635"/>
            <ac:picMk id="2" creationId="{98ECF41C-BC71-4F94-9E65-10D59FB09BFE}"/>
          </ac:picMkLst>
        </pc:picChg>
        <pc:picChg chg="add mod">
          <ac:chgData name="Tomáš Marek" userId="53742ee9-ccb9-420c-8223-d05f90d8c1c3" providerId="ADAL" clId="{EDE63174-25CC-4D85-8A86-9669020A3CD9}" dt="2022-05-06T06:30:44.843" v="691" actId="1076"/>
          <ac:picMkLst>
            <pc:docMk/>
            <pc:sldMk cId="2761739214" sldId="635"/>
            <ac:picMk id="5" creationId="{298B4400-0836-0F30-3730-B802D0C23C75}"/>
          </ac:picMkLst>
        </pc:picChg>
      </pc:sldChg>
      <pc:sldChg chg="modSp mod">
        <pc:chgData name="Tomáš Marek" userId="53742ee9-ccb9-420c-8223-d05f90d8c1c3" providerId="ADAL" clId="{EDE63174-25CC-4D85-8A86-9669020A3CD9}" dt="2022-05-06T06:19:04.569" v="623" actId="12"/>
        <pc:sldMkLst>
          <pc:docMk/>
          <pc:sldMk cId="3437912462" sldId="645"/>
        </pc:sldMkLst>
        <pc:spChg chg="mod">
          <ac:chgData name="Tomáš Marek" userId="53742ee9-ccb9-420c-8223-d05f90d8c1c3" providerId="ADAL" clId="{EDE63174-25CC-4D85-8A86-9669020A3CD9}" dt="2022-05-06T06:19:04.569" v="623" actId="12"/>
          <ac:spMkLst>
            <pc:docMk/>
            <pc:sldMk cId="3437912462" sldId="645"/>
            <ac:spMk id="3" creationId="{57D0C61F-1A99-4685-A362-631941145449}"/>
          </ac:spMkLst>
        </pc:spChg>
      </pc:sldChg>
      <pc:sldChg chg="addSp modSp mod">
        <pc:chgData name="Tomáš Marek" userId="53742ee9-ccb9-420c-8223-d05f90d8c1c3" providerId="ADAL" clId="{EDE63174-25CC-4D85-8A86-9669020A3CD9}" dt="2022-05-05T16:21:56" v="321" actId="1076"/>
        <pc:sldMkLst>
          <pc:docMk/>
          <pc:sldMk cId="2152137732" sldId="646"/>
        </pc:sldMkLst>
        <pc:spChg chg="add mod">
          <ac:chgData name="Tomáš Marek" userId="53742ee9-ccb9-420c-8223-d05f90d8c1c3" providerId="ADAL" clId="{EDE63174-25CC-4D85-8A86-9669020A3CD9}" dt="2022-05-05T16:21:56" v="321" actId="1076"/>
          <ac:spMkLst>
            <pc:docMk/>
            <pc:sldMk cId="2152137732" sldId="646"/>
            <ac:spMk id="2" creationId="{A0DCD451-8515-6B9B-9DEC-33A6DD4DFD68}"/>
          </ac:spMkLst>
        </pc:spChg>
      </pc:sldChg>
      <pc:sldChg chg="delSp modSp mod">
        <pc:chgData name="Tomáš Marek" userId="53742ee9-ccb9-420c-8223-d05f90d8c1c3" providerId="ADAL" clId="{EDE63174-25CC-4D85-8A86-9669020A3CD9}" dt="2022-05-06T06:17:57.592" v="619" actId="478"/>
        <pc:sldMkLst>
          <pc:docMk/>
          <pc:sldMk cId="528675155" sldId="648"/>
        </pc:sldMkLst>
        <pc:spChg chg="del mod">
          <ac:chgData name="Tomáš Marek" userId="53742ee9-ccb9-420c-8223-d05f90d8c1c3" providerId="ADAL" clId="{EDE63174-25CC-4D85-8A86-9669020A3CD9}" dt="2022-05-06T06:17:57.592" v="619" actId="478"/>
          <ac:spMkLst>
            <pc:docMk/>
            <pc:sldMk cId="528675155" sldId="648"/>
            <ac:spMk id="3" creationId="{FF5AD316-AE87-4E4E-B25E-0CA913A08228}"/>
          </ac:spMkLst>
        </pc:spChg>
      </pc:sldChg>
      <pc:sldChg chg="modSp mod">
        <pc:chgData name="Tomáš Marek" userId="53742ee9-ccb9-420c-8223-d05f90d8c1c3" providerId="ADAL" clId="{EDE63174-25CC-4D85-8A86-9669020A3CD9}" dt="2022-05-05T16:05:33.451" v="103" actId="20577"/>
        <pc:sldMkLst>
          <pc:docMk/>
          <pc:sldMk cId="642887151" sldId="650"/>
        </pc:sldMkLst>
        <pc:spChg chg="mod">
          <ac:chgData name="Tomáš Marek" userId="53742ee9-ccb9-420c-8223-d05f90d8c1c3" providerId="ADAL" clId="{EDE63174-25CC-4D85-8A86-9669020A3CD9}" dt="2022-05-05T16:05:33.451" v="103" actId="20577"/>
          <ac:spMkLst>
            <pc:docMk/>
            <pc:sldMk cId="642887151" sldId="650"/>
            <ac:spMk id="3" creationId="{6DB17791-2452-41F0-BE05-E2014DA24204}"/>
          </ac:spMkLst>
        </pc:spChg>
      </pc:sldChg>
      <pc:sldChg chg="modSp add del mod">
        <pc:chgData name="Tomáš Marek" userId="53742ee9-ccb9-420c-8223-d05f90d8c1c3" providerId="ADAL" clId="{EDE63174-25CC-4D85-8A86-9669020A3CD9}" dt="2022-05-05T16:25:03.398" v="351" actId="47"/>
        <pc:sldMkLst>
          <pc:docMk/>
          <pc:sldMk cId="1168523657" sldId="651"/>
        </pc:sldMkLst>
        <pc:spChg chg="mod">
          <ac:chgData name="Tomáš Marek" userId="53742ee9-ccb9-420c-8223-d05f90d8c1c3" providerId="ADAL" clId="{EDE63174-25CC-4D85-8A86-9669020A3CD9}" dt="2022-05-05T16:24:32.658" v="350" actId="114"/>
          <ac:spMkLst>
            <pc:docMk/>
            <pc:sldMk cId="1168523657" sldId="651"/>
            <ac:spMk id="3" creationId="{9BB7F004-B023-42E5-BE51-08EB93F05FA0}"/>
          </ac:spMkLst>
        </pc:spChg>
      </pc:sldChg>
      <pc:sldChg chg="modSp mod ord">
        <pc:chgData name="Tomáš Marek" userId="53742ee9-ccb9-420c-8223-d05f90d8c1c3" providerId="ADAL" clId="{EDE63174-25CC-4D85-8A86-9669020A3CD9}" dt="2022-05-06T05:58:45.658" v="605"/>
        <pc:sldMkLst>
          <pc:docMk/>
          <pc:sldMk cId="3844237344" sldId="654"/>
        </pc:sldMkLst>
        <pc:spChg chg="mod">
          <ac:chgData name="Tomáš Marek" userId="53742ee9-ccb9-420c-8223-d05f90d8c1c3" providerId="ADAL" clId="{EDE63174-25CC-4D85-8A86-9669020A3CD9}" dt="2022-05-06T05:58:31.377" v="603" actId="114"/>
          <ac:spMkLst>
            <pc:docMk/>
            <pc:sldMk cId="3844237344" sldId="654"/>
            <ac:spMk id="2" creationId="{42BF69BE-F997-46EA-AB63-923158EA3922}"/>
          </ac:spMkLst>
        </pc:spChg>
      </pc:sldChg>
      <pc:sldChg chg="addSp modSp">
        <pc:chgData name="Tomáš Marek" userId="53742ee9-ccb9-420c-8223-d05f90d8c1c3" providerId="ADAL" clId="{EDE63174-25CC-4D85-8A86-9669020A3CD9}" dt="2022-05-06T06:01:08.340" v="606"/>
        <pc:sldMkLst>
          <pc:docMk/>
          <pc:sldMk cId="1169885180" sldId="659"/>
        </pc:sldMkLst>
        <pc:spChg chg="add mod">
          <ac:chgData name="Tomáš Marek" userId="53742ee9-ccb9-420c-8223-d05f90d8c1c3" providerId="ADAL" clId="{EDE63174-25CC-4D85-8A86-9669020A3CD9}" dt="2022-05-06T06:01:08.340" v="606"/>
          <ac:spMkLst>
            <pc:docMk/>
            <pc:sldMk cId="1169885180" sldId="659"/>
            <ac:spMk id="5" creationId="{A925E036-F2B0-370A-EDC2-677BC5073B56}"/>
          </ac:spMkLst>
        </pc:spChg>
      </pc:sldChg>
      <pc:sldChg chg="del">
        <pc:chgData name="Tomáš Marek" userId="53742ee9-ccb9-420c-8223-d05f90d8c1c3" providerId="ADAL" clId="{EDE63174-25CC-4D85-8A86-9669020A3CD9}" dt="2022-05-05T13:20:32.894" v="27" actId="47"/>
        <pc:sldMkLst>
          <pc:docMk/>
          <pc:sldMk cId="439511839" sldId="664"/>
        </pc:sldMkLst>
      </pc:sldChg>
      <pc:sldChg chg="del">
        <pc:chgData name="Tomáš Marek" userId="53742ee9-ccb9-420c-8223-d05f90d8c1c3" providerId="ADAL" clId="{EDE63174-25CC-4D85-8A86-9669020A3CD9}" dt="2022-05-05T13:20:42.604" v="28" actId="47"/>
        <pc:sldMkLst>
          <pc:docMk/>
          <pc:sldMk cId="4147218709" sldId="665"/>
        </pc:sldMkLst>
      </pc:sldChg>
      <pc:sldChg chg="del">
        <pc:chgData name="Tomáš Marek" userId="53742ee9-ccb9-420c-8223-d05f90d8c1c3" providerId="ADAL" clId="{EDE63174-25CC-4D85-8A86-9669020A3CD9}" dt="2022-05-05T13:20:42.604" v="28" actId="47"/>
        <pc:sldMkLst>
          <pc:docMk/>
          <pc:sldMk cId="2129213717" sldId="666"/>
        </pc:sldMkLst>
      </pc:sldChg>
    </pc:docChg>
  </pc:docChgLst>
  <pc:docChgLst>
    <pc:chgData name="Tomáš Marek" userId="53742ee9-ccb9-420c-8223-d05f90d8c1c3" providerId="ADAL" clId="{6A442CB3-FAF8-4D3A-A492-7FF45C3E066A}"/>
    <pc:docChg chg="undo redo custSel addSld delSld modSld sldOrd">
      <pc:chgData name="Tomáš Marek" userId="53742ee9-ccb9-420c-8223-d05f90d8c1c3" providerId="ADAL" clId="{6A442CB3-FAF8-4D3A-A492-7FF45C3E066A}" dt="2020-03-27T12:11:56.110" v="3204" actId="948"/>
      <pc:docMkLst>
        <pc:docMk/>
      </pc:docMkLst>
      <pc:sldChg chg="del">
        <pc:chgData name="Tomáš Marek" userId="53742ee9-ccb9-420c-8223-d05f90d8c1c3" providerId="ADAL" clId="{6A442CB3-FAF8-4D3A-A492-7FF45C3E066A}" dt="2020-03-26T09:15:38.452" v="6" actId="47"/>
        <pc:sldMkLst>
          <pc:docMk/>
          <pc:sldMk cId="3122460099" sldId="257"/>
        </pc:sldMkLst>
      </pc:sldChg>
      <pc:sldChg chg="del">
        <pc:chgData name="Tomáš Marek" userId="53742ee9-ccb9-420c-8223-d05f90d8c1c3" providerId="ADAL" clId="{6A442CB3-FAF8-4D3A-A492-7FF45C3E066A}" dt="2020-03-26T09:15:38.452" v="6" actId="47"/>
        <pc:sldMkLst>
          <pc:docMk/>
          <pc:sldMk cId="1282339211" sldId="258"/>
        </pc:sldMkLst>
      </pc:sldChg>
      <pc:sldChg chg="del">
        <pc:chgData name="Tomáš Marek" userId="53742ee9-ccb9-420c-8223-d05f90d8c1c3" providerId="ADAL" clId="{6A442CB3-FAF8-4D3A-A492-7FF45C3E066A}" dt="2020-03-26T09:15:38.452" v="6" actId="47"/>
        <pc:sldMkLst>
          <pc:docMk/>
          <pc:sldMk cId="732796984" sldId="260"/>
        </pc:sldMkLst>
      </pc:sldChg>
      <pc:sldChg chg="del">
        <pc:chgData name="Tomáš Marek" userId="53742ee9-ccb9-420c-8223-d05f90d8c1c3" providerId="ADAL" clId="{6A442CB3-FAF8-4D3A-A492-7FF45C3E066A}" dt="2020-03-26T09:15:38.452" v="6" actId="47"/>
        <pc:sldMkLst>
          <pc:docMk/>
          <pc:sldMk cId="1246388415" sldId="263"/>
        </pc:sldMkLst>
      </pc:sldChg>
      <pc:sldChg chg="del">
        <pc:chgData name="Tomáš Marek" userId="53742ee9-ccb9-420c-8223-d05f90d8c1c3" providerId="ADAL" clId="{6A442CB3-FAF8-4D3A-A492-7FF45C3E066A}" dt="2020-03-26T09:15:38.452" v="6" actId="47"/>
        <pc:sldMkLst>
          <pc:docMk/>
          <pc:sldMk cId="3709673798" sldId="264"/>
        </pc:sldMkLst>
      </pc:sldChg>
      <pc:sldChg chg="del">
        <pc:chgData name="Tomáš Marek" userId="53742ee9-ccb9-420c-8223-d05f90d8c1c3" providerId="ADAL" clId="{6A442CB3-FAF8-4D3A-A492-7FF45C3E066A}" dt="2020-03-26T09:15:38.452" v="6" actId="47"/>
        <pc:sldMkLst>
          <pc:docMk/>
          <pc:sldMk cId="1693723812" sldId="266"/>
        </pc:sldMkLst>
      </pc:sldChg>
      <pc:sldChg chg="del">
        <pc:chgData name="Tomáš Marek" userId="53742ee9-ccb9-420c-8223-d05f90d8c1c3" providerId="ADAL" clId="{6A442CB3-FAF8-4D3A-A492-7FF45C3E066A}" dt="2020-03-26T09:15:38.452" v="6" actId="47"/>
        <pc:sldMkLst>
          <pc:docMk/>
          <pc:sldMk cId="113243514" sldId="269"/>
        </pc:sldMkLst>
      </pc:sldChg>
      <pc:sldChg chg="del">
        <pc:chgData name="Tomáš Marek" userId="53742ee9-ccb9-420c-8223-d05f90d8c1c3" providerId="ADAL" clId="{6A442CB3-FAF8-4D3A-A492-7FF45C3E066A}" dt="2020-03-26T09:15:38.452" v="6" actId="47"/>
        <pc:sldMkLst>
          <pc:docMk/>
          <pc:sldMk cId="1432455998" sldId="270"/>
        </pc:sldMkLst>
      </pc:sldChg>
      <pc:sldChg chg="del">
        <pc:chgData name="Tomáš Marek" userId="53742ee9-ccb9-420c-8223-d05f90d8c1c3" providerId="ADAL" clId="{6A442CB3-FAF8-4D3A-A492-7FF45C3E066A}" dt="2020-03-26T09:15:38.452" v="6" actId="47"/>
        <pc:sldMkLst>
          <pc:docMk/>
          <pc:sldMk cId="3019423403" sldId="271"/>
        </pc:sldMkLst>
      </pc:sldChg>
      <pc:sldChg chg="del">
        <pc:chgData name="Tomáš Marek" userId="53742ee9-ccb9-420c-8223-d05f90d8c1c3" providerId="ADAL" clId="{6A442CB3-FAF8-4D3A-A492-7FF45C3E066A}" dt="2020-03-26T09:15:38.452" v="6" actId="47"/>
        <pc:sldMkLst>
          <pc:docMk/>
          <pc:sldMk cId="1030307682" sldId="279"/>
        </pc:sldMkLst>
      </pc:sldChg>
      <pc:sldChg chg="del">
        <pc:chgData name="Tomáš Marek" userId="53742ee9-ccb9-420c-8223-d05f90d8c1c3" providerId="ADAL" clId="{6A442CB3-FAF8-4D3A-A492-7FF45C3E066A}" dt="2020-03-26T09:15:38.452" v="6" actId="47"/>
        <pc:sldMkLst>
          <pc:docMk/>
          <pc:sldMk cId="4161447495" sldId="280"/>
        </pc:sldMkLst>
      </pc:sldChg>
      <pc:sldChg chg="del">
        <pc:chgData name="Tomáš Marek" userId="53742ee9-ccb9-420c-8223-d05f90d8c1c3" providerId="ADAL" clId="{6A442CB3-FAF8-4D3A-A492-7FF45C3E066A}" dt="2020-03-26T09:15:38.452" v="6" actId="47"/>
        <pc:sldMkLst>
          <pc:docMk/>
          <pc:sldMk cId="1495604712" sldId="281"/>
        </pc:sldMkLst>
      </pc:sldChg>
      <pc:sldChg chg="del">
        <pc:chgData name="Tomáš Marek" userId="53742ee9-ccb9-420c-8223-d05f90d8c1c3" providerId="ADAL" clId="{6A442CB3-FAF8-4D3A-A492-7FF45C3E066A}" dt="2020-03-26T09:15:38.452" v="6" actId="47"/>
        <pc:sldMkLst>
          <pc:docMk/>
          <pc:sldMk cId="273224479" sldId="282"/>
        </pc:sldMkLst>
      </pc:sldChg>
      <pc:sldChg chg="del">
        <pc:chgData name="Tomáš Marek" userId="53742ee9-ccb9-420c-8223-d05f90d8c1c3" providerId="ADAL" clId="{6A442CB3-FAF8-4D3A-A492-7FF45C3E066A}" dt="2020-03-26T09:15:38.452" v="6" actId="47"/>
        <pc:sldMkLst>
          <pc:docMk/>
          <pc:sldMk cId="996086131" sldId="283"/>
        </pc:sldMkLst>
      </pc:sldChg>
      <pc:sldChg chg="modSp mod">
        <pc:chgData name="Tomáš Marek" userId="53742ee9-ccb9-420c-8223-d05f90d8c1c3" providerId="ADAL" clId="{6A442CB3-FAF8-4D3A-A492-7FF45C3E066A}" dt="2020-03-27T11:22:20.088" v="3105" actId="20577"/>
        <pc:sldMkLst>
          <pc:docMk/>
          <pc:sldMk cId="2838258633" sldId="287"/>
        </pc:sldMkLst>
        <pc:spChg chg="mod">
          <ac:chgData name="Tomáš Marek" userId="53742ee9-ccb9-420c-8223-d05f90d8c1c3" providerId="ADAL" clId="{6A442CB3-FAF8-4D3A-A492-7FF45C3E066A}" dt="2020-03-26T14:58:53.493" v="774" actId="20577"/>
          <ac:spMkLst>
            <pc:docMk/>
            <pc:sldMk cId="2838258633" sldId="287"/>
            <ac:spMk id="2" creationId="{D4751F8B-AC4E-4AAB-97D3-3F7ED6A5C297}"/>
          </ac:spMkLst>
        </pc:spChg>
        <pc:spChg chg="mod">
          <ac:chgData name="Tomáš Marek" userId="53742ee9-ccb9-420c-8223-d05f90d8c1c3" providerId="ADAL" clId="{6A442CB3-FAF8-4D3A-A492-7FF45C3E066A}" dt="2020-03-27T11:22:20.088" v="3105" actId="20577"/>
          <ac:spMkLst>
            <pc:docMk/>
            <pc:sldMk cId="2838258633" sldId="287"/>
            <ac:spMk id="3" creationId="{C8D6619E-C3EE-454B-AFA3-D0974EAF9BEC}"/>
          </ac:spMkLst>
        </pc:spChg>
      </pc:sldChg>
      <pc:sldChg chg="del">
        <pc:chgData name="Tomáš Marek" userId="53742ee9-ccb9-420c-8223-d05f90d8c1c3" providerId="ADAL" clId="{6A442CB3-FAF8-4D3A-A492-7FF45C3E066A}" dt="2020-03-26T09:15:38.452" v="6" actId="47"/>
        <pc:sldMkLst>
          <pc:docMk/>
          <pc:sldMk cId="3810149156" sldId="289"/>
        </pc:sldMkLst>
      </pc:sldChg>
      <pc:sldChg chg="del">
        <pc:chgData name="Tomáš Marek" userId="53742ee9-ccb9-420c-8223-d05f90d8c1c3" providerId="ADAL" clId="{6A442CB3-FAF8-4D3A-A492-7FF45C3E066A}" dt="2020-03-26T09:15:38.452" v="6" actId="47"/>
        <pc:sldMkLst>
          <pc:docMk/>
          <pc:sldMk cId="339780466" sldId="290"/>
        </pc:sldMkLst>
      </pc:sldChg>
      <pc:sldChg chg="modSp mod">
        <pc:chgData name="Tomáš Marek" userId="53742ee9-ccb9-420c-8223-d05f90d8c1c3" providerId="ADAL" clId="{6A442CB3-FAF8-4D3A-A492-7FF45C3E066A}" dt="2020-03-26T14:59:13.178" v="775"/>
        <pc:sldMkLst>
          <pc:docMk/>
          <pc:sldMk cId="3659038734" sldId="291"/>
        </pc:sldMkLst>
        <pc:spChg chg="mod">
          <ac:chgData name="Tomáš Marek" userId="53742ee9-ccb9-420c-8223-d05f90d8c1c3" providerId="ADAL" clId="{6A442CB3-FAF8-4D3A-A492-7FF45C3E066A}" dt="2020-03-26T14:59:13.178" v="775"/>
          <ac:spMkLst>
            <pc:docMk/>
            <pc:sldMk cId="3659038734" sldId="291"/>
            <ac:spMk id="2" creationId="{0D6FA286-6B07-4624-8A0B-07AEC9107891}"/>
          </ac:spMkLst>
        </pc:spChg>
        <pc:spChg chg="mod">
          <ac:chgData name="Tomáš Marek" userId="53742ee9-ccb9-420c-8223-d05f90d8c1c3" providerId="ADAL" clId="{6A442CB3-FAF8-4D3A-A492-7FF45C3E066A}" dt="2020-03-26T12:52:06.298" v="80" actId="20577"/>
          <ac:spMkLst>
            <pc:docMk/>
            <pc:sldMk cId="3659038734" sldId="291"/>
            <ac:spMk id="3" creationId="{704355BF-6FB2-48E9-A1A6-ADF3E08AEBAD}"/>
          </ac:spMkLst>
        </pc:spChg>
      </pc:sldChg>
      <pc:sldChg chg="del">
        <pc:chgData name="Tomáš Marek" userId="53742ee9-ccb9-420c-8223-d05f90d8c1c3" providerId="ADAL" clId="{6A442CB3-FAF8-4D3A-A492-7FF45C3E066A}" dt="2020-03-26T09:15:38.452" v="6" actId="47"/>
        <pc:sldMkLst>
          <pc:docMk/>
          <pc:sldMk cId="1214590562" sldId="293"/>
        </pc:sldMkLst>
      </pc:sldChg>
      <pc:sldChg chg="del">
        <pc:chgData name="Tomáš Marek" userId="53742ee9-ccb9-420c-8223-d05f90d8c1c3" providerId="ADAL" clId="{6A442CB3-FAF8-4D3A-A492-7FF45C3E066A}" dt="2020-03-26T09:15:38.452" v="6" actId="47"/>
        <pc:sldMkLst>
          <pc:docMk/>
          <pc:sldMk cId="823434233" sldId="517"/>
        </pc:sldMkLst>
      </pc:sldChg>
      <pc:sldChg chg="modSp del mod">
        <pc:chgData name="Tomáš Marek" userId="53742ee9-ccb9-420c-8223-d05f90d8c1c3" providerId="ADAL" clId="{6A442CB3-FAF8-4D3A-A492-7FF45C3E066A}" dt="2020-03-26T13:07:34.697" v="172" actId="47"/>
        <pc:sldMkLst>
          <pc:docMk/>
          <pc:sldMk cId="2411841590" sldId="521"/>
        </pc:sldMkLst>
        <pc:spChg chg="mod">
          <ac:chgData name="Tomáš Marek" userId="53742ee9-ccb9-420c-8223-d05f90d8c1c3" providerId="ADAL" clId="{6A442CB3-FAF8-4D3A-A492-7FF45C3E066A}" dt="2020-03-26T13:00:47.702" v="88" actId="20577"/>
          <ac:spMkLst>
            <pc:docMk/>
            <pc:sldMk cId="2411841590" sldId="521"/>
            <ac:spMk id="2" creationId="{18642A3A-DC19-4991-81BA-D186C4014794}"/>
          </ac:spMkLst>
        </pc:spChg>
      </pc:sldChg>
      <pc:sldChg chg="del">
        <pc:chgData name="Tomáš Marek" userId="53742ee9-ccb9-420c-8223-d05f90d8c1c3" providerId="ADAL" clId="{6A442CB3-FAF8-4D3A-A492-7FF45C3E066A}" dt="2020-03-26T09:15:38.452" v="6" actId="47"/>
        <pc:sldMkLst>
          <pc:docMk/>
          <pc:sldMk cId="933174507" sldId="522"/>
        </pc:sldMkLst>
      </pc:sldChg>
      <pc:sldChg chg="modSp mod">
        <pc:chgData name="Tomáš Marek" userId="53742ee9-ccb9-420c-8223-d05f90d8c1c3" providerId="ADAL" clId="{6A442CB3-FAF8-4D3A-A492-7FF45C3E066A}" dt="2020-03-26T09:15:26.553" v="5" actId="6549"/>
        <pc:sldMkLst>
          <pc:docMk/>
          <pc:sldMk cId="478216488" sldId="527"/>
        </pc:sldMkLst>
        <pc:spChg chg="mod">
          <ac:chgData name="Tomáš Marek" userId="53742ee9-ccb9-420c-8223-d05f90d8c1c3" providerId="ADAL" clId="{6A442CB3-FAF8-4D3A-A492-7FF45C3E066A}" dt="2020-03-26T09:15:26.553" v="5" actId="6549"/>
          <ac:spMkLst>
            <pc:docMk/>
            <pc:sldMk cId="478216488" sldId="527"/>
            <ac:spMk id="3" creationId="{ED7B73D7-7718-4864-83BF-4A4A630DA977}"/>
          </ac:spMkLst>
        </pc:spChg>
      </pc:sldChg>
      <pc:sldChg chg="del">
        <pc:chgData name="Tomáš Marek" userId="53742ee9-ccb9-420c-8223-d05f90d8c1c3" providerId="ADAL" clId="{6A442CB3-FAF8-4D3A-A492-7FF45C3E066A}" dt="2020-03-26T09:15:38.452" v="6" actId="47"/>
        <pc:sldMkLst>
          <pc:docMk/>
          <pc:sldMk cId="258683903" sldId="539"/>
        </pc:sldMkLst>
      </pc:sldChg>
      <pc:sldChg chg="del">
        <pc:chgData name="Tomáš Marek" userId="53742ee9-ccb9-420c-8223-d05f90d8c1c3" providerId="ADAL" clId="{6A442CB3-FAF8-4D3A-A492-7FF45C3E066A}" dt="2020-03-26T09:15:38.452" v="6" actId="47"/>
        <pc:sldMkLst>
          <pc:docMk/>
          <pc:sldMk cId="2571694733" sldId="547"/>
        </pc:sldMkLst>
      </pc:sldChg>
      <pc:sldChg chg="del">
        <pc:chgData name="Tomáš Marek" userId="53742ee9-ccb9-420c-8223-d05f90d8c1c3" providerId="ADAL" clId="{6A442CB3-FAF8-4D3A-A492-7FF45C3E066A}" dt="2020-03-26T09:15:38.452" v="6" actId="47"/>
        <pc:sldMkLst>
          <pc:docMk/>
          <pc:sldMk cId="156260332" sldId="548"/>
        </pc:sldMkLst>
      </pc:sldChg>
      <pc:sldChg chg="del">
        <pc:chgData name="Tomáš Marek" userId="53742ee9-ccb9-420c-8223-d05f90d8c1c3" providerId="ADAL" clId="{6A442CB3-FAF8-4D3A-A492-7FF45C3E066A}" dt="2020-03-26T13:01:37.745" v="115" actId="47"/>
        <pc:sldMkLst>
          <pc:docMk/>
          <pc:sldMk cId="1438921771" sldId="549"/>
        </pc:sldMkLst>
      </pc:sldChg>
      <pc:sldChg chg="delSp modSp mod ord">
        <pc:chgData name="Tomáš Marek" userId="53742ee9-ccb9-420c-8223-d05f90d8c1c3" providerId="ADAL" clId="{6A442CB3-FAF8-4D3A-A492-7FF45C3E066A}" dt="2020-03-26T22:31:23.492" v="1875" actId="20577"/>
        <pc:sldMkLst>
          <pc:docMk/>
          <pc:sldMk cId="670402321" sldId="550"/>
        </pc:sldMkLst>
        <pc:spChg chg="mod">
          <ac:chgData name="Tomáš Marek" userId="53742ee9-ccb9-420c-8223-d05f90d8c1c3" providerId="ADAL" clId="{6A442CB3-FAF8-4D3A-A492-7FF45C3E066A}" dt="2020-03-26T22:31:23.492" v="1875" actId="20577"/>
          <ac:spMkLst>
            <pc:docMk/>
            <pc:sldMk cId="670402321" sldId="550"/>
            <ac:spMk id="2" creationId="{660F5775-0E83-484D-AB25-EA675C1E1E32}"/>
          </ac:spMkLst>
        </pc:spChg>
        <pc:spChg chg="mod">
          <ac:chgData name="Tomáš Marek" userId="53742ee9-ccb9-420c-8223-d05f90d8c1c3" providerId="ADAL" clId="{6A442CB3-FAF8-4D3A-A492-7FF45C3E066A}" dt="2020-03-26T22:31:04.052" v="1850" actId="20577"/>
          <ac:spMkLst>
            <pc:docMk/>
            <pc:sldMk cId="670402321" sldId="550"/>
            <ac:spMk id="3" creationId="{3A71D483-7CA7-4D5A-A1D3-08922DC1322A}"/>
          </ac:spMkLst>
        </pc:spChg>
        <pc:picChg chg="del">
          <ac:chgData name="Tomáš Marek" userId="53742ee9-ccb9-420c-8223-d05f90d8c1c3" providerId="ADAL" clId="{6A442CB3-FAF8-4D3A-A492-7FF45C3E066A}" dt="2020-03-26T14:42:16.373" v="551" actId="21"/>
          <ac:picMkLst>
            <pc:docMk/>
            <pc:sldMk cId="670402321" sldId="550"/>
            <ac:picMk id="5" creationId="{7845A6B8-23C4-4D94-9724-EE1EB5C2A998}"/>
          </ac:picMkLst>
        </pc:picChg>
      </pc:sldChg>
      <pc:sldChg chg="modSp mod ord">
        <pc:chgData name="Tomáš Marek" userId="53742ee9-ccb9-420c-8223-d05f90d8c1c3" providerId="ADAL" clId="{6A442CB3-FAF8-4D3A-A492-7FF45C3E066A}" dt="2020-03-26T21:18:28.977" v="964" actId="21"/>
        <pc:sldMkLst>
          <pc:docMk/>
          <pc:sldMk cId="3341766230" sldId="551"/>
        </pc:sldMkLst>
        <pc:spChg chg="mod">
          <ac:chgData name="Tomáš Marek" userId="53742ee9-ccb9-420c-8223-d05f90d8c1c3" providerId="ADAL" clId="{6A442CB3-FAF8-4D3A-A492-7FF45C3E066A}" dt="2020-03-26T21:18:28.977" v="964" actId="21"/>
          <ac:spMkLst>
            <pc:docMk/>
            <pc:sldMk cId="3341766230" sldId="551"/>
            <ac:spMk id="3" creationId="{E507CED2-C640-402E-B37E-D8F7E5E5EEA3}"/>
          </ac:spMkLst>
        </pc:spChg>
      </pc:sldChg>
      <pc:sldChg chg="del">
        <pc:chgData name="Tomáš Marek" userId="53742ee9-ccb9-420c-8223-d05f90d8c1c3" providerId="ADAL" clId="{6A442CB3-FAF8-4D3A-A492-7FF45C3E066A}" dt="2020-03-26T12:52:23.503" v="83" actId="47"/>
        <pc:sldMkLst>
          <pc:docMk/>
          <pc:sldMk cId="676264233" sldId="552"/>
        </pc:sldMkLst>
      </pc:sldChg>
      <pc:sldChg chg="modSp mod ord setBg">
        <pc:chgData name="Tomáš Marek" userId="53742ee9-ccb9-420c-8223-d05f90d8c1c3" providerId="ADAL" clId="{6A442CB3-FAF8-4D3A-A492-7FF45C3E066A}" dt="2020-03-27T07:29:11.255" v="3054"/>
        <pc:sldMkLst>
          <pc:docMk/>
          <pc:sldMk cId="4179566428" sldId="553"/>
        </pc:sldMkLst>
        <pc:spChg chg="mod">
          <ac:chgData name="Tomáš Marek" userId="53742ee9-ccb9-420c-8223-d05f90d8c1c3" providerId="ADAL" clId="{6A442CB3-FAF8-4D3A-A492-7FF45C3E066A}" dt="2020-03-26T22:49:30.252" v="1931" actId="20577"/>
          <ac:spMkLst>
            <pc:docMk/>
            <pc:sldMk cId="4179566428" sldId="553"/>
            <ac:spMk id="2" creationId="{5B9329D2-C808-47B9-B4B7-885FA4FFF13C}"/>
          </ac:spMkLst>
        </pc:spChg>
      </pc:sldChg>
      <pc:sldChg chg="addSp modSp mod ord">
        <pc:chgData name="Tomáš Marek" userId="53742ee9-ccb9-420c-8223-d05f90d8c1c3" providerId="ADAL" clId="{6A442CB3-FAF8-4D3A-A492-7FF45C3E066A}" dt="2020-03-26T14:57:07.816" v="745" actId="1076"/>
        <pc:sldMkLst>
          <pc:docMk/>
          <pc:sldMk cId="611214689" sldId="555"/>
        </pc:sldMkLst>
        <pc:spChg chg="mod">
          <ac:chgData name="Tomáš Marek" userId="53742ee9-ccb9-420c-8223-d05f90d8c1c3" providerId="ADAL" clId="{6A442CB3-FAF8-4D3A-A492-7FF45C3E066A}" dt="2020-03-26T13:01:17.862" v="112" actId="20577"/>
          <ac:spMkLst>
            <pc:docMk/>
            <pc:sldMk cId="611214689" sldId="555"/>
            <ac:spMk id="2" creationId="{0F1975B4-C142-4173-8A04-1170AD69DABB}"/>
          </ac:spMkLst>
        </pc:spChg>
        <pc:spChg chg="mod">
          <ac:chgData name="Tomáš Marek" userId="53742ee9-ccb9-420c-8223-d05f90d8c1c3" providerId="ADAL" clId="{6A442CB3-FAF8-4D3A-A492-7FF45C3E066A}" dt="2020-03-26T14:54:19.080" v="737" actId="6549"/>
          <ac:spMkLst>
            <pc:docMk/>
            <pc:sldMk cId="611214689" sldId="555"/>
            <ac:spMk id="3" creationId="{2FF34B4B-40EC-421D-88A3-F711DDE0D692}"/>
          </ac:spMkLst>
        </pc:spChg>
        <pc:picChg chg="add mod">
          <ac:chgData name="Tomáš Marek" userId="53742ee9-ccb9-420c-8223-d05f90d8c1c3" providerId="ADAL" clId="{6A442CB3-FAF8-4D3A-A492-7FF45C3E066A}" dt="2020-03-26T14:57:07.816" v="745" actId="1076"/>
          <ac:picMkLst>
            <pc:docMk/>
            <pc:sldMk cId="611214689" sldId="555"/>
            <ac:picMk id="5" creationId="{AF8B1429-A924-4D5B-9F15-891942C910A9}"/>
          </ac:picMkLst>
        </pc:picChg>
      </pc:sldChg>
      <pc:sldChg chg="del">
        <pc:chgData name="Tomáš Marek" userId="53742ee9-ccb9-420c-8223-d05f90d8c1c3" providerId="ADAL" clId="{6A442CB3-FAF8-4D3A-A492-7FF45C3E066A}" dt="2020-03-26T09:15:38.452" v="6" actId="47"/>
        <pc:sldMkLst>
          <pc:docMk/>
          <pc:sldMk cId="3412692887" sldId="566"/>
        </pc:sldMkLst>
      </pc:sldChg>
      <pc:sldChg chg="del">
        <pc:chgData name="Tomáš Marek" userId="53742ee9-ccb9-420c-8223-d05f90d8c1c3" providerId="ADAL" clId="{6A442CB3-FAF8-4D3A-A492-7FF45C3E066A}" dt="2020-03-26T09:15:38.452" v="6" actId="47"/>
        <pc:sldMkLst>
          <pc:docMk/>
          <pc:sldMk cId="761653618" sldId="567"/>
        </pc:sldMkLst>
      </pc:sldChg>
      <pc:sldChg chg="del">
        <pc:chgData name="Tomáš Marek" userId="53742ee9-ccb9-420c-8223-d05f90d8c1c3" providerId="ADAL" clId="{6A442CB3-FAF8-4D3A-A492-7FF45C3E066A}" dt="2020-03-26T09:15:38.452" v="6" actId="47"/>
        <pc:sldMkLst>
          <pc:docMk/>
          <pc:sldMk cId="1130055738" sldId="568"/>
        </pc:sldMkLst>
      </pc:sldChg>
      <pc:sldChg chg="del">
        <pc:chgData name="Tomáš Marek" userId="53742ee9-ccb9-420c-8223-d05f90d8c1c3" providerId="ADAL" clId="{6A442CB3-FAF8-4D3A-A492-7FF45C3E066A}" dt="2020-03-26T09:15:38.452" v="6" actId="47"/>
        <pc:sldMkLst>
          <pc:docMk/>
          <pc:sldMk cId="2985256361" sldId="569"/>
        </pc:sldMkLst>
      </pc:sldChg>
      <pc:sldChg chg="del">
        <pc:chgData name="Tomáš Marek" userId="53742ee9-ccb9-420c-8223-d05f90d8c1c3" providerId="ADAL" clId="{6A442CB3-FAF8-4D3A-A492-7FF45C3E066A}" dt="2020-03-26T09:15:38.452" v="6" actId="47"/>
        <pc:sldMkLst>
          <pc:docMk/>
          <pc:sldMk cId="3435095449" sldId="570"/>
        </pc:sldMkLst>
      </pc:sldChg>
      <pc:sldChg chg="del">
        <pc:chgData name="Tomáš Marek" userId="53742ee9-ccb9-420c-8223-d05f90d8c1c3" providerId="ADAL" clId="{6A442CB3-FAF8-4D3A-A492-7FF45C3E066A}" dt="2020-03-26T09:15:38.452" v="6" actId="47"/>
        <pc:sldMkLst>
          <pc:docMk/>
          <pc:sldMk cId="4134144198" sldId="571"/>
        </pc:sldMkLst>
      </pc:sldChg>
      <pc:sldChg chg="modSp add mod ord">
        <pc:chgData name="Tomáš Marek" userId="53742ee9-ccb9-420c-8223-d05f90d8c1c3" providerId="ADAL" clId="{6A442CB3-FAF8-4D3A-A492-7FF45C3E066A}" dt="2020-03-27T07:24:15.786" v="3039"/>
        <pc:sldMkLst>
          <pc:docMk/>
          <pc:sldMk cId="2495949875" sldId="573"/>
        </pc:sldMkLst>
        <pc:spChg chg="mod">
          <ac:chgData name="Tomáš Marek" userId="53742ee9-ccb9-420c-8223-d05f90d8c1c3" providerId="ADAL" clId="{6A442CB3-FAF8-4D3A-A492-7FF45C3E066A}" dt="2020-03-27T07:24:09.279" v="3037" actId="20577"/>
          <ac:spMkLst>
            <pc:docMk/>
            <pc:sldMk cId="2495949875" sldId="573"/>
            <ac:spMk id="3" creationId="{ACDB71EB-D9EE-4FBA-AF6A-75F93EC216EC}"/>
          </ac:spMkLst>
        </pc:spChg>
      </pc:sldChg>
      <pc:sldChg chg="del">
        <pc:chgData name="Tomáš Marek" userId="53742ee9-ccb9-420c-8223-d05f90d8c1c3" providerId="ADAL" clId="{6A442CB3-FAF8-4D3A-A492-7FF45C3E066A}" dt="2020-03-26T09:15:38.452" v="6" actId="47"/>
        <pc:sldMkLst>
          <pc:docMk/>
          <pc:sldMk cId="3621704104" sldId="573"/>
        </pc:sldMkLst>
      </pc:sldChg>
      <pc:sldChg chg="del">
        <pc:chgData name="Tomáš Marek" userId="53742ee9-ccb9-420c-8223-d05f90d8c1c3" providerId="ADAL" clId="{6A442CB3-FAF8-4D3A-A492-7FF45C3E066A}" dt="2020-03-26T09:15:38.452" v="6" actId="47"/>
        <pc:sldMkLst>
          <pc:docMk/>
          <pc:sldMk cId="1376411521" sldId="574"/>
        </pc:sldMkLst>
      </pc:sldChg>
      <pc:sldChg chg="del">
        <pc:chgData name="Tomáš Marek" userId="53742ee9-ccb9-420c-8223-d05f90d8c1c3" providerId="ADAL" clId="{6A442CB3-FAF8-4D3A-A492-7FF45C3E066A}" dt="2020-03-26T09:15:38.452" v="6" actId="47"/>
        <pc:sldMkLst>
          <pc:docMk/>
          <pc:sldMk cId="3012425105" sldId="575"/>
        </pc:sldMkLst>
      </pc:sldChg>
      <pc:sldChg chg="del">
        <pc:chgData name="Tomáš Marek" userId="53742ee9-ccb9-420c-8223-d05f90d8c1c3" providerId="ADAL" clId="{6A442CB3-FAF8-4D3A-A492-7FF45C3E066A}" dt="2020-03-26T09:15:38.452" v="6" actId="47"/>
        <pc:sldMkLst>
          <pc:docMk/>
          <pc:sldMk cId="3764260557" sldId="576"/>
        </pc:sldMkLst>
      </pc:sldChg>
      <pc:sldChg chg="del">
        <pc:chgData name="Tomáš Marek" userId="53742ee9-ccb9-420c-8223-d05f90d8c1c3" providerId="ADAL" clId="{6A442CB3-FAF8-4D3A-A492-7FF45C3E066A}" dt="2020-03-26T09:15:38.452" v="6" actId="47"/>
        <pc:sldMkLst>
          <pc:docMk/>
          <pc:sldMk cId="2855138037" sldId="580"/>
        </pc:sldMkLst>
      </pc:sldChg>
      <pc:sldChg chg="modSp mod ord">
        <pc:chgData name="Tomáš Marek" userId="53742ee9-ccb9-420c-8223-d05f90d8c1c3" providerId="ADAL" clId="{6A442CB3-FAF8-4D3A-A492-7FF45C3E066A}" dt="2020-03-27T11:26:10.880" v="3106" actId="20577"/>
        <pc:sldMkLst>
          <pc:docMk/>
          <pc:sldMk cId="1445317623" sldId="582"/>
        </pc:sldMkLst>
        <pc:spChg chg="mod">
          <ac:chgData name="Tomáš Marek" userId="53742ee9-ccb9-420c-8223-d05f90d8c1c3" providerId="ADAL" clId="{6A442CB3-FAF8-4D3A-A492-7FF45C3E066A}" dt="2020-03-26T13:01:51.032" v="131" actId="20577"/>
          <ac:spMkLst>
            <pc:docMk/>
            <pc:sldMk cId="1445317623" sldId="582"/>
            <ac:spMk id="2" creationId="{7DD02344-A949-48B0-B3C4-9E3CBA43DE3E}"/>
          </ac:spMkLst>
        </pc:spChg>
        <pc:spChg chg="mod">
          <ac:chgData name="Tomáš Marek" userId="53742ee9-ccb9-420c-8223-d05f90d8c1c3" providerId="ADAL" clId="{6A442CB3-FAF8-4D3A-A492-7FF45C3E066A}" dt="2020-03-27T11:26:10.880" v="3106" actId="20577"/>
          <ac:spMkLst>
            <pc:docMk/>
            <pc:sldMk cId="1445317623" sldId="582"/>
            <ac:spMk id="3" creationId="{2D282DA1-D0F4-4CD7-BD88-D9D8C255744C}"/>
          </ac:spMkLst>
        </pc:spChg>
      </pc:sldChg>
      <pc:sldChg chg="del">
        <pc:chgData name="Tomáš Marek" userId="53742ee9-ccb9-420c-8223-d05f90d8c1c3" providerId="ADAL" clId="{6A442CB3-FAF8-4D3A-A492-7FF45C3E066A}" dt="2020-03-26T09:15:38.452" v="6" actId="47"/>
        <pc:sldMkLst>
          <pc:docMk/>
          <pc:sldMk cId="2856275417" sldId="583"/>
        </pc:sldMkLst>
      </pc:sldChg>
      <pc:sldChg chg="del">
        <pc:chgData name="Tomáš Marek" userId="53742ee9-ccb9-420c-8223-d05f90d8c1c3" providerId="ADAL" clId="{6A442CB3-FAF8-4D3A-A492-7FF45C3E066A}" dt="2020-03-26T09:15:38.452" v="6" actId="47"/>
        <pc:sldMkLst>
          <pc:docMk/>
          <pc:sldMk cId="2540851069" sldId="584"/>
        </pc:sldMkLst>
      </pc:sldChg>
      <pc:sldChg chg="modSp mod">
        <pc:chgData name="Tomáš Marek" userId="53742ee9-ccb9-420c-8223-d05f90d8c1c3" providerId="ADAL" clId="{6A442CB3-FAF8-4D3A-A492-7FF45C3E066A}" dt="2020-03-27T11:46:37.930" v="3188" actId="20577"/>
        <pc:sldMkLst>
          <pc:docMk/>
          <pc:sldMk cId="747921437" sldId="585"/>
        </pc:sldMkLst>
        <pc:spChg chg="mod">
          <ac:chgData name="Tomáš Marek" userId="53742ee9-ccb9-420c-8223-d05f90d8c1c3" providerId="ADAL" clId="{6A442CB3-FAF8-4D3A-A492-7FF45C3E066A}" dt="2020-03-26T13:16:21.232" v="343" actId="20577"/>
          <ac:spMkLst>
            <pc:docMk/>
            <pc:sldMk cId="747921437" sldId="585"/>
            <ac:spMk id="2" creationId="{C6F76093-B00B-4084-89A2-69F4245A9212}"/>
          </ac:spMkLst>
        </pc:spChg>
        <pc:spChg chg="mod">
          <ac:chgData name="Tomáš Marek" userId="53742ee9-ccb9-420c-8223-d05f90d8c1c3" providerId="ADAL" clId="{6A442CB3-FAF8-4D3A-A492-7FF45C3E066A}" dt="2020-03-27T11:46:37.930" v="3188" actId="20577"/>
          <ac:spMkLst>
            <pc:docMk/>
            <pc:sldMk cId="747921437" sldId="585"/>
            <ac:spMk id="3" creationId="{ABCC48CA-3DBA-42D5-B54F-E52D97B5424F}"/>
          </ac:spMkLst>
        </pc:spChg>
      </pc:sldChg>
      <pc:sldChg chg="del">
        <pc:chgData name="Tomáš Marek" userId="53742ee9-ccb9-420c-8223-d05f90d8c1c3" providerId="ADAL" clId="{6A442CB3-FAF8-4D3A-A492-7FF45C3E066A}" dt="2020-03-26T09:15:38.452" v="6" actId="47"/>
        <pc:sldMkLst>
          <pc:docMk/>
          <pc:sldMk cId="1082993761" sldId="586"/>
        </pc:sldMkLst>
      </pc:sldChg>
      <pc:sldChg chg="del">
        <pc:chgData name="Tomáš Marek" userId="53742ee9-ccb9-420c-8223-d05f90d8c1c3" providerId="ADAL" clId="{6A442CB3-FAF8-4D3A-A492-7FF45C3E066A}" dt="2020-03-26T09:15:38.452" v="6" actId="47"/>
        <pc:sldMkLst>
          <pc:docMk/>
          <pc:sldMk cId="3773165047" sldId="587"/>
        </pc:sldMkLst>
      </pc:sldChg>
      <pc:sldChg chg="del">
        <pc:chgData name="Tomáš Marek" userId="53742ee9-ccb9-420c-8223-d05f90d8c1c3" providerId="ADAL" clId="{6A442CB3-FAF8-4D3A-A492-7FF45C3E066A}" dt="2020-03-26T09:15:38.452" v="6" actId="47"/>
        <pc:sldMkLst>
          <pc:docMk/>
          <pc:sldMk cId="1893934697" sldId="588"/>
        </pc:sldMkLst>
      </pc:sldChg>
      <pc:sldChg chg="modSp mod">
        <pc:chgData name="Tomáš Marek" userId="53742ee9-ccb9-420c-8223-d05f90d8c1c3" providerId="ADAL" clId="{6A442CB3-FAF8-4D3A-A492-7FF45C3E066A}" dt="2020-03-27T11:18:25.086" v="3100" actId="20577"/>
        <pc:sldMkLst>
          <pc:docMk/>
          <pc:sldMk cId="1218234422" sldId="589"/>
        </pc:sldMkLst>
        <pc:spChg chg="mod">
          <ac:chgData name="Tomáš Marek" userId="53742ee9-ccb9-420c-8223-d05f90d8c1c3" providerId="ADAL" clId="{6A442CB3-FAF8-4D3A-A492-7FF45C3E066A}" dt="2020-03-27T11:18:25.086" v="3100" actId="20577"/>
          <ac:spMkLst>
            <pc:docMk/>
            <pc:sldMk cId="1218234422" sldId="589"/>
            <ac:spMk id="3" creationId="{ED7B73D7-7718-4864-83BF-4A4A630DA977}"/>
          </ac:spMkLst>
        </pc:spChg>
      </pc:sldChg>
      <pc:sldChg chg="modSp add mod">
        <pc:chgData name="Tomáš Marek" userId="53742ee9-ccb9-420c-8223-d05f90d8c1c3" providerId="ADAL" clId="{6A442CB3-FAF8-4D3A-A492-7FF45C3E066A}" dt="2020-03-26T21:53:33.442" v="1398" actId="20577"/>
        <pc:sldMkLst>
          <pc:docMk/>
          <pc:sldMk cId="302152537" sldId="590"/>
        </pc:sldMkLst>
        <pc:spChg chg="mod">
          <ac:chgData name="Tomáš Marek" userId="53742ee9-ccb9-420c-8223-d05f90d8c1c3" providerId="ADAL" clId="{6A442CB3-FAF8-4D3A-A492-7FF45C3E066A}" dt="2020-03-26T21:53:33.442" v="1398" actId="20577"/>
          <ac:spMkLst>
            <pc:docMk/>
            <pc:sldMk cId="302152537" sldId="590"/>
            <ac:spMk id="2" creationId="{0D324C14-3ED7-4069-9453-677A091760EF}"/>
          </ac:spMkLst>
        </pc:spChg>
        <pc:spChg chg="mod">
          <ac:chgData name="Tomáš Marek" userId="53742ee9-ccb9-420c-8223-d05f90d8c1c3" providerId="ADAL" clId="{6A442CB3-FAF8-4D3A-A492-7FF45C3E066A}" dt="2020-03-26T13:00:38.474" v="86" actId="948"/>
          <ac:spMkLst>
            <pc:docMk/>
            <pc:sldMk cId="302152537" sldId="590"/>
            <ac:spMk id="3" creationId="{73838683-AE8A-432C-A91B-2F9B4F115981}"/>
          </ac:spMkLst>
        </pc:spChg>
      </pc:sldChg>
      <pc:sldChg chg="addSp delSp modSp add mod">
        <pc:chgData name="Tomáš Marek" userId="53742ee9-ccb9-420c-8223-d05f90d8c1c3" providerId="ADAL" clId="{6A442CB3-FAF8-4D3A-A492-7FF45C3E066A}" dt="2020-03-26T22:18:27.764" v="1543" actId="1076"/>
        <pc:sldMkLst>
          <pc:docMk/>
          <pc:sldMk cId="253014064" sldId="591"/>
        </pc:sldMkLst>
        <pc:spChg chg="mod">
          <ac:chgData name="Tomáš Marek" userId="53742ee9-ccb9-420c-8223-d05f90d8c1c3" providerId="ADAL" clId="{6A442CB3-FAF8-4D3A-A492-7FF45C3E066A}" dt="2020-03-26T12:46:39.885" v="64" actId="20577"/>
          <ac:spMkLst>
            <pc:docMk/>
            <pc:sldMk cId="253014064" sldId="591"/>
            <ac:spMk id="2" creationId="{2D274A6A-349E-4243-ABF8-D2761BDB4247}"/>
          </ac:spMkLst>
        </pc:spChg>
        <pc:spChg chg="mod">
          <ac:chgData name="Tomáš Marek" userId="53742ee9-ccb9-420c-8223-d05f90d8c1c3" providerId="ADAL" clId="{6A442CB3-FAF8-4D3A-A492-7FF45C3E066A}" dt="2020-03-26T22:00:10.984" v="1490" actId="12"/>
          <ac:spMkLst>
            <pc:docMk/>
            <pc:sldMk cId="253014064" sldId="591"/>
            <ac:spMk id="3" creationId="{E95C615D-BF1D-494C-A23E-57CA45D3BBD6}"/>
          </ac:spMkLst>
        </pc:spChg>
        <pc:picChg chg="add mod">
          <ac:chgData name="Tomáš Marek" userId="53742ee9-ccb9-420c-8223-d05f90d8c1c3" providerId="ADAL" clId="{6A442CB3-FAF8-4D3A-A492-7FF45C3E066A}" dt="2020-03-26T22:10:40.491" v="1506" actId="1076"/>
          <ac:picMkLst>
            <pc:docMk/>
            <pc:sldMk cId="253014064" sldId="591"/>
            <ac:picMk id="5" creationId="{7A0058CC-5DD2-4A1C-B061-E94863AEC820}"/>
          </ac:picMkLst>
        </pc:picChg>
        <pc:picChg chg="add mod">
          <ac:chgData name="Tomáš Marek" userId="53742ee9-ccb9-420c-8223-d05f90d8c1c3" providerId="ADAL" clId="{6A442CB3-FAF8-4D3A-A492-7FF45C3E066A}" dt="2020-03-26T22:10:39.180" v="1505" actId="1076"/>
          <ac:picMkLst>
            <pc:docMk/>
            <pc:sldMk cId="253014064" sldId="591"/>
            <ac:picMk id="7" creationId="{E1DCF13E-5B2C-4BB9-AECE-2D54D1E4CE38}"/>
          </ac:picMkLst>
        </pc:picChg>
        <pc:picChg chg="add del mod">
          <ac:chgData name="Tomáš Marek" userId="53742ee9-ccb9-420c-8223-d05f90d8c1c3" providerId="ADAL" clId="{6A442CB3-FAF8-4D3A-A492-7FF45C3E066A}" dt="2020-03-26T14:47:41.572" v="639" actId="478"/>
          <ac:picMkLst>
            <pc:docMk/>
            <pc:sldMk cId="253014064" sldId="591"/>
            <ac:picMk id="9" creationId="{BCCF2F48-D13C-4CA4-878F-18B4FDF8C775}"/>
          </ac:picMkLst>
        </pc:picChg>
        <pc:picChg chg="add mod">
          <ac:chgData name="Tomáš Marek" userId="53742ee9-ccb9-420c-8223-d05f90d8c1c3" providerId="ADAL" clId="{6A442CB3-FAF8-4D3A-A492-7FF45C3E066A}" dt="2020-03-26T22:10:32.138" v="1499" actId="1076"/>
          <ac:picMkLst>
            <pc:docMk/>
            <pc:sldMk cId="253014064" sldId="591"/>
            <ac:picMk id="11" creationId="{B09E2B36-03F9-4E73-AE07-A0E86DAD9911}"/>
          </ac:picMkLst>
        </pc:picChg>
        <pc:picChg chg="add mod">
          <ac:chgData name="Tomáš Marek" userId="53742ee9-ccb9-420c-8223-d05f90d8c1c3" providerId="ADAL" clId="{6A442CB3-FAF8-4D3A-A492-7FF45C3E066A}" dt="2020-03-26T22:18:27.764" v="1543" actId="1076"/>
          <ac:picMkLst>
            <pc:docMk/>
            <pc:sldMk cId="253014064" sldId="591"/>
            <ac:picMk id="13" creationId="{B87973E8-1C71-4AC1-8B16-B78D907D35C0}"/>
          </ac:picMkLst>
        </pc:picChg>
        <pc:picChg chg="add mod">
          <ac:chgData name="Tomáš Marek" userId="53742ee9-ccb9-420c-8223-d05f90d8c1c3" providerId="ADAL" clId="{6A442CB3-FAF8-4D3A-A492-7FF45C3E066A}" dt="2020-03-26T22:10:37.456" v="1504" actId="1076"/>
          <ac:picMkLst>
            <pc:docMk/>
            <pc:sldMk cId="253014064" sldId="591"/>
            <ac:picMk id="15" creationId="{42254D98-8CCF-49BA-A7B2-AC03A1EE700D}"/>
          </ac:picMkLst>
        </pc:picChg>
      </pc:sldChg>
      <pc:sldChg chg="modSp add del mod">
        <pc:chgData name="Tomáš Marek" userId="53742ee9-ccb9-420c-8223-d05f90d8c1c3" providerId="ADAL" clId="{6A442CB3-FAF8-4D3A-A492-7FF45C3E066A}" dt="2020-03-26T13:17:54.703" v="400" actId="47"/>
        <pc:sldMkLst>
          <pc:docMk/>
          <pc:sldMk cId="3182514138" sldId="592"/>
        </pc:sldMkLst>
        <pc:spChg chg="mod">
          <ac:chgData name="Tomáš Marek" userId="53742ee9-ccb9-420c-8223-d05f90d8c1c3" providerId="ADAL" clId="{6A442CB3-FAF8-4D3A-A492-7FF45C3E066A}" dt="2020-03-26T13:02:16.113" v="142" actId="20577"/>
          <ac:spMkLst>
            <pc:docMk/>
            <pc:sldMk cId="3182514138" sldId="592"/>
            <ac:spMk id="2" creationId="{23CE4936-DFD5-4985-A650-78573B0B2B3D}"/>
          </ac:spMkLst>
        </pc:spChg>
        <pc:spChg chg="mod">
          <ac:chgData name="Tomáš Marek" userId="53742ee9-ccb9-420c-8223-d05f90d8c1c3" providerId="ADAL" clId="{6A442CB3-FAF8-4D3A-A492-7FF45C3E066A}" dt="2020-03-26T13:02:18.738" v="152" actId="20577"/>
          <ac:spMkLst>
            <pc:docMk/>
            <pc:sldMk cId="3182514138" sldId="592"/>
            <ac:spMk id="3" creationId="{052B454D-49C3-44F8-AF91-410DFBF5AE4F}"/>
          </ac:spMkLst>
        </pc:spChg>
      </pc:sldChg>
      <pc:sldChg chg="addSp delSp modSp add mod ord modNotesTx">
        <pc:chgData name="Tomáš Marek" userId="53742ee9-ccb9-420c-8223-d05f90d8c1c3" providerId="ADAL" clId="{6A442CB3-FAF8-4D3A-A492-7FF45C3E066A}" dt="2020-03-26T22:22:23.586" v="1629" actId="1076"/>
        <pc:sldMkLst>
          <pc:docMk/>
          <pc:sldMk cId="1885762155" sldId="593"/>
        </pc:sldMkLst>
        <pc:spChg chg="del">
          <ac:chgData name="Tomáš Marek" userId="53742ee9-ccb9-420c-8223-d05f90d8c1c3" providerId="ADAL" clId="{6A442CB3-FAF8-4D3A-A492-7FF45C3E066A}" dt="2020-03-26T13:09:18.855" v="211"/>
          <ac:spMkLst>
            <pc:docMk/>
            <pc:sldMk cId="1885762155" sldId="593"/>
            <ac:spMk id="2" creationId="{61498721-4CC4-4D35-8559-0D0CF7F562A5}"/>
          </ac:spMkLst>
        </pc:spChg>
        <pc:spChg chg="del">
          <ac:chgData name="Tomáš Marek" userId="53742ee9-ccb9-420c-8223-d05f90d8c1c3" providerId="ADAL" clId="{6A442CB3-FAF8-4D3A-A492-7FF45C3E066A}" dt="2020-03-26T13:09:18.855" v="211"/>
          <ac:spMkLst>
            <pc:docMk/>
            <pc:sldMk cId="1885762155" sldId="593"/>
            <ac:spMk id="3" creationId="{21F41510-D003-47A2-809A-9A82B27EE0CE}"/>
          </ac:spMkLst>
        </pc:spChg>
        <pc:spChg chg="del">
          <ac:chgData name="Tomáš Marek" userId="53742ee9-ccb9-420c-8223-d05f90d8c1c3" providerId="ADAL" clId="{6A442CB3-FAF8-4D3A-A492-7FF45C3E066A}" dt="2020-03-26T13:09:18.855" v="211"/>
          <ac:spMkLst>
            <pc:docMk/>
            <pc:sldMk cId="1885762155" sldId="593"/>
            <ac:spMk id="4" creationId="{79FD76B9-71B3-412F-A8A8-25921FB23E99}"/>
          </ac:spMkLst>
        </pc:spChg>
        <pc:picChg chg="add mod modCrop">
          <ac:chgData name="Tomáš Marek" userId="53742ee9-ccb9-420c-8223-d05f90d8c1c3" providerId="ADAL" clId="{6A442CB3-FAF8-4D3A-A492-7FF45C3E066A}" dt="2020-03-26T22:22:23.586" v="1629" actId="1076"/>
          <ac:picMkLst>
            <pc:docMk/>
            <pc:sldMk cId="1885762155" sldId="593"/>
            <ac:picMk id="6" creationId="{3484A70F-4432-4437-B57B-8376BB0297DA}"/>
          </ac:picMkLst>
        </pc:picChg>
      </pc:sldChg>
      <pc:sldChg chg="addSp delSp modSp add mod">
        <pc:chgData name="Tomáš Marek" userId="53742ee9-ccb9-420c-8223-d05f90d8c1c3" providerId="ADAL" clId="{6A442CB3-FAF8-4D3A-A492-7FF45C3E066A}" dt="2020-03-26T21:52:15.998" v="1363" actId="20577"/>
        <pc:sldMkLst>
          <pc:docMk/>
          <pc:sldMk cId="1479680249" sldId="594"/>
        </pc:sldMkLst>
        <pc:spChg chg="mod">
          <ac:chgData name="Tomáš Marek" userId="53742ee9-ccb9-420c-8223-d05f90d8c1c3" providerId="ADAL" clId="{6A442CB3-FAF8-4D3A-A492-7FF45C3E066A}" dt="2020-03-26T21:47:50.276" v="1275" actId="20577"/>
          <ac:spMkLst>
            <pc:docMk/>
            <pc:sldMk cId="1479680249" sldId="594"/>
            <ac:spMk id="2" creationId="{35B0689A-0D5A-4CF7-A2FC-68F6F92A1E60}"/>
          </ac:spMkLst>
        </pc:spChg>
        <pc:spChg chg="mod">
          <ac:chgData name="Tomáš Marek" userId="53742ee9-ccb9-420c-8223-d05f90d8c1c3" providerId="ADAL" clId="{6A442CB3-FAF8-4D3A-A492-7FF45C3E066A}" dt="2020-03-26T21:52:15.998" v="1363" actId="20577"/>
          <ac:spMkLst>
            <pc:docMk/>
            <pc:sldMk cId="1479680249" sldId="594"/>
            <ac:spMk id="3" creationId="{B3B5F617-0B76-460F-8FE0-6536B34C6CE6}"/>
          </ac:spMkLst>
        </pc:spChg>
        <pc:picChg chg="add del mod">
          <ac:chgData name="Tomáš Marek" userId="53742ee9-ccb9-420c-8223-d05f90d8c1c3" providerId="ADAL" clId="{6A442CB3-FAF8-4D3A-A492-7FF45C3E066A}" dt="2020-03-26T21:32:36.227" v="1120" actId="21"/>
          <ac:picMkLst>
            <pc:docMk/>
            <pc:sldMk cId="1479680249" sldId="594"/>
            <ac:picMk id="4" creationId="{0505088E-2856-462E-9F4B-69FF1C91B84F}"/>
          </ac:picMkLst>
        </pc:picChg>
      </pc:sldChg>
      <pc:sldChg chg="add del">
        <pc:chgData name="Tomáš Marek" userId="53742ee9-ccb9-420c-8223-d05f90d8c1c3" providerId="ADAL" clId="{6A442CB3-FAF8-4D3A-A492-7FF45C3E066A}" dt="2020-03-26T13:54:55.418" v="488"/>
        <pc:sldMkLst>
          <pc:docMk/>
          <pc:sldMk cId="3679124124" sldId="595"/>
        </pc:sldMkLst>
      </pc:sldChg>
      <pc:sldChg chg="addSp delSp modSp add mod setBg modNotesTx">
        <pc:chgData name="Tomáš Marek" userId="53742ee9-ccb9-420c-8223-d05f90d8c1c3" providerId="ADAL" clId="{6A442CB3-FAF8-4D3A-A492-7FF45C3E066A}" dt="2020-03-26T22:15:56.265" v="1542" actId="20577"/>
        <pc:sldMkLst>
          <pc:docMk/>
          <pc:sldMk cId="2399408074" sldId="597"/>
        </pc:sldMkLst>
        <pc:spChg chg="mod">
          <ac:chgData name="Tomáš Marek" userId="53742ee9-ccb9-420c-8223-d05f90d8c1c3" providerId="ADAL" clId="{6A442CB3-FAF8-4D3A-A492-7FF45C3E066A}" dt="2020-03-26T14:39:38.187" v="510" actId="20577"/>
          <ac:spMkLst>
            <pc:docMk/>
            <pc:sldMk cId="2399408074" sldId="597"/>
            <ac:spMk id="2" creationId="{8B42039E-8D02-4F33-8443-F7D2148E47B5}"/>
          </ac:spMkLst>
        </pc:spChg>
        <pc:picChg chg="del">
          <ac:chgData name="Tomáš Marek" userId="53742ee9-ccb9-420c-8223-d05f90d8c1c3" providerId="ADAL" clId="{6A442CB3-FAF8-4D3A-A492-7FF45C3E066A}" dt="2020-03-26T14:39:35.173" v="506" actId="478"/>
          <ac:picMkLst>
            <pc:docMk/>
            <pc:sldMk cId="2399408074" sldId="597"/>
            <ac:picMk id="4" creationId="{40784F12-7FCD-464F-AB62-D8AA6069F1A9}"/>
          </ac:picMkLst>
        </pc:picChg>
        <pc:picChg chg="add mod">
          <ac:chgData name="Tomáš Marek" userId="53742ee9-ccb9-420c-8223-d05f90d8c1c3" providerId="ADAL" clId="{6A442CB3-FAF8-4D3A-A492-7FF45C3E066A}" dt="2020-03-26T14:40:05.005" v="513" actId="14100"/>
          <ac:picMkLst>
            <pc:docMk/>
            <pc:sldMk cId="2399408074" sldId="597"/>
            <ac:picMk id="5" creationId="{5838052E-E0DA-49F2-A0ED-0BFE56F67EBB}"/>
          </ac:picMkLst>
        </pc:picChg>
      </pc:sldChg>
      <pc:sldChg chg="addSp delSp modSp add mod setBg">
        <pc:chgData name="Tomáš Marek" userId="53742ee9-ccb9-420c-8223-d05f90d8c1c3" providerId="ADAL" clId="{6A442CB3-FAF8-4D3A-A492-7FF45C3E066A}" dt="2020-03-26T21:17:26.021" v="899" actId="1076"/>
        <pc:sldMkLst>
          <pc:docMk/>
          <pc:sldMk cId="3838084751" sldId="598"/>
        </pc:sldMkLst>
        <pc:spChg chg="mod">
          <ac:chgData name="Tomáš Marek" userId="53742ee9-ccb9-420c-8223-d05f90d8c1c3" providerId="ADAL" clId="{6A442CB3-FAF8-4D3A-A492-7FF45C3E066A}" dt="2020-03-26T14:40:43.144" v="527" actId="20577"/>
          <ac:spMkLst>
            <pc:docMk/>
            <pc:sldMk cId="3838084751" sldId="598"/>
            <ac:spMk id="2" creationId="{8B42039E-8D02-4F33-8443-F7D2148E47B5}"/>
          </ac:spMkLst>
        </pc:spChg>
        <pc:picChg chg="add del">
          <ac:chgData name="Tomáš Marek" userId="53742ee9-ccb9-420c-8223-d05f90d8c1c3" providerId="ADAL" clId="{6A442CB3-FAF8-4D3A-A492-7FF45C3E066A}" dt="2020-03-26T14:42:19.144" v="553" actId="478"/>
          <ac:picMkLst>
            <pc:docMk/>
            <pc:sldMk cId="3838084751" sldId="598"/>
            <ac:picMk id="4" creationId="{4D7FDE65-9BF2-44D2-8AE5-3CF31C80EA32}"/>
          </ac:picMkLst>
        </pc:picChg>
        <pc:picChg chg="del">
          <ac:chgData name="Tomáš Marek" userId="53742ee9-ccb9-420c-8223-d05f90d8c1c3" providerId="ADAL" clId="{6A442CB3-FAF8-4D3A-A492-7FF45C3E066A}" dt="2020-03-26T14:40:47.124" v="528" actId="478"/>
          <ac:picMkLst>
            <pc:docMk/>
            <pc:sldMk cId="3838084751" sldId="598"/>
            <ac:picMk id="5" creationId="{5838052E-E0DA-49F2-A0ED-0BFE56F67EBB}"/>
          </ac:picMkLst>
        </pc:picChg>
        <pc:picChg chg="add mod">
          <ac:chgData name="Tomáš Marek" userId="53742ee9-ccb9-420c-8223-d05f90d8c1c3" providerId="ADAL" clId="{6A442CB3-FAF8-4D3A-A492-7FF45C3E066A}" dt="2020-03-26T21:17:26.021" v="899" actId="1076"/>
          <ac:picMkLst>
            <pc:docMk/>
            <pc:sldMk cId="3838084751" sldId="598"/>
            <ac:picMk id="6" creationId="{0278EB3B-45D8-4D26-8374-3F82466DEA59}"/>
          </ac:picMkLst>
        </pc:picChg>
      </pc:sldChg>
      <pc:sldChg chg="addSp delSp modSp add mod setBg">
        <pc:chgData name="Tomáš Marek" userId="53742ee9-ccb9-420c-8223-d05f90d8c1c3" providerId="ADAL" clId="{6A442CB3-FAF8-4D3A-A492-7FF45C3E066A}" dt="2020-03-26T15:01:34.139" v="793"/>
        <pc:sldMkLst>
          <pc:docMk/>
          <pc:sldMk cId="4016801152" sldId="599"/>
        </pc:sldMkLst>
        <pc:spChg chg="mod">
          <ac:chgData name="Tomáš Marek" userId="53742ee9-ccb9-420c-8223-d05f90d8c1c3" providerId="ADAL" clId="{6A442CB3-FAF8-4D3A-A492-7FF45C3E066A}" dt="2020-03-26T14:41:07.647" v="548" actId="20577"/>
          <ac:spMkLst>
            <pc:docMk/>
            <pc:sldMk cId="4016801152" sldId="599"/>
            <ac:spMk id="2" creationId="{8B42039E-8D02-4F33-8443-F7D2148E47B5}"/>
          </ac:spMkLst>
        </pc:spChg>
        <pc:picChg chg="add del mod">
          <ac:chgData name="Tomáš Marek" userId="53742ee9-ccb9-420c-8223-d05f90d8c1c3" providerId="ADAL" clId="{6A442CB3-FAF8-4D3A-A492-7FF45C3E066A}" dt="2020-03-26T14:57:41.987" v="748" actId="478"/>
          <ac:picMkLst>
            <pc:docMk/>
            <pc:sldMk cId="4016801152" sldId="599"/>
            <ac:picMk id="4" creationId="{14746E1D-9BAA-4150-90E0-331D99B712D3}"/>
          </ac:picMkLst>
        </pc:picChg>
        <pc:picChg chg="add mod">
          <ac:chgData name="Tomáš Marek" userId="53742ee9-ccb9-420c-8223-d05f90d8c1c3" providerId="ADAL" clId="{6A442CB3-FAF8-4D3A-A492-7FF45C3E066A}" dt="2020-03-26T14:58:14.682" v="753" actId="1076"/>
          <ac:picMkLst>
            <pc:docMk/>
            <pc:sldMk cId="4016801152" sldId="599"/>
            <ac:picMk id="6" creationId="{629653C0-B9CC-4220-B1F1-C62DBA6A43CB}"/>
          </ac:picMkLst>
        </pc:picChg>
      </pc:sldChg>
      <pc:sldChg chg="addSp modSp add mod">
        <pc:chgData name="Tomáš Marek" userId="53742ee9-ccb9-420c-8223-d05f90d8c1c3" providerId="ADAL" clId="{6A442CB3-FAF8-4D3A-A492-7FF45C3E066A}" dt="2020-03-26T21:55:50.408" v="1425" actId="14100"/>
        <pc:sldMkLst>
          <pc:docMk/>
          <pc:sldMk cId="2377246527" sldId="600"/>
        </pc:sldMkLst>
        <pc:spChg chg="mod">
          <ac:chgData name="Tomáš Marek" userId="53742ee9-ccb9-420c-8223-d05f90d8c1c3" providerId="ADAL" clId="{6A442CB3-FAF8-4D3A-A492-7FF45C3E066A}" dt="2020-03-26T21:53:58.311" v="1416" actId="20577"/>
          <ac:spMkLst>
            <pc:docMk/>
            <pc:sldMk cId="2377246527" sldId="600"/>
            <ac:spMk id="2" creationId="{6657A714-2EA2-4FE1-86EB-EE489AA93F61}"/>
          </ac:spMkLst>
        </pc:spChg>
        <pc:spChg chg="mod">
          <ac:chgData name="Tomáš Marek" userId="53742ee9-ccb9-420c-8223-d05f90d8c1c3" providerId="ADAL" clId="{6A442CB3-FAF8-4D3A-A492-7FF45C3E066A}" dt="2020-03-26T21:55:08.998" v="1422" actId="948"/>
          <ac:spMkLst>
            <pc:docMk/>
            <pc:sldMk cId="2377246527" sldId="600"/>
            <ac:spMk id="3" creationId="{D6AF7AE2-A045-4096-A386-CEF6E15E521B}"/>
          </ac:spMkLst>
        </pc:spChg>
        <pc:picChg chg="add mod">
          <ac:chgData name="Tomáš Marek" userId="53742ee9-ccb9-420c-8223-d05f90d8c1c3" providerId="ADAL" clId="{6A442CB3-FAF8-4D3A-A492-7FF45C3E066A}" dt="2020-03-26T21:55:50.408" v="1425" actId="14100"/>
          <ac:picMkLst>
            <pc:docMk/>
            <pc:sldMk cId="2377246527" sldId="600"/>
            <ac:picMk id="4" creationId="{84E48D86-3B71-4C56-BFB0-654CABD496B9}"/>
          </ac:picMkLst>
        </pc:picChg>
      </pc:sldChg>
      <pc:sldChg chg="modSp add mod">
        <pc:chgData name="Tomáš Marek" userId="53742ee9-ccb9-420c-8223-d05f90d8c1c3" providerId="ADAL" clId="{6A442CB3-FAF8-4D3A-A492-7FF45C3E066A}" dt="2020-03-26T21:40:22.261" v="1259" actId="6549"/>
        <pc:sldMkLst>
          <pc:docMk/>
          <pc:sldMk cId="1419702330" sldId="601"/>
        </pc:sldMkLst>
        <pc:spChg chg="mod">
          <ac:chgData name="Tomáš Marek" userId="53742ee9-ccb9-420c-8223-d05f90d8c1c3" providerId="ADAL" clId="{6A442CB3-FAF8-4D3A-A492-7FF45C3E066A}" dt="2020-03-26T21:13:45.617" v="842" actId="20577"/>
          <ac:spMkLst>
            <pc:docMk/>
            <pc:sldMk cId="1419702330" sldId="601"/>
            <ac:spMk id="2" creationId="{B2A78531-2124-41C7-A5F3-D8998B0179FC}"/>
          </ac:spMkLst>
        </pc:spChg>
        <pc:spChg chg="mod">
          <ac:chgData name="Tomáš Marek" userId="53742ee9-ccb9-420c-8223-d05f90d8c1c3" providerId="ADAL" clId="{6A442CB3-FAF8-4D3A-A492-7FF45C3E066A}" dt="2020-03-26T21:40:22.261" v="1259" actId="6549"/>
          <ac:spMkLst>
            <pc:docMk/>
            <pc:sldMk cId="1419702330" sldId="601"/>
            <ac:spMk id="3" creationId="{CD0E7C0A-0816-409A-9009-193234425FA1}"/>
          </ac:spMkLst>
        </pc:spChg>
      </pc:sldChg>
      <pc:sldChg chg="addSp delSp modSp add del mod setBg">
        <pc:chgData name="Tomáš Marek" userId="53742ee9-ccb9-420c-8223-d05f90d8c1c3" providerId="ADAL" clId="{6A442CB3-FAF8-4D3A-A492-7FF45C3E066A}" dt="2020-03-27T07:29:04.826" v="3053" actId="47"/>
        <pc:sldMkLst>
          <pc:docMk/>
          <pc:sldMk cId="1013524197" sldId="602"/>
        </pc:sldMkLst>
        <pc:spChg chg="mod">
          <ac:chgData name="Tomáš Marek" userId="53742ee9-ccb9-420c-8223-d05f90d8c1c3" providerId="ADAL" clId="{6A442CB3-FAF8-4D3A-A492-7FF45C3E066A}" dt="2020-03-26T14:59:21.542" v="784" actId="20577"/>
          <ac:spMkLst>
            <pc:docMk/>
            <pc:sldMk cId="1013524197" sldId="602"/>
            <ac:spMk id="2" creationId="{8B42039E-8D02-4F33-8443-F7D2148E47B5}"/>
          </ac:spMkLst>
        </pc:spChg>
        <pc:picChg chg="add mod">
          <ac:chgData name="Tomáš Marek" userId="53742ee9-ccb9-420c-8223-d05f90d8c1c3" providerId="ADAL" clId="{6A442CB3-FAF8-4D3A-A492-7FF45C3E066A}" dt="2020-03-26T22:46:45.623" v="1917" actId="1076"/>
          <ac:picMkLst>
            <pc:docMk/>
            <pc:sldMk cId="1013524197" sldId="602"/>
            <ac:picMk id="4" creationId="{C0B691B6-88D9-4DC9-8EE9-8F03DA3E3A04}"/>
          </ac:picMkLst>
        </pc:picChg>
        <pc:picChg chg="del">
          <ac:chgData name="Tomáš Marek" userId="53742ee9-ccb9-420c-8223-d05f90d8c1c3" providerId="ADAL" clId="{6A442CB3-FAF8-4D3A-A492-7FF45C3E066A}" dt="2020-03-26T14:59:28.282" v="785" actId="478"/>
          <ac:picMkLst>
            <pc:docMk/>
            <pc:sldMk cId="1013524197" sldId="602"/>
            <ac:picMk id="6" creationId="{629653C0-B9CC-4220-B1F1-C62DBA6A43CB}"/>
          </ac:picMkLst>
        </pc:picChg>
      </pc:sldChg>
      <pc:sldChg chg="addSp delSp modSp add mod">
        <pc:chgData name="Tomáš Marek" userId="53742ee9-ccb9-420c-8223-d05f90d8c1c3" providerId="ADAL" clId="{6A442CB3-FAF8-4D3A-A492-7FF45C3E066A}" dt="2020-03-26T21:51:19.339" v="1361" actId="6549"/>
        <pc:sldMkLst>
          <pc:docMk/>
          <pc:sldMk cId="3065700502" sldId="603"/>
        </pc:sldMkLst>
        <pc:spChg chg="add del mod">
          <ac:chgData name="Tomáš Marek" userId="53742ee9-ccb9-420c-8223-d05f90d8c1c3" providerId="ADAL" clId="{6A442CB3-FAF8-4D3A-A492-7FF45C3E066A}" dt="2020-03-26T21:15:15.429" v="865" actId="478"/>
          <ac:spMkLst>
            <pc:docMk/>
            <pc:sldMk cId="3065700502" sldId="603"/>
            <ac:spMk id="2" creationId="{D8908F0F-AC99-4BC3-A19D-2700C028D41A}"/>
          </ac:spMkLst>
        </pc:spChg>
        <pc:spChg chg="add mod">
          <ac:chgData name="Tomáš Marek" userId="53742ee9-ccb9-420c-8223-d05f90d8c1c3" providerId="ADAL" clId="{6A442CB3-FAF8-4D3A-A492-7FF45C3E066A}" dt="2020-03-26T21:51:19.339" v="1361" actId="6549"/>
          <ac:spMkLst>
            <pc:docMk/>
            <pc:sldMk cId="3065700502" sldId="603"/>
            <ac:spMk id="3" creationId="{64D72A7E-94D2-4439-91BE-E4C100774FAB}"/>
          </ac:spMkLst>
        </pc:spChg>
      </pc:sldChg>
      <pc:sldChg chg="add del">
        <pc:chgData name="Tomáš Marek" userId="53742ee9-ccb9-420c-8223-d05f90d8c1c3" providerId="ADAL" clId="{6A442CB3-FAF8-4D3A-A492-7FF45C3E066A}" dt="2020-03-26T21:17:55.432" v="901" actId="47"/>
        <pc:sldMkLst>
          <pc:docMk/>
          <pc:sldMk cId="3396622517" sldId="604"/>
        </pc:sldMkLst>
      </pc:sldChg>
      <pc:sldChg chg="addSp modSp add mod setBg">
        <pc:chgData name="Tomáš Marek" userId="53742ee9-ccb9-420c-8223-d05f90d8c1c3" providerId="ADAL" clId="{6A442CB3-FAF8-4D3A-A492-7FF45C3E066A}" dt="2020-03-26T21:20:43.509" v="976"/>
        <pc:sldMkLst>
          <pc:docMk/>
          <pc:sldMk cId="3746937376" sldId="604"/>
        </pc:sldMkLst>
        <pc:picChg chg="add mod">
          <ac:chgData name="Tomáš Marek" userId="53742ee9-ccb9-420c-8223-d05f90d8c1c3" providerId="ADAL" clId="{6A442CB3-FAF8-4D3A-A492-7FF45C3E066A}" dt="2020-03-26T21:20:36.059" v="975" actId="1076"/>
          <ac:picMkLst>
            <pc:docMk/>
            <pc:sldMk cId="3746937376" sldId="604"/>
            <ac:picMk id="2" creationId="{50C785C9-84BE-4FB4-900F-D884A04032DF}"/>
          </ac:picMkLst>
        </pc:picChg>
      </pc:sldChg>
      <pc:sldChg chg="addSp add">
        <pc:chgData name="Tomáš Marek" userId="53742ee9-ccb9-420c-8223-d05f90d8c1c3" providerId="ADAL" clId="{6A442CB3-FAF8-4D3A-A492-7FF45C3E066A}" dt="2020-03-26T21:21:31.056" v="978"/>
        <pc:sldMkLst>
          <pc:docMk/>
          <pc:sldMk cId="2338104270" sldId="605"/>
        </pc:sldMkLst>
        <pc:picChg chg="add">
          <ac:chgData name="Tomáš Marek" userId="53742ee9-ccb9-420c-8223-d05f90d8c1c3" providerId="ADAL" clId="{6A442CB3-FAF8-4D3A-A492-7FF45C3E066A}" dt="2020-03-26T21:21:31.056" v="978"/>
          <ac:picMkLst>
            <pc:docMk/>
            <pc:sldMk cId="2338104270" sldId="605"/>
            <ac:picMk id="2" creationId="{44E1A86D-11B1-41C1-B70A-B6086AC5E2AF}"/>
          </ac:picMkLst>
        </pc:picChg>
      </pc:sldChg>
      <pc:sldChg chg="addSp modSp add mod">
        <pc:chgData name="Tomáš Marek" userId="53742ee9-ccb9-420c-8223-d05f90d8c1c3" providerId="ADAL" clId="{6A442CB3-FAF8-4D3A-A492-7FF45C3E066A}" dt="2020-03-26T21:30:24.048" v="1113" actId="114"/>
        <pc:sldMkLst>
          <pc:docMk/>
          <pc:sldMk cId="1371768152" sldId="606"/>
        </pc:sldMkLst>
        <pc:spChg chg="mod">
          <ac:chgData name="Tomáš Marek" userId="53742ee9-ccb9-420c-8223-d05f90d8c1c3" providerId="ADAL" clId="{6A442CB3-FAF8-4D3A-A492-7FF45C3E066A}" dt="2020-03-26T21:23:24.227" v="1016" actId="20577"/>
          <ac:spMkLst>
            <pc:docMk/>
            <pc:sldMk cId="1371768152" sldId="606"/>
            <ac:spMk id="2" creationId="{78AA5A8F-1A27-44A8-8E11-2C3890A1C3FE}"/>
          </ac:spMkLst>
        </pc:spChg>
        <pc:spChg chg="mod">
          <ac:chgData name="Tomáš Marek" userId="53742ee9-ccb9-420c-8223-d05f90d8c1c3" providerId="ADAL" clId="{6A442CB3-FAF8-4D3A-A492-7FF45C3E066A}" dt="2020-03-26T21:30:24.048" v="1113" actId="114"/>
          <ac:spMkLst>
            <pc:docMk/>
            <pc:sldMk cId="1371768152" sldId="606"/>
            <ac:spMk id="3" creationId="{86FDBDDE-F4A4-4B60-A385-2C6D4C73D66F}"/>
          </ac:spMkLst>
        </pc:spChg>
        <pc:picChg chg="add mod">
          <ac:chgData name="Tomáš Marek" userId="53742ee9-ccb9-420c-8223-d05f90d8c1c3" providerId="ADAL" clId="{6A442CB3-FAF8-4D3A-A492-7FF45C3E066A}" dt="2020-03-26T21:29:20.860" v="1089" actId="1076"/>
          <ac:picMkLst>
            <pc:docMk/>
            <pc:sldMk cId="1371768152" sldId="606"/>
            <ac:picMk id="4" creationId="{F375AF66-09EC-4372-B61E-37C6C3DCB057}"/>
          </ac:picMkLst>
        </pc:picChg>
        <pc:picChg chg="add mod">
          <ac:chgData name="Tomáš Marek" userId="53742ee9-ccb9-420c-8223-d05f90d8c1c3" providerId="ADAL" clId="{6A442CB3-FAF8-4D3A-A492-7FF45C3E066A}" dt="2020-03-26T21:29:03.076" v="1082" actId="1076"/>
          <ac:picMkLst>
            <pc:docMk/>
            <pc:sldMk cId="1371768152" sldId="606"/>
            <ac:picMk id="6" creationId="{31F0C3A7-3AE0-4865-BAFF-F968CA6924EE}"/>
          </ac:picMkLst>
        </pc:picChg>
      </pc:sldChg>
      <pc:sldChg chg="addSp delSp modSp add mod ord">
        <pc:chgData name="Tomáš Marek" userId="53742ee9-ccb9-420c-8223-d05f90d8c1c3" providerId="ADAL" clId="{6A442CB3-FAF8-4D3A-A492-7FF45C3E066A}" dt="2020-03-26T21:33:28.951" v="1128"/>
        <pc:sldMkLst>
          <pc:docMk/>
          <pc:sldMk cId="1478588008" sldId="607"/>
        </pc:sldMkLst>
        <pc:picChg chg="add del mod">
          <ac:chgData name="Tomáš Marek" userId="53742ee9-ccb9-420c-8223-d05f90d8c1c3" providerId="ADAL" clId="{6A442CB3-FAF8-4D3A-A492-7FF45C3E066A}" dt="2020-03-26T21:28:13.558" v="1078" actId="478"/>
          <ac:picMkLst>
            <pc:docMk/>
            <pc:sldMk cId="1478588008" sldId="607"/>
            <ac:picMk id="3" creationId="{4B3FC5CA-AAA3-48F4-AA3D-A9CEED099780}"/>
          </ac:picMkLst>
        </pc:picChg>
        <pc:picChg chg="add mod">
          <ac:chgData name="Tomáš Marek" userId="53742ee9-ccb9-420c-8223-d05f90d8c1c3" providerId="ADAL" clId="{6A442CB3-FAF8-4D3A-A492-7FF45C3E066A}" dt="2020-03-26T21:32:44.631" v="1124" actId="1076"/>
          <ac:picMkLst>
            <pc:docMk/>
            <pc:sldMk cId="1478588008" sldId="607"/>
            <ac:picMk id="4" creationId="{A259BB14-74E3-483E-B68B-0AE5E2485B6B}"/>
          </ac:picMkLst>
        </pc:picChg>
      </pc:sldChg>
      <pc:sldChg chg="addSp modSp add mod">
        <pc:chgData name="Tomáš Marek" userId="53742ee9-ccb9-420c-8223-d05f90d8c1c3" providerId="ADAL" clId="{6A442CB3-FAF8-4D3A-A492-7FF45C3E066A}" dt="2020-03-26T21:49:19.471" v="1322" actId="1076"/>
        <pc:sldMkLst>
          <pc:docMk/>
          <pc:sldMk cId="2091764875" sldId="608"/>
        </pc:sldMkLst>
        <pc:picChg chg="add mod modCrop">
          <ac:chgData name="Tomáš Marek" userId="53742ee9-ccb9-420c-8223-d05f90d8c1c3" providerId="ADAL" clId="{6A442CB3-FAF8-4D3A-A492-7FF45C3E066A}" dt="2020-03-26T21:49:19.471" v="1322" actId="1076"/>
          <ac:picMkLst>
            <pc:docMk/>
            <pc:sldMk cId="2091764875" sldId="608"/>
            <ac:picMk id="2" creationId="{2FF97545-9591-4250-A23F-05E3A1BC4593}"/>
          </ac:picMkLst>
        </pc:picChg>
      </pc:sldChg>
      <pc:sldChg chg="addSp add">
        <pc:chgData name="Tomáš Marek" userId="53742ee9-ccb9-420c-8223-d05f90d8c1c3" providerId="ADAL" clId="{6A442CB3-FAF8-4D3A-A492-7FF45C3E066A}" dt="2020-03-26T21:49:05.790" v="1320"/>
        <pc:sldMkLst>
          <pc:docMk/>
          <pc:sldMk cId="2845472044" sldId="609"/>
        </pc:sldMkLst>
        <pc:picChg chg="add">
          <ac:chgData name="Tomáš Marek" userId="53742ee9-ccb9-420c-8223-d05f90d8c1c3" providerId="ADAL" clId="{6A442CB3-FAF8-4D3A-A492-7FF45C3E066A}" dt="2020-03-26T21:49:05.790" v="1320"/>
          <ac:picMkLst>
            <pc:docMk/>
            <pc:sldMk cId="2845472044" sldId="609"/>
            <ac:picMk id="2" creationId="{4286F8F2-967F-45F2-94D1-1A97EF9D0ABE}"/>
          </ac:picMkLst>
        </pc:picChg>
      </pc:sldChg>
      <pc:sldChg chg="modSp add mod">
        <pc:chgData name="Tomáš Marek" userId="53742ee9-ccb9-420c-8223-d05f90d8c1c3" providerId="ADAL" clId="{6A442CB3-FAF8-4D3A-A492-7FF45C3E066A}" dt="2020-03-26T22:34:07.456" v="1912" actId="6549"/>
        <pc:sldMkLst>
          <pc:docMk/>
          <pc:sldMk cId="3418796206" sldId="610"/>
        </pc:sldMkLst>
        <pc:spChg chg="mod">
          <ac:chgData name="Tomáš Marek" userId="53742ee9-ccb9-420c-8223-d05f90d8c1c3" providerId="ADAL" clId="{6A442CB3-FAF8-4D3A-A492-7FF45C3E066A}" dt="2020-03-26T22:27:19.108" v="1813" actId="20577"/>
          <ac:spMkLst>
            <pc:docMk/>
            <pc:sldMk cId="3418796206" sldId="610"/>
            <ac:spMk id="2" creationId="{3533D376-23B4-43A3-AA33-BE0306511E34}"/>
          </ac:spMkLst>
        </pc:spChg>
        <pc:spChg chg="mod">
          <ac:chgData name="Tomáš Marek" userId="53742ee9-ccb9-420c-8223-d05f90d8c1c3" providerId="ADAL" clId="{6A442CB3-FAF8-4D3A-A492-7FF45C3E066A}" dt="2020-03-26T22:34:07.456" v="1912" actId="6549"/>
          <ac:spMkLst>
            <pc:docMk/>
            <pc:sldMk cId="3418796206" sldId="610"/>
            <ac:spMk id="3" creationId="{20CE923A-31A5-40E9-87D4-FF5E73EBDC5D}"/>
          </ac:spMkLst>
        </pc:spChg>
      </pc:sldChg>
      <pc:sldChg chg="addSp modSp add mod ord">
        <pc:chgData name="Tomáš Marek" userId="53742ee9-ccb9-420c-8223-d05f90d8c1c3" providerId="ADAL" clId="{6A442CB3-FAF8-4D3A-A492-7FF45C3E066A}" dt="2020-03-27T11:21:36.170" v="3102"/>
        <pc:sldMkLst>
          <pc:docMk/>
          <pc:sldMk cId="1682299617" sldId="611"/>
        </pc:sldMkLst>
        <pc:picChg chg="add mod">
          <ac:chgData name="Tomáš Marek" userId="53742ee9-ccb9-420c-8223-d05f90d8c1c3" providerId="ADAL" clId="{6A442CB3-FAF8-4D3A-A492-7FF45C3E066A}" dt="2020-03-26T22:25:50.921" v="1642" actId="14100"/>
          <ac:picMkLst>
            <pc:docMk/>
            <pc:sldMk cId="1682299617" sldId="611"/>
            <ac:picMk id="2" creationId="{488F7121-01C2-4422-83C7-1CBB6ED546B2}"/>
          </ac:picMkLst>
        </pc:picChg>
      </pc:sldChg>
      <pc:sldChg chg="addSp delSp modSp add mod setBg">
        <pc:chgData name="Tomáš Marek" userId="53742ee9-ccb9-420c-8223-d05f90d8c1c3" providerId="ADAL" clId="{6A442CB3-FAF8-4D3A-A492-7FF45C3E066A}" dt="2020-03-27T07:31:04.789" v="3078" actId="20577"/>
        <pc:sldMkLst>
          <pc:docMk/>
          <pc:sldMk cId="3460660984" sldId="612"/>
        </pc:sldMkLst>
        <pc:spChg chg="mod">
          <ac:chgData name="Tomáš Marek" userId="53742ee9-ccb9-420c-8223-d05f90d8c1c3" providerId="ADAL" clId="{6A442CB3-FAF8-4D3A-A492-7FF45C3E066A}" dt="2020-03-27T07:31:04.789" v="3078" actId="20577"/>
          <ac:spMkLst>
            <pc:docMk/>
            <pc:sldMk cId="3460660984" sldId="612"/>
            <ac:spMk id="2" creationId="{8B42039E-8D02-4F33-8443-F7D2148E47B5}"/>
          </ac:spMkLst>
        </pc:spChg>
        <pc:picChg chg="del">
          <ac:chgData name="Tomáš Marek" userId="53742ee9-ccb9-420c-8223-d05f90d8c1c3" providerId="ADAL" clId="{6A442CB3-FAF8-4D3A-A492-7FF45C3E066A}" dt="2020-03-27T06:46:39.059" v="2101" actId="478"/>
          <ac:picMkLst>
            <pc:docMk/>
            <pc:sldMk cId="3460660984" sldId="612"/>
            <ac:picMk id="4" creationId="{C0B691B6-88D9-4DC9-8EE9-8F03DA3E3A04}"/>
          </ac:picMkLst>
        </pc:picChg>
        <pc:picChg chg="add mod">
          <ac:chgData name="Tomáš Marek" userId="53742ee9-ccb9-420c-8223-d05f90d8c1c3" providerId="ADAL" clId="{6A442CB3-FAF8-4D3A-A492-7FF45C3E066A}" dt="2020-03-27T07:30:44.202" v="3058" actId="27614"/>
          <ac:picMkLst>
            <pc:docMk/>
            <pc:sldMk cId="3460660984" sldId="612"/>
            <ac:picMk id="5" creationId="{CE3B8AA8-157D-4628-94F8-66867650A8AC}"/>
          </ac:picMkLst>
        </pc:picChg>
      </pc:sldChg>
      <pc:sldChg chg="modSp add mod">
        <pc:chgData name="Tomáš Marek" userId="53742ee9-ccb9-420c-8223-d05f90d8c1c3" providerId="ADAL" clId="{6A442CB3-FAF8-4D3A-A492-7FF45C3E066A}" dt="2020-03-27T07:21:52.757" v="2730" actId="20577"/>
        <pc:sldMkLst>
          <pc:docMk/>
          <pc:sldMk cId="665161833" sldId="613"/>
        </pc:sldMkLst>
        <pc:spChg chg="mod">
          <ac:chgData name="Tomáš Marek" userId="53742ee9-ccb9-420c-8223-d05f90d8c1c3" providerId="ADAL" clId="{6A442CB3-FAF8-4D3A-A492-7FF45C3E066A}" dt="2020-03-27T07:21:52.757" v="2730" actId="20577"/>
          <ac:spMkLst>
            <pc:docMk/>
            <pc:sldMk cId="665161833" sldId="613"/>
            <ac:spMk id="2" creationId="{DDF8239F-C608-486D-BE98-BB9E2C78AAB4}"/>
          </ac:spMkLst>
        </pc:spChg>
        <pc:spChg chg="mod">
          <ac:chgData name="Tomáš Marek" userId="53742ee9-ccb9-420c-8223-d05f90d8c1c3" providerId="ADAL" clId="{6A442CB3-FAF8-4D3A-A492-7FF45C3E066A}" dt="2020-03-27T07:21:42.327" v="2723" actId="20577"/>
          <ac:spMkLst>
            <pc:docMk/>
            <pc:sldMk cId="665161833" sldId="613"/>
            <ac:spMk id="3" creationId="{351F2066-D794-4D2E-A817-EE75761241BD}"/>
          </ac:spMkLst>
        </pc:spChg>
      </pc:sldChg>
      <pc:sldChg chg="addSp delSp modSp add mod">
        <pc:chgData name="Tomáš Marek" userId="53742ee9-ccb9-420c-8223-d05f90d8c1c3" providerId="ADAL" clId="{6A442CB3-FAF8-4D3A-A492-7FF45C3E066A}" dt="2020-03-27T07:22:11.512" v="2734" actId="20577"/>
        <pc:sldMkLst>
          <pc:docMk/>
          <pc:sldMk cId="3617303482" sldId="614"/>
        </pc:sldMkLst>
        <pc:spChg chg="mod">
          <ac:chgData name="Tomáš Marek" userId="53742ee9-ccb9-420c-8223-d05f90d8c1c3" providerId="ADAL" clId="{6A442CB3-FAF8-4D3A-A492-7FF45C3E066A}" dt="2020-03-27T07:22:11.512" v="2734" actId="20577"/>
          <ac:spMkLst>
            <pc:docMk/>
            <pc:sldMk cId="3617303482" sldId="614"/>
            <ac:spMk id="2" creationId="{A38D491F-BA53-4974-AFF9-795CF387F6A4}"/>
          </ac:spMkLst>
        </pc:spChg>
        <pc:spChg chg="del">
          <ac:chgData name="Tomáš Marek" userId="53742ee9-ccb9-420c-8223-d05f90d8c1c3" providerId="ADAL" clId="{6A442CB3-FAF8-4D3A-A492-7FF45C3E066A}" dt="2020-03-27T06:44:55.332" v="2087"/>
          <ac:spMkLst>
            <pc:docMk/>
            <pc:sldMk cId="3617303482" sldId="614"/>
            <ac:spMk id="3" creationId="{5961A039-49D1-4337-941C-C5EF48D10FF4}"/>
          </ac:spMkLst>
        </pc:spChg>
        <pc:spChg chg="add mod">
          <ac:chgData name="Tomáš Marek" userId="53742ee9-ccb9-420c-8223-d05f90d8c1c3" providerId="ADAL" clId="{6A442CB3-FAF8-4D3A-A492-7FF45C3E066A}" dt="2020-03-27T07:18:58.380" v="2717" actId="20577"/>
          <ac:spMkLst>
            <pc:docMk/>
            <pc:sldMk cId="3617303482" sldId="614"/>
            <ac:spMk id="13" creationId="{3D3E4B51-1C48-44AD-AA2A-70F5F48226BD}"/>
          </ac:spMkLst>
        </pc:spChg>
        <pc:picChg chg="add mod">
          <ac:chgData name="Tomáš Marek" userId="53742ee9-ccb9-420c-8223-d05f90d8c1c3" providerId="ADAL" clId="{6A442CB3-FAF8-4D3A-A492-7FF45C3E066A}" dt="2020-03-27T06:47:59.853" v="2125" actId="1076"/>
          <ac:picMkLst>
            <pc:docMk/>
            <pc:sldMk cId="3617303482" sldId="614"/>
            <ac:picMk id="5" creationId="{D594478D-D950-4B27-A687-906BBFA37E71}"/>
          </ac:picMkLst>
        </pc:picChg>
        <pc:picChg chg="add mod">
          <ac:chgData name="Tomáš Marek" userId="53742ee9-ccb9-420c-8223-d05f90d8c1c3" providerId="ADAL" clId="{6A442CB3-FAF8-4D3A-A492-7FF45C3E066A}" dt="2020-03-27T06:47:51.753" v="2122" actId="1076"/>
          <ac:picMkLst>
            <pc:docMk/>
            <pc:sldMk cId="3617303482" sldId="614"/>
            <ac:picMk id="7" creationId="{04B0183E-390E-4578-BF82-E80A8C1462C3}"/>
          </ac:picMkLst>
        </pc:picChg>
        <pc:picChg chg="add mod ord">
          <ac:chgData name="Tomáš Marek" userId="53742ee9-ccb9-420c-8223-d05f90d8c1c3" providerId="ADAL" clId="{6A442CB3-FAF8-4D3A-A492-7FF45C3E066A}" dt="2020-03-27T06:47:51.753" v="2122" actId="1076"/>
          <ac:picMkLst>
            <pc:docMk/>
            <pc:sldMk cId="3617303482" sldId="614"/>
            <ac:picMk id="9" creationId="{F9BB1D10-0AA8-463A-9029-2D58A824788D}"/>
          </ac:picMkLst>
        </pc:picChg>
        <pc:picChg chg="add mod">
          <ac:chgData name="Tomáš Marek" userId="53742ee9-ccb9-420c-8223-d05f90d8c1c3" providerId="ADAL" clId="{6A442CB3-FAF8-4D3A-A492-7FF45C3E066A}" dt="2020-03-27T06:47:47.238" v="2121" actId="1076"/>
          <ac:picMkLst>
            <pc:docMk/>
            <pc:sldMk cId="3617303482" sldId="614"/>
            <ac:picMk id="10" creationId="{CD73538D-82B1-45F3-B419-6947635E41D7}"/>
          </ac:picMkLst>
        </pc:picChg>
        <pc:picChg chg="add mod">
          <ac:chgData name="Tomáš Marek" userId="53742ee9-ccb9-420c-8223-d05f90d8c1c3" providerId="ADAL" clId="{6A442CB3-FAF8-4D3A-A492-7FF45C3E066A}" dt="2020-03-27T06:47:55.199" v="2124" actId="1076"/>
          <ac:picMkLst>
            <pc:docMk/>
            <pc:sldMk cId="3617303482" sldId="614"/>
            <ac:picMk id="12" creationId="{211D016D-0C78-4ECC-BE29-72DA934B9EE5}"/>
          </ac:picMkLst>
        </pc:picChg>
      </pc:sldChg>
      <pc:sldChg chg="addSp delSp modSp add mod">
        <pc:chgData name="Tomáš Marek" userId="53742ee9-ccb9-420c-8223-d05f90d8c1c3" providerId="ADAL" clId="{6A442CB3-FAF8-4D3A-A492-7FF45C3E066A}" dt="2020-03-27T07:18:06.082" v="2658" actId="21"/>
        <pc:sldMkLst>
          <pc:docMk/>
          <pc:sldMk cId="1172099580" sldId="615"/>
        </pc:sldMkLst>
        <pc:spChg chg="mod">
          <ac:chgData name="Tomáš Marek" userId="53742ee9-ccb9-420c-8223-d05f90d8c1c3" providerId="ADAL" clId="{6A442CB3-FAF8-4D3A-A492-7FF45C3E066A}" dt="2020-03-27T06:41:14.396" v="1991" actId="20577"/>
          <ac:spMkLst>
            <pc:docMk/>
            <pc:sldMk cId="1172099580" sldId="615"/>
            <ac:spMk id="2" creationId="{C1CE2A45-D6D6-4DC1-AA80-961ECEB0008C}"/>
          </ac:spMkLst>
        </pc:spChg>
        <pc:spChg chg="mod">
          <ac:chgData name="Tomáš Marek" userId="53742ee9-ccb9-420c-8223-d05f90d8c1c3" providerId="ADAL" clId="{6A442CB3-FAF8-4D3A-A492-7FF45C3E066A}" dt="2020-03-27T06:52:42.898" v="2282" actId="20577"/>
          <ac:spMkLst>
            <pc:docMk/>
            <pc:sldMk cId="1172099580" sldId="615"/>
            <ac:spMk id="3" creationId="{943EBC74-B7EC-402B-A793-924EA5AC97A9}"/>
          </ac:spMkLst>
        </pc:spChg>
        <pc:spChg chg="add del">
          <ac:chgData name="Tomáš Marek" userId="53742ee9-ccb9-420c-8223-d05f90d8c1c3" providerId="ADAL" clId="{6A442CB3-FAF8-4D3A-A492-7FF45C3E066A}" dt="2020-03-27T07:18:06.082" v="2658" actId="21"/>
          <ac:spMkLst>
            <pc:docMk/>
            <pc:sldMk cId="1172099580" sldId="615"/>
            <ac:spMk id="4" creationId="{C7931DD5-2C90-4B56-83C9-93CAC338FFA2}"/>
          </ac:spMkLst>
        </pc:spChg>
      </pc:sldChg>
      <pc:sldChg chg="addSp delSp modSp add mod">
        <pc:chgData name="Tomáš Marek" userId="53742ee9-ccb9-420c-8223-d05f90d8c1c3" providerId="ADAL" clId="{6A442CB3-FAF8-4D3A-A492-7FF45C3E066A}" dt="2020-03-27T06:58:22.494" v="2366"/>
        <pc:sldMkLst>
          <pc:docMk/>
          <pc:sldMk cId="2347393992" sldId="616"/>
        </pc:sldMkLst>
        <pc:spChg chg="del">
          <ac:chgData name="Tomáš Marek" userId="53742ee9-ccb9-420c-8223-d05f90d8c1c3" providerId="ADAL" clId="{6A442CB3-FAF8-4D3A-A492-7FF45C3E066A}" dt="2020-03-27T06:41:18.976" v="1993"/>
          <ac:spMkLst>
            <pc:docMk/>
            <pc:sldMk cId="2347393992" sldId="616"/>
            <ac:spMk id="2" creationId="{603B0962-E81D-4D5C-BCE0-5B6830D0AE27}"/>
          </ac:spMkLst>
        </pc:spChg>
        <pc:spChg chg="del">
          <ac:chgData name="Tomáš Marek" userId="53742ee9-ccb9-420c-8223-d05f90d8c1c3" providerId="ADAL" clId="{6A442CB3-FAF8-4D3A-A492-7FF45C3E066A}" dt="2020-03-27T06:41:18.976" v="1993"/>
          <ac:spMkLst>
            <pc:docMk/>
            <pc:sldMk cId="2347393992" sldId="616"/>
            <ac:spMk id="3" creationId="{A91A64A3-6A6C-44C2-803B-54AC90B03627}"/>
          </ac:spMkLst>
        </pc:spChg>
        <pc:picChg chg="add mod">
          <ac:chgData name="Tomáš Marek" userId="53742ee9-ccb9-420c-8223-d05f90d8c1c3" providerId="ADAL" clId="{6A442CB3-FAF8-4D3A-A492-7FF45C3E066A}" dt="2020-03-27T06:58:00.768" v="2363" actId="1076"/>
          <ac:picMkLst>
            <pc:docMk/>
            <pc:sldMk cId="2347393992" sldId="616"/>
            <ac:picMk id="4" creationId="{1E5C2524-B682-4A86-97EF-FBDD3FE1EE78}"/>
          </ac:picMkLst>
        </pc:picChg>
        <pc:picChg chg="add mod">
          <ac:chgData name="Tomáš Marek" userId="53742ee9-ccb9-420c-8223-d05f90d8c1c3" providerId="ADAL" clId="{6A442CB3-FAF8-4D3A-A492-7FF45C3E066A}" dt="2020-03-27T06:58:22.494" v="2366"/>
          <ac:picMkLst>
            <pc:docMk/>
            <pc:sldMk cId="2347393992" sldId="616"/>
            <ac:picMk id="6" creationId="{78C439D2-DAE6-4DCB-9AAE-3EB23C92789E}"/>
          </ac:picMkLst>
        </pc:picChg>
      </pc:sldChg>
      <pc:sldChg chg="modSp add mod">
        <pc:chgData name="Tomáš Marek" userId="53742ee9-ccb9-420c-8223-d05f90d8c1c3" providerId="ADAL" clId="{6A442CB3-FAF8-4D3A-A492-7FF45C3E066A}" dt="2020-03-27T07:22:21.226" v="2738" actId="5793"/>
        <pc:sldMkLst>
          <pc:docMk/>
          <pc:sldMk cId="1216171585" sldId="617"/>
        </pc:sldMkLst>
        <pc:spChg chg="mod">
          <ac:chgData name="Tomáš Marek" userId="53742ee9-ccb9-420c-8223-d05f90d8c1c3" providerId="ADAL" clId="{6A442CB3-FAF8-4D3A-A492-7FF45C3E066A}" dt="2020-03-27T06:42:11.051" v="2004" actId="20577"/>
          <ac:spMkLst>
            <pc:docMk/>
            <pc:sldMk cId="1216171585" sldId="617"/>
            <ac:spMk id="2" creationId="{AFA402F4-5D75-4730-86A8-9ADEE7997F89}"/>
          </ac:spMkLst>
        </pc:spChg>
        <pc:spChg chg="mod">
          <ac:chgData name="Tomáš Marek" userId="53742ee9-ccb9-420c-8223-d05f90d8c1c3" providerId="ADAL" clId="{6A442CB3-FAF8-4D3A-A492-7FF45C3E066A}" dt="2020-03-27T07:22:21.226" v="2738" actId="5793"/>
          <ac:spMkLst>
            <pc:docMk/>
            <pc:sldMk cId="1216171585" sldId="617"/>
            <ac:spMk id="3" creationId="{39F14F17-B771-420E-A9C3-DF649647B0B1}"/>
          </ac:spMkLst>
        </pc:spChg>
      </pc:sldChg>
      <pc:sldChg chg="modSp add mod setBg">
        <pc:chgData name="Tomáš Marek" userId="53742ee9-ccb9-420c-8223-d05f90d8c1c3" providerId="ADAL" clId="{6A442CB3-FAF8-4D3A-A492-7FF45C3E066A}" dt="2020-03-27T07:28:25.944" v="3049"/>
        <pc:sldMkLst>
          <pc:docMk/>
          <pc:sldMk cId="736487437" sldId="618"/>
        </pc:sldMkLst>
        <pc:spChg chg="mod">
          <ac:chgData name="Tomáš Marek" userId="53742ee9-ccb9-420c-8223-d05f90d8c1c3" providerId="ADAL" clId="{6A442CB3-FAF8-4D3A-A492-7FF45C3E066A}" dt="2020-03-27T07:05:49.565" v="2643" actId="20577"/>
          <ac:spMkLst>
            <pc:docMk/>
            <pc:sldMk cId="736487437" sldId="618"/>
            <ac:spMk id="2" creationId="{CA5B961E-1A11-458E-A275-FE9E88201AED}"/>
          </ac:spMkLst>
        </pc:spChg>
        <pc:spChg chg="mod">
          <ac:chgData name="Tomáš Marek" userId="53742ee9-ccb9-420c-8223-d05f90d8c1c3" providerId="ADAL" clId="{6A442CB3-FAF8-4D3A-A492-7FF45C3E066A}" dt="2020-03-27T07:05:29.537" v="2611" actId="20577"/>
          <ac:spMkLst>
            <pc:docMk/>
            <pc:sldMk cId="736487437" sldId="618"/>
            <ac:spMk id="3" creationId="{F269BDE0-E075-4A33-89DC-1B476B61D3E0}"/>
          </ac:spMkLst>
        </pc:spChg>
      </pc:sldChg>
      <pc:sldChg chg="addSp modSp add mod ord">
        <pc:chgData name="Tomáš Marek" userId="53742ee9-ccb9-420c-8223-d05f90d8c1c3" providerId="ADAL" clId="{6A442CB3-FAF8-4D3A-A492-7FF45C3E066A}" dt="2020-03-27T07:28:10.842" v="3048"/>
        <pc:sldMkLst>
          <pc:docMk/>
          <pc:sldMk cId="2927915235" sldId="619"/>
        </pc:sldMkLst>
        <pc:spChg chg="add mod ord">
          <ac:chgData name="Tomáš Marek" userId="53742ee9-ccb9-420c-8223-d05f90d8c1c3" providerId="ADAL" clId="{6A442CB3-FAF8-4D3A-A492-7FF45C3E066A}" dt="2020-03-27T07:16:56.448" v="2654" actId="167"/>
          <ac:spMkLst>
            <pc:docMk/>
            <pc:sldMk cId="2927915235" sldId="619"/>
            <ac:spMk id="4" creationId="{63DA0968-56F0-4943-BEF3-C74824517424}"/>
          </ac:spMkLst>
        </pc:spChg>
        <pc:picChg chg="add mod ord">
          <ac:chgData name="Tomáš Marek" userId="53742ee9-ccb9-420c-8223-d05f90d8c1c3" providerId="ADAL" clId="{6A442CB3-FAF8-4D3A-A492-7FF45C3E066A}" dt="2020-03-27T07:16:58.846" v="2655" actId="167"/>
          <ac:picMkLst>
            <pc:docMk/>
            <pc:sldMk cId="2927915235" sldId="619"/>
            <ac:picMk id="2" creationId="{16E0494D-4BA8-4129-86B6-32DC040009E6}"/>
          </ac:picMkLst>
        </pc:picChg>
        <pc:picChg chg="add mod">
          <ac:chgData name="Tomáš Marek" userId="53742ee9-ccb9-420c-8223-d05f90d8c1c3" providerId="ADAL" clId="{6A442CB3-FAF8-4D3A-A492-7FF45C3E066A}" dt="2020-03-27T07:17:04.822" v="2656" actId="1076"/>
          <ac:picMkLst>
            <pc:docMk/>
            <pc:sldMk cId="2927915235" sldId="619"/>
            <ac:picMk id="3" creationId="{8B801728-1364-49E9-8CD2-22B2097C15D9}"/>
          </ac:picMkLst>
        </pc:picChg>
      </pc:sldChg>
      <pc:sldChg chg="addSp delSp modSp add mod">
        <pc:chgData name="Tomáš Marek" userId="53742ee9-ccb9-420c-8223-d05f90d8c1c3" providerId="ADAL" clId="{6A442CB3-FAF8-4D3A-A492-7FF45C3E066A}" dt="2020-03-27T07:25:43.936" v="3046" actId="14100"/>
        <pc:sldMkLst>
          <pc:docMk/>
          <pc:sldMk cId="141793282" sldId="620"/>
        </pc:sldMkLst>
        <pc:graphicFrameChg chg="add del mod">
          <ac:chgData name="Tomáš Marek" userId="53742ee9-ccb9-420c-8223-d05f90d8c1c3" providerId="ADAL" clId="{6A442CB3-FAF8-4D3A-A492-7FF45C3E066A}" dt="2020-03-27T07:25:08.334" v="3042" actId="478"/>
          <ac:graphicFrameMkLst>
            <pc:docMk/>
            <pc:sldMk cId="141793282" sldId="620"/>
            <ac:graphicFrameMk id="2" creationId="{E34C25AB-50B5-49A2-9EAE-6DE038323C0B}"/>
          </ac:graphicFrameMkLst>
        </pc:graphicFrameChg>
        <pc:picChg chg="add mod">
          <ac:chgData name="Tomáš Marek" userId="53742ee9-ccb9-420c-8223-d05f90d8c1c3" providerId="ADAL" clId="{6A442CB3-FAF8-4D3A-A492-7FF45C3E066A}" dt="2020-03-27T07:25:43.936" v="3046" actId="14100"/>
          <ac:picMkLst>
            <pc:docMk/>
            <pc:sldMk cId="141793282" sldId="620"/>
            <ac:picMk id="4" creationId="{B343AA48-75EF-46D8-90BA-9F504070AB22}"/>
          </ac:picMkLst>
        </pc:picChg>
      </pc:sldChg>
      <pc:sldChg chg="addSp add">
        <pc:chgData name="Tomáš Marek" userId="53742ee9-ccb9-420c-8223-d05f90d8c1c3" providerId="ADAL" clId="{6A442CB3-FAF8-4D3A-A492-7FF45C3E066A}" dt="2020-03-27T12:09:24.345" v="3190"/>
        <pc:sldMkLst>
          <pc:docMk/>
          <pc:sldMk cId="2190154761" sldId="621"/>
        </pc:sldMkLst>
        <pc:picChg chg="add">
          <ac:chgData name="Tomáš Marek" userId="53742ee9-ccb9-420c-8223-d05f90d8c1c3" providerId="ADAL" clId="{6A442CB3-FAF8-4D3A-A492-7FF45C3E066A}" dt="2020-03-27T12:09:24.345" v="3190"/>
          <ac:picMkLst>
            <pc:docMk/>
            <pc:sldMk cId="2190154761" sldId="621"/>
            <ac:picMk id="2" creationId="{09976985-1E51-4840-9234-192157B65414}"/>
          </ac:picMkLst>
        </pc:picChg>
      </pc:sldChg>
      <pc:sldChg chg="addSp modSp add mod">
        <pc:chgData name="Tomáš Marek" userId="53742ee9-ccb9-420c-8223-d05f90d8c1c3" providerId="ADAL" clId="{6A442CB3-FAF8-4D3A-A492-7FF45C3E066A}" dt="2020-03-27T12:11:56.110" v="3204" actId="948"/>
        <pc:sldMkLst>
          <pc:docMk/>
          <pc:sldMk cId="1928768896" sldId="622"/>
        </pc:sldMkLst>
        <pc:spChg chg="add mod">
          <ac:chgData name="Tomáš Marek" userId="53742ee9-ccb9-420c-8223-d05f90d8c1c3" providerId="ADAL" clId="{6A442CB3-FAF8-4D3A-A492-7FF45C3E066A}" dt="2020-03-27T12:11:56.110" v="3204" actId="948"/>
          <ac:spMkLst>
            <pc:docMk/>
            <pc:sldMk cId="1928768896" sldId="622"/>
            <ac:spMk id="2" creationId="{A4F31918-DEE1-4EC1-9E53-C05BF34E5FC2}"/>
          </ac:spMkLst>
        </pc:spChg>
        <pc:picChg chg="add mod">
          <ac:chgData name="Tomáš Marek" userId="53742ee9-ccb9-420c-8223-d05f90d8c1c3" providerId="ADAL" clId="{6A442CB3-FAF8-4D3A-A492-7FF45C3E066A}" dt="2020-03-27T12:11:40.428" v="3202" actId="208"/>
          <ac:picMkLst>
            <pc:docMk/>
            <pc:sldMk cId="1928768896" sldId="622"/>
            <ac:picMk id="3" creationId="{B7199274-0921-4F21-9564-567215A4C49C}"/>
          </ac:picMkLst>
        </pc:picChg>
      </pc:sldChg>
    </pc:docChg>
  </pc:docChgLst>
  <pc:docChgLst>
    <pc:chgData name="Tomáš Marek" userId="53742ee9-ccb9-420c-8223-d05f90d8c1c3" providerId="ADAL" clId="{9500FE88-B80E-4F52-9D07-846DE65246C3}"/>
    <pc:docChg chg="undo redo custSel addSld delSld modSld sldOrd">
      <pc:chgData name="Tomáš Marek" userId="53742ee9-ccb9-420c-8223-d05f90d8c1c3" providerId="ADAL" clId="{9500FE88-B80E-4F52-9D07-846DE65246C3}" dt="2020-04-17T07:49:11.213" v="6082" actId="114"/>
      <pc:docMkLst>
        <pc:docMk/>
      </pc:docMkLst>
      <pc:sldChg chg="addSp modSp mod setBg">
        <pc:chgData name="Tomáš Marek" userId="53742ee9-ccb9-420c-8223-d05f90d8c1c3" providerId="ADAL" clId="{9500FE88-B80E-4F52-9D07-846DE65246C3}" dt="2020-04-16T20:14:40.872" v="4280"/>
        <pc:sldMkLst>
          <pc:docMk/>
          <pc:sldMk cId="1254566771" sldId="590"/>
        </pc:sldMkLst>
        <pc:spChg chg="mod">
          <ac:chgData name="Tomáš Marek" userId="53742ee9-ccb9-420c-8223-d05f90d8c1c3" providerId="ADAL" clId="{9500FE88-B80E-4F52-9D07-846DE65246C3}" dt="2020-04-16T20:10:57.905" v="4206" actId="2711"/>
          <ac:spMkLst>
            <pc:docMk/>
            <pc:sldMk cId="1254566771" sldId="590"/>
            <ac:spMk id="3" creationId="{5B2F2EF9-E4A2-49CC-A776-AB66C9667867}"/>
          </ac:spMkLst>
        </pc:spChg>
        <pc:picChg chg="add mod">
          <ac:chgData name="Tomáš Marek" userId="53742ee9-ccb9-420c-8223-d05f90d8c1c3" providerId="ADAL" clId="{9500FE88-B80E-4F52-9D07-846DE65246C3}" dt="2020-04-16T20:10:02.941" v="4194" actId="14100"/>
          <ac:picMkLst>
            <pc:docMk/>
            <pc:sldMk cId="1254566771" sldId="590"/>
            <ac:picMk id="4" creationId="{5F32497C-8F33-418F-9B57-E4EA79812836}"/>
          </ac:picMkLst>
        </pc:picChg>
      </pc:sldChg>
      <pc:sldChg chg="addSp modSp mod setBg">
        <pc:chgData name="Tomáš Marek" userId="53742ee9-ccb9-420c-8223-d05f90d8c1c3" providerId="ADAL" clId="{9500FE88-B80E-4F52-9D07-846DE65246C3}" dt="2020-04-16T20:14:40.872" v="4280"/>
        <pc:sldMkLst>
          <pc:docMk/>
          <pc:sldMk cId="3752121715" sldId="591"/>
        </pc:sldMkLst>
        <pc:spChg chg="mod">
          <ac:chgData name="Tomáš Marek" userId="53742ee9-ccb9-420c-8223-d05f90d8c1c3" providerId="ADAL" clId="{9500FE88-B80E-4F52-9D07-846DE65246C3}" dt="2020-04-16T20:14:13.704" v="4278" actId="115"/>
          <ac:spMkLst>
            <pc:docMk/>
            <pc:sldMk cId="3752121715" sldId="591"/>
            <ac:spMk id="3" creationId="{8BBA1678-C54C-445A-8753-B92370D1C2F8}"/>
          </ac:spMkLst>
        </pc:spChg>
        <pc:picChg chg="add">
          <ac:chgData name="Tomáš Marek" userId="53742ee9-ccb9-420c-8223-d05f90d8c1c3" providerId="ADAL" clId="{9500FE88-B80E-4F52-9D07-846DE65246C3}" dt="2020-04-16T20:10:09.366" v="4198"/>
          <ac:picMkLst>
            <pc:docMk/>
            <pc:sldMk cId="3752121715" sldId="591"/>
            <ac:picMk id="4" creationId="{27A42331-036E-4C68-BB8E-900351BE3000}"/>
          </ac:picMkLst>
        </pc:picChg>
      </pc:sldChg>
      <pc:sldChg chg="addSp modSp mod setBg">
        <pc:chgData name="Tomáš Marek" userId="53742ee9-ccb9-420c-8223-d05f90d8c1c3" providerId="ADAL" clId="{9500FE88-B80E-4F52-9D07-846DE65246C3}" dt="2020-04-16T20:14:40.872" v="4280"/>
        <pc:sldMkLst>
          <pc:docMk/>
          <pc:sldMk cId="1689457061" sldId="592"/>
        </pc:sldMkLst>
        <pc:spChg chg="mod">
          <ac:chgData name="Tomáš Marek" userId="53742ee9-ccb9-420c-8223-d05f90d8c1c3" providerId="ADAL" clId="{9500FE88-B80E-4F52-9D07-846DE65246C3}" dt="2020-04-16T20:12:43.366" v="4246" actId="115"/>
          <ac:spMkLst>
            <pc:docMk/>
            <pc:sldMk cId="1689457061" sldId="592"/>
            <ac:spMk id="3" creationId="{F82DD048-F6B8-412F-85A5-CCEAA6750F9D}"/>
          </ac:spMkLst>
        </pc:spChg>
        <pc:picChg chg="add">
          <ac:chgData name="Tomáš Marek" userId="53742ee9-ccb9-420c-8223-d05f90d8c1c3" providerId="ADAL" clId="{9500FE88-B80E-4F52-9D07-846DE65246C3}" dt="2020-04-16T20:10:07.458" v="4197"/>
          <ac:picMkLst>
            <pc:docMk/>
            <pc:sldMk cId="1689457061" sldId="592"/>
            <ac:picMk id="4" creationId="{1F96845D-C39A-4348-B618-3F8D3952F38A}"/>
          </ac:picMkLst>
        </pc:picChg>
      </pc:sldChg>
      <pc:sldChg chg="addSp modSp mod setBg">
        <pc:chgData name="Tomáš Marek" userId="53742ee9-ccb9-420c-8223-d05f90d8c1c3" providerId="ADAL" clId="{9500FE88-B80E-4F52-9D07-846DE65246C3}" dt="2020-04-16T20:14:40.872" v="4280"/>
        <pc:sldMkLst>
          <pc:docMk/>
          <pc:sldMk cId="2004779676" sldId="593"/>
        </pc:sldMkLst>
        <pc:spChg chg="mod">
          <ac:chgData name="Tomáš Marek" userId="53742ee9-ccb9-420c-8223-d05f90d8c1c3" providerId="ADAL" clId="{9500FE88-B80E-4F52-9D07-846DE65246C3}" dt="2020-04-16T20:11:49.502" v="4239" actId="27636"/>
          <ac:spMkLst>
            <pc:docMk/>
            <pc:sldMk cId="2004779676" sldId="593"/>
            <ac:spMk id="3" creationId="{334F20AD-DDC0-4A60-81C5-41F789CDD3EC}"/>
          </ac:spMkLst>
        </pc:spChg>
        <pc:picChg chg="add">
          <ac:chgData name="Tomáš Marek" userId="53742ee9-ccb9-420c-8223-d05f90d8c1c3" providerId="ADAL" clId="{9500FE88-B80E-4F52-9D07-846DE65246C3}" dt="2020-04-16T20:10:05.195" v="4195"/>
          <ac:picMkLst>
            <pc:docMk/>
            <pc:sldMk cId="2004779676" sldId="593"/>
            <ac:picMk id="4" creationId="{601195D8-B387-40E9-9BE8-2640921574D4}"/>
          </ac:picMkLst>
        </pc:picChg>
      </pc:sldChg>
      <pc:sldChg chg="addSp modSp mod setBg">
        <pc:chgData name="Tomáš Marek" userId="53742ee9-ccb9-420c-8223-d05f90d8c1c3" providerId="ADAL" clId="{9500FE88-B80E-4F52-9D07-846DE65246C3}" dt="2020-04-16T20:14:40.872" v="4280"/>
        <pc:sldMkLst>
          <pc:docMk/>
          <pc:sldMk cId="4224566904" sldId="594"/>
        </pc:sldMkLst>
        <pc:spChg chg="mod">
          <ac:chgData name="Tomáš Marek" userId="53742ee9-ccb9-420c-8223-d05f90d8c1c3" providerId="ADAL" clId="{9500FE88-B80E-4F52-9D07-846DE65246C3}" dt="2020-04-16T20:12:17.378" v="4242" actId="948"/>
          <ac:spMkLst>
            <pc:docMk/>
            <pc:sldMk cId="4224566904" sldId="594"/>
            <ac:spMk id="3" creationId="{92D682A1-5FE5-40C9-A301-980CCC8A7337}"/>
          </ac:spMkLst>
        </pc:spChg>
        <pc:picChg chg="add">
          <ac:chgData name="Tomáš Marek" userId="53742ee9-ccb9-420c-8223-d05f90d8c1c3" providerId="ADAL" clId="{9500FE88-B80E-4F52-9D07-846DE65246C3}" dt="2020-04-16T20:10:06.727" v="4196"/>
          <ac:picMkLst>
            <pc:docMk/>
            <pc:sldMk cId="4224566904" sldId="594"/>
            <ac:picMk id="4" creationId="{F254E1EC-67BF-4E17-9B17-7E1C3FA48AC4}"/>
          </ac:picMkLst>
        </pc:picChg>
      </pc:sldChg>
      <pc:sldChg chg="addSp delSp modSp mod ord">
        <pc:chgData name="Tomáš Marek" userId="53742ee9-ccb9-420c-8223-d05f90d8c1c3" providerId="ADAL" clId="{9500FE88-B80E-4F52-9D07-846DE65246C3}" dt="2020-04-16T15:41:03.257" v="3658" actId="478"/>
        <pc:sldMkLst>
          <pc:docMk/>
          <pc:sldMk cId="4287656400" sldId="595"/>
        </pc:sldMkLst>
        <pc:spChg chg="del mod">
          <ac:chgData name="Tomáš Marek" userId="53742ee9-ccb9-420c-8223-d05f90d8c1c3" providerId="ADAL" clId="{9500FE88-B80E-4F52-9D07-846DE65246C3}" dt="2020-04-16T15:40:57.186" v="3656" actId="478"/>
          <ac:spMkLst>
            <pc:docMk/>
            <pc:sldMk cId="4287656400" sldId="595"/>
            <ac:spMk id="3" creationId="{5D6ED422-530A-4346-B064-AB83F82DD178}"/>
          </ac:spMkLst>
        </pc:spChg>
        <pc:picChg chg="add del mod">
          <ac:chgData name="Tomáš Marek" userId="53742ee9-ccb9-420c-8223-d05f90d8c1c3" providerId="ADAL" clId="{9500FE88-B80E-4F52-9D07-846DE65246C3}" dt="2020-04-16T15:41:03.257" v="3658" actId="478"/>
          <ac:picMkLst>
            <pc:docMk/>
            <pc:sldMk cId="4287656400" sldId="595"/>
            <ac:picMk id="5" creationId="{0BFCF124-6087-4170-B447-2CA436CE17B8}"/>
          </ac:picMkLst>
        </pc:picChg>
      </pc:sldChg>
      <pc:sldChg chg="del ord">
        <pc:chgData name="Tomáš Marek" userId="53742ee9-ccb9-420c-8223-d05f90d8c1c3" providerId="ADAL" clId="{9500FE88-B80E-4F52-9D07-846DE65246C3}" dt="2020-04-16T19:59:15.436" v="4119" actId="47"/>
        <pc:sldMkLst>
          <pc:docMk/>
          <pc:sldMk cId="3951054719" sldId="596"/>
        </pc:sldMkLst>
      </pc:sldChg>
      <pc:sldChg chg="modSp mod ord">
        <pc:chgData name="Tomáš Marek" userId="53742ee9-ccb9-420c-8223-d05f90d8c1c3" providerId="ADAL" clId="{9500FE88-B80E-4F52-9D07-846DE65246C3}" dt="2020-04-17T06:24:20.917" v="5311" actId="13926"/>
        <pc:sldMkLst>
          <pc:docMk/>
          <pc:sldMk cId="2458519171" sldId="597"/>
        </pc:sldMkLst>
        <pc:spChg chg="mod">
          <ac:chgData name="Tomáš Marek" userId="53742ee9-ccb9-420c-8223-d05f90d8c1c3" providerId="ADAL" clId="{9500FE88-B80E-4F52-9D07-846DE65246C3}" dt="2020-04-16T20:14:49.132" v="4281" actId="20577"/>
          <ac:spMkLst>
            <pc:docMk/>
            <pc:sldMk cId="2458519171" sldId="597"/>
            <ac:spMk id="2" creationId="{31278088-D125-49BD-A1DA-E30DFEF04C19}"/>
          </ac:spMkLst>
        </pc:spChg>
        <pc:spChg chg="mod">
          <ac:chgData name="Tomáš Marek" userId="53742ee9-ccb9-420c-8223-d05f90d8c1c3" providerId="ADAL" clId="{9500FE88-B80E-4F52-9D07-846DE65246C3}" dt="2020-04-17T06:24:20.917" v="5311" actId="13926"/>
          <ac:spMkLst>
            <pc:docMk/>
            <pc:sldMk cId="2458519171" sldId="597"/>
            <ac:spMk id="3" creationId="{F68A9A49-1A31-402B-AF1D-6F4A11BA1CD8}"/>
          </ac:spMkLst>
        </pc:spChg>
      </pc:sldChg>
      <pc:sldChg chg="addSp modSp mod modNotesTx">
        <pc:chgData name="Tomáš Marek" userId="53742ee9-ccb9-420c-8223-d05f90d8c1c3" providerId="ADAL" clId="{9500FE88-B80E-4F52-9D07-846DE65246C3}" dt="2020-04-16T11:17:02.479" v="640" actId="13926"/>
        <pc:sldMkLst>
          <pc:docMk/>
          <pc:sldMk cId="4116345044" sldId="598"/>
        </pc:sldMkLst>
        <pc:spChg chg="mod">
          <ac:chgData name="Tomáš Marek" userId="53742ee9-ccb9-420c-8223-d05f90d8c1c3" providerId="ADAL" clId="{9500FE88-B80E-4F52-9D07-846DE65246C3}" dt="2020-04-16T11:17:02.479" v="640" actId="13926"/>
          <ac:spMkLst>
            <pc:docMk/>
            <pc:sldMk cId="4116345044" sldId="598"/>
            <ac:spMk id="3" creationId="{8648178F-93D8-4A3E-AC14-744A9954891E}"/>
          </ac:spMkLst>
        </pc:spChg>
        <pc:picChg chg="add mod">
          <ac:chgData name="Tomáš Marek" userId="53742ee9-ccb9-420c-8223-d05f90d8c1c3" providerId="ADAL" clId="{9500FE88-B80E-4F52-9D07-846DE65246C3}" dt="2020-04-16T10:47:20.015" v="316" actId="1076"/>
          <ac:picMkLst>
            <pc:docMk/>
            <pc:sldMk cId="4116345044" sldId="598"/>
            <ac:picMk id="5" creationId="{B215D167-CDF9-4F9B-B60C-CDCE21ABFC9C}"/>
          </ac:picMkLst>
        </pc:picChg>
      </pc:sldChg>
      <pc:sldChg chg="modSp mod">
        <pc:chgData name="Tomáš Marek" userId="53742ee9-ccb9-420c-8223-d05f90d8c1c3" providerId="ADAL" clId="{9500FE88-B80E-4F52-9D07-846DE65246C3}" dt="2020-04-17T07:34:34.047" v="6016" actId="5793"/>
        <pc:sldMkLst>
          <pc:docMk/>
          <pc:sldMk cId="2781591060" sldId="599"/>
        </pc:sldMkLst>
        <pc:spChg chg="mod">
          <ac:chgData name="Tomáš Marek" userId="53742ee9-ccb9-420c-8223-d05f90d8c1c3" providerId="ADAL" clId="{9500FE88-B80E-4F52-9D07-846DE65246C3}" dt="2020-04-16T12:47:48.888" v="1197" actId="20577"/>
          <ac:spMkLst>
            <pc:docMk/>
            <pc:sldMk cId="2781591060" sldId="599"/>
            <ac:spMk id="2" creationId="{2B96F1CF-9868-4F46-B74C-D17CAC451704}"/>
          </ac:spMkLst>
        </pc:spChg>
        <pc:spChg chg="mod">
          <ac:chgData name="Tomáš Marek" userId="53742ee9-ccb9-420c-8223-d05f90d8c1c3" providerId="ADAL" clId="{9500FE88-B80E-4F52-9D07-846DE65246C3}" dt="2020-04-17T07:34:34.047" v="6016" actId="5793"/>
          <ac:spMkLst>
            <pc:docMk/>
            <pc:sldMk cId="2781591060" sldId="599"/>
            <ac:spMk id="3" creationId="{A1694C8B-F125-4E05-8000-06D60081E313}"/>
          </ac:spMkLst>
        </pc:spChg>
      </pc:sldChg>
      <pc:sldChg chg="addSp modSp mod modNotesTx">
        <pc:chgData name="Tomáš Marek" userId="53742ee9-ccb9-420c-8223-d05f90d8c1c3" providerId="ADAL" clId="{9500FE88-B80E-4F52-9D07-846DE65246C3}" dt="2020-04-17T06:55:18.980" v="5577" actId="20577"/>
        <pc:sldMkLst>
          <pc:docMk/>
          <pc:sldMk cId="2953710232" sldId="600"/>
        </pc:sldMkLst>
        <pc:spChg chg="mod">
          <ac:chgData name="Tomáš Marek" userId="53742ee9-ccb9-420c-8223-d05f90d8c1c3" providerId="ADAL" clId="{9500FE88-B80E-4F52-9D07-846DE65246C3}" dt="2020-04-16T20:04:57.312" v="4170" actId="20577"/>
          <ac:spMkLst>
            <pc:docMk/>
            <pc:sldMk cId="2953710232" sldId="600"/>
            <ac:spMk id="2" creationId="{1A55C6FB-019B-4716-8380-274C6DFC3016}"/>
          </ac:spMkLst>
        </pc:spChg>
        <pc:spChg chg="mod">
          <ac:chgData name="Tomáš Marek" userId="53742ee9-ccb9-420c-8223-d05f90d8c1c3" providerId="ADAL" clId="{9500FE88-B80E-4F52-9D07-846DE65246C3}" dt="2020-04-17T06:55:18.980" v="5577" actId="20577"/>
          <ac:spMkLst>
            <pc:docMk/>
            <pc:sldMk cId="2953710232" sldId="600"/>
            <ac:spMk id="3" creationId="{7D0D68E4-EC97-4E70-8B87-8F4EC55C8987}"/>
          </ac:spMkLst>
        </pc:spChg>
        <pc:picChg chg="add mod">
          <ac:chgData name="Tomáš Marek" userId="53742ee9-ccb9-420c-8223-d05f90d8c1c3" providerId="ADAL" clId="{9500FE88-B80E-4F52-9D07-846DE65246C3}" dt="2020-04-16T20:25:43.171" v="4677" actId="1076"/>
          <ac:picMkLst>
            <pc:docMk/>
            <pc:sldMk cId="2953710232" sldId="600"/>
            <ac:picMk id="5" creationId="{FDED5B02-779F-4489-A018-EB50C256F88D}"/>
          </ac:picMkLst>
        </pc:picChg>
      </pc:sldChg>
      <pc:sldChg chg="modSp mod">
        <pc:chgData name="Tomáš Marek" userId="53742ee9-ccb9-420c-8223-d05f90d8c1c3" providerId="ADAL" clId="{9500FE88-B80E-4F52-9D07-846DE65246C3}" dt="2020-04-16T20:27:04.455" v="4856" actId="12"/>
        <pc:sldMkLst>
          <pc:docMk/>
          <pc:sldMk cId="1621389559" sldId="601"/>
        </pc:sldMkLst>
        <pc:spChg chg="mod">
          <ac:chgData name="Tomáš Marek" userId="53742ee9-ccb9-420c-8223-d05f90d8c1c3" providerId="ADAL" clId="{9500FE88-B80E-4F52-9D07-846DE65246C3}" dt="2020-04-16T20:27:04.455" v="4856" actId="12"/>
          <ac:spMkLst>
            <pc:docMk/>
            <pc:sldMk cId="1621389559" sldId="601"/>
            <ac:spMk id="3" creationId="{24E98A2C-5EE2-424B-BF0A-CD109E6ED685}"/>
          </ac:spMkLst>
        </pc:spChg>
      </pc:sldChg>
      <pc:sldChg chg="modSp mod ord">
        <pc:chgData name="Tomáš Marek" userId="53742ee9-ccb9-420c-8223-d05f90d8c1c3" providerId="ADAL" clId="{9500FE88-B80E-4F52-9D07-846DE65246C3}" dt="2020-04-17T07:05:13.287" v="5717" actId="6549"/>
        <pc:sldMkLst>
          <pc:docMk/>
          <pc:sldMk cId="1099390158" sldId="602"/>
        </pc:sldMkLst>
        <pc:spChg chg="mod">
          <ac:chgData name="Tomáš Marek" userId="53742ee9-ccb9-420c-8223-d05f90d8c1c3" providerId="ADAL" clId="{9500FE88-B80E-4F52-9D07-846DE65246C3}" dt="2020-04-17T07:05:13.287" v="5717" actId="6549"/>
          <ac:spMkLst>
            <pc:docMk/>
            <pc:sldMk cId="1099390158" sldId="602"/>
            <ac:spMk id="3" creationId="{F8F7F6DD-EF61-46E7-B1CE-52B3B23BEBEB}"/>
          </ac:spMkLst>
        </pc:spChg>
      </pc:sldChg>
      <pc:sldChg chg="modSp mod">
        <pc:chgData name="Tomáš Marek" userId="53742ee9-ccb9-420c-8223-d05f90d8c1c3" providerId="ADAL" clId="{9500FE88-B80E-4F52-9D07-846DE65246C3}" dt="2020-04-17T07:03:50.249" v="5661" actId="27636"/>
        <pc:sldMkLst>
          <pc:docMk/>
          <pc:sldMk cId="893227802" sldId="603"/>
        </pc:sldMkLst>
        <pc:spChg chg="mod">
          <ac:chgData name="Tomáš Marek" userId="53742ee9-ccb9-420c-8223-d05f90d8c1c3" providerId="ADAL" clId="{9500FE88-B80E-4F52-9D07-846DE65246C3}" dt="2020-04-17T06:59:53.854" v="5637" actId="20577"/>
          <ac:spMkLst>
            <pc:docMk/>
            <pc:sldMk cId="893227802" sldId="603"/>
            <ac:spMk id="2" creationId="{82E21D7F-C38F-4F3A-8D25-E111424144F6}"/>
          </ac:spMkLst>
        </pc:spChg>
        <pc:spChg chg="mod">
          <ac:chgData name="Tomáš Marek" userId="53742ee9-ccb9-420c-8223-d05f90d8c1c3" providerId="ADAL" clId="{9500FE88-B80E-4F52-9D07-846DE65246C3}" dt="2020-04-17T07:03:50.249" v="5661" actId="27636"/>
          <ac:spMkLst>
            <pc:docMk/>
            <pc:sldMk cId="893227802" sldId="603"/>
            <ac:spMk id="3" creationId="{FBF70C78-CF39-411A-B30B-96D16F83E90C}"/>
          </ac:spMkLst>
        </pc:spChg>
      </pc:sldChg>
      <pc:sldChg chg="addSp delSp modSp mod">
        <pc:chgData name="Tomáš Marek" userId="53742ee9-ccb9-420c-8223-d05f90d8c1c3" providerId="ADAL" clId="{9500FE88-B80E-4F52-9D07-846DE65246C3}" dt="2020-04-16T20:33:07.291" v="5021" actId="1076"/>
        <pc:sldMkLst>
          <pc:docMk/>
          <pc:sldMk cId="1918986727" sldId="604"/>
        </pc:sldMkLst>
        <pc:spChg chg="del mod">
          <ac:chgData name="Tomáš Marek" userId="53742ee9-ccb9-420c-8223-d05f90d8c1c3" providerId="ADAL" clId="{9500FE88-B80E-4F52-9D07-846DE65246C3}" dt="2020-04-16T20:31:50.052" v="5011" actId="478"/>
          <ac:spMkLst>
            <pc:docMk/>
            <pc:sldMk cId="1918986727" sldId="604"/>
            <ac:spMk id="2" creationId="{BD2211FF-2EE5-48FA-B5B6-02FDE2C6A5CF}"/>
          </ac:spMkLst>
        </pc:spChg>
        <pc:spChg chg="mod">
          <ac:chgData name="Tomáš Marek" userId="53742ee9-ccb9-420c-8223-d05f90d8c1c3" providerId="ADAL" clId="{9500FE88-B80E-4F52-9D07-846DE65246C3}" dt="2020-04-16T20:33:02.966" v="5020" actId="1076"/>
          <ac:spMkLst>
            <pc:docMk/>
            <pc:sldMk cId="1918986727" sldId="604"/>
            <ac:spMk id="3" creationId="{CF2B0CD6-4EF0-41F9-AD7A-B3E423D6F61C}"/>
          </ac:spMkLst>
        </pc:spChg>
        <pc:spChg chg="add del mod">
          <ac:chgData name="Tomáš Marek" userId="53742ee9-ccb9-420c-8223-d05f90d8c1c3" providerId="ADAL" clId="{9500FE88-B80E-4F52-9D07-846DE65246C3}" dt="2020-04-16T20:31:52.364" v="5012" actId="478"/>
          <ac:spMkLst>
            <pc:docMk/>
            <pc:sldMk cId="1918986727" sldId="604"/>
            <ac:spMk id="5" creationId="{AD09CE88-CF53-4E37-B6DC-A8157B188C50}"/>
          </ac:spMkLst>
        </pc:spChg>
        <pc:picChg chg="add mod">
          <ac:chgData name="Tomáš Marek" userId="53742ee9-ccb9-420c-8223-d05f90d8c1c3" providerId="ADAL" clId="{9500FE88-B80E-4F52-9D07-846DE65246C3}" dt="2020-04-16T20:33:07.291" v="5021" actId="1076"/>
          <ac:picMkLst>
            <pc:docMk/>
            <pc:sldMk cId="1918986727" sldId="604"/>
            <ac:picMk id="6" creationId="{A54ECD18-BC8F-4536-B593-A23D6884BBF0}"/>
          </ac:picMkLst>
        </pc:picChg>
      </pc:sldChg>
      <pc:sldChg chg="modSp add del mod">
        <pc:chgData name="Tomáš Marek" userId="53742ee9-ccb9-420c-8223-d05f90d8c1c3" providerId="ADAL" clId="{9500FE88-B80E-4F52-9D07-846DE65246C3}" dt="2020-04-16T20:04:51.170" v="4158" actId="47"/>
        <pc:sldMkLst>
          <pc:docMk/>
          <pc:sldMk cId="2397819432" sldId="605"/>
        </pc:sldMkLst>
        <pc:spChg chg="mod">
          <ac:chgData name="Tomáš Marek" userId="53742ee9-ccb9-420c-8223-d05f90d8c1c3" providerId="ADAL" clId="{9500FE88-B80E-4F52-9D07-846DE65246C3}" dt="2020-04-16T08:46:57.447" v="3" actId="20577"/>
          <ac:spMkLst>
            <pc:docMk/>
            <pc:sldMk cId="2397819432" sldId="605"/>
            <ac:spMk id="2" creationId="{DE4E6236-1512-4481-AC61-6BEAB29DBFEB}"/>
          </ac:spMkLst>
        </pc:spChg>
        <pc:spChg chg="mod">
          <ac:chgData name="Tomáš Marek" userId="53742ee9-ccb9-420c-8223-d05f90d8c1c3" providerId="ADAL" clId="{9500FE88-B80E-4F52-9D07-846DE65246C3}" dt="2020-04-16T08:47:04.601" v="35" actId="20577"/>
          <ac:spMkLst>
            <pc:docMk/>
            <pc:sldMk cId="2397819432" sldId="605"/>
            <ac:spMk id="3" creationId="{D2CAF6F6-DCC4-4D1E-AD26-54237DDF12CA}"/>
          </ac:spMkLst>
        </pc:spChg>
      </pc:sldChg>
      <pc:sldChg chg="delSp modSp add mod ord">
        <pc:chgData name="Tomáš Marek" userId="53742ee9-ccb9-420c-8223-d05f90d8c1c3" providerId="ADAL" clId="{9500FE88-B80E-4F52-9D07-846DE65246C3}" dt="2020-04-16T20:20:29.402" v="4588" actId="114"/>
        <pc:sldMkLst>
          <pc:docMk/>
          <pc:sldMk cId="2387609420" sldId="606"/>
        </pc:sldMkLst>
        <pc:spChg chg="del">
          <ac:chgData name="Tomáš Marek" userId="53742ee9-ccb9-420c-8223-d05f90d8c1c3" providerId="ADAL" clId="{9500FE88-B80E-4F52-9D07-846DE65246C3}" dt="2020-04-16T20:18:48.990" v="4550" actId="478"/>
          <ac:spMkLst>
            <pc:docMk/>
            <pc:sldMk cId="2387609420" sldId="606"/>
            <ac:spMk id="2" creationId="{396DE15F-CD79-4915-85E5-A90EDA2E0B95}"/>
          </ac:spMkLst>
        </pc:spChg>
        <pc:spChg chg="mod">
          <ac:chgData name="Tomáš Marek" userId="53742ee9-ccb9-420c-8223-d05f90d8c1c3" providerId="ADAL" clId="{9500FE88-B80E-4F52-9D07-846DE65246C3}" dt="2020-04-16T20:20:29.402" v="4588" actId="114"/>
          <ac:spMkLst>
            <pc:docMk/>
            <pc:sldMk cId="2387609420" sldId="606"/>
            <ac:spMk id="3" creationId="{F8EA9F16-A819-4530-8BEC-674BA10734FE}"/>
          </ac:spMkLst>
        </pc:spChg>
      </pc:sldChg>
      <pc:sldChg chg="modSp add mod">
        <pc:chgData name="Tomáš Marek" userId="53742ee9-ccb9-420c-8223-d05f90d8c1c3" providerId="ADAL" clId="{9500FE88-B80E-4F52-9D07-846DE65246C3}" dt="2020-04-16T11:16:39.981" v="639" actId="12"/>
        <pc:sldMkLst>
          <pc:docMk/>
          <pc:sldMk cId="3732646327" sldId="607"/>
        </pc:sldMkLst>
        <pc:spChg chg="mod">
          <ac:chgData name="Tomáš Marek" userId="53742ee9-ccb9-420c-8223-d05f90d8c1c3" providerId="ADAL" clId="{9500FE88-B80E-4F52-9D07-846DE65246C3}" dt="2020-04-16T11:16:39.981" v="639" actId="12"/>
          <ac:spMkLst>
            <pc:docMk/>
            <pc:sldMk cId="3732646327" sldId="607"/>
            <ac:spMk id="3" creationId="{8648178F-93D8-4A3E-AC14-744A9954891E}"/>
          </ac:spMkLst>
        </pc:spChg>
      </pc:sldChg>
      <pc:sldChg chg="addSp modSp add mod">
        <pc:chgData name="Tomáš Marek" userId="53742ee9-ccb9-420c-8223-d05f90d8c1c3" providerId="ADAL" clId="{9500FE88-B80E-4F52-9D07-846DE65246C3}" dt="2020-04-16T11:17:07.158" v="641" actId="13926"/>
        <pc:sldMkLst>
          <pc:docMk/>
          <pc:sldMk cId="1165110820" sldId="608"/>
        </pc:sldMkLst>
        <pc:spChg chg="mod">
          <ac:chgData name="Tomáš Marek" userId="53742ee9-ccb9-420c-8223-d05f90d8c1c3" providerId="ADAL" clId="{9500FE88-B80E-4F52-9D07-846DE65246C3}" dt="2020-04-16T09:59:39.216" v="310"/>
          <ac:spMkLst>
            <pc:docMk/>
            <pc:sldMk cId="1165110820" sldId="608"/>
            <ac:spMk id="2" creationId="{B910FCF8-5ED9-4480-BDCE-D8D4786D4C87}"/>
          </ac:spMkLst>
        </pc:spChg>
        <pc:spChg chg="mod">
          <ac:chgData name="Tomáš Marek" userId="53742ee9-ccb9-420c-8223-d05f90d8c1c3" providerId="ADAL" clId="{9500FE88-B80E-4F52-9D07-846DE65246C3}" dt="2020-04-16T11:17:07.158" v="641" actId="13926"/>
          <ac:spMkLst>
            <pc:docMk/>
            <pc:sldMk cId="1165110820" sldId="608"/>
            <ac:spMk id="3" creationId="{07E758BD-2BE2-461A-9D1D-FEC497012A86}"/>
          </ac:spMkLst>
        </pc:spChg>
        <pc:picChg chg="add">
          <ac:chgData name="Tomáš Marek" userId="53742ee9-ccb9-420c-8223-d05f90d8c1c3" providerId="ADAL" clId="{9500FE88-B80E-4F52-9D07-846DE65246C3}" dt="2020-04-16T10:53:45.298" v="543"/>
          <ac:picMkLst>
            <pc:docMk/>
            <pc:sldMk cId="1165110820" sldId="608"/>
            <ac:picMk id="4" creationId="{217DC455-AA8C-40C8-AA08-1E9F3EDF06A3}"/>
          </ac:picMkLst>
        </pc:picChg>
      </pc:sldChg>
      <pc:sldChg chg="addSp delSp modSp add mod">
        <pc:chgData name="Tomáš Marek" userId="53742ee9-ccb9-420c-8223-d05f90d8c1c3" providerId="ADAL" clId="{9500FE88-B80E-4F52-9D07-846DE65246C3}" dt="2020-04-16T11:13:33.600" v="613" actId="114"/>
        <pc:sldMkLst>
          <pc:docMk/>
          <pc:sldMk cId="3763807403" sldId="609"/>
        </pc:sldMkLst>
        <pc:spChg chg="mod">
          <ac:chgData name="Tomáš Marek" userId="53742ee9-ccb9-420c-8223-d05f90d8c1c3" providerId="ADAL" clId="{9500FE88-B80E-4F52-9D07-846DE65246C3}" dt="2020-04-16T11:13:33.600" v="613" actId="114"/>
          <ac:spMkLst>
            <pc:docMk/>
            <pc:sldMk cId="3763807403" sldId="609"/>
            <ac:spMk id="3" creationId="{07E758BD-2BE2-461A-9D1D-FEC497012A86}"/>
          </ac:spMkLst>
        </pc:spChg>
        <pc:picChg chg="del">
          <ac:chgData name="Tomáš Marek" userId="53742ee9-ccb9-420c-8223-d05f90d8c1c3" providerId="ADAL" clId="{9500FE88-B80E-4F52-9D07-846DE65246C3}" dt="2020-04-16T11:09:26.157" v="546" actId="478"/>
          <ac:picMkLst>
            <pc:docMk/>
            <pc:sldMk cId="3763807403" sldId="609"/>
            <ac:picMk id="4" creationId="{217DC455-AA8C-40C8-AA08-1E9F3EDF06A3}"/>
          </ac:picMkLst>
        </pc:picChg>
        <pc:picChg chg="add mod">
          <ac:chgData name="Tomáš Marek" userId="53742ee9-ccb9-420c-8223-d05f90d8c1c3" providerId="ADAL" clId="{9500FE88-B80E-4F52-9D07-846DE65246C3}" dt="2020-04-16T11:10:48.882" v="567" actId="1076"/>
          <ac:picMkLst>
            <pc:docMk/>
            <pc:sldMk cId="3763807403" sldId="609"/>
            <ac:picMk id="6" creationId="{E9C6B845-CF95-4A3D-B9C1-D5276B177E79}"/>
          </ac:picMkLst>
        </pc:picChg>
      </pc:sldChg>
      <pc:sldChg chg="modSp add mod">
        <pc:chgData name="Tomáš Marek" userId="53742ee9-ccb9-420c-8223-d05f90d8c1c3" providerId="ADAL" clId="{9500FE88-B80E-4F52-9D07-846DE65246C3}" dt="2020-04-17T07:36:03.257" v="6041" actId="20577"/>
        <pc:sldMkLst>
          <pc:docMk/>
          <pc:sldMk cId="536822595" sldId="611"/>
        </pc:sldMkLst>
        <pc:spChg chg="mod">
          <ac:chgData name="Tomáš Marek" userId="53742ee9-ccb9-420c-8223-d05f90d8c1c3" providerId="ADAL" clId="{9500FE88-B80E-4F52-9D07-846DE65246C3}" dt="2020-04-16T12:47:44.734" v="1187" actId="20577"/>
          <ac:spMkLst>
            <pc:docMk/>
            <pc:sldMk cId="536822595" sldId="611"/>
            <ac:spMk id="2" creationId="{97ECA3D5-A123-4D8C-9E03-C978E6CD4663}"/>
          </ac:spMkLst>
        </pc:spChg>
        <pc:spChg chg="mod">
          <ac:chgData name="Tomáš Marek" userId="53742ee9-ccb9-420c-8223-d05f90d8c1c3" providerId="ADAL" clId="{9500FE88-B80E-4F52-9D07-846DE65246C3}" dt="2020-04-17T07:36:03.257" v="6041" actId="20577"/>
          <ac:spMkLst>
            <pc:docMk/>
            <pc:sldMk cId="536822595" sldId="611"/>
            <ac:spMk id="3" creationId="{E333A5E0-116F-4873-8B0D-A723D4F62098}"/>
          </ac:spMkLst>
        </pc:spChg>
      </pc:sldChg>
      <pc:sldChg chg="modSp add mod ord">
        <pc:chgData name="Tomáš Marek" userId="53742ee9-ccb9-420c-8223-d05f90d8c1c3" providerId="ADAL" clId="{9500FE88-B80E-4F52-9D07-846DE65246C3}" dt="2020-04-17T07:36:45.026" v="6042" actId="114"/>
        <pc:sldMkLst>
          <pc:docMk/>
          <pc:sldMk cId="1970507116" sldId="612"/>
        </pc:sldMkLst>
        <pc:spChg chg="mod">
          <ac:chgData name="Tomáš Marek" userId="53742ee9-ccb9-420c-8223-d05f90d8c1c3" providerId="ADAL" clId="{9500FE88-B80E-4F52-9D07-846DE65246C3}" dt="2020-04-16T15:06:53.962" v="2332" actId="2711"/>
          <ac:spMkLst>
            <pc:docMk/>
            <pc:sldMk cId="1970507116" sldId="612"/>
            <ac:spMk id="2" creationId="{6248B08F-5FDF-43D6-8E02-011FC758DCA1}"/>
          </ac:spMkLst>
        </pc:spChg>
        <pc:spChg chg="mod">
          <ac:chgData name="Tomáš Marek" userId="53742ee9-ccb9-420c-8223-d05f90d8c1c3" providerId="ADAL" clId="{9500FE88-B80E-4F52-9D07-846DE65246C3}" dt="2020-04-17T07:36:45.026" v="6042" actId="114"/>
          <ac:spMkLst>
            <pc:docMk/>
            <pc:sldMk cId="1970507116" sldId="612"/>
            <ac:spMk id="3" creationId="{0AEB5CF0-1231-481D-AB11-4697E7B37117}"/>
          </ac:spMkLst>
        </pc:spChg>
      </pc:sldChg>
      <pc:sldChg chg="modSp add mod ord">
        <pc:chgData name="Tomáš Marek" userId="53742ee9-ccb9-420c-8223-d05f90d8c1c3" providerId="ADAL" clId="{9500FE88-B80E-4F52-9D07-846DE65246C3}" dt="2020-04-16T15:06:37.639" v="2331" actId="948"/>
        <pc:sldMkLst>
          <pc:docMk/>
          <pc:sldMk cId="3765631174" sldId="613"/>
        </pc:sldMkLst>
        <pc:spChg chg="mod">
          <ac:chgData name="Tomáš Marek" userId="53742ee9-ccb9-420c-8223-d05f90d8c1c3" providerId="ADAL" clId="{9500FE88-B80E-4F52-9D07-846DE65246C3}" dt="2020-04-16T15:03:10.702" v="2212" actId="2711"/>
          <ac:spMkLst>
            <pc:docMk/>
            <pc:sldMk cId="3765631174" sldId="613"/>
            <ac:spMk id="2" creationId="{F4442693-A4DE-4642-A42A-552157E65999}"/>
          </ac:spMkLst>
        </pc:spChg>
        <pc:spChg chg="mod">
          <ac:chgData name="Tomáš Marek" userId="53742ee9-ccb9-420c-8223-d05f90d8c1c3" providerId="ADAL" clId="{9500FE88-B80E-4F52-9D07-846DE65246C3}" dt="2020-04-16T15:06:37.639" v="2331" actId="948"/>
          <ac:spMkLst>
            <pc:docMk/>
            <pc:sldMk cId="3765631174" sldId="613"/>
            <ac:spMk id="3" creationId="{8889B32F-FA12-4C81-9C46-1BB4C745D73F}"/>
          </ac:spMkLst>
        </pc:spChg>
      </pc:sldChg>
      <pc:sldChg chg="addSp modSp add mod ord">
        <pc:chgData name="Tomáš Marek" userId="53742ee9-ccb9-420c-8223-d05f90d8c1c3" providerId="ADAL" clId="{9500FE88-B80E-4F52-9D07-846DE65246C3}" dt="2020-04-16T15:03:01.536" v="2211" actId="12"/>
        <pc:sldMkLst>
          <pc:docMk/>
          <pc:sldMk cId="2039102165" sldId="614"/>
        </pc:sldMkLst>
        <pc:spChg chg="mod">
          <ac:chgData name="Tomáš Marek" userId="53742ee9-ccb9-420c-8223-d05f90d8c1c3" providerId="ADAL" clId="{9500FE88-B80E-4F52-9D07-846DE65246C3}" dt="2020-04-16T14:12:59.513" v="2047" actId="20577"/>
          <ac:spMkLst>
            <pc:docMk/>
            <pc:sldMk cId="2039102165" sldId="614"/>
            <ac:spMk id="2" creationId="{1977177D-2503-42FA-B271-2A5677E570DC}"/>
          </ac:spMkLst>
        </pc:spChg>
        <pc:spChg chg="mod">
          <ac:chgData name="Tomáš Marek" userId="53742ee9-ccb9-420c-8223-d05f90d8c1c3" providerId="ADAL" clId="{9500FE88-B80E-4F52-9D07-846DE65246C3}" dt="2020-04-16T15:03:01.536" v="2211" actId="12"/>
          <ac:spMkLst>
            <pc:docMk/>
            <pc:sldMk cId="2039102165" sldId="614"/>
            <ac:spMk id="3" creationId="{6AAC2690-CE4F-49AB-AE78-D3A92D7BEEDD}"/>
          </ac:spMkLst>
        </pc:spChg>
        <pc:picChg chg="add mod">
          <ac:chgData name="Tomáš Marek" userId="53742ee9-ccb9-420c-8223-d05f90d8c1c3" providerId="ADAL" clId="{9500FE88-B80E-4F52-9D07-846DE65246C3}" dt="2020-04-16T15:02:48.297" v="2210" actId="1076"/>
          <ac:picMkLst>
            <pc:docMk/>
            <pc:sldMk cId="2039102165" sldId="614"/>
            <ac:picMk id="5" creationId="{5B61CD5B-5DAD-49A0-A7AE-E98059104435}"/>
          </ac:picMkLst>
        </pc:picChg>
      </pc:sldChg>
      <pc:sldChg chg="modSp add mod">
        <pc:chgData name="Tomáš Marek" userId="53742ee9-ccb9-420c-8223-d05f90d8c1c3" providerId="ADAL" clId="{9500FE88-B80E-4F52-9D07-846DE65246C3}" dt="2020-04-16T15:22:29.414" v="3075" actId="12"/>
        <pc:sldMkLst>
          <pc:docMk/>
          <pc:sldMk cId="4049467906" sldId="615"/>
        </pc:sldMkLst>
        <pc:spChg chg="mod">
          <ac:chgData name="Tomáš Marek" userId="53742ee9-ccb9-420c-8223-d05f90d8c1c3" providerId="ADAL" clId="{9500FE88-B80E-4F52-9D07-846DE65246C3}" dt="2020-04-16T13:09:57.325" v="1596" actId="20577"/>
          <ac:spMkLst>
            <pc:docMk/>
            <pc:sldMk cId="4049467906" sldId="615"/>
            <ac:spMk id="2" creationId="{CA8FC4D4-BB1F-4C52-866A-AA672692D61E}"/>
          </ac:spMkLst>
        </pc:spChg>
        <pc:spChg chg="mod">
          <ac:chgData name="Tomáš Marek" userId="53742ee9-ccb9-420c-8223-d05f90d8c1c3" providerId="ADAL" clId="{9500FE88-B80E-4F52-9D07-846DE65246C3}" dt="2020-04-16T15:22:29.414" v="3075" actId="12"/>
          <ac:spMkLst>
            <pc:docMk/>
            <pc:sldMk cId="4049467906" sldId="615"/>
            <ac:spMk id="3" creationId="{2A83C01B-55D3-4695-8EB9-C101BAD29943}"/>
          </ac:spMkLst>
        </pc:spChg>
      </pc:sldChg>
      <pc:sldChg chg="add del">
        <pc:chgData name="Tomáš Marek" userId="53742ee9-ccb9-420c-8223-d05f90d8c1c3" providerId="ADAL" clId="{9500FE88-B80E-4F52-9D07-846DE65246C3}" dt="2020-04-16T13:12:27.853" v="1611" actId="47"/>
        <pc:sldMkLst>
          <pc:docMk/>
          <pc:sldMk cId="6287311" sldId="616"/>
        </pc:sldMkLst>
      </pc:sldChg>
      <pc:sldChg chg="addSp modSp add mod ord">
        <pc:chgData name="Tomáš Marek" userId="53742ee9-ccb9-420c-8223-d05f90d8c1c3" providerId="ADAL" clId="{9500FE88-B80E-4F52-9D07-846DE65246C3}" dt="2020-04-16T15:19:55.765" v="2957" actId="20577"/>
        <pc:sldMkLst>
          <pc:docMk/>
          <pc:sldMk cId="4146494970" sldId="617"/>
        </pc:sldMkLst>
        <pc:spChg chg="mod">
          <ac:chgData name="Tomáš Marek" userId="53742ee9-ccb9-420c-8223-d05f90d8c1c3" providerId="ADAL" clId="{9500FE88-B80E-4F52-9D07-846DE65246C3}" dt="2020-04-16T14:12:55.986" v="2044" actId="20577"/>
          <ac:spMkLst>
            <pc:docMk/>
            <pc:sldMk cId="4146494970" sldId="617"/>
            <ac:spMk id="2" creationId="{35BF6271-913E-49C8-AE08-B8992F042F9D}"/>
          </ac:spMkLst>
        </pc:spChg>
        <pc:spChg chg="mod">
          <ac:chgData name="Tomáš Marek" userId="53742ee9-ccb9-420c-8223-d05f90d8c1c3" providerId="ADAL" clId="{9500FE88-B80E-4F52-9D07-846DE65246C3}" dt="2020-04-16T15:19:55.765" v="2957" actId="20577"/>
          <ac:spMkLst>
            <pc:docMk/>
            <pc:sldMk cId="4146494970" sldId="617"/>
            <ac:spMk id="3" creationId="{0B544768-D6B2-45BE-935B-89809A6F4A0E}"/>
          </ac:spMkLst>
        </pc:spChg>
        <pc:picChg chg="add mod">
          <ac:chgData name="Tomáš Marek" userId="53742ee9-ccb9-420c-8223-d05f90d8c1c3" providerId="ADAL" clId="{9500FE88-B80E-4F52-9D07-846DE65246C3}" dt="2020-04-16T15:18:08.118" v="2896" actId="1076"/>
          <ac:picMkLst>
            <pc:docMk/>
            <pc:sldMk cId="4146494970" sldId="617"/>
            <ac:picMk id="5" creationId="{8D9E3584-3F04-461F-8409-0FCE0BC136D3}"/>
          </ac:picMkLst>
        </pc:picChg>
      </pc:sldChg>
      <pc:sldChg chg="addSp modSp add mod">
        <pc:chgData name="Tomáš Marek" userId="53742ee9-ccb9-420c-8223-d05f90d8c1c3" providerId="ADAL" clId="{9500FE88-B80E-4F52-9D07-846DE65246C3}" dt="2020-04-16T15:22:11.688" v="3074" actId="1076"/>
        <pc:sldMkLst>
          <pc:docMk/>
          <pc:sldMk cId="2758257955" sldId="618"/>
        </pc:sldMkLst>
        <pc:spChg chg="mod">
          <ac:chgData name="Tomáš Marek" userId="53742ee9-ccb9-420c-8223-d05f90d8c1c3" providerId="ADAL" clId="{9500FE88-B80E-4F52-9D07-846DE65246C3}" dt="2020-04-16T15:20:30.740" v="2979" actId="20577"/>
          <ac:spMkLst>
            <pc:docMk/>
            <pc:sldMk cId="2758257955" sldId="618"/>
            <ac:spMk id="2" creationId="{CF6BF558-288D-47A2-8BCA-E503B4E5EA7D}"/>
          </ac:spMkLst>
        </pc:spChg>
        <pc:spChg chg="mod">
          <ac:chgData name="Tomáš Marek" userId="53742ee9-ccb9-420c-8223-d05f90d8c1c3" providerId="ADAL" clId="{9500FE88-B80E-4F52-9D07-846DE65246C3}" dt="2020-04-16T15:21:35.684" v="3069" actId="114"/>
          <ac:spMkLst>
            <pc:docMk/>
            <pc:sldMk cId="2758257955" sldId="618"/>
            <ac:spMk id="3" creationId="{7D0CBE37-8563-4427-8B56-828184E5093A}"/>
          </ac:spMkLst>
        </pc:spChg>
        <pc:picChg chg="add mod">
          <ac:chgData name="Tomáš Marek" userId="53742ee9-ccb9-420c-8223-d05f90d8c1c3" providerId="ADAL" clId="{9500FE88-B80E-4F52-9D07-846DE65246C3}" dt="2020-04-16T15:22:11.688" v="3074" actId="1076"/>
          <ac:picMkLst>
            <pc:docMk/>
            <pc:sldMk cId="2758257955" sldId="618"/>
            <ac:picMk id="5" creationId="{5F7642B3-CB44-461D-BC0D-DE36B02FC3FC}"/>
          </ac:picMkLst>
        </pc:picChg>
      </pc:sldChg>
      <pc:sldChg chg="addSp modSp add mod">
        <pc:chgData name="Tomáš Marek" userId="53742ee9-ccb9-420c-8223-d05f90d8c1c3" providerId="ADAL" clId="{9500FE88-B80E-4F52-9D07-846DE65246C3}" dt="2020-04-16T15:10:10.744" v="2532" actId="1076"/>
        <pc:sldMkLst>
          <pc:docMk/>
          <pc:sldMk cId="2531813150" sldId="619"/>
        </pc:sldMkLst>
        <pc:spChg chg="mod">
          <ac:chgData name="Tomáš Marek" userId="53742ee9-ccb9-420c-8223-d05f90d8c1c3" providerId="ADAL" clId="{9500FE88-B80E-4F52-9D07-846DE65246C3}" dt="2020-04-16T15:01:19.106" v="2182" actId="20577"/>
          <ac:spMkLst>
            <pc:docMk/>
            <pc:sldMk cId="2531813150" sldId="619"/>
            <ac:spMk id="2" creationId="{D50E771B-1CCA-45B6-BAD0-83505D3C21DE}"/>
          </ac:spMkLst>
        </pc:spChg>
        <pc:spChg chg="mod">
          <ac:chgData name="Tomáš Marek" userId="53742ee9-ccb9-420c-8223-d05f90d8c1c3" providerId="ADAL" clId="{9500FE88-B80E-4F52-9D07-846DE65246C3}" dt="2020-04-16T15:09:49.701" v="2531" actId="27636"/>
          <ac:spMkLst>
            <pc:docMk/>
            <pc:sldMk cId="2531813150" sldId="619"/>
            <ac:spMk id="3" creationId="{B2430909-935E-484F-840C-01E9FE0D50CB}"/>
          </ac:spMkLst>
        </pc:spChg>
        <pc:picChg chg="add mod modCrop">
          <ac:chgData name="Tomáš Marek" userId="53742ee9-ccb9-420c-8223-d05f90d8c1c3" providerId="ADAL" clId="{9500FE88-B80E-4F52-9D07-846DE65246C3}" dt="2020-04-16T15:10:10.744" v="2532" actId="1076"/>
          <ac:picMkLst>
            <pc:docMk/>
            <pc:sldMk cId="2531813150" sldId="619"/>
            <ac:picMk id="5" creationId="{939B2433-EE68-4B34-A4F2-59CA25AB152C}"/>
          </ac:picMkLst>
        </pc:picChg>
      </pc:sldChg>
      <pc:sldChg chg="modSp add mod">
        <pc:chgData name="Tomáš Marek" userId="53742ee9-ccb9-420c-8223-d05f90d8c1c3" providerId="ADAL" clId="{9500FE88-B80E-4F52-9D07-846DE65246C3}" dt="2020-04-17T07:10:40.028" v="5890" actId="27636"/>
        <pc:sldMkLst>
          <pc:docMk/>
          <pc:sldMk cId="4129030792" sldId="620"/>
        </pc:sldMkLst>
        <pc:spChg chg="mod">
          <ac:chgData name="Tomáš Marek" userId="53742ee9-ccb9-420c-8223-d05f90d8c1c3" providerId="ADAL" clId="{9500FE88-B80E-4F52-9D07-846DE65246C3}" dt="2020-04-16T14:12:48.574" v="2037" actId="20577"/>
          <ac:spMkLst>
            <pc:docMk/>
            <pc:sldMk cId="4129030792" sldId="620"/>
            <ac:spMk id="2" creationId="{ECFB92D4-FE28-4838-B7CD-FD5970115239}"/>
          </ac:spMkLst>
        </pc:spChg>
        <pc:spChg chg="mod">
          <ac:chgData name="Tomáš Marek" userId="53742ee9-ccb9-420c-8223-d05f90d8c1c3" providerId="ADAL" clId="{9500FE88-B80E-4F52-9D07-846DE65246C3}" dt="2020-04-17T07:10:40.028" v="5890" actId="27636"/>
          <ac:spMkLst>
            <pc:docMk/>
            <pc:sldMk cId="4129030792" sldId="620"/>
            <ac:spMk id="3" creationId="{FBC1767E-F4DE-4E00-A9CD-1304CF899ECE}"/>
          </ac:spMkLst>
        </pc:spChg>
      </pc:sldChg>
      <pc:sldChg chg="addSp delSp modSp add mod">
        <pc:chgData name="Tomáš Marek" userId="53742ee9-ccb9-420c-8223-d05f90d8c1c3" providerId="ADAL" clId="{9500FE88-B80E-4F52-9D07-846DE65246C3}" dt="2020-04-16T15:00:50.834" v="2158" actId="1076"/>
        <pc:sldMkLst>
          <pc:docMk/>
          <pc:sldMk cId="586910246" sldId="621"/>
        </pc:sldMkLst>
        <pc:spChg chg="mod">
          <ac:chgData name="Tomáš Marek" userId="53742ee9-ccb9-420c-8223-d05f90d8c1c3" providerId="ADAL" clId="{9500FE88-B80E-4F52-9D07-846DE65246C3}" dt="2020-04-16T15:00:36.151" v="2153" actId="20577"/>
          <ac:spMkLst>
            <pc:docMk/>
            <pc:sldMk cId="586910246" sldId="621"/>
            <ac:spMk id="2" creationId="{ECDAD8E1-0356-43BF-818E-7A964CE12A45}"/>
          </ac:spMkLst>
        </pc:spChg>
        <pc:spChg chg="del">
          <ac:chgData name="Tomáš Marek" userId="53742ee9-ccb9-420c-8223-d05f90d8c1c3" providerId="ADAL" clId="{9500FE88-B80E-4F52-9D07-846DE65246C3}" dt="2020-04-16T15:00:38.433" v="2154"/>
          <ac:spMkLst>
            <pc:docMk/>
            <pc:sldMk cId="586910246" sldId="621"/>
            <ac:spMk id="3" creationId="{EBD8AEFC-A1DB-4C07-B93F-091B42271B81}"/>
          </ac:spMkLst>
        </pc:spChg>
        <pc:picChg chg="add mod">
          <ac:chgData name="Tomáš Marek" userId="53742ee9-ccb9-420c-8223-d05f90d8c1c3" providerId="ADAL" clId="{9500FE88-B80E-4F52-9D07-846DE65246C3}" dt="2020-04-16T15:00:50.834" v="2158" actId="1076"/>
          <ac:picMkLst>
            <pc:docMk/>
            <pc:sldMk cId="586910246" sldId="621"/>
            <ac:picMk id="5" creationId="{99712903-08B6-4E51-B284-9A509ABAC8A2}"/>
          </ac:picMkLst>
        </pc:picChg>
      </pc:sldChg>
      <pc:sldChg chg="addSp delSp modSp add mod">
        <pc:chgData name="Tomáš Marek" userId="53742ee9-ccb9-420c-8223-d05f90d8c1c3" providerId="ADAL" clId="{9500FE88-B80E-4F52-9D07-846DE65246C3}" dt="2020-04-17T07:10:12.546" v="5882" actId="13926"/>
        <pc:sldMkLst>
          <pc:docMk/>
          <pc:sldMk cId="3375799838" sldId="622"/>
        </pc:sldMkLst>
        <pc:spChg chg="mod">
          <ac:chgData name="Tomáš Marek" userId="53742ee9-ccb9-420c-8223-d05f90d8c1c3" providerId="ADAL" clId="{9500FE88-B80E-4F52-9D07-846DE65246C3}" dt="2020-04-16T15:00:59.568" v="2177" actId="20577"/>
          <ac:spMkLst>
            <pc:docMk/>
            <pc:sldMk cId="3375799838" sldId="622"/>
            <ac:spMk id="2" creationId="{F9B79FDE-B2A7-4520-A34D-6D43ADAA9FC4}"/>
          </ac:spMkLst>
        </pc:spChg>
        <pc:spChg chg="mod">
          <ac:chgData name="Tomáš Marek" userId="53742ee9-ccb9-420c-8223-d05f90d8c1c3" providerId="ADAL" clId="{9500FE88-B80E-4F52-9D07-846DE65246C3}" dt="2020-04-17T07:10:12.546" v="5882" actId="13926"/>
          <ac:spMkLst>
            <pc:docMk/>
            <pc:sldMk cId="3375799838" sldId="622"/>
            <ac:spMk id="3" creationId="{69AAFF0C-C889-48A3-8845-228A021EF433}"/>
          </ac:spMkLst>
        </pc:spChg>
        <pc:picChg chg="add del">
          <ac:chgData name="Tomáš Marek" userId="53742ee9-ccb9-420c-8223-d05f90d8c1c3" providerId="ADAL" clId="{9500FE88-B80E-4F52-9D07-846DE65246C3}" dt="2020-04-16T15:12:28.436" v="2731"/>
          <ac:picMkLst>
            <pc:docMk/>
            <pc:sldMk cId="3375799838" sldId="622"/>
            <ac:picMk id="4" creationId="{CA6E11A1-5749-4B6B-83A5-54E4BD9CCDB7}"/>
          </ac:picMkLst>
        </pc:picChg>
      </pc:sldChg>
      <pc:sldChg chg="addSp delSp modSp add mod">
        <pc:chgData name="Tomáš Marek" userId="53742ee9-ccb9-420c-8223-d05f90d8c1c3" providerId="ADAL" clId="{9500FE88-B80E-4F52-9D07-846DE65246C3}" dt="2020-04-16T15:42:05.313" v="3678" actId="1076"/>
        <pc:sldMkLst>
          <pc:docMk/>
          <pc:sldMk cId="974479849" sldId="623"/>
        </pc:sldMkLst>
        <pc:spChg chg="mod">
          <ac:chgData name="Tomáš Marek" userId="53742ee9-ccb9-420c-8223-d05f90d8c1c3" providerId="ADAL" clId="{9500FE88-B80E-4F52-9D07-846DE65246C3}" dt="2020-04-16T15:41:24.842" v="3674" actId="20577"/>
          <ac:spMkLst>
            <pc:docMk/>
            <pc:sldMk cId="974479849" sldId="623"/>
            <ac:spMk id="2" creationId="{8030D01A-E59E-4088-92CD-4A96A4810E58}"/>
          </ac:spMkLst>
        </pc:spChg>
        <pc:spChg chg="del">
          <ac:chgData name="Tomáš Marek" userId="53742ee9-ccb9-420c-8223-d05f90d8c1c3" providerId="ADAL" clId="{9500FE88-B80E-4F52-9D07-846DE65246C3}" dt="2020-04-16T15:41:56.565" v="3675"/>
          <ac:spMkLst>
            <pc:docMk/>
            <pc:sldMk cId="974479849" sldId="623"/>
            <ac:spMk id="3" creationId="{B08220E8-52BC-44F5-BBE7-D0325CFFFA08}"/>
          </ac:spMkLst>
        </pc:spChg>
        <pc:picChg chg="add mod">
          <ac:chgData name="Tomáš Marek" userId="53742ee9-ccb9-420c-8223-d05f90d8c1c3" providerId="ADAL" clId="{9500FE88-B80E-4F52-9D07-846DE65246C3}" dt="2020-04-16T15:42:05.313" v="3678" actId="1076"/>
          <ac:picMkLst>
            <pc:docMk/>
            <pc:sldMk cId="974479849" sldId="623"/>
            <ac:picMk id="5" creationId="{88A8127B-B86D-466A-8434-78B0826E9848}"/>
          </ac:picMkLst>
        </pc:picChg>
      </pc:sldChg>
      <pc:sldChg chg="addSp modSp add mod">
        <pc:chgData name="Tomáš Marek" userId="53742ee9-ccb9-420c-8223-d05f90d8c1c3" providerId="ADAL" clId="{9500FE88-B80E-4F52-9D07-846DE65246C3}" dt="2020-04-16T15:31:25.424" v="3484" actId="1076"/>
        <pc:sldMkLst>
          <pc:docMk/>
          <pc:sldMk cId="3570416135" sldId="624"/>
        </pc:sldMkLst>
        <pc:spChg chg="mod">
          <ac:chgData name="Tomáš Marek" userId="53742ee9-ccb9-420c-8223-d05f90d8c1c3" providerId="ADAL" clId="{9500FE88-B80E-4F52-9D07-846DE65246C3}" dt="2020-04-16T15:30:16.824" v="3350" actId="20577"/>
          <ac:spMkLst>
            <pc:docMk/>
            <pc:sldMk cId="3570416135" sldId="624"/>
            <ac:spMk id="2" creationId="{E5C5C768-7F4D-4C4A-B3B1-12A70309443B}"/>
          </ac:spMkLst>
        </pc:spChg>
        <pc:spChg chg="mod">
          <ac:chgData name="Tomáš Marek" userId="53742ee9-ccb9-420c-8223-d05f90d8c1c3" providerId="ADAL" clId="{9500FE88-B80E-4F52-9D07-846DE65246C3}" dt="2020-04-16T15:31:20.278" v="3483" actId="2711"/>
          <ac:spMkLst>
            <pc:docMk/>
            <pc:sldMk cId="3570416135" sldId="624"/>
            <ac:spMk id="3" creationId="{BA408723-6D1E-4395-93B4-CFF94BEA944D}"/>
          </ac:spMkLst>
        </pc:spChg>
        <pc:picChg chg="add mod">
          <ac:chgData name="Tomáš Marek" userId="53742ee9-ccb9-420c-8223-d05f90d8c1c3" providerId="ADAL" clId="{9500FE88-B80E-4F52-9D07-846DE65246C3}" dt="2020-04-16T15:31:25.424" v="3484" actId="1076"/>
          <ac:picMkLst>
            <pc:docMk/>
            <pc:sldMk cId="3570416135" sldId="624"/>
            <ac:picMk id="4" creationId="{8A71D248-BECD-4D72-BC96-0A589F02F71D}"/>
          </ac:picMkLst>
        </pc:picChg>
      </pc:sldChg>
      <pc:sldChg chg="delSp add mod">
        <pc:chgData name="Tomáš Marek" userId="53742ee9-ccb9-420c-8223-d05f90d8c1c3" providerId="ADAL" clId="{9500FE88-B80E-4F52-9D07-846DE65246C3}" dt="2020-04-16T15:41:17.992" v="3662" actId="478"/>
        <pc:sldMkLst>
          <pc:docMk/>
          <pc:sldMk cId="382465557" sldId="625"/>
        </pc:sldMkLst>
        <pc:picChg chg="del">
          <ac:chgData name="Tomáš Marek" userId="53742ee9-ccb9-420c-8223-d05f90d8c1c3" providerId="ADAL" clId="{9500FE88-B80E-4F52-9D07-846DE65246C3}" dt="2020-04-16T15:41:17.992" v="3662" actId="478"/>
          <ac:picMkLst>
            <pc:docMk/>
            <pc:sldMk cId="382465557" sldId="625"/>
            <ac:picMk id="5" creationId="{0BFCF124-6087-4170-B447-2CA436CE17B8}"/>
          </ac:picMkLst>
        </pc:picChg>
      </pc:sldChg>
      <pc:sldChg chg="modSp add mod">
        <pc:chgData name="Tomáš Marek" userId="53742ee9-ccb9-420c-8223-d05f90d8c1c3" providerId="ADAL" clId="{9500FE88-B80E-4F52-9D07-846DE65246C3}" dt="2020-04-16T15:41:11.128" v="3661" actId="1076"/>
        <pc:sldMkLst>
          <pc:docMk/>
          <pc:sldMk cId="3128338908" sldId="626"/>
        </pc:sldMkLst>
        <pc:picChg chg="mod">
          <ac:chgData name="Tomáš Marek" userId="53742ee9-ccb9-420c-8223-d05f90d8c1c3" providerId="ADAL" clId="{9500FE88-B80E-4F52-9D07-846DE65246C3}" dt="2020-04-16T15:41:11.128" v="3661" actId="1076"/>
          <ac:picMkLst>
            <pc:docMk/>
            <pc:sldMk cId="3128338908" sldId="626"/>
            <ac:picMk id="5" creationId="{0BFCF124-6087-4170-B447-2CA436CE17B8}"/>
          </ac:picMkLst>
        </pc:picChg>
      </pc:sldChg>
      <pc:sldChg chg="modSp add mod">
        <pc:chgData name="Tomáš Marek" userId="53742ee9-ccb9-420c-8223-d05f90d8c1c3" providerId="ADAL" clId="{9500FE88-B80E-4F52-9D07-846DE65246C3}" dt="2020-04-17T07:13:28.460" v="6004" actId="12"/>
        <pc:sldMkLst>
          <pc:docMk/>
          <pc:sldMk cId="2075499456" sldId="627"/>
        </pc:sldMkLst>
        <pc:spChg chg="mod">
          <ac:chgData name="Tomáš Marek" userId="53742ee9-ccb9-420c-8223-d05f90d8c1c3" providerId="ADAL" clId="{9500FE88-B80E-4F52-9D07-846DE65246C3}" dt="2020-04-16T19:24:24.829" v="3721" actId="20577"/>
          <ac:spMkLst>
            <pc:docMk/>
            <pc:sldMk cId="2075499456" sldId="627"/>
            <ac:spMk id="2" creationId="{8CDD8351-4383-42B5-B6DB-0795D64D72F4}"/>
          </ac:spMkLst>
        </pc:spChg>
        <pc:spChg chg="mod">
          <ac:chgData name="Tomáš Marek" userId="53742ee9-ccb9-420c-8223-d05f90d8c1c3" providerId="ADAL" clId="{9500FE88-B80E-4F52-9D07-846DE65246C3}" dt="2020-04-17T07:13:28.460" v="6004" actId="12"/>
          <ac:spMkLst>
            <pc:docMk/>
            <pc:sldMk cId="2075499456" sldId="627"/>
            <ac:spMk id="3" creationId="{8F3F0714-1A9F-4A05-9385-4035CE02FD9E}"/>
          </ac:spMkLst>
        </pc:spChg>
      </pc:sldChg>
      <pc:sldChg chg="addSp delSp modSp add mod">
        <pc:chgData name="Tomáš Marek" userId="53742ee9-ccb9-420c-8223-d05f90d8c1c3" providerId="ADAL" clId="{9500FE88-B80E-4F52-9D07-846DE65246C3}" dt="2020-04-17T07:13:54.456" v="6007" actId="1076"/>
        <pc:sldMkLst>
          <pc:docMk/>
          <pc:sldMk cId="2796965402" sldId="628"/>
        </pc:sldMkLst>
        <pc:spChg chg="del">
          <ac:chgData name="Tomáš Marek" userId="53742ee9-ccb9-420c-8223-d05f90d8c1c3" providerId="ADAL" clId="{9500FE88-B80E-4F52-9D07-846DE65246C3}" dt="2020-04-16T19:25:31.150" v="3725"/>
          <ac:spMkLst>
            <pc:docMk/>
            <pc:sldMk cId="2796965402" sldId="628"/>
            <ac:spMk id="2" creationId="{1E71F148-EA8B-48C0-BC1D-12F94A6FEA78}"/>
          </ac:spMkLst>
        </pc:spChg>
        <pc:spChg chg="add">
          <ac:chgData name="Tomáš Marek" userId="53742ee9-ccb9-420c-8223-d05f90d8c1c3" providerId="ADAL" clId="{9500FE88-B80E-4F52-9D07-846DE65246C3}" dt="2020-04-17T07:13:48.132" v="6005"/>
          <ac:spMkLst>
            <pc:docMk/>
            <pc:sldMk cId="2796965402" sldId="628"/>
            <ac:spMk id="3" creationId="{837C786E-54B2-40F5-B137-B7D80C55E7C8}"/>
          </ac:spMkLst>
        </pc:spChg>
        <pc:spChg chg="del">
          <ac:chgData name="Tomáš Marek" userId="53742ee9-ccb9-420c-8223-d05f90d8c1c3" providerId="ADAL" clId="{9500FE88-B80E-4F52-9D07-846DE65246C3}" dt="2020-04-16T19:25:31.150" v="3725"/>
          <ac:spMkLst>
            <pc:docMk/>
            <pc:sldMk cId="2796965402" sldId="628"/>
            <ac:spMk id="3" creationId="{8C935DBE-0FF8-483D-9BB2-916C4A4A91AB}"/>
          </ac:spMkLst>
        </pc:spChg>
        <pc:spChg chg="add del mod">
          <ac:chgData name="Tomáš Marek" userId="53742ee9-ccb9-420c-8223-d05f90d8c1c3" providerId="ADAL" clId="{9500FE88-B80E-4F52-9D07-846DE65246C3}" dt="2020-04-16T19:26:26.824" v="3746" actId="21"/>
          <ac:spMkLst>
            <pc:docMk/>
            <pc:sldMk cId="2796965402" sldId="628"/>
            <ac:spMk id="6" creationId="{CE2F4707-10B2-48C0-A75E-3E62804A7C8B}"/>
          </ac:spMkLst>
        </pc:spChg>
        <pc:picChg chg="add mod">
          <ac:chgData name="Tomáš Marek" userId="53742ee9-ccb9-420c-8223-d05f90d8c1c3" providerId="ADAL" clId="{9500FE88-B80E-4F52-9D07-846DE65246C3}" dt="2020-04-17T07:13:54.456" v="6007" actId="1076"/>
          <ac:picMkLst>
            <pc:docMk/>
            <pc:sldMk cId="2796965402" sldId="628"/>
            <ac:picMk id="5" creationId="{E04CEDBA-68ED-4774-BA7F-CEDA8B208E18}"/>
          </ac:picMkLst>
        </pc:picChg>
      </pc:sldChg>
      <pc:sldChg chg="addSp modSp add mod">
        <pc:chgData name="Tomáš Marek" userId="53742ee9-ccb9-420c-8223-d05f90d8c1c3" providerId="ADAL" clId="{9500FE88-B80E-4F52-9D07-846DE65246C3}" dt="2020-04-16T19:26:48.463" v="3752" actId="122"/>
        <pc:sldMkLst>
          <pc:docMk/>
          <pc:sldMk cId="144578829" sldId="629"/>
        </pc:sldMkLst>
        <pc:spChg chg="add mod">
          <ac:chgData name="Tomáš Marek" userId="53742ee9-ccb9-420c-8223-d05f90d8c1c3" providerId="ADAL" clId="{9500FE88-B80E-4F52-9D07-846DE65246C3}" dt="2020-04-16T19:26:48.463" v="3752" actId="122"/>
          <ac:spMkLst>
            <pc:docMk/>
            <pc:sldMk cId="144578829" sldId="629"/>
            <ac:spMk id="4" creationId="{06C59F9E-C258-41B6-A4FE-55637EF159FB}"/>
          </ac:spMkLst>
        </pc:spChg>
        <pc:picChg chg="add mod">
          <ac:chgData name="Tomáš Marek" userId="53742ee9-ccb9-420c-8223-d05f90d8c1c3" providerId="ADAL" clId="{9500FE88-B80E-4F52-9D07-846DE65246C3}" dt="2020-04-16T19:26:41.859" v="3750" actId="1076"/>
          <ac:picMkLst>
            <pc:docMk/>
            <pc:sldMk cId="144578829" sldId="629"/>
            <ac:picMk id="3" creationId="{519A700F-217F-46F8-A666-DC2F0FA04FAB}"/>
          </ac:picMkLst>
        </pc:picChg>
      </pc:sldChg>
      <pc:sldChg chg="addSp modSp add mod">
        <pc:chgData name="Tomáš Marek" userId="53742ee9-ccb9-420c-8223-d05f90d8c1c3" providerId="ADAL" clId="{9500FE88-B80E-4F52-9D07-846DE65246C3}" dt="2020-04-16T19:29:30.020" v="3801" actId="1076"/>
        <pc:sldMkLst>
          <pc:docMk/>
          <pc:sldMk cId="1324652573" sldId="630"/>
        </pc:sldMkLst>
        <pc:spChg chg="add mod">
          <ac:chgData name="Tomáš Marek" userId="53742ee9-ccb9-420c-8223-d05f90d8c1c3" providerId="ADAL" clId="{9500FE88-B80E-4F52-9D07-846DE65246C3}" dt="2020-04-16T19:29:05.718" v="3768" actId="6549"/>
          <ac:spMkLst>
            <pc:docMk/>
            <pc:sldMk cId="1324652573" sldId="630"/>
            <ac:spMk id="4" creationId="{1D6ACCA1-9364-4EE7-AF21-80A91DF54D08}"/>
          </ac:spMkLst>
        </pc:spChg>
        <pc:spChg chg="add mod">
          <ac:chgData name="Tomáš Marek" userId="53742ee9-ccb9-420c-8223-d05f90d8c1c3" providerId="ADAL" clId="{9500FE88-B80E-4F52-9D07-846DE65246C3}" dt="2020-04-16T19:29:25.088" v="3800" actId="1076"/>
          <ac:spMkLst>
            <pc:docMk/>
            <pc:sldMk cId="1324652573" sldId="630"/>
            <ac:spMk id="5" creationId="{F95DC4B5-AC17-46D4-BF89-E8B23709FF77}"/>
          </ac:spMkLst>
        </pc:spChg>
        <pc:picChg chg="add mod">
          <ac:chgData name="Tomáš Marek" userId="53742ee9-ccb9-420c-8223-d05f90d8c1c3" providerId="ADAL" clId="{9500FE88-B80E-4F52-9D07-846DE65246C3}" dt="2020-04-16T19:29:30.020" v="3801" actId="1076"/>
          <ac:picMkLst>
            <pc:docMk/>
            <pc:sldMk cId="1324652573" sldId="630"/>
            <ac:picMk id="3" creationId="{B9BA5FE3-90B4-4553-B90E-8BFD52BF253D}"/>
          </ac:picMkLst>
        </pc:picChg>
      </pc:sldChg>
      <pc:sldChg chg="addSp modSp add mod">
        <pc:chgData name="Tomáš Marek" userId="53742ee9-ccb9-420c-8223-d05f90d8c1c3" providerId="ADAL" clId="{9500FE88-B80E-4F52-9D07-846DE65246C3}" dt="2020-04-16T20:02:35.382" v="4153" actId="20577"/>
        <pc:sldMkLst>
          <pc:docMk/>
          <pc:sldMk cId="617782757" sldId="631"/>
        </pc:sldMkLst>
        <pc:spChg chg="add mod">
          <ac:chgData name="Tomáš Marek" userId="53742ee9-ccb9-420c-8223-d05f90d8c1c3" providerId="ADAL" clId="{9500FE88-B80E-4F52-9D07-846DE65246C3}" dt="2020-04-16T20:02:35.382" v="4153" actId="20577"/>
          <ac:spMkLst>
            <pc:docMk/>
            <pc:sldMk cId="617782757" sldId="631"/>
            <ac:spMk id="2" creationId="{712FBB02-0785-4146-841A-EB6CC59B4ED5}"/>
          </ac:spMkLst>
        </pc:spChg>
      </pc:sldChg>
      <pc:sldChg chg="addSp modSp add mod">
        <pc:chgData name="Tomáš Marek" userId="53742ee9-ccb9-420c-8223-d05f90d8c1c3" providerId="ADAL" clId="{9500FE88-B80E-4F52-9D07-846DE65246C3}" dt="2020-04-16T19:34:38.950" v="3842" actId="14100"/>
        <pc:sldMkLst>
          <pc:docMk/>
          <pc:sldMk cId="3868632097" sldId="632"/>
        </pc:sldMkLst>
        <pc:spChg chg="add mod">
          <ac:chgData name="Tomáš Marek" userId="53742ee9-ccb9-420c-8223-d05f90d8c1c3" providerId="ADAL" clId="{9500FE88-B80E-4F52-9D07-846DE65246C3}" dt="2020-04-16T19:33:57.001" v="3837" actId="1076"/>
          <ac:spMkLst>
            <pc:docMk/>
            <pc:sldMk cId="3868632097" sldId="632"/>
            <ac:spMk id="2" creationId="{A6FA756A-0F2A-48CC-B8AB-96D1BBA2FA3A}"/>
          </ac:spMkLst>
        </pc:spChg>
        <pc:picChg chg="add mod">
          <ac:chgData name="Tomáš Marek" userId="53742ee9-ccb9-420c-8223-d05f90d8c1c3" providerId="ADAL" clId="{9500FE88-B80E-4F52-9D07-846DE65246C3}" dt="2020-04-16T19:34:38.950" v="3842" actId="14100"/>
          <ac:picMkLst>
            <pc:docMk/>
            <pc:sldMk cId="3868632097" sldId="632"/>
            <ac:picMk id="4" creationId="{1F7A22B6-5929-4564-9284-48F8D01D35D4}"/>
          </ac:picMkLst>
        </pc:picChg>
      </pc:sldChg>
      <pc:sldChg chg="addSp modSp add mod ord">
        <pc:chgData name="Tomáš Marek" userId="53742ee9-ccb9-420c-8223-d05f90d8c1c3" providerId="ADAL" clId="{9500FE88-B80E-4F52-9D07-846DE65246C3}" dt="2020-04-16T19:53:18.422" v="3895"/>
        <pc:sldMkLst>
          <pc:docMk/>
          <pc:sldMk cId="3840861176" sldId="633"/>
        </pc:sldMkLst>
        <pc:spChg chg="add mod">
          <ac:chgData name="Tomáš Marek" userId="53742ee9-ccb9-420c-8223-d05f90d8c1c3" providerId="ADAL" clId="{9500FE88-B80E-4F52-9D07-846DE65246C3}" dt="2020-04-16T19:41:28.295" v="3852" actId="1076"/>
          <ac:spMkLst>
            <pc:docMk/>
            <pc:sldMk cId="3840861176" sldId="633"/>
            <ac:spMk id="2" creationId="{437E2EAF-952F-402B-834F-7CBCD34050F4}"/>
          </ac:spMkLst>
        </pc:spChg>
        <pc:picChg chg="add mod">
          <ac:chgData name="Tomáš Marek" userId="53742ee9-ccb9-420c-8223-d05f90d8c1c3" providerId="ADAL" clId="{9500FE88-B80E-4F52-9D07-846DE65246C3}" dt="2020-04-16T19:44:16.829" v="3869" actId="1076"/>
          <ac:picMkLst>
            <pc:docMk/>
            <pc:sldMk cId="3840861176" sldId="633"/>
            <ac:picMk id="4" creationId="{49A0AB07-0664-4B74-B65A-D0796B092666}"/>
          </ac:picMkLst>
        </pc:picChg>
        <pc:picChg chg="add mod ord">
          <ac:chgData name="Tomáš Marek" userId="53742ee9-ccb9-420c-8223-d05f90d8c1c3" providerId="ADAL" clId="{9500FE88-B80E-4F52-9D07-846DE65246C3}" dt="2020-04-16T19:44:22.716" v="3872" actId="1076"/>
          <ac:picMkLst>
            <pc:docMk/>
            <pc:sldMk cId="3840861176" sldId="633"/>
            <ac:picMk id="6" creationId="{DC657876-C724-4229-ACA3-8D346C8A87B7}"/>
          </ac:picMkLst>
        </pc:picChg>
      </pc:sldChg>
      <pc:sldChg chg="addSp modSp add mod ord">
        <pc:chgData name="Tomáš Marek" userId="53742ee9-ccb9-420c-8223-d05f90d8c1c3" providerId="ADAL" clId="{9500FE88-B80E-4F52-9D07-846DE65246C3}" dt="2020-04-16T19:53:12.016" v="3893"/>
        <pc:sldMkLst>
          <pc:docMk/>
          <pc:sldMk cId="3566931096" sldId="634"/>
        </pc:sldMkLst>
        <pc:spChg chg="add mod">
          <ac:chgData name="Tomáš Marek" userId="53742ee9-ccb9-420c-8223-d05f90d8c1c3" providerId="ADAL" clId="{9500FE88-B80E-4F52-9D07-846DE65246C3}" dt="2020-04-16T19:48:03.663" v="3879" actId="1076"/>
          <ac:spMkLst>
            <pc:docMk/>
            <pc:sldMk cId="3566931096" sldId="634"/>
            <ac:spMk id="4" creationId="{B0EA5B73-E814-4A43-B896-B20E7877C470}"/>
          </ac:spMkLst>
        </pc:spChg>
        <pc:picChg chg="add mod">
          <ac:chgData name="Tomáš Marek" userId="53742ee9-ccb9-420c-8223-d05f90d8c1c3" providerId="ADAL" clId="{9500FE88-B80E-4F52-9D07-846DE65246C3}" dt="2020-04-16T19:47:24.843" v="3876" actId="962"/>
          <ac:picMkLst>
            <pc:docMk/>
            <pc:sldMk cId="3566931096" sldId="634"/>
            <ac:picMk id="3" creationId="{0B50923C-B598-47F9-B4A2-29A698B88897}"/>
          </ac:picMkLst>
        </pc:picChg>
      </pc:sldChg>
      <pc:sldChg chg="addSp modSp add mod">
        <pc:chgData name="Tomáš Marek" userId="53742ee9-ccb9-420c-8223-d05f90d8c1c3" providerId="ADAL" clId="{9500FE88-B80E-4F52-9D07-846DE65246C3}" dt="2020-04-16T19:53:03.382" v="3889" actId="1076"/>
        <pc:sldMkLst>
          <pc:docMk/>
          <pc:sldMk cId="2761739214" sldId="635"/>
        </pc:sldMkLst>
        <pc:spChg chg="add mod">
          <ac:chgData name="Tomáš Marek" userId="53742ee9-ccb9-420c-8223-d05f90d8c1c3" providerId="ADAL" clId="{9500FE88-B80E-4F52-9D07-846DE65246C3}" dt="2020-04-16T19:53:03.382" v="3889" actId="1076"/>
          <ac:spMkLst>
            <pc:docMk/>
            <pc:sldMk cId="2761739214" sldId="635"/>
            <ac:spMk id="3" creationId="{5BD7A247-9277-49EE-8C84-9AFC5A9FC4F3}"/>
          </ac:spMkLst>
        </pc:spChg>
        <pc:picChg chg="add mod">
          <ac:chgData name="Tomáš Marek" userId="53742ee9-ccb9-420c-8223-d05f90d8c1c3" providerId="ADAL" clId="{9500FE88-B80E-4F52-9D07-846DE65246C3}" dt="2020-04-16T19:51:24.082" v="3883" actId="1076"/>
          <ac:picMkLst>
            <pc:docMk/>
            <pc:sldMk cId="2761739214" sldId="635"/>
            <ac:picMk id="2" creationId="{98ECF41C-BC71-4F94-9E65-10D59FB09BFE}"/>
          </ac:picMkLst>
        </pc:picChg>
      </pc:sldChg>
      <pc:sldChg chg="modSp add mod">
        <pc:chgData name="Tomáš Marek" userId="53742ee9-ccb9-420c-8223-d05f90d8c1c3" providerId="ADAL" clId="{9500FE88-B80E-4F52-9D07-846DE65246C3}" dt="2020-04-17T07:49:11.213" v="6082" actId="114"/>
        <pc:sldMkLst>
          <pc:docMk/>
          <pc:sldMk cId="1977678412" sldId="636"/>
        </pc:sldMkLst>
        <pc:spChg chg="mod">
          <ac:chgData name="Tomáš Marek" userId="53742ee9-ccb9-420c-8223-d05f90d8c1c3" providerId="ADAL" clId="{9500FE88-B80E-4F52-9D07-846DE65246C3}" dt="2020-04-16T19:54:19.883" v="3909" actId="20577"/>
          <ac:spMkLst>
            <pc:docMk/>
            <pc:sldMk cId="1977678412" sldId="636"/>
            <ac:spMk id="2" creationId="{31273F0C-097C-45E3-8761-E2DEBB453141}"/>
          </ac:spMkLst>
        </pc:spChg>
        <pc:spChg chg="mod">
          <ac:chgData name="Tomáš Marek" userId="53742ee9-ccb9-420c-8223-d05f90d8c1c3" providerId="ADAL" clId="{9500FE88-B80E-4F52-9D07-846DE65246C3}" dt="2020-04-17T07:49:11.213" v="6082" actId="114"/>
          <ac:spMkLst>
            <pc:docMk/>
            <pc:sldMk cId="1977678412" sldId="636"/>
            <ac:spMk id="3" creationId="{FA503C59-E5AE-4A53-8260-B658B04ED487}"/>
          </ac:spMkLst>
        </pc:spChg>
      </pc:sldChg>
      <pc:sldChg chg="addSp add">
        <pc:chgData name="Tomáš Marek" userId="53742ee9-ccb9-420c-8223-d05f90d8c1c3" providerId="ADAL" clId="{9500FE88-B80E-4F52-9D07-846DE65246C3}" dt="2020-04-16T19:57:09.361" v="4018"/>
        <pc:sldMkLst>
          <pc:docMk/>
          <pc:sldMk cId="2985677512" sldId="637"/>
        </pc:sldMkLst>
        <pc:picChg chg="add">
          <ac:chgData name="Tomáš Marek" userId="53742ee9-ccb9-420c-8223-d05f90d8c1c3" providerId="ADAL" clId="{9500FE88-B80E-4F52-9D07-846DE65246C3}" dt="2020-04-16T19:57:09.361" v="4018"/>
          <ac:picMkLst>
            <pc:docMk/>
            <pc:sldMk cId="2985677512" sldId="637"/>
            <ac:picMk id="2" creationId="{1C8C3F29-1065-4B21-A9EB-3CF4138CC6A8}"/>
          </ac:picMkLst>
        </pc:picChg>
      </pc:sldChg>
      <pc:sldChg chg="addSp add">
        <pc:chgData name="Tomáš Marek" userId="53742ee9-ccb9-420c-8223-d05f90d8c1c3" providerId="ADAL" clId="{9500FE88-B80E-4F52-9D07-846DE65246C3}" dt="2020-04-16T19:57:40.192" v="4020"/>
        <pc:sldMkLst>
          <pc:docMk/>
          <pc:sldMk cId="3422531814" sldId="638"/>
        </pc:sldMkLst>
        <pc:picChg chg="add">
          <ac:chgData name="Tomáš Marek" userId="53742ee9-ccb9-420c-8223-d05f90d8c1c3" providerId="ADAL" clId="{9500FE88-B80E-4F52-9D07-846DE65246C3}" dt="2020-04-16T19:57:40.192" v="4020"/>
          <ac:picMkLst>
            <pc:docMk/>
            <pc:sldMk cId="3422531814" sldId="638"/>
            <ac:picMk id="2" creationId="{8089DC2D-1131-4CF9-A6FD-577A13EB26EC}"/>
          </ac:picMkLst>
        </pc:picChg>
      </pc:sldChg>
      <pc:sldChg chg="modSp add del mod">
        <pc:chgData name="Tomáš Marek" userId="53742ee9-ccb9-420c-8223-d05f90d8c1c3" providerId="ADAL" clId="{9500FE88-B80E-4F52-9D07-846DE65246C3}" dt="2020-04-17T07:08:21.558" v="5863" actId="47"/>
        <pc:sldMkLst>
          <pc:docMk/>
          <pc:sldMk cId="526907587" sldId="639"/>
        </pc:sldMkLst>
        <pc:spChg chg="mod">
          <ac:chgData name="Tomáš Marek" userId="53742ee9-ccb9-420c-8223-d05f90d8c1c3" providerId="ADAL" clId="{9500FE88-B80E-4F52-9D07-846DE65246C3}" dt="2020-04-16T19:59:06.978" v="4118" actId="20577"/>
          <ac:spMkLst>
            <pc:docMk/>
            <pc:sldMk cId="526907587" sldId="639"/>
            <ac:spMk id="2" creationId="{676A8641-AB82-4D80-9082-B3969A0F8166}"/>
          </ac:spMkLst>
        </pc:spChg>
        <pc:spChg chg="mod">
          <ac:chgData name="Tomáš Marek" userId="53742ee9-ccb9-420c-8223-d05f90d8c1c3" providerId="ADAL" clId="{9500FE88-B80E-4F52-9D07-846DE65246C3}" dt="2020-04-16T19:58:58.637" v="4090" actId="20577"/>
          <ac:spMkLst>
            <pc:docMk/>
            <pc:sldMk cId="526907587" sldId="639"/>
            <ac:spMk id="3" creationId="{B6AE3E70-C090-4C84-BE7B-4056594B5239}"/>
          </ac:spMkLst>
        </pc:spChg>
      </pc:sldChg>
      <pc:sldChg chg="addSp modSp add mod">
        <pc:chgData name="Tomáš Marek" userId="53742ee9-ccb9-420c-8223-d05f90d8c1c3" providerId="ADAL" clId="{9500FE88-B80E-4F52-9D07-846DE65246C3}" dt="2020-04-16T20:08:43.189" v="4190" actId="1076"/>
        <pc:sldMkLst>
          <pc:docMk/>
          <pc:sldMk cId="3442964683" sldId="640"/>
        </pc:sldMkLst>
        <pc:spChg chg="add mod">
          <ac:chgData name="Tomáš Marek" userId="53742ee9-ccb9-420c-8223-d05f90d8c1c3" providerId="ADAL" clId="{9500FE88-B80E-4F52-9D07-846DE65246C3}" dt="2020-04-16T20:08:43.189" v="4190" actId="1076"/>
          <ac:spMkLst>
            <pc:docMk/>
            <pc:sldMk cId="3442964683" sldId="640"/>
            <ac:spMk id="4" creationId="{BC3D0678-7CEA-4442-93A3-62B30D0A2A70}"/>
          </ac:spMkLst>
        </pc:spChg>
        <pc:picChg chg="add mod">
          <ac:chgData name="Tomáš Marek" userId="53742ee9-ccb9-420c-8223-d05f90d8c1c3" providerId="ADAL" clId="{9500FE88-B80E-4F52-9D07-846DE65246C3}" dt="2020-04-16T20:06:05.139" v="4176" actId="14100"/>
          <ac:picMkLst>
            <pc:docMk/>
            <pc:sldMk cId="3442964683" sldId="640"/>
            <ac:picMk id="3" creationId="{F2B83F2F-A940-4EBD-93C4-221907236D25}"/>
          </ac:picMkLst>
        </pc:picChg>
      </pc:sldChg>
      <pc:sldChg chg="addSp modSp add mod">
        <pc:chgData name="Tomáš Marek" userId="53742ee9-ccb9-420c-8223-d05f90d8c1c3" providerId="ADAL" clId="{9500FE88-B80E-4F52-9D07-846DE65246C3}" dt="2020-04-16T20:07:24.527" v="4186" actId="1076"/>
        <pc:sldMkLst>
          <pc:docMk/>
          <pc:sldMk cId="1919277320" sldId="641"/>
        </pc:sldMkLst>
        <pc:picChg chg="add mod modCrop">
          <ac:chgData name="Tomáš Marek" userId="53742ee9-ccb9-420c-8223-d05f90d8c1c3" providerId="ADAL" clId="{9500FE88-B80E-4F52-9D07-846DE65246C3}" dt="2020-04-16T20:07:24.527" v="4186" actId="1076"/>
          <ac:picMkLst>
            <pc:docMk/>
            <pc:sldMk cId="1919277320" sldId="641"/>
            <ac:picMk id="3" creationId="{573ABC42-4047-4388-9D5B-2CF19BFCC423}"/>
          </ac:picMkLst>
        </pc:picChg>
      </pc:sldChg>
      <pc:sldChg chg="addSp modSp add mod">
        <pc:chgData name="Tomáš Marek" userId="53742ee9-ccb9-420c-8223-d05f90d8c1c3" providerId="ADAL" clId="{9500FE88-B80E-4F52-9D07-846DE65246C3}" dt="2020-04-16T20:24:31.661" v="4672" actId="1076"/>
        <pc:sldMkLst>
          <pc:docMk/>
          <pc:sldMk cId="3235255207" sldId="642"/>
        </pc:sldMkLst>
        <pc:spChg chg="mod">
          <ac:chgData name="Tomáš Marek" userId="53742ee9-ccb9-420c-8223-d05f90d8c1c3" providerId="ADAL" clId="{9500FE88-B80E-4F52-9D07-846DE65246C3}" dt="2020-04-16T20:15:15.080" v="4298" actId="20577"/>
          <ac:spMkLst>
            <pc:docMk/>
            <pc:sldMk cId="3235255207" sldId="642"/>
            <ac:spMk id="2" creationId="{D5068F11-5600-4083-854E-7EA183C6E02D}"/>
          </ac:spMkLst>
        </pc:spChg>
        <pc:spChg chg="mod">
          <ac:chgData name="Tomáš Marek" userId="53742ee9-ccb9-420c-8223-d05f90d8c1c3" providerId="ADAL" clId="{9500FE88-B80E-4F52-9D07-846DE65246C3}" dt="2020-04-16T20:24:29.589" v="4671" actId="948"/>
          <ac:spMkLst>
            <pc:docMk/>
            <pc:sldMk cId="3235255207" sldId="642"/>
            <ac:spMk id="3" creationId="{F5930820-E895-44A9-BC5B-3B7FAAE6E0BB}"/>
          </ac:spMkLst>
        </pc:spChg>
        <pc:picChg chg="add mod">
          <ac:chgData name="Tomáš Marek" userId="53742ee9-ccb9-420c-8223-d05f90d8c1c3" providerId="ADAL" clId="{9500FE88-B80E-4F52-9D07-846DE65246C3}" dt="2020-04-16T20:24:31.661" v="4672" actId="1076"/>
          <ac:picMkLst>
            <pc:docMk/>
            <pc:sldMk cId="3235255207" sldId="642"/>
            <ac:picMk id="4" creationId="{F2E69539-D25B-48B9-AAA4-0B49868A997A}"/>
          </ac:picMkLst>
        </pc:picChg>
      </pc:sldChg>
      <pc:sldChg chg="modSp add mod">
        <pc:chgData name="Tomáš Marek" userId="53742ee9-ccb9-420c-8223-d05f90d8c1c3" providerId="ADAL" clId="{9500FE88-B80E-4F52-9D07-846DE65246C3}" dt="2020-04-16T20:55:18.892" v="5307" actId="20577"/>
        <pc:sldMkLst>
          <pc:docMk/>
          <pc:sldMk cId="4088291966" sldId="643"/>
        </pc:sldMkLst>
        <pc:spChg chg="mod">
          <ac:chgData name="Tomáš Marek" userId="53742ee9-ccb9-420c-8223-d05f90d8c1c3" providerId="ADAL" clId="{9500FE88-B80E-4F52-9D07-846DE65246C3}" dt="2020-04-16T20:35:48.634" v="5037" actId="20577"/>
          <ac:spMkLst>
            <pc:docMk/>
            <pc:sldMk cId="4088291966" sldId="643"/>
            <ac:spMk id="2" creationId="{9BA584E1-E23B-44F7-86BC-2E3F4EF5133C}"/>
          </ac:spMkLst>
        </pc:spChg>
        <pc:spChg chg="mod">
          <ac:chgData name="Tomáš Marek" userId="53742ee9-ccb9-420c-8223-d05f90d8c1c3" providerId="ADAL" clId="{9500FE88-B80E-4F52-9D07-846DE65246C3}" dt="2020-04-16T20:55:18.892" v="5307" actId="20577"/>
          <ac:spMkLst>
            <pc:docMk/>
            <pc:sldMk cId="4088291966" sldId="643"/>
            <ac:spMk id="3" creationId="{25860E22-76B9-443B-8790-C1FDFCDFC03D}"/>
          </ac:spMkLst>
        </pc:spChg>
      </pc:sldChg>
      <pc:sldChg chg="addSp modSp add mod ord">
        <pc:chgData name="Tomáš Marek" userId="53742ee9-ccb9-420c-8223-d05f90d8c1c3" providerId="ADAL" clId="{9500FE88-B80E-4F52-9D07-846DE65246C3}" dt="2020-04-16T20:42:45.668" v="5086"/>
        <pc:sldMkLst>
          <pc:docMk/>
          <pc:sldMk cId="963472599" sldId="644"/>
        </pc:sldMkLst>
        <pc:picChg chg="add mod">
          <ac:chgData name="Tomáš Marek" userId="53742ee9-ccb9-420c-8223-d05f90d8c1c3" providerId="ADAL" clId="{9500FE88-B80E-4F52-9D07-846DE65246C3}" dt="2020-04-16T20:36:00.452" v="5040" actId="27614"/>
          <ac:picMkLst>
            <pc:docMk/>
            <pc:sldMk cId="963472599" sldId="644"/>
            <ac:picMk id="3" creationId="{78CA8BDD-ED86-4CBA-80C5-E2BC98CC0E93}"/>
          </ac:picMkLst>
        </pc:picChg>
      </pc:sldChg>
      <pc:sldChg chg="modSp add mod">
        <pc:chgData name="Tomáš Marek" userId="53742ee9-ccb9-420c-8223-d05f90d8c1c3" providerId="ADAL" clId="{9500FE88-B80E-4F52-9D07-846DE65246C3}" dt="2020-04-16T20:57:04.214" v="5309" actId="12"/>
        <pc:sldMkLst>
          <pc:docMk/>
          <pc:sldMk cId="3437912462" sldId="645"/>
        </pc:sldMkLst>
        <pc:spChg chg="mod">
          <ac:chgData name="Tomáš Marek" userId="53742ee9-ccb9-420c-8223-d05f90d8c1c3" providerId="ADAL" clId="{9500FE88-B80E-4F52-9D07-846DE65246C3}" dt="2020-04-16T20:37:06.365" v="5049" actId="20577"/>
          <ac:spMkLst>
            <pc:docMk/>
            <pc:sldMk cId="3437912462" sldId="645"/>
            <ac:spMk id="2" creationId="{961C8A70-C070-408D-884D-31C43B4B1A02}"/>
          </ac:spMkLst>
        </pc:spChg>
        <pc:spChg chg="mod">
          <ac:chgData name="Tomáš Marek" userId="53742ee9-ccb9-420c-8223-d05f90d8c1c3" providerId="ADAL" clId="{9500FE88-B80E-4F52-9D07-846DE65246C3}" dt="2020-04-16T20:57:04.214" v="5309" actId="12"/>
          <ac:spMkLst>
            <pc:docMk/>
            <pc:sldMk cId="3437912462" sldId="645"/>
            <ac:spMk id="3" creationId="{57D0C61F-1A99-4685-A362-631941145449}"/>
          </ac:spMkLst>
        </pc:spChg>
      </pc:sldChg>
      <pc:sldChg chg="addSp modSp add">
        <pc:chgData name="Tomáš Marek" userId="53742ee9-ccb9-420c-8223-d05f90d8c1c3" providerId="ADAL" clId="{9500FE88-B80E-4F52-9D07-846DE65246C3}" dt="2020-04-16T20:41:01.719" v="5080"/>
        <pc:sldMkLst>
          <pc:docMk/>
          <pc:sldMk cId="2152137732" sldId="646"/>
        </pc:sldMkLst>
        <pc:picChg chg="add mod">
          <ac:chgData name="Tomáš Marek" userId="53742ee9-ccb9-420c-8223-d05f90d8c1c3" providerId="ADAL" clId="{9500FE88-B80E-4F52-9D07-846DE65246C3}" dt="2020-04-16T20:41:01.719" v="5080"/>
          <ac:picMkLst>
            <pc:docMk/>
            <pc:sldMk cId="2152137732" sldId="646"/>
            <ac:picMk id="3" creationId="{6D9373B9-B08E-45F8-8EE7-87578A1CF632}"/>
          </ac:picMkLst>
        </pc:picChg>
      </pc:sldChg>
      <pc:sldChg chg="addSp add">
        <pc:chgData name="Tomáš Marek" userId="53742ee9-ccb9-420c-8223-d05f90d8c1c3" providerId="ADAL" clId="{9500FE88-B80E-4F52-9D07-846DE65246C3}" dt="2020-04-16T20:41:55.240" v="5082"/>
        <pc:sldMkLst>
          <pc:docMk/>
          <pc:sldMk cId="3961751121" sldId="647"/>
        </pc:sldMkLst>
        <pc:picChg chg="add">
          <ac:chgData name="Tomáš Marek" userId="53742ee9-ccb9-420c-8223-d05f90d8c1c3" providerId="ADAL" clId="{9500FE88-B80E-4F52-9D07-846DE65246C3}" dt="2020-04-16T20:41:55.240" v="5082"/>
          <ac:picMkLst>
            <pc:docMk/>
            <pc:sldMk cId="3961751121" sldId="647"/>
            <ac:picMk id="2" creationId="{6C276383-84ED-44FA-B0EC-4915D884B4BB}"/>
          </ac:picMkLst>
        </pc:picChg>
      </pc:sldChg>
      <pc:sldChg chg="addSp modSp add mod">
        <pc:chgData name="Tomáš Marek" userId="53742ee9-ccb9-420c-8223-d05f90d8c1c3" providerId="ADAL" clId="{9500FE88-B80E-4F52-9D07-846DE65246C3}" dt="2020-04-16T20:50:18.959" v="5235" actId="1076"/>
        <pc:sldMkLst>
          <pc:docMk/>
          <pc:sldMk cId="528675155" sldId="648"/>
        </pc:sldMkLst>
        <pc:spChg chg="add mod">
          <ac:chgData name="Tomáš Marek" userId="53742ee9-ccb9-420c-8223-d05f90d8c1c3" providerId="ADAL" clId="{9500FE88-B80E-4F52-9D07-846DE65246C3}" dt="2020-04-16T20:50:18.959" v="5235" actId="1076"/>
          <ac:spMkLst>
            <pc:docMk/>
            <pc:sldMk cId="528675155" sldId="648"/>
            <ac:spMk id="3" creationId="{FF5AD316-AE87-4E4E-B25E-0CA913A08228}"/>
          </ac:spMkLst>
        </pc:spChg>
        <pc:picChg chg="add">
          <ac:chgData name="Tomáš Marek" userId="53742ee9-ccb9-420c-8223-d05f90d8c1c3" providerId="ADAL" clId="{9500FE88-B80E-4F52-9D07-846DE65246C3}" dt="2020-04-16T20:42:25.350" v="5084"/>
          <ac:picMkLst>
            <pc:docMk/>
            <pc:sldMk cId="528675155" sldId="648"/>
            <ac:picMk id="2" creationId="{5EAB61DB-D0D6-47C4-8E7A-44BA1A2CB38F}"/>
          </ac:picMkLst>
        </pc:picChg>
      </pc:sldChg>
      <pc:sldChg chg="addSp modSp add mod">
        <pc:chgData name="Tomáš Marek" userId="53742ee9-ccb9-420c-8223-d05f90d8c1c3" providerId="ADAL" clId="{9500FE88-B80E-4F52-9D07-846DE65246C3}" dt="2020-04-17T06:28:37.718" v="5339" actId="14100"/>
        <pc:sldMkLst>
          <pc:docMk/>
          <pc:sldMk cId="3064033331" sldId="649"/>
        </pc:sldMkLst>
        <pc:spChg chg="mod">
          <ac:chgData name="Tomáš Marek" userId="53742ee9-ccb9-420c-8223-d05f90d8c1c3" providerId="ADAL" clId="{9500FE88-B80E-4F52-9D07-846DE65246C3}" dt="2020-04-17T06:28:21.077" v="5327" actId="20577"/>
          <ac:spMkLst>
            <pc:docMk/>
            <pc:sldMk cId="3064033331" sldId="649"/>
            <ac:spMk id="2" creationId="{6099DA90-E4ED-487D-8ABC-01B269E034C0}"/>
          </ac:spMkLst>
        </pc:spChg>
        <pc:spChg chg="mod">
          <ac:chgData name="Tomáš Marek" userId="53742ee9-ccb9-420c-8223-d05f90d8c1c3" providerId="ADAL" clId="{9500FE88-B80E-4F52-9D07-846DE65246C3}" dt="2020-04-17T06:28:27.189" v="5337" actId="13926"/>
          <ac:spMkLst>
            <pc:docMk/>
            <pc:sldMk cId="3064033331" sldId="649"/>
            <ac:spMk id="3" creationId="{F7576AF0-2C5E-4A06-BB76-85046CB0BB09}"/>
          </ac:spMkLst>
        </pc:spChg>
        <pc:picChg chg="add mod">
          <ac:chgData name="Tomáš Marek" userId="53742ee9-ccb9-420c-8223-d05f90d8c1c3" providerId="ADAL" clId="{9500FE88-B80E-4F52-9D07-846DE65246C3}" dt="2020-04-17T06:28:37.718" v="5339" actId="14100"/>
          <ac:picMkLst>
            <pc:docMk/>
            <pc:sldMk cId="3064033331" sldId="649"/>
            <ac:picMk id="4" creationId="{A4E9F201-6121-4E32-9753-86401041D4FC}"/>
          </ac:picMkLst>
        </pc:picChg>
      </pc:sldChg>
      <pc:sldChg chg="addSp delSp modSp add mod">
        <pc:chgData name="Tomáš Marek" userId="53742ee9-ccb9-420c-8223-d05f90d8c1c3" providerId="ADAL" clId="{9500FE88-B80E-4F52-9D07-846DE65246C3}" dt="2020-04-17T06:37:03.929" v="5387" actId="20577"/>
        <pc:sldMkLst>
          <pc:docMk/>
          <pc:sldMk cId="642887151" sldId="650"/>
        </pc:sldMkLst>
        <pc:spChg chg="mod">
          <ac:chgData name="Tomáš Marek" userId="53742ee9-ccb9-420c-8223-d05f90d8c1c3" providerId="ADAL" clId="{9500FE88-B80E-4F52-9D07-846DE65246C3}" dt="2020-04-17T06:37:03.929" v="5387" actId="20577"/>
          <ac:spMkLst>
            <pc:docMk/>
            <pc:sldMk cId="642887151" sldId="650"/>
            <ac:spMk id="2" creationId="{E75B2758-6916-4905-A791-C8BF298CEB77}"/>
          </ac:spMkLst>
        </pc:spChg>
        <pc:spChg chg="mod">
          <ac:chgData name="Tomáš Marek" userId="53742ee9-ccb9-420c-8223-d05f90d8c1c3" providerId="ADAL" clId="{9500FE88-B80E-4F52-9D07-846DE65246C3}" dt="2020-04-17T06:36:47.735" v="5365" actId="20577"/>
          <ac:spMkLst>
            <pc:docMk/>
            <pc:sldMk cId="642887151" sldId="650"/>
            <ac:spMk id="3" creationId="{6DB17791-2452-41F0-BE05-E2014DA24204}"/>
          </ac:spMkLst>
        </pc:spChg>
        <pc:graphicFrameChg chg="add del">
          <ac:chgData name="Tomáš Marek" userId="53742ee9-ccb9-420c-8223-d05f90d8c1c3" providerId="ADAL" clId="{9500FE88-B80E-4F52-9D07-846DE65246C3}" dt="2020-04-17T06:36:05.700" v="5347"/>
          <ac:graphicFrameMkLst>
            <pc:docMk/>
            <pc:sldMk cId="642887151" sldId="650"/>
            <ac:graphicFrameMk id="4" creationId="{A897E58A-BC0A-4F53-BC2D-006A5F4CA028}"/>
          </ac:graphicFrameMkLst>
        </pc:graphicFrameChg>
        <pc:graphicFrameChg chg="add del">
          <ac:chgData name="Tomáš Marek" userId="53742ee9-ccb9-420c-8223-d05f90d8c1c3" providerId="ADAL" clId="{9500FE88-B80E-4F52-9D07-846DE65246C3}" dt="2020-04-17T06:36:14.143" v="5351"/>
          <ac:graphicFrameMkLst>
            <pc:docMk/>
            <pc:sldMk cId="642887151" sldId="650"/>
            <ac:graphicFrameMk id="5" creationId="{9C5E1A77-427B-48F1-B6A4-E70B21CFF96F}"/>
          </ac:graphicFrameMkLst>
        </pc:graphicFrameChg>
      </pc:sldChg>
      <pc:sldChg chg="modSp add mod">
        <pc:chgData name="Tomáš Marek" userId="53742ee9-ccb9-420c-8223-d05f90d8c1c3" providerId="ADAL" clId="{9500FE88-B80E-4F52-9D07-846DE65246C3}" dt="2020-04-17T07:06:41.592" v="5763" actId="20577"/>
        <pc:sldMkLst>
          <pc:docMk/>
          <pc:sldMk cId="1168523657" sldId="651"/>
        </pc:sldMkLst>
        <pc:spChg chg="mod">
          <ac:chgData name="Tomáš Marek" userId="53742ee9-ccb9-420c-8223-d05f90d8c1c3" providerId="ADAL" clId="{9500FE88-B80E-4F52-9D07-846DE65246C3}" dt="2020-04-17T07:06:36.198" v="5755" actId="20577"/>
          <ac:spMkLst>
            <pc:docMk/>
            <pc:sldMk cId="1168523657" sldId="651"/>
            <ac:spMk id="2" creationId="{009DD7EE-18D3-44BB-B6A7-A36685FE564C}"/>
          </ac:spMkLst>
        </pc:spChg>
        <pc:spChg chg="mod">
          <ac:chgData name="Tomáš Marek" userId="53742ee9-ccb9-420c-8223-d05f90d8c1c3" providerId="ADAL" clId="{9500FE88-B80E-4F52-9D07-846DE65246C3}" dt="2020-04-17T07:06:41.592" v="5763" actId="20577"/>
          <ac:spMkLst>
            <pc:docMk/>
            <pc:sldMk cId="1168523657" sldId="651"/>
            <ac:spMk id="3" creationId="{9BB7F004-B023-42E5-BE51-08EB93F05FA0}"/>
          </ac:spMkLst>
        </pc:spChg>
      </pc:sldChg>
      <pc:sldChg chg="modSp add mod">
        <pc:chgData name="Tomáš Marek" userId="53742ee9-ccb9-420c-8223-d05f90d8c1c3" providerId="ADAL" clId="{9500FE88-B80E-4F52-9D07-846DE65246C3}" dt="2020-04-17T07:09:29.420" v="5881" actId="20577"/>
        <pc:sldMkLst>
          <pc:docMk/>
          <pc:sldMk cId="4060913451" sldId="652"/>
        </pc:sldMkLst>
        <pc:spChg chg="mod">
          <ac:chgData name="Tomáš Marek" userId="53742ee9-ccb9-420c-8223-d05f90d8c1c3" providerId="ADAL" clId="{9500FE88-B80E-4F52-9D07-846DE65246C3}" dt="2020-04-17T07:07:25.120" v="5784" actId="20577"/>
          <ac:spMkLst>
            <pc:docMk/>
            <pc:sldMk cId="4060913451" sldId="652"/>
            <ac:spMk id="2" creationId="{B68D902D-B5B8-4392-8596-32438B4B1687}"/>
          </ac:spMkLst>
        </pc:spChg>
        <pc:spChg chg="mod">
          <ac:chgData name="Tomáš Marek" userId="53742ee9-ccb9-420c-8223-d05f90d8c1c3" providerId="ADAL" clId="{9500FE88-B80E-4F52-9D07-846DE65246C3}" dt="2020-04-17T07:09:29.420" v="5881" actId="20577"/>
          <ac:spMkLst>
            <pc:docMk/>
            <pc:sldMk cId="4060913451" sldId="652"/>
            <ac:spMk id="3" creationId="{9AA1E43A-EC5C-4FF1-B7A1-3C53C98563B8}"/>
          </ac:spMkLst>
        </pc:spChg>
      </pc:sldChg>
    </pc:docChg>
  </pc:docChgLst>
  <pc:docChgLst>
    <pc:chgData name="Tomáš Marek" userId="53742ee9-ccb9-420c-8223-d05f90d8c1c3" providerId="ADAL" clId="{613D6716-7E4A-45B8-9447-0301117BABAD}"/>
    <pc:docChg chg="undo custSel addSld delSld modSld sldOrd">
      <pc:chgData name="Tomáš Marek" userId="53742ee9-ccb9-420c-8223-d05f90d8c1c3" providerId="ADAL" clId="{613D6716-7E4A-45B8-9447-0301117BABAD}" dt="2020-04-03T07:47:20.716" v="580" actId="20577"/>
      <pc:docMkLst>
        <pc:docMk/>
      </pc:docMkLst>
      <pc:sldChg chg="del">
        <pc:chgData name="Tomáš Marek" userId="53742ee9-ccb9-420c-8223-d05f90d8c1c3" providerId="ADAL" clId="{613D6716-7E4A-45B8-9447-0301117BABAD}" dt="2020-04-02T08:44:42.119" v="55" actId="47"/>
        <pc:sldMkLst>
          <pc:docMk/>
          <pc:sldMk cId="2838258633" sldId="287"/>
        </pc:sldMkLst>
      </pc:sldChg>
      <pc:sldChg chg="del">
        <pc:chgData name="Tomáš Marek" userId="53742ee9-ccb9-420c-8223-d05f90d8c1c3" providerId="ADAL" clId="{613D6716-7E4A-45B8-9447-0301117BABAD}" dt="2020-04-02T08:44:42.119" v="55" actId="47"/>
        <pc:sldMkLst>
          <pc:docMk/>
          <pc:sldMk cId="3659038734" sldId="291"/>
        </pc:sldMkLst>
      </pc:sldChg>
      <pc:sldChg chg="add ord">
        <pc:chgData name="Tomáš Marek" userId="53742ee9-ccb9-420c-8223-d05f90d8c1c3" providerId="ADAL" clId="{613D6716-7E4A-45B8-9447-0301117BABAD}" dt="2020-04-02T09:07:32.205" v="144"/>
        <pc:sldMkLst>
          <pc:docMk/>
          <pc:sldMk cId="2574581306" sldId="512"/>
        </pc:sldMkLst>
      </pc:sldChg>
      <pc:sldChg chg="add ord">
        <pc:chgData name="Tomáš Marek" userId="53742ee9-ccb9-420c-8223-d05f90d8c1c3" providerId="ADAL" clId="{613D6716-7E4A-45B8-9447-0301117BABAD}" dt="2020-04-02T09:07:32.205" v="144"/>
        <pc:sldMkLst>
          <pc:docMk/>
          <pc:sldMk cId="4020575742" sldId="513"/>
        </pc:sldMkLst>
      </pc:sldChg>
      <pc:sldChg chg="add">
        <pc:chgData name="Tomáš Marek" userId="53742ee9-ccb9-420c-8223-d05f90d8c1c3" providerId="ADAL" clId="{613D6716-7E4A-45B8-9447-0301117BABAD}" dt="2020-04-02T09:01:47.734" v="56"/>
        <pc:sldMkLst>
          <pc:docMk/>
          <pc:sldMk cId="1225345575" sldId="514"/>
        </pc:sldMkLst>
      </pc:sldChg>
      <pc:sldChg chg="add">
        <pc:chgData name="Tomáš Marek" userId="53742ee9-ccb9-420c-8223-d05f90d8c1c3" providerId="ADAL" clId="{613D6716-7E4A-45B8-9447-0301117BABAD}" dt="2020-04-02T09:01:47.734" v="56"/>
        <pc:sldMkLst>
          <pc:docMk/>
          <pc:sldMk cId="2516622733" sldId="516"/>
        </pc:sldMkLst>
      </pc:sldChg>
      <pc:sldChg chg="add">
        <pc:chgData name="Tomáš Marek" userId="53742ee9-ccb9-420c-8223-d05f90d8c1c3" providerId="ADAL" clId="{613D6716-7E4A-45B8-9447-0301117BABAD}" dt="2020-04-02T09:01:47.734" v="56"/>
        <pc:sldMkLst>
          <pc:docMk/>
          <pc:sldMk cId="3234025857" sldId="519"/>
        </pc:sldMkLst>
      </pc:sldChg>
      <pc:sldChg chg="add">
        <pc:chgData name="Tomáš Marek" userId="53742ee9-ccb9-420c-8223-d05f90d8c1c3" providerId="ADAL" clId="{613D6716-7E4A-45B8-9447-0301117BABAD}" dt="2020-04-02T09:01:47.734" v="56"/>
        <pc:sldMkLst>
          <pc:docMk/>
          <pc:sldMk cId="3602552239" sldId="520"/>
        </pc:sldMkLst>
      </pc:sldChg>
      <pc:sldChg chg="addSp modSp add mod">
        <pc:chgData name="Tomáš Marek" userId="53742ee9-ccb9-420c-8223-d05f90d8c1c3" providerId="ADAL" clId="{613D6716-7E4A-45B8-9447-0301117BABAD}" dt="2020-04-02T16:50:53.661" v="501" actId="1076"/>
        <pc:sldMkLst>
          <pc:docMk/>
          <pc:sldMk cId="2625471768" sldId="522"/>
        </pc:sldMkLst>
        <pc:spChg chg="mod">
          <ac:chgData name="Tomáš Marek" userId="53742ee9-ccb9-420c-8223-d05f90d8c1c3" providerId="ADAL" clId="{613D6716-7E4A-45B8-9447-0301117BABAD}" dt="2020-04-02T16:50:19.061" v="499" actId="20577"/>
          <ac:spMkLst>
            <pc:docMk/>
            <pc:sldMk cId="2625471768" sldId="522"/>
            <ac:spMk id="3" creationId="{CE8023A9-2FE2-436F-93A9-ECFD992D4B7F}"/>
          </ac:spMkLst>
        </pc:spChg>
        <pc:picChg chg="add mod">
          <ac:chgData name="Tomáš Marek" userId="53742ee9-ccb9-420c-8223-d05f90d8c1c3" providerId="ADAL" clId="{613D6716-7E4A-45B8-9447-0301117BABAD}" dt="2020-04-02T16:50:53.661" v="501" actId="1076"/>
          <ac:picMkLst>
            <pc:docMk/>
            <pc:sldMk cId="2625471768" sldId="522"/>
            <ac:picMk id="5" creationId="{B2486D3E-5EA4-4F66-9CE0-897E783896B4}"/>
          </ac:picMkLst>
        </pc:picChg>
      </pc:sldChg>
      <pc:sldChg chg="modSp add mod">
        <pc:chgData name="Tomáš Marek" userId="53742ee9-ccb9-420c-8223-d05f90d8c1c3" providerId="ADAL" clId="{613D6716-7E4A-45B8-9447-0301117BABAD}" dt="2020-04-03T06:24:30.291" v="578" actId="20577"/>
        <pc:sldMkLst>
          <pc:docMk/>
          <pc:sldMk cId="2600499853" sldId="523"/>
        </pc:sldMkLst>
        <pc:spChg chg="mod">
          <ac:chgData name="Tomáš Marek" userId="53742ee9-ccb9-420c-8223-d05f90d8c1c3" providerId="ADAL" clId="{613D6716-7E4A-45B8-9447-0301117BABAD}" dt="2020-04-03T06:24:30.291" v="578" actId="20577"/>
          <ac:spMkLst>
            <pc:docMk/>
            <pc:sldMk cId="2600499853" sldId="523"/>
            <ac:spMk id="3" creationId="{11A33DCC-6437-49EB-8766-535CFB7B72E4}"/>
          </ac:spMkLst>
        </pc:spChg>
      </pc:sldChg>
      <pc:sldChg chg="modSp add mod setBg">
        <pc:chgData name="Tomáš Marek" userId="53742ee9-ccb9-420c-8223-d05f90d8c1c3" providerId="ADAL" clId="{613D6716-7E4A-45B8-9447-0301117BABAD}" dt="2020-04-02T09:03:10.369" v="84" actId="20577"/>
        <pc:sldMkLst>
          <pc:docMk/>
          <pc:sldMk cId="3455220765" sldId="524"/>
        </pc:sldMkLst>
        <pc:spChg chg="mod">
          <ac:chgData name="Tomáš Marek" userId="53742ee9-ccb9-420c-8223-d05f90d8c1c3" providerId="ADAL" clId="{613D6716-7E4A-45B8-9447-0301117BABAD}" dt="2020-04-02T09:03:10.369" v="84" actId="20577"/>
          <ac:spMkLst>
            <pc:docMk/>
            <pc:sldMk cId="3455220765" sldId="524"/>
            <ac:spMk id="3" creationId="{EFE199F8-52B5-4123-A11D-B60725D2AD48}"/>
          </ac:spMkLst>
        </pc:spChg>
      </pc:sldChg>
      <pc:sldChg chg="modSp add mod">
        <pc:chgData name="Tomáš Marek" userId="53742ee9-ccb9-420c-8223-d05f90d8c1c3" providerId="ADAL" clId="{613D6716-7E4A-45B8-9447-0301117BABAD}" dt="2020-04-02T10:08:13.574" v="254" actId="20577"/>
        <pc:sldMkLst>
          <pc:docMk/>
          <pc:sldMk cId="3017497123" sldId="525"/>
        </pc:sldMkLst>
        <pc:spChg chg="mod">
          <ac:chgData name="Tomáš Marek" userId="53742ee9-ccb9-420c-8223-d05f90d8c1c3" providerId="ADAL" clId="{613D6716-7E4A-45B8-9447-0301117BABAD}" dt="2020-04-02T10:08:13.574" v="254" actId="20577"/>
          <ac:spMkLst>
            <pc:docMk/>
            <pc:sldMk cId="3017497123" sldId="525"/>
            <ac:spMk id="3" creationId="{6B18FB9A-5651-4F20-AE6E-53D65BD10FAB}"/>
          </ac:spMkLst>
        </pc:spChg>
      </pc:sldChg>
      <pc:sldChg chg="modSp mod">
        <pc:chgData name="Tomáš Marek" userId="53742ee9-ccb9-420c-8223-d05f90d8c1c3" providerId="ADAL" clId="{613D6716-7E4A-45B8-9447-0301117BABAD}" dt="2020-04-03T07:47:20.716" v="580" actId="20577"/>
        <pc:sldMkLst>
          <pc:docMk/>
          <pc:sldMk cId="478216488" sldId="527"/>
        </pc:sldMkLst>
        <pc:spChg chg="mod">
          <ac:chgData name="Tomáš Marek" userId="53742ee9-ccb9-420c-8223-d05f90d8c1c3" providerId="ADAL" clId="{613D6716-7E4A-45B8-9447-0301117BABAD}" dt="2020-04-03T07:47:20.716" v="580" actId="20577"/>
          <ac:spMkLst>
            <pc:docMk/>
            <pc:sldMk cId="478216488" sldId="527"/>
            <ac:spMk id="3" creationId="{ED7B73D7-7718-4864-83BF-4A4A630DA977}"/>
          </ac:spMkLst>
        </pc:spChg>
      </pc:sldChg>
      <pc:sldChg chg="add">
        <pc:chgData name="Tomáš Marek" userId="53742ee9-ccb9-420c-8223-d05f90d8c1c3" providerId="ADAL" clId="{613D6716-7E4A-45B8-9447-0301117BABAD}" dt="2020-04-02T09:01:47.734" v="56"/>
        <pc:sldMkLst>
          <pc:docMk/>
          <pc:sldMk cId="1809373862" sldId="529"/>
        </pc:sldMkLst>
      </pc:sldChg>
      <pc:sldChg chg="add">
        <pc:chgData name="Tomáš Marek" userId="53742ee9-ccb9-420c-8223-d05f90d8c1c3" providerId="ADAL" clId="{613D6716-7E4A-45B8-9447-0301117BABAD}" dt="2020-04-02T09:01:47.734" v="56"/>
        <pc:sldMkLst>
          <pc:docMk/>
          <pc:sldMk cId="3815165426" sldId="530"/>
        </pc:sldMkLst>
      </pc:sldChg>
      <pc:sldChg chg="add ord">
        <pc:chgData name="Tomáš Marek" userId="53742ee9-ccb9-420c-8223-d05f90d8c1c3" providerId="ADAL" clId="{613D6716-7E4A-45B8-9447-0301117BABAD}" dt="2020-04-02T09:07:32.205" v="144"/>
        <pc:sldMkLst>
          <pc:docMk/>
          <pc:sldMk cId="167518027" sldId="533"/>
        </pc:sldMkLst>
      </pc:sldChg>
      <pc:sldChg chg="modSp add mod">
        <pc:chgData name="Tomáš Marek" userId="53742ee9-ccb9-420c-8223-d05f90d8c1c3" providerId="ADAL" clId="{613D6716-7E4A-45B8-9447-0301117BABAD}" dt="2020-04-03T06:21:47.482" v="569" actId="1076"/>
        <pc:sldMkLst>
          <pc:docMk/>
          <pc:sldMk cId="1800472869" sldId="534"/>
        </pc:sldMkLst>
        <pc:spChg chg="mod">
          <ac:chgData name="Tomáš Marek" userId="53742ee9-ccb9-420c-8223-d05f90d8c1c3" providerId="ADAL" clId="{613D6716-7E4A-45B8-9447-0301117BABAD}" dt="2020-04-03T06:21:43.131" v="568" actId="27636"/>
          <ac:spMkLst>
            <pc:docMk/>
            <pc:sldMk cId="1800472869" sldId="534"/>
            <ac:spMk id="3" creationId="{93D12178-DF9E-425C-95D6-9D6F5F60D720}"/>
          </ac:spMkLst>
        </pc:spChg>
        <pc:picChg chg="mod">
          <ac:chgData name="Tomáš Marek" userId="53742ee9-ccb9-420c-8223-d05f90d8c1c3" providerId="ADAL" clId="{613D6716-7E4A-45B8-9447-0301117BABAD}" dt="2020-04-03T06:21:47.482" v="569" actId="1076"/>
          <ac:picMkLst>
            <pc:docMk/>
            <pc:sldMk cId="1800472869" sldId="534"/>
            <ac:picMk id="6" creationId="{888B3E7D-923C-49A4-9A02-B3CC415B77E2}"/>
          </ac:picMkLst>
        </pc:picChg>
      </pc:sldChg>
      <pc:sldChg chg="addSp modSp add mod ord">
        <pc:chgData name="Tomáš Marek" userId="53742ee9-ccb9-420c-8223-d05f90d8c1c3" providerId="ADAL" clId="{613D6716-7E4A-45B8-9447-0301117BABAD}" dt="2020-04-02T16:41:20.917" v="413" actId="1076"/>
        <pc:sldMkLst>
          <pc:docMk/>
          <pc:sldMk cId="3795706898" sldId="535"/>
        </pc:sldMkLst>
        <pc:spChg chg="mod">
          <ac:chgData name="Tomáš Marek" userId="53742ee9-ccb9-420c-8223-d05f90d8c1c3" providerId="ADAL" clId="{613D6716-7E4A-45B8-9447-0301117BABAD}" dt="2020-04-02T16:40:45.284" v="405" actId="21"/>
          <ac:spMkLst>
            <pc:docMk/>
            <pc:sldMk cId="3795706898" sldId="535"/>
            <ac:spMk id="3" creationId="{4D3F18F3-82DE-4303-8F0A-F896BA1B9BFB}"/>
          </ac:spMkLst>
        </pc:spChg>
        <pc:spChg chg="add mod">
          <ac:chgData name="Tomáš Marek" userId="53742ee9-ccb9-420c-8223-d05f90d8c1c3" providerId="ADAL" clId="{613D6716-7E4A-45B8-9447-0301117BABAD}" dt="2020-04-02T16:41:20.917" v="413" actId="1076"/>
          <ac:spMkLst>
            <pc:docMk/>
            <pc:sldMk cId="3795706898" sldId="535"/>
            <ac:spMk id="4" creationId="{B4B96E42-4290-4713-BD7A-F66CB79AB6C5}"/>
          </ac:spMkLst>
        </pc:spChg>
      </pc:sldChg>
      <pc:sldChg chg="modSp add mod setBg">
        <pc:chgData name="Tomáš Marek" userId="53742ee9-ccb9-420c-8223-d05f90d8c1c3" providerId="ADAL" clId="{613D6716-7E4A-45B8-9447-0301117BABAD}" dt="2020-04-02T16:43:21.866" v="488" actId="20577"/>
        <pc:sldMkLst>
          <pc:docMk/>
          <pc:sldMk cId="534352434" sldId="536"/>
        </pc:sldMkLst>
        <pc:spChg chg="mod">
          <ac:chgData name="Tomáš Marek" userId="53742ee9-ccb9-420c-8223-d05f90d8c1c3" providerId="ADAL" clId="{613D6716-7E4A-45B8-9447-0301117BABAD}" dt="2020-04-02T16:43:11.950" v="459" actId="20577"/>
          <ac:spMkLst>
            <pc:docMk/>
            <pc:sldMk cId="534352434" sldId="536"/>
            <ac:spMk id="2" creationId="{1EA776DB-E7F4-40B0-AE07-3DE00FADFE3E}"/>
          </ac:spMkLst>
        </pc:spChg>
        <pc:spChg chg="mod">
          <ac:chgData name="Tomáš Marek" userId="53742ee9-ccb9-420c-8223-d05f90d8c1c3" providerId="ADAL" clId="{613D6716-7E4A-45B8-9447-0301117BABAD}" dt="2020-04-02T16:43:21.866" v="488" actId="20577"/>
          <ac:spMkLst>
            <pc:docMk/>
            <pc:sldMk cId="534352434" sldId="536"/>
            <ac:spMk id="3" creationId="{DF268151-F5BC-4F23-BDD5-1D3DD8E14947}"/>
          </ac:spMkLst>
        </pc:spChg>
      </pc:sldChg>
      <pc:sldChg chg="modSp add mod ord">
        <pc:chgData name="Tomáš Marek" userId="53742ee9-ccb9-420c-8223-d05f90d8c1c3" providerId="ADAL" clId="{613D6716-7E4A-45B8-9447-0301117BABAD}" dt="2020-04-02T16:41:46.900" v="431" actId="20577"/>
        <pc:sldMkLst>
          <pc:docMk/>
          <pc:sldMk cId="2163832901" sldId="539"/>
        </pc:sldMkLst>
        <pc:spChg chg="mod">
          <ac:chgData name="Tomáš Marek" userId="53742ee9-ccb9-420c-8223-d05f90d8c1c3" providerId="ADAL" clId="{613D6716-7E4A-45B8-9447-0301117BABAD}" dt="2020-04-02T16:41:46.900" v="431" actId="20577"/>
          <ac:spMkLst>
            <pc:docMk/>
            <pc:sldMk cId="2163832901" sldId="539"/>
            <ac:spMk id="2" creationId="{5C66B60C-0672-4165-83A1-0EA0656D9359}"/>
          </ac:spMkLst>
        </pc:spChg>
      </pc:sldChg>
      <pc:sldChg chg="add ord">
        <pc:chgData name="Tomáš Marek" userId="53742ee9-ccb9-420c-8223-d05f90d8c1c3" providerId="ADAL" clId="{613D6716-7E4A-45B8-9447-0301117BABAD}" dt="2020-04-02T09:07:32.205" v="144"/>
        <pc:sldMkLst>
          <pc:docMk/>
          <pc:sldMk cId="2308322445" sldId="540"/>
        </pc:sldMkLst>
      </pc:sldChg>
      <pc:sldChg chg="add">
        <pc:chgData name="Tomáš Marek" userId="53742ee9-ccb9-420c-8223-d05f90d8c1c3" providerId="ADAL" clId="{613D6716-7E4A-45B8-9447-0301117BABAD}" dt="2020-04-02T09:01:47.734" v="56"/>
        <pc:sldMkLst>
          <pc:docMk/>
          <pc:sldMk cId="1109629375" sldId="542"/>
        </pc:sldMkLst>
      </pc:sldChg>
      <pc:sldChg chg="add">
        <pc:chgData name="Tomáš Marek" userId="53742ee9-ccb9-420c-8223-d05f90d8c1c3" providerId="ADAL" clId="{613D6716-7E4A-45B8-9447-0301117BABAD}" dt="2020-04-02T09:01:47.734" v="56"/>
        <pc:sldMkLst>
          <pc:docMk/>
          <pc:sldMk cId="1389869859" sldId="544"/>
        </pc:sldMkLst>
      </pc:sldChg>
      <pc:sldChg chg="add ord">
        <pc:chgData name="Tomáš Marek" userId="53742ee9-ccb9-420c-8223-d05f90d8c1c3" providerId="ADAL" clId="{613D6716-7E4A-45B8-9447-0301117BABAD}" dt="2020-04-02T09:07:32.205" v="144"/>
        <pc:sldMkLst>
          <pc:docMk/>
          <pc:sldMk cId="2937455394" sldId="546"/>
        </pc:sldMkLst>
      </pc:sldChg>
      <pc:sldChg chg="add">
        <pc:chgData name="Tomáš Marek" userId="53742ee9-ccb9-420c-8223-d05f90d8c1c3" providerId="ADAL" clId="{613D6716-7E4A-45B8-9447-0301117BABAD}" dt="2020-04-02T09:01:47.734" v="56"/>
        <pc:sldMkLst>
          <pc:docMk/>
          <pc:sldMk cId="1176688677" sldId="547"/>
        </pc:sldMkLst>
      </pc:sldChg>
      <pc:sldChg chg="add del">
        <pc:chgData name="Tomáš Marek" userId="53742ee9-ccb9-420c-8223-d05f90d8c1c3" providerId="ADAL" clId="{613D6716-7E4A-45B8-9447-0301117BABAD}" dt="2020-04-02T09:33:17.667" v="228" actId="47"/>
        <pc:sldMkLst>
          <pc:docMk/>
          <pc:sldMk cId="1729437851" sldId="548"/>
        </pc:sldMkLst>
      </pc:sldChg>
      <pc:sldChg chg="modSp add mod">
        <pc:chgData name="Tomáš Marek" userId="53742ee9-ccb9-420c-8223-d05f90d8c1c3" providerId="ADAL" clId="{613D6716-7E4A-45B8-9447-0301117BABAD}" dt="2020-04-02T16:37:17.947" v="400" actId="20577"/>
        <pc:sldMkLst>
          <pc:docMk/>
          <pc:sldMk cId="1916364727" sldId="549"/>
        </pc:sldMkLst>
        <pc:spChg chg="mod">
          <ac:chgData name="Tomáš Marek" userId="53742ee9-ccb9-420c-8223-d05f90d8c1c3" providerId="ADAL" clId="{613D6716-7E4A-45B8-9447-0301117BABAD}" dt="2020-04-02T16:37:17.947" v="400" actId="20577"/>
          <ac:spMkLst>
            <pc:docMk/>
            <pc:sldMk cId="1916364727" sldId="549"/>
            <ac:spMk id="12" creationId="{5F52235C-03B4-46F9-AB0C-017E06548714}"/>
          </ac:spMkLst>
        </pc:spChg>
      </pc:sldChg>
      <pc:sldChg chg="del">
        <pc:chgData name="Tomáš Marek" userId="53742ee9-ccb9-420c-8223-d05f90d8c1c3" providerId="ADAL" clId="{613D6716-7E4A-45B8-9447-0301117BABAD}" dt="2020-04-02T08:44:42.119" v="55" actId="47"/>
        <pc:sldMkLst>
          <pc:docMk/>
          <pc:sldMk cId="670402321" sldId="550"/>
        </pc:sldMkLst>
      </pc:sldChg>
      <pc:sldChg chg="add">
        <pc:chgData name="Tomáš Marek" userId="53742ee9-ccb9-420c-8223-d05f90d8c1c3" providerId="ADAL" clId="{613D6716-7E4A-45B8-9447-0301117BABAD}" dt="2020-04-02T09:01:47.734" v="56"/>
        <pc:sldMkLst>
          <pc:docMk/>
          <pc:sldMk cId="2165324725" sldId="550"/>
        </pc:sldMkLst>
      </pc:sldChg>
      <pc:sldChg chg="add">
        <pc:chgData name="Tomáš Marek" userId="53742ee9-ccb9-420c-8223-d05f90d8c1c3" providerId="ADAL" clId="{613D6716-7E4A-45B8-9447-0301117BABAD}" dt="2020-04-02T09:01:47.734" v="56"/>
        <pc:sldMkLst>
          <pc:docMk/>
          <pc:sldMk cId="625072933" sldId="551"/>
        </pc:sldMkLst>
      </pc:sldChg>
      <pc:sldChg chg="del">
        <pc:chgData name="Tomáš Marek" userId="53742ee9-ccb9-420c-8223-d05f90d8c1c3" providerId="ADAL" clId="{613D6716-7E4A-45B8-9447-0301117BABAD}" dt="2020-04-02T08:44:42.119" v="55" actId="47"/>
        <pc:sldMkLst>
          <pc:docMk/>
          <pc:sldMk cId="3341766230" sldId="551"/>
        </pc:sldMkLst>
      </pc:sldChg>
      <pc:sldChg chg="add">
        <pc:chgData name="Tomáš Marek" userId="53742ee9-ccb9-420c-8223-d05f90d8c1c3" providerId="ADAL" clId="{613D6716-7E4A-45B8-9447-0301117BABAD}" dt="2020-04-02T09:01:47.734" v="56"/>
        <pc:sldMkLst>
          <pc:docMk/>
          <pc:sldMk cId="992561839" sldId="552"/>
        </pc:sldMkLst>
      </pc:sldChg>
      <pc:sldChg chg="add">
        <pc:chgData name="Tomáš Marek" userId="53742ee9-ccb9-420c-8223-d05f90d8c1c3" providerId="ADAL" clId="{613D6716-7E4A-45B8-9447-0301117BABAD}" dt="2020-04-02T09:01:47.734" v="56"/>
        <pc:sldMkLst>
          <pc:docMk/>
          <pc:sldMk cId="3643967455" sldId="553"/>
        </pc:sldMkLst>
      </pc:sldChg>
      <pc:sldChg chg="del">
        <pc:chgData name="Tomáš Marek" userId="53742ee9-ccb9-420c-8223-d05f90d8c1c3" providerId="ADAL" clId="{613D6716-7E4A-45B8-9447-0301117BABAD}" dt="2020-04-02T08:44:42.119" v="55" actId="47"/>
        <pc:sldMkLst>
          <pc:docMk/>
          <pc:sldMk cId="4179566428" sldId="553"/>
        </pc:sldMkLst>
      </pc:sldChg>
      <pc:sldChg chg="add del ord setBg">
        <pc:chgData name="Tomáš Marek" userId="53742ee9-ccb9-420c-8223-d05f90d8c1c3" providerId="ADAL" clId="{613D6716-7E4A-45B8-9447-0301117BABAD}" dt="2020-04-02T16:39:20.020" v="401" actId="47"/>
        <pc:sldMkLst>
          <pc:docMk/>
          <pc:sldMk cId="2813123355" sldId="554"/>
        </pc:sldMkLst>
      </pc:sldChg>
      <pc:sldChg chg="modSp add mod ord">
        <pc:chgData name="Tomáš Marek" userId="53742ee9-ccb9-420c-8223-d05f90d8c1c3" providerId="ADAL" clId="{613D6716-7E4A-45B8-9447-0301117BABAD}" dt="2020-04-02T16:41:51.861" v="437" actId="20577"/>
        <pc:sldMkLst>
          <pc:docMk/>
          <pc:sldMk cId="46664669" sldId="555"/>
        </pc:sldMkLst>
        <pc:spChg chg="mod">
          <ac:chgData name="Tomáš Marek" userId="53742ee9-ccb9-420c-8223-d05f90d8c1c3" providerId="ADAL" clId="{613D6716-7E4A-45B8-9447-0301117BABAD}" dt="2020-04-02T16:41:51.861" v="437" actId="20577"/>
          <ac:spMkLst>
            <pc:docMk/>
            <pc:sldMk cId="46664669" sldId="555"/>
            <ac:spMk id="2" creationId="{F1DEA4CE-3F90-4A2D-B075-C68678579822}"/>
          </ac:spMkLst>
        </pc:spChg>
      </pc:sldChg>
      <pc:sldChg chg="del">
        <pc:chgData name="Tomáš Marek" userId="53742ee9-ccb9-420c-8223-d05f90d8c1c3" providerId="ADAL" clId="{613D6716-7E4A-45B8-9447-0301117BABAD}" dt="2020-04-02T08:44:42.119" v="55" actId="47"/>
        <pc:sldMkLst>
          <pc:docMk/>
          <pc:sldMk cId="611214689" sldId="555"/>
        </pc:sldMkLst>
      </pc:sldChg>
      <pc:sldChg chg="add del ord">
        <pc:chgData name="Tomáš Marek" userId="53742ee9-ccb9-420c-8223-d05f90d8c1c3" providerId="ADAL" clId="{613D6716-7E4A-45B8-9447-0301117BABAD}" dt="2020-04-02T16:41:30.992" v="415" actId="47"/>
        <pc:sldMkLst>
          <pc:docMk/>
          <pc:sldMk cId="2904944658" sldId="556"/>
        </pc:sldMkLst>
      </pc:sldChg>
      <pc:sldChg chg="modSp add mod setBg">
        <pc:chgData name="Tomáš Marek" userId="53742ee9-ccb9-420c-8223-d05f90d8c1c3" providerId="ADAL" clId="{613D6716-7E4A-45B8-9447-0301117BABAD}" dt="2020-04-02T16:51:51.456" v="560" actId="20577"/>
        <pc:sldMkLst>
          <pc:docMk/>
          <pc:sldMk cId="54663439" sldId="557"/>
        </pc:sldMkLst>
        <pc:spChg chg="mod">
          <ac:chgData name="Tomáš Marek" userId="53742ee9-ccb9-420c-8223-d05f90d8c1c3" providerId="ADAL" clId="{613D6716-7E4A-45B8-9447-0301117BABAD}" dt="2020-04-02T16:51:51.456" v="560" actId="20577"/>
          <ac:spMkLst>
            <pc:docMk/>
            <pc:sldMk cId="54663439" sldId="557"/>
            <ac:spMk id="3" creationId="{752CD111-E969-4DB5-91BE-345870BF4459}"/>
          </ac:spMkLst>
        </pc:spChg>
      </pc:sldChg>
      <pc:sldChg chg="add">
        <pc:chgData name="Tomáš Marek" userId="53742ee9-ccb9-420c-8223-d05f90d8c1c3" providerId="ADAL" clId="{613D6716-7E4A-45B8-9447-0301117BABAD}" dt="2020-04-02T09:01:47.734" v="56"/>
        <pc:sldMkLst>
          <pc:docMk/>
          <pc:sldMk cId="2505927100" sldId="558"/>
        </pc:sldMkLst>
      </pc:sldChg>
      <pc:sldChg chg="del">
        <pc:chgData name="Tomáš Marek" userId="53742ee9-ccb9-420c-8223-d05f90d8c1c3" providerId="ADAL" clId="{613D6716-7E4A-45B8-9447-0301117BABAD}" dt="2020-04-02T08:44:42.119" v="55" actId="47"/>
        <pc:sldMkLst>
          <pc:docMk/>
          <pc:sldMk cId="2495949875" sldId="573"/>
        </pc:sldMkLst>
      </pc:sldChg>
      <pc:sldChg chg="del">
        <pc:chgData name="Tomáš Marek" userId="53742ee9-ccb9-420c-8223-d05f90d8c1c3" providerId="ADAL" clId="{613D6716-7E4A-45B8-9447-0301117BABAD}" dt="2020-04-02T08:44:42.119" v="55" actId="47"/>
        <pc:sldMkLst>
          <pc:docMk/>
          <pc:sldMk cId="1445317623" sldId="582"/>
        </pc:sldMkLst>
      </pc:sldChg>
      <pc:sldChg chg="del">
        <pc:chgData name="Tomáš Marek" userId="53742ee9-ccb9-420c-8223-d05f90d8c1c3" providerId="ADAL" clId="{613D6716-7E4A-45B8-9447-0301117BABAD}" dt="2020-04-02T08:44:42.119" v="55" actId="47"/>
        <pc:sldMkLst>
          <pc:docMk/>
          <pc:sldMk cId="747921437" sldId="585"/>
        </pc:sldMkLst>
      </pc:sldChg>
      <pc:sldChg chg="modSp mod">
        <pc:chgData name="Tomáš Marek" userId="53742ee9-ccb9-420c-8223-d05f90d8c1c3" providerId="ADAL" clId="{613D6716-7E4A-45B8-9447-0301117BABAD}" dt="2020-04-02T08:44:33.999" v="54" actId="20577"/>
        <pc:sldMkLst>
          <pc:docMk/>
          <pc:sldMk cId="1218234422" sldId="589"/>
        </pc:sldMkLst>
        <pc:spChg chg="mod">
          <ac:chgData name="Tomáš Marek" userId="53742ee9-ccb9-420c-8223-d05f90d8c1c3" providerId="ADAL" clId="{613D6716-7E4A-45B8-9447-0301117BABAD}" dt="2020-04-02T08:44:33.999" v="54" actId="20577"/>
          <ac:spMkLst>
            <pc:docMk/>
            <pc:sldMk cId="1218234422" sldId="589"/>
            <ac:spMk id="3" creationId="{ED7B73D7-7718-4864-83BF-4A4A630DA977}"/>
          </ac:spMkLst>
        </pc:spChg>
      </pc:sldChg>
      <pc:sldChg chg="del">
        <pc:chgData name="Tomáš Marek" userId="53742ee9-ccb9-420c-8223-d05f90d8c1c3" providerId="ADAL" clId="{613D6716-7E4A-45B8-9447-0301117BABAD}" dt="2020-04-02T08:44:42.119" v="55" actId="47"/>
        <pc:sldMkLst>
          <pc:docMk/>
          <pc:sldMk cId="302152537" sldId="590"/>
        </pc:sldMkLst>
      </pc:sldChg>
      <pc:sldChg chg="modSp add mod">
        <pc:chgData name="Tomáš Marek" userId="53742ee9-ccb9-420c-8223-d05f90d8c1c3" providerId="ADAL" clId="{613D6716-7E4A-45B8-9447-0301117BABAD}" dt="2020-04-02T16:36:51.471" v="370" actId="6549"/>
        <pc:sldMkLst>
          <pc:docMk/>
          <pc:sldMk cId="3606440081" sldId="590"/>
        </pc:sldMkLst>
        <pc:spChg chg="mod">
          <ac:chgData name="Tomáš Marek" userId="53742ee9-ccb9-420c-8223-d05f90d8c1c3" providerId="ADAL" clId="{613D6716-7E4A-45B8-9447-0301117BABAD}" dt="2020-04-02T16:36:51.471" v="370" actId="6549"/>
          <ac:spMkLst>
            <pc:docMk/>
            <pc:sldMk cId="3606440081" sldId="590"/>
            <ac:spMk id="3" creationId="{56275E4D-D822-4CCC-B15E-A52818E5B2AD}"/>
          </ac:spMkLst>
        </pc:spChg>
      </pc:sldChg>
      <pc:sldChg chg="del">
        <pc:chgData name="Tomáš Marek" userId="53742ee9-ccb9-420c-8223-d05f90d8c1c3" providerId="ADAL" clId="{613D6716-7E4A-45B8-9447-0301117BABAD}" dt="2020-04-02T08:44:42.119" v="55" actId="47"/>
        <pc:sldMkLst>
          <pc:docMk/>
          <pc:sldMk cId="253014064" sldId="591"/>
        </pc:sldMkLst>
      </pc:sldChg>
      <pc:sldChg chg="addSp modSp add del mod ord">
        <pc:chgData name="Tomáš Marek" userId="53742ee9-ccb9-420c-8223-d05f90d8c1c3" providerId="ADAL" clId="{613D6716-7E4A-45B8-9447-0301117BABAD}" dt="2020-04-02T09:02:47.195" v="65" actId="47"/>
        <pc:sldMkLst>
          <pc:docMk/>
          <pc:sldMk cId="2361519287" sldId="591"/>
        </pc:sldMkLst>
        <pc:picChg chg="add mod">
          <ac:chgData name="Tomáš Marek" userId="53742ee9-ccb9-420c-8223-d05f90d8c1c3" providerId="ADAL" clId="{613D6716-7E4A-45B8-9447-0301117BABAD}" dt="2020-04-02T09:02:17.795" v="60" actId="962"/>
          <ac:picMkLst>
            <pc:docMk/>
            <pc:sldMk cId="2361519287" sldId="591"/>
            <ac:picMk id="3" creationId="{2ED83215-84A5-47A0-B287-6D99161803D7}"/>
          </ac:picMkLst>
        </pc:picChg>
      </pc:sldChg>
      <pc:sldChg chg="modSp add mod">
        <pc:chgData name="Tomáš Marek" userId="53742ee9-ccb9-420c-8223-d05f90d8c1c3" providerId="ADAL" clId="{613D6716-7E4A-45B8-9447-0301117BABAD}" dt="2020-04-02T09:52:56.734" v="232" actId="6549"/>
        <pc:sldMkLst>
          <pc:docMk/>
          <pc:sldMk cId="2828867531" sldId="591"/>
        </pc:sldMkLst>
        <pc:spChg chg="mod">
          <ac:chgData name="Tomáš Marek" userId="53742ee9-ccb9-420c-8223-d05f90d8c1c3" providerId="ADAL" clId="{613D6716-7E4A-45B8-9447-0301117BABAD}" dt="2020-04-02T09:04:40.424" v="99" actId="20577"/>
          <ac:spMkLst>
            <pc:docMk/>
            <pc:sldMk cId="2828867531" sldId="591"/>
            <ac:spMk id="2" creationId="{638C9913-EAA8-404F-A1C3-C3A99201549E}"/>
          </ac:spMkLst>
        </pc:spChg>
        <pc:spChg chg="mod">
          <ac:chgData name="Tomáš Marek" userId="53742ee9-ccb9-420c-8223-d05f90d8c1c3" providerId="ADAL" clId="{613D6716-7E4A-45B8-9447-0301117BABAD}" dt="2020-04-02T09:52:56.734" v="232" actId="6549"/>
          <ac:spMkLst>
            <pc:docMk/>
            <pc:sldMk cId="2828867531" sldId="591"/>
            <ac:spMk id="3" creationId="{1594CE86-1DD7-4892-B3BC-B51C8C822160}"/>
          </ac:spMkLst>
        </pc:spChg>
      </pc:sldChg>
      <pc:sldChg chg="modSp add mod ord">
        <pc:chgData name="Tomáš Marek" userId="53742ee9-ccb9-420c-8223-d05f90d8c1c3" providerId="ADAL" clId="{613D6716-7E4A-45B8-9447-0301117BABAD}" dt="2020-04-02T09:06:27.120" v="142"/>
        <pc:sldMkLst>
          <pc:docMk/>
          <pc:sldMk cId="2281762046" sldId="592"/>
        </pc:sldMkLst>
        <pc:spChg chg="mod">
          <ac:chgData name="Tomáš Marek" userId="53742ee9-ccb9-420c-8223-d05f90d8c1c3" providerId="ADAL" clId="{613D6716-7E4A-45B8-9447-0301117BABAD}" dt="2020-04-02T09:05:34.420" v="134" actId="20577"/>
          <ac:spMkLst>
            <pc:docMk/>
            <pc:sldMk cId="2281762046" sldId="592"/>
            <ac:spMk id="2" creationId="{A1EC806C-4D6C-442B-8E6F-C7A0602ECE2D}"/>
          </ac:spMkLst>
        </pc:spChg>
        <pc:spChg chg="mod">
          <ac:chgData name="Tomáš Marek" userId="53742ee9-ccb9-420c-8223-d05f90d8c1c3" providerId="ADAL" clId="{613D6716-7E4A-45B8-9447-0301117BABAD}" dt="2020-04-02T09:05:58.590" v="140" actId="113"/>
          <ac:spMkLst>
            <pc:docMk/>
            <pc:sldMk cId="2281762046" sldId="592"/>
            <ac:spMk id="3" creationId="{B031464A-8F9C-4D91-BAE1-A8005821BA28}"/>
          </ac:spMkLst>
        </pc:spChg>
      </pc:sldChg>
      <pc:sldChg chg="del">
        <pc:chgData name="Tomáš Marek" userId="53742ee9-ccb9-420c-8223-d05f90d8c1c3" providerId="ADAL" clId="{613D6716-7E4A-45B8-9447-0301117BABAD}" dt="2020-04-02T08:44:42.119" v="55" actId="47"/>
        <pc:sldMkLst>
          <pc:docMk/>
          <pc:sldMk cId="1885762155" sldId="593"/>
        </pc:sldMkLst>
      </pc:sldChg>
      <pc:sldChg chg="addSp modSp add mod">
        <pc:chgData name="Tomáš Marek" userId="53742ee9-ccb9-420c-8223-d05f90d8c1c3" providerId="ADAL" clId="{613D6716-7E4A-45B8-9447-0301117BABAD}" dt="2020-04-02T10:18:31.010" v="257" actId="27614"/>
        <pc:sldMkLst>
          <pc:docMk/>
          <pc:sldMk cId="4147218709" sldId="593"/>
        </pc:sldMkLst>
        <pc:picChg chg="add mod">
          <ac:chgData name="Tomáš Marek" userId="53742ee9-ccb9-420c-8223-d05f90d8c1c3" providerId="ADAL" clId="{613D6716-7E4A-45B8-9447-0301117BABAD}" dt="2020-04-02T10:18:31.010" v="257" actId="27614"/>
          <ac:picMkLst>
            <pc:docMk/>
            <pc:sldMk cId="4147218709" sldId="593"/>
            <ac:picMk id="3" creationId="{8134A1FB-9FE3-4CF8-8A32-F9ACD32CB15D}"/>
          </ac:picMkLst>
        </pc:picChg>
      </pc:sldChg>
      <pc:sldChg chg="del">
        <pc:chgData name="Tomáš Marek" userId="53742ee9-ccb9-420c-8223-d05f90d8c1c3" providerId="ADAL" clId="{613D6716-7E4A-45B8-9447-0301117BABAD}" dt="2020-04-02T08:44:42.119" v="55" actId="47"/>
        <pc:sldMkLst>
          <pc:docMk/>
          <pc:sldMk cId="1479680249" sldId="594"/>
        </pc:sldMkLst>
      </pc:sldChg>
      <pc:sldChg chg="addSp modSp add mod">
        <pc:chgData name="Tomáš Marek" userId="53742ee9-ccb9-420c-8223-d05f90d8c1c3" providerId="ADAL" clId="{613D6716-7E4A-45B8-9447-0301117BABAD}" dt="2020-04-02T10:19:17.613" v="266" actId="14100"/>
        <pc:sldMkLst>
          <pc:docMk/>
          <pc:sldMk cId="2129213717" sldId="594"/>
        </pc:sldMkLst>
        <pc:picChg chg="add mod">
          <ac:chgData name="Tomáš Marek" userId="53742ee9-ccb9-420c-8223-d05f90d8c1c3" providerId="ADAL" clId="{613D6716-7E4A-45B8-9447-0301117BABAD}" dt="2020-04-02T10:19:17.613" v="266" actId="14100"/>
          <ac:picMkLst>
            <pc:docMk/>
            <pc:sldMk cId="2129213717" sldId="594"/>
            <ac:picMk id="3" creationId="{63DC8A98-B708-4646-B9FC-D70B471884AF}"/>
          </ac:picMkLst>
        </pc:picChg>
      </pc:sldChg>
      <pc:sldChg chg="addSp modSp add mod">
        <pc:chgData name="Tomáš Marek" userId="53742ee9-ccb9-420c-8223-d05f90d8c1c3" providerId="ADAL" clId="{613D6716-7E4A-45B8-9447-0301117BABAD}" dt="2020-04-02T10:19:12.721" v="265" actId="14100"/>
        <pc:sldMkLst>
          <pc:docMk/>
          <pc:sldMk cId="279536076" sldId="595"/>
        </pc:sldMkLst>
        <pc:picChg chg="add mod">
          <ac:chgData name="Tomáš Marek" userId="53742ee9-ccb9-420c-8223-d05f90d8c1c3" providerId="ADAL" clId="{613D6716-7E4A-45B8-9447-0301117BABAD}" dt="2020-04-02T10:19:12.721" v="265" actId="14100"/>
          <ac:picMkLst>
            <pc:docMk/>
            <pc:sldMk cId="279536076" sldId="595"/>
            <ac:picMk id="3" creationId="{23F6C00C-8070-4C6D-9D87-E9F733B9D0F1}"/>
          </ac:picMkLst>
        </pc:picChg>
      </pc:sldChg>
      <pc:sldChg chg="addSp delSp modSp add mod">
        <pc:chgData name="Tomáš Marek" userId="53742ee9-ccb9-420c-8223-d05f90d8c1c3" providerId="ADAL" clId="{613D6716-7E4A-45B8-9447-0301117BABAD}" dt="2020-04-03T06:22:47.021" v="570" actId="1076"/>
        <pc:sldMkLst>
          <pc:docMk/>
          <pc:sldMk cId="3919634982" sldId="596"/>
        </pc:sldMkLst>
        <pc:spChg chg="add del mod">
          <ac:chgData name="Tomáš Marek" userId="53742ee9-ccb9-420c-8223-d05f90d8c1c3" providerId="ADAL" clId="{613D6716-7E4A-45B8-9447-0301117BABAD}" dt="2020-04-02T16:41:13.725" v="411" actId="21"/>
          <ac:spMkLst>
            <pc:docMk/>
            <pc:sldMk cId="3919634982" sldId="596"/>
            <ac:spMk id="3" creationId="{AE2E1526-CECE-46C5-94EC-0EEB9738203F}"/>
          </ac:spMkLst>
        </pc:spChg>
        <pc:picChg chg="add mod">
          <ac:chgData name="Tomáš Marek" userId="53742ee9-ccb9-420c-8223-d05f90d8c1c3" providerId="ADAL" clId="{613D6716-7E4A-45B8-9447-0301117BABAD}" dt="2020-04-03T06:22:47.021" v="570" actId="1076"/>
          <ac:picMkLst>
            <pc:docMk/>
            <pc:sldMk cId="3919634982" sldId="596"/>
            <ac:picMk id="2" creationId="{A140CCBC-E1ED-47D3-B1B9-E84F5E10057A}"/>
          </ac:picMkLst>
        </pc:picChg>
      </pc:sldChg>
      <pc:sldChg chg="del">
        <pc:chgData name="Tomáš Marek" userId="53742ee9-ccb9-420c-8223-d05f90d8c1c3" providerId="ADAL" clId="{613D6716-7E4A-45B8-9447-0301117BABAD}" dt="2020-04-02T08:44:42.119" v="55" actId="47"/>
        <pc:sldMkLst>
          <pc:docMk/>
          <pc:sldMk cId="2399408074" sldId="597"/>
        </pc:sldMkLst>
      </pc:sldChg>
      <pc:sldChg chg="del">
        <pc:chgData name="Tomáš Marek" userId="53742ee9-ccb9-420c-8223-d05f90d8c1c3" providerId="ADAL" clId="{613D6716-7E4A-45B8-9447-0301117BABAD}" dt="2020-04-02T08:44:42.119" v="55" actId="47"/>
        <pc:sldMkLst>
          <pc:docMk/>
          <pc:sldMk cId="3838084751" sldId="598"/>
        </pc:sldMkLst>
      </pc:sldChg>
      <pc:sldChg chg="del">
        <pc:chgData name="Tomáš Marek" userId="53742ee9-ccb9-420c-8223-d05f90d8c1c3" providerId="ADAL" clId="{613D6716-7E4A-45B8-9447-0301117BABAD}" dt="2020-04-02T08:44:42.119" v="55" actId="47"/>
        <pc:sldMkLst>
          <pc:docMk/>
          <pc:sldMk cId="4016801152" sldId="599"/>
        </pc:sldMkLst>
      </pc:sldChg>
      <pc:sldChg chg="del">
        <pc:chgData name="Tomáš Marek" userId="53742ee9-ccb9-420c-8223-d05f90d8c1c3" providerId="ADAL" clId="{613D6716-7E4A-45B8-9447-0301117BABAD}" dt="2020-04-02T08:44:42.119" v="55" actId="47"/>
        <pc:sldMkLst>
          <pc:docMk/>
          <pc:sldMk cId="2377246527" sldId="600"/>
        </pc:sldMkLst>
      </pc:sldChg>
      <pc:sldChg chg="del">
        <pc:chgData name="Tomáš Marek" userId="53742ee9-ccb9-420c-8223-d05f90d8c1c3" providerId="ADAL" clId="{613D6716-7E4A-45B8-9447-0301117BABAD}" dt="2020-04-02T08:44:42.119" v="55" actId="47"/>
        <pc:sldMkLst>
          <pc:docMk/>
          <pc:sldMk cId="1419702330" sldId="601"/>
        </pc:sldMkLst>
      </pc:sldChg>
      <pc:sldChg chg="del">
        <pc:chgData name="Tomáš Marek" userId="53742ee9-ccb9-420c-8223-d05f90d8c1c3" providerId="ADAL" clId="{613D6716-7E4A-45B8-9447-0301117BABAD}" dt="2020-04-02T08:44:42.119" v="55" actId="47"/>
        <pc:sldMkLst>
          <pc:docMk/>
          <pc:sldMk cId="3065700502" sldId="603"/>
        </pc:sldMkLst>
      </pc:sldChg>
      <pc:sldChg chg="del">
        <pc:chgData name="Tomáš Marek" userId="53742ee9-ccb9-420c-8223-d05f90d8c1c3" providerId="ADAL" clId="{613D6716-7E4A-45B8-9447-0301117BABAD}" dt="2020-04-02T08:44:42.119" v="55" actId="47"/>
        <pc:sldMkLst>
          <pc:docMk/>
          <pc:sldMk cId="3746937376" sldId="604"/>
        </pc:sldMkLst>
      </pc:sldChg>
      <pc:sldChg chg="del">
        <pc:chgData name="Tomáš Marek" userId="53742ee9-ccb9-420c-8223-d05f90d8c1c3" providerId="ADAL" clId="{613D6716-7E4A-45B8-9447-0301117BABAD}" dt="2020-04-02T08:44:42.119" v="55" actId="47"/>
        <pc:sldMkLst>
          <pc:docMk/>
          <pc:sldMk cId="2338104270" sldId="605"/>
        </pc:sldMkLst>
      </pc:sldChg>
      <pc:sldChg chg="del">
        <pc:chgData name="Tomáš Marek" userId="53742ee9-ccb9-420c-8223-d05f90d8c1c3" providerId="ADAL" clId="{613D6716-7E4A-45B8-9447-0301117BABAD}" dt="2020-04-02T08:44:42.119" v="55" actId="47"/>
        <pc:sldMkLst>
          <pc:docMk/>
          <pc:sldMk cId="1371768152" sldId="606"/>
        </pc:sldMkLst>
      </pc:sldChg>
      <pc:sldChg chg="del">
        <pc:chgData name="Tomáš Marek" userId="53742ee9-ccb9-420c-8223-d05f90d8c1c3" providerId="ADAL" clId="{613D6716-7E4A-45B8-9447-0301117BABAD}" dt="2020-04-02T08:44:42.119" v="55" actId="47"/>
        <pc:sldMkLst>
          <pc:docMk/>
          <pc:sldMk cId="1478588008" sldId="607"/>
        </pc:sldMkLst>
      </pc:sldChg>
      <pc:sldChg chg="del">
        <pc:chgData name="Tomáš Marek" userId="53742ee9-ccb9-420c-8223-d05f90d8c1c3" providerId="ADAL" clId="{613D6716-7E4A-45B8-9447-0301117BABAD}" dt="2020-04-02T08:44:42.119" v="55" actId="47"/>
        <pc:sldMkLst>
          <pc:docMk/>
          <pc:sldMk cId="2091764875" sldId="608"/>
        </pc:sldMkLst>
      </pc:sldChg>
      <pc:sldChg chg="del">
        <pc:chgData name="Tomáš Marek" userId="53742ee9-ccb9-420c-8223-d05f90d8c1c3" providerId="ADAL" clId="{613D6716-7E4A-45B8-9447-0301117BABAD}" dt="2020-04-02T08:44:42.119" v="55" actId="47"/>
        <pc:sldMkLst>
          <pc:docMk/>
          <pc:sldMk cId="2845472044" sldId="609"/>
        </pc:sldMkLst>
      </pc:sldChg>
      <pc:sldChg chg="del">
        <pc:chgData name="Tomáš Marek" userId="53742ee9-ccb9-420c-8223-d05f90d8c1c3" providerId="ADAL" clId="{613D6716-7E4A-45B8-9447-0301117BABAD}" dt="2020-04-02T08:44:42.119" v="55" actId="47"/>
        <pc:sldMkLst>
          <pc:docMk/>
          <pc:sldMk cId="3418796206" sldId="610"/>
        </pc:sldMkLst>
      </pc:sldChg>
      <pc:sldChg chg="del">
        <pc:chgData name="Tomáš Marek" userId="53742ee9-ccb9-420c-8223-d05f90d8c1c3" providerId="ADAL" clId="{613D6716-7E4A-45B8-9447-0301117BABAD}" dt="2020-04-02T08:44:42.119" v="55" actId="47"/>
        <pc:sldMkLst>
          <pc:docMk/>
          <pc:sldMk cId="1682299617" sldId="611"/>
        </pc:sldMkLst>
      </pc:sldChg>
      <pc:sldChg chg="del">
        <pc:chgData name="Tomáš Marek" userId="53742ee9-ccb9-420c-8223-d05f90d8c1c3" providerId="ADAL" clId="{613D6716-7E4A-45B8-9447-0301117BABAD}" dt="2020-04-02T08:44:42.119" v="55" actId="47"/>
        <pc:sldMkLst>
          <pc:docMk/>
          <pc:sldMk cId="3460660984" sldId="612"/>
        </pc:sldMkLst>
      </pc:sldChg>
      <pc:sldChg chg="del">
        <pc:chgData name="Tomáš Marek" userId="53742ee9-ccb9-420c-8223-d05f90d8c1c3" providerId="ADAL" clId="{613D6716-7E4A-45B8-9447-0301117BABAD}" dt="2020-04-02T08:44:42.119" v="55" actId="47"/>
        <pc:sldMkLst>
          <pc:docMk/>
          <pc:sldMk cId="665161833" sldId="613"/>
        </pc:sldMkLst>
      </pc:sldChg>
      <pc:sldChg chg="del">
        <pc:chgData name="Tomáš Marek" userId="53742ee9-ccb9-420c-8223-d05f90d8c1c3" providerId="ADAL" clId="{613D6716-7E4A-45B8-9447-0301117BABAD}" dt="2020-04-02T08:44:42.119" v="55" actId="47"/>
        <pc:sldMkLst>
          <pc:docMk/>
          <pc:sldMk cId="3617303482" sldId="614"/>
        </pc:sldMkLst>
      </pc:sldChg>
      <pc:sldChg chg="del">
        <pc:chgData name="Tomáš Marek" userId="53742ee9-ccb9-420c-8223-d05f90d8c1c3" providerId="ADAL" clId="{613D6716-7E4A-45B8-9447-0301117BABAD}" dt="2020-04-02T08:44:42.119" v="55" actId="47"/>
        <pc:sldMkLst>
          <pc:docMk/>
          <pc:sldMk cId="1172099580" sldId="615"/>
        </pc:sldMkLst>
      </pc:sldChg>
      <pc:sldChg chg="del">
        <pc:chgData name="Tomáš Marek" userId="53742ee9-ccb9-420c-8223-d05f90d8c1c3" providerId="ADAL" clId="{613D6716-7E4A-45B8-9447-0301117BABAD}" dt="2020-04-02T08:44:42.119" v="55" actId="47"/>
        <pc:sldMkLst>
          <pc:docMk/>
          <pc:sldMk cId="2347393992" sldId="616"/>
        </pc:sldMkLst>
      </pc:sldChg>
      <pc:sldChg chg="del">
        <pc:chgData name="Tomáš Marek" userId="53742ee9-ccb9-420c-8223-d05f90d8c1c3" providerId="ADAL" clId="{613D6716-7E4A-45B8-9447-0301117BABAD}" dt="2020-04-02T08:44:42.119" v="55" actId="47"/>
        <pc:sldMkLst>
          <pc:docMk/>
          <pc:sldMk cId="1216171585" sldId="617"/>
        </pc:sldMkLst>
      </pc:sldChg>
      <pc:sldChg chg="del">
        <pc:chgData name="Tomáš Marek" userId="53742ee9-ccb9-420c-8223-d05f90d8c1c3" providerId="ADAL" clId="{613D6716-7E4A-45B8-9447-0301117BABAD}" dt="2020-04-02T08:44:42.119" v="55" actId="47"/>
        <pc:sldMkLst>
          <pc:docMk/>
          <pc:sldMk cId="736487437" sldId="618"/>
        </pc:sldMkLst>
      </pc:sldChg>
      <pc:sldChg chg="del">
        <pc:chgData name="Tomáš Marek" userId="53742ee9-ccb9-420c-8223-d05f90d8c1c3" providerId="ADAL" clId="{613D6716-7E4A-45B8-9447-0301117BABAD}" dt="2020-04-02T08:44:42.119" v="55" actId="47"/>
        <pc:sldMkLst>
          <pc:docMk/>
          <pc:sldMk cId="2927915235" sldId="619"/>
        </pc:sldMkLst>
      </pc:sldChg>
      <pc:sldChg chg="del">
        <pc:chgData name="Tomáš Marek" userId="53742ee9-ccb9-420c-8223-d05f90d8c1c3" providerId="ADAL" clId="{613D6716-7E4A-45B8-9447-0301117BABAD}" dt="2020-04-02T08:44:42.119" v="55" actId="47"/>
        <pc:sldMkLst>
          <pc:docMk/>
          <pc:sldMk cId="141793282" sldId="620"/>
        </pc:sldMkLst>
      </pc:sldChg>
      <pc:sldChg chg="del">
        <pc:chgData name="Tomáš Marek" userId="53742ee9-ccb9-420c-8223-d05f90d8c1c3" providerId="ADAL" clId="{613D6716-7E4A-45B8-9447-0301117BABAD}" dt="2020-04-02T08:44:42.119" v="55" actId="47"/>
        <pc:sldMkLst>
          <pc:docMk/>
          <pc:sldMk cId="2190154761" sldId="621"/>
        </pc:sldMkLst>
      </pc:sldChg>
      <pc:sldChg chg="del">
        <pc:chgData name="Tomáš Marek" userId="53742ee9-ccb9-420c-8223-d05f90d8c1c3" providerId="ADAL" clId="{613D6716-7E4A-45B8-9447-0301117BABAD}" dt="2020-04-02T08:44:42.119" v="55" actId="47"/>
        <pc:sldMkLst>
          <pc:docMk/>
          <pc:sldMk cId="1928768896" sldId="622"/>
        </pc:sldMkLst>
      </pc:sldChg>
    </pc:docChg>
  </pc:docChgLst>
  <pc:docChgLst>
    <pc:chgData name="Tomáš Marek" userId="53742ee9-ccb9-420c-8223-d05f90d8c1c3" providerId="ADAL" clId="{8E322EB8-8B13-4578-B1AF-03F47578E873}"/>
    <pc:docChg chg="undo custSel addSld delSld modSld sldOrd">
      <pc:chgData name="Tomáš Marek" userId="53742ee9-ccb9-420c-8223-d05f90d8c1c3" providerId="ADAL" clId="{8E322EB8-8B13-4578-B1AF-03F47578E873}" dt="2020-03-20T07:55:09.745" v="1588" actId="20577"/>
      <pc:docMkLst>
        <pc:docMk/>
      </pc:docMkLst>
      <pc:sldChg chg="del">
        <pc:chgData name="Tomáš Marek" userId="53742ee9-ccb9-420c-8223-d05f90d8c1c3" providerId="ADAL" clId="{8E322EB8-8B13-4578-B1AF-03F47578E873}" dt="2020-03-19T08:25:36.480" v="9" actId="47"/>
        <pc:sldMkLst>
          <pc:docMk/>
          <pc:sldMk cId="2688190691" sldId="256"/>
        </pc:sldMkLst>
      </pc:sldChg>
      <pc:sldChg chg="del">
        <pc:chgData name="Tomáš Marek" userId="53742ee9-ccb9-420c-8223-d05f90d8c1c3" providerId="ADAL" clId="{8E322EB8-8B13-4578-B1AF-03F47578E873}" dt="2020-03-19T08:25:36.480" v="9" actId="47"/>
        <pc:sldMkLst>
          <pc:docMk/>
          <pc:sldMk cId="1432455998" sldId="270"/>
        </pc:sldMkLst>
      </pc:sldChg>
      <pc:sldChg chg="add">
        <pc:chgData name="Tomáš Marek" userId="53742ee9-ccb9-420c-8223-d05f90d8c1c3" providerId="ADAL" clId="{8E322EB8-8B13-4578-B1AF-03F47578E873}" dt="2020-03-19T08:26:14.707" v="40"/>
        <pc:sldMkLst>
          <pc:docMk/>
          <pc:sldMk cId="2198294557" sldId="278"/>
        </pc:sldMkLst>
      </pc:sldChg>
      <pc:sldChg chg="del">
        <pc:chgData name="Tomáš Marek" userId="53742ee9-ccb9-420c-8223-d05f90d8c1c3" providerId="ADAL" clId="{8E322EB8-8B13-4578-B1AF-03F47578E873}" dt="2020-03-19T08:25:36.480" v="9" actId="47"/>
        <pc:sldMkLst>
          <pc:docMk/>
          <pc:sldMk cId="2185869768" sldId="279"/>
        </pc:sldMkLst>
      </pc:sldChg>
      <pc:sldChg chg="del">
        <pc:chgData name="Tomáš Marek" userId="53742ee9-ccb9-420c-8223-d05f90d8c1c3" providerId="ADAL" clId="{8E322EB8-8B13-4578-B1AF-03F47578E873}" dt="2020-03-19T08:25:36.480" v="9" actId="47"/>
        <pc:sldMkLst>
          <pc:docMk/>
          <pc:sldMk cId="652160293" sldId="280"/>
        </pc:sldMkLst>
      </pc:sldChg>
      <pc:sldChg chg="del">
        <pc:chgData name="Tomáš Marek" userId="53742ee9-ccb9-420c-8223-d05f90d8c1c3" providerId="ADAL" clId="{8E322EB8-8B13-4578-B1AF-03F47578E873}" dt="2020-03-19T08:25:36.480" v="9" actId="47"/>
        <pc:sldMkLst>
          <pc:docMk/>
          <pc:sldMk cId="2646143988" sldId="281"/>
        </pc:sldMkLst>
      </pc:sldChg>
      <pc:sldChg chg="del">
        <pc:chgData name="Tomáš Marek" userId="53742ee9-ccb9-420c-8223-d05f90d8c1c3" providerId="ADAL" clId="{8E322EB8-8B13-4578-B1AF-03F47578E873}" dt="2020-03-19T08:25:36.480" v="9" actId="47"/>
        <pc:sldMkLst>
          <pc:docMk/>
          <pc:sldMk cId="2833345828" sldId="282"/>
        </pc:sldMkLst>
      </pc:sldChg>
      <pc:sldChg chg="del">
        <pc:chgData name="Tomáš Marek" userId="53742ee9-ccb9-420c-8223-d05f90d8c1c3" providerId="ADAL" clId="{8E322EB8-8B13-4578-B1AF-03F47578E873}" dt="2020-03-19T08:25:36.480" v="9" actId="47"/>
        <pc:sldMkLst>
          <pc:docMk/>
          <pc:sldMk cId="1614239034" sldId="283"/>
        </pc:sldMkLst>
      </pc:sldChg>
      <pc:sldChg chg="del">
        <pc:chgData name="Tomáš Marek" userId="53742ee9-ccb9-420c-8223-d05f90d8c1c3" providerId="ADAL" clId="{8E322EB8-8B13-4578-B1AF-03F47578E873}" dt="2020-03-19T08:25:36.480" v="9" actId="47"/>
        <pc:sldMkLst>
          <pc:docMk/>
          <pc:sldMk cId="7467913" sldId="284"/>
        </pc:sldMkLst>
      </pc:sldChg>
      <pc:sldChg chg="del">
        <pc:chgData name="Tomáš Marek" userId="53742ee9-ccb9-420c-8223-d05f90d8c1c3" providerId="ADAL" clId="{8E322EB8-8B13-4578-B1AF-03F47578E873}" dt="2020-03-19T08:25:36.480" v="9" actId="47"/>
        <pc:sldMkLst>
          <pc:docMk/>
          <pc:sldMk cId="3081730646" sldId="285"/>
        </pc:sldMkLst>
      </pc:sldChg>
      <pc:sldChg chg="del">
        <pc:chgData name="Tomáš Marek" userId="53742ee9-ccb9-420c-8223-d05f90d8c1c3" providerId="ADAL" clId="{8E322EB8-8B13-4578-B1AF-03F47578E873}" dt="2020-03-19T08:25:36.480" v="9" actId="47"/>
        <pc:sldMkLst>
          <pc:docMk/>
          <pc:sldMk cId="1687129633" sldId="286"/>
        </pc:sldMkLst>
      </pc:sldChg>
      <pc:sldChg chg="del">
        <pc:chgData name="Tomáš Marek" userId="53742ee9-ccb9-420c-8223-d05f90d8c1c3" providerId="ADAL" clId="{8E322EB8-8B13-4578-B1AF-03F47578E873}" dt="2020-03-19T08:25:36.480" v="9" actId="47"/>
        <pc:sldMkLst>
          <pc:docMk/>
          <pc:sldMk cId="3673548643" sldId="287"/>
        </pc:sldMkLst>
      </pc:sldChg>
      <pc:sldChg chg="del">
        <pc:chgData name="Tomáš Marek" userId="53742ee9-ccb9-420c-8223-d05f90d8c1c3" providerId="ADAL" clId="{8E322EB8-8B13-4578-B1AF-03F47578E873}" dt="2020-03-19T08:25:36.480" v="9" actId="47"/>
        <pc:sldMkLst>
          <pc:docMk/>
          <pc:sldMk cId="2979411748" sldId="288"/>
        </pc:sldMkLst>
      </pc:sldChg>
      <pc:sldChg chg="del">
        <pc:chgData name="Tomáš Marek" userId="53742ee9-ccb9-420c-8223-d05f90d8c1c3" providerId="ADAL" clId="{8E322EB8-8B13-4578-B1AF-03F47578E873}" dt="2020-03-19T08:25:36.480" v="9" actId="47"/>
        <pc:sldMkLst>
          <pc:docMk/>
          <pc:sldMk cId="383573207" sldId="289"/>
        </pc:sldMkLst>
      </pc:sldChg>
      <pc:sldChg chg="del">
        <pc:chgData name="Tomáš Marek" userId="53742ee9-ccb9-420c-8223-d05f90d8c1c3" providerId="ADAL" clId="{8E322EB8-8B13-4578-B1AF-03F47578E873}" dt="2020-03-19T08:25:36.480" v="9" actId="47"/>
        <pc:sldMkLst>
          <pc:docMk/>
          <pc:sldMk cId="3797392035" sldId="290"/>
        </pc:sldMkLst>
      </pc:sldChg>
      <pc:sldChg chg="del">
        <pc:chgData name="Tomáš Marek" userId="53742ee9-ccb9-420c-8223-d05f90d8c1c3" providerId="ADAL" clId="{8E322EB8-8B13-4578-B1AF-03F47578E873}" dt="2020-03-19T08:25:36.480" v="9" actId="47"/>
        <pc:sldMkLst>
          <pc:docMk/>
          <pc:sldMk cId="2143225561" sldId="291"/>
        </pc:sldMkLst>
      </pc:sldChg>
      <pc:sldChg chg="del">
        <pc:chgData name="Tomáš Marek" userId="53742ee9-ccb9-420c-8223-d05f90d8c1c3" providerId="ADAL" clId="{8E322EB8-8B13-4578-B1AF-03F47578E873}" dt="2020-03-19T08:25:36.480" v="9" actId="47"/>
        <pc:sldMkLst>
          <pc:docMk/>
          <pc:sldMk cId="3469734569" sldId="292"/>
        </pc:sldMkLst>
      </pc:sldChg>
      <pc:sldChg chg="del">
        <pc:chgData name="Tomáš Marek" userId="53742ee9-ccb9-420c-8223-d05f90d8c1c3" providerId="ADAL" clId="{8E322EB8-8B13-4578-B1AF-03F47578E873}" dt="2020-03-19T08:25:36.480" v="9" actId="47"/>
        <pc:sldMkLst>
          <pc:docMk/>
          <pc:sldMk cId="1784822084" sldId="293"/>
        </pc:sldMkLst>
      </pc:sldChg>
      <pc:sldChg chg="del">
        <pc:chgData name="Tomáš Marek" userId="53742ee9-ccb9-420c-8223-d05f90d8c1c3" providerId="ADAL" clId="{8E322EB8-8B13-4578-B1AF-03F47578E873}" dt="2020-03-19T08:25:36.480" v="9" actId="47"/>
        <pc:sldMkLst>
          <pc:docMk/>
          <pc:sldMk cId="282973647" sldId="295"/>
        </pc:sldMkLst>
      </pc:sldChg>
      <pc:sldChg chg="del">
        <pc:chgData name="Tomáš Marek" userId="53742ee9-ccb9-420c-8223-d05f90d8c1c3" providerId="ADAL" clId="{8E322EB8-8B13-4578-B1AF-03F47578E873}" dt="2020-03-19T08:25:36.480" v="9" actId="47"/>
        <pc:sldMkLst>
          <pc:docMk/>
          <pc:sldMk cId="933523144" sldId="296"/>
        </pc:sldMkLst>
      </pc:sldChg>
      <pc:sldChg chg="del">
        <pc:chgData name="Tomáš Marek" userId="53742ee9-ccb9-420c-8223-d05f90d8c1c3" providerId="ADAL" clId="{8E322EB8-8B13-4578-B1AF-03F47578E873}" dt="2020-03-19T08:25:36.480" v="9" actId="47"/>
        <pc:sldMkLst>
          <pc:docMk/>
          <pc:sldMk cId="1788443289" sldId="297"/>
        </pc:sldMkLst>
      </pc:sldChg>
      <pc:sldChg chg="del">
        <pc:chgData name="Tomáš Marek" userId="53742ee9-ccb9-420c-8223-d05f90d8c1c3" providerId="ADAL" clId="{8E322EB8-8B13-4578-B1AF-03F47578E873}" dt="2020-03-19T08:25:36.480" v="9" actId="47"/>
        <pc:sldMkLst>
          <pc:docMk/>
          <pc:sldMk cId="1308068867" sldId="298"/>
        </pc:sldMkLst>
      </pc:sldChg>
      <pc:sldChg chg="del">
        <pc:chgData name="Tomáš Marek" userId="53742ee9-ccb9-420c-8223-d05f90d8c1c3" providerId="ADAL" clId="{8E322EB8-8B13-4578-B1AF-03F47578E873}" dt="2020-03-19T08:25:36.480" v="9" actId="47"/>
        <pc:sldMkLst>
          <pc:docMk/>
          <pc:sldMk cId="3233302636" sldId="301"/>
        </pc:sldMkLst>
      </pc:sldChg>
      <pc:sldChg chg="add">
        <pc:chgData name="Tomáš Marek" userId="53742ee9-ccb9-420c-8223-d05f90d8c1c3" providerId="ADAL" clId="{8E322EB8-8B13-4578-B1AF-03F47578E873}" dt="2020-03-19T08:26:14.707" v="40"/>
        <pc:sldMkLst>
          <pc:docMk/>
          <pc:sldMk cId="1207196088" sldId="302"/>
        </pc:sldMkLst>
      </pc:sldChg>
      <pc:sldChg chg="add">
        <pc:chgData name="Tomáš Marek" userId="53742ee9-ccb9-420c-8223-d05f90d8c1c3" providerId="ADAL" clId="{8E322EB8-8B13-4578-B1AF-03F47578E873}" dt="2020-03-19T08:26:14.707" v="40"/>
        <pc:sldMkLst>
          <pc:docMk/>
          <pc:sldMk cId="3071789045" sldId="304"/>
        </pc:sldMkLst>
      </pc:sldChg>
      <pc:sldChg chg="add">
        <pc:chgData name="Tomáš Marek" userId="53742ee9-ccb9-420c-8223-d05f90d8c1c3" providerId="ADAL" clId="{8E322EB8-8B13-4578-B1AF-03F47578E873}" dt="2020-03-19T08:26:14.707" v="40"/>
        <pc:sldMkLst>
          <pc:docMk/>
          <pc:sldMk cId="2906386342" sldId="306"/>
        </pc:sldMkLst>
      </pc:sldChg>
      <pc:sldChg chg="add">
        <pc:chgData name="Tomáš Marek" userId="53742ee9-ccb9-420c-8223-d05f90d8c1c3" providerId="ADAL" clId="{8E322EB8-8B13-4578-B1AF-03F47578E873}" dt="2020-03-19T08:26:14.707" v="40"/>
        <pc:sldMkLst>
          <pc:docMk/>
          <pc:sldMk cId="1593217219" sldId="309"/>
        </pc:sldMkLst>
      </pc:sldChg>
      <pc:sldChg chg="add">
        <pc:chgData name="Tomáš Marek" userId="53742ee9-ccb9-420c-8223-d05f90d8c1c3" providerId="ADAL" clId="{8E322EB8-8B13-4578-B1AF-03F47578E873}" dt="2020-03-19T08:26:14.707" v="40"/>
        <pc:sldMkLst>
          <pc:docMk/>
          <pc:sldMk cId="327069703" sldId="311"/>
        </pc:sldMkLst>
      </pc:sldChg>
      <pc:sldChg chg="add">
        <pc:chgData name="Tomáš Marek" userId="53742ee9-ccb9-420c-8223-d05f90d8c1c3" providerId="ADAL" clId="{8E322EB8-8B13-4578-B1AF-03F47578E873}" dt="2020-03-19T08:26:14.707" v="40"/>
        <pc:sldMkLst>
          <pc:docMk/>
          <pc:sldMk cId="2761223701" sldId="312"/>
        </pc:sldMkLst>
      </pc:sldChg>
      <pc:sldChg chg="add">
        <pc:chgData name="Tomáš Marek" userId="53742ee9-ccb9-420c-8223-d05f90d8c1c3" providerId="ADAL" clId="{8E322EB8-8B13-4578-B1AF-03F47578E873}" dt="2020-03-19T08:26:14.707" v="40"/>
        <pc:sldMkLst>
          <pc:docMk/>
          <pc:sldMk cId="418651594" sldId="313"/>
        </pc:sldMkLst>
      </pc:sldChg>
      <pc:sldChg chg="del">
        <pc:chgData name="Tomáš Marek" userId="53742ee9-ccb9-420c-8223-d05f90d8c1c3" providerId="ADAL" clId="{8E322EB8-8B13-4578-B1AF-03F47578E873}" dt="2020-03-19T08:25:36.480" v="9" actId="47"/>
        <pc:sldMkLst>
          <pc:docMk/>
          <pc:sldMk cId="4200110969" sldId="316"/>
        </pc:sldMkLst>
      </pc:sldChg>
      <pc:sldChg chg="del">
        <pc:chgData name="Tomáš Marek" userId="53742ee9-ccb9-420c-8223-d05f90d8c1c3" providerId="ADAL" clId="{8E322EB8-8B13-4578-B1AF-03F47578E873}" dt="2020-03-19T08:25:36.480" v="9" actId="47"/>
        <pc:sldMkLst>
          <pc:docMk/>
          <pc:sldMk cId="2822090107" sldId="323"/>
        </pc:sldMkLst>
      </pc:sldChg>
      <pc:sldChg chg="add del">
        <pc:chgData name="Tomáš Marek" userId="53742ee9-ccb9-420c-8223-d05f90d8c1c3" providerId="ADAL" clId="{8E322EB8-8B13-4578-B1AF-03F47578E873}" dt="2020-03-19T08:28:09.008" v="45"/>
        <pc:sldMkLst>
          <pc:docMk/>
          <pc:sldMk cId="4077635579" sldId="379"/>
        </pc:sldMkLst>
      </pc:sldChg>
      <pc:sldChg chg="modSp add del mod setBg">
        <pc:chgData name="Tomáš Marek" userId="53742ee9-ccb9-420c-8223-d05f90d8c1c3" providerId="ADAL" clId="{8E322EB8-8B13-4578-B1AF-03F47578E873}" dt="2020-03-19T17:42:59.459" v="1280" actId="20577"/>
        <pc:sldMkLst>
          <pc:docMk/>
          <pc:sldMk cId="1783430792" sldId="381"/>
        </pc:sldMkLst>
        <pc:spChg chg="mod">
          <ac:chgData name="Tomáš Marek" userId="53742ee9-ccb9-420c-8223-d05f90d8c1c3" providerId="ADAL" clId="{8E322EB8-8B13-4578-B1AF-03F47578E873}" dt="2020-03-19T17:42:59.459" v="1280" actId="20577"/>
          <ac:spMkLst>
            <pc:docMk/>
            <pc:sldMk cId="1783430792" sldId="381"/>
            <ac:spMk id="3" creationId="{00000000-0000-0000-0000-000000000000}"/>
          </ac:spMkLst>
        </pc:spChg>
      </pc:sldChg>
      <pc:sldChg chg="add del">
        <pc:chgData name="Tomáš Marek" userId="53742ee9-ccb9-420c-8223-d05f90d8c1c3" providerId="ADAL" clId="{8E322EB8-8B13-4578-B1AF-03F47578E873}" dt="2020-03-19T08:28:09.008" v="45"/>
        <pc:sldMkLst>
          <pc:docMk/>
          <pc:sldMk cId="202767949" sldId="383"/>
        </pc:sldMkLst>
      </pc:sldChg>
      <pc:sldChg chg="add del">
        <pc:chgData name="Tomáš Marek" userId="53742ee9-ccb9-420c-8223-d05f90d8c1c3" providerId="ADAL" clId="{8E322EB8-8B13-4578-B1AF-03F47578E873}" dt="2020-03-19T08:28:09.008" v="45"/>
        <pc:sldMkLst>
          <pc:docMk/>
          <pc:sldMk cId="2696040523" sldId="384"/>
        </pc:sldMkLst>
      </pc:sldChg>
      <pc:sldChg chg="add del">
        <pc:chgData name="Tomáš Marek" userId="53742ee9-ccb9-420c-8223-d05f90d8c1c3" providerId="ADAL" clId="{8E322EB8-8B13-4578-B1AF-03F47578E873}" dt="2020-03-19T08:28:09.008" v="45"/>
        <pc:sldMkLst>
          <pc:docMk/>
          <pc:sldMk cId="3640450256" sldId="385"/>
        </pc:sldMkLst>
      </pc:sldChg>
      <pc:sldChg chg="add del setBg">
        <pc:chgData name="Tomáš Marek" userId="53742ee9-ccb9-420c-8223-d05f90d8c1c3" providerId="ADAL" clId="{8E322EB8-8B13-4578-B1AF-03F47578E873}" dt="2020-03-19T08:28:09.008" v="45"/>
        <pc:sldMkLst>
          <pc:docMk/>
          <pc:sldMk cId="1707817068" sldId="386"/>
        </pc:sldMkLst>
      </pc:sldChg>
      <pc:sldChg chg="add del">
        <pc:chgData name="Tomáš Marek" userId="53742ee9-ccb9-420c-8223-d05f90d8c1c3" providerId="ADAL" clId="{8E322EB8-8B13-4578-B1AF-03F47578E873}" dt="2020-03-19T08:28:09.008" v="45"/>
        <pc:sldMkLst>
          <pc:docMk/>
          <pc:sldMk cId="3348777994" sldId="387"/>
        </pc:sldMkLst>
      </pc:sldChg>
      <pc:sldChg chg="addSp modSp add del mod">
        <pc:chgData name="Tomáš Marek" userId="53742ee9-ccb9-420c-8223-d05f90d8c1c3" providerId="ADAL" clId="{8E322EB8-8B13-4578-B1AF-03F47578E873}" dt="2020-03-19T17:37:17.882" v="1224" actId="114"/>
        <pc:sldMkLst>
          <pc:docMk/>
          <pc:sldMk cId="0" sldId="388"/>
        </pc:sldMkLst>
        <pc:spChg chg="add mod">
          <ac:chgData name="Tomáš Marek" userId="53742ee9-ccb9-420c-8223-d05f90d8c1c3" providerId="ADAL" clId="{8E322EB8-8B13-4578-B1AF-03F47578E873}" dt="2020-03-19T17:14:20.601" v="599" actId="1076"/>
          <ac:spMkLst>
            <pc:docMk/>
            <pc:sldMk cId="0" sldId="388"/>
            <ac:spMk id="5" creationId="{BD161A2D-9DB2-4E9B-B833-B8047358E178}"/>
          </ac:spMkLst>
        </pc:spChg>
        <pc:spChg chg="mod">
          <ac:chgData name="Tomáš Marek" userId="53742ee9-ccb9-420c-8223-d05f90d8c1c3" providerId="ADAL" clId="{8E322EB8-8B13-4578-B1AF-03F47578E873}" dt="2020-03-19T17:37:17.882" v="1224" actId="114"/>
          <ac:spMkLst>
            <pc:docMk/>
            <pc:sldMk cId="0" sldId="388"/>
            <ac:spMk id="58371" creationId="{00000000-0000-0000-0000-000000000000}"/>
          </ac:spMkLst>
        </pc:spChg>
      </pc:sldChg>
      <pc:sldChg chg="addSp modSp add del mod ord">
        <pc:chgData name="Tomáš Marek" userId="53742ee9-ccb9-420c-8223-d05f90d8c1c3" providerId="ADAL" clId="{8E322EB8-8B13-4578-B1AF-03F47578E873}" dt="2020-03-19T17:26:55.505" v="1099" actId="1076"/>
        <pc:sldMkLst>
          <pc:docMk/>
          <pc:sldMk cId="0" sldId="389"/>
        </pc:sldMkLst>
        <pc:picChg chg="add mod">
          <ac:chgData name="Tomáš Marek" userId="53742ee9-ccb9-420c-8223-d05f90d8c1c3" providerId="ADAL" clId="{8E322EB8-8B13-4578-B1AF-03F47578E873}" dt="2020-03-19T17:26:55.505" v="1099" actId="1076"/>
          <ac:picMkLst>
            <pc:docMk/>
            <pc:sldMk cId="0" sldId="389"/>
            <ac:picMk id="4" creationId="{67F29FC5-7FD6-4E20-B81A-421260A16209}"/>
          </ac:picMkLst>
        </pc:picChg>
      </pc:sldChg>
      <pc:sldChg chg="add del ord">
        <pc:chgData name="Tomáš Marek" userId="53742ee9-ccb9-420c-8223-d05f90d8c1c3" providerId="ADAL" clId="{8E322EB8-8B13-4578-B1AF-03F47578E873}" dt="2020-03-19T17:02:31.139" v="364"/>
        <pc:sldMkLst>
          <pc:docMk/>
          <pc:sldMk cId="0" sldId="390"/>
        </pc:sldMkLst>
      </pc:sldChg>
      <pc:sldChg chg="add del">
        <pc:chgData name="Tomáš Marek" userId="53742ee9-ccb9-420c-8223-d05f90d8c1c3" providerId="ADAL" clId="{8E322EB8-8B13-4578-B1AF-03F47578E873}" dt="2020-03-19T16:40:37.072" v="220" actId="47"/>
        <pc:sldMkLst>
          <pc:docMk/>
          <pc:sldMk cId="0" sldId="391"/>
        </pc:sldMkLst>
      </pc:sldChg>
      <pc:sldChg chg="add del ord">
        <pc:chgData name="Tomáš Marek" userId="53742ee9-ccb9-420c-8223-d05f90d8c1c3" providerId="ADAL" clId="{8E322EB8-8B13-4578-B1AF-03F47578E873}" dt="2020-03-19T16:40:25.039" v="219"/>
        <pc:sldMkLst>
          <pc:docMk/>
          <pc:sldMk cId="0" sldId="392"/>
        </pc:sldMkLst>
      </pc:sldChg>
      <pc:sldChg chg="add del">
        <pc:chgData name="Tomáš Marek" userId="53742ee9-ccb9-420c-8223-d05f90d8c1c3" providerId="ADAL" clId="{8E322EB8-8B13-4578-B1AF-03F47578E873}" dt="2020-03-19T08:27:41.948" v="42" actId="47"/>
        <pc:sldMkLst>
          <pc:docMk/>
          <pc:sldMk cId="0" sldId="393"/>
        </pc:sldMkLst>
      </pc:sldChg>
      <pc:sldChg chg="del">
        <pc:chgData name="Tomáš Marek" userId="53742ee9-ccb9-420c-8223-d05f90d8c1c3" providerId="ADAL" clId="{8E322EB8-8B13-4578-B1AF-03F47578E873}" dt="2020-03-19T08:25:36.480" v="9" actId="47"/>
        <pc:sldMkLst>
          <pc:docMk/>
          <pc:sldMk cId="0" sldId="395"/>
        </pc:sldMkLst>
      </pc:sldChg>
      <pc:sldChg chg="add del">
        <pc:chgData name="Tomáš Marek" userId="53742ee9-ccb9-420c-8223-d05f90d8c1c3" providerId="ADAL" clId="{8E322EB8-8B13-4578-B1AF-03F47578E873}" dt="2020-03-19T08:28:09.008" v="45"/>
        <pc:sldMkLst>
          <pc:docMk/>
          <pc:sldMk cId="4238858594" sldId="398"/>
        </pc:sldMkLst>
      </pc:sldChg>
      <pc:sldChg chg="modSp add del mod">
        <pc:chgData name="Tomáš Marek" userId="53742ee9-ccb9-420c-8223-d05f90d8c1c3" providerId="ADAL" clId="{8E322EB8-8B13-4578-B1AF-03F47578E873}" dt="2020-03-19T17:44:43.050" v="1288" actId="114"/>
        <pc:sldMkLst>
          <pc:docMk/>
          <pc:sldMk cId="224158925" sldId="400"/>
        </pc:sldMkLst>
        <pc:spChg chg="mod">
          <ac:chgData name="Tomáš Marek" userId="53742ee9-ccb9-420c-8223-d05f90d8c1c3" providerId="ADAL" clId="{8E322EB8-8B13-4578-B1AF-03F47578E873}" dt="2020-03-19T17:44:43.050" v="1288" actId="114"/>
          <ac:spMkLst>
            <pc:docMk/>
            <pc:sldMk cId="224158925" sldId="400"/>
            <ac:spMk id="5" creationId="{48E55FA0-3904-4328-AD7F-8ED2BE2673A6}"/>
          </ac:spMkLst>
        </pc:spChg>
      </pc:sldChg>
      <pc:sldChg chg="del">
        <pc:chgData name="Tomáš Marek" userId="53742ee9-ccb9-420c-8223-d05f90d8c1c3" providerId="ADAL" clId="{8E322EB8-8B13-4578-B1AF-03F47578E873}" dt="2020-03-19T08:25:36.480" v="9" actId="47"/>
        <pc:sldMkLst>
          <pc:docMk/>
          <pc:sldMk cId="1522126788" sldId="401"/>
        </pc:sldMkLst>
      </pc:sldChg>
      <pc:sldChg chg="addSp modSp add del mod setBg">
        <pc:chgData name="Tomáš Marek" userId="53742ee9-ccb9-420c-8223-d05f90d8c1c3" providerId="ADAL" clId="{8E322EB8-8B13-4578-B1AF-03F47578E873}" dt="2020-03-20T07:47:59.340" v="1479" actId="1076"/>
        <pc:sldMkLst>
          <pc:docMk/>
          <pc:sldMk cId="1388247369" sldId="405"/>
        </pc:sldMkLst>
        <pc:spChg chg="mod">
          <ac:chgData name="Tomáš Marek" userId="53742ee9-ccb9-420c-8223-d05f90d8c1c3" providerId="ADAL" clId="{8E322EB8-8B13-4578-B1AF-03F47578E873}" dt="2020-03-19T17:30:15.444" v="1142" actId="20577"/>
          <ac:spMkLst>
            <pc:docMk/>
            <pc:sldMk cId="1388247369" sldId="405"/>
            <ac:spMk id="2" creationId="{00000000-0000-0000-0000-000000000000}"/>
          </ac:spMkLst>
        </pc:spChg>
        <pc:spChg chg="mod">
          <ac:chgData name="Tomáš Marek" userId="53742ee9-ccb9-420c-8223-d05f90d8c1c3" providerId="ADAL" clId="{8E322EB8-8B13-4578-B1AF-03F47578E873}" dt="2020-03-20T07:47:55.345" v="1478" actId="27636"/>
          <ac:spMkLst>
            <pc:docMk/>
            <pc:sldMk cId="1388247369" sldId="405"/>
            <ac:spMk id="3" creationId="{00000000-0000-0000-0000-000000000000}"/>
          </ac:spMkLst>
        </pc:spChg>
        <pc:picChg chg="add mod">
          <ac:chgData name="Tomáš Marek" userId="53742ee9-ccb9-420c-8223-d05f90d8c1c3" providerId="ADAL" clId="{8E322EB8-8B13-4578-B1AF-03F47578E873}" dt="2020-03-20T07:47:59.340" v="1479" actId="1076"/>
          <ac:picMkLst>
            <pc:docMk/>
            <pc:sldMk cId="1388247369" sldId="405"/>
            <ac:picMk id="5" creationId="{4575BF91-6830-43EB-8DE8-9886D55CF872}"/>
          </ac:picMkLst>
        </pc:picChg>
      </pc:sldChg>
      <pc:sldChg chg="del">
        <pc:chgData name="Tomáš Marek" userId="53742ee9-ccb9-420c-8223-d05f90d8c1c3" providerId="ADAL" clId="{8E322EB8-8B13-4578-B1AF-03F47578E873}" dt="2020-03-19T08:25:36.480" v="9" actId="47"/>
        <pc:sldMkLst>
          <pc:docMk/>
          <pc:sldMk cId="3262877088" sldId="408"/>
        </pc:sldMkLst>
      </pc:sldChg>
      <pc:sldChg chg="del">
        <pc:chgData name="Tomáš Marek" userId="53742ee9-ccb9-420c-8223-d05f90d8c1c3" providerId="ADAL" clId="{8E322EB8-8B13-4578-B1AF-03F47578E873}" dt="2020-03-19T08:25:36.480" v="9" actId="47"/>
        <pc:sldMkLst>
          <pc:docMk/>
          <pc:sldMk cId="97273025" sldId="409"/>
        </pc:sldMkLst>
      </pc:sldChg>
      <pc:sldChg chg="del">
        <pc:chgData name="Tomáš Marek" userId="53742ee9-ccb9-420c-8223-d05f90d8c1c3" providerId="ADAL" clId="{8E322EB8-8B13-4578-B1AF-03F47578E873}" dt="2020-03-19T08:25:36.480" v="9" actId="47"/>
        <pc:sldMkLst>
          <pc:docMk/>
          <pc:sldMk cId="2817759882" sldId="410"/>
        </pc:sldMkLst>
      </pc:sldChg>
      <pc:sldChg chg="add del">
        <pc:chgData name="Tomáš Marek" userId="53742ee9-ccb9-420c-8223-d05f90d8c1c3" providerId="ADAL" clId="{8E322EB8-8B13-4578-B1AF-03F47578E873}" dt="2020-03-19T08:28:09.008" v="45"/>
        <pc:sldMkLst>
          <pc:docMk/>
          <pc:sldMk cId="2150043075" sldId="413"/>
        </pc:sldMkLst>
      </pc:sldChg>
      <pc:sldChg chg="add del">
        <pc:chgData name="Tomáš Marek" userId="53742ee9-ccb9-420c-8223-d05f90d8c1c3" providerId="ADAL" clId="{8E322EB8-8B13-4578-B1AF-03F47578E873}" dt="2020-03-19T08:28:09.008" v="45"/>
        <pc:sldMkLst>
          <pc:docMk/>
          <pc:sldMk cId="4259345329" sldId="414"/>
        </pc:sldMkLst>
      </pc:sldChg>
      <pc:sldChg chg="addSp delSp modSp add del mod">
        <pc:chgData name="Tomáš Marek" userId="53742ee9-ccb9-420c-8223-d05f90d8c1c3" providerId="ADAL" clId="{8E322EB8-8B13-4578-B1AF-03F47578E873}" dt="2020-03-19T17:51:56.427" v="1389" actId="114"/>
        <pc:sldMkLst>
          <pc:docMk/>
          <pc:sldMk cId="1353692644" sldId="417"/>
        </pc:sldMkLst>
        <pc:spChg chg="mod">
          <ac:chgData name="Tomáš Marek" userId="53742ee9-ccb9-420c-8223-d05f90d8c1c3" providerId="ADAL" clId="{8E322EB8-8B13-4578-B1AF-03F47578E873}" dt="2020-03-19T17:51:56.427" v="1389" actId="114"/>
          <ac:spMkLst>
            <pc:docMk/>
            <pc:sldMk cId="1353692644" sldId="417"/>
            <ac:spMk id="3" creationId="{00000000-0000-0000-0000-000000000000}"/>
          </ac:spMkLst>
        </pc:spChg>
        <pc:spChg chg="add del mod">
          <ac:chgData name="Tomáš Marek" userId="53742ee9-ccb9-420c-8223-d05f90d8c1c3" providerId="ADAL" clId="{8E322EB8-8B13-4578-B1AF-03F47578E873}" dt="2020-03-19T17:51:49.791" v="1386" actId="478"/>
          <ac:spMkLst>
            <pc:docMk/>
            <pc:sldMk cId="1353692644" sldId="417"/>
            <ac:spMk id="4" creationId="{77D605C3-EDF5-40D9-936D-32EE2BCDA0BE}"/>
          </ac:spMkLst>
        </pc:spChg>
        <pc:spChg chg="add mod">
          <ac:chgData name="Tomáš Marek" userId="53742ee9-ccb9-420c-8223-d05f90d8c1c3" providerId="ADAL" clId="{8E322EB8-8B13-4578-B1AF-03F47578E873}" dt="2020-03-19T17:51:46.822" v="1385" actId="1076"/>
          <ac:spMkLst>
            <pc:docMk/>
            <pc:sldMk cId="1353692644" sldId="417"/>
            <ac:spMk id="5" creationId="{D349A6EB-383C-48A7-A4C5-655D7F2E2DEA}"/>
          </ac:spMkLst>
        </pc:spChg>
      </pc:sldChg>
      <pc:sldChg chg="add del setBg">
        <pc:chgData name="Tomáš Marek" userId="53742ee9-ccb9-420c-8223-d05f90d8c1c3" providerId="ADAL" clId="{8E322EB8-8B13-4578-B1AF-03F47578E873}" dt="2020-03-19T08:28:09.008" v="45"/>
        <pc:sldMkLst>
          <pc:docMk/>
          <pc:sldMk cId="4268591981" sldId="418"/>
        </pc:sldMkLst>
      </pc:sldChg>
      <pc:sldChg chg="del">
        <pc:chgData name="Tomáš Marek" userId="53742ee9-ccb9-420c-8223-d05f90d8c1c3" providerId="ADAL" clId="{8E322EB8-8B13-4578-B1AF-03F47578E873}" dt="2020-03-19T08:25:36.480" v="9" actId="47"/>
        <pc:sldMkLst>
          <pc:docMk/>
          <pc:sldMk cId="2145960685" sldId="420"/>
        </pc:sldMkLst>
      </pc:sldChg>
      <pc:sldChg chg="del">
        <pc:chgData name="Tomáš Marek" userId="53742ee9-ccb9-420c-8223-d05f90d8c1c3" providerId="ADAL" clId="{8E322EB8-8B13-4578-B1AF-03F47578E873}" dt="2020-03-19T08:25:36.480" v="9" actId="47"/>
        <pc:sldMkLst>
          <pc:docMk/>
          <pc:sldMk cId="1367388404" sldId="483"/>
        </pc:sldMkLst>
      </pc:sldChg>
      <pc:sldChg chg="del">
        <pc:chgData name="Tomáš Marek" userId="53742ee9-ccb9-420c-8223-d05f90d8c1c3" providerId="ADAL" clId="{8E322EB8-8B13-4578-B1AF-03F47578E873}" dt="2020-03-19T08:25:36.480" v="9" actId="47"/>
        <pc:sldMkLst>
          <pc:docMk/>
          <pc:sldMk cId="0" sldId="484"/>
        </pc:sldMkLst>
      </pc:sldChg>
      <pc:sldChg chg="addSp modSp add del mod ord">
        <pc:chgData name="Tomáš Marek" userId="53742ee9-ccb9-420c-8223-d05f90d8c1c3" providerId="ADAL" clId="{8E322EB8-8B13-4578-B1AF-03F47578E873}" dt="2020-03-19T17:15:09.094" v="603" actId="2711"/>
        <pc:sldMkLst>
          <pc:docMk/>
          <pc:sldMk cId="637312077" sldId="506"/>
        </pc:sldMkLst>
        <pc:spChg chg="mod">
          <ac:chgData name="Tomáš Marek" userId="53742ee9-ccb9-420c-8223-d05f90d8c1c3" providerId="ADAL" clId="{8E322EB8-8B13-4578-B1AF-03F47578E873}" dt="2020-03-19T17:15:09.094" v="603" actId="2711"/>
          <ac:spMkLst>
            <pc:docMk/>
            <pc:sldMk cId="637312077" sldId="506"/>
            <ac:spMk id="2" creationId="{F723060F-50BB-4D36-B83F-E3E0D8CDE67C}"/>
          </ac:spMkLst>
        </pc:spChg>
        <pc:spChg chg="add mod">
          <ac:chgData name="Tomáš Marek" userId="53742ee9-ccb9-420c-8223-d05f90d8c1c3" providerId="ADAL" clId="{8E322EB8-8B13-4578-B1AF-03F47578E873}" dt="2020-03-19T17:06:35.402" v="527" actId="12"/>
          <ac:spMkLst>
            <pc:docMk/>
            <pc:sldMk cId="637312077" sldId="506"/>
            <ac:spMk id="4" creationId="{EF213539-679B-41FD-80EE-A8CE5A7FE7CB}"/>
          </ac:spMkLst>
        </pc:spChg>
      </pc:sldChg>
      <pc:sldChg chg="del">
        <pc:chgData name="Tomáš Marek" userId="53742ee9-ccb9-420c-8223-d05f90d8c1c3" providerId="ADAL" clId="{8E322EB8-8B13-4578-B1AF-03F47578E873}" dt="2020-03-19T08:25:36.480" v="9" actId="47"/>
        <pc:sldMkLst>
          <pc:docMk/>
          <pc:sldMk cId="289493219" sldId="523"/>
        </pc:sldMkLst>
      </pc:sldChg>
      <pc:sldChg chg="del">
        <pc:chgData name="Tomáš Marek" userId="53742ee9-ccb9-420c-8223-d05f90d8c1c3" providerId="ADAL" clId="{8E322EB8-8B13-4578-B1AF-03F47578E873}" dt="2020-03-19T08:25:36.480" v="9" actId="47"/>
        <pc:sldMkLst>
          <pc:docMk/>
          <pc:sldMk cId="3640133206" sldId="526"/>
        </pc:sldMkLst>
      </pc:sldChg>
      <pc:sldChg chg="delSp modSp mod">
        <pc:chgData name="Tomáš Marek" userId="53742ee9-ccb9-420c-8223-d05f90d8c1c3" providerId="ADAL" clId="{8E322EB8-8B13-4578-B1AF-03F47578E873}" dt="2020-03-19T17:57:45.455" v="1403" actId="478"/>
        <pc:sldMkLst>
          <pc:docMk/>
          <pc:sldMk cId="478216488" sldId="527"/>
        </pc:sldMkLst>
        <pc:spChg chg="mod">
          <ac:chgData name="Tomáš Marek" userId="53742ee9-ccb9-420c-8223-d05f90d8c1c3" providerId="ADAL" clId="{8E322EB8-8B13-4578-B1AF-03F47578E873}" dt="2020-03-19T08:25:17.028" v="8" actId="20577"/>
          <ac:spMkLst>
            <pc:docMk/>
            <pc:sldMk cId="478216488" sldId="527"/>
            <ac:spMk id="3" creationId="{ED7B73D7-7718-4864-83BF-4A4A630DA977}"/>
          </ac:spMkLst>
        </pc:spChg>
        <pc:spChg chg="del">
          <ac:chgData name="Tomáš Marek" userId="53742ee9-ccb9-420c-8223-d05f90d8c1c3" providerId="ADAL" clId="{8E322EB8-8B13-4578-B1AF-03F47578E873}" dt="2020-03-19T17:57:45.455" v="1403" actId="478"/>
          <ac:spMkLst>
            <pc:docMk/>
            <pc:sldMk cId="478216488" sldId="527"/>
            <ac:spMk id="6" creationId="{EBBACE81-82CB-4A55-BCE9-955BE1BA5E94}"/>
          </ac:spMkLst>
        </pc:spChg>
        <pc:picChg chg="del">
          <ac:chgData name="Tomáš Marek" userId="53742ee9-ccb9-420c-8223-d05f90d8c1c3" providerId="ADAL" clId="{8E322EB8-8B13-4578-B1AF-03F47578E873}" dt="2020-03-19T17:57:43.954" v="1402" actId="478"/>
          <ac:picMkLst>
            <pc:docMk/>
            <pc:sldMk cId="478216488" sldId="527"/>
            <ac:picMk id="5" creationId="{F7A33CFB-B951-45FA-8787-876D4E7F4566}"/>
          </ac:picMkLst>
        </pc:picChg>
      </pc:sldChg>
      <pc:sldChg chg="modSp add del mod ord">
        <pc:chgData name="Tomáš Marek" userId="53742ee9-ccb9-420c-8223-d05f90d8c1c3" providerId="ADAL" clId="{8E322EB8-8B13-4578-B1AF-03F47578E873}" dt="2020-03-19T17:15:12.452" v="604"/>
        <pc:sldMkLst>
          <pc:docMk/>
          <pc:sldMk cId="1141932733" sldId="528"/>
        </pc:sldMkLst>
        <pc:spChg chg="mod">
          <ac:chgData name="Tomáš Marek" userId="53742ee9-ccb9-420c-8223-d05f90d8c1c3" providerId="ADAL" clId="{8E322EB8-8B13-4578-B1AF-03F47578E873}" dt="2020-03-19T17:15:12.452" v="604"/>
          <ac:spMkLst>
            <pc:docMk/>
            <pc:sldMk cId="1141932733" sldId="528"/>
            <ac:spMk id="2" creationId="{405021DF-5B4D-4F91-967A-A78E9FD22B07}"/>
          </ac:spMkLst>
        </pc:spChg>
      </pc:sldChg>
      <pc:sldChg chg="add del ord">
        <pc:chgData name="Tomáš Marek" userId="53742ee9-ccb9-420c-8223-d05f90d8c1c3" providerId="ADAL" clId="{8E322EB8-8B13-4578-B1AF-03F47578E873}" dt="2020-03-19T17:00:53.029" v="341"/>
        <pc:sldMkLst>
          <pc:docMk/>
          <pc:sldMk cId="705148809" sldId="529"/>
        </pc:sldMkLst>
      </pc:sldChg>
      <pc:sldChg chg="modSp add del mod">
        <pc:chgData name="Tomáš Marek" userId="53742ee9-ccb9-420c-8223-d05f90d8c1c3" providerId="ADAL" clId="{8E322EB8-8B13-4578-B1AF-03F47578E873}" dt="2020-03-19T17:03:21.560" v="518" actId="20577"/>
        <pc:sldMkLst>
          <pc:docMk/>
          <pc:sldMk cId="127369411" sldId="530"/>
        </pc:sldMkLst>
        <pc:spChg chg="mod">
          <ac:chgData name="Tomáš Marek" userId="53742ee9-ccb9-420c-8223-d05f90d8c1c3" providerId="ADAL" clId="{8E322EB8-8B13-4578-B1AF-03F47578E873}" dt="2020-03-19T17:01:20.303" v="356" actId="20577"/>
          <ac:spMkLst>
            <pc:docMk/>
            <pc:sldMk cId="127369411" sldId="530"/>
            <ac:spMk id="2" creationId="{E7809E49-3610-463F-A014-169915D793C6}"/>
          </ac:spMkLst>
        </pc:spChg>
        <pc:spChg chg="mod">
          <ac:chgData name="Tomáš Marek" userId="53742ee9-ccb9-420c-8223-d05f90d8c1c3" providerId="ADAL" clId="{8E322EB8-8B13-4578-B1AF-03F47578E873}" dt="2020-03-19T17:03:21.560" v="518" actId="20577"/>
          <ac:spMkLst>
            <pc:docMk/>
            <pc:sldMk cId="127369411" sldId="530"/>
            <ac:spMk id="3" creationId="{4E848247-5080-4BDA-AC31-9563FB6631DD}"/>
          </ac:spMkLst>
        </pc:spChg>
      </pc:sldChg>
      <pc:sldChg chg="del">
        <pc:chgData name="Tomáš Marek" userId="53742ee9-ccb9-420c-8223-d05f90d8c1c3" providerId="ADAL" clId="{8E322EB8-8B13-4578-B1AF-03F47578E873}" dt="2020-03-19T08:25:36.480" v="9" actId="47"/>
        <pc:sldMkLst>
          <pc:docMk/>
          <pc:sldMk cId="716737123" sldId="530"/>
        </pc:sldMkLst>
      </pc:sldChg>
      <pc:sldChg chg="addSp delSp modSp add del mod">
        <pc:chgData name="Tomáš Marek" userId="53742ee9-ccb9-420c-8223-d05f90d8c1c3" providerId="ADAL" clId="{8E322EB8-8B13-4578-B1AF-03F47578E873}" dt="2020-03-19T17:12:53.779" v="590" actId="1036"/>
        <pc:sldMkLst>
          <pc:docMk/>
          <pc:sldMk cId="666802941" sldId="533"/>
        </pc:sldMkLst>
        <pc:spChg chg="del mod">
          <ac:chgData name="Tomáš Marek" userId="53742ee9-ccb9-420c-8223-d05f90d8c1c3" providerId="ADAL" clId="{8E322EB8-8B13-4578-B1AF-03F47578E873}" dt="2020-03-19T17:10:46.517" v="533" actId="478"/>
          <ac:spMkLst>
            <pc:docMk/>
            <pc:sldMk cId="666802941" sldId="533"/>
            <ac:spMk id="4" creationId="{5367D162-2E63-40D2-9A08-EA1A93407A35}"/>
          </ac:spMkLst>
        </pc:spChg>
        <pc:spChg chg="add mod">
          <ac:chgData name="Tomáš Marek" userId="53742ee9-ccb9-420c-8223-d05f90d8c1c3" providerId="ADAL" clId="{8E322EB8-8B13-4578-B1AF-03F47578E873}" dt="2020-03-19T17:12:53.779" v="590" actId="1036"/>
          <ac:spMkLst>
            <pc:docMk/>
            <pc:sldMk cId="666802941" sldId="533"/>
            <ac:spMk id="7" creationId="{1C174B69-3D54-4477-B440-A56073226EC0}"/>
          </ac:spMkLst>
        </pc:spChg>
      </pc:sldChg>
      <pc:sldChg chg="del">
        <pc:chgData name="Tomáš Marek" userId="53742ee9-ccb9-420c-8223-d05f90d8c1c3" providerId="ADAL" clId="{8E322EB8-8B13-4578-B1AF-03F47578E873}" dt="2020-03-19T08:25:36.480" v="9" actId="47"/>
        <pc:sldMkLst>
          <pc:docMk/>
          <pc:sldMk cId="2415169371" sldId="533"/>
        </pc:sldMkLst>
      </pc:sldChg>
      <pc:sldChg chg="modSp add del mod">
        <pc:chgData name="Tomáš Marek" userId="53742ee9-ccb9-420c-8223-d05f90d8c1c3" providerId="ADAL" clId="{8E322EB8-8B13-4578-B1AF-03F47578E873}" dt="2020-03-20T07:49:44.456" v="1483" actId="20577"/>
        <pc:sldMkLst>
          <pc:docMk/>
          <pc:sldMk cId="1559207542" sldId="534"/>
        </pc:sldMkLst>
        <pc:spChg chg="mod">
          <ac:chgData name="Tomáš Marek" userId="53742ee9-ccb9-420c-8223-d05f90d8c1c3" providerId="ADAL" clId="{8E322EB8-8B13-4578-B1AF-03F47578E873}" dt="2020-03-20T07:49:44.456" v="1483" actId="20577"/>
          <ac:spMkLst>
            <pc:docMk/>
            <pc:sldMk cId="1559207542" sldId="534"/>
            <ac:spMk id="3" creationId="{D937B92F-7E0E-474F-BC04-9C9250606F1A}"/>
          </ac:spMkLst>
        </pc:spChg>
      </pc:sldChg>
      <pc:sldChg chg="del">
        <pc:chgData name="Tomáš Marek" userId="53742ee9-ccb9-420c-8223-d05f90d8c1c3" providerId="ADAL" clId="{8E322EB8-8B13-4578-B1AF-03F47578E873}" dt="2020-03-19T08:25:36.480" v="9" actId="47"/>
        <pc:sldMkLst>
          <pc:docMk/>
          <pc:sldMk cId="2121032509" sldId="534"/>
        </pc:sldMkLst>
      </pc:sldChg>
      <pc:sldChg chg="add">
        <pc:chgData name="Tomáš Marek" userId="53742ee9-ccb9-420c-8223-d05f90d8c1c3" providerId="ADAL" clId="{8E322EB8-8B13-4578-B1AF-03F47578E873}" dt="2020-03-19T08:26:14.707" v="40"/>
        <pc:sldMkLst>
          <pc:docMk/>
          <pc:sldMk cId="3372007858" sldId="535"/>
        </pc:sldMkLst>
      </pc:sldChg>
      <pc:sldChg chg="del">
        <pc:chgData name="Tomáš Marek" userId="53742ee9-ccb9-420c-8223-d05f90d8c1c3" providerId="ADAL" clId="{8E322EB8-8B13-4578-B1AF-03F47578E873}" dt="2020-03-19T08:25:36.480" v="9" actId="47"/>
        <pc:sldMkLst>
          <pc:docMk/>
          <pc:sldMk cId="3235888541" sldId="536"/>
        </pc:sldMkLst>
      </pc:sldChg>
      <pc:sldChg chg="modSp add del mod">
        <pc:chgData name="Tomáš Marek" userId="53742ee9-ccb9-420c-8223-d05f90d8c1c3" providerId="ADAL" clId="{8E322EB8-8B13-4578-B1AF-03F47578E873}" dt="2020-03-19T17:43:37.918" v="1283"/>
        <pc:sldMkLst>
          <pc:docMk/>
          <pc:sldMk cId="3657629847" sldId="536"/>
        </pc:sldMkLst>
        <pc:spChg chg="mod">
          <ac:chgData name="Tomáš Marek" userId="53742ee9-ccb9-420c-8223-d05f90d8c1c3" providerId="ADAL" clId="{8E322EB8-8B13-4578-B1AF-03F47578E873}" dt="2020-03-19T17:43:37.918" v="1283"/>
          <ac:spMkLst>
            <pc:docMk/>
            <pc:sldMk cId="3657629847" sldId="536"/>
            <ac:spMk id="3" creationId="{00000000-0000-0000-0000-000000000000}"/>
          </ac:spMkLst>
        </pc:spChg>
      </pc:sldChg>
      <pc:sldChg chg="del">
        <pc:chgData name="Tomáš Marek" userId="53742ee9-ccb9-420c-8223-d05f90d8c1c3" providerId="ADAL" clId="{8E322EB8-8B13-4578-B1AF-03F47578E873}" dt="2020-03-19T08:25:36.480" v="9" actId="47"/>
        <pc:sldMkLst>
          <pc:docMk/>
          <pc:sldMk cId="1211730150" sldId="537"/>
        </pc:sldMkLst>
      </pc:sldChg>
      <pc:sldChg chg="modSp add del mod">
        <pc:chgData name="Tomáš Marek" userId="53742ee9-ccb9-420c-8223-d05f90d8c1c3" providerId="ADAL" clId="{8E322EB8-8B13-4578-B1AF-03F47578E873}" dt="2020-03-19T17:44:15.297" v="1287" actId="114"/>
        <pc:sldMkLst>
          <pc:docMk/>
          <pc:sldMk cId="2380603669" sldId="538"/>
        </pc:sldMkLst>
        <pc:spChg chg="mod">
          <ac:chgData name="Tomáš Marek" userId="53742ee9-ccb9-420c-8223-d05f90d8c1c3" providerId="ADAL" clId="{8E322EB8-8B13-4578-B1AF-03F47578E873}" dt="2020-03-19T17:44:15.297" v="1287" actId="114"/>
          <ac:spMkLst>
            <pc:docMk/>
            <pc:sldMk cId="2380603669" sldId="538"/>
            <ac:spMk id="3" creationId="{00000000-0000-0000-0000-000000000000}"/>
          </ac:spMkLst>
        </pc:spChg>
      </pc:sldChg>
      <pc:sldChg chg="del">
        <pc:chgData name="Tomáš Marek" userId="53742ee9-ccb9-420c-8223-d05f90d8c1c3" providerId="ADAL" clId="{8E322EB8-8B13-4578-B1AF-03F47578E873}" dt="2020-03-19T08:25:36.480" v="9" actId="47"/>
        <pc:sldMkLst>
          <pc:docMk/>
          <pc:sldMk cId="2495949875" sldId="538"/>
        </pc:sldMkLst>
      </pc:sldChg>
      <pc:sldChg chg="modSp mod">
        <pc:chgData name="Tomáš Marek" userId="53742ee9-ccb9-420c-8223-d05f90d8c1c3" providerId="ADAL" clId="{8E322EB8-8B13-4578-B1AF-03F47578E873}" dt="2020-03-19T17:31:03.586" v="1189" actId="20577"/>
        <pc:sldMkLst>
          <pc:docMk/>
          <pc:sldMk cId="258683903" sldId="539"/>
        </pc:sldMkLst>
        <pc:spChg chg="mod">
          <ac:chgData name="Tomáš Marek" userId="53742ee9-ccb9-420c-8223-d05f90d8c1c3" providerId="ADAL" clId="{8E322EB8-8B13-4578-B1AF-03F47578E873}" dt="2020-03-19T17:16:25.708" v="645" actId="20577"/>
          <ac:spMkLst>
            <pc:docMk/>
            <pc:sldMk cId="258683903" sldId="539"/>
            <ac:spMk id="2" creationId="{0707A048-0370-47FA-9CF3-FE405EB0A7C7}"/>
          </ac:spMkLst>
        </pc:spChg>
        <pc:spChg chg="mod">
          <ac:chgData name="Tomáš Marek" userId="53742ee9-ccb9-420c-8223-d05f90d8c1c3" providerId="ADAL" clId="{8E322EB8-8B13-4578-B1AF-03F47578E873}" dt="2020-03-19T17:31:03.586" v="1189" actId="20577"/>
          <ac:spMkLst>
            <pc:docMk/>
            <pc:sldMk cId="258683903" sldId="539"/>
            <ac:spMk id="3" creationId="{21737411-5E94-4252-9C33-24DB8F311902}"/>
          </ac:spMkLst>
        </pc:spChg>
      </pc:sldChg>
      <pc:sldChg chg="del">
        <pc:chgData name="Tomáš Marek" userId="53742ee9-ccb9-420c-8223-d05f90d8c1c3" providerId="ADAL" clId="{8E322EB8-8B13-4578-B1AF-03F47578E873}" dt="2020-03-19T08:25:36.480" v="9" actId="47"/>
        <pc:sldMkLst>
          <pc:docMk/>
          <pc:sldMk cId="967724073" sldId="540"/>
        </pc:sldMkLst>
      </pc:sldChg>
      <pc:sldChg chg="add del">
        <pc:chgData name="Tomáš Marek" userId="53742ee9-ccb9-420c-8223-d05f90d8c1c3" providerId="ADAL" clId="{8E322EB8-8B13-4578-B1AF-03F47578E873}" dt="2020-03-19T08:28:09.008" v="45"/>
        <pc:sldMkLst>
          <pc:docMk/>
          <pc:sldMk cId="3907847789" sldId="540"/>
        </pc:sldMkLst>
      </pc:sldChg>
      <pc:sldChg chg="add del">
        <pc:chgData name="Tomáš Marek" userId="53742ee9-ccb9-420c-8223-d05f90d8c1c3" providerId="ADAL" clId="{8E322EB8-8B13-4578-B1AF-03F47578E873}" dt="2020-03-19T08:27:41.948" v="42" actId="47"/>
        <pc:sldMkLst>
          <pc:docMk/>
          <pc:sldMk cId="4185067131" sldId="540"/>
        </pc:sldMkLst>
      </pc:sldChg>
      <pc:sldChg chg="add del">
        <pc:chgData name="Tomáš Marek" userId="53742ee9-ccb9-420c-8223-d05f90d8c1c3" providerId="ADAL" clId="{8E322EB8-8B13-4578-B1AF-03F47578E873}" dt="2020-03-19T08:28:09.008" v="45"/>
        <pc:sldMkLst>
          <pc:docMk/>
          <pc:sldMk cId="170480179" sldId="542"/>
        </pc:sldMkLst>
      </pc:sldChg>
      <pc:sldChg chg="add del">
        <pc:chgData name="Tomáš Marek" userId="53742ee9-ccb9-420c-8223-d05f90d8c1c3" providerId="ADAL" clId="{8E322EB8-8B13-4578-B1AF-03F47578E873}" dt="2020-03-19T08:28:09.008" v="45"/>
        <pc:sldMkLst>
          <pc:docMk/>
          <pc:sldMk cId="964919835" sldId="543"/>
        </pc:sldMkLst>
      </pc:sldChg>
      <pc:sldChg chg="modSp add del mod">
        <pc:chgData name="Tomáš Marek" userId="53742ee9-ccb9-420c-8223-d05f90d8c1c3" providerId="ADAL" clId="{8E322EB8-8B13-4578-B1AF-03F47578E873}" dt="2020-03-19T17:38:04.196" v="1269" actId="20577"/>
        <pc:sldMkLst>
          <pc:docMk/>
          <pc:sldMk cId="593726756" sldId="544"/>
        </pc:sldMkLst>
        <pc:spChg chg="mod">
          <ac:chgData name="Tomáš Marek" userId="53742ee9-ccb9-420c-8223-d05f90d8c1c3" providerId="ADAL" clId="{8E322EB8-8B13-4578-B1AF-03F47578E873}" dt="2020-03-19T17:38:04.196" v="1269" actId="20577"/>
          <ac:spMkLst>
            <pc:docMk/>
            <pc:sldMk cId="593726756" sldId="544"/>
            <ac:spMk id="3" creationId="{E8F8E241-F983-4D5B-A166-C18DCBF18A95}"/>
          </ac:spMkLst>
        </pc:spChg>
      </pc:sldChg>
      <pc:sldChg chg="add del">
        <pc:chgData name="Tomáš Marek" userId="53742ee9-ccb9-420c-8223-d05f90d8c1c3" providerId="ADAL" clId="{8E322EB8-8B13-4578-B1AF-03F47578E873}" dt="2020-03-19T17:43:40.279" v="1284" actId="47"/>
        <pc:sldMkLst>
          <pc:docMk/>
          <pc:sldMk cId="1751283982" sldId="545"/>
        </pc:sldMkLst>
      </pc:sldChg>
      <pc:sldChg chg="add del setBg">
        <pc:chgData name="Tomáš Marek" userId="53742ee9-ccb9-420c-8223-d05f90d8c1c3" providerId="ADAL" clId="{8E322EB8-8B13-4578-B1AF-03F47578E873}" dt="2020-03-19T08:28:09.008" v="45"/>
        <pc:sldMkLst>
          <pc:docMk/>
          <pc:sldMk cId="812000054" sldId="547"/>
        </pc:sldMkLst>
      </pc:sldChg>
      <pc:sldChg chg="add del">
        <pc:chgData name="Tomáš Marek" userId="53742ee9-ccb9-420c-8223-d05f90d8c1c3" providerId="ADAL" clId="{8E322EB8-8B13-4578-B1AF-03F47578E873}" dt="2020-03-20T07:44:33.072" v="1448" actId="47"/>
        <pc:sldMkLst>
          <pc:docMk/>
          <pc:sldMk cId="802654985" sldId="548"/>
        </pc:sldMkLst>
      </pc:sldChg>
      <pc:sldChg chg="add del">
        <pc:chgData name="Tomáš Marek" userId="53742ee9-ccb9-420c-8223-d05f90d8c1c3" providerId="ADAL" clId="{8E322EB8-8B13-4578-B1AF-03F47578E873}" dt="2020-03-19T08:28:09.008" v="45"/>
        <pc:sldMkLst>
          <pc:docMk/>
          <pc:sldMk cId="2203887402" sldId="549"/>
        </pc:sldMkLst>
      </pc:sldChg>
      <pc:sldChg chg="add del">
        <pc:chgData name="Tomáš Marek" userId="53742ee9-ccb9-420c-8223-d05f90d8c1c3" providerId="ADAL" clId="{8E322EB8-8B13-4578-B1AF-03F47578E873}" dt="2020-03-19T08:28:09.008" v="45"/>
        <pc:sldMkLst>
          <pc:docMk/>
          <pc:sldMk cId="1215096908" sldId="550"/>
        </pc:sldMkLst>
      </pc:sldChg>
      <pc:sldChg chg="add del">
        <pc:chgData name="Tomáš Marek" userId="53742ee9-ccb9-420c-8223-d05f90d8c1c3" providerId="ADAL" clId="{8E322EB8-8B13-4578-B1AF-03F47578E873}" dt="2020-03-19T08:28:09.008" v="45"/>
        <pc:sldMkLst>
          <pc:docMk/>
          <pc:sldMk cId="1038249151" sldId="551"/>
        </pc:sldMkLst>
      </pc:sldChg>
      <pc:sldChg chg="delSp modSp add del mod ord">
        <pc:chgData name="Tomáš Marek" userId="53742ee9-ccb9-420c-8223-d05f90d8c1c3" providerId="ADAL" clId="{8E322EB8-8B13-4578-B1AF-03F47578E873}" dt="2020-03-20T07:40:25.049" v="1427"/>
        <pc:sldMkLst>
          <pc:docMk/>
          <pc:sldMk cId="3897189927" sldId="552"/>
        </pc:sldMkLst>
        <pc:spChg chg="mod">
          <ac:chgData name="Tomáš Marek" userId="53742ee9-ccb9-420c-8223-d05f90d8c1c3" providerId="ADAL" clId="{8E322EB8-8B13-4578-B1AF-03F47578E873}" dt="2020-03-19T17:49:33.012" v="1301" actId="20577"/>
          <ac:spMkLst>
            <pc:docMk/>
            <pc:sldMk cId="3897189927" sldId="552"/>
            <ac:spMk id="2" creationId="{354BC764-B1ED-4FD0-803D-76F73A75208A}"/>
          </ac:spMkLst>
        </pc:spChg>
        <pc:spChg chg="del">
          <ac:chgData name="Tomáš Marek" userId="53742ee9-ccb9-420c-8223-d05f90d8c1c3" providerId="ADAL" clId="{8E322EB8-8B13-4578-B1AF-03F47578E873}" dt="2020-03-20T07:36:16.210" v="1423" actId="478"/>
          <ac:spMkLst>
            <pc:docMk/>
            <pc:sldMk cId="3897189927" sldId="552"/>
            <ac:spMk id="5" creationId="{B31D8EAB-9138-48AF-A2C6-6F933B59FFFA}"/>
          </ac:spMkLst>
        </pc:spChg>
      </pc:sldChg>
      <pc:sldChg chg="add del">
        <pc:chgData name="Tomáš Marek" userId="53742ee9-ccb9-420c-8223-d05f90d8c1c3" providerId="ADAL" clId="{8E322EB8-8B13-4578-B1AF-03F47578E873}" dt="2020-03-19T08:28:09.008" v="45"/>
        <pc:sldMkLst>
          <pc:docMk/>
          <pc:sldMk cId="806100117" sldId="553"/>
        </pc:sldMkLst>
      </pc:sldChg>
      <pc:sldChg chg="add del setBg">
        <pc:chgData name="Tomáš Marek" userId="53742ee9-ccb9-420c-8223-d05f90d8c1c3" providerId="ADAL" clId="{8E322EB8-8B13-4578-B1AF-03F47578E873}" dt="2020-03-19T08:28:09.008" v="45"/>
        <pc:sldMkLst>
          <pc:docMk/>
          <pc:sldMk cId="2961322422" sldId="554"/>
        </pc:sldMkLst>
      </pc:sldChg>
      <pc:sldChg chg="add del">
        <pc:chgData name="Tomáš Marek" userId="53742ee9-ccb9-420c-8223-d05f90d8c1c3" providerId="ADAL" clId="{8E322EB8-8B13-4578-B1AF-03F47578E873}" dt="2020-03-19T08:28:18.485" v="46" actId="47"/>
        <pc:sldMkLst>
          <pc:docMk/>
          <pc:sldMk cId="3147087973" sldId="555"/>
        </pc:sldMkLst>
      </pc:sldChg>
      <pc:sldChg chg="modSp add del mod setBg">
        <pc:chgData name="Tomáš Marek" userId="53742ee9-ccb9-420c-8223-d05f90d8c1c3" providerId="ADAL" clId="{8E322EB8-8B13-4578-B1AF-03F47578E873}" dt="2020-03-20T07:44:21.340" v="1447" actId="114"/>
        <pc:sldMkLst>
          <pc:docMk/>
          <pc:sldMk cId="4021302934" sldId="556"/>
        </pc:sldMkLst>
        <pc:spChg chg="mod">
          <ac:chgData name="Tomáš Marek" userId="53742ee9-ccb9-420c-8223-d05f90d8c1c3" providerId="ADAL" clId="{8E322EB8-8B13-4578-B1AF-03F47578E873}" dt="2020-03-20T07:44:21.340" v="1447" actId="114"/>
          <ac:spMkLst>
            <pc:docMk/>
            <pc:sldMk cId="4021302934" sldId="556"/>
            <ac:spMk id="3" creationId="{664E075B-2B97-44EE-8934-6EDD91679510}"/>
          </ac:spMkLst>
        </pc:spChg>
      </pc:sldChg>
      <pc:sldChg chg="add del setBg">
        <pc:chgData name="Tomáš Marek" userId="53742ee9-ccb9-420c-8223-d05f90d8c1c3" providerId="ADAL" clId="{8E322EB8-8B13-4578-B1AF-03F47578E873}" dt="2020-03-19T17:29:24.402" v="1104" actId="47"/>
        <pc:sldMkLst>
          <pc:docMk/>
          <pc:sldMk cId="581648450" sldId="557"/>
        </pc:sldMkLst>
      </pc:sldChg>
      <pc:sldChg chg="add del">
        <pc:chgData name="Tomáš Marek" userId="53742ee9-ccb9-420c-8223-d05f90d8c1c3" providerId="ADAL" clId="{8E322EB8-8B13-4578-B1AF-03F47578E873}" dt="2020-03-19T08:28:09.008" v="45"/>
        <pc:sldMkLst>
          <pc:docMk/>
          <pc:sldMk cId="3594345570" sldId="558"/>
        </pc:sldMkLst>
      </pc:sldChg>
      <pc:sldChg chg="add del">
        <pc:chgData name="Tomáš Marek" userId="53742ee9-ccb9-420c-8223-d05f90d8c1c3" providerId="ADAL" clId="{8E322EB8-8B13-4578-B1AF-03F47578E873}" dt="2020-03-19T17:28:41.740" v="1103" actId="47"/>
        <pc:sldMkLst>
          <pc:docMk/>
          <pc:sldMk cId="4185067131" sldId="559"/>
        </pc:sldMkLst>
      </pc:sldChg>
      <pc:sldChg chg="add del">
        <pc:chgData name="Tomáš Marek" userId="53742ee9-ccb9-420c-8223-d05f90d8c1c3" providerId="ADAL" clId="{8E322EB8-8B13-4578-B1AF-03F47578E873}" dt="2020-03-19T08:28:09.008" v="45"/>
        <pc:sldMkLst>
          <pc:docMk/>
          <pc:sldMk cId="1464127250" sldId="560"/>
        </pc:sldMkLst>
      </pc:sldChg>
      <pc:sldChg chg="addSp delSp modSp add mod">
        <pc:chgData name="Tomáš Marek" userId="53742ee9-ccb9-420c-8223-d05f90d8c1c3" providerId="ADAL" clId="{8E322EB8-8B13-4578-B1AF-03F47578E873}" dt="2020-03-20T07:12:33.008" v="1416" actId="20577"/>
        <pc:sldMkLst>
          <pc:docMk/>
          <pc:sldMk cId="295024713" sldId="561"/>
        </pc:sldMkLst>
        <pc:spChg chg="mod">
          <ac:chgData name="Tomáš Marek" userId="53742ee9-ccb9-420c-8223-d05f90d8c1c3" providerId="ADAL" clId="{8E322EB8-8B13-4578-B1AF-03F47578E873}" dt="2020-03-19T11:32:13.365" v="72" actId="20577"/>
          <ac:spMkLst>
            <pc:docMk/>
            <pc:sldMk cId="295024713" sldId="561"/>
            <ac:spMk id="2" creationId="{0707A048-0370-47FA-9CF3-FE405EB0A7C7}"/>
          </ac:spMkLst>
        </pc:spChg>
        <pc:spChg chg="mod">
          <ac:chgData name="Tomáš Marek" userId="53742ee9-ccb9-420c-8223-d05f90d8c1c3" providerId="ADAL" clId="{8E322EB8-8B13-4578-B1AF-03F47578E873}" dt="2020-03-20T07:12:33.008" v="1416" actId="20577"/>
          <ac:spMkLst>
            <pc:docMk/>
            <pc:sldMk cId="295024713" sldId="561"/>
            <ac:spMk id="3" creationId="{21737411-5E94-4252-9C33-24DB8F311902}"/>
          </ac:spMkLst>
        </pc:spChg>
        <pc:spChg chg="add del mod">
          <ac:chgData name="Tomáš Marek" userId="53742ee9-ccb9-420c-8223-d05f90d8c1c3" providerId="ADAL" clId="{8E322EB8-8B13-4578-B1AF-03F47578E873}" dt="2020-03-19T17:19:51.223" v="942" actId="478"/>
          <ac:spMkLst>
            <pc:docMk/>
            <pc:sldMk cId="295024713" sldId="561"/>
            <ac:spMk id="4" creationId="{1409100F-3B27-4FEB-8C47-03B80C424E95}"/>
          </ac:spMkLst>
        </pc:spChg>
        <pc:spChg chg="add del mod">
          <ac:chgData name="Tomáš Marek" userId="53742ee9-ccb9-420c-8223-d05f90d8c1c3" providerId="ADAL" clId="{8E322EB8-8B13-4578-B1AF-03F47578E873}" dt="2020-03-20T07:10:07.731" v="1406" actId="478"/>
          <ac:spMkLst>
            <pc:docMk/>
            <pc:sldMk cId="295024713" sldId="561"/>
            <ac:spMk id="6" creationId="{46D68F50-D323-4DCA-B985-D6FBF6D51466}"/>
          </ac:spMkLst>
        </pc:spChg>
        <pc:spChg chg="add del mod">
          <ac:chgData name="Tomáš Marek" userId="53742ee9-ccb9-420c-8223-d05f90d8c1c3" providerId="ADAL" clId="{8E322EB8-8B13-4578-B1AF-03F47578E873}" dt="2020-03-20T07:10:07.075" v="1405" actId="478"/>
          <ac:spMkLst>
            <pc:docMk/>
            <pc:sldMk cId="295024713" sldId="561"/>
            <ac:spMk id="7" creationId="{3D921C5C-D00F-4F0B-ACD4-E2D3CA76D216}"/>
          </ac:spMkLst>
        </pc:spChg>
        <pc:picChg chg="add del mod">
          <ac:chgData name="Tomáš Marek" userId="53742ee9-ccb9-420c-8223-d05f90d8c1c3" providerId="ADAL" clId="{8E322EB8-8B13-4578-B1AF-03F47578E873}" dt="2020-03-20T07:10:06.455" v="1404" actId="478"/>
          <ac:picMkLst>
            <pc:docMk/>
            <pc:sldMk cId="295024713" sldId="561"/>
            <ac:picMk id="5" creationId="{CEAC59D2-222F-494C-920B-C61D2D61A972}"/>
          </ac:picMkLst>
        </pc:picChg>
      </pc:sldChg>
      <pc:sldChg chg="modSp add del mod">
        <pc:chgData name="Tomáš Marek" userId="53742ee9-ccb9-420c-8223-d05f90d8c1c3" providerId="ADAL" clId="{8E322EB8-8B13-4578-B1AF-03F47578E873}" dt="2020-03-19T17:24:20.689" v="1017" actId="47"/>
        <pc:sldMkLst>
          <pc:docMk/>
          <pc:sldMk cId="267914068" sldId="562"/>
        </pc:sldMkLst>
        <pc:spChg chg="mod">
          <ac:chgData name="Tomáš Marek" userId="53742ee9-ccb9-420c-8223-d05f90d8c1c3" providerId="ADAL" clId="{8E322EB8-8B13-4578-B1AF-03F47578E873}" dt="2020-03-19T12:40:03.880" v="115" actId="20577"/>
          <ac:spMkLst>
            <pc:docMk/>
            <pc:sldMk cId="267914068" sldId="562"/>
            <ac:spMk id="3" creationId="{9980D3A1-7C54-4A3B-B5B5-8881EC7D1229}"/>
          </ac:spMkLst>
        </pc:spChg>
      </pc:sldChg>
      <pc:sldChg chg="addSp add">
        <pc:chgData name="Tomáš Marek" userId="53742ee9-ccb9-420c-8223-d05f90d8c1c3" providerId="ADAL" clId="{8E322EB8-8B13-4578-B1AF-03F47578E873}" dt="2020-03-19T16:58:14.903" v="249"/>
        <pc:sldMkLst>
          <pc:docMk/>
          <pc:sldMk cId="3742627772" sldId="563"/>
        </pc:sldMkLst>
        <pc:picChg chg="add">
          <ac:chgData name="Tomáš Marek" userId="53742ee9-ccb9-420c-8223-d05f90d8c1c3" providerId="ADAL" clId="{8E322EB8-8B13-4578-B1AF-03F47578E873}" dt="2020-03-19T16:58:14.903" v="249"/>
          <ac:picMkLst>
            <pc:docMk/>
            <pc:sldMk cId="3742627772" sldId="563"/>
            <ac:picMk id="2" creationId="{63361B98-005A-4020-8B02-9F455C41E31C}"/>
          </ac:picMkLst>
        </pc:picChg>
      </pc:sldChg>
      <pc:sldChg chg="modSp add del mod">
        <pc:chgData name="Tomáš Marek" userId="53742ee9-ccb9-420c-8223-d05f90d8c1c3" providerId="ADAL" clId="{8E322EB8-8B13-4578-B1AF-03F47578E873}" dt="2020-03-19T17:18:35.870" v="834" actId="47"/>
        <pc:sldMkLst>
          <pc:docMk/>
          <pc:sldMk cId="115800766" sldId="564"/>
        </pc:sldMkLst>
        <pc:spChg chg="mod">
          <ac:chgData name="Tomáš Marek" userId="53742ee9-ccb9-420c-8223-d05f90d8c1c3" providerId="ADAL" clId="{8E322EB8-8B13-4578-B1AF-03F47578E873}" dt="2020-03-19T17:16:12.358" v="620" actId="20577"/>
          <ac:spMkLst>
            <pc:docMk/>
            <pc:sldMk cId="115800766" sldId="564"/>
            <ac:spMk id="2" creationId="{548F7C6E-1397-4B11-9547-727266BAAC0D}"/>
          </ac:spMkLst>
        </pc:spChg>
      </pc:sldChg>
      <pc:sldChg chg="modSp add mod">
        <pc:chgData name="Tomáš Marek" userId="53742ee9-ccb9-420c-8223-d05f90d8c1c3" providerId="ADAL" clId="{8E322EB8-8B13-4578-B1AF-03F47578E873}" dt="2020-03-20T07:49:56.604" v="1491" actId="20577"/>
        <pc:sldMkLst>
          <pc:docMk/>
          <pc:sldMk cId="967724073" sldId="565"/>
        </pc:sldMkLst>
        <pc:spChg chg="mod">
          <ac:chgData name="Tomáš Marek" userId="53742ee9-ccb9-420c-8223-d05f90d8c1c3" providerId="ADAL" clId="{8E322EB8-8B13-4578-B1AF-03F47578E873}" dt="2020-03-20T07:49:56.604" v="1491" actId="20577"/>
          <ac:spMkLst>
            <pc:docMk/>
            <pc:sldMk cId="967724073" sldId="565"/>
            <ac:spMk id="3" creationId="{ED7B73D7-7718-4864-83BF-4A4A630DA977}"/>
          </ac:spMkLst>
        </pc:spChg>
      </pc:sldChg>
      <pc:sldChg chg="add">
        <pc:chgData name="Tomáš Marek" userId="53742ee9-ccb9-420c-8223-d05f90d8c1c3" providerId="ADAL" clId="{8E322EB8-8B13-4578-B1AF-03F47578E873}" dt="2020-03-19T17:19:00.780" v="882"/>
        <pc:sldMkLst>
          <pc:docMk/>
          <pc:sldMk cId="3412692887" sldId="566"/>
        </pc:sldMkLst>
      </pc:sldChg>
      <pc:sldChg chg="addSp modSp add mod">
        <pc:chgData name="Tomáš Marek" userId="53742ee9-ccb9-420c-8223-d05f90d8c1c3" providerId="ADAL" clId="{8E322EB8-8B13-4578-B1AF-03F47578E873}" dt="2020-03-19T17:42:20.200" v="1274" actId="20577"/>
        <pc:sldMkLst>
          <pc:docMk/>
          <pc:sldMk cId="1531170211" sldId="567"/>
        </pc:sldMkLst>
        <pc:spChg chg="mod">
          <ac:chgData name="Tomáš Marek" userId="53742ee9-ccb9-420c-8223-d05f90d8c1c3" providerId="ADAL" clId="{8E322EB8-8B13-4578-B1AF-03F47578E873}" dt="2020-03-19T17:25:50.697" v="1056" actId="20577"/>
          <ac:spMkLst>
            <pc:docMk/>
            <pc:sldMk cId="1531170211" sldId="567"/>
            <ac:spMk id="2" creationId="{94912A9B-33F0-41B5-8819-FEBA9816C48C}"/>
          </ac:spMkLst>
        </pc:spChg>
        <pc:spChg chg="mod">
          <ac:chgData name="Tomáš Marek" userId="53742ee9-ccb9-420c-8223-d05f90d8c1c3" providerId="ADAL" clId="{8E322EB8-8B13-4578-B1AF-03F47578E873}" dt="2020-03-19T17:42:20.200" v="1274" actId="20577"/>
          <ac:spMkLst>
            <pc:docMk/>
            <pc:sldMk cId="1531170211" sldId="567"/>
            <ac:spMk id="3" creationId="{17FFB79D-D3FC-4854-8534-5CA27453E0F8}"/>
          </ac:spMkLst>
        </pc:spChg>
        <pc:picChg chg="add">
          <ac:chgData name="Tomáš Marek" userId="53742ee9-ccb9-420c-8223-d05f90d8c1c3" providerId="ADAL" clId="{8E322EB8-8B13-4578-B1AF-03F47578E873}" dt="2020-03-19T17:27:19.826" v="1100"/>
          <ac:picMkLst>
            <pc:docMk/>
            <pc:sldMk cId="1531170211" sldId="567"/>
            <ac:picMk id="4" creationId="{F120C9E7-7362-4D41-A51A-45936D7A55AC}"/>
          </ac:picMkLst>
        </pc:picChg>
      </pc:sldChg>
      <pc:sldChg chg="addSp add">
        <pc:chgData name="Tomáš Marek" userId="53742ee9-ccb9-420c-8223-d05f90d8c1c3" providerId="ADAL" clId="{8E322EB8-8B13-4578-B1AF-03F47578E873}" dt="2020-03-19T17:28:26.932" v="1102"/>
        <pc:sldMkLst>
          <pc:docMk/>
          <pc:sldMk cId="77372378" sldId="568"/>
        </pc:sldMkLst>
        <pc:picChg chg="add">
          <ac:chgData name="Tomáš Marek" userId="53742ee9-ccb9-420c-8223-d05f90d8c1c3" providerId="ADAL" clId="{8E322EB8-8B13-4578-B1AF-03F47578E873}" dt="2020-03-19T17:28:26.932" v="1102"/>
          <ac:picMkLst>
            <pc:docMk/>
            <pc:sldMk cId="77372378" sldId="568"/>
            <ac:picMk id="2" creationId="{72E6AD8F-E46F-4CDC-A136-C2DE3DAC54BB}"/>
          </ac:picMkLst>
        </pc:picChg>
      </pc:sldChg>
      <pc:sldChg chg="addSp delSp modSp add mod ord">
        <pc:chgData name="Tomáš Marek" userId="53742ee9-ccb9-420c-8223-d05f90d8c1c3" providerId="ADAL" clId="{8E322EB8-8B13-4578-B1AF-03F47578E873}" dt="2020-03-19T17:29:56.114" v="1126"/>
        <pc:sldMkLst>
          <pc:docMk/>
          <pc:sldMk cId="2371643148" sldId="569"/>
        </pc:sldMkLst>
        <pc:spChg chg="mod">
          <ac:chgData name="Tomáš Marek" userId="53742ee9-ccb9-420c-8223-d05f90d8c1c3" providerId="ADAL" clId="{8E322EB8-8B13-4578-B1AF-03F47578E873}" dt="2020-03-19T17:29:51.266" v="1124" actId="20577"/>
          <ac:spMkLst>
            <pc:docMk/>
            <pc:sldMk cId="2371643148" sldId="569"/>
            <ac:spMk id="2" creationId="{EB1346CD-488C-44FF-9D2E-D937D6D1F8B1}"/>
          </ac:spMkLst>
        </pc:spChg>
        <pc:picChg chg="del">
          <ac:chgData name="Tomáš Marek" userId="53742ee9-ccb9-420c-8223-d05f90d8c1c3" providerId="ADAL" clId="{8E322EB8-8B13-4578-B1AF-03F47578E873}" dt="2020-03-19T17:29:43.287" v="1106" actId="478"/>
          <ac:picMkLst>
            <pc:docMk/>
            <pc:sldMk cId="2371643148" sldId="569"/>
            <ac:picMk id="3" creationId="{B164D950-62E1-4DB0-875C-7570BCFB6CD1}"/>
          </ac:picMkLst>
        </pc:picChg>
        <pc:picChg chg="add mod">
          <ac:chgData name="Tomáš Marek" userId="53742ee9-ccb9-420c-8223-d05f90d8c1c3" providerId="ADAL" clId="{8E322EB8-8B13-4578-B1AF-03F47578E873}" dt="2020-03-19T17:29:46.976" v="1108" actId="1076"/>
          <ac:picMkLst>
            <pc:docMk/>
            <pc:sldMk cId="2371643148" sldId="569"/>
            <ac:picMk id="4" creationId="{C29B74F8-C0BC-4E70-A4B2-F80550794AFB}"/>
          </ac:picMkLst>
        </pc:picChg>
      </pc:sldChg>
      <pc:sldChg chg="addSp delSp modSp add mod">
        <pc:chgData name="Tomáš Marek" userId="53742ee9-ccb9-420c-8223-d05f90d8c1c3" providerId="ADAL" clId="{8E322EB8-8B13-4578-B1AF-03F47578E873}" dt="2020-03-19T17:49:09.962" v="1297" actId="478"/>
        <pc:sldMkLst>
          <pc:docMk/>
          <pc:sldMk cId="691478722" sldId="570"/>
        </pc:sldMkLst>
        <pc:spChg chg="add">
          <ac:chgData name="Tomáš Marek" userId="53742ee9-ccb9-420c-8223-d05f90d8c1c3" providerId="ADAL" clId="{8E322EB8-8B13-4578-B1AF-03F47578E873}" dt="2020-03-19T17:48:58.778" v="1294"/>
          <ac:spMkLst>
            <pc:docMk/>
            <pc:sldMk cId="691478722" sldId="570"/>
            <ac:spMk id="3" creationId="{71B9D25F-10EE-4AAC-AF6B-4CCD218E80F2}"/>
          </ac:spMkLst>
        </pc:spChg>
        <pc:spChg chg="add del mod">
          <ac:chgData name="Tomáš Marek" userId="53742ee9-ccb9-420c-8223-d05f90d8c1c3" providerId="ADAL" clId="{8E322EB8-8B13-4578-B1AF-03F47578E873}" dt="2020-03-19T17:49:09.962" v="1297" actId="478"/>
          <ac:spMkLst>
            <pc:docMk/>
            <pc:sldMk cId="691478722" sldId="570"/>
            <ac:spMk id="4" creationId="{1EEE0585-2097-4E3E-94D1-0694F9A6F8DA}"/>
          </ac:spMkLst>
        </pc:spChg>
        <pc:picChg chg="add mod">
          <ac:chgData name="Tomáš Marek" userId="53742ee9-ccb9-420c-8223-d05f90d8c1c3" providerId="ADAL" clId="{8E322EB8-8B13-4578-B1AF-03F47578E873}" dt="2020-03-19T17:49:02.839" v="1295" actId="1076"/>
          <ac:picMkLst>
            <pc:docMk/>
            <pc:sldMk cId="691478722" sldId="570"/>
            <ac:picMk id="2" creationId="{1CF8EC28-AF6D-4905-9E66-BD369C841409}"/>
          </ac:picMkLst>
        </pc:picChg>
      </pc:sldChg>
      <pc:sldChg chg="addSp add">
        <pc:chgData name="Tomáš Marek" userId="53742ee9-ccb9-420c-8223-d05f90d8c1c3" providerId="ADAL" clId="{8E322EB8-8B13-4578-B1AF-03F47578E873}" dt="2020-03-19T17:53:37.664" v="1391"/>
        <pc:sldMkLst>
          <pc:docMk/>
          <pc:sldMk cId="932053003" sldId="571"/>
        </pc:sldMkLst>
        <pc:picChg chg="add">
          <ac:chgData name="Tomáš Marek" userId="53742ee9-ccb9-420c-8223-d05f90d8c1c3" providerId="ADAL" clId="{8E322EB8-8B13-4578-B1AF-03F47578E873}" dt="2020-03-19T17:53:37.664" v="1391"/>
          <ac:picMkLst>
            <pc:docMk/>
            <pc:sldMk cId="932053003" sldId="571"/>
            <ac:picMk id="2" creationId="{A3EF3AE3-143E-41D3-9A10-C56B93A279BF}"/>
          </ac:picMkLst>
        </pc:picChg>
      </pc:sldChg>
      <pc:sldChg chg="addSp add">
        <pc:chgData name="Tomáš Marek" userId="53742ee9-ccb9-420c-8223-d05f90d8c1c3" providerId="ADAL" clId="{8E322EB8-8B13-4578-B1AF-03F47578E873}" dt="2020-03-19T17:54:20.843" v="1393"/>
        <pc:sldMkLst>
          <pc:docMk/>
          <pc:sldMk cId="4225039046" sldId="572"/>
        </pc:sldMkLst>
        <pc:picChg chg="add">
          <ac:chgData name="Tomáš Marek" userId="53742ee9-ccb9-420c-8223-d05f90d8c1c3" providerId="ADAL" clId="{8E322EB8-8B13-4578-B1AF-03F47578E873}" dt="2020-03-19T17:54:20.843" v="1393"/>
          <ac:picMkLst>
            <pc:docMk/>
            <pc:sldMk cId="4225039046" sldId="572"/>
            <ac:picMk id="2" creationId="{FBF56901-B5CF-4CED-B71B-BE63DEA9243E}"/>
          </ac:picMkLst>
        </pc:picChg>
      </pc:sldChg>
      <pc:sldChg chg="delSp modSp add mod">
        <pc:chgData name="Tomáš Marek" userId="53742ee9-ccb9-420c-8223-d05f90d8c1c3" providerId="ADAL" clId="{8E322EB8-8B13-4578-B1AF-03F47578E873}" dt="2020-03-20T07:55:09.745" v="1588" actId="20577"/>
        <pc:sldMkLst>
          <pc:docMk/>
          <pc:sldMk cId="2495949875" sldId="573"/>
        </pc:sldMkLst>
        <pc:spChg chg="mod">
          <ac:chgData name="Tomáš Marek" userId="53742ee9-ccb9-420c-8223-d05f90d8c1c3" providerId="ADAL" clId="{8E322EB8-8B13-4578-B1AF-03F47578E873}" dt="2020-03-20T07:55:09.745" v="1588" actId="20577"/>
          <ac:spMkLst>
            <pc:docMk/>
            <pc:sldMk cId="2495949875" sldId="573"/>
            <ac:spMk id="3" creationId="{ACDB71EB-D9EE-4FBA-AF6A-75F93EC216EC}"/>
          </ac:spMkLst>
        </pc:spChg>
        <pc:picChg chg="del">
          <ac:chgData name="Tomáš Marek" userId="53742ee9-ccb9-420c-8223-d05f90d8c1c3" providerId="ADAL" clId="{8E322EB8-8B13-4578-B1AF-03F47578E873}" dt="2020-03-20T07:50:52.938" v="1493" actId="478"/>
          <ac:picMkLst>
            <pc:docMk/>
            <pc:sldMk cId="2495949875" sldId="573"/>
            <ac:picMk id="5" creationId="{03DE7B3F-19AA-4D8C-BCBD-ADF6BDE93223}"/>
          </ac:picMkLst>
        </pc:picChg>
      </pc:sldChg>
    </pc:docChg>
  </pc:docChgLst>
  <pc:docChgLst>
    <pc:chgData name="Tomáš Marek" userId="53742ee9-ccb9-420c-8223-d05f90d8c1c3" providerId="ADAL" clId="{28433C15-0FB6-4A25-9BBE-BEE888822B6E}"/>
    <pc:docChg chg="undo custSel addSld delSld modSld sldOrd">
      <pc:chgData name="Tomáš Marek" userId="53742ee9-ccb9-420c-8223-d05f90d8c1c3" providerId="ADAL" clId="{28433C15-0FB6-4A25-9BBE-BEE888822B6E}" dt="2020-03-18T06:58:52.679" v="3171" actId="47"/>
      <pc:docMkLst>
        <pc:docMk/>
      </pc:docMkLst>
      <pc:sldChg chg="modSp mod">
        <pc:chgData name="Tomáš Marek" userId="53742ee9-ccb9-420c-8223-d05f90d8c1c3" providerId="ADAL" clId="{28433C15-0FB6-4A25-9BBE-BEE888822B6E}" dt="2020-03-12T14:15:41.119" v="809" actId="20577"/>
        <pc:sldMkLst>
          <pc:docMk/>
          <pc:sldMk cId="2688190691" sldId="256"/>
        </pc:sldMkLst>
        <pc:spChg chg="mod">
          <ac:chgData name="Tomáš Marek" userId="53742ee9-ccb9-420c-8223-d05f90d8c1c3" providerId="ADAL" clId="{28433C15-0FB6-4A25-9BBE-BEE888822B6E}" dt="2020-03-12T14:15:41.119" v="809" actId="20577"/>
          <ac:spMkLst>
            <pc:docMk/>
            <pc:sldMk cId="2688190691" sldId="256"/>
            <ac:spMk id="3" creationId="{ED7B73D7-7718-4864-83BF-4A4A630DA977}"/>
          </ac:spMkLst>
        </pc:spChg>
      </pc:sldChg>
      <pc:sldChg chg="add ord">
        <pc:chgData name="Tomáš Marek" userId="53742ee9-ccb9-420c-8223-d05f90d8c1c3" providerId="ADAL" clId="{28433C15-0FB6-4A25-9BBE-BEE888822B6E}" dt="2020-03-12T15:09:42.552" v="2133"/>
        <pc:sldMkLst>
          <pc:docMk/>
          <pc:sldMk cId="1432455998" sldId="270"/>
        </pc:sldMkLst>
      </pc:sldChg>
      <pc:sldChg chg="del">
        <pc:chgData name="Tomáš Marek" userId="53742ee9-ccb9-420c-8223-d05f90d8c1c3" providerId="ADAL" clId="{28433C15-0FB6-4A25-9BBE-BEE888822B6E}" dt="2020-03-12T14:59:08.975" v="2124" actId="47"/>
        <pc:sldMkLst>
          <pc:docMk/>
          <pc:sldMk cId="770491254" sldId="276"/>
        </pc:sldMkLst>
      </pc:sldChg>
      <pc:sldChg chg="add del ord">
        <pc:chgData name="Tomáš Marek" userId="53742ee9-ccb9-420c-8223-d05f90d8c1c3" providerId="ADAL" clId="{28433C15-0FB6-4A25-9BBE-BEE888822B6E}" dt="2020-03-18T06:58:52.679" v="3171" actId="47"/>
        <pc:sldMkLst>
          <pc:docMk/>
          <pc:sldMk cId="2198294557" sldId="278"/>
        </pc:sldMkLst>
      </pc:sldChg>
      <pc:sldChg chg="modSp add mod ord modNotesTx">
        <pc:chgData name="Tomáš Marek" userId="53742ee9-ccb9-420c-8223-d05f90d8c1c3" providerId="ADAL" clId="{28433C15-0FB6-4A25-9BBE-BEE888822B6E}" dt="2020-03-12T14:07:40.137" v="707" actId="20577"/>
        <pc:sldMkLst>
          <pc:docMk/>
          <pc:sldMk cId="2185869768" sldId="279"/>
        </pc:sldMkLst>
        <pc:spChg chg="mod">
          <ac:chgData name="Tomáš Marek" userId="53742ee9-ccb9-420c-8223-d05f90d8c1c3" providerId="ADAL" clId="{28433C15-0FB6-4A25-9BBE-BEE888822B6E}" dt="2020-03-12T14:02:05.027" v="649" actId="20577"/>
          <ac:spMkLst>
            <pc:docMk/>
            <pc:sldMk cId="2185869768" sldId="279"/>
            <ac:spMk id="2" creationId="{E209F327-8728-419D-B50C-3E0F7BAA1C14}"/>
          </ac:spMkLst>
        </pc:spChg>
        <pc:spChg chg="mod">
          <ac:chgData name="Tomáš Marek" userId="53742ee9-ccb9-420c-8223-d05f90d8c1c3" providerId="ADAL" clId="{28433C15-0FB6-4A25-9BBE-BEE888822B6E}" dt="2020-03-12T14:06:32.451" v="677" actId="20577"/>
          <ac:spMkLst>
            <pc:docMk/>
            <pc:sldMk cId="2185869768" sldId="279"/>
            <ac:spMk id="3" creationId="{94C430B4-610A-4367-A6A2-E2B536287A2F}"/>
          </ac:spMkLst>
        </pc:spChg>
      </pc:sldChg>
      <pc:sldChg chg="add ord">
        <pc:chgData name="Tomáš Marek" userId="53742ee9-ccb9-420c-8223-d05f90d8c1c3" providerId="ADAL" clId="{28433C15-0FB6-4A25-9BBE-BEE888822B6E}" dt="2020-03-12T14:01:59.751" v="641"/>
        <pc:sldMkLst>
          <pc:docMk/>
          <pc:sldMk cId="652160293" sldId="280"/>
        </pc:sldMkLst>
      </pc:sldChg>
      <pc:sldChg chg="add ord modNotesTx">
        <pc:chgData name="Tomáš Marek" userId="53742ee9-ccb9-420c-8223-d05f90d8c1c3" providerId="ADAL" clId="{28433C15-0FB6-4A25-9BBE-BEE888822B6E}" dt="2020-03-12T14:11:31.860" v="770" actId="20577"/>
        <pc:sldMkLst>
          <pc:docMk/>
          <pc:sldMk cId="2646143988" sldId="281"/>
        </pc:sldMkLst>
      </pc:sldChg>
      <pc:sldChg chg="modSp add mod ord">
        <pc:chgData name="Tomáš Marek" userId="53742ee9-ccb9-420c-8223-d05f90d8c1c3" providerId="ADAL" clId="{28433C15-0FB6-4A25-9BBE-BEE888822B6E}" dt="2020-03-12T14:14:46.359" v="777" actId="20577"/>
        <pc:sldMkLst>
          <pc:docMk/>
          <pc:sldMk cId="2833345828" sldId="282"/>
        </pc:sldMkLst>
        <pc:spChg chg="mod">
          <ac:chgData name="Tomáš Marek" userId="53742ee9-ccb9-420c-8223-d05f90d8c1c3" providerId="ADAL" clId="{28433C15-0FB6-4A25-9BBE-BEE888822B6E}" dt="2020-03-12T14:14:46.359" v="777" actId="20577"/>
          <ac:spMkLst>
            <pc:docMk/>
            <pc:sldMk cId="2833345828" sldId="282"/>
            <ac:spMk id="3" creationId="{1795A482-F6D3-467E-B719-667A0FA07270}"/>
          </ac:spMkLst>
        </pc:spChg>
      </pc:sldChg>
      <pc:sldChg chg="add ord">
        <pc:chgData name="Tomáš Marek" userId="53742ee9-ccb9-420c-8223-d05f90d8c1c3" providerId="ADAL" clId="{28433C15-0FB6-4A25-9BBE-BEE888822B6E}" dt="2020-03-12T14:01:59.751" v="641"/>
        <pc:sldMkLst>
          <pc:docMk/>
          <pc:sldMk cId="1614239034" sldId="283"/>
        </pc:sldMkLst>
      </pc:sldChg>
      <pc:sldChg chg="modSp add mod ord modNotesTx">
        <pc:chgData name="Tomáš Marek" userId="53742ee9-ccb9-420c-8223-d05f90d8c1c3" providerId="ADAL" clId="{28433C15-0FB6-4A25-9BBE-BEE888822B6E}" dt="2020-03-12T14:22:03.022" v="862" actId="20577"/>
        <pc:sldMkLst>
          <pc:docMk/>
          <pc:sldMk cId="7467913" sldId="284"/>
        </pc:sldMkLst>
        <pc:spChg chg="mod">
          <ac:chgData name="Tomáš Marek" userId="53742ee9-ccb9-420c-8223-d05f90d8c1c3" providerId="ADAL" clId="{28433C15-0FB6-4A25-9BBE-BEE888822B6E}" dt="2020-03-12T14:22:03.022" v="862" actId="20577"/>
          <ac:spMkLst>
            <pc:docMk/>
            <pc:sldMk cId="7467913" sldId="284"/>
            <ac:spMk id="2" creationId="{A9498069-3DD9-47A4-94E4-A4B18D5F5DBA}"/>
          </ac:spMkLst>
        </pc:spChg>
      </pc:sldChg>
      <pc:sldChg chg="modSp add mod ord modNotesTx">
        <pc:chgData name="Tomáš Marek" userId="53742ee9-ccb9-420c-8223-d05f90d8c1c3" providerId="ADAL" clId="{28433C15-0FB6-4A25-9BBE-BEE888822B6E}" dt="2020-03-12T14:59:45.613" v="2126"/>
        <pc:sldMkLst>
          <pc:docMk/>
          <pc:sldMk cId="3081730646" sldId="285"/>
        </pc:sldMkLst>
        <pc:spChg chg="mod">
          <ac:chgData name="Tomáš Marek" userId="53742ee9-ccb9-420c-8223-d05f90d8c1c3" providerId="ADAL" clId="{28433C15-0FB6-4A25-9BBE-BEE888822B6E}" dt="2020-03-12T14:22:29.597" v="882" actId="20577"/>
          <ac:spMkLst>
            <pc:docMk/>
            <pc:sldMk cId="3081730646" sldId="285"/>
            <ac:spMk id="2" creationId="{1A284823-3414-4E02-B075-B69FFB85C474}"/>
          </ac:spMkLst>
        </pc:spChg>
      </pc:sldChg>
      <pc:sldChg chg="modSp add mod ord modNotesTx">
        <pc:chgData name="Tomáš Marek" userId="53742ee9-ccb9-420c-8223-d05f90d8c1c3" providerId="ADAL" clId="{28433C15-0FB6-4A25-9BBE-BEE888822B6E}" dt="2020-03-12T15:16:53.105" v="2213" actId="20577"/>
        <pc:sldMkLst>
          <pc:docMk/>
          <pc:sldMk cId="1687129633" sldId="286"/>
        </pc:sldMkLst>
        <pc:spChg chg="mod">
          <ac:chgData name="Tomáš Marek" userId="53742ee9-ccb9-420c-8223-d05f90d8c1c3" providerId="ADAL" clId="{28433C15-0FB6-4A25-9BBE-BEE888822B6E}" dt="2020-03-12T15:16:53.105" v="2213" actId="20577"/>
          <ac:spMkLst>
            <pc:docMk/>
            <pc:sldMk cId="1687129633" sldId="286"/>
            <ac:spMk id="3" creationId="{18BFF143-17DD-4EA4-860D-B7BB7D72CAD8}"/>
          </ac:spMkLst>
        </pc:spChg>
      </pc:sldChg>
      <pc:sldChg chg="modSp add mod ord modNotesTx">
        <pc:chgData name="Tomáš Marek" userId="53742ee9-ccb9-420c-8223-d05f90d8c1c3" providerId="ADAL" clId="{28433C15-0FB6-4A25-9BBE-BEE888822B6E}" dt="2020-03-12T15:16:15.271" v="2178" actId="20577"/>
        <pc:sldMkLst>
          <pc:docMk/>
          <pc:sldMk cId="3673548643" sldId="287"/>
        </pc:sldMkLst>
        <pc:spChg chg="mod">
          <ac:chgData name="Tomáš Marek" userId="53742ee9-ccb9-420c-8223-d05f90d8c1c3" providerId="ADAL" clId="{28433C15-0FB6-4A25-9BBE-BEE888822B6E}" dt="2020-03-12T15:16:15.271" v="2178" actId="20577"/>
          <ac:spMkLst>
            <pc:docMk/>
            <pc:sldMk cId="3673548643" sldId="287"/>
            <ac:spMk id="3" creationId="{3F328F4D-7A6E-45D9-B590-D81A8EA5E68A}"/>
          </ac:spMkLst>
        </pc:spChg>
      </pc:sldChg>
      <pc:sldChg chg="modSp add mod ord">
        <pc:chgData name="Tomáš Marek" userId="53742ee9-ccb9-420c-8223-d05f90d8c1c3" providerId="ADAL" clId="{28433C15-0FB6-4A25-9BBE-BEE888822B6E}" dt="2020-03-12T15:16:45.123" v="2211" actId="20577"/>
        <pc:sldMkLst>
          <pc:docMk/>
          <pc:sldMk cId="2979411748" sldId="288"/>
        </pc:sldMkLst>
        <pc:spChg chg="mod">
          <ac:chgData name="Tomáš Marek" userId="53742ee9-ccb9-420c-8223-d05f90d8c1c3" providerId="ADAL" clId="{28433C15-0FB6-4A25-9BBE-BEE888822B6E}" dt="2020-03-12T15:16:45.123" v="2211" actId="20577"/>
          <ac:spMkLst>
            <pc:docMk/>
            <pc:sldMk cId="2979411748" sldId="288"/>
            <ac:spMk id="3" creationId="{B8E2AF05-EA63-4ABC-98A2-D2C50974AA31}"/>
          </ac:spMkLst>
        </pc:spChg>
      </pc:sldChg>
      <pc:sldChg chg="modSp add mod ord modNotesTx">
        <pc:chgData name="Tomáš Marek" userId="53742ee9-ccb9-420c-8223-d05f90d8c1c3" providerId="ADAL" clId="{28433C15-0FB6-4A25-9BBE-BEE888822B6E}" dt="2020-03-12T14:46:48.532" v="1535" actId="20577"/>
        <pc:sldMkLst>
          <pc:docMk/>
          <pc:sldMk cId="383573207" sldId="289"/>
        </pc:sldMkLst>
        <pc:spChg chg="mod">
          <ac:chgData name="Tomáš Marek" userId="53742ee9-ccb9-420c-8223-d05f90d8c1c3" providerId="ADAL" clId="{28433C15-0FB6-4A25-9BBE-BEE888822B6E}" dt="2020-03-12T14:46:04.421" v="1484" actId="20577"/>
          <ac:spMkLst>
            <pc:docMk/>
            <pc:sldMk cId="383573207" sldId="289"/>
            <ac:spMk id="3" creationId="{FB965F42-259C-4CF7-A3B1-BDB09CC1972C}"/>
          </ac:spMkLst>
        </pc:spChg>
      </pc:sldChg>
      <pc:sldChg chg="add ord">
        <pc:chgData name="Tomáš Marek" userId="53742ee9-ccb9-420c-8223-d05f90d8c1c3" providerId="ADAL" clId="{28433C15-0FB6-4A25-9BBE-BEE888822B6E}" dt="2020-03-12T14:04:32.416" v="659"/>
        <pc:sldMkLst>
          <pc:docMk/>
          <pc:sldMk cId="3797392035" sldId="290"/>
        </pc:sldMkLst>
      </pc:sldChg>
      <pc:sldChg chg="add ord">
        <pc:chgData name="Tomáš Marek" userId="53742ee9-ccb9-420c-8223-d05f90d8c1c3" providerId="ADAL" clId="{28433C15-0FB6-4A25-9BBE-BEE888822B6E}" dt="2020-03-12T14:04:32.416" v="659"/>
        <pc:sldMkLst>
          <pc:docMk/>
          <pc:sldMk cId="2143225561" sldId="291"/>
        </pc:sldMkLst>
      </pc:sldChg>
      <pc:sldChg chg="add ord">
        <pc:chgData name="Tomáš Marek" userId="53742ee9-ccb9-420c-8223-d05f90d8c1c3" providerId="ADAL" clId="{28433C15-0FB6-4A25-9BBE-BEE888822B6E}" dt="2020-03-12T14:04:32.416" v="659"/>
        <pc:sldMkLst>
          <pc:docMk/>
          <pc:sldMk cId="3469734569" sldId="292"/>
        </pc:sldMkLst>
      </pc:sldChg>
      <pc:sldChg chg="add ord modNotesTx">
        <pc:chgData name="Tomáš Marek" userId="53742ee9-ccb9-420c-8223-d05f90d8c1c3" providerId="ADAL" clId="{28433C15-0FB6-4A25-9BBE-BEE888822B6E}" dt="2020-03-12T14:44:05.800" v="1483" actId="20577"/>
        <pc:sldMkLst>
          <pc:docMk/>
          <pc:sldMk cId="1784822084" sldId="293"/>
        </pc:sldMkLst>
      </pc:sldChg>
      <pc:sldChg chg="add ord">
        <pc:chgData name="Tomáš Marek" userId="53742ee9-ccb9-420c-8223-d05f90d8c1c3" providerId="ADAL" clId="{28433C15-0FB6-4A25-9BBE-BEE888822B6E}" dt="2020-03-12T14:04:32.416" v="659"/>
        <pc:sldMkLst>
          <pc:docMk/>
          <pc:sldMk cId="282973647" sldId="295"/>
        </pc:sldMkLst>
      </pc:sldChg>
      <pc:sldChg chg="modSp add mod ord modNotesTx">
        <pc:chgData name="Tomáš Marek" userId="53742ee9-ccb9-420c-8223-d05f90d8c1c3" providerId="ADAL" clId="{28433C15-0FB6-4A25-9BBE-BEE888822B6E}" dt="2020-03-12T15:17:15.381" v="2229" actId="20577"/>
        <pc:sldMkLst>
          <pc:docMk/>
          <pc:sldMk cId="933523144" sldId="296"/>
        </pc:sldMkLst>
        <pc:spChg chg="mod">
          <ac:chgData name="Tomáš Marek" userId="53742ee9-ccb9-420c-8223-d05f90d8c1c3" providerId="ADAL" clId="{28433C15-0FB6-4A25-9BBE-BEE888822B6E}" dt="2020-03-12T15:17:15.381" v="2229" actId="20577"/>
          <ac:spMkLst>
            <pc:docMk/>
            <pc:sldMk cId="933523144" sldId="296"/>
            <ac:spMk id="3" creationId="{9768100F-6835-440E-861A-2CB39333E29F}"/>
          </ac:spMkLst>
        </pc:spChg>
      </pc:sldChg>
      <pc:sldChg chg="modSp add mod ord">
        <pc:chgData name="Tomáš Marek" userId="53742ee9-ccb9-420c-8223-d05f90d8c1c3" providerId="ADAL" clId="{28433C15-0FB6-4A25-9BBE-BEE888822B6E}" dt="2020-03-12T15:15:56.250" v="2177" actId="20577"/>
        <pc:sldMkLst>
          <pc:docMk/>
          <pc:sldMk cId="1788443289" sldId="297"/>
        </pc:sldMkLst>
        <pc:spChg chg="mod">
          <ac:chgData name="Tomáš Marek" userId="53742ee9-ccb9-420c-8223-d05f90d8c1c3" providerId="ADAL" clId="{28433C15-0FB6-4A25-9BBE-BEE888822B6E}" dt="2020-03-12T15:15:56.250" v="2177" actId="20577"/>
          <ac:spMkLst>
            <pc:docMk/>
            <pc:sldMk cId="1788443289" sldId="297"/>
            <ac:spMk id="2" creationId="{BD012567-E3C0-464C-A5B3-C4F163CFAB3B}"/>
          </ac:spMkLst>
        </pc:spChg>
      </pc:sldChg>
      <pc:sldChg chg="modSp add mod ord">
        <pc:chgData name="Tomáš Marek" userId="53742ee9-ccb9-420c-8223-d05f90d8c1c3" providerId="ADAL" clId="{28433C15-0FB6-4A25-9BBE-BEE888822B6E}" dt="2020-03-12T15:15:46.654" v="2169" actId="20577"/>
        <pc:sldMkLst>
          <pc:docMk/>
          <pc:sldMk cId="1308068867" sldId="298"/>
        </pc:sldMkLst>
        <pc:spChg chg="mod">
          <ac:chgData name="Tomáš Marek" userId="53742ee9-ccb9-420c-8223-d05f90d8c1c3" providerId="ADAL" clId="{28433C15-0FB6-4A25-9BBE-BEE888822B6E}" dt="2020-03-12T15:15:46.654" v="2169" actId="20577"/>
          <ac:spMkLst>
            <pc:docMk/>
            <pc:sldMk cId="1308068867" sldId="298"/>
            <ac:spMk id="2" creationId="{BD012567-E3C0-464C-A5B3-C4F163CFAB3B}"/>
          </ac:spMkLst>
        </pc:spChg>
      </pc:sldChg>
      <pc:sldChg chg="add del ord">
        <pc:chgData name="Tomáš Marek" userId="53742ee9-ccb9-420c-8223-d05f90d8c1c3" providerId="ADAL" clId="{28433C15-0FB6-4A25-9BBE-BEE888822B6E}" dt="2020-03-12T15:15:42.542" v="2161" actId="47"/>
        <pc:sldMkLst>
          <pc:docMk/>
          <pc:sldMk cId="3053374410" sldId="300"/>
        </pc:sldMkLst>
      </pc:sldChg>
      <pc:sldChg chg="add ord">
        <pc:chgData name="Tomáš Marek" userId="53742ee9-ccb9-420c-8223-d05f90d8c1c3" providerId="ADAL" clId="{28433C15-0FB6-4A25-9BBE-BEE888822B6E}" dt="2020-03-12T15:09:42.552" v="2133"/>
        <pc:sldMkLst>
          <pc:docMk/>
          <pc:sldMk cId="3233302636" sldId="301"/>
        </pc:sldMkLst>
      </pc:sldChg>
      <pc:sldChg chg="modSp add del mod ord modNotesTx">
        <pc:chgData name="Tomáš Marek" userId="53742ee9-ccb9-420c-8223-d05f90d8c1c3" providerId="ADAL" clId="{28433C15-0FB6-4A25-9BBE-BEE888822B6E}" dt="2020-03-18T06:58:52.679" v="3171" actId="47"/>
        <pc:sldMkLst>
          <pc:docMk/>
          <pc:sldMk cId="1207196088" sldId="302"/>
        </pc:sldMkLst>
        <pc:spChg chg="mod">
          <ac:chgData name="Tomáš Marek" userId="53742ee9-ccb9-420c-8223-d05f90d8c1c3" providerId="ADAL" clId="{28433C15-0FB6-4A25-9BBE-BEE888822B6E}" dt="2020-03-12T13:52:06.326" v="198" actId="20577"/>
          <ac:spMkLst>
            <pc:docMk/>
            <pc:sldMk cId="1207196088" sldId="302"/>
            <ac:spMk id="3" creationId="{F53B1486-E576-483E-8799-EBE0BF9F8AB4}"/>
          </ac:spMkLst>
        </pc:spChg>
      </pc:sldChg>
      <pc:sldChg chg="add del ord modNotesTx">
        <pc:chgData name="Tomáš Marek" userId="53742ee9-ccb9-420c-8223-d05f90d8c1c3" providerId="ADAL" clId="{28433C15-0FB6-4A25-9BBE-BEE888822B6E}" dt="2020-03-18T06:58:52.679" v="3171" actId="47"/>
        <pc:sldMkLst>
          <pc:docMk/>
          <pc:sldMk cId="3071789045" sldId="304"/>
        </pc:sldMkLst>
      </pc:sldChg>
      <pc:sldChg chg="add del ord">
        <pc:chgData name="Tomáš Marek" userId="53742ee9-ccb9-420c-8223-d05f90d8c1c3" providerId="ADAL" clId="{28433C15-0FB6-4A25-9BBE-BEE888822B6E}" dt="2020-03-18T06:58:52.679" v="3171" actId="47"/>
        <pc:sldMkLst>
          <pc:docMk/>
          <pc:sldMk cId="2906386342" sldId="306"/>
        </pc:sldMkLst>
      </pc:sldChg>
      <pc:sldChg chg="add del ord">
        <pc:chgData name="Tomáš Marek" userId="53742ee9-ccb9-420c-8223-d05f90d8c1c3" providerId="ADAL" clId="{28433C15-0FB6-4A25-9BBE-BEE888822B6E}" dt="2020-03-18T06:58:52.679" v="3171" actId="47"/>
        <pc:sldMkLst>
          <pc:docMk/>
          <pc:sldMk cId="1593217219" sldId="309"/>
        </pc:sldMkLst>
      </pc:sldChg>
      <pc:sldChg chg="add del ord">
        <pc:chgData name="Tomáš Marek" userId="53742ee9-ccb9-420c-8223-d05f90d8c1c3" providerId="ADAL" clId="{28433C15-0FB6-4A25-9BBE-BEE888822B6E}" dt="2020-03-18T06:58:52.679" v="3171" actId="47"/>
        <pc:sldMkLst>
          <pc:docMk/>
          <pc:sldMk cId="327069703" sldId="311"/>
        </pc:sldMkLst>
      </pc:sldChg>
      <pc:sldChg chg="add del ord modNotesTx">
        <pc:chgData name="Tomáš Marek" userId="53742ee9-ccb9-420c-8223-d05f90d8c1c3" providerId="ADAL" clId="{28433C15-0FB6-4A25-9BBE-BEE888822B6E}" dt="2020-03-18T06:58:52.679" v="3171" actId="47"/>
        <pc:sldMkLst>
          <pc:docMk/>
          <pc:sldMk cId="2761223701" sldId="312"/>
        </pc:sldMkLst>
      </pc:sldChg>
      <pc:sldChg chg="add del ord">
        <pc:chgData name="Tomáš Marek" userId="53742ee9-ccb9-420c-8223-d05f90d8c1c3" providerId="ADAL" clId="{28433C15-0FB6-4A25-9BBE-BEE888822B6E}" dt="2020-03-18T06:58:52.679" v="3171" actId="47"/>
        <pc:sldMkLst>
          <pc:docMk/>
          <pc:sldMk cId="418651594" sldId="313"/>
        </pc:sldMkLst>
      </pc:sldChg>
      <pc:sldChg chg="add ord">
        <pc:chgData name="Tomáš Marek" userId="53742ee9-ccb9-420c-8223-d05f90d8c1c3" providerId="ADAL" clId="{28433C15-0FB6-4A25-9BBE-BEE888822B6E}" dt="2020-03-12T14:01:59.751" v="641"/>
        <pc:sldMkLst>
          <pc:docMk/>
          <pc:sldMk cId="4200110969" sldId="316"/>
        </pc:sldMkLst>
      </pc:sldChg>
      <pc:sldChg chg="add del ord">
        <pc:chgData name="Tomáš Marek" userId="53742ee9-ccb9-420c-8223-d05f90d8c1c3" providerId="ADAL" clId="{28433C15-0FB6-4A25-9BBE-BEE888822B6E}" dt="2020-03-12T14:35:30.311" v="994" actId="47"/>
        <pc:sldMkLst>
          <pc:docMk/>
          <pc:sldMk cId="996734908" sldId="318"/>
        </pc:sldMkLst>
      </pc:sldChg>
      <pc:sldChg chg="add">
        <pc:chgData name="Tomáš Marek" userId="53742ee9-ccb9-420c-8223-d05f90d8c1c3" providerId="ADAL" clId="{28433C15-0FB6-4A25-9BBE-BEE888822B6E}" dt="2020-03-12T12:01:46.593" v="38"/>
        <pc:sldMkLst>
          <pc:docMk/>
          <pc:sldMk cId="583587935" sldId="319"/>
        </pc:sldMkLst>
      </pc:sldChg>
      <pc:sldChg chg="modSp add del mod ord">
        <pc:chgData name="Tomáš Marek" userId="53742ee9-ccb9-420c-8223-d05f90d8c1c3" providerId="ADAL" clId="{28433C15-0FB6-4A25-9BBE-BEE888822B6E}" dt="2020-03-12T13:51:35.797" v="169" actId="47"/>
        <pc:sldMkLst>
          <pc:docMk/>
          <pc:sldMk cId="1798166328" sldId="320"/>
        </pc:sldMkLst>
        <pc:spChg chg="mod">
          <ac:chgData name="Tomáš Marek" userId="53742ee9-ccb9-420c-8223-d05f90d8c1c3" providerId="ADAL" clId="{28433C15-0FB6-4A25-9BBE-BEE888822B6E}" dt="2020-03-12T13:47:35.756" v="79" actId="6549"/>
          <ac:spMkLst>
            <pc:docMk/>
            <pc:sldMk cId="1798166328" sldId="320"/>
            <ac:spMk id="5" creationId="{0CE3CDB9-B990-46E2-8432-5C12E07AD126}"/>
          </ac:spMkLst>
        </pc:spChg>
      </pc:sldChg>
      <pc:sldChg chg="del">
        <pc:chgData name="Tomáš Marek" userId="53742ee9-ccb9-420c-8223-d05f90d8c1c3" providerId="ADAL" clId="{28433C15-0FB6-4A25-9BBE-BEE888822B6E}" dt="2020-03-12T12:01:02.472" v="36" actId="47"/>
        <pc:sldMkLst>
          <pc:docMk/>
          <pc:sldMk cId="0" sldId="321"/>
        </pc:sldMkLst>
      </pc:sldChg>
      <pc:sldChg chg="add ord modNotesTx">
        <pc:chgData name="Tomáš Marek" userId="53742ee9-ccb9-420c-8223-d05f90d8c1c3" providerId="ADAL" clId="{28433C15-0FB6-4A25-9BBE-BEE888822B6E}" dt="2020-03-12T14:33:43.764" v="993" actId="20577"/>
        <pc:sldMkLst>
          <pc:docMk/>
          <pc:sldMk cId="2822090107" sldId="323"/>
        </pc:sldMkLst>
      </pc:sldChg>
      <pc:sldChg chg="del">
        <pc:chgData name="Tomáš Marek" userId="53742ee9-ccb9-420c-8223-d05f90d8c1c3" providerId="ADAL" clId="{28433C15-0FB6-4A25-9BBE-BEE888822B6E}" dt="2020-03-12T12:01:02.472" v="36" actId="47"/>
        <pc:sldMkLst>
          <pc:docMk/>
          <pc:sldMk cId="0" sldId="325"/>
        </pc:sldMkLst>
      </pc:sldChg>
      <pc:sldChg chg="del">
        <pc:chgData name="Tomáš Marek" userId="53742ee9-ccb9-420c-8223-d05f90d8c1c3" providerId="ADAL" clId="{28433C15-0FB6-4A25-9BBE-BEE888822B6E}" dt="2020-03-12T12:01:02.472" v="36" actId="47"/>
        <pc:sldMkLst>
          <pc:docMk/>
          <pc:sldMk cId="0" sldId="338"/>
        </pc:sldMkLst>
      </pc:sldChg>
      <pc:sldChg chg="del">
        <pc:chgData name="Tomáš Marek" userId="53742ee9-ccb9-420c-8223-d05f90d8c1c3" providerId="ADAL" clId="{28433C15-0FB6-4A25-9BBE-BEE888822B6E}" dt="2020-03-12T12:01:02.472" v="36" actId="47"/>
        <pc:sldMkLst>
          <pc:docMk/>
          <pc:sldMk cId="1783430792" sldId="381"/>
        </pc:sldMkLst>
      </pc:sldChg>
      <pc:sldChg chg="del">
        <pc:chgData name="Tomáš Marek" userId="53742ee9-ccb9-420c-8223-d05f90d8c1c3" providerId="ADAL" clId="{28433C15-0FB6-4A25-9BBE-BEE888822B6E}" dt="2020-03-12T12:01:02.472" v="36" actId="47"/>
        <pc:sldMkLst>
          <pc:docMk/>
          <pc:sldMk cId="2696040523" sldId="384"/>
        </pc:sldMkLst>
      </pc:sldChg>
      <pc:sldChg chg="del">
        <pc:chgData name="Tomáš Marek" userId="53742ee9-ccb9-420c-8223-d05f90d8c1c3" providerId="ADAL" clId="{28433C15-0FB6-4A25-9BBE-BEE888822B6E}" dt="2020-03-12T12:01:02.472" v="36" actId="47"/>
        <pc:sldMkLst>
          <pc:docMk/>
          <pc:sldMk cId="3640450256" sldId="385"/>
        </pc:sldMkLst>
      </pc:sldChg>
      <pc:sldChg chg="add">
        <pc:chgData name="Tomáš Marek" userId="53742ee9-ccb9-420c-8223-d05f90d8c1c3" providerId="ADAL" clId="{28433C15-0FB6-4A25-9BBE-BEE888822B6E}" dt="2020-03-12T13:45:44.852" v="41"/>
        <pc:sldMkLst>
          <pc:docMk/>
          <pc:sldMk cId="0" sldId="395"/>
        </pc:sldMkLst>
      </pc:sldChg>
      <pc:sldChg chg="add">
        <pc:chgData name="Tomáš Marek" userId="53742ee9-ccb9-420c-8223-d05f90d8c1c3" providerId="ADAL" clId="{28433C15-0FB6-4A25-9BBE-BEE888822B6E}" dt="2020-03-12T13:45:44.852" v="41"/>
        <pc:sldMkLst>
          <pc:docMk/>
          <pc:sldMk cId="1522126788" sldId="401"/>
        </pc:sldMkLst>
      </pc:sldChg>
      <pc:sldChg chg="add">
        <pc:chgData name="Tomáš Marek" userId="53742ee9-ccb9-420c-8223-d05f90d8c1c3" providerId="ADAL" clId="{28433C15-0FB6-4A25-9BBE-BEE888822B6E}" dt="2020-03-12T13:45:44.852" v="41"/>
        <pc:sldMkLst>
          <pc:docMk/>
          <pc:sldMk cId="3262877088" sldId="408"/>
        </pc:sldMkLst>
      </pc:sldChg>
      <pc:sldChg chg="add">
        <pc:chgData name="Tomáš Marek" userId="53742ee9-ccb9-420c-8223-d05f90d8c1c3" providerId="ADAL" clId="{28433C15-0FB6-4A25-9BBE-BEE888822B6E}" dt="2020-03-12T13:45:44.852" v="41"/>
        <pc:sldMkLst>
          <pc:docMk/>
          <pc:sldMk cId="97273025" sldId="409"/>
        </pc:sldMkLst>
      </pc:sldChg>
      <pc:sldChg chg="modSp add mod">
        <pc:chgData name="Tomáš Marek" userId="53742ee9-ccb9-420c-8223-d05f90d8c1c3" providerId="ADAL" clId="{28433C15-0FB6-4A25-9BBE-BEE888822B6E}" dt="2020-03-12T15:00:14.254" v="2130" actId="20577"/>
        <pc:sldMkLst>
          <pc:docMk/>
          <pc:sldMk cId="2817759882" sldId="410"/>
        </pc:sldMkLst>
        <pc:spChg chg="mod">
          <ac:chgData name="Tomáš Marek" userId="53742ee9-ccb9-420c-8223-d05f90d8c1c3" providerId="ADAL" clId="{28433C15-0FB6-4A25-9BBE-BEE888822B6E}" dt="2020-03-12T15:00:14.254" v="2130" actId="20577"/>
          <ac:spMkLst>
            <pc:docMk/>
            <pc:sldMk cId="2817759882" sldId="410"/>
            <ac:spMk id="3" creationId="{00000000-0000-0000-0000-000000000000}"/>
          </ac:spMkLst>
        </pc:spChg>
      </pc:sldChg>
      <pc:sldChg chg="add">
        <pc:chgData name="Tomáš Marek" userId="53742ee9-ccb9-420c-8223-d05f90d8c1c3" providerId="ADAL" clId="{28433C15-0FB6-4A25-9BBE-BEE888822B6E}" dt="2020-03-12T13:45:44.852" v="41"/>
        <pc:sldMkLst>
          <pc:docMk/>
          <pc:sldMk cId="2145960685" sldId="420"/>
        </pc:sldMkLst>
      </pc:sldChg>
      <pc:sldChg chg="modSp mod">
        <pc:chgData name="Tomáš Marek" userId="53742ee9-ccb9-420c-8223-d05f90d8c1c3" providerId="ADAL" clId="{28433C15-0FB6-4A25-9BBE-BEE888822B6E}" dt="2020-03-13T06:13:06.139" v="3110" actId="20577"/>
        <pc:sldMkLst>
          <pc:docMk/>
          <pc:sldMk cId="1367388404" sldId="483"/>
        </pc:sldMkLst>
        <pc:spChg chg="mod">
          <ac:chgData name="Tomáš Marek" userId="53742ee9-ccb9-420c-8223-d05f90d8c1c3" providerId="ADAL" clId="{28433C15-0FB6-4A25-9BBE-BEE888822B6E}" dt="2020-03-13T06:13:06.139" v="3110" actId="20577"/>
          <ac:spMkLst>
            <pc:docMk/>
            <pc:sldMk cId="1367388404" sldId="483"/>
            <ac:spMk id="3" creationId="{6BEE9D9D-5263-41B8-90DD-748FA8676935}"/>
          </ac:spMkLst>
        </pc:spChg>
      </pc:sldChg>
      <pc:sldChg chg="add">
        <pc:chgData name="Tomáš Marek" userId="53742ee9-ccb9-420c-8223-d05f90d8c1c3" providerId="ADAL" clId="{28433C15-0FB6-4A25-9BBE-BEE888822B6E}" dt="2020-03-12T13:45:44.852" v="41"/>
        <pc:sldMkLst>
          <pc:docMk/>
          <pc:sldMk cId="0" sldId="484"/>
        </pc:sldMkLst>
      </pc:sldChg>
      <pc:sldChg chg="del">
        <pc:chgData name="Tomáš Marek" userId="53742ee9-ccb9-420c-8223-d05f90d8c1c3" providerId="ADAL" clId="{28433C15-0FB6-4A25-9BBE-BEE888822B6E}" dt="2020-03-12T12:01:02.472" v="36" actId="47"/>
        <pc:sldMkLst>
          <pc:docMk/>
          <pc:sldMk cId="2315830051" sldId="484"/>
        </pc:sldMkLst>
      </pc:sldChg>
      <pc:sldChg chg="del">
        <pc:chgData name="Tomáš Marek" userId="53742ee9-ccb9-420c-8223-d05f90d8c1c3" providerId="ADAL" clId="{28433C15-0FB6-4A25-9BBE-BEE888822B6E}" dt="2020-03-12T12:01:02.472" v="36" actId="47"/>
        <pc:sldMkLst>
          <pc:docMk/>
          <pc:sldMk cId="1404981116" sldId="485"/>
        </pc:sldMkLst>
      </pc:sldChg>
      <pc:sldChg chg="del">
        <pc:chgData name="Tomáš Marek" userId="53742ee9-ccb9-420c-8223-d05f90d8c1c3" providerId="ADAL" clId="{28433C15-0FB6-4A25-9BBE-BEE888822B6E}" dt="2020-03-12T12:01:02.472" v="36" actId="47"/>
        <pc:sldMkLst>
          <pc:docMk/>
          <pc:sldMk cId="3309823247" sldId="486"/>
        </pc:sldMkLst>
      </pc:sldChg>
      <pc:sldChg chg="del">
        <pc:chgData name="Tomáš Marek" userId="53742ee9-ccb9-420c-8223-d05f90d8c1c3" providerId="ADAL" clId="{28433C15-0FB6-4A25-9BBE-BEE888822B6E}" dt="2020-03-12T12:01:02.472" v="36" actId="47"/>
        <pc:sldMkLst>
          <pc:docMk/>
          <pc:sldMk cId="345925823" sldId="487"/>
        </pc:sldMkLst>
      </pc:sldChg>
      <pc:sldChg chg="del">
        <pc:chgData name="Tomáš Marek" userId="53742ee9-ccb9-420c-8223-d05f90d8c1c3" providerId="ADAL" clId="{28433C15-0FB6-4A25-9BBE-BEE888822B6E}" dt="2020-03-12T12:01:02.472" v="36" actId="47"/>
        <pc:sldMkLst>
          <pc:docMk/>
          <pc:sldMk cId="3109972517" sldId="488"/>
        </pc:sldMkLst>
      </pc:sldChg>
      <pc:sldChg chg="del">
        <pc:chgData name="Tomáš Marek" userId="53742ee9-ccb9-420c-8223-d05f90d8c1c3" providerId="ADAL" clId="{28433C15-0FB6-4A25-9BBE-BEE888822B6E}" dt="2020-03-12T12:01:02.472" v="36" actId="47"/>
        <pc:sldMkLst>
          <pc:docMk/>
          <pc:sldMk cId="875955908" sldId="489"/>
        </pc:sldMkLst>
      </pc:sldChg>
      <pc:sldChg chg="del">
        <pc:chgData name="Tomáš Marek" userId="53742ee9-ccb9-420c-8223-d05f90d8c1c3" providerId="ADAL" clId="{28433C15-0FB6-4A25-9BBE-BEE888822B6E}" dt="2020-03-12T12:01:02.472" v="36" actId="47"/>
        <pc:sldMkLst>
          <pc:docMk/>
          <pc:sldMk cId="1952700062" sldId="490"/>
        </pc:sldMkLst>
      </pc:sldChg>
      <pc:sldChg chg="del">
        <pc:chgData name="Tomáš Marek" userId="53742ee9-ccb9-420c-8223-d05f90d8c1c3" providerId="ADAL" clId="{28433C15-0FB6-4A25-9BBE-BEE888822B6E}" dt="2020-03-12T12:01:02.472" v="36" actId="47"/>
        <pc:sldMkLst>
          <pc:docMk/>
          <pc:sldMk cId="3418338085" sldId="493"/>
        </pc:sldMkLst>
      </pc:sldChg>
      <pc:sldChg chg="del">
        <pc:chgData name="Tomáš Marek" userId="53742ee9-ccb9-420c-8223-d05f90d8c1c3" providerId="ADAL" clId="{28433C15-0FB6-4A25-9BBE-BEE888822B6E}" dt="2020-03-12T12:01:02.472" v="36" actId="47"/>
        <pc:sldMkLst>
          <pc:docMk/>
          <pc:sldMk cId="2399410429" sldId="494"/>
        </pc:sldMkLst>
      </pc:sldChg>
      <pc:sldChg chg="del">
        <pc:chgData name="Tomáš Marek" userId="53742ee9-ccb9-420c-8223-d05f90d8c1c3" providerId="ADAL" clId="{28433C15-0FB6-4A25-9BBE-BEE888822B6E}" dt="2020-03-12T12:01:02.472" v="36" actId="47"/>
        <pc:sldMkLst>
          <pc:docMk/>
          <pc:sldMk cId="222111953" sldId="495"/>
        </pc:sldMkLst>
      </pc:sldChg>
      <pc:sldChg chg="del">
        <pc:chgData name="Tomáš Marek" userId="53742ee9-ccb9-420c-8223-d05f90d8c1c3" providerId="ADAL" clId="{28433C15-0FB6-4A25-9BBE-BEE888822B6E}" dt="2020-03-12T12:01:02.472" v="36" actId="47"/>
        <pc:sldMkLst>
          <pc:docMk/>
          <pc:sldMk cId="3362610171" sldId="496"/>
        </pc:sldMkLst>
      </pc:sldChg>
      <pc:sldChg chg="del">
        <pc:chgData name="Tomáš Marek" userId="53742ee9-ccb9-420c-8223-d05f90d8c1c3" providerId="ADAL" clId="{28433C15-0FB6-4A25-9BBE-BEE888822B6E}" dt="2020-03-12T12:01:02.472" v="36" actId="47"/>
        <pc:sldMkLst>
          <pc:docMk/>
          <pc:sldMk cId="3721521838" sldId="497"/>
        </pc:sldMkLst>
      </pc:sldChg>
      <pc:sldChg chg="del">
        <pc:chgData name="Tomáš Marek" userId="53742ee9-ccb9-420c-8223-d05f90d8c1c3" providerId="ADAL" clId="{28433C15-0FB6-4A25-9BBE-BEE888822B6E}" dt="2020-03-12T12:01:02.472" v="36" actId="47"/>
        <pc:sldMkLst>
          <pc:docMk/>
          <pc:sldMk cId="60599264" sldId="498"/>
        </pc:sldMkLst>
      </pc:sldChg>
      <pc:sldChg chg="del">
        <pc:chgData name="Tomáš Marek" userId="53742ee9-ccb9-420c-8223-d05f90d8c1c3" providerId="ADAL" clId="{28433C15-0FB6-4A25-9BBE-BEE888822B6E}" dt="2020-03-12T12:01:02.472" v="36" actId="47"/>
        <pc:sldMkLst>
          <pc:docMk/>
          <pc:sldMk cId="3199928276" sldId="500"/>
        </pc:sldMkLst>
      </pc:sldChg>
      <pc:sldChg chg="del">
        <pc:chgData name="Tomáš Marek" userId="53742ee9-ccb9-420c-8223-d05f90d8c1c3" providerId="ADAL" clId="{28433C15-0FB6-4A25-9BBE-BEE888822B6E}" dt="2020-03-12T12:01:02.472" v="36" actId="47"/>
        <pc:sldMkLst>
          <pc:docMk/>
          <pc:sldMk cId="2567149960" sldId="501"/>
        </pc:sldMkLst>
      </pc:sldChg>
      <pc:sldChg chg="del">
        <pc:chgData name="Tomáš Marek" userId="53742ee9-ccb9-420c-8223-d05f90d8c1c3" providerId="ADAL" clId="{28433C15-0FB6-4A25-9BBE-BEE888822B6E}" dt="2020-03-12T12:01:02.472" v="36" actId="47"/>
        <pc:sldMkLst>
          <pc:docMk/>
          <pc:sldMk cId="4263254539" sldId="502"/>
        </pc:sldMkLst>
      </pc:sldChg>
      <pc:sldChg chg="del">
        <pc:chgData name="Tomáš Marek" userId="53742ee9-ccb9-420c-8223-d05f90d8c1c3" providerId="ADAL" clId="{28433C15-0FB6-4A25-9BBE-BEE888822B6E}" dt="2020-03-12T12:01:02.472" v="36" actId="47"/>
        <pc:sldMkLst>
          <pc:docMk/>
          <pc:sldMk cId="2402873385" sldId="503"/>
        </pc:sldMkLst>
      </pc:sldChg>
      <pc:sldChg chg="del">
        <pc:chgData name="Tomáš Marek" userId="53742ee9-ccb9-420c-8223-d05f90d8c1c3" providerId="ADAL" clId="{28433C15-0FB6-4A25-9BBE-BEE888822B6E}" dt="2020-03-12T12:01:02.472" v="36" actId="47"/>
        <pc:sldMkLst>
          <pc:docMk/>
          <pc:sldMk cId="3136394531" sldId="504"/>
        </pc:sldMkLst>
      </pc:sldChg>
      <pc:sldChg chg="del">
        <pc:chgData name="Tomáš Marek" userId="53742ee9-ccb9-420c-8223-d05f90d8c1c3" providerId="ADAL" clId="{28433C15-0FB6-4A25-9BBE-BEE888822B6E}" dt="2020-03-12T12:01:02.472" v="36" actId="47"/>
        <pc:sldMkLst>
          <pc:docMk/>
          <pc:sldMk cId="3565482861" sldId="505"/>
        </pc:sldMkLst>
      </pc:sldChg>
      <pc:sldChg chg="del">
        <pc:chgData name="Tomáš Marek" userId="53742ee9-ccb9-420c-8223-d05f90d8c1c3" providerId="ADAL" clId="{28433C15-0FB6-4A25-9BBE-BEE888822B6E}" dt="2020-03-12T12:01:02.472" v="36" actId="47"/>
        <pc:sldMkLst>
          <pc:docMk/>
          <pc:sldMk cId="2140862335" sldId="508"/>
        </pc:sldMkLst>
      </pc:sldChg>
      <pc:sldChg chg="del">
        <pc:chgData name="Tomáš Marek" userId="53742ee9-ccb9-420c-8223-d05f90d8c1c3" providerId="ADAL" clId="{28433C15-0FB6-4A25-9BBE-BEE888822B6E}" dt="2020-03-12T12:01:02.472" v="36" actId="47"/>
        <pc:sldMkLst>
          <pc:docMk/>
          <pc:sldMk cId="380199852" sldId="509"/>
        </pc:sldMkLst>
      </pc:sldChg>
      <pc:sldChg chg="del">
        <pc:chgData name="Tomáš Marek" userId="53742ee9-ccb9-420c-8223-d05f90d8c1c3" providerId="ADAL" clId="{28433C15-0FB6-4A25-9BBE-BEE888822B6E}" dt="2020-03-12T12:01:02.472" v="36" actId="47"/>
        <pc:sldMkLst>
          <pc:docMk/>
          <pc:sldMk cId="3668275528" sldId="510"/>
        </pc:sldMkLst>
      </pc:sldChg>
      <pc:sldChg chg="del">
        <pc:chgData name="Tomáš Marek" userId="53742ee9-ccb9-420c-8223-d05f90d8c1c3" providerId="ADAL" clId="{28433C15-0FB6-4A25-9BBE-BEE888822B6E}" dt="2020-03-12T12:01:02.472" v="36" actId="47"/>
        <pc:sldMkLst>
          <pc:docMk/>
          <pc:sldMk cId="2370794114" sldId="512"/>
        </pc:sldMkLst>
      </pc:sldChg>
      <pc:sldChg chg="del">
        <pc:chgData name="Tomáš Marek" userId="53742ee9-ccb9-420c-8223-d05f90d8c1c3" providerId="ADAL" clId="{28433C15-0FB6-4A25-9BBE-BEE888822B6E}" dt="2020-03-12T12:01:02.472" v="36" actId="47"/>
        <pc:sldMkLst>
          <pc:docMk/>
          <pc:sldMk cId="1620296450" sldId="513"/>
        </pc:sldMkLst>
      </pc:sldChg>
      <pc:sldChg chg="del">
        <pc:chgData name="Tomáš Marek" userId="53742ee9-ccb9-420c-8223-d05f90d8c1c3" providerId="ADAL" clId="{28433C15-0FB6-4A25-9BBE-BEE888822B6E}" dt="2020-03-12T12:01:02.472" v="36" actId="47"/>
        <pc:sldMkLst>
          <pc:docMk/>
          <pc:sldMk cId="1648857618" sldId="514"/>
        </pc:sldMkLst>
      </pc:sldChg>
      <pc:sldChg chg="del">
        <pc:chgData name="Tomáš Marek" userId="53742ee9-ccb9-420c-8223-d05f90d8c1c3" providerId="ADAL" clId="{28433C15-0FB6-4A25-9BBE-BEE888822B6E}" dt="2020-03-12T12:01:02.472" v="36" actId="47"/>
        <pc:sldMkLst>
          <pc:docMk/>
          <pc:sldMk cId="3426400794" sldId="515"/>
        </pc:sldMkLst>
      </pc:sldChg>
      <pc:sldChg chg="del">
        <pc:chgData name="Tomáš Marek" userId="53742ee9-ccb9-420c-8223-d05f90d8c1c3" providerId="ADAL" clId="{28433C15-0FB6-4A25-9BBE-BEE888822B6E}" dt="2020-03-12T12:01:02.472" v="36" actId="47"/>
        <pc:sldMkLst>
          <pc:docMk/>
          <pc:sldMk cId="3016250178" sldId="516"/>
        </pc:sldMkLst>
      </pc:sldChg>
      <pc:sldChg chg="del">
        <pc:chgData name="Tomáš Marek" userId="53742ee9-ccb9-420c-8223-d05f90d8c1c3" providerId="ADAL" clId="{28433C15-0FB6-4A25-9BBE-BEE888822B6E}" dt="2020-03-12T12:01:02.472" v="36" actId="47"/>
        <pc:sldMkLst>
          <pc:docMk/>
          <pc:sldMk cId="1551458152" sldId="517"/>
        </pc:sldMkLst>
      </pc:sldChg>
      <pc:sldChg chg="del">
        <pc:chgData name="Tomáš Marek" userId="53742ee9-ccb9-420c-8223-d05f90d8c1c3" providerId="ADAL" clId="{28433C15-0FB6-4A25-9BBE-BEE888822B6E}" dt="2020-03-12T12:01:02.472" v="36" actId="47"/>
        <pc:sldMkLst>
          <pc:docMk/>
          <pc:sldMk cId="2651098078" sldId="518"/>
        </pc:sldMkLst>
      </pc:sldChg>
      <pc:sldChg chg="del">
        <pc:chgData name="Tomáš Marek" userId="53742ee9-ccb9-420c-8223-d05f90d8c1c3" providerId="ADAL" clId="{28433C15-0FB6-4A25-9BBE-BEE888822B6E}" dt="2020-03-12T12:01:02.472" v="36" actId="47"/>
        <pc:sldMkLst>
          <pc:docMk/>
          <pc:sldMk cId="1144526747" sldId="520"/>
        </pc:sldMkLst>
      </pc:sldChg>
      <pc:sldChg chg="del">
        <pc:chgData name="Tomáš Marek" userId="53742ee9-ccb9-420c-8223-d05f90d8c1c3" providerId="ADAL" clId="{28433C15-0FB6-4A25-9BBE-BEE888822B6E}" dt="2020-03-12T12:01:02.472" v="36" actId="47"/>
        <pc:sldMkLst>
          <pc:docMk/>
          <pc:sldMk cId="1014226284" sldId="521"/>
        </pc:sldMkLst>
      </pc:sldChg>
      <pc:sldChg chg="del">
        <pc:chgData name="Tomáš Marek" userId="53742ee9-ccb9-420c-8223-d05f90d8c1c3" providerId="ADAL" clId="{28433C15-0FB6-4A25-9BBE-BEE888822B6E}" dt="2020-03-12T12:01:02.472" v="36" actId="47"/>
        <pc:sldMkLst>
          <pc:docMk/>
          <pc:sldMk cId="2219926965" sldId="522"/>
        </pc:sldMkLst>
      </pc:sldChg>
      <pc:sldChg chg="add">
        <pc:chgData name="Tomáš Marek" userId="53742ee9-ccb9-420c-8223-d05f90d8c1c3" providerId="ADAL" clId="{28433C15-0FB6-4A25-9BBE-BEE888822B6E}" dt="2020-03-12T13:45:44.852" v="41"/>
        <pc:sldMkLst>
          <pc:docMk/>
          <pc:sldMk cId="289493219" sldId="523"/>
        </pc:sldMkLst>
      </pc:sldChg>
      <pc:sldChg chg="del">
        <pc:chgData name="Tomáš Marek" userId="53742ee9-ccb9-420c-8223-d05f90d8c1c3" providerId="ADAL" clId="{28433C15-0FB6-4A25-9BBE-BEE888822B6E}" dt="2020-03-12T12:01:02.472" v="36" actId="47"/>
        <pc:sldMkLst>
          <pc:docMk/>
          <pc:sldMk cId="3777803730" sldId="524"/>
        </pc:sldMkLst>
      </pc:sldChg>
      <pc:sldChg chg="del">
        <pc:chgData name="Tomáš Marek" userId="53742ee9-ccb9-420c-8223-d05f90d8c1c3" providerId="ADAL" clId="{28433C15-0FB6-4A25-9BBE-BEE888822B6E}" dt="2020-03-12T12:01:02.472" v="36" actId="47"/>
        <pc:sldMkLst>
          <pc:docMk/>
          <pc:sldMk cId="2466292000" sldId="525"/>
        </pc:sldMkLst>
      </pc:sldChg>
      <pc:sldChg chg="add">
        <pc:chgData name="Tomáš Marek" userId="53742ee9-ccb9-420c-8223-d05f90d8c1c3" providerId="ADAL" clId="{28433C15-0FB6-4A25-9BBE-BEE888822B6E}" dt="2020-03-12T13:45:44.852" v="41"/>
        <pc:sldMkLst>
          <pc:docMk/>
          <pc:sldMk cId="3640133206" sldId="526"/>
        </pc:sldMkLst>
      </pc:sldChg>
      <pc:sldChg chg="addSp modSp add mod">
        <pc:chgData name="Tomáš Marek" userId="53742ee9-ccb9-420c-8223-d05f90d8c1c3" providerId="ADAL" clId="{28433C15-0FB6-4A25-9BBE-BEE888822B6E}" dt="2020-03-12T17:20:15.422" v="2972" actId="1076"/>
        <pc:sldMkLst>
          <pc:docMk/>
          <pc:sldMk cId="478216488" sldId="527"/>
        </pc:sldMkLst>
        <pc:spChg chg="mod">
          <ac:chgData name="Tomáš Marek" userId="53742ee9-ccb9-420c-8223-d05f90d8c1c3" providerId="ADAL" clId="{28433C15-0FB6-4A25-9BBE-BEE888822B6E}" dt="2020-03-12T16:08:11.266" v="2960" actId="14100"/>
          <ac:spMkLst>
            <pc:docMk/>
            <pc:sldMk cId="478216488" sldId="527"/>
            <ac:spMk id="2" creationId="{D90D6D20-2F4E-4486-80A0-0CE2D8F2C7AA}"/>
          </ac:spMkLst>
        </pc:spChg>
        <pc:spChg chg="mod">
          <ac:chgData name="Tomáš Marek" userId="53742ee9-ccb9-420c-8223-d05f90d8c1c3" providerId="ADAL" clId="{28433C15-0FB6-4A25-9BBE-BEE888822B6E}" dt="2020-03-12T16:09:50.546" v="2965" actId="20577"/>
          <ac:spMkLst>
            <pc:docMk/>
            <pc:sldMk cId="478216488" sldId="527"/>
            <ac:spMk id="3" creationId="{ED7B73D7-7718-4864-83BF-4A4A630DA977}"/>
          </ac:spMkLst>
        </pc:spChg>
        <pc:spChg chg="add mod">
          <ac:chgData name="Tomáš Marek" userId="53742ee9-ccb9-420c-8223-d05f90d8c1c3" providerId="ADAL" clId="{28433C15-0FB6-4A25-9BBE-BEE888822B6E}" dt="2020-03-12T17:20:15.422" v="2972" actId="1076"/>
          <ac:spMkLst>
            <pc:docMk/>
            <pc:sldMk cId="478216488" sldId="527"/>
            <ac:spMk id="6" creationId="{EBBACE81-82CB-4A55-BCE9-955BE1BA5E94}"/>
          </ac:spMkLst>
        </pc:spChg>
        <pc:picChg chg="add mod">
          <ac:chgData name="Tomáš Marek" userId="53742ee9-ccb9-420c-8223-d05f90d8c1c3" providerId="ADAL" clId="{28433C15-0FB6-4A25-9BBE-BEE888822B6E}" dt="2020-03-12T17:20:15.422" v="2972" actId="1076"/>
          <ac:picMkLst>
            <pc:docMk/>
            <pc:sldMk cId="478216488" sldId="527"/>
            <ac:picMk id="5" creationId="{F7A33CFB-B951-45FA-8787-876D4E7F4566}"/>
          </ac:picMkLst>
        </pc:picChg>
      </pc:sldChg>
      <pc:sldChg chg="add del">
        <pc:chgData name="Tomáš Marek" userId="53742ee9-ccb9-420c-8223-d05f90d8c1c3" providerId="ADAL" clId="{28433C15-0FB6-4A25-9BBE-BEE888822B6E}" dt="2020-03-12T13:48:30.100" v="82" actId="47"/>
        <pc:sldMkLst>
          <pc:docMk/>
          <pc:sldMk cId="1141362057" sldId="528"/>
        </pc:sldMkLst>
      </pc:sldChg>
      <pc:sldChg chg="modSp add del mod">
        <pc:chgData name="Tomáš Marek" userId="53742ee9-ccb9-420c-8223-d05f90d8c1c3" providerId="ADAL" clId="{28433C15-0FB6-4A25-9BBE-BEE888822B6E}" dt="2020-03-12T13:58:30.384" v="635" actId="47"/>
        <pc:sldMkLst>
          <pc:docMk/>
          <pc:sldMk cId="3178262543" sldId="529"/>
        </pc:sldMkLst>
        <pc:spChg chg="mod">
          <ac:chgData name="Tomáš Marek" userId="53742ee9-ccb9-420c-8223-d05f90d8c1c3" providerId="ADAL" clId="{28433C15-0FB6-4A25-9BBE-BEE888822B6E}" dt="2020-03-12T13:51:22.841" v="134" actId="20577"/>
          <ac:spMkLst>
            <pc:docMk/>
            <pc:sldMk cId="3178262543" sldId="529"/>
            <ac:spMk id="2" creationId="{564AFF96-0619-46C6-9BC5-8711B2FFD092}"/>
          </ac:spMkLst>
        </pc:spChg>
        <pc:spChg chg="mod">
          <ac:chgData name="Tomáš Marek" userId="53742ee9-ccb9-420c-8223-d05f90d8c1c3" providerId="ADAL" clId="{28433C15-0FB6-4A25-9BBE-BEE888822B6E}" dt="2020-03-12T13:58:26.635" v="634" actId="20577"/>
          <ac:spMkLst>
            <pc:docMk/>
            <pc:sldMk cId="3178262543" sldId="529"/>
            <ac:spMk id="3" creationId="{F53B1486-E576-483E-8799-EBE0BF9F8AB4}"/>
          </ac:spMkLst>
        </pc:spChg>
      </pc:sldChg>
      <pc:sldChg chg="modSp add mod">
        <pc:chgData name="Tomáš Marek" userId="53742ee9-ccb9-420c-8223-d05f90d8c1c3" providerId="ADAL" clId="{28433C15-0FB6-4A25-9BBE-BEE888822B6E}" dt="2020-03-12T15:27:23.547" v="2290" actId="5793"/>
        <pc:sldMkLst>
          <pc:docMk/>
          <pc:sldMk cId="716737123" sldId="530"/>
        </pc:sldMkLst>
        <pc:spChg chg="mod">
          <ac:chgData name="Tomáš Marek" userId="53742ee9-ccb9-420c-8223-d05f90d8c1c3" providerId="ADAL" clId="{28433C15-0FB6-4A25-9BBE-BEE888822B6E}" dt="2020-03-12T14:02:43.808" v="657" actId="20577"/>
          <ac:spMkLst>
            <pc:docMk/>
            <pc:sldMk cId="716737123" sldId="530"/>
            <ac:spMk id="2" creationId="{A0F06C25-7304-4866-8EFE-6FD0CC5A3476}"/>
          </ac:spMkLst>
        </pc:spChg>
        <pc:spChg chg="mod">
          <ac:chgData name="Tomáš Marek" userId="53742ee9-ccb9-420c-8223-d05f90d8c1c3" providerId="ADAL" clId="{28433C15-0FB6-4A25-9BBE-BEE888822B6E}" dt="2020-03-12T15:27:23.547" v="2290" actId="5793"/>
          <ac:spMkLst>
            <pc:docMk/>
            <pc:sldMk cId="716737123" sldId="530"/>
            <ac:spMk id="3" creationId="{F73DEC33-9725-448A-A1A6-8A3903FA77A9}"/>
          </ac:spMkLst>
        </pc:spChg>
      </pc:sldChg>
      <pc:sldChg chg="addSp delSp modSp add del mod">
        <pc:chgData name="Tomáš Marek" userId="53742ee9-ccb9-420c-8223-d05f90d8c1c3" providerId="ADAL" clId="{28433C15-0FB6-4A25-9BBE-BEE888822B6E}" dt="2020-03-12T17:08:59.543" v="2968" actId="47"/>
        <pc:sldMkLst>
          <pc:docMk/>
          <pc:sldMk cId="845779584" sldId="531"/>
        </pc:sldMkLst>
        <pc:spChg chg="del">
          <ac:chgData name="Tomáš Marek" userId="53742ee9-ccb9-420c-8223-d05f90d8c1c3" providerId="ADAL" clId="{28433C15-0FB6-4A25-9BBE-BEE888822B6E}" dt="2020-03-12T14:47:22.151" v="1537"/>
          <ac:spMkLst>
            <pc:docMk/>
            <pc:sldMk cId="845779584" sldId="531"/>
            <ac:spMk id="2" creationId="{71DABBA5-746B-47C8-BB10-A52A56385B57}"/>
          </ac:spMkLst>
        </pc:spChg>
        <pc:spChg chg="del">
          <ac:chgData name="Tomáš Marek" userId="53742ee9-ccb9-420c-8223-d05f90d8c1c3" providerId="ADAL" clId="{28433C15-0FB6-4A25-9BBE-BEE888822B6E}" dt="2020-03-12T14:47:22.151" v="1537"/>
          <ac:spMkLst>
            <pc:docMk/>
            <pc:sldMk cId="845779584" sldId="531"/>
            <ac:spMk id="3" creationId="{40B4C077-AC2A-4B76-A711-1AD6F5B4C5CF}"/>
          </ac:spMkLst>
        </pc:spChg>
        <pc:picChg chg="add mod">
          <ac:chgData name="Tomáš Marek" userId="53742ee9-ccb9-420c-8223-d05f90d8c1c3" providerId="ADAL" clId="{28433C15-0FB6-4A25-9BBE-BEE888822B6E}" dt="2020-03-12T14:47:25.267" v="1539" actId="27614"/>
          <ac:picMkLst>
            <pc:docMk/>
            <pc:sldMk cId="845779584" sldId="531"/>
            <ac:picMk id="5" creationId="{9CABD8E8-1298-425D-B824-553E1C5C5038}"/>
          </ac:picMkLst>
        </pc:picChg>
        <pc:picChg chg="add del mod">
          <ac:chgData name="Tomáš Marek" userId="53742ee9-ccb9-420c-8223-d05f90d8c1c3" providerId="ADAL" clId="{28433C15-0FB6-4A25-9BBE-BEE888822B6E}" dt="2020-03-12T14:50:23.414" v="1571" actId="478"/>
          <ac:picMkLst>
            <pc:docMk/>
            <pc:sldMk cId="845779584" sldId="531"/>
            <ac:picMk id="7" creationId="{C073FFC0-8CFA-4EAA-B4B2-1660E795A7D6}"/>
          </ac:picMkLst>
        </pc:picChg>
        <pc:picChg chg="add del mod">
          <ac:chgData name="Tomáš Marek" userId="53742ee9-ccb9-420c-8223-d05f90d8c1c3" providerId="ADAL" clId="{28433C15-0FB6-4A25-9BBE-BEE888822B6E}" dt="2020-03-12T14:49:17.888" v="1561" actId="478"/>
          <ac:picMkLst>
            <pc:docMk/>
            <pc:sldMk cId="845779584" sldId="531"/>
            <ac:picMk id="9" creationId="{8B8F2373-5367-44EE-A9A1-A5E938DDD924}"/>
          </ac:picMkLst>
        </pc:picChg>
        <pc:picChg chg="add del mod">
          <ac:chgData name="Tomáš Marek" userId="53742ee9-ccb9-420c-8223-d05f90d8c1c3" providerId="ADAL" clId="{28433C15-0FB6-4A25-9BBE-BEE888822B6E}" dt="2020-03-12T14:50:32.435" v="1574" actId="478"/>
          <ac:picMkLst>
            <pc:docMk/>
            <pc:sldMk cId="845779584" sldId="531"/>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3872218117" sldId="531"/>
        </pc:sldMkLst>
      </pc:sldChg>
      <pc:sldChg chg="addSp delSp modSp add del mod">
        <pc:chgData name="Tomáš Marek" userId="53742ee9-ccb9-420c-8223-d05f90d8c1c3" providerId="ADAL" clId="{28433C15-0FB6-4A25-9BBE-BEE888822B6E}" dt="2020-03-12T17:08:57.651" v="2967" actId="47"/>
        <pc:sldMkLst>
          <pc:docMk/>
          <pc:sldMk cId="79201446" sldId="532"/>
        </pc:sldMkLst>
        <pc:spChg chg="add del mod">
          <ac:chgData name="Tomáš Marek" userId="53742ee9-ccb9-420c-8223-d05f90d8c1c3" providerId="ADAL" clId="{28433C15-0FB6-4A25-9BBE-BEE888822B6E}" dt="2020-03-12T14:53:55.216" v="1734" actId="478"/>
          <ac:spMkLst>
            <pc:docMk/>
            <pc:sldMk cId="79201446" sldId="532"/>
            <ac:spMk id="2" creationId="{6EB4336D-A969-45CB-AB17-1F255648ABCD}"/>
          </ac:spMkLst>
        </pc:spChg>
        <pc:spChg chg="add del mod">
          <ac:chgData name="Tomáš Marek" userId="53742ee9-ccb9-420c-8223-d05f90d8c1c3" providerId="ADAL" clId="{28433C15-0FB6-4A25-9BBE-BEE888822B6E}" dt="2020-03-12T14:53:54.215" v="1733" actId="478"/>
          <ac:spMkLst>
            <pc:docMk/>
            <pc:sldMk cId="79201446" sldId="532"/>
            <ac:spMk id="3" creationId="{242EF3A2-4077-46BC-926C-5220486F069A}"/>
          </ac:spMkLst>
        </pc:spChg>
      </pc:sldChg>
      <pc:sldChg chg="del">
        <pc:chgData name="Tomáš Marek" userId="53742ee9-ccb9-420c-8223-d05f90d8c1c3" providerId="ADAL" clId="{28433C15-0FB6-4A25-9BBE-BEE888822B6E}" dt="2020-03-12T12:01:02.472" v="36" actId="47"/>
        <pc:sldMkLst>
          <pc:docMk/>
          <pc:sldMk cId="743174614" sldId="532"/>
        </pc:sldMkLst>
      </pc:sldChg>
      <pc:sldChg chg="del">
        <pc:chgData name="Tomáš Marek" userId="53742ee9-ccb9-420c-8223-d05f90d8c1c3" providerId="ADAL" clId="{28433C15-0FB6-4A25-9BBE-BEE888822B6E}" dt="2020-03-12T12:01:02.472" v="36" actId="47"/>
        <pc:sldMkLst>
          <pc:docMk/>
          <pc:sldMk cId="2167505130" sldId="533"/>
        </pc:sldMkLst>
      </pc:sldChg>
      <pc:sldChg chg="delSp add mod">
        <pc:chgData name="Tomáš Marek" userId="53742ee9-ccb9-420c-8223-d05f90d8c1c3" providerId="ADAL" clId="{28433C15-0FB6-4A25-9BBE-BEE888822B6E}" dt="2020-03-12T17:08:54.271" v="2966" actId="478"/>
        <pc:sldMkLst>
          <pc:docMk/>
          <pc:sldMk cId="2415169371" sldId="533"/>
        </pc:sldMkLst>
        <pc:picChg chg="del">
          <ac:chgData name="Tomáš Marek" userId="53742ee9-ccb9-420c-8223-d05f90d8c1c3" providerId="ADAL" clId="{28433C15-0FB6-4A25-9BBE-BEE888822B6E}" dt="2020-03-12T17:08:54.271" v="2966" actId="478"/>
          <ac:picMkLst>
            <pc:docMk/>
            <pc:sldMk cId="2415169371" sldId="533"/>
            <ac:picMk id="11" creationId="{2A5864DE-7328-44F3-A465-4645D4AA6AF1}"/>
          </ac:picMkLst>
        </pc:picChg>
      </pc:sldChg>
      <pc:sldChg chg="delSp modSp add mod">
        <pc:chgData name="Tomáš Marek" userId="53742ee9-ccb9-420c-8223-d05f90d8c1c3" providerId="ADAL" clId="{28433C15-0FB6-4A25-9BBE-BEE888822B6E}" dt="2020-03-12T17:09:05.280" v="2969" actId="478"/>
        <pc:sldMkLst>
          <pc:docMk/>
          <pc:sldMk cId="2121032509" sldId="534"/>
        </pc:sldMkLst>
        <pc:spChg chg="mod">
          <ac:chgData name="Tomáš Marek" userId="53742ee9-ccb9-420c-8223-d05f90d8c1c3" providerId="ADAL" clId="{28433C15-0FB6-4A25-9BBE-BEE888822B6E}" dt="2020-03-12T14:55:06.647" v="1871" actId="20577"/>
          <ac:spMkLst>
            <pc:docMk/>
            <pc:sldMk cId="2121032509" sldId="534"/>
            <ac:spMk id="3" creationId="{242EF3A2-4077-46BC-926C-5220486F069A}"/>
          </ac:spMkLst>
        </pc:spChg>
        <pc:picChg chg="del">
          <ac:chgData name="Tomáš Marek" userId="53742ee9-ccb9-420c-8223-d05f90d8c1c3" providerId="ADAL" clId="{28433C15-0FB6-4A25-9BBE-BEE888822B6E}" dt="2020-03-12T17:09:05.280" v="2969" actId="478"/>
          <ac:picMkLst>
            <pc:docMk/>
            <pc:sldMk cId="2121032509" sldId="534"/>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2221610288" sldId="534"/>
        </pc:sldMkLst>
      </pc:sldChg>
      <pc:sldChg chg="delSp modSp add del mod">
        <pc:chgData name="Tomáš Marek" userId="53742ee9-ccb9-420c-8223-d05f90d8c1c3" providerId="ADAL" clId="{28433C15-0FB6-4A25-9BBE-BEE888822B6E}" dt="2020-03-18T06:58:52.679" v="3171" actId="47"/>
        <pc:sldMkLst>
          <pc:docMk/>
          <pc:sldMk cId="3372007858" sldId="535"/>
        </pc:sldMkLst>
        <pc:spChg chg="mod">
          <ac:chgData name="Tomáš Marek" userId="53742ee9-ccb9-420c-8223-d05f90d8c1c3" providerId="ADAL" clId="{28433C15-0FB6-4A25-9BBE-BEE888822B6E}" dt="2020-03-12T14:55:52.900" v="2016" actId="20577"/>
          <ac:spMkLst>
            <pc:docMk/>
            <pc:sldMk cId="3372007858" sldId="535"/>
            <ac:spMk id="3" creationId="{242EF3A2-4077-46BC-926C-5220486F069A}"/>
          </ac:spMkLst>
        </pc:spChg>
        <pc:picChg chg="del">
          <ac:chgData name="Tomáš Marek" userId="53742ee9-ccb9-420c-8223-d05f90d8c1c3" providerId="ADAL" clId="{28433C15-0FB6-4A25-9BBE-BEE888822B6E}" dt="2020-03-12T17:09:14.045" v="2971" actId="478"/>
          <ac:picMkLst>
            <pc:docMk/>
            <pc:sldMk cId="3372007858" sldId="535"/>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3899044421" sldId="535"/>
        </pc:sldMkLst>
      </pc:sldChg>
      <pc:sldChg chg="delSp modSp add mod ord">
        <pc:chgData name="Tomáš Marek" userId="53742ee9-ccb9-420c-8223-d05f90d8c1c3" providerId="ADAL" clId="{28433C15-0FB6-4A25-9BBE-BEE888822B6E}" dt="2020-03-12T17:09:09.915" v="2970" actId="478"/>
        <pc:sldMkLst>
          <pc:docMk/>
          <pc:sldMk cId="3235888541" sldId="536"/>
        </pc:sldMkLst>
        <pc:spChg chg="mod">
          <ac:chgData name="Tomáš Marek" userId="53742ee9-ccb9-420c-8223-d05f90d8c1c3" providerId="ADAL" clId="{28433C15-0FB6-4A25-9BBE-BEE888822B6E}" dt="2020-03-12T14:58:43.737" v="2122" actId="20577"/>
          <ac:spMkLst>
            <pc:docMk/>
            <pc:sldMk cId="3235888541" sldId="536"/>
            <ac:spMk id="3" creationId="{242EF3A2-4077-46BC-926C-5220486F069A}"/>
          </ac:spMkLst>
        </pc:spChg>
        <pc:picChg chg="del">
          <ac:chgData name="Tomáš Marek" userId="53742ee9-ccb9-420c-8223-d05f90d8c1c3" providerId="ADAL" clId="{28433C15-0FB6-4A25-9BBE-BEE888822B6E}" dt="2020-03-12T17:09:09.915" v="2970" actId="478"/>
          <ac:picMkLst>
            <pc:docMk/>
            <pc:sldMk cId="3235888541" sldId="536"/>
            <ac:picMk id="11" creationId="{2A5864DE-7328-44F3-A465-4645D4AA6AF1}"/>
          </ac:picMkLst>
        </pc:picChg>
      </pc:sldChg>
      <pc:sldChg chg="modSp add mod">
        <pc:chgData name="Tomáš Marek" userId="53742ee9-ccb9-420c-8223-d05f90d8c1c3" providerId="ADAL" clId="{28433C15-0FB6-4A25-9BBE-BEE888822B6E}" dt="2020-03-12T15:31:00.921" v="2364" actId="20577"/>
        <pc:sldMkLst>
          <pc:docMk/>
          <pc:sldMk cId="1211730150" sldId="537"/>
        </pc:sldMkLst>
        <pc:spChg chg="mod">
          <ac:chgData name="Tomáš Marek" userId="53742ee9-ccb9-420c-8223-d05f90d8c1c3" providerId="ADAL" clId="{28433C15-0FB6-4A25-9BBE-BEE888822B6E}" dt="2020-03-12T15:30:17.591" v="2313" actId="20577"/>
          <ac:spMkLst>
            <pc:docMk/>
            <pc:sldMk cId="1211730150" sldId="537"/>
            <ac:spMk id="2" creationId="{6E56E013-62AE-4744-89A4-4EC5F4E7D6B3}"/>
          </ac:spMkLst>
        </pc:spChg>
        <pc:spChg chg="mod">
          <ac:chgData name="Tomáš Marek" userId="53742ee9-ccb9-420c-8223-d05f90d8c1c3" providerId="ADAL" clId="{28433C15-0FB6-4A25-9BBE-BEE888822B6E}" dt="2020-03-12T15:31:00.921" v="2364" actId="20577"/>
          <ac:spMkLst>
            <pc:docMk/>
            <pc:sldMk cId="1211730150" sldId="537"/>
            <ac:spMk id="3" creationId="{E7FC792E-F3A8-4EA4-B4D6-525B3A1AE01B}"/>
          </ac:spMkLst>
        </pc:spChg>
      </pc:sldChg>
      <pc:sldChg chg="del">
        <pc:chgData name="Tomáš Marek" userId="53742ee9-ccb9-420c-8223-d05f90d8c1c3" providerId="ADAL" clId="{28433C15-0FB6-4A25-9BBE-BEE888822B6E}" dt="2020-03-12T12:01:02.472" v="36" actId="47"/>
        <pc:sldMkLst>
          <pc:docMk/>
          <pc:sldMk cId="1207026668" sldId="538"/>
        </pc:sldMkLst>
      </pc:sldChg>
      <pc:sldChg chg="addSp modSp add mod">
        <pc:chgData name="Tomáš Marek" userId="53742ee9-ccb9-420c-8223-d05f90d8c1c3" providerId="ADAL" clId="{28433C15-0FB6-4A25-9BBE-BEE888822B6E}" dt="2020-03-13T07:50:01.355" v="3170" actId="20577"/>
        <pc:sldMkLst>
          <pc:docMk/>
          <pc:sldMk cId="2495949875" sldId="538"/>
        </pc:sldMkLst>
        <pc:spChg chg="mod">
          <ac:chgData name="Tomáš Marek" userId="53742ee9-ccb9-420c-8223-d05f90d8c1c3" providerId="ADAL" clId="{28433C15-0FB6-4A25-9BBE-BEE888822B6E}" dt="2020-03-12T15:31:32.088" v="2420" actId="6549"/>
          <ac:spMkLst>
            <pc:docMk/>
            <pc:sldMk cId="2495949875" sldId="538"/>
            <ac:spMk id="2" creationId="{2331B60D-C566-4D17-BEC2-8B82038BC36B}"/>
          </ac:spMkLst>
        </pc:spChg>
        <pc:spChg chg="mod">
          <ac:chgData name="Tomáš Marek" userId="53742ee9-ccb9-420c-8223-d05f90d8c1c3" providerId="ADAL" clId="{28433C15-0FB6-4A25-9BBE-BEE888822B6E}" dt="2020-03-13T07:50:01.355" v="3170" actId="20577"/>
          <ac:spMkLst>
            <pc:docMk/>
            <pc:sldMk cId="2495949875" sldId="538"/>
            <ac:spMk id="3" creationId="{ACDB71EB-D9EE-4FBA-AF6A-75F93EC216EC}"/>
          </ac:spMkLst>
        </pc:spChg>
        <pc:picChg chg="add mod">
          <ac:chgData name="Tomáš Marek" userId="53742ee9-ccb9-420c-8223-d05f90d8c1c3" providerId="ADAL" clId="{28433C15-0FB6-4A25-9BBE-BEE888822B6E}" dt="2020-03-12T15:33:00.444" v="2579" actId="1076"/>
          <ac:picMkLst>
            <pc:docMk/>
            <pc:sldMk cId="2495949875" sldId="538"/>
            <ac:picMk id="5" creationId="{03DE7B3F-19AA-4D8C-BCBD-ADF6BDE93223}"/>
          </ac:picMkLst>
        </pc:picChg>
      </pc:sldChg>
      <pc:sldChg chg="modSp add mod">
        <pc:chgData name="Tomáš Marek" userId="53742ee9-ccb9-420c-8223-d05f90d8c1c3" providerId="ADAL" clId="{28433C15-0FB6-4A25-9BBE-BEE888822B6E}" dt="2020-03-12T15:46:28.230" v="2683" actId="20577"/>
        <pc:sldMkLst>
          <pc:docMk/>
          <pc:sldMk cId="258683903" sldId="539"/>
        </pc:sldMkLst>
        <pc:spChg chg="mod">
          <ac:chgData name="Tomáš Marek" userId="53742ee9-ccb9-420c-8223-d05f90d8c1c3" providerId="ADAL" clId="{28433C15-0FB6-4A25-9BBE-BEE888822B6E}" dt="2020-03-12T15:46:06.234" v="2600" actId="20577"/>
          <ac:spMkLst>
            <pc:docMk/>
            <pc:sldMk cId="258683903" sldId="539"/>
            <ac:spMk id="2" creationId="{0707A048-0370-47FA-9CF3-FE405EB0A7C7}"/>
          </ac:spMkLst>
        </pc:spChg>
        <pc:spChg chg="mod">
          <ac:chgData name="Tomáš Marek" userId="53742ee9-ccb9-420c-8223-d05f90d8c1c3" providerId="ADAL" clId="{28433C15-0FB6-4A25-9BBE-BEE888822B6E}" dt="2020-03-12T15:46:28.230" v="2683" actId="20577"/>
          <ac:spMkLst>
            <pc:docMk/>
            <pc:sldMk cId="258683903" sldId="539"/>
            <ac:spMk id="3" creationId="{21737411-5E94-4252-9C33-24DB8F311902}"/>
          </ac:spMkLst>
        </pc:spChg>
      </pc:sldChg>
      <pc:sldChg chg="delSp add mod">
        <pc:chgData name="Tomáš Marek" userId="53742ee9-ccb9-420c-8223-d05f90d8c1c3" providerId="ADAL" clId="{28433C15-0FB6-4A25-9BBE-BEE888822B6E}" dt="2020-03-12T16:06:25.833" v="2799" actId="478"/>
        <pc:sldMkLst>
          <pc:docMk/>
          <pc:sldMk cId="967724073" sldId="540"/>
        </pc:sldMkLst>
        <pc:picChg chg="del">
          <ac:chgData name="Tomáš Marek" userId="53742ee9-ccb9-420c-8223-d05f90d8c1c3" providerId="ADAL" clId="{28433C15-0FB6-4A25-9BBE-BEE888822B6E}" dt="2020-03-12T16:06:25.833" v="2799" actId="478"/>
          <ac:picMkLst>
            <pc:docMk/>
            <pc:sldMk cId="967724073" sldId="540"/>
            <ac:picMk id="5" creationId="{F7A33CFB-B951-45FA-8787-876D4E7F4566}"/>
          </ac:picMkLst>
        </pc:picChg>
      </pc:sldChg>
      <pc:sldChg chg="del">
        <pc:chgData name="Tomáš Marek" userId="53742ee9-ccb9-420c-8223-d05f90d8c1c3" providerId="ADAL" clId="{28433C15-0FB6-4A25-9BBE-BEE888822B6E}" dt="2020-03-12T12:01:02.472" v="36" actId="47"/>
        <pc:sldMkLst>
          <pc:docMk/>
          <pc:sldMk cId="1242644857" sldId="540"/>
        </pc:sldMkLst>
      </pc:sldChg>
      <pc:sldChg chg="del">
        <pc:chgData name="Tomáš Marek" userId="53742ee9-ccb9-420c-8223-d05f90d8c1c3" providerId="ADAL" clId="{28433C15-0FB6-4A25-9BBE-BEE888822B6E}" dt="2020-03-12T12:01:02.472" v="36" actId="47"/>
        <pc:sldMkLst>
          <pc:docMk/>
          <pc:sldMk cId="1099667586" sldId="541"/>
        </pc:sldMkLst>
      </pc:sldChg>
      <pc:sldChg chg="del">
        <pc:chgData name="Tomáš Marek" userId="53742ee9-ccb9-420c-8223-d05f90d8c1c3" providerId="ADAL" clId="{28433C15-0FB6-4A25-9BBE-BEE888822B6E}" dt="2020-03-12T12:01:02.472" v="36" actId="47"/>
        <pc:sldMkLst>
          <pc:docMk/>
          <pc:sldMk cId="1589685789" sldId="544"/>
        </pc:sldMkLst>
      </pc:sldChg>
    </pc:docChg>
  </pc:docChgLst>
  <pc:docChgLst>
    <pc:chgData name="Tomáš Marek" userId="53742ee9-ccb9-420c-8223-d05f90d8c1c3" providerId="ADAL" clId="{5AA77ECA-F434-49ED-912C-E3D6CD57F24C}"/>
    <pc:docChg chg="undo custSel addSld delSld modSld">
      <pc:chgData name="Tomáš Marek" userId="53742ee9-ccb9-420c-8223-d05f90d8c1c3" providerId="ADAL" clId="{5AA77ECA-F434-49ED-912C-E3D6CD57F24C}" dt="2021-05-12T10:55:28.432" v="8488" actId="20577"/>
      <pc:docMkLst>
        <pc:docMk/>
      </pc:docMkLst>
      <pc:sldChg chg="del">
        <pc:chgData name="Tomáš Marek" userId="53742ee9-ccb9-420c-8223-d05f90d8c1c3" providerId="ADAL" clId="{5AA77ECA-F434-49ED-912C-E3D6CD57F24C}" dt="2021-05-12T08:55:23.448" v="0" actId="47"/>
        <pc:sldMkLst>
          <pc:docMk/>
          <pc:sldMk cId="478216488" sldId="527"/>
        </pc:sldMkLst>
      </pc:sldChg>
      <pc:sldChg chg="modSp mod modNotesTx">
        <pc:chgData name="Tomáš Marek" userId="53742ee9-ccb9-420c-8223-d05f90d8c1c3" providerId="ADAL" clId="{5AA77ECA-F434-49ED-912C-E3D6CD57F24C}" dt="2021-05-12T08:56:30.632" v="198" actId="20577"/>
        <pc:sldMkLst>
          <pc:docMk/>
          <pc:sldMk cId="1218234422" sldId="589"/>
        </pc:sldMkLst>
        <pc:spChg chg="mod">
          <ac:chgData name="Tomáš Marek" userId="53742ee9-ccb9-420c-8223-d05f90d8c1c3" providerId="ADAL" clId="{5AA77ECA-F434-49ED-912C-E3D6CD57F24C}" dt="2021-05-12T08:55:31.209" v="6" actId="20577"/>
          <ac:spMkLst>
            <pc:docMk/>
            <pc:sldMk cId="1218234422" sldId="589"/>
            <ac:spMk id="3" creationId="{ED7B73D7-7718-4864-83BF-4A4A630DA977}"/>
          </ac:spMkLst>
        </pc:spChg>
      </pc:sldChg>
      <pc:sldChg chg="modNotesTx">
        <pc:chgData name="Tomáš Marek" userId="53742ee9-ccb9-420c-8223-d05f90d8c1c3" providerId="ADAL" clId="{5AA77ECA-F434-49ED-912C-E3D6CD57F24C}" dt="2021-05-12T08:57:38.992" v="349" actId="20577"/>
        <pc:sldMkLst>
          <pc:docMk/>
          <pc:sldMk cId="1254566771" sldId="590"/>
        </pc:sldMkLst>
      </pc:sldChg>
      <pc:sldChg chg="modNotesTx">
        <pc:chgData name="Tomáš Marek" userId="53742ee9-ccb9-420c-8223-d05f90d8c1c3" providerId="ADAL" clId="{5AA77ECA-F434-49ED-912C-E3D6CD57F24C}" dt="2021-05-12T08:59:37.166" v="629" actId="20577"/>
        <pc:sldMkLst>
          <pc:docMk/>
          <pc:sldMk cId="3752121715" sldId="591"/>
        </pc:sldMkLst>
      </pc:sldChg>
      <pc:sldChg chg="modNotesTx">
        <pc:chgData name="Tomáš Marek" userId="53742ee9-ccb9-420c-8223-d05f90d8c1c3" providerId="ADAL" clId="{5AA77ECA-F434-49ED-912C-E3D6CD57F24C}" dt="2021-05-12T08:58:51.072" v="533" actId="20577"/>
        <pc:sldMkLst>
          <pc:docMk/>
          <pc:sldMk cId="1689457061" sldId="592"/>
        </pc:sldMkLst>
      </pc:sldChg>
      <pc:sldChg chg="modNotesTx">
        <pc:chgData name="Tomáš Marek" userId="53742ee9-ccb9-420c-8223-d05f90d8c1c3" providerId="ADAL" clId="{5AA77ECA-F434-49ED-912C-E3D6CD57F24C}" dt="2021-05-12T08:58:16.057" v="392" actId="20577"/>
        <pc:sldMkLst>
          <pc:docMk/>
          <pc:sldMk cId="2004779676" sldId="593"/>
        </pc:sldMkLst>
      </pc:sldChg>
      <pc:sldChg chg="modNotesTx">
        <pc:chgData name="Tomáš Marek" userId="53742ee9-ccb9-420c-8223-d05f90d8c1c3" providerId="ADAL" clId="{5AA77ECA-F434-49ED-912C-E3D6CD57F24C}" dt="2021-05-12T08:58:20.807" v="408" actId="20577"/>
        <pc:sldMkLst>
          <pc:docMk/>
          <pc:sldMk cId="4224566904" sldId="594"/>
        </pc:sldMkLst>
      </pc:sldChg>
      <pc:sldChg chg="addSp delSp modSp mod modClrScheme chgLayout modNotesTx">
        <pc:chgData name="Tomáš Marek" userId="53742ee9-ccb9-420c-8223-d05f90d8c1c3" providerId="ADAL" clId="{5AA77ECA-F434-49ED-912C-E3D6CD57F24C}" dt="2021-05-12T10:43:19.558" v="7312" actId="700"/>
        <pc:sldMkLst>
          <pc:docMk/>
          <pc:sldMk cId="4287656400" sldId="595"/>
        </pc:sldMkLst>
        <pc:spChg chg="del">
          <ac:chgData name="Tomáš Marek" userId="53742ee9-ccb9-420c-8223-d05f90d8c1c3" providerId="ADAL" clId="{5AA77ECA-F434-49ED-912C-E3D6CD57F24C}" dt="2021-05-12T10:43:16.667" v="7311" actId="478"/>
          <ac:spMkLst>
            <pc:docMk/>
            <pc:sldMk cId="4287656400" sldId="595"/>
            <ac:spMk id="2" creationId="{546F8748-8F45-4C78-941D-474E9873241D}"/>
          </ac:spMkLst>
        </pc:spChg>
        <pc:spChg chg="add del mod">
          <ac:chgData name="Tomáš Marek" userId="53742ee9-ccb9-420c-8223-d05f90d8c1c3" providerId="ADAL" clId="{5AA77ECA-F434-49ED-912C-E3D6CD57F24C}" dt="2021-05-12T10:43:19.558" v="7312" actId="700"/>
          <ac:spMkLst>
            <pc:docMk/>
            <pc:sldMk cId="4287656400" sldId="595"/>
            <ac:spMk id="4" creationId="{95D8D4DC-830D-4779-9F98-024B6FB687B6}"/>
          </ac:spMkLst>
        </pc:spChg>
      </pc:sldChg>
      <pc:sldChg chg="modNotesTx">
        <pc:chgData name="Tomáš Marek" userId="53742ee9-ccb9-420c-8223-d05f90d8c1c3" providerId="ADAL" clId="{5AA77ECA-F434-49ED-912C-E3D6CD57F24C}" dt="2021-05-12T09:07:15.174" v="1399" actId="20577"/>
        <pc:sldMkLst>
          <pc:docMk/>
          <pc:sldMk cId="2458519171" sldId="597"/>
        </pc:sldMkLst>
      </pc:sldChg>
      <pc:sldChg chg="modNotesTx">
        <pc:chgData name="Tomáš Marek" userId="53742ee9-ccb9-420c-8223-d05f90d8c1c3" providerId="ADAL" clId="{5AA77ECA-F434-49ED-912C-E3D6CD57F24C}" dt="2021-05-12T10:27:17.663" v="5360" actId="20577"/>
        <pc:sldMkLst>
          <pc:docMk/>
          <pc:sldMk cId="2781591060" sldId="599"/>
        </pc:sldMkLst>
      </pc:sldChg>
      <pc:sldChg chg="modNotesTx">
        <pc:chgData name="Tomáš Marek" userId="53742ee9-ccb9-420c-8223-d05f90d8c1c3" providerId="ADAL" clId="{5AA77ECA-F434-49ED-912C-E3D6CD57F24C}" dt="2021-05-12T09:44:40.300" v="2001" actId="20577"/>
        <pc:sldMkLst>
          <pc:docMk/>
          <pc:sldMk cId="2953710232" sldId="600"/>
        </pc:sldMkLst>
      </pc:sldChg>
      <pc:sldChg chg="modNotesTx">
        <pc:chgData name="Tomáš Marek" userId="53742ee9-ccb9-420c-8223-d05f90d8c1c3" providerId="ADAL" clId="{5AA77ECA-F434-49ED-912C-E3D6CD57F24C}" dt="2021-05-12T09:50:19.188" v="2421" actId="20577"/>
        <pc:sldMkLst>
          <pc:docMk/>
          <pc:sldMk cId="1621389559" sldId="601"/>
        </pc:sldMkLst>
      </pc:sldChg>
      <pc:sldChg chg="modNotesTx">
        <pc:chgData name="Tomáš Marek" userId="53742ee9-ccb9-420c-8223-d05f90d8c1c3" providerId="ADAL" clId="{5AA77ECA-F434-49ED-912C-E3D6CD57F24C}" dt="2021-05-12T10:13:41.674" v="4443" actId="20577"/>
        <pc:sldMkLst>
          <pc:docMk/>
          <pc:sldMk cId="1099390158" sldId="602"/>
        </pc:sldMkLst>
      </pc:sldChg>
      <pc:sldChg chg="modNotesTx">
        <pc:chgData name="Tomáš Marek" userId="53742ee9-ccb9-420c-8223-d05f90d8c1c3" providerId="ADAL" clId="{5AA77ECA-F434-49ED-912C-E3D6CD57F24C}" dt="2021-05-12T10:01:39.112" v="3135" actId="20577"/>
        <pc:sldMkLst>
          <pc:docMk/>
          <pc:sldMk cId="893227802" sldId="603"/>
        </pc:sldMkLst>
      </pc:sldChg>
      <pc:sldChg chg="modNotesTx">
        <pc:chgData name="Tomáš Marek" userId="53742ee9-ccb9-420c-8223-d05f90d8c1c3" providerId="ADAL" clId="{5AA77ECA-F434-49ED-912C-E3D6CD57F24C}" dt="2021-05-12T09:09:00.331" v="1503" actId="20577"/>
        <pc:sldMkLst>
          <pc:docMk/>
          <pc:sldMk cId="2387609420" sldId="606"/>
        </pc:sldMkLst>
      </pc:sldChg>
      <pc:sldChg chg="modSp mod modNotesTx">
        <pc:chgData name="Tomáš Marek" userId="53742ee9-ccb9-420c-8223-d05f90d8c1c3" providerId="ADAL" clId="{5AA77ECA-F434-49ED-912C-E3D6CD57F24C}" dt="2021-05-12T10:19:06.269" v="4948" actId="20577"/>
        <pc:sldMkLst>
          <pc:docMk/>
          <pc:sldMk cId="3732646327" sldId="607"/>
        </pc:sldMkLst>
        <pc:spChg chg="mod">
          <ac:chgData name="Tomáš Marek" userId="53742ee9-ccb9-420c-8223-d05f90d8c1c3" providerId="ADAL" clId="{5AA77ECA-F434-49ED-912C-E3D6CD57F24C}" dt="2021-05-12T10:19:06.269" v="4948" actId="20577"/>
          <ac:spMkLst>
            <pc:docMk/>
            <pc:sldMk cId="3732646327" sldId="607"/>
            <ac:spMk id="3" creationId="{8648178F-93D8-4A3E-AC14-744A9954891E}"/>
          </ac:spMkLst>
        </pc:spChg>
      </pc:sldChg>
      <pc:sldChg chg="modNotesTx">
        <pc:chgData name="Tomáš Marek" userId="53742ee9-ccb9-420c-8223-d05f90d8c1c3" providerId="ADAL" clId="{5AA77ECA-F434-49ED-912C-E3D6CD57F24C}" dt="2021-05-12T10:19:54.899" v="4974" actId="20577"/>
        <pc:sldMkLst>
          <pc:docMk/>
          <pc:sldMk cId="1165110820" sldId="608"/>
        </pc:sldMkLst>
      </pc:sldChg>
      <pc:sldChg chg="modNotesTx">
        <pc:chgData name="Tomáš Marek" userId="53742ee9-ccb9-420c-8223-d05f90d8c1c3" providerId="ADAL" clId="{5AA77ECA-F434-49ED-912C-E3D6CD57F24C}" dt="2021-05-12T10:22:16.089" v="5171" actId="20577"/>
        <pc:sldMkLst>
          <pc:docMk/>
          <pc:sldMk cId="3763807403" sldId="609"/>
        </pc:sldMkLst>
      </pc:sldChg>
      <pc:sldChg chg="modNotesTx">
        <pc:chgData name="Tomáš Marek" userId="53742ee9-ccb9-420c-8223-d05f90d8c1c3" providerId="ADAL" clId="{5AA77ECA-F434-49ED-912C-E3D6CD57F24C}" dt="2021-05-12T10:14:41.609" v="4576" actId="20577"/>
        <pc:sldMkLst>
          <pc:docMk/>
          <pc:sldMk cId="4147579964" sldId="610"/>
        </pc:sldMkLst>
      </pc:sldChg>
      <pc:sldChg chg="modNotesTx">
        <pc:chgData name="Tomáš Marek" userId="53742ee9-ccb9-420c-8223-d05f90d8c1c3" providerId="ADAL" clId="{5AA77ECA-F434-49ED-912C-E3D6CD57F24C}" dt="2021-05-12T10:28:24.048" v="5456" actId="20577"/>
        <pc:sldMkLst>
          <pc:docMk/>
          <pc:sldMk cId="536822595" sldId="611"/>
        </pc:sldMkLst>
      </pc:sldChg>
      <pc:sldChg chg="modNotesTx">
        <pc:chgData name="Tomáš Marek" userId="53742ee9-ccb9-420c-8223-d05f90d8c1c3" providerId="ADAL" clId="{5AA77ECA-F434-49ED-912C-E3D6CD57F24C}" dt="2021-05-12T10:30:41.024" v="5688" actId="20577"/>
        <pc:sldMkLst>
          <pc:docMk/>
          <pc:sldMk cId="1970507116" sldId="612"/>
        </pc:sldMkLst>
      </pc:sldChg>
      <pc:sldChg chg="modNotesTx">
        <pc:chgData name="Tomáš Marek" userId="53742ee9-ccb9-420c-8223-d05f90d8c1c3" providerId="ADAL" clId="{5AA77ECA-F434-49ED-912C-E3D6CD57F24C}" dt="2021-05-12T10:33:16.129" v="5938" actId="20577"/>
        <pc:sldMkLst>
          <pc:docMk/>
          <pc:sldMk cId="3765631174" sldId="613"/>
        </pc:sldMkLst>
      </pc:sldChg>
      <pc:sldChg chg="modNotesTx">
        <pc:chgData name="Tomáš Marek" userId="53742ee9-ccb9-420c-8223-d05f90d8c1c3" providerId="ADAL" clId="{5AA77ECA-F434-49ED-912C-E3D6CD57F24C}" dt="2021-05-12T10:35:08.979" v="6138" actId="20577"/>
        <pc:sldMkLst>
          <pc:docMk/>
          <pc:sldMk cId="2039102165" sldId="614"/>
        </pc:sldMkLst>
      </pc:sldChg>
      <pc:sldChg chg="modSp mod">
        <pc:chgData name="Tomáš Marek" userId="53742ee9-ccb9-420c-8223-d05f90d8c1c3" providerId="ADAL" clId="{5AA77ECA-F434-49ED-912C-E3D6CD57F24C}" dt="2021-05-12T10:43:00.514" v="7282" actId="20577"/>
        <pc:sldMkLst>
          <pc:docMk/>
          <pc:sldMk cId="4049467906" sldId="615"/>
        </pc:sldMkLst>
        <pc:spChg chg="mod">
          <ac:chgData name="Tomáš Marek" userId="53742ee9-ccb9-420c-8223-d05f90d8c1c3" providerId="ADAL" clId="{5AA77ECA-F434-49ED-912C-E3D6CD57F24C}" dt="2021-05-12T10:43:00.514" v="7282" actId="20577"/>
          <ac:spMkLst>
            <pc:docMk/>
            <pc:sldMk cId="4049467906" sldId="615"/>
            <ac:spMk id="3" creationId="{2A83C01B-55D3-4695-8EB9-C101BAD29943}"/>
          </ac:spMkLst>
        </pc:spChg>
      </pc:sldChg>
      <pc:sldChg chg="modNotesTx">
        <pc:chgData name="Tomáš Marek" userId="53742ee9-ccb9-420c-8223-d05f90d8c1c3" providerId="ADAL" clId="{5AA77ECA-F434-49ED-912C-E3D6CD57F24C}" dt="2021-05-12T10:41:12.770" v="7144" actId="20577"/>
        <pc:sldMkLst>
          <pc:docMk/>
          <pc:sldMk cId="4146494970" sldId="617"/>
        </pc:sldMkLst>
      </pc:sldChg>
      <pc:sldChg chg="modNotesTx">
        <pc:chgData name="Tomáš Marek" userId="53742ee9-ccb9-420c-8223-d05f90d8c1c3" providerId="ADAL" clId="{5AA77ECA-F434-49ED-912C-E3D6CD57F24C}" dt="2021-05-12T10:42:11.999" v="7267" actId="20577"/>
        <pc:sldMkLst>
          <pc:docMk/>
          <pc:sldMk cId="2758257955" sldId="618"/>
        </pc:sldMkLst>
      </pc:sldChg>
      <pc:sldChg chg="modNotesTx">
        <pc:chgData name="Tomáš Marek" userId="53742ee9-ccb9-420c-8223-d05f90d8c1c3" providerId="ADAL" clId="{5AA77ECA-F434-49ED-912C-E3D6CD57F24C}" dt="2021-05-12T10:29:44.110" v="5559" actId="20577"/>
        <pc:sldMkLst>
          <pc:docMk/>
          <pc:sldMk cId="2531813150" sldId="619"/>
        </pc:sldMkLst>
      </pc:sldChg>
      <pc:sldChg chg="modNotesTx">
        <pc:chgData name="Tomáš Marek" userId="53742ee9-ccb9-420c-8223-d05f90d8c1c3" providerId="ADAL" clId="{5AA77ECA-F434-49ED-912C-E3D6CD57F24C}" dt="2021-05-12T10:39:14.334" v="6882" actId="20577"/>
        <pc:sldMkLst>
          <pc:docMk/>
          <pc:sldMk cId="4129030792" sldId="620"/>
        </pc:sldMkLst>
      </pc:sldChg>
      <pc:sldChg chg="modNotesTx">
        <pc:chgData name="Tomáš Marek" userId="53742ee9-ccb9-420c-8223-d05f90d8c1c3" providerId="ADAL" clId="{5AA77ECA-F434-49ED-912C-E3D6CD57F24C}" dt="2021-05-12T10:35:33.113" v="6238" actId="20577"/>
        <pc:sldMkLst>
          <pc:docMk/>
          <pc:sldMk cId="586910246" sldId="621"/>
        </pc:sldMkLst>
      </pc:sldChg>
      <pc:sldChg chg="modNotesTx">
        <pc:chgData name="Tomáš Marek" userId="53742ee9-ccb9-420c-8223-d05f90d8c1c3" providerId="ADAL" clId="{5AA77ECA-F434-49ED-912C-E3D6CD57F24C}" dt="2021-05-12T10:38:03.714" v="6607" actId="20577"/>
        <pc:sldMkLst>
          <pc:docMk/>
          <pc:sldMk cId="3375799838" sldId="622"/>
        </pc:sldMkLst>
      </pc:sldChg>
      <pc:sldChg chg="addSp delSp modSp del mod">
        <pc:chgData name="Tomáš Marek" userId="53742ee9-ccb9-420c-8223-d05f90d8c1c3" providerId="ADAL" clId="{5AA77ECA-F434-49ED-912C-E3D6CD57F24C}" dt="2021-05-12T10:46:05.734" v="7490" actId="47"/>
        <pc:sldMkLst>
          <pc:docMk/>
          <pc:sldMk cId="974479849" sldId="623"/>
        </pc:sldMkLst>
        <pc:spChg chg="add del mod">
          <ac:chgData name="Tomáš Marek" userId="53742ee9-ccb9-420c-8223-d05f90d8c1c3" providerId="ADAL" clId="{5AA77ECA-F434-49ED-912C-E3D6CD57F24C}" dt="2021-05-12T10:45:32.897" v="7457" actId="21"/>
          <ac:spMkLst>
            <pc:docMk/>
            <pc:sldMk cId="974479849" sldId="623"/>
            <ac:spMk id="4" creationId="{A142224F-4C3E-4414-9768-F792F591F20D}"/>
          </ac:spMkLst>
        </pc:spChg>
        <pc:spChg chg="add mod">
          <ac:chgData name="Tomáš Marek" userId="53742ee9-ccb9-420c-8223-d05f90d8c1c3" providerId="ADAL" clId="{5AA77ECA-F434-49ED-912C-E3D6CD57F24C}" dt="2021-05-12T10:45:34.543" v="7458" actId="21"/>
          <ac:spMkLst>
            <pc:docMk/>
            <pc:sldMk cId="974479849" sldId="623"/>
            <ac:spMk id="7" creationId="{5CEBA3F5-762E-4784-A437-8781848CD7FB}"/>
          </ac:spMkLst>
        </pc:spChg>
        <pc:picChg chg="add del mod">
          <ac:chgData name="Tomáš Marek" userId="53742ee9-ccb9-420c-8223-d05f90d8c1c3" providerId="ADAL" clId="{5AA77ECA-F434-49ED-912C-E3D6CD57F24C}" dt="2021-05-12T10:45:34.543" v="7458" actId="21"/>
          <ac:picMkLst>
            <pc:docMk/>
            <pc:sldMk cId="974479849" sldId="623"/>
            <ac:picMk id="5" creationId="{88A8127B-B86D-466A-8434-78B0826E9848}"/>
          </ac:picMkLst>
        </pc:picChg>
      </pc:sldChg>
      <pc:sldChg chg="addSp modSp mod">
        <pc:chgData name="Tomáš Marek" userId="53742ee9-ccb9-420c-8223-d05f90d8c1c3" providerId="ADAL" clId="{5AA77ECA-F434-49ED-912C-E3D6CD57F24C}" dt="2021-05-12T10:46:14.900" v="7493" actId="1076"/>
        <pc:sldMkLst>
          <pc:docMk/>
          <pc:sldMk cId="3570416135" sldId="624"/>
        </pc:sldMkLst>
        <pc:spChg chg="mod">
          <ac:chgData name="Tomáš Marek" userId="53742ee9-ccb9-420c-8223-d05f90d8c1c3" providerId="ADAL" clId="{5AA77ECA-F434-49ED-912C-E3D6CD57F24C}" dt="2021-05-12T10:46:02.421" v="7489" actId="2711"/>
          <ac:spMkLst>
            <pc:docMk/>
            <pc:sldMk cId="3570416135" sldId="624"/>
            <ac:spMk id="3" creationId="{BA408723-6D1E-4395-93B4-CFF94BEA944D}"/>
          </ac:spMkLst>
        </pc:spChg>
        <pc:picChg chg="add mod">
          <ac:chgData name="Tomáš Marek" userId="53742ee9-ccb9-420c-8223-d05f90d8c1c3" providerId="ADAL" clId="{5AA77ECA-F434-49ED-912C-E3D6CD57F24C}" dt="2021-05-12T10:46:14.900" v="7493" actId="1076"/>
          <ac:picMkLst>
            <pc:docMk/>
            <pc:sldMk cId="3570416135" sldId="624"/>
            <ac:picMk id="5" creationId="{8E2EA18D-D4E2-4438-B4F1-7C648531DB1F}"/>
          </ac:picMkLst>
        </pc:picChg>
      </pc:sldChg>
      <pc:sldChg chg="modNotesTx">
        <pc:chgData name="Tomáš Marek" userId="53742ee9-ccb9-420c-8223-d05f90d8c1c3" providerId="ADAL" clId="{5AA77ECA-F434-49ED-912C-E3D6CD57F24C}" dt="2021-05-12T10:44:40.178" v="7452" actId="20577"/>
        <pc:sldMkLst>
          <pc:docMk/>
          <pc:sldMk cId="382465557" sldId="625"/>
        </pc:sldMkLst>
      </pc:sldChg>
      <pc:sldChg chg="modNotesTx">
        <pc:chgData name="Tomáš Marek" userId="53742ee9-ccb9-420c-8223-d05f90d8c1c3" providerId="ADAL" clId="{5AA77ECA-F434-49ED-912C-E3D6CD57F24C}" dt="2021-05-12T10:49:18.458" v="7819" actId="20577"/>
        <pc:sldMkLst>
          <pc:docMk/>
          <pc:sldMk cId="2075499456" sldId="627"/>
        </pc:sldMkLst>
      </pc:sldChg>
      <pc:sldChg chg="modNotesTx">
        <pc:chgData name="Tomáš Marek" userId="53742ee9-ccb9-420c-8223-d05f90d8c1c3" providerId="ADAL" clId="{5AA77ECA-F434-49ED-912C-E3D6CD57F24C}" dt="2021-05-12T10:50:09.705" v="7942" actId="20577"/>
        <pc:sldMkLst>
          <pc:docMk/>
          <pc:sldMk cId="2796965402" sldId="628"/>
        </pc:sldMkLst>
      </pc:sldChg>
      <pc:sldChg chg="modNotesTx">
        <pc:chgData name="Tomáš Marek" userId="53742ee9-ccb9-420c-8223-d05f90d8c1c3" providerId="ADAL" clId="{5AA77ECA-F434-49ED-912C-E3D6CD57F24C}" dt="2021-05-12T10:51:05.812" v="8097" actId="20577"/>
        <pc:sldMkLst>
          <pc:docMk/>
          <pc:sldMk cId="1324652573" sldId="630"/>
        </pc:sldMkLst>
      </pc:sldChg>
      <pc:sldChg chg="modNotesTx">
        <pc:chgData name="Tomáš Marek" userId="53742ee9-ccb9-420c-8223-d05f90d8c1c3" providerId="ADAL" clId="{5AA77ECA-F434-49ED-912C-E3D6CD57F24C}" dt="2021-05-12T10:51:34.065" v="8207" actId="20577"/>
        <pc:sldMkLst>
          <pc:docMk/>
          <pc:sldMk cId="617782757" sldId="631"/>
        </pc:sldMkLst>
      </pc:sldChg>
      <pc:sldChg chg="del modNotesTx">
        <pc:chgData name="Tomáš Marek" userId="53742ee9-ccb9-420c-8223-d05f90d8c1c3" providerId="ADAL" clId="{5AA77ECA-F434-49ED-912C-E3D6CD57F24C}" dt="2021-05-12T10:53:08.524" v="8321" actId="47"/>
        <pc:sldMkLst>
          <pc:docMk/>
          <pc:sldMk cId="3868632097" sldId="632"/>
        </pc:sldMkLst>
      </pc:sldChg>
      <pc:sldChg chg="modNotesTx">
        <pc:chgData name="Tomáš Marek" userId="53742ee9-ccb9-420c-8223-d05f90d8c1c3" providerId="ADAL" clId="{5AA77ECA-F434-49ED-912C-E3D6CD57F24C}" dt="2021-05-12T10:50:47.516" v="8013" actId="20577"/>
        <pc:sldMkLst>
          <pc:docMk/>
          <pc:sldMk cId="3840861176" sldId="633"/>
        </pc:sldMkLst>
      </pc:sldChg>
      <pc:sldChg chg="modNotesTx">
        <pc:chgData name="Tomáš Marek" userId="53742ee9-ccb9-420c-8223-d05f90d8c1c3" providerId="ADAL" clId="{5AA77ECA-F434-49ED-912C-E3D6CD57F24C}" dt="2021-05-12T10:49:31.333" v="7829" actId="20577"/>
        <pc:sldMkLst>
          <pc:docMk/>
          <pc:sldMk cId="3566931096" sldId="634"/>
        </pc:sldMkLst>
      </pc:sldChg>
      <pc:sldChg chg="modNotesTx">
        <pc:chgData name="Tomáš Marek" userId="53742ee9-ccb9-420c-8223-d05f90d8c1c3" providerId="ADAL" clId="{5AA77ECA-F434-49ED-912C-E3D6CD57F24C}" dt="2021-05-12T10:55:28.432" v="8488" actId="20577"/>
        <pc:sldMkLst>
          <pc:docMk/>
          <pc:sldMk cId="2761739214" sldId="635"/>
        </pc:sldMkLst>
      </pc:sldChg>
      <pc:sldChg chg="modSp mod modNotesTx">
        <pc:chgData name="Tomáš Marek" userId="53742ee9-ccb9-420c-8223-d05f90d8c1c3" providerId="ADAL" clId="{5AA77ECA-F434-49ED-912C-E3D6CD57F24C}" dt="2021-05-12T10:48:24.598" v="7713" actId="20577"/>
        <pc:sldMkLst>
          <pc:docMk/>
          <pc:sldMk cId="1977678412" sldId="636"/>
        </pc:sldMkLst>
        <pc:spChg chg="mod">
          <ac:chgData name="Tomáš Marek" userId="53742ee9-ccb9-420c-8223-d05f90d8c1c3" providerId="ADAL" clId="{5AA77ECA-F434-49ED-912C-E3D6CD57F24C}" dt="2021-05-12T10:47:42.719" v="7584" actId="3626"/>
          <ac:spMkLst>
            <pc:docMk/>
            <pc:sldMk cId="1977678412" sldId="636"/>
            <ac:spMk id="3" creationId="{FA503C59-E5AE-4A53-8260-B658B04ED487}"/>
          </ac:spMkLst>
        </pc:spChg>
      </pc:sldChg>
      <pc:sldChg chg="modNotesTx">
        <pc:chgData name="Tomáš Marek" userId="53742ee9-ccb9-420c-8223-d05f90d8c1c3" providerId="ADAL" clId="{5AA77ECA-F434-49ED-912C-E3D6CD57F24C}" dt="2021-05-12T08:56:04.086" v="121" actId="20577"/>
        <pc:sldMkLst>
          <pc:docMk/>
          <pc:sldMk cId="2985677512" sldId="637"/>
        </pc:sldMkLst>
      </pc:sldChg>
      <pc:sldChg chg="modNotesTx">
        <pc:chgData name="Tomáš Marek" userId="53742ee9-ccb9-420c-8223-d05f90d8c1c3" providerId="ADAL" clId="{5AA77ECA-F434-49ED-912C-E3D6CD57F24C}" dt="2021-05-12T08:57:12.872" v="236" actId="20577"/>
        <pc:sldMkLst>
          <pc:docMk/>
          <pc:sldMk cId="3422531814" sldId="638"/>
        </pc:sldMkLst>
      </pc:sldChg>
      <pc:sldChg chg="modNotesTx">
        <pc:chgData name="Tomáš Marek" userId="53742ee9-ccb9-420c-8223-d05f90d8c1c3" providerId="ADAL" clId="{5AA77ECA-F434-49ED-912C-E3D6CD57F24C}" dt="2021-05-12T09:53:03.982" v="2686" actId="20577"/>
        <pc:sldMkLst>
          <pc:docMk/>
          <pc:sldMk cId="3442964683" sldId="640"/>
        </pc:sldMkLst>
      </pc:sldChg>
      <pc:sldChg chg="modNotesTx">
        <pc:chgData name="Tomáš Marek" userId="53742ee9-ccb9-420c-8223-d05f90d8c1c3" providerId="ADAL" clId="{5AA77ECA-F434-49ED-912C-E3D6CD57F24C}" dt="2021-05-12T09:51:16.923" v="2543" actId="20577"/>
        <pc:sldMkLst>
          <pc:docMk/>
          <pc:sldMk cId="1919277320" sldId="641"/>
        </pc:sldMkLst>
      </pc:sldChg>
      <pc:sldChg chg="modNotesTx">
        <pc:chgData name="Tomáš Marek" userId="53742ee9-ccb9-420c-8223-d05f90d8c1c3" providerId="ADAL" clId="{5AA77ECA-F434-49ED-912C-E3D6CD57F24C}" dt="2021-05-12T09:02:15.991" v="965" actId="20577"/>
        <pc:sldMkLst>
          <pc:docMk/>
          <pc:sldMk cId="3235255207" sldId="642"/>
        </pc:sldMkLst>
      </pc:sldChg>
      <pc:sldChg chg="modNotesTx">
        <pc:chgData name="Tomáš Marek" userId="53742ee9-ccb9-420c-8223-d05f90d8c1c3" providerId="ADAL" clId="{5AA77ECA-F434-49ED-912C-E3D6CD57F24C}" dt="2021-05-12T10:05:02.601" v="3413" actId="20577"/>
        <pc:sldMkLst>
          <pc:docMk/>
          <pc:sldMk cId="4088291966" sldId="643"/>
        </pc:sldMkLst>
      </pc:sldChg>
      <pc:sldChg chg="modNotesTx">
        <pc:chgData name="Tomáš Marek" userId="53742ee9-ccb9-420c-8223-d05f90d8c1c3" providerId="ADAL" clId="{5AA77ECA-F434-49ED-912C-E3D6CD57F24C}" dt="2021-05-12T10:07:21.232" v="3813" actId="20577"/>
        <pc:sldMkLst>
          <pc:docMk/>
          <pc:sldMk cId="963472599" sldId="644"/>
        </pc:sldMkLst>
      </pc:sldChg>
      <pc:sldChg chg="modNotesTx">
        <pc:chgData name="Tomáš Marek" userId="53742ee9-ccb9-420c-8223-d05f90d8c1c3" providerId="ADAL" clId="{5AA77ECA-F434-49ED-912C-E3D6CD57F24C}" dt="2021-05-12T10:11:16.839" v="4126" actId="20577"/>
        <pc:sldMkLst>
          <pc:docMk/>
          <pc:sldMk cId="3437912462" sldId="645"/>
        </pc:sldMkLst>
      </pc:sldChg>
      <pc:sldChg chg="modNotesTx">
        <pc:chgData name="Tomáš Marek" userId="53742ee9-ccb9-420c-8223-d05f90d8c1c3" providerId="ADAL" clId="{5AA77ECA-F434-49ED-912C-E3D6CD57F24C}" dt="2021-05-12T10:05:15.071" v="3429" actId="20577"/>
        <pc:sldMkLst>
          <pc:docMk/>
          <pc:sldMk cId="2152137732" sldId="646"/>
        </pc:sldMkLst>
      </pc:sldChg>
      <pc:sldChg chg="modNotesTx">
        <pc:chgData name="Tomáš Marek" userId="53742ee9-ccb9-420c-8223-d05f90d8c1c3" providerId="ADAL" clId="{5AA77ECA-F434-49ED-912C-E3D6CD57F24C}" dt="2021-05-12T10:05:54.453" v="3546" actId="20577"/>
        <pc:sldMkLst>
          <pc:docMk/>
          <pc:sldMk cId="3961751121" sldId="647"/>
        </pc:sldMkLst>
      </pc:sldChg>
      <pc:sldChg chg="modNotesTx">
        <pc:chgData name="Tomáš Marek" userId="53742ee9-ccb9-420c-8223-d05f90d8c1c3" providerId="ADAL" clId="{5AA77ECA-F434-49ED-912C-E3D6CD57F24C}" dt="2021-05-12T10:06:56.931" v="3751" actId="20577"/>
        <pc:sldMkLst>
          <pc:docMk/>
          <pc:sldMk cId="528675155" sldId="648"/>
        </pc:sldMkLst>
      </pc:sldChg>
      <pc:sldChg chg="modNotesTx">
        <pc:chgData name="Tomáš Marek" userId="53742ee9-ccb9-420c-8223-d05f90d8c1c3" providerId="ADAL" clId="{5AA77ECA-F434-49ED-912C-E3D6CD57F24C}" dt="2021-05-12T09:09:11.957" v="1543" actId="20577"/>
        <pc:sldMkLst>
          <pc:docMk/>
          <pc:sldMk cId="642887151" sldId="650"/>
        </pc:sldMkLst>
      </pc:sldChg>
      <pc:sldChg chg="modSp mod modNotesTx">
        <pc:chgData name="Tomáš Marek" userId="53742ee9-ccb9-420c-8223-d05f90d8c1c3" providerId="ADAL" clId="{5AA77ECA-F434-49ED-912C-E3D6CD57F24C}" dt="2021-05-12T10:12:10.419" v="4220"/>
        <pc:sldMkLst>
          <pc:docMk/>
          <pc:sldMk cId="1168523657" sldId="651"/>
        </pc:sldMkLst>
        <pc:spChg chg="mod">
          <ac:chgData name="Tomáš Marek" userId="53742ee9-ccb9-420c-8223-d05f90d8c1c3" providerId="ADAL" clId="{5AA77ECA-F434-49ED-912C-E3D6CD57F24C}" dt="2021-05-12T10:12:10.419" v="4220"/>
          <ac:spMkLst>
            <pc:docMk/>
            <pc:sldMk cId="1168523657" sldId="651"/>
            <ac:spMk id="3" creationId="{9BB7F004-B023-42E5-BE51-08EB93F05FA0}"/>
          </ac:spMkLst>
        </pc:spChg>
      </pc:sldChg>
      <pc:sldChg chg="modSp del mod">
        <pc:chgData name="Tomáš Marek" userId="53742ee9-ccb9-420c-8223-d05f90d8c1c3" providerId="ADAL" clId="{5AA77ECA-F434-49ED-912C-E3D6CD57F24C}" dt="2021-05-12T10:12:12.843" v="4221" actId="47"/>
        <pc:sldMkLst>
          <pc:docMk/>
          <pc:sldMk cId="4060913451" sldId="652"/>
        </pc:sldMkLst>
        <pc:spChg chg="mod">
          <ac:chgData name="Tomáš Marek" userId="53742ee9-ccb9-420c-8223-d05f90d8c1c3" providerId="ADAL" clId="{5AA77ECA-F434-49ED-912C-E3D6CD57F24C}" dt="2021-05-12T10:12:06.978" v="4217" actId="21"/>
          <ac:spMkLst>
            <pc:docMk/>
            <pc:sldMk cId="4060913451" sldId="652"/>
            <ac:spMk id="3" creationId="{9AA1E43A-EC5C-4FF1-B7A1-3C53C98563B8}"/>
          </ac:spMkLst>
        </pc:spChg>
      </pc:sldChg>
      <pc:sldChg chg="new modNotesTx">
        <pc:chgData name="Tomáš Marek" userId="53742ee9-ccb9-420c-8223-d05f90d8c1c3" providerId="ADAL" clId="{5AA77ECA-F434-49ED-912C-E3D6CD57F24C}" dt="2021-05-12T09:03:47.541" v="1071" actId="20577"/>
        <pc:sldMkLst>
          <pc:docMk/>
          <pc:sldMk cId="3728741357" sldId="653"/>
        </pc:sldMkLst>
      </pc:sldChg>
      <pc:sldChg chg="delSp new mod modClrScheme chgLayout modNotesTx">
        <pc:chgData name="Tomáš Marek" userId="53742ee9-ccb9-420c-8223-d05f90d8c1c3" providerId="ADAL" clId="{5AA77ECA-F434-49ED-912C-E3D6CD57F24C}" dt="2021-05-12T10:02:53.619" v="3178" actId="20577"/>
        <pc:sldMkLst>
          <pc:docMk/>
          <pc:sldMk cId="507271321" sldId="654"/>
        </pc:sldMkLst>
        <pc:spChg chg="del">
          <ac:chgData name="Tomáš Marek" userId="53742ee9-ccb9-420c-8223-d05f90d8c1c3" providerId="ADAL" clId="{5AA77ECA-F434-49ED-912C-E3D6CD57F24C}" dt="2021-05-12T10:02:44.643" v="3137" actId="700"/>
          <ac:spMkLst>
            <pc:docMk/>
            <pc:sldMk cId="507271321" sldId="654"/>
            <ac:spMk id="2" creationId="{AA6ACAF3-9473-43B5-9A1B-614030C18771}"/>
          </ac:spMkLst>
        </pc:spChg>
        <pc:spChg chg="del">
          <ac:chgData name="Tomáš Marek" userId="53742ee9-ccb9-420c-8223-d05f90d8c1c3" providerId="ADAL" clId="{5AA77ECA-F434-49ED-912C-E3D6CD57F24C}" dt="2021-05-12T10:02:44.643" v="3137" actId="700"/>
          <ac:spMkLst>
            <pc:docMk/>
            <pc:sldMk cId="507271321" sldId="654"/>
            <ac:spMk id="3" creationId="{E1345F84-A003-480F-9D32-5C76862FCE25}"/>
          </ac:spMkLst>
        </pc:spChg>
      </pc:sldChg>
      <pc:sldChg chg="delSp new mod modClrScheme chgLayout modNotesTx">
        <pc:chgData name="Tomáš Marek" userId="53742ee9-ccb9-420c-8223-d05f90d8c1c3" providerId="ADAL" clId="{5AA77ECA-F434-49ED-912C-E3D6CD57F24C}" dt="2021-05-12T10:14:33.196" v="4556" actId="20577"/>
        <pc:sldMkLst>
          <pc:docMk/>
          <pc:sldMk cId="4092234088" sldId="655"/>
        </pc:sldMkLst>
        <pc:spChg chg="del">
          <ac:chgData name="Tomáš Marek" userId="53742ee9-ccb9-420c-8223-d05f90d8c1c3" providerId="ADAL" clId="{5AA77ECA-F434-49ED-912C-E3D6CD57F24C}" dt="2021-05-12T10:13:52.874" v="4445" actId="700"/>
          <ac:spMkLst>
            <pc:docMk/>
            <pc:sldMk cId="4092234088" sldId="655"/>
            <ac:spMk id="2" creationId="{B0A2237F-6F0D-44D4-9EE5-DC0457059466}"/>
          </ac:spMkLst>
        </pc:spChg>
        <pc:spChg chg="del">
          <ac:chgData name="Tomáš Marek" userId="53742ee9-ccb9-420c-8223-d05f90d8c1c3" providerId="ADAL" clId="{5AA77ECA-F434-49ED-912C-E3D6CD57F24C}" dt="2021-05-12T10:13:52.874" v="4445" actId="700"/>
          <ac:spMkLst>
            <pc:docMk/>
            <pc:sldMk cId="4092234088" sldId="655"/>
            <ac:spMk id="3" creationId="{87C35B35-F4EB-4EBB-BD87-94DE7AED735F}"/>
          </ac:spMkLst>
        </pc:spChg>
        <pc:spChg chg="del">
          <ac:chgData name="Tomáš Marek" userId="53742ee9-ccb9-420c-8223-d05f90d8c1c3" providerId="ADAL" clId="{5AA77ECA-F434-49ED-912C-E3D6CD57F24C}" dt="2021-05-12T10:13:52.874" v="4445" actId="700"/>
          <ac:spMkLst>
            <pc:docMk/>
            <pc:sldMk cId="4092234088" sldId="655"/>
            <ac:spMk id="4" creationId="{10AFCFB9-492E-4035-9C38-7938C9B4246D}"/>
          </ac:spMkLst>
        </pc:spChg>
      </pc:sldChg>
      <pc:sldChg chg="new">
        <pc:chgData name="Tomáš Marek" userId="53742ee9-ccb9-420c-8223-d05f90d8c1c3" providerId="ADAL" clId="{5AA77ECA-F434-49ED-912C-E3D6CD57F24C}" dt="2021-05-12T10:19:58.919" v="4975" actId="680"/>
        <pc:sldMkLst>
          <pc:docMk/>
          <pc:sldMk cId="2103871461" sldId="656"/>
        </pc:sldMkLst>
      </pc:sldChg>
      <pc:sldChg chg="add del">
        <pc:chgData name="Tomáš Marek" userId="53742ee9-ccb9-420c-8223-d05f90d8c1c3" providerId="ADAL" clId="{5AA77ECA-F434-49ED-912C-E3D6CD57F24C}" dt="2021-05-12T10:45:32.317" v="7456"/>
        <pc:sldMkLst>
          <pc:docMk/>
          <pc:sldMk cId="2847783577" sldId="657"/>
        </pc:sldMkLst>
      </pc:sldChg>
    </pc:docChg>
  </pc:docChgLst>
  <pc:docChgLst>
    <pc:chgData name="Tomáš Marek" userId="53742ee9-ccb9-420c-8223-d05f90d8c1c3" providerId="ADAL" clId="{6F42E321-2781-47D8-A961-A7FEC152551B}"/>
    <pc:docChg chg="custSel addSld delSld modSld">
      <pc:chgData name="Tomáš Marek" userId="53742ee9-ccb9-420c-8223-d05f90d8c1c3" providerId="ADAL" clId="{6F42E321-2781-47D8-A961-A7FEC152551B}" dt="2020-04-16T07:39:18.553" v="438"/>
      <pc:docMkLst>
        <pc:docMk/>
      </pc:docMkLst>
      <pc:sldChg chg="del">
        <pc:chgData name="Tomáš Marek" userId="53742ee9-ccb9-420c-8223-d05f90d8c1c3" providerId="ADAL" clId="{6F42E321-2781-47D8-A961-A7FEC152551B}" dt="2020-04-16T05:53:50.302" v="26" actId="47"/>
        <pc:sldMkLst>
          <pc:docMk/>
          <pc:sldMk cId="2574581306" sldId="512"/>
        </pc:sldMkLst>
      </pc:sldChg>
      <pc:sldChg chg="del">
        <pc:chgData name="Tomáš Marek" userId="53742ee9-ccb9-420c-8223-d05f90d8c1c3" providerId="ADAL" clId="{6F42E321-2781-47D8-A961-A7FEC152551B}" dt="2020-04-16T05:53:50.302" v="26" actId="47"/>
        <pc:sldMkLst>
          <pc:docMk/>
          <pc:sldMk cId="4020575742" sldId="513"/>
        </pc:sldMkLst>
      </pc:sldChg>
      <pc:sldChg chg="del">
        <pc:chgData name="Tomáš Marek" userId="53742ee9-ccb9-420c-8223-d05f90d8c1c3" providerId="ADAL" clId="{6F42E321-2781-47D8-A961-A7FEC152551B}" dt="2020-04-16T05:53:50.302" v="26" actId="47"/>
        <pc:sldMkLst>
          <pc:docMk/>
          <pc:sldMk cId="1225345575" sldId="514"/>
        </pc:sldMkLst>
      </pc:sldChg>
      <pc:sldChg chg="del">
        <pc:chgData name="Tomáš Marek" userId="53742ee9-ccb9-420c-8223-d05f90d8c1c3" providerId="ADAL" clId="{6F42E321-2781-47D8-A961-A7FEC152551B}" dt="2020-04-16T05:53:50.302" v="26" actId="47"/>
        <pc:sldMkLst>
          <pc:docMk/>
          <pc:sldMk cId="2516622733" sldId="516"/>
        </pc:sldMkLst>
      </pc:sldChg>
      <pc:sldChg chg="del">
        <pc:chgData name="Tomáš Marek" userId="53742ee9-ccb9-420c-8223-d05f90d8c1c3" providerId="ADAL" clId="{6F42E321-2781-47D8-A961-A7FEC152551B}" dt="2020-04-16T05:53:50.302" v="26" actId="47"/>
        <pc:sldMkLst>
          <pc:docMk/>
          <pc:sldMk cId="3234025857" sldId="519"/>
        </pc:sldMkLst>
      </pc:sldChg>
      <pc:sldChg chg="del">
        <pc:chgData name="Tomáš Marek" userId="53742ee9-ccb9-420c-8223-d05f90d8c1c3" providerId="ADAL" clId="{6F42E321-2781-47D8-A961-A7FEC152551B}" dt="2020-04-16T05:53:50.302" v="26" actId="47"/>
        <pc:sldMkLst>
          <pc:docMk/>
          <pc:sldMk cId="3602552239" sldId="520"/>
        </pc:sldMkLst>
      </pc:sldChg>
      <pc:sldChg chg="del">
        <pc:chgData name="Tomáš Marek" userId="53742ee9-ccb9-420c-8223-d05f90d8c1c3" providerId="ADAL" clId="{6F42E321-2781-47D8-A961-A7FEC152551B}" dt="2020-04-16T05:53:50.302" v="26" actId="47"/>
        <pc:sldMkLst>
          <pc:docMk/>
          <pc:sldMk cId="2625471768" sldId="522"/>
        </pc:sldMkLst>
      </pc:sldChg>
      <pc:sldChg chg="del">
        <pc:chgData name="Tomáš Marek" userId="53742ee9-ccb9-420c-8223-d05f90d8c1c3" providerId="ADAL" clId="{6F42E321-2781-47D8-A961-A7FEC152551B}" dt="2020-04-16T05:53:50.302" v="26" actId="47"/>
        <pc:sldMkLst>
          <pc:docMk/>
          <pc:sldMk cId="2600499853" sldId="523"/>
        </pc:sldMkLst>
      </pc:sldChg>
      <pc:sldChg chg="del">
        <pc:chgData name="Tomáš Marek" userId="53742ee9-ccb9-420c-8223-d05f90d8c1c3" providerId="ADAL" clId="{6F42E321-2781-47D8-A961-A7FEC152551B}" dt="2020-04-16T05:53:50.302" v="26" actId="47"/>
        <pc:sldMkLst>
          <pc:docMk/>
          <pc:sldMk cId="3455220765" sldId="524"/>
        </pc:sldMkLst>
      </pc:sldChg>
      <pc:sldChg chg="del">
        <pc:chgData name="Tomáš Marek" userId="53742ee9-ccb9-420c-8223-d05f90d8c1c3" providerId="ADAL" clId="{6F42E321-2781-47D8-A961-A7FEC152551B}" dt="2020-04-16T05:53:50.302" v="26" actId="47"/>
        <pc:sldMkLst>
          <pc:docMk/>
          <pc:sldMk cId="3017497123" sldId="525"/>
        </pc:sldMkLst>
      </pc:sldChg>
      <pc:sldChg chg="modSp mod">
        <pc:chgData name="Tomáš Marek" userId="53742ee9-ccb9-420c-8223-d05f90d8c1c3" providerId="ADAL" clId="{6F42E321-2781-47D8-A961-A7FEC152551B}" dt="2020-04-16T05:53:24.509" v="7" actId="20577"/>
        <pc:sldMkLst>
          <pc:docMk/>
          <pc:sldMk cId="478216488" sldId="527"/>
        </pc:sldMkLst>
        <pc:spChg chg="mod">
          <ac:chgData name="Tomáš Marek" userId="53742ee9-ccb9-420c-8223-d05f90d8c1c3" providerId="ADAL" clId="{6F42E321-2781-47D8-A961-A7FEC152551B}" dt="2020-04-16T05:53:24.509" v="7" actId="20577"/>
          <ac:spMkLst>
            <pc:docMk/>
            <pc:sldMk cId="478216488" sldId="527"/>
            <ac:spMk id="3" creationId="{ED7B73D7-7718-4864-83BF-4A4A630DA977}"/>
          </ac:spMkLst>
        </pc:spChg>
      </pc:sldChg>
      <pc:sldChg chg="del">
        <pc:chgData name="Tomáš Marek" userId="53742ee9-ccb9-420c-8223-d05f90d8c1c3" providerId="ADAL" clId="{6F42E321-2781-47D8-A961-A7FEC152551B}" dt="2020-04-16T05:53:50.302" v="26" actId="47"/>
        <pc:sldMkLst>
          <pc:docMk/>
          <pc:sldMk cId="1809373862" sldId="529"/>
        </pc:sldMkLst>
      </pc:sldChg>
      <pc:sldChg chg="del">
        <pc:chgData name="Tomáš Marek" userId="53742ee9-ccb9-420c-8223-d05f90d8c1c3" providerId="ADAL" clId="{6F42E321-2781-47D8-A961-A7FEC152551B}" dt="2020-04-16T05:53:50.302" v="26" actId="47"/>
        <pc:sldMkLst>
          <pc:docMk/>
          <pc:sldMk cId="3815165426" sldId="530"/>
        </pc:sldMkLst>
      </pc:sldChg>
      <pc:sldChg chg="del">
        <pc:chgData name="Tomáš Marek" userId="53742ee9-ccb9-420c-8223-d05f90d8c1c3" providerId="ADAL" clId="{6F42E321-2781-47D8-A961-A7FEC152551B}" dt="2020-04-16T05:53:50.302" v="26" actId="47"/>
        <pc:sldMkLst>
          <pc:docMk/>
          <pc:sldMk cId="167518027" sldId="533"/>
        </pc:sldMkLst>
      </pc:sldChg>
      <pc:sldChg chg="del">
        <pc:chgData name="Tomáš Marek" userId="53742ee9-ccb9-420c-8223-d05f90d8c1c3" providerId="ADAL" clId="{6F42E321-2781-47D8-A961-A7FEC152551B}" dt="2020-04-16T05:53:50.302" v="26" actId="47"/>
        <pc:sldMkLst>
          <pc:docMk/>
          <pc:sldMk cId="1800472869" sldId="534"/>
        </pc:sldMkLst>
      </pc:sldChg>
      <pc:sldChg chg="del">
        <pc:chgData name="Tomáš Marek" userId="53742ee9-ccb9-420c-8223-d05f90d8c1c3" providerId="ADAL" clId="{6F42E321-2781-47D8-A961-A7FEC152551B}" dt="2020-04-16T05:53:50.302" v="26" actId="47"/>
        <pc:sldMkLst>
          <pc:docMk/>
          <pc:sldMk cId="3795706898" sldId="535"/>
        </pc:sldMkLst>
      </pc:sldChg>
      <pc:sldChg chg="del">
        <pc:chgData name="Tomáš Marek" userId="53742ee9-ccb9-420c-8223-d05f90d8c1c3" providerId="ADAL" clId="{6F42E321-2781-47D8-A961-A7FEC152551B}" dt="2020-04-16T05:53:50.302" v="26" actId="47"/>
        <pc:sldMkLst>
          <pc:docMk/>
          <pc:sldMk cId="534352434" sldId="536"/>
        </pc:sldMkLst>
      </pc:sldChg>
      <pc:sldChg chg="del">
        <pc:chgData name="Tomáš Marek" userId="53742ee9-ccb9-420c-8223-d05f90d8c1c3" providerId="ADAL" clId="{6F42E321-2781-47D8-A961-A7FEC152551B}" dt="2020-04-16T05:53:50.302" v="26" actId="47"/>
        <pc:sldMkLst>
          <pc:docMk/>
          <pc:sldMk cId="2163832901" sldId="539"/>
        </pc:sldMkLst>
      </pc:sldChg>
      <pc:sldChg chg="del">
        <pc:chgData name="Tomáš Marek" userId="53742ee9-ccb9-420c-8223-d05f90d8c1c3" providerId="ADAL" clId="{6F42E321-2781-47D8-A961-A7FEC152551B}" dt="2020-04-16T05:53:50.302" v="26" actId="47"/>
        <pc:sldMkLst>
          <pc:docMk/>
          <pc:sldMk cId="2308322445" sldId="540"/>
        </pc:sldMkLst>
      </pc:sldChg>
      <pc:sldChg chg="del">
        <pc:chgData name="Tomáš Marek" userId="53742ee9-ccb9-420c-8223-d05f90d8c1c3" providerId="ADAL" clId="{6F42E321-2781-47D8-A961-A7FEC152551B}" dt="2020-04-16T05:53:50.302" v="26" actId="47"/>
        <pc:sldMkLst>
          <pc:docMk/>
          <pc:sldMk cId="1109629375" sldId="542"/>
        </pc:sldMkLst>
      </pc:sldChg>
      <pc:sldChg chg="del">
        <pc:chgData name="Tomáš Marek" userId="53742ee9-ccb9-420c-8223-d05f90d8c1c3" providerId="ADAL" clId="{6F42E321-2781-47D8-A961-A7FEC152551B}" dt="2020-04-16T05:53:50.302" v="26" actId="47"/>
        <pc:sldMkLst>
          <pc:docMk/>
          <pc:sldMk cId="1389869859" sldId="544"/>
        </pc:sldMkLst>
      </pc:sldChg>
      <pc:sldChg chg="del">
        <pc:chgData name="Tomáš Marek" userId="53742ee9-ccb9-420c-8223-d05f90d8c1c3" providerId="ADAL" clId="{6F42E321-2781-47D8-A961-A7FEC152551B}" dt="2020-04-16T05:53:50.302" v="26" actId="47"/>
        <pc:sldMkLst>
          <pc:docMk/>
          <pc:sldMk cId="2937455394" sldId="546"/>
        </pc:sldMkLst>
      </pc:sldChg>
      <pc:sldChg chg="del">
        <pc:chgData name="Tomáš Marek" userId="53742ee9-ccb9-420c-8223-d05f90d8c1c3" providerId="ADAL" clId="{6F42E321-2781-47D8-A961-A7FEC152551B}" dt="2020-04-16T05:53:50.302" v="26" actId="47"/>
        <pc:sldMkLst>
          <pc:docMk/>
          <pc:sldMk cId="1176688677" sldId="547"/>
        </pc:sldMkLst>
      </pc:sldChg>
      <pc:sldChg chg="del">
        <pc:chgData name="Tomáš Marek" userId="53742ee9-ccb9-420c-8223-d05f90d8c1c3" providerId="ADAL" clId="{6F42E321-2781-47D8-A961-A7FEC152551B}" dt="2020-04-16T05:53:50.302" v="26" actId="47"/>
        <pc:sldMkLst>
          <pc:docMk/>
          <pc:sldMk cId="1916364727" sldId="549"/>
        </pc:sldMkLst>
      </pc:sldChg>
      <pc:sldChg chg="del">
        <pc:chgData name="Tomáš Marek" userId="53742ee9-ccb9-420c-8223-d05f90d8c1c3" providerId="ADAL" clId="{6F42E321-2781-47D8-A961-A7FEC152551B}" dt="2020-04-16T05:53:50.302" v="26" actId="47"/>
        <pc:sldMkLst>
          <pc:docMk/>
          <pc:sldMk cId="2165324725" sldId="550"/>
        </pc:sldMkLst>
      </pc:sldChg>
      <pc:sldChg chg="del">
        <pc:chgData name="Tomáš Marek" userId="53742ee9-ccb9-420c-8223-d05f90d8c1c3" providerId="ADAL" clId="{6F42E321-2781-47D8-A961-A7FEC152551B}" dt="2020-04-16T05:53:50.302" v="26" actId="47"/>
        <pc:sldMkLst>
          <pc:docMk/>
          <pc:sldMk cId="625072933" sldId="551"/>
        </pc:sldMkLst>
      </pc:sldChg>
      <pc:sldChg chg="del">
        <pc:chgData name="Tomáš Marek" userId="53742ee9-ccb9-420c-8223-d05f90d8c1c3" providerId="ADAL" clId="{6F42E321-2781-47D8-A961-A7FEC152551B}" dt="2020-04-16T05:53:50.302" v="26" actId="47"/>
        <pc:sldMkLst>
          <pc:docMk/>
          <pc:sldMk cId="992561839" sldId="552"/>
        </pc:sldMkLst>
      </pc:sldChg>
      <pc:sldChg chg="del">
        <pc:chgData name="Tomáš Marek" userId="53742ee9-ccb9-420c-8223-d05f90d8c1c3" providerId="ADAL" clId="{6F42E321-2781-47D8-A961-A7FEC152551B}" dt="2020-04-16T05:53:50.302" v="26" actId="47"/>
        <pc:sldMkLst>
          <pc:docMk/>
          <pc:sldMk cId="3643967455" sldId="553"/>
        </pc:sldMkLst>
      </pc:sldChg>
      <pc:sldChg chg="del">
        <pc:chgData name="Tomáš Marek" userId="53742ee9-ccb9-420c-8223-d05f90d8c1c3" providerId="ADAL" clId="{6F42E321-2781-47D8-A961-A7FEC152551B}" dt="2020-04-16T05:53:50.302" v="26" actId="47"/>
        <pc:sldMkLst>
          <pc:docMk/>
          <pc:sldMk cId="46664669" sldId="555"/>
        </pc:sldMkLst>
      </pc:sldChg>
      <pc:sldChg chg="del">
        <pc:chgData name="Tomáš Marek" userId="53742ee9-ccb9-420c-8223-d05f90d8c1c3" providerId="ADAL" clId="{6F42E321-2781-47D8-A961-A7FEC152551B}" dt="2020-04-16T05:53:50.302" v="26" actId="47"/>
        <pc:sldMkLst>
          <pc:docMk/>
          <pc:sldMk cId="54663439" sldId="557"/>
        </pc:sldMkLst>
      </pc:sldChg>
      <pc:sldChg chg="del">
        <pc:chgData name="Tomáš Marek" userId="53742ee9-ccb9-420c-8223-d05f90d8c1c3" providerId="ADAL" clId="{6F42E321-2781-47D8-A961-A7FEC152551B}" dt="2020-04-16T05:53:50.302" v="26" actId="47"/>
        <pc:sldMkLst>
          <pc:docMk/>
          <pc:sldMk cId="2505927100" sldId="558"/>
        </pc:sldMkLst>
      </pc:sldChg>
      <pc:sldChg chg="modSp mod">
        <pc:chgData name="Tomáš Marek" userId="53742ee9-ccb9-420c-8223-d05f90d8c1c3" providerId="ADAL" clId="{6F42E321-2781-47D8-A961-A7FEC152551B}" dt="2020-04-16T05:53:36.963" v="25" actId="20577"/>
        <pc:sldMkLst>
          <pc:docMk/>
          <pc:sldMk cId="1218234422" sldId="589"/>
        </pc:sldMkLst>
        <pc:spChg chg="mod">
          <ac:chgData name="Tomáš Marek" userId="53742ee9-ccb9-420c-8223-d05f90d8c1c3" providerId="ADAL" clId="{6F42E321-2781-47D8-A961-A7FEC152551B}" dt="2020-04-16T05:53:36.963" v="25" actId="20577"/>
          <ac:spMkLst>
            <pc:docMk/>
            <pc:sldMk cId="1218234422" sldId="589"/>
            <ac:spMk id="3" creationId="{ED7B73D7-7718-4864-83BF-4A4A630DA977}"/>
          </ac:spMkLst>
        </pc:spChg>
      </pc:sldChg>
      <pc:sldChg chg="modSp add mod">
        <pc:chgData name="Tomáš Marek" userId="53742ee9-ccb9-420c-8223-d05f90d8c1c3" providerId="ADAL" clId="{6F42E321-2781-47D8-A961-A7FEC152551B}" dt="2020-04-16T06:21:57.058" v="179" actId="20577"/>
        <pc:sldMkLst>
          <pc:docMk/>
          <pc:sldMk cId="1254566771" sldId="590"/>
        </pc:sldMkLst>
        <pc:spChg chg="mod">
          <ac:chgData name="Tomáš Marek" userId="53742ee9-ccb9-420c-8223-d05f90d8c1c3" providerId="ADAL" clId="{6F42E321-2781-47D8-A961-A7FEC152551B}" dt="2020-04-16T06:21:57.058" v="179" actId="20577"/>
          <ac:spMkLst>
            <pc:docMk/>
            <pc:sldMk cId="1254566771" sldId="590"/>
            <ac:spMk id="2" creationId="{F406F674-8225-45AF-BFD5-71B9DC9E283F}"/>
          </ac:spMkLst>
        </pc:spChg>
        <pc:spChg chg="mod">
          <ac:chgData name="Tomáš Marek" userId="53742ee9-ccb9-420c-8223-d05f90d8c1c3" providerId="ADAL" clId="{6F42E321-2781-47D8-A961-A7FEC152551B}" dt="2020-04-16T06:13:58.587" v="104"/>
          <ac:spMkLst>
            <pc:docMk/>
            <pc:sldMk cId="1254566771" sldId="590"/>
            <ac:spMk id="3" creationId="{5B2F2EF9-E4A2-49CC-A776-AB66C9667867}"/>
          </ac:spMkLst>
        </pc:spChg>
      </pc:sldChg>
      <pc:sldChg chg="del">
        <pc:chgData name="Tomáš Marek" userId="53742ee9-ccb9-420c-8223-d05f90d8c1c3" providerId="ADAL" clId="{6F42E321-2781-47D8-A961-A7FEC152551B}" dt="2020-04-16T05:53:50.302" v="26" actId="47"/>
        <pc:sldMkLst>
          <pc:docMk/>
          <pc:sldMk cId="3606440081" sldId="590"/>
        </pc:sldMkLst>
      </pc:sldChg>
      <pc:sldChg chg="del">
        <pc:chgData name="Tomáš Marek" userId="53742ee9-ccb9-420c-8223-d05f90d8c1c3" providerId="ADAL" clId="{6F42E321-2781-47D8-A961-A7FEC152551B}" dt="2020-04-16T05:53:50.302" v="26" actId="47"/>
        <pc:sldMkLst>
          <pc:docMk/>
          <pc:sldMk cId="2828867531" sldId="591"/>
        </pc:sldMkLst>
      </pc:sldChg>
      <pc:sldChg chg="modSp add mod">
        <pc:chgData name="Tomáš Marek" userId="53742ee9-ccb9-420c-8223-d05f90d8c1c3" providerId="ADAL" clId="{6F42E321-2781-47D8-A961-A7FEC152551B}" dt="2020-04-16T06:26:48.438" v="183"/>
        <pc:sldMkLst>
          <pc:docMk/>
          <pc:sldMk cId="3752121715" sldId="591"/>
        </pc:sldMkLst>
        <pc:spChg chg="mod">
          <ac:chgData name="Tomáš Marek" userId="53742ee9-ccb9-420c-8223-d05f90d8c1c3" providerId="ADAL" clId="{6F42E321-2781-47D8-A961-A7FEC152551B}" dt="2020-04-16T06:26:48.438" v="183"/>
          <ac:spMkLst>
            <pc:docMk/>
            <pc:sldMk cId="3752121715" sldId="591"/>
            <ac:spMk id="2" creationId="{C393676E-443F-4EFA-B914-1EE50D314FB1}"/>
          </ac:spMkLst>
        </pc:spChg>
        <pc:spChg chg="mod">
          <ac:chgData name="Tomáš Marek" userId="53742ee9-ccb9-420c-8223-d05f90d8c1c3" providerId="ADAL" clId="{6F42E321-2781-47D8-A961-A7FEC152551B}" dt="2020-04-16T06:16:52.398" v="159" actId="20577"/>
          <ac:spMkLst>
            <pc:docMk/>
            <pc:sldMk cId="3752121715" sldId="591"/>
            <ac:spMk id="3" creationId="{8BBA1678-C54C-445A-8753-B92370D1C2F8}"/>
          </ac:spMkLst>
        </pc:spChg>
      </pc:sldChg>
      <pc:sldChg chg="modSp add mod">
        <pc:chgData name="Tomáš Marek" userId="53742ee9-ccb9-420c-8223-d05f90d8c1c3" providerId="ADAL" clId="{6F42E321-2781-47D8-A961-A7FEC152551B}" dt="2020-04-16T06:26:44.317" v="182"/>
        <pc:sldMkLst>
          <pc:docMk/>
          <pc:sldMk cId="1689457061" sldId="592"/>
        </pc:sldMkLst>
        <pc:spChg chg="mod">
          <ac:chgData name="Tomáš Marek" userId="53742ee9-ccb9-420c-8223-d05f90d8c1c3" providerId="ADAL" clId="{6F42E321-2781-47D8-A961-A7FEC152551B}" dt="2020-04-16T06:26:44.317" v="182"/>
          <ac:spMkLst>
            <pc:docMk/>
            <pc:sldMk cId="1689457061" sldId="592"/>
            <ac:spMk id="2" creationId="{7A380F21-A06D-4798-BD6E-F5286E3F1111}"/>
          </ac:spMkLst>
        </pc:spChg>
        <pc:spChg chg="mod">
          <ac:chgData name="Tomáš Marek" userId="53742ee9-ccb9-420c-8223-d05f90d8c1c3" providerId="ADAL" clId="{6F42E321-2781-47D8-A961-A7FEC152551B}" dt="2020-04-16T06:00:09.242" v="93" actId="20577"/>
          <ac:spMkLst>
            <pc:docMk/>
            <pc:sldMk cId="1689457061" sldId="592"/>
            <ac:spMk id="3" creationId="{F82DD048-F6B8-412F-85A5-CCEAA6750F9D}"/>
          </ac:spMkLst>
        </pc:spChg>
      </pc:sldChg>
      <pc:sldChg chg="del">
        <pc:chgData name="Tomáš Marek" userId="53742ee9-ccb9-420c-8223-d05f90d8c1c3" providerId="ADAL" clId="{6F42E321-2781-47D8-A961-A7FEC152551B}" dt="2020-04-16T05:53:50.302" v="26" actId="47"/>
        <pc:sldMkLst>
          <pc:docMk/>
          <pc:sldMk cId="2281762046" sldId="592"/>
        </pc:sldMkLst>
      </pc:sldChg>
      <pc:sldChg chg="modSp add mod">
        <pc:chgData name="Tomáš Marek" userId="53742ee9-ccb9-420c-8223-d05f90d8c1c3" providerId="ADAL" clId="{6F42E321-2781-47D8-A961-A7FEC152551B}" dt="2020-04-16T06:26:37.285" v="180"/>
        <pc:sldMkLst>
          <pc:docMk/>
          <pc:sldMk cId="2004779676" sldId="593"/>
        </pc:sldMkLst>
        <pc:spChg chg="mod">
          <ac:chgData name="Tomáš Marek" userId="53742ee9-ccb9-420c-8223-d05f90d8c1c3" providerId="ADAL" clId="{6F42E321-2781-47D8-A961-A7FEC152551B}" dt="2020-04-16T06:26:37.285" v="180"/>
          <ac:spMkLst>
            <pc:docMk/>
            <pc:sldMk cId="2004779676" sldId="593"/>
            <ac:spMk id="2" creationId="{08212E01-4E87-4190-98BA-063EBFB247D9}"/>
          </ac:spMkLst>
        </pc:spChg>
        <pc:spChg chg="mod">
          <ac:chgData name="Tomáš Marek" userId="53742ee9-ccb9-420c-8223-d05f90d8c1c3" providerId="ADAL" clId="{6F42E321-2781-47D8-A961-A7FEC152551B}" dt="2020-04-16T06:15:09.746" v="117"/>
          <ac:spMkLst>
            <pc:docMk/>
            <pc:sldMk cId="2004779676" sldId="593"/>
            <ac:spMk id="3" creationId="{334F20AD-DDC0-4A60-81C5-41F789CDD3EC}"/>
          </ac:spMkLst>
        </pc:spChg>
      </pc:sldChg>
      <pc:sldChg chg="del">
        <pc:chgData name="Tomáš Marek" userId="53742ee9-ccb9-420c-8223-d05f90d8c1c3" providerId="ADAL" clId="{6F42E321-2781-47D8-A961-A7FEC152551B}" dt="2020-04-16T05:53:50.302" v="26" actId="47"/>
        <pc:sldMkLst>
          <pc:docMk/>
          <pc:sldMk cId="4147218709" sldId="593"/>
        </pc:sldMkLst>
      </pc:sldChg>
      <pc:sldChg chg="del">
        <pc:chgData name="Tomáš Marek" userId="53742ee9-ccb9-420c-8223-d05f90d8c1c3" providerId="ADAL" clId="{6F42E321-2781-47D8-A961-A7FEC152551B}" dt="2020-04-16T05:53:50.302" v="26" actId="47"/>
        <pc:sldMkLst>
          <pc:docMk/>
          <pc:sldMk cId="2129213717" sldId="594"/>
        </pc:sldMkLst>
      </pc:sldChg>
      <pc:sldChg chg="modSp add">
        <pc:chgData name="Tomáš Marek" userId="53742ee9-ccb9-420c-8223-d05f90d8c1c3" providerId="ADAL" clId="{6F42E321-2781-47D8-A961-A7FEC152551B}" dt="2020-04-16T06:26:40.518" v="181"/>
        <pc:sldMkLst>
          <pc:docMk/>
          <pc:sldMk cId="4224566904" sldId="594"/>
        </pc:sldMkLst>
        <pc:spChg chg="mod">
          <ac:chgData name="Tomáš Marek" userId="53742ee9-ccb9-420c-8223-d05f90d8c1c3" providerId="ADAL" clId="{6F42E321-2781-47D8-A961-A7FEC152551B}" dt="2020-04-16T06:26:40.518" v="181"/>
          <ac:spMkLst>
            <pc:docMk/>
            <pc:sldMk cId="4224566904" sldId="594"/>
            <ac:spMk id="2" creationId="{08C965B0-BE70-44DF-B6B8-0292DFC85799}"/>
          </ac:spMkLst>
        </pc:spChg>
        <pc:spChg chg="mod">
          <ac:chgData name="Tomáš Marek" userId="53742ee9-ccb9-420c-8223-d05f90d8c1c3" providerId="ADAL" clId="{6F42E321-2781-47D8-A961-A7FEC152551B}" dt="2020-04-16T06:13:47.312" v="102"/>
          <ac:spMkLst>
            <pc:docMk/>
            <pc:sldMk cId="4224566904" sldId="594"/>
            <ac:spMk id="3" creationId="{92D682A1-5FE5-40C9-A301-980CCC8A7337}"/>
          </ac:spMkLst>
        </pc:spChg>
      </pc:sldChg>
      <pc:sldChg chg="del">
        <pc:chgData name="Tomáš Marek" userId="53742ee9-ccb9-420c-8223-d05f90d8c1c3" providerId="ADAL" clId="{6F42E321-2781-47D8-A961-A7FEC152551B}" dt="2020-04-16T05:53:50.302" v="26" actId="47"/>
        <pc:sldMkLst>
          <pc:docMk/>
          <pc:sldMk cId="279536076" sldId="595"/>
        </pc:sldMkLst>
      </pc:sldChg>
      <pc:sldChg chg="modSp add mod">
        <pc:chgData name="Tomáš Marek" userId="53742ee9-ccb9-420c-8223-d05f90d8c1c3" providerId="ADAL" clId="{6F42E321-2781-47D8-A961-A7FEC152551B}" dt="2020-04-16T06:27:44.306" v="242" actId="20577"/>
        <pc:sldMkLst>
          <pc:docMk/>
          <pc:sldMk cId="4287656400" sldId="595"/>
        </pc:sldMkLst>
        <pc:spChg chg="mod">
          <ac:chgData name="Tomáš Marek" userId="53742ee9-ccb9-420c-8223-d05f90d8c1c3" providerId="ADAL" clId="{6F42E321-2781-47D8-A961-A7FEC152551B}" dt="2020-04-16T06:26:55.443" v="192" actId="20577"/>
          <ac:spMkLst>
            <pc:docMk/>
            <pc:sldMk cId="4287656400" sldId="595"/>
            <ac:spMk id="2" creationId="{546F8748-8F45-4C78-941D-474E9873241D}"/>
          </ac:spMkLst>
        </pc:spChg>
        <pc:spChg chg="mod">
          <ac:chgData name="Tomáš Marek" userId="53742ee9-ccb9-420c-8223-d05f90d8c1c3" providerId="ADAL" clId="{6F42E321-2781-47D8-A961-A7FEC152551B}" dt="2020-04-16T06:27:44.306" v="242" actId="20577"/>
          <ac:spMkLst>
            <pc:docMk/>
            <pc:sldMk cId="4287656400" sldId="595"/>
            <ac:spMk id="3" creationId="{5D6ED422-530A-4346-B064-AB83F82DD178}"/>
          </ac:spMkLst>
        </pc:spChg>
      </pc:sldChg>
      <pc:sldChg chg="del">
        <pc:chgData name="Tomáš Marek" userId="53742ee9-ccb9-420c-8223-d05f90d8c1c3" providerId="ADAL" clId="{6F42E321-2781-47D8-A961-A7FEC152551B}" dt="2020-04-16T05:53:50.302" v="26" actId="47"/>
        <pc:sldMkLst>
          <pc:docMk/>
          <pc:sldMk cId="3919634982" sldId="596"/>
        </pc:sldMkLst>
      </pc:sldChg>
      <pc:sldChg chg="modSp add mod">
        <pc:chgData name="Tomáš Marek" userId="53742ee9-ccb9-420c-8223-d05f90d8c1c3" providerId="ADAL" clId="{6F42E321-2781-47D8-A961-A7FEC152551B}" dt="2020-04-16T06:27:01.922" v="196" actId="20577"/>
        <pc:sldMkLst>
          <pc:docMk/>
          <pc:sldMk cId="3951054719" sldId="596"/>
        </pc:sldMkLst>
        <pc:spChg chg="mod">
          <ac:chgData name="Tomáš Marek" userId="53742ee9-ccb9-420c-8223-d05f90d8c1c3" providerId="ADAL" clId="{6F42E321-2781-47D8-A961-A7FEC152551B}" dt="2020-04-16T06:27:01.922" v="196" actId="20577"/>
          <ac:spMkLst>
            <pc:docMk/>
            <pc:sldMk cId="3951054719" sldId="596"/>
            <ac:spMk id="2" creationId="{9AB8DF9E-7F42-4489-A27B-FBC8CCE6D240}"/>
          </ac:spMkLst>
        </pc:spChg>
      </pc:sldChg>
      <pc:sldChg chg="modSp add mod">
        <pc:chgData name="Tomáš Marek" userId="53742ee9-ccb9-420c-8223-d05f90d8c1c3" providerId="ADAL" clId="{6F42E321-2781-47D8-A961-A7FEC152551B}" dt="2020-04-16T06:27:13.049" v="212" actId="20577"/>
        <pc:sldMkLst>
          <pc:docMk/>
          <pc:sldMk cId="2458519171" sldId="597"/>
        </pc:sldMkLst>
        <pc:spChg chg="mod">
          <ac:chgData name="Tomáš Marek" userId="53742ee9-ccb9-420c-8223-d05f90d8c1c3" providerId="ADAL" clId="{6F42E321-2781-47D8-A961-A7FEC152551B}" dt="2020-04-16T06:27:13.049" v="212" actId="20577"/>
          <ac:spMkLst>
            <pc:docMk/>
            <pc:sldMk cId="2458519171" sldId="597"/>
            <ac:spMk id="2" creationId="{31278088-D125-49BD-A1DA-E30DFEF04C19}"/>
          </ac:spMkLst>
        </pc:spChg>
      </pc:sldChg>
      <pc:sldChg chg="modSp add mod">
        <pc:chgData name="Tomáš Marek" userId="53742ee9-ccb9-420c-8223-d05f90d8c1c3" providerId="ADAL" clId="{6F42E321-2781-47D8-A961-A7FEC152551B}" dt="2020-04-16T06:27:27.386" v="235" actId="20577"/>
        <pc:sldMkLst>
          <pc:docMk/>
          <pc:sldMk cId="4116345044" sldId="598"/>
        </pc:sldMkLst>
        <pc:spChg chg="mod">
          <ac:chgData name="Tomáš Marek" userId="53742ee9-ccb9-420c-8223-d05f90d8c1c3" providerId="ADAL" clId="{6F42E321-2781-47D8-A961-A7FEC152551B}" dt="2020-04-16T06:27:27.386" v="235" actId="20577"/>
          <ac:spMkLst>
            <pc:docMk/>
            <pc:sldMk cId="4116345044" sldId="598"/>
            <ac:spMk id="2" creationId="{75DF4549-E664-41E0-8EFE-70834E3A5A7E}"/>
          </ac:spMkLst>
        </pc:spChg>
      </pc:sldChg>
      <pc:sldChg chg="modSp add mod">
        <pc:chgData name="Tomáš Marek" userId="53742ee9-ccb9-420c-8223-d05f90d8c1c3" providerId="ADAL" clId="{6F42E321-2781-47D8-A961-A7FEC152551B}" dt="2020-04-16T06:27:53.032" v="251" actId="20577"/>
        <pc:sldMkLst>
          <pc:docMk/>
          <pc:sldMk cId="2781591060" sldId="599"/>
        </pc:sldMkLst>
        <pc:spChg chg="mod">
          <ac:chgData name="Tomáš Marek" userId="53742ee9-ccb9-420c-8223-d05f90d8c1c3" providerId="ADAL" clId="{6F42E321-2781-47D8-A961-A7FEC152551B}" dt="2020-04-16T06:27:53.032" v="251" actId="20577"/>
          <ac:spMkLst>
            <pc:docMk/>
            <pc:sldMk cId="2781591060" sldId="599"/>
            <ac:spMk id="2" creationId="{2B96F1CF-9868-4F46-B74C-D17CAC451704}"/>
          </ac:spMkLst>
        </pc:spChg>
      </pc:sldChg>
      <pc:sldChg chg="modSp add mod">
        <pc:chgData name="Tomáš Marek" userId="53742ee9-ccb9-420c-8223-d05f90d8c1c3" providerId="ADAL" clId="{6F42E321-2781-47D8-A961-A7FEC152551B}" dt="2020-04-16T06:51:02.620" v="348" actId="20577"/>
        <pc:sldMkLst>
          <pc:docMk/>
          <pc:sldMk cId="2953710232" sldId="600"/>
        </pc:sldMkLst>
        <pc:spChg chg="mod">
          <ac:chgData name="Tomáš Marek" userId="53742ee9-ccb9-420c-8223-d05f90d8c1c3" providerId="ADAL" clId="{6F42E321-2781-47D8-A961-A7FEC152551B}" dt="2020-04-16T06:28:13.563" v="275" actId="20577"/>
          <ac:spMkLst>
            <pc:docMk/>
            <pc:sldMk cId="2953710232" sldId="600"/>
            <ac:spMk id="2" creationId="{1A55C6FB-019B-4716-8380-274C6DFC3016}"/>
          </ac:spMkLst>
        </pc:spChg>
        <pc:spChg chg="mod">
          <ac:chgData name="Tomáš Marek" userId="53742ee9-ccb9-420c-8223-d05f90d8c1c3" providerId="ADAL" clId="{6F42E321-2781-47D8-A961-A7FEC152551B}" dt="2020-04-16T06:51:02.620" v="348" actId="20577"/>
          <ac:spMkLst>
            <pc:docMk/>
            <pc:sldMk cId="2953710232" sldId="600"/>
            <ac:spMk id="3" creationId="{7D0D68E4-EC97-4E70-8B87-8F4EC55C8987}"/>
          </ac:spMkLst>
        </pc:spChg>
      </pc:sldChg>
      <pc:sldChg chg="modSp add mod">
        <pc:chgData name="Tomáš Marek" userId="53742ee9-ccb9-420c-8223-d05f90d8c1c3" providerId="ADAL" clId="{6F42E321-2781-47D8-A961-A7FEC152551B}" dt="2020-04-16T07:17:29.558" v="434" actId="20577"/>
        <pc:sldMkLst>
          <pc:docMk/>
          <pc:sldMk cId="1621389559" sldId="601"/>
        </pc:sldMkLst>
        <pc:spChg chg="mod">
          <ac:chgData name="Tomáš Marek" userId="53742ee9-ccb9-420c-8223-d05f90d8c1c3" providerId="ADAL" clId="{6F42E321-2781-47D8-A961-A7FEC152551B}" dt="2020-04-16T07:17:29.558" v="434" actId="20577"/>
          <ac:spMkLst>
            <pc:docMk/>
            <pc:sldMk cId="1621389559" sldId="601"/>
            <ac:spMk id="2" creationId="{767A68ED-0BE5-42D3-BEDE-298D6A4F1DC1}"/>
          </ac:spMkLst>
        </pc:spChg>
        <pc:spChg chg="mod">
          <ac:chgData name="Tomáš Marek" userId="53742ee9-ccb9-420c-8223-d05f90d8c1c3" providerId="ADAL" clId="{6F42E321-2781-47D8-A961-A7FEC152551B}" dt="2020-04-16T07:02:02.599" v="381" actId="20577"/>
          <ac:spMkLst>
            <pc:docMk/>
            <pc:sldMk cId="1621389559" sldId="601"/>
            <ac:spMk id="3" creationId="{24E98A2C-5EE2-424B-BF0A-CD109E6ED685}"/>
          </ac:spMkLst>
        </pc:spChg>
      </pc:sldChg>
      <pc:sldChg chg="modSp add mod">
        <pc:chgData name="Tomáš Marek" userId="53742ee9-ccb9-420c-8223-d05f90d8c1c3" providerId="ADAL" clId="{6F42E321-2781-47D8-A961-A7FEC152551B}" dt="2020-04-16T06:46:04.866" v="346" actId="20577"/>
        <pc:sldMkLst>
          <pc:docMk/>
          <pc:sldMk cId="1099390158" sldId="602"/>
        </pc:sldMkLst>
        <pc:spChg chg="mod">
          <ac:chgData name="Tomáš Marek" userId="53742ee9-ccb9-420c-8223-d05f90d8c1c3" providerId="ADAL" clId="{6F42E321-2781-47D8-A961-A7FEC152551B}" dt="2020-04-16T06:46:02.774" v="344" actId="20577"/>
          <ac:spMkLst>
            <pc:docMk/>
            <pc:sldMk cId="1099390158" sldId="602"/>
            <ac:spMk id="2" creationId="{1C3C240B-BAF3-4086-A715-EFD0D3DB250C}"/>
          </ac:spMkLst>
        </pc:spChg>
        <pc:spChg chg="mod">
          <ac:chgData name="Tomáš Marek" userId="53742ee9-ccb9-420c-8223-d05f90d8c1c3" providerId="ADAL" clId="{6F42E321-2781-47D8-A961-A7FEC152551B}" dt="2020-04-16T06:46:04.866" v="346" actId="20577"/>
          <ac:spMkLst>
            <pc:docMk/>
            <pc:sldMk cId="1099390158" sldId="602"/>
            <ac:spMk id="3" creationId="{F8F7F6DD-EF61-46E7-B1CE-52B3B23BEBEB}"/>
          </ac:spMkLst>
        </pc:spChg>
      </pc:sldChg>
      <pc:sldChg chg="modSp add mod">
        <pc:chgData name="Tomáš Marek" userId="53742ee9-ccb9-420c-8223-d05f90d8c1c3" providerId="ADAL" clId="{6F42E321-2781-47D8-A961-A7FEC152551B}" dt="2020-04-16T07:23:24.497" v="436"/>
        <pc:sldMkLst>
          <pc:docMk/>
          <pc:sldMk cId="893227802" sldId="603"/>
        </pc:sldMkLst>
        <pc:spChg chg="mod">
          <ac:chgData name="Tomáš Marek" userId="53742ee9-ccb9-420c-8223-d05f90d8c1c3" providerId="ADAL" clId="{6F42E321-2781-47D8-A961-A7FEC152551B}" dt="2020-04-16T07:23:24.497" v="436"/>
          <ac:spMkLst>
            <pc:docMk/>
            <pc:sldMk cId="893227802" sldId="603"/>
            <ac:spMk id="3" creationId="{FBF70C78-CF39-411A-B30B-96D16F83E90C}"/>
          </ac:spMkLst>
        </pc:spChg>
      </pc:sldChg>
      <pc:sldChg chg="modSp add">
        <pc:chgData name="Tomáš Marek" userId="53742ee9-ccb9-420c-8223-d05f90d8c1c3" providerId="ADAL" clId="{6F42E321-2781-47D8-A961-A7FEC152551B}" dt="2020-04-16T07:39:18.553" v="438"/>
        <pc:sldMkLst>
          <pc:docMk/>
          <pc:sldMk cId="1918986727" sldId="604"/>
        </pc:sldMkLst>
        <pc:spChg chg="mod">
          <ac:chgData name="Tomáš Marek" userId="53742ee9-ccb9-420c-8223-d05f90d8c1c3" providerId="ADAL" clId="{6F42E321-2781-47D8-A961-A7FEC152551B}" dt="2020-04-16T07:39:18.553" v="438"/>
          <ac:spMkLst>
            <pc:docMk/>
            <pc:sldMk cId="1918986727" sldId="604"/>
            <ac:spMk id="3" creationId="{CF2B0CD6-4EF0-41F9-AD7A-B3E423D6F61C}"/>
          </ac:spMkLst>
        </pc:spChg>
      </pc:sldChg>
    </pc:docChg>
  </pc:docChgLst>
  <pc:docChgLst>
    <pc:chgData name="Tomáš Marek" userId="53742ee9-ccb9-420c-8223-d05f90d8c1c3" providerId="ADAL" clId="{FDB5B939-73DB-48D2-B706-E0DB4CDA139B}"/>
    <pc:docChg chg="undo custSel mod addSld delSld modSld sldOrd">
      <pc:chgData name="Tomáš Marek" userId="53742ee9-ccb9-420c-8223-d05f90d8c1c3" providerId="ADAL" clId="{FDB5B939-73DB-48D2-B706-E0DB4CDA139B}" dt="2020-02-28T12:19:02.364" v="4327" actId="13926"/>
      <pc:docMkLst>
        <pc:docMk/>
      </pc:docMkLst>
      <pc:sldChg chg="modSp mod">
        <pc:chgData name="Tomáš Marek" userId="53742ee9-ccb9-420c-8223-d05f90d8c1c3" providerId="ADAL" clId="{FDB5B939-73DB-48D2-B706-E0DB4CDA139B}" dt="2020-02-27T17:33:45.047" v="1300" actId="20577"/>
        <pc:sldMkLst>
          <pc:docMk/>
          <pc:sldMk cId="2688190691" sldId="256"/>
        </pc:sldMkLst>
        <pc:spChg chg="mod">
          <ac:chgData name="Tomáš Marek" userId="53742ee9-ccb9-420c-8223-d05f90d8c1c3" providerId="ADAL" clId="{FDB5B939-73DB-48D2-B706-E0DB4CDA139B}" dt="2020-02-27T09:51:44.634" v="30" actId="27636"/>
          <ac:spMkLst>
            <pc:docMk/>
            <pc:sldMk cId="2688190691" sldId="256"/>
            <ac:spMk id="2" creationId="{D90D6D20-2F4E-4486-80A0-0CE2D8F2C7AA}"/>
          </ac:spMkLst>
        </pc:spChg>
        <pc:spChg chg="mod">
          <ac:chgData name="Tomáš Marek" userId="53742ee9-ccb9-420c-8223-d05f90d8c1c3" providerId="ADAL" clId="{FDB5B939-73DB-48D2-B706-E0DB4CDA139B}" dt="2020-02-27T17:33:45.047" v="1300" actId="20577"/>
          <ac:spMkLst>
            <pc:docMk/>
            <pc:sldMk cId="2688190691" sldId="256"/>
            <ac:spMk id="3" creationId="{ED7B73D7-7718-4864-83BF-4A4A630DA977}"/>
          </ac:spMkLst>
        </pc:spChg>
      </pc:sldChg>
      <pc:sldChg chg="modSp add mod">
        <pc:chgData name="Tomáš Marek" userId="53742ee9-ccb9-420c-8223-d05f90d8c1c3" providerId="ADAL" clId="{FDB5B939-73DB-48D2-B706-E0DB4CDA139B}" dt="2020-02-28T12:19:02.364" v="4327" actId="13926"/>
        <pc:sldMkLst>
          <pc:docMk/>
          <pc:sldMk cId="770491254" sldId="276"/>
        </pc:sldMkLst>
        <pc:spChg chg="mod">
          <ac:chgData name="Tomáš Marek" userId="53742ee9-ccb9-420c-8223-d05f90d8c1c3" providerId="ADAL" clId="{FDB5B939-73DB-48D2-B706-E0DB4CDA139B}" dt="2020-02-28T12:19:02.364" v="4327" actId="13926"/>
          <ac:spMkLst>
            <pc:docMk/>
            <pc:sldMk cId="770491254" sldId="276"/>
            <ac:spMk id="3" creationId="{6BEE9D9D-5263-41B8-90DD-748FA8676935}"/>
          </ac:spMkLst>
        </pc:spChg>
      </pc:sldChg>
      <pc:sldChg chg="modSp del mod modAnim">
        <pc:chgData name="Tomáš Marek" userId="53742ee9-ccb9-420c-8223-d05f90d8c1c3" providerId="ADAL" clId="{FDB5B939-73DB-48D2-B706-E0DB4CDA139B}" dt="2020-02-28T12:18:42.858" v="4279" actId="47"/>
        <pc:sldMkLst>
          <pc:docMk/>
          <pc:sldMk cId="583587935" sldId="319"/>
        </pc:sldMkLst>
        <pc:spChg chg="mod">
          <ac:chgData name="Tomáš Marek" userId="53742ee9-ccb9-420c-8223-d05f90d8c1c3" providerId="ADAL" clId="{FDB5B939-73DB-48D2-B706-E0DB4CDA139B}" dt="2020-02-28T07:45:07.425" v="4053" actId="20577"/>
          <ac:spMkLst>
            <pc:docMk/>
            <pc:sldMk cId="583587935" sldId="319"/>
            <ac:spMk id="6" creationId="{17B490AA-5E0D-4123-9045-0FE6E306C41C}"/>
          </ac:spMkLst>
        </pc:spChg>
      </pc:sldChg>
      <pc:sldChg chg="ord">
        <pc:chgData name="Tomáš Marek" userId="53742ee9-ccb9-420c-8223-d05f90d8c1c3" providerId="ADAL" clId="{FDB5B939-73DB-48D2-B706-E0DB4CDA139B}" dt="2020-02-28T07:42:24.788" v="4047"/>
        <pc:sldMkLst>
          <pc:docMk/>
          <pc:sldMk cId="0" sldId="321"/>
        </pc:sldMkLst>
      </pc:sldChg>
      <pc:sldChg chg="modNotesTx">
        <pc:chgData name="Tomáš Marek" userId="53742ee9-ccb9-420c-8223-d05f90d8c1c3" providerId="ADAL" clId="{FDB5B939-73DB-48D2-B706-E0DB4CDA139B}" dt="2020-02-27T18:29:23.973" v="3634" actId="20577"/>
        <pc:sldMkLst>
          <pc:docMk/>
          <pc:sldMk cId="0" sldId="338"/>
        </pc:sldMkLst>
      </pc:sldChg>
      <pc:sldChg chg="modSp mod">
        <pc:chgData name="Tomáš Marek" userId="53742ee9-ccb9-420c-8223-d05f90d8c1c3" providerId="ADAL" clId="{FDB5B939-73DB-48D2-B706-E0DB4CDA139B}" dt="2020-02-28T07:41:49.765" v="4028" actId="114"/>
        <pc:sldMkLst>
          <pc:docMk/>
          <pc:sldMk cId="3640450256" sldId="385"/>
        </pc:sldMkLst>
        <pc:spChg chg="mod">
          <ac:chgData name="Tomáš Marek" userId="53742ee9-ccb9-420c-8223-d05f90d8c1c3" providerId="ADAL" clId="{FDB5B939-73DB-48D2-B706-E0DB4CDA139B}" dt="2020-02-28T07:41:49.765" v="4028" actId="114"/>
          <ac:spMkLst>
            <pc:docMk/>
            <pc:sldMk cId="3640450256" sldId="385"/>
            <ac:spMk id="53251" creationId="{00000000-0000-0000-0000-000000000000}"/>
          </ac:spMkLst>
        </pc:spChg>
      </pc:sldChg>
      <pc:sldChg chg="del">
        <pc:chgData name="Tomáš Marek" userId="53742ee9-ccb9-420c-8223-d05f90d8c1c3" providerId="ADAL" clId="{FDB5B939-73DB-48D2-B706-E0DB4CDA139B}" dt="2020-02-27T18:26:35.418" v="3420" actId="47"/>
        <pc:sldMkLst>
          <pc:docMk/>
          <pc:sldMk cId="0" sldId="388"/>
        </pc:sldMkLst>
      </pc:sldChg>
      <pc:sldChg chg="del">
        <pc:chgData name="Tomáš Marek" userId="53742ee9-ccb9-420c-8223-d05f90d8c1c3" providerId="ADAL" clId="{FDB5B939-73DB-48D2-B706-E0DB4CDA139B}" dt="2020-02-27T18:26:35.418" v="3420" actId="47"/>
        <pc:sldMkLst>
          <pc:docMk/>
          <pc:sldMk cId="0" sldId="389"/>
        </pc:sldMkLst>
      </pc:sldChg>
      <pc:sldChg chg="del">
        <pc:chgData name="Tomáš Marek" userId="53742ee9-ccb9-420c-8223-d05f90d8c1c3" providerId="ADAL" clId="{FDB5B939-73DB-48D2-B706-E0DB4CDA139B}" dt="2020-02-27T18:26:35.418" v="3420" actId="47"/>
        <pc:sldMkLst>
          <pc:docMk/>
          <pc:sldMk cId="0" sldId="390"/>
        </pc:sldMkLst>
      </pc:sldChg>
      <pc:sldChg chg="del">
        <pc:chgData name="Tomáš Marek" userId="53742ee9-ccb9-420c-8223-d05f90d8c1c3" providerId="ADAL" clId="{FDB5B939-73DB-48D2-B706-E0DB4CDA139B}" dt="2020-02-27T18:26:35.418" v="3420" actId="47"/>
        <pc:sldMkLst>
          <pc:docMk/>
          <pc:sldMk cId="0" sldId="391"/>
        </pc:sldMkLst>
      </pc:sldChg>
      <pc:sldChg chg="del">
        <pc:chgData name="Tomáš Marek" userId="53742ee9-ccb9-420c-8223-d05f90d8c1c3" providerId="ADAL" clId="{FDB5B939-73DB-48D2-B706-E0DB4CDA139B}" dt="2020-02-27T18:26:35.418" v="3420" actId="47"/>
        <pc:sldMkLst>
          <pc:docMk/>
          <pc:sldMk cId="0" sldId="392"/>
        </pc:sldMkLst>
      </pc:sldChg>
      <pc:sldChg chg="del">
        <pc:chgData name="Tomáš Marek" userId="53742ee9-ccb9-420c-8223-d05f90d8c1c3" providerId="ADAL" clId="{FDB5B939-73DB-48D2-B706-E0DB4CDA139B}" dt="2020-02-27T18:26:35.418" v="3420" actId="47"/>
        <pc:sldMkLst>
          <pc:docMk/>
          <pc:sldMk cId="0" sldId="393"/>
        </pc:sldMkLst>
      </pc:sldChg>
      <pc:sldChg chg="del">
        <pc:chgData name="Tomáš Marek" userId="53742ee9-ccb9-420c-8223-d05f90d8c1c3" providerId="ADAL" clId="{FDB5B939-73DB-48D2-B706-E0DB4CDA139B}" dt="2020-02-28T12:18:42.858" v="4279" actId="47"/>
        <pc:sldMkLst>
          <pc:docMk/>
          <pc:sldMk cId="0" sldId="395"/>
        </pc:sldMkLst>
      </pc:sldChg>
      <pc:sldChg chg="del">
        <pc:chgData name="Tomáš Marek" userId="53742ee9-ccb9-420c-8223-d05f90d8c1c3" providerId="ADAL" clId="{FDB5B939-73DB-48D2-B706-E0DB4CDA139B}" dt="2020-02-28T12:18:42.858" v="4279" actId="47"/>
        <pc:sldMkLst>
          <pc:docMk/>
          <pc:sldMk cId="1522126788" sldId="401"/>
        </pc:sldMkLst>
      </pc:sldChg>
      <pc:sldChg chg="del">
        <pc:chgData name="Tomáš Marek" userId="53742ee9-ccb9-420c-8223-d05f90d8c1c3" providerId="ADAL" clId="{FDB5B939-73DB-48D2-B706-E0DB4CDA139B}" dt="2020-02-28T12:18:42.858" v="4279" actId="47"/>
        <pc:sldMkLst>
          <pc:docMk/>
          <pc:sldMk cId="1204619264" sldId="407"/>
        </pc:sldMkLst>
      </pc:sldChg>
      <pc:sldChg chg="del">
        <pc:chgData name="Tomáš Marek" userId="53742ee9-ccb9-420c-8223-d05f90d8c1c3" providerId="ADAL" clId="{FDB5B939-73DB-48D2-B706-E0DB4CDA139B}" dt="2020-02-28T12:18:42.858" v="4279" actId="47"/>
        <pc:sldMkLst>
          <pc:docMk/>
          <pc:sldMk cId="3262877088" sldId="408"/>
        </pc:sldMkLst>
      </pc:sldChg>
      <pc:sldChg chg="del">
        <pc:chgData name="Tomáš Marek" userId="53742ee9-ccb9-420c-8223-d05f90d8c1c3" providerId="ADAL" clId="{FDB5B939-73DB-48D2-B706-E0DB4CDA139B}" dt="2020-02-28T12:18:42.858" v="4279" actId="47"/>
        <pc:sldMkLst>
          <pc:docMk/>
          <pc:sldMk cId="97273025" sldId="409"/>
        </pc:sldMkLst>
      </pc:sldChg>
      <pc:sldChg chg="del">
        <pc:chgData name="Tomáš Marek" userId="53742ee9-ccb9-420c-8223-d05f90d8c1c3" providerId="ADAL" clId="{FDB5B939-73DB-48D2-B706-E0DB4CDA139B}" dt="2020-02-28T12:18:42.858" v="4279" actId="47"/>
        <pc:sldMkLst>
          <pc:docMk/>
          <pc:sldMk cId="2817759882" sldId="410"/>
        </pc:sldMkLst>
      </pc:sldChg>
      <pc:sldChg chg="del">
        <pc:chgData name="Tomáš Marek" userId="53742ee9-ccb9-420c-8223-d05f90d8c1c3" providerId="ADAL" clId="{FDB5B939-73DB-48D2-B706-E0DB4CDA139B}" dt="2020-02-28T07:43:38.098" v="4048" actId="47"/>
        <pc:sldMkLst>
          <pc:docMk/>
          <pc:sldMk cId="742567739" sldId="412"/>
        </pc:sldMkLst>
      </pc:sldChg>
      <pc:sldChg chg="del">
        <pc:chgData name="Tomáš Marek" userId="53742ee9-ccb9-420c-8223-d05f90d8c1c3" providerId="ADAL" clId="{FDB5B939-73DB-48D2-B706-E0DB4CDA139B}" dt="2020-02-28T12:18:42.858" v="4279" actId="47"/>
        <pc:sldMkLst>
          <pc:docMk/>
          <pc:sldMk cId="2145960685" sldId="420"/>
        </pc:sldMkLst>
      </pc:sldChg>
      <pc:sldChg chg="modSp mod">
        <pc:chgData name="Tomáš Marek" userId="53742ee9-ccb9-420c-8223-d05f90d8c1c3" providerId="ADAL" clId="{FDB5B939-73DB-48D2-B706-E0DB4CDA139B}" dt="2020-02-27T11:15:21.941" v="859" actId="20577"/>
        <pc:sldMkLst>
          <pc:docMk/>
          <pc:sldMk cId="1367388404" sldId="483"/>
        </pc:sldMkLst>
        <pc:spChg chg="mod">
          <ac:chgData name="Tomáš Marek" userId="53742ee9-ccb9-420c-8223-d05f90d8c1c3" providerId="ADAL" clId="{FDB5B939-73DB-48D2-B706-E0DB4CDA139B}" dt="2020-02-27T11:15:21.941" v="859" actId="20577"/>
          <ac:spMkLst>
            <pc:docMk/>
            <pc:sldMk cId="1367388404" sldId="483"/>
            <ac:spMk id="3" creationId="{6BEE9D9D-5263-41B8-90DD-748FA8676935}"/>
          </ac:spMkLst>
        </pc:spChg>
      </pc:sldChg>
      <pc:sldChg chg="modNotesTx">
        <pc:chgData name="Tomáš Marek" userId="53742ee9-ccb9-420c-8223-d05f90d8c1c3" providerId="ADAL" clId="{FDB5B939-73DB-48D2-B706-E0DB4CDA139B}" dt="2020-02-27T17:39:37.656" v="1417" actId="20577"/>
        <pc:sldMkLst>
          <pc:docMk/>
          <pc:sldMk cId="2315830051" sldId="484"/>
        </pc:sldMkLst>
      </pc:sldChg>
      <pc:sldChg chg="modNotesTx">
        <pc:chgData name="Tomáš Marek" userId="53742ee9-ccb9-420c-8223-d05f90d8c1c3" providerId="ADAL" clId="{FDB5B939-73DB-48D2-B706-E0DB4CDA139B}" dt="2020-02-27T17:40:51.354" v="1472" actId="20577"/>
        <pc:sldMkLst>
          <pc:docMk/>
          <pc:sldMk cId="1404981116" sldId="485"/>
        </pc:sldMkLst>
      </pc:sldChg>
      <pc:sldChg chg="modNotesTx">
        <pc:chgData name="Tomáš Marek" userId="53742ee9-ccb9-420c-8223-d05f90d8c1c3" providerId="ADAL" clId="{FDB5B939-73DB-48D2-B706-E0DB4CDA139B}" dt="2020-02-27T17:49:01.888" v="1969" actId="20577"/>
        <pc:sldMkLst>
          <pc:docMk/>
          <pc:sldMk cId="3309823247" sldId="486"/>
        </pc:sldMkLst>
      </pc:sldChg>
      <pc:sldChg chg="modNotesTx">
        <pc:chgData name="Tomáš Marek" userId="53742ee9-ccb9-420c-8223-d05f90d8c1c3" providerId="ADAL" clId="{FDB5B939-73DB-48D2-B706-E0DB4CDA139B}" dt="2020-02-27T17:52:24.221" v="2404" actId="20577"/>
        <pc:sldMkLst>
          <pc:docMk/>
          <pc:sldMk cId="345925823" sldId="487"/>
        </pc:sldMkLst>
      </pc:sldChg>
      <pc:sldChg chg="modNotesTx">
        <pc:chgData name="Tomáš Marek" userId="53742ee9-ccb9-420c-8223-d05f90d8c1c3" providerId="ADAL" clId="{FDB5B939-73DB-48D2-B706-E0DB4CDA139B}" dt="2020-02-27T18:20:48.729" v="3386" actId="20577"/>
        <pc:sldMkLst>
          <pc:docMk/>
          <pc:sldMk cId="3109972517" sldId="488"/>
        </pc:sldMkLst>
      </pc:sldChg>
      <pc:sldChg chg="modNotesTx">
        <pc:chgData name="Tomáš Marek" userId="53742ee9-ccb9-420c-8223-d05f90d8c1c3" providerId="ADAL" clId="{FDB5B939-73DB-48D2-B706-E0DB4CDA139B}" dt="2020-02-27T18:27:23.649" v="3441" actId="20577"/>
        <pc:sldMkLst>
          <pc:docMk/>
          <pc:sldMk cId="875955908" sldId="489"/>
        </pc:sldMkLst>
      </pc:sldChg>
      <pc:sldChg chg="modSp mod">
        <pc:chgData name="Tomáš Marek" userId="53742ee9-ccb9-420c-8223-d05f90d8c1c3" providerId="ADAL" clId="{FDB5B939-73DB-48D2-B706-E0DB4CDA139B}" dt="2020-02-28T07:42:13.231" v="4045" actId="20577"/>
        <pc:sldMkLst>
          <pc:docMk/>
          <pc:sldMk cId="1952700062" sldId="490"/>
        </pc:sldMkLst>
        <pc:spChg chg="mod">
          <ac:chgData name="Tomáš Marek" userId="53742ee9-ccb9-420c-8223-d05f90d8c1c3" providerId="ADAL" clId="{FDB5B939-73DB-48D2-B706-E0DB4CDA139B}" dt="2020-02-27T18:16:01.760" v="3298" actId="20577"/>
          <ac:spMkLst>
            <pc:docMk/>
            <pc:sldMk cId="1952700062" sldId="490"/>
            <ac:spMk id="2" creationId="{60AFB94D-6055-4548-B567-402B80F7EEEF}"/>
          </ac:spMkLst>
        </pc:spChg>
        <pc:spChg chg="mod">
          <ac:chgData name="Tomáš Marek" userId="53742ee9-ccb9-420c-8223-d05f90d8c1c3" providerId="ADAL" clId="{FDB5B939-73DB-48D2-B706-E0DB4CDA139B}" dt="2020-02-28T07:42:13.231" v="4045" actId="20577"/>
          <ac:spMkLst>
            <pc:docMk/>
            <pc:sldMk cId="1952700062" sldId="490"/>
            <ac:spMk id="3" creationId="{3B29AA0E-EB99-4F99-B234-89AC0510756B}"/>
          </ac:spMkLst>
        </pc:spChg>
      </pc:sldChg>
      <pc:sldChg chg="modNotesTx">
        <pc:chgData name="Tomáš Marek" userId="53742ee9-ccb9-420c-8223-d05f90d8c1c3" providerId="ADAL" clId="{FDB5B939-73DB-48D2-B706-E0DB4CDA139B}" dt="2020-02-27T17:38:43.308" v="1373" actId="20577"/>
        <pc:sldMkLst>
          <pc:docMk/>
          <pc:sldMk cId="2399410429" sldId="494"/>
        </pc:sldMkLst>
      </pc:sldChg>
      <pc:sldChg chg="modNotesTx">
        <pc:chgData name="Tomáš Marek" userId="53742ee9-ccb9-420c-8223-d05f90d8c1c3" providerId="ADAL" clId="{FDB5B939-73DB-48D2-B706-E0DB4CDA139B}" dt="2020-02-27T17:46:45.662" v="1717" actId="20577"/>
        <pc:sldMkLst>
          <pc:docMk/>
          <pc:sldMk cId="222111953" sldId="495"/>
        </pc:sldMkLst>
      </pc:sldChg>
      <pc:sldChg chg="modNotesTx">
        <pc:chgData name="Tomáš Marek" userId="53742ee9-ccb9-420c-8223-d05f90d8c1c3" providerId="ADAL" clId="{FDB5B939-73DB-48D2-B706-E0DB4CDA139B}" dt="2020-02-27T18:00:00.782" v="2457" actId="20577"/>
        <pc:sldMkLst>
          <pc:docMk/>
          <pc:sldMk cId="3199928276" sldId="500"/>
        </pc:sldMkLst>
      </pc:sldChg>
      <pc:sldChg chg="modSp mod modNotesTx">
        <pc:chgData name="Tomáš Marek" userId="53742ee9-ccb9-420c-8223-d05f90d8c1c3" providerId="ADAL" clId="{FDB5B939-73DB-48D2-B706-E0DB4CDA139B}" dt="2020-02-28T07:38:19.141" v="4025" actId="2711"/>
        <pc:sldMkLst>
          <pc:docMk/>
          <pc:sldMk cId="2567149960" sldId="501"/>
        </pc:sldMkLst>
        <pc:spChg chg="mod">
          <ac:chgData name="Tomáš Marek" userId="53742ee9-ccb9-420c-8223-d05f90d8c1c3" providerId="ADAL" clId="{FDB5B939-73DB-48D2-B706-E0DB4CDA139B}" dt="2020-02-28T07:38:19.141" v="4025" actId="2711"/>
          <ac:spMkLst>
            <pc:docMk/>
            <pc:sldMk cId="2567149960" sldId="501"/>
            <ac:spMk id="2" creationId="{63476C07-B3D7-452E-9350-5F83E8E89803}"/>
          </ac:spMkLst>
        </pc:spChg>
      </pc:sldChg>
      <pc:sldChg chg="modNotesTx">
        <pc:chgData name="Tomáš Marek" userId="53742ee9-ccb9-420c-8223-d05f90d8c1c3" providerId="ADAL" clId="{FDB5B939-73DB-48D2-B706-E0DB4CDA139B}" dt="2020-02-27T17:47:04.043" v="1759" actId="20577"/>
        <pc:sldMkLst>
          <pc:docMk/>
          <pc:sldMk cId="2402873385" sldId="503"/>
        </pc:sldMkLst>
      </pc:sldChg>
      <pc:sldChg chg="modNotesTx">
        <pc:chgData name="Tomáš Marek" userId="53742ee9-ccb9-420c-8223-d05f90d8c1c3" providerId="ADAL" clId="{FDB5B939-73DB-48D2-B706-E0DB4CDA139B}" dt="2020-02-27T18:17:24.909" v="3337" actId="5793"/>
        <pc:sldMkLst>
          <pc:docMk/>
          <pc:sldMk cId="3565482861" sldId="505"/>
        </pc:sldMkLst>
      </pc:sldChg>
      <pc:sldChg chg="del">
        <pc:chgData name="Tomáš Marek" userId="53742ee9-ccb9-420c-8223-d05f90d8c1c3" providerId="ADAL" clId="{FDB5B939-73DB-48D2-B706-E0DB4CDA139B}" dt="2020-02-27T18:26:35.418" v="3420" actId="47"/>
        <pc:sldMkLst>
          <pc:docMk/>
          <pc:sldMk cId="637312077" sldId="506"/>
        </pc:sldMkLst>
      </pc:sldChg>
      <pc:sldChg chg="modSp mod modNotesTx">
        <pc:chgData name="Tomáš Marek" userId="53742ee9-ccb9-420c-8223-d05f90d8c1c3" providerId="ADAL" clId="{FDB5B939-73DB-48D2-B706-E0DB4CDA139B}" dt="2020-02-27T18:08:21.032" v="3240" actId="20577"/>
        <pc:sldMkLst>
          <pc:docMk/>
          <pc:sldMk cId="380199852" sldId="509"/>
        </pc:sldMkLst>
        <pc:spChg chg="mod">
          <ac:chgData name="Tomáš Marek" userId="53742ee9-ccb9-420c-8223-d05f90d8c1c3" providerId="ADAL" clId="{FDB5B939-73DB-48D2-B706-E0DB4CDA139B}" dt="2020-02-27T18:07:42.511" v="3146" actId="20577"/>
          <ac:spMkLst>
            <pc:docMk/>
            <pc:sldMk cId="380199852" sldId="509"/>
            <ac:spMk id="3" creationId="{CBE06EA4-2E76-43BD-8AE8-45C16CC6BA10}"/>
          </ac:spMkLst>
        </pc:spChg>
      </pc:sldChg>
      <pc:sldChg chg="modNotesTx">
        <pc:chgData name="Tomáš Marek" userId="53742ee9-ccb9-420c-8223-d05f90d8c1c3" providerId="ADAL" clId="{FDB5B939-73DB-48D2-B706-E0DB4CDA139B}" dt="2020-02-27T18:05:23.078" v="2967" actId="20577"/>
        <pc:sldMkLst>
          <pc:docMk/>
          <pc:sldMk cId="3668275528" sldId="510"/>
        </pc:sldMkLst>
      </pc:sldChg>
      <pc:sldChg chg="modNotesTx">
        <pc:chgData name="Tomáš Marek" userId="53742ee9-ccb9-420c-8223-d05f90d8c1c3" providerId="ADAL" clId="{FDB5B939-73DB-48D2-B706-E0DB4CDA139B}" dt="2020-02-27T18:06:10.331" v="2994" actId="20577"/>
        <pc:sldMkLst>
          <pc:docMk/>
          <pc:sldMk cId="1620296450" sldId="513"/>
        </pc:sldMkLst>
      </pc:sldChg>
      <pc:sldChg chg="modNotesTx">
        <pc:chgData name="Tomáš Marek" userId="53742ee9-ccb9-420c-8223-d05f90d8c1c3" providerId="ADAL" clId="{FDB5B939-73DB-48D2-B706-E0DB4CDA139B}" dt="2020-02-27T18:07:16.970" v="3139" actId="20577"/>
        <pc:sldMkLst>
          <pc:docMk/>
          <pc:sldMk cId="1648857618" sldId="514"/>
        </pc:sldMkLst>
      </pc:sldChg>
      <pc:sldChg chg="modNotesTx">
        <pc:chgData name="Tomáš Marek" userId="53742ee9-ccb9-420c-8223-d05f90d8c1c3" providerId="ADAL" clId="{FDB5B939-73DB-48D2-B706-E0DB4CDA139B}" dt="2020-02-27T18:10:30.074" v="3283" actId="20577"/>
        <pc:sldMkLst>
          <pc:docMk/>
          <pc:sldMk cId="3426400794" sldId="515"/>
        </pc:sldMkLst>
      </pc:sldChg>
      <pc:sldChg chg="modNotesTx">
        <pc:chgData name="Tomáš Marek" userId="53742ee9-ccb9-420c-8223-d05f90d8c1c3" providerId="ADAL" clId="{FDB5B939-73DB-48D2-B706-E0DB4CDA139B}" dt="2020-02-27T18:03:03.768" v="2596" actId="20577"/>
        <pc:sldMkLst>
          <pc:docMk/>
          <pc:sldMk cId="3016250178" sldId="516"/>
        </pc:sldMkLst>
      </pc:sldChg>
      <pc:sldChg chg="modNotesTx">
        <pc:chgData name="Tomáš Marek" userId="53742ee9-ccb9-420c-8223-d05f90d8c1c3" providerId="ADAL" clId="{FDB5B939-73DB-48D2-B706-E0DB4CDA139B}" dt="2020-02-27T18:23:48.079" v="3419" actId="20577"/>
        <pc:sldMkLst>
          <pc:docMk/>
          <pc:sldMk cId="1551458152" sldId="517"/>
        </pc:sldMkLst>
      </pc:sldChg>
      <pc:sldChg chg="modNotesTx">
        <pc:chgData name="Tomáš Marek" userId="53742ee9-ccb9-420c-8223-d05f90d8c1c3" providerId="ADAL" clId="{FDB5B939-73DB-48D2-B706-E0DB4CDA139B}" dt="2020-02-27T18:27:54.028" v="3509" actId="20577"/>
        <pc:sldMkLst>
          <pc:docMk/>
          <pc:sldMk cId="2651098078" sldId="518"/>
        </pc:sldMkLst>
      </pc:sldChg>
      <pc:sldChg chg="del ord">
        <pc:chgData name="Tomáš Marek" userId="53742ee9-ccb9-420c-8223-d05f90d8c1c3" providerId="ADAL" clId="{FDB5B939-73DB-48D2-B706-E0DB4CDA139B}" dt="2020-02-27T19:06:02.452" v="3728" actId="47"/>
        <pc:sldMkLst>
          <pc:docMk/>
          <pc:sldMk cId="1742273339" sldId="519"/>
        </pc:sldMkLst>
      </pc:sldChg>
      <pc:sldChg chg="modNotesTx">
        <pc:chgData name="Tomáš Marek" userId="53742ee9-ccb9-420c-8223-d05f90d8c1c3" providerId="ADAL" clId="{FDB5B939-73DB-48D2-B706-E0DB4CDA139B}" dt="2020-02-27T17:43:52.037" v="1542" actId="20577"/>
        <pc:sldMkLst>
          <pc:docMk/>
          <pc:sldMk cId="1014226284" sldId="521"/>
        </pc:sldMkLst>
      </pc:sldChg>
      <pc:sldChg chg="del">
        <pc:chgData name="Tomáš Marek" userId="53742ee9-ccb9-420c-8223-d05f90d8c1c3" providerId="ADAL" clId="{FDB5B939-73DB-48D2-B706-E0DB4CDA139B}" dt="2020-02-28T12:18:42.858" v="4279" actId="47"/>
        <pc:sldMkLst>
          <pc:docMk/>
          <pc:sldMk cId="289493219" sldId="523"/>
        </pc:sldMkLst>
      </pc:sldChg>
      <pc:sldChg chg="modNotesTx">
        <pc:chgData name="Tomáš Marek" userId="53742ee9-ccb9-420c-8223-d05f90d8c1c3" providerId="ADAL" clId="{FDB5B939-73DB-48D2-B706-E0DB4CDA139B}" dt="2020-02-27T18:46:22.120" v="3719" actId="20577"/>
        <pc:sldMkLst>
          <pc:docMk/>
          <pc:sldMk cId="2466292000" sldId="525"/>
        </pc:sldMkLst>
      </pc:sldChg>
      <pc:sldChg chg="del">
        <pc:chgData name="Tomáš Marek" userId="53742ee9-ccb9-420c-8223-d05f90d8c1c3" providerId="ADAL" clId="{FDB5B939-73DB-48D2-B706-E0DB4CDA139B}" dt="2020-02-28T12:18:42.858" v="4279" actId="47"/>
        <pc:sldMkLst>
          <pc:docMk/>
          <pc:sldMk cId="3640133206" sldId="526"/>
        </pc:sldMkLst>
      </pc:sldChg>
      <pc:sldChg chg="del">
        <pc:chgData name="Tomáš Marek" userId="53742ee9-ccb9-420c-8223-d05f90d8c1c3" providerId="ADAL" clId="{FDB5B939-73DB-48D2-B706-E0DB4CDA139B}" dt="2020-02-27T18:26:35.418" v="3420" actId="47"/>
        <pc:sldMkLst>
          <pc:docMk/>
          <pc:sldMk cId="4185067131" sldId="527"/>
        </pc:sldMkLst>
      </pc:sldChg>
      <pc:sldChg chg="del">
        <pc:chgData name="Tomáš Marek" userId="53742ee9-ccb9-420c-8223-d05f90d8c1c3" providerId="ADAL" clId="{FDB5B939-73DB-48D2-B706-E0DB4CDA139B}" dt="2020-02-27T18:26:35.418" v="3420" actId="47"/>
        <pc:sldMkLst>
          <pc:docMk/>
          <pc:sldMk cId="1141932733" sldId="528"/>
        </pc:sldMkLst>
      </pc:sldChg>
      <pc:sldChg chg="del">
        <pc:chgData name="Tomáš Marek" userId="53742ee9-ccb9-420c-8223-d05f90d8c1c3" providerId="ADAL" clId="{FDB5B939-73DB-48D2-B706-E0DB4CDA139B}" dt="2020-02-27T18:26:35.418" v="3420" actId="47"/>
        <pc:sldMkLst>
          <pc:docMk/>
          <pc:sldMk cId="705148809" sldId="529"/>
        </pc:sldMkLst>
      </pc:sldChg>
      <pc:sldChg chg="del">
        <pc:chgData name="Tomáš Marek" userId="53742ee9-ccb9-420c-8223-d05f90d8c1c3" providerId="ADAL" clId="{FDB5B939-73DB-48D2-B706-E0DB4CDA139B}" dt="2020-02-27T18:26:35.418" v="3420" actId="47"/>
        <pc:sldMkLst>
          <pc:docMk/>
          <pc:sldMk cId="127369411" sldId="530"/>
        </pc:sldMkLst>
      </pc:sldChg>
      <pc:sldChg chg="modNotesTx">
        <pc:chgData name="Tomáš Marek" userId="53742ee9-ccb9-420c-8223-d05f90d8c1c3" providerId="ADAL" clId="{FDB5B939-73DB-48D2-B706-E0DB4CDA139B}" dt="2020-02-27T17:48:41.218" v="1864" actId="20577"/>
        <pc:sldMkLst>
          <pc:docMk/>
          <pc:sldMk cId="3872218117" sldId="531"/>
        </pc:sldMkLst>
      </pc:sldChg>
      <pc:sldChg chg="ord">
        <pc:chgData name="Tomáš Marek" userId="53742ee9-ccb9-420c-8223-d05f90d8c1c3" providerId="ADAL" clId="{FDB5B939-73DB-48D2-B706-E0DB4CDA139B}" dt="2020-02-28T07:41:27.552" v="4027"/>
        <pc:sldMkLst>
          <pc:docMk/>
          <pc:sldMk cId="743174614" sldId="532"/>
        </pc:sldMkLst>
      </pc:sldChg>
      <pc:sldChg chg="modSp add mod ord modNotesTx">
        <pc:chgData name="Tomáš Marek" userId="53742ee9-ccb9-420c-8223-d05f90d8c1c3" providerId="ADAL" clId="{FDB5B939-73DB-48D2-B706-E0DB4CDA139B}" dt="2020-02-27T17:59:33.266" v="2418" actId="20577"/>
        <pc:sldMkLst>
          <pc:docMk/>
          <pc:sldMk cId="2167505130" sldId="533"/>
        </pc:sldMkLst>
        <pc:spChg chg="mod">
          <ac:chgData name="Tomáš Marek" userId="53742ee9-ccb9-420c-8223-d05f90d8c1c3" providerId="ADAL" clId="{FDB5B939-73DB-48D2-B706-E0DB4CDA139B}" dt="2020-02-27T09:54:19.579" v="178" actId="20577"/>
          <ac:spMkLst>
            <pc:docMk/>
            <pc:sldMk cId="2167505130" sldId="533"/>
            <ac:spMk id="2" creationId="{16844819-E65D-4036-8FC1-D45A19076727}"/>
          </ac:spMkLst>
        </pc:spChg>
        <pc:spChg chg="mod">
          <ac:chgData name="Tomáš Marek" userId="53742ee9-ccb9-420c-8223-d05f90d8c1c3" providerId="ADAL" clId="{FDB5B939-73DB-48D2-B706-E0DB4CDA139B}" dt="2020-02-27T11:32:03.918" v="1083" actId="2711"/>
          <ac:spMkLst>
            <pc:docMk/>
            <pc:sldMk cId="2167505130" sldId="533"/>
            <ac:spMk id="3" creationId="{741A1473-D6AB-40C1-A58E-8F246F440386}"/>
          </ac:spMkLst>
        </pc:spChg>
      </pc:sldChg>
      <pc:sldChg chg="addSp delSp modSp add mod ord">
        <pc:chgData name="Tomáš Marek" userId="53742ee9-ccb9-420c-8223-d05f90d8c1c3" providerId="ADAL" clId="{FDB5B939-73DB-48D2-B706-E0DB4CDA139B}" dt="2020-02-28T07:22:14.136" v="4017" actId="1035"/>
        <pc:sldMkLst>
          <pc:docMk/>
          <pc:sldMk cId="2221610288" sldId="534"/>
        </pc:sldMkLst>
        <pc:spChg chg="mod">
          <ac:chgData name="Tomáš Marek" userId="53742ee9-ccb9-420c-8223-d05f90d8c1c3" providerId="ADAL" clId="{FDB5B939-73DB-48D2-B706-E0DB4CDA139B}" dt="2020-02-27T09:56:30.660" v="244" actId="20577"/>
          <ac:spMkLst>
            <pc:docMk/>
            <pc:sldMk cId="2221610288" sldId="534"/>
            <ac:spMk id="2" creationId="{071F8692-7C92-4727-803D-8C553592335A}"/>
          </ac:spMkLst>
        </pc:spChg>
        <pc:spChg chg="mod">
          <ac:chgData name="Tomáš Marek" userId="53742ee9-ccb9-420c-8223-d05f90d8c1c3" providerId="ADAL" clId="{FDB5B939-73DB-48D2-B706-E0DB4CDA139B}" dt="2020-02-27T11:33:06.786" v="1129" actId="20577"/>
          <ac:spMkLst>
            <pc:docMk/>
            <pc:sldMk cId="2221610288" sldId="534"/>
            <ac:spMk id="3" creationId="{E85A6C93-438B-4CC9-A4B9-9AEF2DFA040A}"/>
          </ac:spMkLst>
        </pc:spChg>
        <pc:spChg chg="add mod">
          <ac:chgData name="Tomáš Marek" userId="53742ee9-ccb9-420c-8223-d05f90d8c1c3" providerId="ADAL" clId="{FDB5B939-73DB-48D2-B706-E0DB4CDA139B}" dt="2020-02-28T07:22:14.136" v="4017" actId="1035"/>
          <ac:spMkLst>
            <pc:docMk/>
            <pc:sldMk cId="2221610288" sldId="534"/>
            <ac:spMk id="4" creationId="{C10E5D4A-C351-4772-BE6C-F357D250FF65}"/>
          </ac:spMkLst>
        </pc:spChg>
        <pc:spChg chg="add del mod">
          <ac:chgData name="Tomáš Marek" userId="53742ee9-ccb9-420c-8223-d05f90d8c1c3" providerId="ADAL" clId="{FDB5B939-73DB-48D2-B706-E0DB4CDA139B}" dt="2020-02-28T07:21:51.395" v="4007" actId="478"/>
          <ac:spMkLst>
            <pc:docMk/>
            <pc:sldMk cId="2221610288" sldId="534"/>
            <ac:spMk id="5" creationId="{9658188E-8EDB-4959-8E23-5D3BD417D097}"/>
          </ac:spMkLst>
        </pc:spChg>
        <pc:cxnChg chg="add mod">
          <ac:chgData name="Tomáš Marek" userId="53742ee9-ccb9-420c-8223-d05f90d8c1c3" providerId="ADAL" clId="{FDB5B939-73DB-48D2-B706-E0DB4CDA139B}" dt="2020-02-28T07:22:08.150" v="4011" actId="1076"/>
          <ac:cxnSpMkLst>
            <pc:docMk/>
            <pc:sldMk cId="2221610288" sldId="534"/>
            <ac:cxnSpMk id="7" creationId="{BA154A49-B771-4CAC-A6F3-2693FA75A3D4}"/>
          </ac:cxnSpMkLst>
        </pc:cxnChg>
      </pc:sldChg>
      <pc:sldChg chg="addSp modSp add mod">
        <pc:chgData name="Tomáš Marek" userId="53742ee9-ccb9-420c-8223-d05f90d8c1c3" providerId="ADAL" clId="{FDB5B939-73DB-48D2-B706-E0DB4CDA139B}" dt="2020-02-27T11:37:01.444" v="1140" actId="114"/>
        <pc:sldMkLst>
          <pc:docMk/>
          <pc:sldMk cId="3899044421" sldId="535"/>
        </pc:sldMkLst>
        <pc:spChg chg="mod">
          <ac:chgData name="Tomáš Marek" userId="53742ee9-ccb9-420c-8223-d05f90d8c1c3" providerId="ADAL" clId="{FDB5B939-73DB-48D2-B706-E0DB4CDA139B}" dt="2020-02-27T11:00:31.037" v="626" actId="20577"/>
          <ac:spMkLst>
            <pc:docMk/>
            <pc:sldMk cId="3899044421" sldId="535"/>
            <ac:spMk id="2" creationId="{86C338B0-9C4C-4ECA-BAE5-CF9FC1B4FE1C}"/>
          </ac:spMkLst>
        </pc:spChg>
        <pc:spChg chg="mod">
          <ac:chgData name="Tomáš Marek" userId="53742ee9-ccb9-420c-8223-d05f90d8c1c3" providerId="ADAL" clId="{FDB5B939-73DB-48D2-B706-E0DB4CDA139B}" dt="2020-02-27T11:37:01.444" v="1140" actId="114"/>
          <ac:spMkLst>
            <pc:docMk/>
            <pc:sldMk cId="3899044421" sldId="535"/>
            <ac:spMk id="3" creationId="{7AE4F368-449C-4678-9EAF-979AEF5A4E82}"/>
          </ac:spMkLst>
        </pc:spChg>
        <pc:picChg chg="add mod">
          <ac:chgData name="Tomáš Marek" userId="53742ee9-ccb9-420c-8223-d05f90d8c1c3" providerId="ADAL" clId="{FDB5B939-73DB-48D2-B706-E0DB4CDA139B}" dt="2020-02-27T11:03:02.494" v="726" actId="1076"/>
          <ac:picMkLst>
            <pc:docMk/>
            <pc:sldMk cId="3899044421" sldId="535"/>
            <ac:picMk id="4" creationId="{2399F3A5-371A-43E7-A0F1-D5825C7926DF}"/>
          </ac:picMkLst>
        </pc:picChg>
      </pc:sldChg>
      <pc:sldChg chg="modSp add del mod">
        <pc:chgData name="Tomáš Marek" userId="53742ee9-ccb9-420c-8223-d05f90d8c1c3" providerId="ADAL" clId="{FDB5B939-73DB-48D2-B706-E0DB4CDA139B}" dt="2020-02-27T11:29:32.417" v="990" actId="47"/>
        <pc:sldMkLst>
          <pc:docMk/>
          <pc:sldMk cId="4243090678" sldId="536"/>
        </pc:sldMkLst>
        <pc:spChg chg="mod">
          <ac:chgData name="Tomáš Marek" userId="53742ee9-ccb9-420c-8223-d05f90d8c1c3" providerId="ADAL" clId="{FDB5B939-73DB-48D2-B706-E0DB4CDA139B}" dt="2020-02-27T11:00:58.148" v="645" actId="20577"/>
          <ac:spMkLst>
            <pc:docMk/>
            <pc:sldMk cId="4243090678" sldId="536"/>
            <ac:spMk id="2" creationId="{F94275AC-046F-4ECA-B721-671B32D0543E}"/>
          </ac:spMkLst>
        </pc:spChg>
        <pc:spChg chg="mod">
          <ac:chgData name="Tomáš Marek" userId="53742ee9-ccb9-420c-8223-d05f90d8c1c3" providerId="ADAL" clId="{FDB5B939-73DB-48D2-B706-E0DB4CDA139B}" dt="2020-02-27T11:20:21.394" v="893" actId="20577"/>
          <ac:spMkLst>
            <pc:docMk/>
            <pc:sldMk cId="4243090678" sldId="536"/>
            <ac:spMk id="3" creationId="{ACC096AB-873B-424A-BF2F-B0941F11C26F}"/>
          </ac:spMkLst>
        </pc:spChg>
      </pc:sldChg>
      <pc:sldChg chg="modSp add del mod ord">
        <pc:chgData name="Tomáš Marek" userId="53742ee9-ccb9-420c-8223-d05f90d8c1c3" providerId="ADAL" clId="{FDB5B939-73DB-48D2-B706-E0DB4CDA139B}" dt="2020-02-27T18:17:52.719" v="3338" actId="47"/>
        <pc:sldMkLst>
          <pc:docMk/>
          <pc:sldMk cId="1780394022" sldId="537"/>
        </pc:sldMkLst>
        <pc:spChg chg="mod">
          <ac:chgData name="Tomáš Marek" userId="53742ee9-ccb9-420c-8223-d05f90d8c1c3" providerId="ADAL" clId="{FDB5B939-73DB-48D2-B706-E0DB4CDA139B}" dt="2020-02-27T11:28:54.835" v="951" actId="20577"/>
          <ac:spMkLst>
            <pc:docMk/>
            <pc:sldMk cId="1780394022" sldId="537"/>
            <ac:spMk id="2" creationId="{3CCEF8BC-4BCB-4408-B22F-5EFF3A1A26E8}"/>
          </ac:spMkLst>
        </pc:spChg>
      </pc:sldChg>
      <pc:sldChg chg="modSp add mod modNotesTx">
        <pc:chgData name="Tomáš Marek" userId="53742ee9-ccb9-420c-8223-d05f90d8c1c3" providerId="ADAL" clId="{FDB5B939-73DB-48D2-B706-E0DB4CDA139B}" dt="2020-02-28T07:09:48.585" v="3827" actId="20577"/>
        <pc:sldMkLst>
          <pc:docMk/>
          <pc:sldMk cId="1207026668" sldId="538"/>
        </pc:sldMkLst>
        <pc:spChg chg="mod">
          <ac:chgData name="Tomáš Marek" userId="53742ee9-ccb9-420c-8223-d05f90d8c1c3" providerId="ADAL" clId="{FDB5B939-73DB-48D2-B706-E0DB4CDA139B}" dt="2020-02-27T11:30:46.788" v="1009" actId="20577"/>
          <ac:spMkLst>
            <pc:docMk/>
            <pc:sldMk cId="1207026668" sldId="538"/>
            <ac:spMk id="2" creationId="{BC6E9E74-BC4E-48A8-9419-ABE4A31DE7D9}"/>
          </ac:spMkLst>
        </pc:spChg>
        <pc:spChg chg="mod">
          <ac:chgData name="Tomáš Marek" userId="53742ee9-ccb9-420c-8223-d05f90d8c1c3" providerId="ADAL" clId="{FDB5B939-73DB-48D2-B706-E0DB4CDA139B}" dt="2020-02-27T11:31:46.976" v="1082" actId="114"/>
          <ac:spMkLst>
            <pc:docMk/>
            <pc:sldMk cId="1207026668" sldId="538"/>
            <ac:spMk id="3" creationId="{007F9624-8B48-4A9B-A280-A7A4940B718D}"/>
          </ac:spMkLst>
        </pc:spChg>
      </pc:sldChg>
      <pc:sldChg chg="addSp delSp modSp add del mod setBg">
        <pc:chgData name="Tomáš Marek" userId="53742ee9-ccb9-420c-8223-d05f90d8c1c3" providerId="ADAL" clId="{FDB5B939-73DB-48D2-B706-E0DB4CDA139B}" dt="2020-02-27T11:52:30.755" v="1254" actId="47"/>
        <pc:sldMkLst>
          <pc:docMk/>
          <pc:sldMk cId="1482149067" sldId="539"/>
        </pc:sldMkLst>
        <pc:spChg chg="del">
          <ac:chgData name="Tomáš Marek" userId="53742ee9-ccb9-420c-8223-d05f90d8c1c3" providerId="ADAL" clId="{FDB5B939-73DB-48D2-B706-E0DB4CDA139B}" dt="2020-02-27T11:44:19.737" v="1167"/>
          <ac:spMkLst>
            <pc:docMk/>
            <pc:sldMk cId="1482149067" sldId="539"/>
            <ac:spMk id="2" creationId="{9A68C6C4-601A-466A-8E52-F33955577977}"/>
          </ac:spMkLst>
        </pc:spChg>
        <pc:spChg chg="del">
          <ac:chgData name="Tomáš Marek" userId="53742ee9-ccb9-420c-8223-d05f90d8c1c3" providerId="ADAL" clId="{FDB5B939-73DB-48D2-B706-E0DB4CDA139B}" dt="2020-02-27T11:44:19.737" v="1167"/>
          <ac:spMkLst>
            <pc:docMk/>
            <pc:sldMk cId="1482149067" sldId="539"/>
            <ac:spMk id="3" creationId="{50B749C9-7442-43D1-9661-2881EE37249A}"/>
          </ac:spMkLst>
        </pc:spChg>
        <pc:spChg chg="add del">
          <ac:chgData name="Tomáš Marek" userId="53742ee9-ccb9-420c-8223-d05f90d8c1c3" providerId="ADAL" clId="{FDB5B939-73DB-48D2-B706-E0DB4CDA139B}" dt="2020-02-27T11:44:50.197" v="1174" actId="26606"/>
          <ac:spMkLst>
            <pc:docMk/>
            <pc:sldMk cId="1482149067" sldId="539"/>
            <ac:spMk id="10" creationId="{569BBA9B-8F4E-4D2B-BEFA-41A475443377}"/>
          </ac:spMkLst>
        </pc:spChg>
        <pc:spChg chg="add del">
          <ac:chgData name="Tomáš Marek" userId="53742ee9-ccb9-420c-8223-d05f90d8c1c3" providerId="ADAL" clId="{FDB5B939-73DB-48D2-B706-E0DB4CDA139B}" dt="2020-02-27T11:44:50.197" v="1174" actId="26606"/>
          <ac:spMkLst>
            <pc:docMk/>
            <pc:sldMk cId="1482149067" sldId="539"/>
            <ac:spMk id="12" creationId="{851012D1-8033-40B1-9EC0-91390FFC7403}"/>
          </ac:spMkLst>
        </pc:spChg>
        <pc:spChg chg="add del">
          <ac:chgData name="Tomáš Marek" userId="53742ee9-ccb9-420c-8223-d05f90d8c1c3" providerId="ADAL" clId="{FDB5B939-73DB-48D2-B706-E0DB4CDA139B}" dt="2020-02-27T11:44:50.197" v="1174" actId="26606"/>
          <ac:spMkLst>
            <pc:docMk/>
            <pc:sldMk cId="1482149067" sldId="539"/>
            <ac:spMk id="14" creationId="{2E80C965-DB6D-4F81-9E9E-B027384D0BD6}"/>
          </ac:spMkLst>
        </pc:spChg>
        <pc:spChg chg="add del">
          <ac:chgData name="Tomáš Marek" userId="53742ee9-ccb9-420c-8223-d05f90d8c1c3" providerId="ADAL" clId="{FDB5B939-73DB-48D2-B706-E0DB4CDA139B}" dt="2020-02-27T11:44:50.197" v="1174" actId="26606"/>
          <ac:spMkLst>
            <pc:docMk/>
            <pc:sldMk cId="1482149067" sldId="539"/>
            <ac:spMk id="16" creationId="{D291F021-C45C-4D44-A2B8-A789E386CC42}"/>
          </ac:spMkLst>
        </pc:spChg>
        <pc:spChg chg="add del">
          <ac:chgData name="Tomáš Marek" userId="53742ee9-ccb9-420c-8223-d05f90d8c1c3" providerId="ADAL" clId="{FDB5B939-73DB-48D2-B706-E0DB4CDA139B}" dt="2020-02-27T11:44:51.659" v="1176" actId="26606"/>
          <ac:spMkLst>
            <pc:docMk/>
            <pc:sldMk cId="1482149067" sldId="539"/>
            <ac:spMk id="18" creationId="{940F20C4-574D-4AD1-A244-96E69925EC90}"/>
          </ac:spMkLst>
        </pc:spChg>
        <pc:grpChg chg="add del">
          <ac:chgData name="Tomáš Marek" userId="53742ee9-ccb9-420c-8223-d05f90d8c1c3" providerId="ADAL" clId="{FDB5B939-73DB-48D2-B706-E0DB4CDA139B}" dt="2020-02-27T11:44:51.659" v="1176" actId="26606"/>
          <ac:grpSpMkLst>
            <pc:docMk/>
            <pc:sldMk cId="1482149067" sldId="539"/>
            <ac:grpSpMk id="19" creationId="{9A7CC453-6F47-4427-B67D-37E65A92C553}"/>
          </ac:grpSpMkLst>
        </pc:grpChg>
        <pc:picChg chg="add del mod">
          <ac:chgData name="Tomáš Marek" userId="53742ee9-ccb9-420c-8223-d05f90d8c1c3" providerId="ADAL" clId="{FDB5B939-73DB-48D2-B706-E0DB4CDA139B}" dt="2020-02-27T11:45:48.708" v="1187" actId="478"/>
          <ac:picMkLst>
            <pc:docMk/>
            <pc:sldMk cId="1482149067" sldId="539"/>
            <ac:picMk id="5" creationId="{1CEC7EC6-524A-43B8-A23D-8B2454F049FD}"/>
          </ac:picMkLst>
        </pc:picChg>
        <pc:picChg chg="add del mod ord">
          <ac:chgData name="Tomáš Marek" userId="53742ee9-ccb9-420c-8223-d05f90d8c1c3" providerId="ADAL" clId="{FDB5B939-73DB-48D2-B706-E0DB4CDA139B}" dt="2020-02-27T11:46:25.970" v="1199" actId="478"/>
          <ac:picMkLst>
            <pc:docMk/>
            <pc:sldMk cId="1482149067" sldId="539"/>
            <ac:picMk id="7" creationId="{A9112F8C-45D4-4B82-887E-C5D8EB08D8CE}"/>
          </ac:picMkLst>
        </pc:picChg>
        <pc:picChg chg="add del mod">
          <ac:chgData name="Tomáš Marek" userId="53742ee9-ccb9-420c-8223-d05f90d8c1c3" providerId="ADAL" clId="{FDB5B939-73DB-48D2-B706-E0DB4CDA139B}" dt="2020-02-27T11:46:27.459" v="1200" actId="478"/>
          <ac:picMkLst>
            <pc:docMk/>
            <pc:sldMk cId="1482149067" sldId="539"/>
            <ac:picMk id="9" creationId="{9A6ECF92-3F6C-47F6-99ED-6444534BB93A}"/>
          </ac:picMkLst>
        </pc:picChg>
        <pc:picChg chg="add del mod">
          <ac:chgData name="Tomáš Marek" userId="53742ee9-ccb9-420c-8223-d05f90d8c1c3" providerId="ADAL" clId="{FDB5B939-73DB-48D2-B706-E0DB4CDA139B}" dt="2020-02-27T11:48:53.437" v="1216" actId="478"/>
          <ac:picMkLst>
            <pc:docMk/>
            <pc:sldMk cId="1482149067" sldId="539"/>
            <ac:picMk id="15" creationId="{6ECAB3E1-D7BE-447D-820F-00AA6E18E5EE}"/>
          </ac:picMkLst>
        </pc:picChg>
        <pc:picChg chg="add del mod">
          <ac:chgData name="Tomáš Marek" userId="53742ee9-ccb9-420c-8223-d05f90d8c1c3" providerId="ADAL" clId="{FDB5B939-73DB-48D2-B706-E0DB4CDA139B}" dt="2020-02-27T11:48:03.761" v="1205" actId="478"/>
          <ac:picMkLst>
            <pc:docMk/>
            <pc:sldMk cId="1482149067" sldId="539"/>
            <ac:picMk id="21" creationId="{8A7F7B43-6FE3-4C17-B584-F0FFCE22F108}"/>
          </ac:picMkLst>
        </pc:picChg>
        <pc:picChg chg="add del mod modCrop">
          <ac:chgData name="Tomáš Marek" userId="53742ee9-ccb9-420c-8223-d05f90d8c1c3" providerId="ADAL" clId="{FDB5B939-73DB-48D2-B706-E0DB4CDA139B}" dt="2020-02-27T11:49:02.382" v="1218" actId="478"/>
          <ac:picMkLst>
            <pc:docMk/>
            <pc:sldMk cId="1482149067" sldId="539"/>
            <ac:picMk id="23" creationId="{DC014C7E-7C94-4B62-BB9A-C832BDFA8D27}"/>
          </ac:picMkLst>
        </pc:picChg>
        <pc:picChg chg="add del mod">
          <ac:chgData name="Tomáš Marek" userId="53742ee9-ccb9-420c-8223-d05f90d8c1c3" providerId="ADAL" clId="{FDB5B939-73DB-48D2-B706-E0DB4CDA139B}" dt="2020-02-27T11:49:01.837" v="1217" actId="478"/>
          <ac:picMkLst>
            <pc:docMk/>
            <pc:sldMk cId="1482149067" sldId="539"/>
            <ac:picMk id="24" creationId="{CB883B67-C032-4DEB-9B0C-1FC92C3F166F}"/>
          </ac:picMkLst>
        </pc:picChg>
        <pc:picChg chg="add mod modCrop">
          <ac:chgData name="Tomáš Marek" userId="53742ee9-ccb9-420c-8223-d05f90d8c1c3" providerId="ADAL" clId="{FDB5B939-73DB-48D2-B706-E0DB4CDA139B}" dt="2020-02-27T11:50:17.229" v="1227" actId="1076"/>
          <ac:picMkLst>
            <pc:docMk/>
            <pc:sldMk cId="1482149067" sldId="539"/>
            <ac:picMk id="26" creationId="{A8DB9170-0E3E-4DF2-9903-5D00BFE41B69}"/>
          </ac:picMkLst>
        </pc:picChg>
        <pc:picChg chg="add del mod">
          <ac:chgData name="Tomáš Marek" userId="53742ee9-ccb9-420c-8223-d05f90d8c1c3" providerId="ADAL" clId="{FDB5B939-73DB-48D2-B706-E0DB4CDA139B}" dt="2020-02-27T11:51:06.137" v="1236" actId="478"/>
          <ac:picMkLst>
            <pc:docMk/>
            <pc:sldMk cId="1482149067" sldId="539"/>
            <ac:picMk id="28" creationId="{09169CD5-703B-4158-836F-164AE4C1C1FB}"/>
          </ac:picMkLst>
        </pc:picChg>
      </pc:sldChg>
      <pc:sldChg chg="addSp delSp modSp add mod setBg">
        <pc:chgData name="Tomáš Marek" userId="53742ee9-ccb9-420c-8223-d05f90d8c1c3" providerId="ADAL" clId="{FDB5B939-73DB-48D2-B706-E0DB4CDA139B}" dt="2020-02-27T11:54:16.245" v="1267" actId="478"/>
        <pc:sldMkLst>
          <pc:docMk/>
          <pc:sldMk cId="1242644857" sldId="540"/>
        </pc:sldMkLst>
        <pc:picChg chg="add mod">
          <ac:chgData name="Tomáš Marek" userId="53742ee9-ccb9-420c-8223-d05f90d8c1c3" providerId="ADAL" clId="{FDB5B939-73DB-48D2-B706-E0DB4CDA139B}" dt="2020-02-27T11:51:03.530" v="1235" actId="962"/>
          <ac:picMkLst>
            <pc:docMk/>
            <pc:sldMk cId="1242644857" sldId="540"/>
            <ac:picMk id="3" creationId="{177F9EDE-C33B-4C2A-9DE1-803C82EE350C}"/>
          </ac:picMkLst>
        </pc:picChg>
        <pc:picChg chg="add del">
          <ac:chgData name="Tomáš Marek" userId="53742ee9-ccb9-420c-8223-d05f90d8c1c3" providerId="ADAL" clId="{FDB5B939-73DB-48D2-B706-E0DB4CDA139B}" dt="2020-02-27T11:51:10.038" v="1238" actId="478"/>
          <ac:picMkLst>
            <pc:docMk/>
            <pc:sldMk cId="1242644857" sldId="540"/>
            <ac:picMk id="4" creationId="{B096F072-5AEF-4324-B492-A2F9BAE3642F}"/>
          </ac:picMkLst>
        </pc:picChg>
        <pc:picChg chg="add mod">
          <ac:chgData name="Tomáš Marek" userId="53742ee9-ccb9-420c-8223-d05f90d8c1c3" providerId="ADAL" clId="{FDB5B939-73DB-48D2-B706-E0DB4CDA139B}" dt="2020-02-27T11:52:21.544" v="1252" actId="14861"/>
          <ac:picMkLst>
            <pc:docMk/>
            <pc:sldMk cId="1242644857" sldId="540"/>
            <ac:picMk id="6" creationId="{F22F0A87-0D1F-4153-A84E-AC17AAF7CF6B}"/>
          </ac:picMkLst>
        </pc:picChg>
        <pc:picChg chg="add mod">
          <ac:chgData name="Tomáš Marek" userId="53742ee9-ccb9-420c-8223-d05f90d8c1c3" providerId="ADAL" clId="{FDB5B939-73DB-48D2-B706-E0DB4CDA139B}" dt="2020-02-27T11:52:27.672" v="1253" actId="14861"/>
          <ac:picMkLst>
            <pc:docMk/>
            <pc:sldMk cId="1242644857" sldId="540"/>
            <ac:picMk id="7" creationId="{BDDF15F7-260B-4FF2-8274-1E3AFE7F5C2D}"/>
          </ac:picMkLst>
        </pc:picChg>
        <pc:picChg chg="add del mod">
          <ac:chgData name="Tomáš Marek" userId="53742ee9-ccb9-420c-8223-d05f90d8c1c3" providerId="ADAL" clId="{FDB5B939-73DB-48D2-B706-E0DB4CDA139B}" dt="2020-02-27T11:54:16.245" v="1267" actId="478"/>
          <ac:picMkLst>
            <pc:docMk/>
            <pc:sldMk cId="1242644857" sldId="540"/>
            <ac:picMk id="9" creationId="{3FCB96ED-1D5C-4AF9-BEDE-513234CC8892}"/>
          </ac:picMkLst>
        </pc:picChg>
      </pc:sldChg>
      <pc:sldChg chg="delSp add mod ord setBg">
        <pc:chgData name="Tomáš Marek" userId="53742ee9-ccb9-420c-8223-d05f90d8c1c3" providerId="ADAL" clId="{FDB5B939-73DB-48D2-B706-E0DB4CDA139B}" dt="2020-02-27T11:52:38.233" v="1259"/>
        <pc:sldMkLst>
          <pc:docMk/>
          <pc:sldMk cId="1099667586" sldId="541"/>
        </pc:sldMkLst>
        <pc:picChg chg="del">
          <ac:chgData name="Tomáš Marek" userId="53742ee9-ccb9-420c-8223-d05f90d8c1c3" providerId="ADAL" clId="{FDB5B939-73DB-48D2-B706-E0DB4CDA139B}" dt="2020-02-27T11:52:35.044" v="1256" actId="478"/>
          <ac:picMkLst>
            <pc:docMk/>
            <pc:sldMk cId="1099667586" sldId="541"/>
            <ac:picMk id="6" creationId="{F22F0A87-0D1F-4153-A84E-AC17AAF7CF6B}"/>
          </ac:picMkLst>
        </pc:picChg>
        <pc:picChg chg="del">
          <ac:chgData name="Tomáš Marek" userId="53742ee9-ccb9-420c-8223-d05f90d8c1c3" providerId="ADAL" clId="{FDB5B939-73DB-48D2-B706-E0DB4CDA139B}" dt="2020-02-27T11:52:35.614" v="1257" actId="478"/>
          <ac:picMkLst>
            <pc:docMk/>
            <pc:sldMk cId="1099667586" sldId="541"/>
            <ac:picMk id="7" creationId="{BDDF15F7-260B-4FF2-8274-1E3AFE7F5C2D}"/>
          </ac:picMkLst>
        </pc:picChg>
      </pc:sldChg>
      <pc:sldChg chg="modSp add del mod setBg">
        <pc:chgData name="Tomáš Marek" userId="53742ee9-ccb9-420c-8223-d05f90d8c1c3" providerId="ADAL" clId="{FDB5B939-73DB-48D2-B706-E0DB4CDA139B}" dt="2020-02-28T12:18:20.403" v="4278" actId="47"/>
        <pc:sldMkLst>
          <pc:docMk/>
          <pc:sldMk cId="704866111" sldId="542"/>
        </pc:sldMkLst>
        <pc:picChg chg="mod">
          <ac:chgData name="Tomáš Marek" userId="53742ee9-ccb9-420c-8223-d05f90d8c1c3" providerId="ADAL" clId="{FDB5B939-73DB-48D2-B706-E0DB4CDA139B}" dt="2020-02-27T11:55:08.882" v="1269" actId="1076"/>
          <ac:picMkLst>
            <pc:docMk/>
            <pc:sldMk cId="704866111" sldId="542"/>
            <ac:picMk id="6" creationId="{F22F0A87-0D1F-4153-A84E-AC17AAF7CF6B}"/>
          </ac:picMkLst>
        </pc:picChg>
        <pc:picChg chg="mod">
          <ac:chgData name="Tomáš Marek" userId="53742ee9-ccb9-420c-8223-d05f90d8c1c3" providerId="ADAL" clId="{FDB5B939-73DB-48D2-B706-E0DB4CDA139B}" dt="2020-02-27T11:56:03.358" v="1276" actId="1076"/>
          <ac:picMkLst>
            <pc:docMk/>
            <pc:sldMk cId="704866111" sldId="542"/>
            <ac:picMk id="9" creationId="{3FCB96ED-1D5C-4AF9-BEDE-513234CC8892}"/>
          </ac:picMkLst>
        </pc:picChg>
      </pc:sldChg>
      <pc:sldChg chg="add del">
        <pc:chgData name="Tomáš Marek" userId="53742ee9-ccb9-420c-8223-d05f90d8c1c3" providerId="ADAL" clId="{FDB5B939-73DB-48D2-B706-E0DB4CDA139B}" dt="2020-02-27T18:06:57.755" v="3057"/>
        <pc:sldMkLst>
          <pc:docMk/>
          <pc:sldMk cId="2094598994" sldId="543"/>
        </pc:sldMkLst>
      </pc:sldChg>
      <pc:sldChg chg="addSp delSp modSp add del mod">
        <pc:chgData name="Tomáš Marek" userId="53742ee9-ccb9-420c-8223-d05f90d8c1c3" providerId="ADAL" clId="{FDB5B939-73DB-48D2-B706-E0DB4CDA139B}" dt="2020-02-28T12:18:13.544" v="4277" actId="47"/>
        <pc:sldMkLst>
          <pc:docMk/>
          <pc:sldMk cId="2578312086" sldId="543"/>
        </pc:sldMkLst>
        <pc:spChg chg="del">
          <ac:chgData name="Tomáš Marek" userId="53742ee9-ccb9-420c-8223-d05f90d8c1c3" providerId="ADAL" clId="{FDB5B939-73DB-48D2-B706-E0DB4CDA139B}" dt="2020-02-27T19:04:49.373" v="3721"/>
          <ac:spMkLst>
            <pc:docMk/>
            <pc:sldMk cId="2578312086" sldId="543"/>
            <ac:spMk id="2" creationId="{CC8FDF0C-1F18-4186-95B1-AB35B8E586A7}"/>
          </ac:spMkLst>
        </pc:spChg>
        <pc:spChg chg="del">
          <ac:chgData name="Tomáš Marek" userId="53742ee9-ccb9-420c-8223-d05f90d8c1c3" providerId="ADAL" clId="{FDB5B939-73DB-48D2-B706-E0DB4CDA139B}" dt="2020-02-27T19:04:49.373" v="3721"/>
          <ac:spMkLst>
            <pc:docMk/>
            <pc:sldMk cId="2578312086" sldId="543"/>
            <ac:spMk id="3" creationId="{48AED382-CA69-4BCB-A2E6-E110CB249C6B}"/>
          </ac:spMkLst>
        </pc:spChg>
        <pc:picChg chg="add mod">
          <ac:chgData name="Tomáš Marek" userId="53742ee9-ccb9-420c-8223-d05f90d8c1c3" providerId="ADAL" clId="{FDB5B939-73DB-48D2-B706-E0DB4CDA139B}" dt="2020-02-27T19:05:17.275" v="3727" actId="1038"/>
          <ac:picMkLst>
            <pc:docMk/>
            <pc:sldMk cId="2578312086" sldId="543"/>
            <ac:picMk id="4" creationId="{0E453BC7-D16C-410E-A913-7D6C312F0C97}"/>
          </ac:picMkLst>
        </pc:picChg>
      </pc:sldChg>
      <pc:sldChg chg="addSp delSp modSp add mod">
        <pc:chgData name="Tomáš Marek" userId="53742ee9-ccb9-420c-8223-d05f90d8c1c3" providerId="ADAL" clId="{FDB5B939-73DB-48D2-B706-E0DB4CDA139B}" dt="2020-02-28T07:26:33.583" v="4024" actId="14100"/>
        <pc:sldMkLst>
          <pc:docMk/>
          <pc:sldMk cId="1589685789" sldId="544"/>
        </pc:sldMkLst>
        <pc:spChg chg="del">
          <ac:chgData name="Tomáš Marek" userId="53742ee9-ccb9-420c-8223-d05f90d8c1c3" providerId="ADAL" clId="{FDB5B939-73DB-48D2-B706-E0DB4CDA139B}" dt="2020-02-28T07:26:28.505" v="4019"/>
          <ac:spMkLst>
            <pc:docMk/>
            <pc:sldMk cId="1589685789" sldId="544"/>
            <ac:spMk id="2" creationId="{ACE3061B-05AE-43D8-9D5C-2F61AF352649}"/>
          </ac:spMkLst>
        </pc:spChg>
        <pc:spChg chg="del">
          <ac:chgData name="Tomáš Marek" userId="53742ee9-ccb9-420c-8223-d05f90d8c1c3" providerId="ADAL" clId="{FDB5B939-73DB-48D2-B706-E0DB4CDA139B}" dt="2020-02-28T07:26:28.505" v="4019"/>
          <ac:spMkLst>
            <pc:docMk/>
            <pc:sldMk cId="1589685789" sldId="544"/>
            <ac:spMk id="3" creationId="{A0EFF41F-2FEB-40A4-BA89-5AF6E17DB792}"/>
          </ac:spMkLst>
        </pc:spChg>
        <pc:spChg chg="add del mod">
          <ac:chgData name="Tomáš Marek" userId="53742ee9-ccb9-420c-8223-d05f90d8c1c3" providerId="ADAL" clId="{FDB5B939-73DB-48D2-B706-E0DB4CDA139B}" dt="2020-02-28T07:26:29.605" v="4020"/>
          <ac:spMkLst>
            <pc:docMk/>
            <pc:sldMk cId="1589685789" sldId="544"/>
            <ac:spMk id="4" creationId="{382FED18-8638-439D-A5F3-2C9A8D51C2DC}"/>
          </ac:spMkLst>
        </pc:spChg>
        <pc:spChg chg="add del mod">
          <ac:chgData name="Tomáš Marek" userId="53742ee9-ccb9-420c-8223-d05f90d8c1c3" providerId="ADAL" clId="{FDB5B939-73DB-48D2-B706-E0DB4CDA139B}" dt="2020-02-28T07:26:29.605" v="4020"/>
          <ac:spMkLst>
            <pc:docMk/>
            <pc:sldMk cId="1589685789" sldId="544"/>
            <ac:spMk id="5" creationId="{4ECB67DB-03BD-4F99-904E-300BB6BB1B88}"/>
          </ac:spMkLst>
        </pc:spChg>
        <pc:picChg chg="add mod">
          <ac:chgData name="Tomáš Marek" userId="53742ee9-ccb9-420c-8223-d05f90d8c1c3" providerId="ADAL" clId="{FDB5B939-73DB-48D2-B706-E0DB4CDA139B}" dt="2020-02-28T07:26:33.583" v="4024" actId="14100"/>
          <ac:picMkLst>
            <pc:docMk/>
            <pc:sldMk cId="1589685789" sldId="544"/>
            <ac:picMk id="7" creationId="{5BC14BC6-AD09-4C93-81C0-D12A0B26A769}"/>
          </ac:picMkLst>
        </pc:picChg>
      </pc:sldChg>
    </pc:docChg>
  </pc:docChgLst>
  <pc:docChgLst>
    <pc:chgData name="Tomáš Marek" userId="53742ee9-ccb9-420c-8223-d05f90d8c1c3" providerId="ADAL" clId="{D70B52E1-2582-4BE4-AD31-FD16A6727CB3}"/>
    <pc:docChg chg="custSel delSld modSld">
      <pc:chgData name="Tomáš Marek" userId="53742ee9-ccb9-420c-8223-d05f90d8c1c3" providerId="ADAL" clId="{D70B52E1-2582-4BE4-AD31-FD16A6727CB3}" dt="2022-05-11T07:56:53.672" v="5208" actId="20577"/>
      <pc:docMkLst>
        <pc:docMk/>
      </pc:docMkLst>
      <pc:sldChg chg="modNotesTx">
        <pc:chgData name="Tomáš Marek" userId="53742ee9-ccb9-420c-8223-d05f90d8c1c3" providerId="ADAL" clId="{D70B52E1-2582-4BE4-AD31-FD16A6727CB3}" dt="2022-05-11T07:55:03.086" v="5158" actId="20577"/>
        <pc:sldMkLst>
          <pc:docMk/>
          <pc:sldMk cId="1225345575" sldId="514"/>
        </pc:sldMkLst>
      </pc:sldChg>
      <pc:sldChg chg="modNotesTx">
        <pc:chgData name="Tomáš Marek" userId="53742ee9-ccb9-420c-8223-d05f90d8c1c3" providerId="ADAL" clId="{D70B52E1-2582-4BE4-AD31-FD16A6727CB3}" dt="2022-05-11T07:55:17.388" v="5163" actId="20577"/>
        <pc:sldMkLst>
          <pc:docMk/>
          <pc:sldMk cId="3017497123" sldId="525"/>
        </pc:sldMkLst>
      </pc:sldChg>
      <pc:sldChg chg="modSp mod modNotesTx">
        <pc:chgData name="Tomáš Marek" userId="53742ee9-ccb9-420c-8223-d05f90d8c1c3" providerId="ADAL" clId="{D70B52E1-2582-4BE4-AD31-FD16A6727CB3}" dt="2022-05-11T07:55:12.616" v="5161" actId="20577"/>
        <pc:sldMkLst>
          <pc:docMk/>
          <pc:sldMk cId="1109629375" sldId="542"/>
        </pc:sldMkLst>
        <pc:picChg chg="mod">
          <ac:chgData name="Tomáš Marek" userId="53742ee9-ccb9-420c-8223-d05f90d8c1c3" providerId="ADAL" clId="{D70B52E1-2582-4BE4-AD31-FD16A6727CB3}" dt="2022-05-11T07:40:29.726" v="5" actId="962"/>
          <ac:picMkLst>
            <pc:docMk/>
            <pc:sldMk cId="1109629375" sldId="542"/>
            <ac:picMk id="5" creationId="{0C62DB00-D7A5-4FFD-A705-79E4B1DED4C6}"/>
          </ac:picMkLst>
        </pc:picChg>
        <pc:picChg chg="mod">
          <ac:chgData name="Tomáš Marek" userId="53742ee9-ccb9-420c-8223-d05f90d8c1c3" providerId="ADAL" clId="{D70B52E1-2582-4BE4-AD31-FD16A6727CB3}" dt="2022-05-11T07:40:32.994" v="6" actId="962"/>
          <ac:picMkLst>
            <pc:docMk/>
            <pc:sldMk cId="1109629375" sldId="542"/>
            <ac:picMk id="7" creationId="{488DCE74-B23B-46B8-8411-BBAA8613FEE1}"/>
          </ac:picMkLst>
        </pc:picChg>
      </pc:sldChg>
      <pc:sldChg chg="modNotesTx">
        <pc:chgData name="Tomáš Marek" userId="53742ee9-ccb9-420c-8223-d05f90d8c1c3" providerId="ADAL" clId="{D70B52E1-2582-4BE4-AD31-FD16A6727CB3}" dt="2022-05-11T07:55:14.604" v="5162" actId="20577"/>
        <pc:sldMkLst>
          <pc:docMk/>
          <pc:sldMk cId="1389869859" sldId="544"/>
        </pc:sldMkLst>
      </pc:sldChg>
      <pc:sldChg chg="modSp mod">
        <pc:chgData name="Tomáš Marek" userId="53742ee9-ccb9-420c-8223-d05f90d8c1c3" providerId="ADAL" clId="{D70B52E1-2582-4BE4-AD31-FD16A6727CB3}" dt="2022-05-11T07:40:48.122" v="7" actId="962"/>
        <pc:sldMkLst>
          <pc:docMk/>
          <pc:sldMk cId="1176688677" sldId="547"/>
        </pc:sldMkLst>
        <pc:spChg chg="mod">
          <ac:chgData name="Tomáš Marek" userId="53742ee9-ccb9-420c-8223-d05f90d8c1c3" providerId="ADAL" clId="{D70B52E1-2582-4BE4-AD31-FD16A6727CB3}" dt="2022-05-11T07:40:48.122" v="7" actId="962"/>
          <ac:spMkLst>
            <pc:docMk/>
            <pc:sldMk cId="1176688677" sldId="547"/>
            <ac:spMk id="13" creationId="{53086B09-484F-46C3-923D-B4851AC53016}"/>
          </ac:spMkLst>
        </pc:spChg>
        <pc:spChg chg="mod">
          <ac:chgData name="Tomáš Marek" userId="53742ee9-ccb9-420c-8223-d05f90d8c1c3" providerId="ADAL" clId="{D70B52E1-2582-4BE4-AD31-FD16A6727CB3}" dt="2022-05-11T07:40:48.122" v="7" actId="962"/>
          <ac:spMkLst>
            <pc:docMk/>
            <pc:sldMk cId="1176688677" sldId="547"/>
            <ac:spMk id="15" creationId="{B48A525E-5E34-48F5-80A9-5E9FA0B644CC}"/>
          </ac:spMkLst>
        </pc:spChg>
        <pc:picChg chg="mod">
          <ac:chgData name="Tomáš Marek" userId="53742ee9-ccb9-420c-8223-d05f90d8c1c3" providerId="ADAL" clId="{D70B52E1-2582-4BE4-AD31-FD16A6727CB3}" dt="2022-05-11T07:40:48.122" v="7" actId="962"/>
          <ac:picMkLst>
            <pc:docMk/>
            <pc:sldMk cId="1176688677" sldId="547"/>
            <ac:picMk id="5" creationId="{3DD1E4C4-3138-479D-9847-DC0E6A34E9C1}"/>
          </ac:picMkLst>
        </pc:picChg>
        <pc:picChg chg="mod">
          <ac:chgData name="Tomáš Marek" userId="53742ee9-ccb9-420c-8223-d05f90d8c1c3" providerId="ADAL" clId="{D70B52E1-2582-4BE4-AD31-FD16A6727CB3}" dt="2022-05-11T07:40:48.122" v="7" actId="962"/>
          <ac:picMkLst>
            <pc:docMk/>
            <pc:sldMk cId="1176688677" sldId="547"/>
            <ac:picMk id="9" creationId="{EDA2FD15-6398-4B05-AF96-C9678DBEDB92}"/>
          </ac:picMkLst>
        </pc:picChg>
        <pc:picChg chg="mod">
          <ac:chgData name="Tomáš Marek" userId="53742ee9-ccb9-420c-8223-d05f90d8c1c3" providerId="ADAL" clId="{D70B52E1-2582-4BE4-AD31-FD16A6727CB3}" dt="2022-05-11T07:40:48.122" v="7" actId="962"/>
          <ac:picMkLst>
            <pc:docMk/>
            <pc:sldMk cId="1176688677" sldId="547"/>
            <ac:picMk id="10" creationId="{F92AA4F0-B845-4FCC-B750-81A2EE57B3AA}"/>
          </ac:picMkLst>
        </pc:picChg>
      </pc:sldChg>
      <pc:sldChg chg="modSp mod modNotesTx">
        <pc:chgData name="Tomáš Marek" userId="53742ee9-ccb9-420c-8223-d05f90d8c1c3" providerId="ADAL" clId="{D70B52E1-2582-4BE4-AD31-FD16A6727CB3}" dt="2022-05-11T07:55:08.881" v="5160" actId="20577"/>
        <pc:sldMkLst>
          <pc:docMk/>
          <pc:sldMk cId="625072933" sldId="551"/>
        </pc:sldMkLst>
        <pc:spChg chg="mod">
          <ac:chgData name="Tomáš Marek" userId="53742ee9-ccb9-420c-8223-d05f90d8c1c3" providerId="ADAL" clId="{D70B52E1-2582-4BE4-AD31-FD16A6727CB3}" dt="2022-05-11T07:40:18.578" v="2" actId="962"/>
          <ac:spMkLst>
            <pc:docMk/>
            <pc:sldMk cId="625072933" sldId="551"/>
            <ac:spMk id="13" creationId="{53086B09-484F-46C3-923D-B4851AC53016}"/>
          </ac:spMkLst>
        </pc:spChg>
        <pc:spChg chg="mod">
          <ac:chgData name="Tomáš Marek" userId="53742ee9-ccb9-420c-8223-d05f90d8c1c3" providerId="ADAL" clId="{D70B52E1-2582-4BE4-AD31-FD16A6727CB3}" dt="2022-05-11T07:40:22.041" v="3" actId="962"/>
          <ac:spMkLst>
            <pc:docMk/>
            <pc:sldMk cId="625072933" sldId="551"/>
            <ac:spMk id="15" creationId="{B48A525E-5E34-48F5-80A9-5E9FA0B644CC}"/>
          </ac:spMkLst>
        </pc:spChg>
        <pc:picChg chg="mod">
          <ac:chgData name="Tomáš Marek" userId="53742ee9-ccb9-420c-8223-d05f90d8c1c3" providerId="ADAL" clId="{D70B52E1-2582-4BE4-AD31-FD16A6727CB3}" dt="2022-05-11T07:40:18.578" v="2" actId="962"/>
          <ac:picMkLst>
            <pc:docMk/>
            <pc:sldMk cId="625072933" sldId="551"/>
            <ac:picMk id="5" creationId="{3DD1E4C4-3138-479D-9847-DC0E6A34E9C1}"/>
          </ac:picMkLst>
        </pc:picChg>
        <pc:picChg chg="mod">
          <ac:chgData name="Tomáš Marek" userId="53742ee9-ccb9-420c-8223-d05f90d8c1c3" providerId="ADAL" clId="{D70B52E1-2582-4BE4-AD31-FD16A6727CB3}" dt="2022-05-11T07:40:22.041" v="3" actId="962"/>
          <ac:picMkLst>
            <pc:docMk/>
            <pc:sldMk cId="625072933" sldId="551"/>
            <ac:picMk id="9" creationId="{EDA2FD15-6398-4B05-AF96-C9678DBEDB92}"/>
          </ac:picMkLst>
        </pc:picChg>
        <pc:picChg chg="mod">
          <ac:chgData name="Tomáš Marek" userId="53742ee9-ccb9-420c-8223-d05f90d8c1c3" providerId="ADAL" clId="{D70B52E1-2582-4BE4-AD31-FD16A6727CB3}" dt="2022-05-11T07:40:22.041" v="3" actId="962"/>
          <ac:picMkLst>
            <pc:docMk/>
            <pc:sldMk cId="625072933" sldId="551"/>
            <ac:picMk id="10" creationId="{0857BD8F-BFC7-4B3D-8EF7-57D1A69AB751}"/>
          </ac:picMkLst>
        </pc:picChg>
      </pc:sldChg>
      <pc:sldChg chg="modNotesTx">
        <pc:chgData name="Tomáš Marek" userId="53742ee9-ccb9-420c-8223-d05f90d8c1c3" providerId="ADAL" clId="{D70B52E1-2582-4BE4-AD31-FD16A6727CB3}" dt="2022-05-11T07:55:23.739" v="5164" actId="20577"/>
        <pc:sldMkLst>
          <pc:docMk/>
          <pc:sldMk cId="2505927100" sldId="558"/>
        </pc:sldMkLst>
      </pc:sldChg>
      <pc:sldChg chg="modNotesTx">
        <pc:chgData name="Tomáš Marek" userId="53742ee9-ccb9-420c-8223-d05f90d8c1c3" providerId="ADAL" clId="{D70B52E1-2582-4BE4-AD31-FD16A6727CB3}" dt="2022-05-11T07:55:27.405" v="5165" actId="20577"/>
        <pc:sldMkLst>
          <pc:docMk/>
          <pc:sldMk cId="1218234422" sldId="589"/>
        </pc:sldMkLst>
      </pc:sldChg>
      <pc:sldChg chg="modSp mod modNotesTx">
        <pc:chgData name="Tomáš Marek" userId="53742ee9-ccb9-420c-8223-d05f90d8c1c3" providerId="ADAL" clId="{D70B52E1-2582-4BE4-AD31-FD16A6727CB3}" dt="2022-05-11T07:55:29.311" v="5166" actId="20577"/>
        <pc:sldMkLst>
          <pc:docMk/>
          <pc:sldMk cId="1254566771" sldId="590"/>
        </pc:sldMkLst>
        <pc:picChg chg="mod">
          <ac:chgData name="Tomáš Marek" userId="53742ee9-ccb9-420c-8223-d05f90d8c1c3" providerId="ADAL" clId="{D70B52E1-2582-4BE4-AD31-FD16A6727CB3}" dt="2022-05-11T07:41:27.344" v="295" actId="962"/>
          <ac:picMkLst>
            <pc:docMk/>
            <pc:sldMk cId="1254566771" sldId="590"/>
            <ac:picMk id="4" creationId="{5F32497C-8F33-418F-9B57-E4EA79812836}"/>
          </ac:picMkLst>
        </pc:picChg>
      </pc:sldChg>
      <pc:sldChg chg="modSp mod modNotesTx">
        <pc:chgData name="Tomáš Marek" userId="53742ee9-ccb9-420c-8223-d05f90d8c1c3" providerId="ADAL" clId="{D70B52E1-2582-4BE4-AD31-FD16A6727CB3}" dt="2022-05-11T07:55:37.595" v="5170" actId="20577"/>
        <pc:sldMkLst>
          <pc:docMk/>
          <pc:sldMk cId="3752121715" sldId="591"/>
        </pc:sldMkLst>
        <pc:picChg chg="mod">
          <ac:chgData name="Tomáš Marek" userId="53742ee9-ccb9-420c-8223-d05f90d8c1c3" providerId="ADAL" clId="{D70B52E1-2582-4BE4-AD31-FD16A6727CB3}" dt="2022-05-11T07:41:40.174" v="299" actId="962"/>
          <ac:picMkLst>
            <pc:docMk/>
            <pc:sldMk cId="3752121715" sldId="591"/>
            <ac:picMk id="4" creationId="{27A42331-036E-4C68-BB8E-900351BE3000}"/>
          </ac:picMkLst>
        </pc:picChg>
      </pc:sldChg>
      <pc:sldChg chg="modSp mod modNotesTx">
        <pc:chgData name="Tomáš Marek" userId="53742ee9-ccb9-420c-8223-d05f90d8c1c3" providerId="ADAL" clId="{D70B52E1-2582-4BE4-AD31-FD16A6727CB3}" dt="2022-05-11T07:55:35.877" v="5169" actId="20577"/>
        <pc:sldMkLst>
          <pc:docMk/>
          <pc:sldMk cId="1689457061" sldId="592"/>
        </pc:sldMkLst>
        <pc:picChg chg="mod">
          <ac:chgData name="Tomáš Marek" userId="53742ee9-ccb9-420c-8223-d05f90d8c1c3" providerId="ADAL" clId="{D70B52E1-2582-4BE4-AD31-FD16A6727CB3}" dt="2022-05-11T07:41:37.594" v="298" actId="962"/>
          <ac:picMkLst>
            <pc:docMk/>
            <pc:sldMk cId="1689457061" sldId="592"/>
            <ac:picMk id="4" creationId="{1F96845D-C39A-4348-B618-3F8D3952F38A}"/>
          </ac:picMkLst>
        </pc:picChg>
      </pc:sldChg>
      <pc:sldChg chg="modSp mod modNotesTx">
        <pc:chgData name="Tomáš Marek" userId="53742ee9-ccb9-420c-8223-d05f90d8c1c3" providerId="ADAL" clId="{D70B52E1-2582-4BE4-AD31-FD16A6727CB3}" dt="2022-05-11T07:55:32.278" v="5167" actId="20577"/>
        <pc:sldMkLst>
          <pc:docMk/>
          <pc:sldMk cId="2004779676" sldId="593"/>
        </pc:sldMkLst>
        <pc:picChg chg="mod">
          <ac:chgData name="Tomáš Marek" userId="53742ee9-ccb9-420c-8223-d05f90d8c1c3" providerId="ADAL" clId="{D70B52E1-2582-4BE4-AD31-FD16A6727CB3}" dt="2022-05-11T07:41:30.743" v="296" actId="962"/>
          <ac:picMkLst>
            <pc:docMk/>
            <pc:sldMk cId="2004779676" sldId="593"/>
            <ac:picMk id="4" creationId="{601195D8-B387-40E9-9BE8-2640921574D4}"/>
          </ac:picMkLst>
        </pc:picChg>
      </pc:sldChg>
      <pc:sldChg chg="modSp mod modNotesTx">
        <pc:chgData name="Tomáš Marek" userId="53742ee9-ccb9-420c-8223-d05f90d8c1c3" providerId="ADAL" clId="{D70B52E1-2582-4BE4-AD31-FD16A6727CB3}" dt="2022-05-11T07:55:34.173" v="5168" actId="20577"/>
        <pc:sldMkLst>
          <pc:docMk/>
          <pc:sldMk cId="4224566904" sldId="594"/>
        </pc:sldMkLst>
        <pc:picChg chg="mod">
          <ac:chgData name="Tomáš Marek" userId="53742ee9-ccb9-420c-8223-d05f90d8c1c3" providerId="ADAL" clId="{D70B52E1-2582-4BE4-AD31-FD16A6727CB3}" dt="2022-05-11T07:41:34.047" v="297" actId="962"/>
          <ac:picMkLst>
            <pc:docMk/>
            <pc:sldMk cId="4224566904" sldId="594"/>
            <ac:picMk id="4" creationId="{F254E1EC-67BF-4E17-9B17-7E1C3FA48AC4}"/>
          </ac:picMkLst>
        </pc:picChg>
      </pc:sldChg>
      <pc:sldChg chg="modSp mod modNotesTx">
        <pc:chgData name="Tomáš Marek" userId="53742ee9-ccb9-420c-8223-d05f90d8c1c3" providerId="ADAL" clId="{D70B52E1-2582-4BE4-AD31-FD16A6727CB3}" dt="2022-05-11T07:55:43.584" v="5173" actId="20577"/>
        <pc:sldMkLst>
          <pc:docMk/>
          <pc:sldMk cId="2458519171" sldId="597"/>
        </pc:sldMkLst>
        <pc:picChg chg="mod">
          <ac:chgData name="Tomáš Marek" userId="53742ee9-ccb9-420c-8223-d05f90d8c1c3" providerId="ADAL" clId="{D70B52E1-2582-4BE4-AD31-FD16A6727CB3}" dt="2022-05-11T07:42:03.639" v="302" actId="962"/>
          <ac:picMkLst>
            <pc:docMk/>
            <pc:sldMk cId="2458519171" sldId="597"/>
            <ac:picMk id="4" creationId="{B4499ACC-E35C-4D32-A871-3C21A1018816}"/>
          </ac:picMkLst>
        </pc:picChg>
      </pc:sldChg>
      <pc:sldChg chg="modNotesTx">
        <pc:chgData name="Tomáš Marek" userId="53742ee9-ccb9-420c-8223-d05f90d8c1c3" providerId="ADAL" clId="{D70B52E1-2582-4BE4-AD31-FD16A6727CB3}" dt="2022-05-11T07:56:15.996" v="5189" actId="20577"/>
        <pc:sldMkLst>
          <pc:docMk/>
          <pc:sldMk cId="2781591060" sldId="599"/>
        </pc:sldMkLst>
      </pc:sldChg>
      <pc:sldChg chg="modSp mod modNotesTx">
        <pc:chgData name="Tomáš Marek" userId="53742ee9-ccb9-420c-8223-d05f90d8c1c3" providerId="ADAL" clId="{D70B52E1-2582-4BE4-AD31-FD16A6727CB3}" dt="2022-05-11T07:55:49.475" v="5176" actId="20577"/>
        <pc:sldMkLst>
          <pc:docMk/>
          <pc:sldMk cId="2953710232" sldId="600"/>
        </pc:sldMkLst>
        <pc:picChg chg="mod">
          <ac:chgData name="Tomáš Marek" userId="53742ee9-ccb9-420c-8223-d05f90d8c1c3" providerId="ADAL" clId="{D70B52E1-2582-4BE4-AD31-FD16A6727CB3}" dt="2022-05-11T07:42:15.425" v="311" actId="962"/>
          <ac:picMkLst>
            <pc:docMk/>
            <pc:sldMk cId="2953710232" sldId="600"/>
            <ac:picMk id="5" creationId="{FDED5B02-779F-4489-A018-EB50C256F88D}"/>
          </ac:picMkLst>
        </pc:picChg>
        <pc:picChg chg="mod">
          <ac:chgData name="Tomáš Marek" userId="53742ee9-ccb9-420c-8223-d05f90d8c1c3" providerId="ADAL" clId="{D70B52E1-2582-4BE4-AD31-FD16A6727CB3}" dt="2022-05-11T07:42:44.104" v="539" actId="962"/>
          <ac:picMkLst>
            <pc:docMk/>
            <pc:sldMk cId="2953710232" sldId="600"/>
            <ac:picMk id="6" creationId="{9773925A-4C77-FE97-C39F-B0DC901762CA}"/>
          </ac:picMkLst>
        </pc:picChg>
      </pc:sldChg>
      <pc:sldChg chg="modNotesTx">
        <pc:chgData name="Tomáš Marek" userId="53742ee9-ccb9-420c-8223-d05f90d8c1c3" providerId="ADAL" clId="{D70B52E1-2582-4BE4-AD31-FD16A6727CB3}" dt="2022-05-11T07:55:51.208" v="5177" actId="20577"/>
        <pc:sldMkLst>
          <pc:docMk/>
          <pc:sldMk cId="1621389559" sldId="601"/>
        </pc:sldMkLst>
      </pc:sldChg>
      <pc:sldChg chg="modNotesTx">
        <pc:chgData name="Tomáš Marek" userId="53742ee9-ccb9-420c-8223-d05f90d8c1c3" providerId="ADAL" clId="{D70B52E1-2582-4BE4-AD31-FD16A6727CB3}" dt="2022-05-11T07:55:56.928" v="5180" actId="20577"/>
        <pc:sldMkLst>
          <pc:docMk/>
          <pc:sldMk cId="893227802" sldId="603"/>
        </pc:sldMkLst>
      </pc:sldChg>
      <pc:sldChg chg="modSp mod modNotesTx">
        <pc:chgData name="Tomáš Marek" userId="53742ee9-ccb9-420c-8223-d05f90d8c1c3" providerId="ADAL" clId="{D70B52E1-2582-4BE4-AD31-FD16A6727CB3}" dt="2022-05-11T07:55:45.246" v="5174" actId="20577"/>
        <pc:sldMkLst>
          <pc:docMk/>
          <pc:sldMk cId="2387609420" sldId="606"/>
        </pc:sldMkLst>
        <pc:spChg chg="mod">
          <ac:chgData name="Tomáš Marek" userId="53742ee9-ccb9-420c-8223-d05f90d8c1c3" providerId="ADAL" clId="{D70B52E1-2582-4BE4-AD31-FD16A6727CB3}" dt="2022-05-11T07:42:09.783" v="310" actId="20577"/>
          <ac:spMkLst>
            <pc:docMk/>
            <pc:sldMk cId="2387609420" sldId="606"/>
            <ac:spMk id="3" creationId="{F8EA9F16-A819-4530-8BEC-674BA10734FE}"/>
          </ac:spMkLst>
        </pc:spChg>
        <pc:picChg chg="mod">
          <ac:chgData name="Tomáš Marek" userId="53742ee9-ccb9-420c-8223-d05f90d8c1c3" providerId="ADAL" clId="{D70B52E1-2582-4BE4-AD31-FD16A6727CB3}" dt="2022-05-11T07:42:07.166" v="303" actId="962"/>
          <ac:picMkLst>
            <pc:docMk/>
            <pc:sldMk cId="2387609420" sldId="606"/>
            <ac:picMk id="4" creationId="{201FE653-8653-D5FF-9F7F-F07D03CCF073}"/>
          </ac:picMkLst>
        </pc:picChg>
      </pc:sldChg>
      <pc:sldChg chg="modNotesTx">
        <pc:chgData name="Tomáš Marek" userId="53742ee9-ccb9-420c-8223-d05f90d8c1c3" providerId="ADAL" clId="{D70B52E1-2582-4BE4-AD31-FD16A6727CB3}" dt="2022-05-11T07:56:11.937" v="5187" actId="20577"/>
        <pc:sldMkLst>
          <pc:docMk/>
          <pc:sldMk cId="3732646327" sldId="607"/>
        </pc:sldMkLst>
      </pc:sldChg>
      <pc:sldChg chg="modSp mod modNotesTx">
        <pc:chgData name="Tomáš Marek" userId="53742ee9-ccb9-420c-8223-d05f90d8c1c3" providerId="ADAL" clId="{D70B52E1-2582-4BE4-AD31-FD16A6727CB3}" dt="2022-05-11T07:56:14.399" v="5188" actId="20577"/>
        <pc:sldMkLst>
          <pc:docMk/>
          <pc:sldMk cId="3763807403" sldId="609"/>
        </pc:sldMkLst>
        <pc:picChg chg="mod">
          <ac:chgData name="Tomáš Marek" userId="53742ee9-ccb9-420c-8223-d05f90d8c1c3" providerId="ADAL" clId="{D70B52E1-2582-4BE4-AD31-FD16A6727CB3}" dt="2022-05-11T07:49:17.469" v="2737" actId="962"/>
          <ac:picMkLst>
            <pc:docMk/>
            <pc:sldMk cId="3763807403" sldId="609"/>
            <ac:picMk id="6" creationId="{E9C6B845-CF95-4A3D-B9C1-D5276B177E79}"/>
          </ac:picMkLst>
        </pc:picChg>
      </pc:sldChg>
      <pc:sldChg chg="modNotesTx">
        <pc:chgData name="Tomáš Marek" userId="53742ee9-ccb9-420c-8223-d05f90d8c1c3" providerId="ADAL" clId="{D70B52E1-2582-4BE4-AD31-FD16A6727CB3}" dt="2022-05-11T07:56:10.368" v="5186" actId="20577"/>
        <pc:sldMkLst>
          <pc:docMk/>
          <pc:sldMk cId="4147579964" sldId="610"/>
        </pc:sldMkLst>
      </pc:sldChg>
      <pc:sldChg chg="modNotesTx">
        <pc:chgData name="Tomáš Marek" userId="53742ee9-ccb9-420c-8223-d05f90d8c1c3" providerId="ADAL" clId="{D70B52E1-2582-4BE4-AD31-FD16A6727CB3}" dt="2022-05-11T07:56:17.900" v="5190" actId="20577"/>
        <pc:sldMkLst>
          <pc:docMk/>
          <pc:sldMk cId="536822595" sldId="611"/>
        </pc:sldMkLst>
      </pc:sldChg>
      <pc:sldChg chg="modNotesTx">
        <pc:chgData name="Tomáš Marek" userId="53742ee9-ccb9-420c-8223-d05f90d8c1c3" providerId="ADAL" clId="{D70B52E1-2582-4BE4-AD31-FD16A6727CB3}" dt="2022-05-11T07:56:21.786" v="5192" actId="20577"/>
        <pc:sldMkLst>
          <pc:docMk/>
          <pc:sldMk cId="1970507116" sldId="612"/>
        </pc:sldMkLst>
      </pc:sldChg>
      <pc:sldChg chg="modNotesTx">
        <pc:chgData name="Tomáš Marek" userId="53742ee9-ccb9-420c-8223-d05f90d8c1c3" providerId="ADAL" clId="{D70B52E1-2582-4BE4-AD31-FD16A6727CB3}" dt="2022-05-11T07:56:23.604" v="5193" actId="20577"/>
        <pc:sldMkLst>
          <pc:docMk/>
          <pc:sldMk cId="3765631174" sldId="613"/>
        </pc:sldMkLst>
      </pc:sldChg>
      <pc:sldChg chg="modSp mod modNotesTx">
        <pc:chgData name="Tomáš Marek" userId="53742ee9-ccb9-420c-8223-d05f90d8c1c3" providerId="ADAL" clId="{D70B52E1-2582-4BE4-AD31-FD16A6727CB3}" dt="2022-05-11T07:56:25.242" v="5194" actId="20577"/>
        <pc:sldMkLst>
          <pc:docMk/>
          <pc:sldMk cId="2039102165" sldId="614"/>
        </pc:sldMkLst>
        <pc:picChg chg="mod">
          <ac:chgData name="Tomáš Marek" userId="53742ee9-ccb9-420c-8223-d05f90d8c1c3" providerId="ADAL" clId="{D70B52E1-2582-4BE4-AD31-FD16A6727CB3}" dt="2022-05-11T07:49:27.656" v="2739" actId="962"/>
          <ac:picMkLst>
            <pc:docMk/>
            <pc:sldMk cId="2039102165" sldId="614"/>
            <ac:picMk id="5" creationId="{5B61CD5B-5DAD-49A0-A7AE-E98059104435}"/>
          </ac:picMkLst>
        </pc:picChg>
      </pc:sldChg>
      <pc:sldChg chg="modSp mod modNotesTx">
        <pc:chgData name="Tomáš Marek" userId="53742ee9-ccb9-420c-8223-d05f90d8c1c3" providerId="ADAL" clId="{D70B52E1-2582-4BE4-AD31-FD16A6727CB3}" dt="2022-05-11T07:56:34.024" v="5198" actId="20577"/>
        <pc:sldMkLst>
          <pc:docMk/>
          <pc:sldMk cId="4146494970" sldId="617"/>
        </pc:sldMkLst>
        <pc:picChg chg="mod">
          <ac:chgData name="Tomáš Marek" userId="53742ee9-ccb9-420c-8223-d05f90d8c1c3" providerId="ADAL" clId="{D70B52E1-2582-4BE4-AD31-FD16A6727CB3}" dt="2022-05-11T07:50:39.885" v="3296" actId="962"/>
          <ac:picMkLst>
            <pc:docMk/>
            <pc:sldMk cId="4146494970" sldId="617"/>
            <ac:picMk id="5" creationId="{8D9E3584-3F04-461F-8409-0FCE0BC136D3}"/>
          </ac:picMkLst>
        </pc:picChg>
      </pc:sldChg>
      <pc:sldChg chg="modSp mod modNotesTx">
        <pc:chgData name="Tomáš Marek" userId="53742ee9-ccb9-420c-8223-d05f90d8c1c3" providerId="ADAL" clId="{D70B52E1-2582-4BE4-AD31-FD16A6727CB3}" dt="2022-05-11T07:56:35.641" v="5199" actId="20577"/>
        <pc:sldMkLst>
          <pc:docMk/>
          <pc:sldMk cId="2758257955" sldId="618"/>
        </pc:sldMkLst>
        <pc:picChg chg="mod">
          <ac:chgData name="Tomáš Marek" userId="53742ee9-ccb9-420c-8223-d05f90d8c1c3" providerId="ADAL" clId="{D70B52E1-2582-4BE4-AD31-FD16A6727CB3}" dt="2022-05-11T07:50:42.426" v="3297" actId="962"/>
          <ac:picMkLst>
            <pc:docMk/>
            <pc:sldMk cId="2758257955" sldId="618"/>
            <ac:picMk id="5" creationId="{5F7642B3-CB44-461D-BC0D-DE36B02FC3FC}"/>
          </ac:picMkLst>
        </pc:picChg>
      </pc:sldChg>
      <pc:sldChg chg="modSp mod modNotesTx">
        <pc:chgData name="Tomáš Marek" userId="53742ee9-ccb9-420c-8223-d05f90d8c1c3" providerId="ADAL" clId="{D70B52E1-2582-4BE4-AD31-FD16A6727CB3}" dt="2022-05-11T07:56:20.196" v="5191" actId="20577"/>
        <pc:sldMkLst>
          <pc:docMk/>
          <pc:sldMk cId="2531813150" sldId="619"/>
        </pc:sldMkLst>
        <pc:picChg chg="mod">
          <ac:chgData name="Tomáš Marek" userId="53742ee9-ccb9-420c-8223-d05f90d8c1c3" providerId="ADAL" clId="{D70B52E1-2582-4BE4-AD31-FD16A6727CB3}" dt="2022-05-11T07:49:23.550" v="2738" actId="962"/>
          <ac:picMkLst>
            <pc:docMk/>
            <pc:sldMk cId="2531813150" sldId="619"/>
            <ac:picMk id="5" creationId="{939B2433-EE68-4B34-A4F2-59CA25AB152C}"/>
          </ac:picMkLst>
        </pc:picChg>
      </pc:sldChg>
      <pc:sldChg chg="modNotesTx">
        <pc:chgData name="Tomáš Marek" userId="53742ee9-ccb9-420c-8223-d05f90d8c1c3" providerId="ADAL" clId="{D70B52E1-2582-4BE4-AD31-FD16A6727CB3}" dt="2022-05-11T07:56:32.363" v="5197" actId="20577"/>
        <pc:sldMkLst>
          <pc:docMk/>
          <pc:sldMk cId="4129030792" sldId="620"/>
        </pc:sldMkLst>
      </pc:sldChg>
      <pc:sldChg chg="modSp mod modNotesTx">
        <pc:chgData name="Tomáš Marek" userId="53742ee9-ccb9-420c-8223-d05f90d8c1c3" providerId="ADAL" clId="{D70B52E1-2582-4BE4-AD31-FD16A6727CB3}" dt="2022-05-11T07:56:28.052" v="5195" actId="20577"/>
        <pc:sldMkLst>
          <pc:docMk/>
          <pc:sldMk cId="586910246" sldId="621"/>
        </pc:sldMkLst>
        <pc:picChg chg="mod">
          <ac:chgData name="Tomáš Marek" userId="53742ee9-ccb9-420c-8223-d05f90d8c1c3" providerId="ADAL" clId="{D70B52E1-2582-4BE4-AD31-FD16A6727CB3}" dt="2022-05-11T07:50:31.069" v="3295" actId="962"/>
          <ac:picMkLst>
            <pc:docMk/>
            <pc:sldMk cId="586910246" sldId="621"/>
            <ac:picMk id="5" creationId="{99712903-08B6-4E51-B284-9A509ABAC8A2}"/>
          </ac:picMkLst>
        </pc:picChg>
      </pc:sldChg>
      <pc:sldChg chg="modNotesTx">
        <pc:chgData name="Tomáš Marek" userId="53742ee9-ccb9-420c-8223-d05f90d8c1c3" providerId="ADAL" clId="{D70B52E1-2582-4BE4-AD31-FD16A6727CB3}" dt="2022-05-11T07:56:29.670" v="5196" actId="20577"/>
        <pc:sldMkLst>
          <pc:docMk/>
          <pc:sldMk cId="3375799838" sldId="622"/>
        </pc:sldMkLst>
      </pc:sldChg>
      <pc:sldChg chg="modSp mod modNotesTx">
        <pc:chgData name="Tomáš Marek" userId="53742ee9-ccb9-420c-8223-d05f90d8c1c3" providerId="ADAL" clId="{D70B52E1-2582-4BE4-AD31-FD16A6727CB3}" dt="2022-05-11T07:56:40.516" v="5201" actId="20577"/>
        <pc:sldMkLst>
          <pc:docMk/>
          <pc:sldMk cId="3570416135" sldId="624"/>
        </pc:sldMkLst>
        <pc:picChg chg="mod">
          <ac:chgData name="Tomáš Marek" userId="53742ee9-ccb9-420c-8223-d05f90d8c1c3" providerId="ADAL" clId="{D70B52E1-2582-4BE4-AD31-FD16A6727CB3}" dt="2022-05-11T07:51:15.542" v="3564" actId="962"/>
          <ac:picMkLst>
            <pc:docMk/>
            <pc:sldMk cId="3570416135" sldId="624"/>
            <ac:picMk id="4" creationId="{8A71D248-BECD-4D72-BC96-0A589F02F71D}"/>
          </ac:picMkLst>
        </pc:picChg>
        <pc:picChg chg="mod">
          <ac:chgData name="Tomáš Marek" userId="53742ee9-ccb9-420c-8223-d05f90d8c1c3" providerId="ADAL" clId="{D70B52E1-2582-4BE4-AD31-FD16A6727CB3}" dt="2022-05-11T07:50:46.530" v="3298" actId="962"/>
          <ac:picMkLst>
            <pc:docMk/>
            <pc:sldMk cId="3570416135" sldId="624"/>
            <ac:picMk id="5" creationId="{8E2EA18D-D4E2-4438-B4F1-7C648531DB1F}"/>
          </ac:picMkLst>
        </pc:picChg>
      </pc:sldChg>
      <pc:sldChg chg="modNotesTx">
        <pc:chgData name="Tomáš Marek" userId="53742ee9-ccb9-420c-8223-d05f90d8c1c3" providerId="ADAL" clId="{D70B52E1-2582-4BE4-AD31-FD16A6727CB3}" dt="2022-05-11T07:56:38.108" v="5200" actId="20577"/>
        <pc:sldMkLst>
          <pc:docMk/>
          <pc:sldMk cId="382465557" sldId="625"/>
        </pc:sldMkLst>
      </pc:sldChg>
      <pc:sldChg chg="modNotesTx">
        <pc:chgData name="Tomáš Marek" userId="53742ee9-ccb9-420c-8223-d05f90d8c1c3" providerId="ADAL" clId="{D70B52E1-2582-4BE4-AD31-FD16A6727CB3}" dt="2022-05-11T07:56:43.912" v="5203" actId="20577"/>
        <pc:sldMkLst>
          <pc:docMk/>
          <pc:sldMk cId="2075499456" sldId="627"/>
        </pc:sldMkLst>
      </pc:sldChg>
      <pc:sldChg chg="modSp mod">
        <pc:chgData name="Tomáš Marek" userId="53742ee9-ccb9-420c-8223-d05f90d8c1c3" providerId="ADAL" clId="{D70B52E1-2582-4BE4-AD31-FD16A6727CB3}" dt="2022-05-11T07:40:25.636" v="4" actId="962"/>
        <pc:sldMkLst>
          <pc:docMk/>
          <pc:sldMk cId="2811310014" sldId="628"/>
        </pc:sldMkLst>
        <pc:picChg chg="mod">
          <ac:chgData name="Tomáš Marek" userId="53742ee9-ccb9-420c-8223-d05f90d8c1c3" providerId="ADAL" clId="{D70B52E1-2582-4BE4-AD31-FD16A6727CB3}" dt="2022-05-11T07:40:25.636" v="4" actId="962"/>
          <ac:picMkLst>
            <pc:docMk/>
            <pc:sldMk cId="2811310014" sldId="628"/>
            <ac:picMk id="5" creationId="{3A0C6E49-A03B-4FC0-973D-007583EE8FCD}"/>
          </ac:picMkLst>
        </pc:picChg>
      </pc:sldChg>
      <pc:sldChg chg="modSp mod modNotesTx">
        <pc:chgData name="Tomáš Marek" userId="53742ee9-ccb9-420c-8223-d05f90d8c1c3" providerId="ADAL" clId="{D70B52E1-2582-4BE4-AD31-FD16A6727CB3}" dt="2022-05-11T07:56:49.577" v="5206" actId="20577"/>
        <pc:sldMkLst>
          <pc:docMk/>
          <pc:sldMk cId="1324652573" sldId="630"/>
        </pc:sldMkLst>
        <pc:picChg chg="mod">
          <ac:chgData name="Tomáš Marek" userId="53742ee9-ccb9-420c-8223-d05f90d8c1c3" providerId="ADAL" clId="{D70B52E1-2582-4BE4-AD31-FD16A6727CB3}" dt="2022-05-11T07:53:17.430" v="4489" actId="962"/>
          <ac:picMkLst>
            <pc:docMk/>
            <pc:sldMk cId="1324652573" sldId="630"/>
            <ac:picMk id="3" creationId="{B9BA5FE3-90B4-4553-B90E-8BFD52BF253D}"/>
          </ac:picMkLst>
        </pc:picChg>
      </pc:sldChg>
      <pc:sldChg chg="modNotesTx">
        <pc:chgData name="Tomáš Marek" userId="53742ee9-ccb9-420c-8223-d05f90d8c1c3" providerId="ADAL" clId="{D70B52E1-2582-4BE4-AD31-FD16A6727CB3}" dt="2022-05-11T07:56:51.108" v="5207" actId="20577"/>
        <pc:sldMkLst>
          <pc:docMk/>
          <pc:sldMk cId="617782757" sldId="631"/>
        </pc:sldMkLst>
      </pc:sldChg>
      <pc:sldChg chg="addSp modSp mod modNotesTx">
        <pc:chgData name="Tomáš Marek" userId="53742ee9-ccb9-420c-8223-d05f90d8c1c3" providerId="ADAL" clId="{D70B52E1-2582-4BE4-AD31-FD16A6727CB3}" dt="2022-05-11T07:56:47.988" v="5205" actId="20577"/>
        <pc:sldMkLst>
          <pc:docMk/>
          <pc:sldMk cId="3840861176" sldId="633"/>
        </pc:sldMkLst>
        <pc:grpChg chg="add mod">
          <ac:chgData name="Tomáš Marek" userId="53742ee9-ccb9-420c-8223-d05f90d8c1c3" providerId="ADAL" clId="{D70B52E1-2582-4BE4-AD31-FD16A6727CB3}" dt="2022-05-11T07:52:36.321" v="4211" actId="962"/>
          <ac:grpSpMkLst>
            <pc:docMk/>
            <pc:sldMk cId="3840861176" sldId="633"/>
            <ac:grpSpMk id="3" creationId="{A43A0392-1BFE-9CB6-D1C8-672FC19D270A}"/>
          </ac:grpSpMkLst>
        </pc:grpChg>
        <pc:picChg chg="mod">
          <ac:chgData name="Tomáš Marek" userId="53742ee9-ccb9-420c-8223-d05f90d8c1c3" providerId="ADAL" clId="{D70B52E1-2582-4BE4-AD31-FD16A6727CB3}" dt="2022-05-11T07:52:01.164" v="3855" actId="164"/>
          <ac:picMkLst>
            <pc:docMk/>
            <pc:sldMk cId="3840861176" sldId="633"/>
            <ac:picMk id="4" creationId="{49A0AB07-0664-4B74-B65A-D0796B092666}"/>
          </ac:picMkLst>
        </pc:picChg>
        <pc:picChg chg="mod">
          <ac:chgData name="Tomáš Marek" userId="53742ee9-ccb9-420c-8223-d05f90d8c1c3" providerId="ADAL" clId="{D70B52E1-2582-4BE4-AD31-FD16A6727CB3}" dt="2022-05-11T07:52:01.164" v="3855" actId="164"/>
          <ac:picMkLst>
            <pc:docMk/>
            <pc:sldMk cId="3840861176" sldId="633"/>
            <ac:picMk id="6" creationId="{DC657876-C724-4229-ACA3-8D346C8A87B7}"/>
          </ac:picMkLst>
        </pc:picChg>
      </pc:sldChg>
      <pc:sldChg chg="modSp mod modNotesTx">
        <pc:chgData name="Tomáš Marek" userId="53742ee9-ccb9-420c-8223-d05f90d8c1c3" providerId="ADAL" clId="{D70B52E1-2582-4BE4-AD31-FD16A6727CB3}" dt="2022-05-11T07:56:46.416" v="5204" actId="20577"/>
        <pc:sldMkLst>
          <pc:docMk/>
          <pc:sldMk cId="3566931096" sldId="634"/>
        </pc:sldMkLst>
        <pc:picChg chg="mod">
          <ac:chgData name="Tomáš Marek" userId="53742ee9-ccb9-420c-8223-d05f90d8c1c3" providerId="ADAL" clId="{D70B52E1-2582-4BE4-AD31-FD16A6727CB3}" dt="2022-05-11T07:51:54.951" v="3854" actId="962"/>
          <ac:picMkLst>
            <pc:docMk/>
            <pc:sldMk cId="3566931096" sldId="634"/>
            <ac:picMk id="3" creationId="{0B50923C-B598-47F9-B4A2-29A698B88897}"/>
          </ac:picMkLst>
        </pc:picChg>
      </pc:sldChg>
      <pc:sldChg chg="modSp mod modNotesTx">
        <pc:chgData name="Tomáš Marek" userId="53742ee9-ccb9-420c-8223-d05f90d8c1c3" providerId="ADAL" clId="{D70B52E1-2582-4BE4-AD31-FD16A6727CB3}" dt="2022-05-11T07:56:53.672" v="5208" actId="20577"/>
        <pc:sldMkLst>
          <pc:docMk/>
          <pc:sldMk cId="2761739214" sldId="635"/>
        </pc:sldMkLst>
        <pc:picChg chg="mod">
          <ac:chgData name="Tomáš Marek" userId="53742ee9-ccb9-420c-8223-d05f90d8c1c3" providerId="ADAL" clId="{D70B52E1-2582-4BE4-AD31-FD16A6727CB3}" dt="2022-05-11T07:54:53.885" v="5157" actId="962"/>
          <ac:picMkLst>
            <pc:docMk/>
            <pc:sldMk cId="2761739214" sldId="635"/>
            <ac:picMk id="5" creationId="{298B4400-0836-0F30-3730-B802D0C23C75}"/>
          </ac:picMkLst>
        </pc:picChg>
      </pc:sldChg>
      <pc:sldChg chg="modNotesTx">
        <pc:chgData name="Tomáš Marek" userId="53742ee9-ccb9-420c-8223-d05f90d8c1c3" providerId="ADAL" clId="{D70B52E1-2582-4BE4-AD31-FD16A6727CB3}" dt="2022-05-11T07:56:42.280" v="5202" actId="20577"/>
        <pc:sldMkLst>
          <pc:docMk/>
          <pc:sldMk cId="1977678412" sldId="636"/>
        </pc:sldMkLst>
      </pc:sldChg>
      <pc:sldChg chg="modSp mod modNotesTx">
        <pc:chgData name="Tomáš Marek" userId="53742ee9-ccb9-420c-8223-d05f90d8c1c3" providerId="ADAL" clId="{D70B52E1-2582-4BE4-AD31-FD16A6727CB3}" dt="2022-05-11T07:55:55.314" v="5179" actId="20577"/>
        <pc:sldMkLst>
          <pc:docMk/>
          <pc:sldMk cId="3442964683" sldId="640"/>
        </pc:sldMkLst>
        <pc:picChg chg="mod">
          <ac:chgData name="Tomáš Marek" userId="53742ee9-ccb9-420c-8223-d05f90d8c1c3" providerId="ADAL" clId="{D70B52E1-2582-4BE4-AD31-FD16A6727CB3}" dt="2022-05-11T07:45:47.931" v="1266" actId="962"/>
          <ac:picMkLst>
            <pc:docMk/>
            <pc:sldMk cId="3442964683" sldId="640"/>
            <ac:picMk id="3" creationId="{F2B83F2F-A940-4EBD-93C4-221907236D25}"/>
          </ac:picMkLst>
        </pc:picChg>
        <pc:picChg chg="mod">
          <ac:chgData name="Tomáš Marek" userId="53742ee9-ccb9-420c-8223-d05f90d8c1c3" providerId="ADAL" clId="{D70B52E1-2582-4BE4-AD31-FD16A6727CB3}" dt="2022-05-11T07:45:05.185" v="974" actId="962"/>
          <ac:picMkLst>
            <pc:docMk/>
            <pc:sldMk cId="3442964683" sldId="640"/>
            <ac:picMk id="5" creationId="{9CD50360-0641-4115-9890-F103B8BB72B8}"/>
          </ac:picMkLst>
        </pc:picChg>
      </pc:sldChg>
      <pc:sldChg chg="modSp mod modNotesTx">
        <pc:chgData name="Tomáš Marek" userId="53742ee9-ccb9-420c-8223-d05f90d8c1c3" providerId="ADAL" clId="{D70B52E1-2582-4BE4-AD31-FD16A6727CB3}" dt="2022-05-11T07:55:52.822" v="5178" actId="20577"/>
        <pc:sldMkLst>
          <pc:docMk/>
          <pc:sldMk cId="1919277320" sldId="641"/>
        </pc:sldMkLst>
        <pc:picChg chg="mod">
          <ac:chgData name="Tomáš Marek" userId="53742ee9-ccb9-420c-8223-d05f90d8c1c3" providerId="ADAL" clId="{D70B52E1-2582-4BE4-AD31-FD16A6727CB3}" dt="2022-05-11T07:44:59.154" v="973" actId="962"/>
          <ac:picMkLst>
            <pc:docMk/>
            <pc:sldMk cId="1919277320" sldId="641"/>
            <ac:picMk id="3" creationId="{573ABC42-4047-4388-9D5B-2CF19BFCC423}"/>
          </ac:picMkLst>
        </pc:picChg>
      </pc:sldChg>
      <pc:sldChg chg="modNotesTx">
        <pc:chgData name="Tomáš Marek" userId="53742ee9-ccb9-420c-8223-d05f90d8c1c3" providerId="ADAL" clId="{D70B52E1-2582-4BE4-AD31-FD16A6727CB3}" dt="2022-05-11T07:55:39.311" v="5171" actId="20577"/>
        <pc:sldMkLst>
          <pc:docMk/>
          <pc:sldMk cId="3235255207" sldId="642"/>
        </pc:sldMkLst>
      </pc:sldChg>
      <pc:sldChg chg="modNotesTx">
        <pc:chgData name="Tomáš Marek" userId="53742ee9-ccb9-420c-8223-d05f90d8c1c3" providerId="ADAL" clId="{D70B52E1-2582-4BE4-AD31-FD16A6727CB3}" dt="2022-05-11T07:56:00.464" v="5181" actId="20577"/>
        <pc:sldMkLst>
          <pc:docMk/>
          <pc:sldMk cId="4088291966" sldId="643"/>
        </pc:sldMkLst>
      </pc:sldChg>
      <pc:sldChg chg="modSp mod modNotesTx">
        <pc:chgData name="Tomáš Marek" userId="53742ee9-ccb9-420c-8223-d05f90d8c1c3" providerId="ADAL" clId="{D70B52E1-2582-4BE4-AD31-FD16A6727CB3}" dt="2022-05-11T07:56:04.699" v="5183" actId="20577"/>
        <pc:sldMkLst>
          <pc:docMk/>
          <pc:sldMk cId="963472599" sldId="644"/>
        </pc:sldMkLst>
        <pc:picChg chg="mod">
          <ac:chgData name="Tomáš Marek" userId="53742ee9-ccb9-420c-8223-d05f90d8c1c3" providerId="ADAL" clId="{D70B52E1-2582-4BE4-AD31-FD16A6727CB3}" dt="2022-05-11T07:48:37.893" v="2602" actId="962"/>
          <ac:picMkLst>
            <pc:docMk/>
            <pc:sldMk cId="963472599" sldId="644"/>
            <ac:picMk id="3" creationId="{78CA8BDD-ED86-4CBA-80C5-E2BC98CC0E93}"/>
          </ac:picMkLst>
        </pc:picChg>
      </pc:sldChg>
      <pc:sldChg chg="modSp mod modNotesTx">
        <pc:chgData name="Tomáš Marek" userId="53742ee9-ccb9-420c-8223-d05f90d8c1c3" providerId="ADAL" clId="{D70B52E1-2582-4BE4-AD31-FD16A6727CB3}" dt="2022-05-11T07:56:06.405" v="5184" actId="20577"/>
        <pc:sldMkLst>
          <pc:docMk/>
          <pc:sldMk cId="3437912462" sldId="645"/>
        </pc:sldMkLst>
        <pc:spChg chg="mod">
          <ac:chgData name="Tomáš Marek" userId="53742ee9-ccb9-420c-8223-d05f90d8c1c3" providerId="ADAL" clId="{D70B52E1-2582-4BE4-AD31-FD16A6727CB3}" dt="2022-05-11T07:48:54.668" v="2636" actId="20577"/>
          <ac:spMkLst>
            <pc:docMk/>
            <pc:sldMk cId="3437912462" sldId="645"/>
            <ac:spMk id="3" creationId="{57D0C61F-1A99-4685-A362-631941145449}"/>
          </ac:spMkLst>
        </pc:spChg>
      </pc:sldChg>
      <pc:sldChg chg="modSp mod modNotesTx">
        <pc:chgData name="Tomáš Marek" userId="53742ee9-ccb9-420c-8223-d05f90d8c1c3" providerId="ADAL" clId="{D70B52E1-2582-4BE4-AD31-FD16A6727CB3}" dt="2022-05-11T07:56:02.148" v="5182" actId="20577"/>
        <pc:sldMkLst>
          <pc:docMk/>
          <pc:sldMk cId="2152137732" sldId="646"/>
        </pc:sldMkLst>
        <pc:picChg chg="mod">
          <ac:chgData name="Tomáš Marek" userId="53742ee9-ccb9-420c-8223-d05f90d8c1c3" providerId="ADAL" clId="{D70B52E1-2582-4BE4-AD31-FD16A6727CB3}" dt="2022-05-11T07:46:58.150" v="1768" actId="962"/>
          <ac:picMkLst>
            <pc:docMk/>
            <pc:sldMk cId="2152137732" sldId="646"/>
            <ac:picMk id="3" creationId="{6D9373B9-B08E-45F8-8EE7-87578A1CF632}"/>
          </ac:picMkLst>
        </pc:picChg>
      </pc:sldChg>
      <pc:sldChg chg="del">
        <pc:chgData name="Tomáš Marek" userId="53742ee9-ccb9-420c-8223-d05f90d8c1c3" providerId="ADAL" clId="{D70B52E1-2582-4BE4-AD31-FD16A6727CB3}" dt="2022-05-11T07:46:03.031" v="1268" actId="47"/>
        <pc:sldMkLst>
          <pc:docMk/>
          <pc:sldMk cId="3961751121" sldId="647"/>
        </pc:sldMkLst>
      </pc:sldChg>
      <pc:sldChg chg="del">
        <pc:chgData name="Tomáš Marek" userId="53742ee9-ccb9-420c-8223-d05f90d8c1c3" providerId="ADAL" clId="{D70B52E1-2582-4BE4-AD31-FD16A6727CB3}" dt="2022-05-11T07:46:03.031" v="1268" actId="47"/>
        <pc:sldMkLst>
          <pc:docMk/>
          <pc:sldMk cId="528675155" sldId="648"/>
        </pc:sldMkLst>
      </pc:sldChg>
      <pc:sldChg chg="modNotesTx">
        <pc:chgData name="Tomáš Marek" userId="53742ee9-ccb9-420c-8223-d05f90d8c1c3" providerId="ADAL" clId="{D70B52E1-2582-4BE4-AD31-FD16A6727CB3}" dt="2022-05-11T07:55:47.820" v="5175" actId="20577"/>
        <pc:sldMkLst>
          <pc:docMk/>
          <pc:sldMk cId="642887151" sldId="650"/>
        </pc:sldMkLst>
      </pc:sldChg>
      <pc:sldChg chg="delSp modSp mod modNotesTx">
        <pc:chgData name="Tomáš Marek" userId="53742ee9-ccb9-420c-8223-d05f90d8c1c3" providerId="ADAL" clId="{D70B52E1-2582-4BE4-AD31-FD16A6727CB3}" dt="2022-05-11T07:55:41.867" v="5172" actId="20577"/>
        <pc:sldMkLst>
          <pc:docMk/>
          <pc:sldMk cId="1169885180" sldId="659"/>
        </pc:sldMkLst>
        <pc:spChg chg="del">
          <ac:chgData name="Tomáš Marek" userId="53742ee9-ccb9-420c-8223-d05f90d8c1c3" providerId="ADAL" clId="{D70B52E1-2582-4BE4-AD31-FD16A6727CB3}" dt="2022-05-11T07:41:56.711" v="301" actId="478"/>
          <ac:spMkLst>
            <pc:docMk/>
            <pc:sldMk cId="1169885180" sldId="659"/>
            <ac:spMk id="5" creationId="{A925E036-F2B0-370A-EDC2-677BC5073B56}"/>
          </ac:spMkLst>
        </pc:spChg>
        <pc:picChg chg="mod">
          <ac:chgData name="Tomáš Marek" userId="53742ee9-ccb9-420c-8223-d05f90d8c1c3" providerId="ADAL" clId="{D70B52E1-2582-4BE4-AD31-FD16A6727CB3}" dt="2022-05-11T07:41:54.609" v="300" actId="962"/>
          <ac:picMkLst>
            <pc:docMk/>
            <pc:sldMk cId="1169885180" sldId="659"/>
            <ac:picMk id="4" creationId="{99BFA82E-8B7A-4D50-8654-E694529C3671}"/>
          </ac:picMkLst>
        </pc:picChg>
      </pc:sldChg>
      <pc:sldChg chg="modSp mod">
        <pc:chgData name="Tomáš Marek" userId="53742ee9-ccb9-420c-8223-d05f90d8c1c3" providerId="ADAL" clId="{D70B52E1-2582-4BE4-AD31-FD16A6727CB3}" dt="2022-05-11T07:45:53.607" v="1267" actId="962"/>
        <pc:sldMkLst>
          <pc:docMk/>
          <pc:sldMk cId="3612466852" sldId="660"/>
        </pc:sldMkLst>
        <pc:picChg chg="mod">
          <ac:chgData name="Tomáš Marek" userId="53742ee9-ccb9-420c-8223-d05f90d8c1c3" providerId="ADAL" clId="{D70B52E1-2582-4BE4-AD31-FD16A6727CB3}" dt="2022-05-11T07:45:53.607" v="1267" actId="962"/>
          <ac:picMkLst>
            <pc:docMk/>
            <pc:sldMk cId="3612466852" sldId="660"/>
            <ac:picMk id="5" creationId="{3A0C6E49-A03B-4FC0-973D-007583EE8FCD}"/>
          </ac:picMkLst>
        </pc:picChg>
      </pc:sldChg>
      <pc:sldChg chg="modSp mod modNotesTx">
        <pc:chgData name="Tomáš Marek" userId="53742ee9-ccb9-420c-8223-d05f90d8c1c3" providerId="ADAL" clId="{D70B52E1-2582-4BE4-AD31-FD16A6727CB3}" dt="2022-05-11T07:56:07.988" v="5185" actId="20577"/>
        <pc:sldMkLst>
          <pc:docMk/>
          <pc:sldMk cId="3326254220" sldId="661"/>
        </pc:sldMkLst>
        <pc:picChg chg="mod">
          <ac:chgData name="Tomáš Marek" userId="53742ee9-ccb9-420c-8223-d05f90d8c1c3" providerId="ADAL" clId="{D70B52E1-2582-4BE4-AD31-FD16A6727CB3}" dt="2022-05-11T07:48:57.875" v="2637" actId="962"/>
          <ac:picMkLst>
            <pc:docMk/>
            <pc:sldMk cId="3326254220" sldId="661"/>
            <ac:picMk id="5" creationId="{3A0C6E49-A03B-4FC0-973D-007583EE8FCD}"/>
          </ac:picMkLst>
        </pc:picChg>
      </pc:sldChg>
      <pc:sldChg chg="modNotesTx">
        <pc:chgData name="Tomáš Marek" userId="53742ee9-ccb9-420c-8223-d05f90d8c1c3" providerId="ADAL" clId="{D70B52E1-2582-4BE4-AD31-FD16A6727CB3}" dt="2022-05-11T07:55:05.440" v="5159" actId="20577"/>
        <pc:sldMkLst>
          <pc:docMk/>
          <pc:sldMk cId="332969320" sldId="662"/>
        </pc:sldMkLst>
      </pc:sldChg>
      <pc:sldChg chg="modSp mod">
        <pc:chgData name="Tomáš Marek" userId="53742ee9-ccb9-420c-8223-d05f90d8c1c3" providerId="ADAL" clId="{D70B52E1-2582-4BE4-AD31-FD16A6727CB3}" dt="2022-05-11T07:40:14.445" v="1" actId="962"/>
        <pc:sldMkLst>
          <pc:docMk/>
          <pc:sldMk cId="147546092" sldId="663"/>
        </pc:sldMkLst>
        <pc:spChg chg="mod">
          <ac:chgData name="Tomáš Marek" userId="53742ee9-ccb9-420c-8223-d05f90d8c1c3" providerId="ADAL" clId="{D70B52E1-2582-4BE4-AD31-FD16A6727CB3}" dt="2022-05-11T07:40:12.750" v="0" actId="962"/>
          <ac:spMkLst>
            <pc:docMk/>
            <pc:sldMk cId="147546092" sldId="663"/>
            <ac:spMk id="7" creationId="{9D6C1D7D-C1B6-4442-85DC-A087E8DB159D}"/>
          </ac:spMkLst>
        </pc:spChg>
        <pc:picChg chg="mod">
          <ac:chgData name="Tomáš Marek" userId="53742ee9-ccb9-420c-8223-d05f90d8c1c3" providerId="ADAL" clId="{D70B52E1-2582-4BE4-AD31-FD16A6727CB3}" dt="2022-05-11T07:40:14.445" v="1" actId="962"/>
          <ac:picMkLst>
            <pc:docMk/>
            <pc:sldMk cId="147546092" sldId="663"/>
            <ac:picMk id="6" creationId="{4DE271F1-4022-46A7-8824-C608895502C3}"/>
          </ac:picMkLst>
        </pc:picChg>
      </pc:sldChg>
    </pc:docChg>
  </pc:docChgLst>
  <pc:docChgLst>
    <pc:chgData name="Tomáš Marek" userId="53742ee9-ccb9-420c-8223-d05f90d8c1c3" providerId="ADAL" clId="{0FE5EB98-D36B-411B-945B-EAA5B3BF3BF1}"/>
    <pc:docChg chg="custSel addSld delSld modSld sldOrd">
      <pc:chgData name="Tomáš Marek" userId="53742ee9-ccb9-420c-8223-d05f90d8c1c3" providerId="ADAL" clId="{0FE5EB98-D36B-411B-945B-EAA5B3BF3BF1}" dt="2020-03-26T08:46:55.639" v="935" actId="20577"/>
      <pc:docMkLst>
        <pc:docMk/>
      </pc:docMkLst>
      <pc:sldChg chg="add">
        <pc:chgData name="Tomáš Marek" userId="53742ee9-ccb9-420c-8223-d05f90d8c1c3" providerId="ADAL" clId="{0FE5EB98-D36B-411B-945B-EAA5B3BF3BF1}" dt="2020-03-25T11:14:10.993" v="101"/>
        <pc:sldMkLst>
          <pc:docMk/>
          <pc:sldMk cId="3122460099" sldId="257"/>
        </pc:sldMkLst>
      </pc:sldChg>
      <pc:sldChg chg="add">
        <pc:chgData name="Tomáš Marek" userId="53742ee9-ccb9-420c-8223-d05f90d8c1c3" providerId="ADAL" clId="{0FE5EB98-D36B-411B-945B-EAA5B3BF3BF1}" dt="2020-03-25T11:14:10.993" v="101"/>
        <pc:sldMkLst>
          <pc:docMk/>
          <pc:sldMk cId="1282339211" sldId="258"/>
        </pc:sldMkLst>
      </pc:sldChg>
      <pc:sldChg chg="add">
        <pc:chgData name="Tomáš Marek" userId="53742ee9-ccb9-420c-8223-d05f90d8c1c3" providerId="ADAL" clId="{0FE5EB98-D36B-411B-945B-EAA5B3BF3BF1}" dt="2020-03-25T11:14:10.993" v="101"/>
        <pc:sldMkLst>
          <pc:docMk/>
          <pc:sldMk cId="732796984" sldId="260"/>
        </pc:sldMkLst>
      </pc:sldChg>
      <pc:sldChg chg="add">
        <pc:chgData name="Tomáš Marek" userId="53742ee9-ccb9-420c-8223-d05f90d8c1c3" providerId="ADAL" clId="{0FE5EB98-D36B-411B-945B-EAA5B3BF3BF1}" dt="2020-03-25T11:14:10.993" v="101"/>
        <pc:sldMkLst>
          <pc:docMk/>
          <pc:sldMk cId="1246388415" sldId="263"/>
        </pc:sldMkLst>
      </pc:sldChg>
      <pc:sldChg chg="add">
        <pc:chgData name="Tomáš Marek" userId="53742ee9-ccb9-420c-8223-d05f90d8c1c3" providerId="ADAL" clId="{0FE5EB98-D36B-411B-945B-EAA5B3BF3BF1}" dt="2020-03-25T11:14:10.993" v="101"/>
        <pc:sldMkLst>
          <pc:docMk/>
          <pc:sldMk cId="3709673798" sldId="264"/>
        </pc:sldMkLst>
      </pc:sldChg>
      <pc:sldChg chg="add">
        <pc:chgData name="Tomáš Marek" userId="53742ee9-ccb9-420c-8223-d05f90d8c1c3" providerId="ADAL" clId="{0FE5EB98-D36B-411B-945B-EAA5B3BF3BF1}" dt="2020-03-25T11:14:10.993" v="101"/>
        <pc:sldMkLst>
          <pc:docMk/>
          <pc:sldMk cId="1693723812" sldId="266"/>
        </pc:sldMkLst>
      </pc:sldChg>
      <pc:sldChg chg="add">
        <pc:chgData name="Tomáš Marek" userId="53742ee9-ccb9-420c-8223-d05f90d8c1c3" providerId="ADAL" clId="{0FE5EB98-D36B-411B-945B-EAA5B3BF3BF1}" dt="2020-03-25T11:14:10.993" v="101"/>
        <pc:sldMkLst>
          <pc:docMk/>
          <pc:sldMk cId="113243514" sldId="269"/>
        </pc:sldMkLst>
      </pc:sldChg>
      <pc:sldChg chg="add">
        <pc:chgData name="Tomáš Marek" userId="53742ee9-ccb9-420c-8223-d05f90d8c1c3" providerId="ADAL" clId="{0FE5EB98-D36B-411B-945B-EAA5B3BF3BF1}" dt="2020-03-25T11:14:10.993" v="101"/>
        <pc:sldMkLst>
          <pc:docMk/>
          <pc:sldMk cId="1432455998" sldId="270"/>
        </pc:sldMkLst>
      </pc:sldChg>
      <pc:sldChg chg="modSp add mod setBg">
        <pc:chgData name="Tomáš Marek" userId="53742ee9-ccb9-420c-8223-d05f90d8c1c3" providerId="ADAL" clId="{0FE5EB98-D36B-411B-945B-EAA5B3BF3BF1}" dt="2020-03-26T08:39:23.602" v="519" actId="5793"/>
        <pc:sldMkLst>
          <pc:docMk/>
          <pc:sldMk cId="3019423403" sldId="271"/>
        </pc:sldMkLst>
        <pc:spChg chg="mod">
          <ac:chgData name="Tomáš Marek" userId="53742ee9-ccb9-420c-8223-d05f90d8c1c3" providerId="ADAL" clId="{0FE5EB98-D36B-411B-945B-EAA5B3BF3BF1}" dt="2020-03-26T08:39:18.257" v="517" actId="20577"/>
          <ac:spMkLst>
            <pc:docMk/>
            <pc:sldMk cId="3019423403" sldId="271"/>
            <ac:spMk id="2" creationId="{BF89F2A3-F153-4934-A60B-A82B8F9C4473}"/>
          </ac:spMkLst>
        </pc:spChg>
        <pc:spChg chg="mod">
          <ac:chgData name="Tomáš Marek" userId="53742ee9-ccb9-420c-8223-d05f90d8c1c3" providerId="ADAL" clId="{0FE5EB98-D36B-411B-945B-EAA5B3BF3BF1}" dt="2020-03-26T08:39:23.602" v="519" actId="5793"/>
          <ac:spMkLst>
            <pc:docMk/>
            <pc:sldMk cId="3019423403" sldId="271"/>
            <ac:spMk id="3" creationId="{2B75E688-C41C-4658-98C2-EDC84DB7209F}"/>
          </ac:spMkLst>
        </pc:spChg>
      </pc:sldChg>
      <pc:sldChg chg="del">
        <pc:chgData name="Tomáš Marek" userId="53742ee9-ccb9-420c-8223-d05f90d8c1c3" providerId="ADAL" clId="{0FE5EB98-D36B-411B-945B-EAA5B3BF3BF1}" dt="2020-03-25T11:12:09.733" v="31" actId="47"/>
        <pc:sldMkLst>
          <pc:docMk/>
          <pc:sldMk cId="2198294557" sldId="278"/>
        </pc:sldMkLst>
      </pc:sldChg>
      <pc:sldChg chg="add">
        <pc:chgData name="Tomáš Marek" userId="53742ee9-ccb9-420c-8223-d05f90d8c1c3" providerId="ADAL" clId="{0FE5EB98-D36B-411B-945B-EAA5B3BF3BF1}" dt="2020-03-25T11:14:10.993" v="101"/>
        <pc:sldMkLst>
          <pc:docMk/>
          <pc:sldMk cId="1030307682" sldId="279"/>
        </pc:sldMkLst>
      </pc:sldChg>
      <pc:sldChg chg="add">
        <pc:chgData name="Tomáš Marek" userId="53742ee9-ccb9-420c-8223-d05f90d8c1c3" providerId="ADAL" clId="{0FE5EB98-D36B-411B-945B-EAA5B3BF3BF1}" dt="2020-03-25T11:14:10.993" v="101"/>
        <pc:sldMkLst>
          <pc:docMk/>
          <pc:sldMk cId="4161447495" sldId="280"/>
        </pc:sldMkLst>
      </pc:sldChg>
      <pc:sldChg chg="add">
        <pc:chgData name="Tomáš Marek" userId="53742ee9-ccb9-420c-8223-d05f90d8c1c3" providerId="ADAL" clId="{0FE5EB98-D36B-411B-945B-EAA5B3BF3BF1}" dt="2020-03-25T11:14:10.993" v="101"/>
        <pc:sldMkLst>
          <pc:docMk/>
          <pc:sldMk cId="1495604712" sldId="281"/>
        </pc:sldMkLst>
      </pc:sldChg>
      <pc:sldChg chg="add">
        <pc:chgData name="Tomáš Marek" userId="53742ee9-ccb9-420c-8223-d05f90d8c1c3" providerId="ADAL" clId="{0FE5EB98-D36B-411B-945B-EAA5B3BF3BF1}" dt="2020-03-25T11:14:10.993" v="101"/>
        <pc:sldMkLst>
          <pc:docMk/>
          <pc:sldMk cId="273224479" sldId="282"/>
        </pc:sldMkLst>
      </pc:sldChg>
      <pc:sldChg chg="add">
        <pc:chgData name="Tomáš Marek" userId="53742ee9-ccb9-420c-8223-d05f90d8c1c3" providerId="ADAL" clId="{0FE5EB98-D36B-411B-945B-EAA5B3BF3BF1}" dt="2020-03-25T11:14:10.993" v="101"/>
        <pc:sldMkLst>
          <pc:docMk/>
          <pc:sldMk cId="996086131" sldId="283"/>
        </pc:sldMkLst>
      </pc:sldChg>
      <pc:sldChg chg="add">
        <pc:chgData name="Tomáš Marek" userId="53742ee9-ccb9-420c-8223-d05f90d8c1c3" providerId="ADAL" clId="{0FE5EB98-D36B-411B-945B-EAA5B3BF3BF1}" dt="2020-03-25T11:14:10.993" v="101"/>
        <pc:sldMkLst>
          <pc:docMk/>
          <pc:sldMk cId="2838258633" sldId="287"/>
        </pc:sldMkLst>
      </pc:sldChg>
      <pc:sldChg chg="add">
        <pc:chgData name="Tomáš Marek" userId="53742ee9-ccb9-420c-8223-d05f90d8c1c3" providerId="ADAL" clId="{0FE5EB98-D36B-411B-945B-EAA5B3BF3BF1}" dt="2020-03-25T11:14:10.993" v="101"/>
        <pc:sldMkLst>
          <pc:docMk/>
          <pc:sldMk cId="3810149156" sldId="289"/>
        </pc:sldMkLst>
      </pc:sldChg>
      <pc:sldChg chg="modSp add mod">
        <pc:chgData name="Tomáš Marek" userId="53742ee9-ccb9-420c-8223-d05f90d8c1c3" providerId="ADAL" clId="{0FE5EB98-D36B-411B-945B-EAA5B3BF3BF1}" dt="2020-03-26T08:44:16.590" v="866" actId="20577"/>
        <pc:sldMkLst>
          <pc:docMk/>
          <pc:sldMk cId="339780466" sldId="290"/>
        </pc:sldMkLst>
        <pc:spChg chg="mod">
          <ac:chgData name="Tomáš Marek" userId="53742ee9-ccb9-420c-8223-d05f90d8c1c3" providerId="ADAL" clId="{0FE5EB98-D36B-411B-945B-EAA5B3BF3BF1}" dt="2020-03-26T08:44:16.590" v="866" actId="20577"/>
          <ac:spMkLst>
            <pc:docMk/>
            <pc:sldMk cId="339780466" sldId="290"/>
            <ac:spMk id="3" creationId="{B66087BF-B983-43A3-BC73-0E6139D4442F}"/>
          </ac:spMkLst>
        </pc:spChg>
      </pc:sldChg>
      <pc:sldChg chg="add">
        <pc:chgData name="Tomáš Marek" userId="53742ee9-ccb9-420c-8223-d05f90d8c1c3" providerId="ADAL" clId="{0FE5EB98-D36B-411B-945B-EAA5B3BF3BF1}" dt="2020-03-25T11:14:10.993" v="101"/>
        <pc:sldMkLst>
          <pc:docMk/>
          <pc:sldMk cId="3659038734" sldId="291"/>
        </pc:sldMkLst>
      </pc:sldChg>
      <pc:sldChg chg="modSp add mod">
        <pc:chgData name="Tomáš Marek" userId="53742ee9-ccb9-420c-8223-d05f90d8c1c3" providerId="ADAL" clId="{0FE5EB98-D36B-411B-945B-EAA5B3BF3BF1}" dt="2020-03-26T08:44:23.873" v="877" actId="20577"/>
        <pc:sldMkLst>
          <pc:docMk/>
          <pc:sldMk cId="1214590562" sldId="293"/>
        </pc:sldMkLst>
        <pc:spChg chg="mod">
          <ac:chgData name="Tomáš Marek" userId="53742ee9-ccb9-420c-8223-d05f90d8c1c3" providerId="ADAL" clId="{0FE5EB98-D36B-411B-945B-EAA5B3BF3BF1}" dt="2020-03-26T08:44:23.873" v="877" actId="20577"/>
          <ac:spMkLst>
            <pc:docMk/>
            <pc:sldMk cId="1214590562" sldId="293"/>
            <ac:spMk id="2" creationId="{64C57EF4-37A1-4C25-A567-A1021D8DB3AE}"/>
          </ac:spMkLst>
        </pc:spChg>
      </pc:sldChg>
      <pc:sldChg chg="del">
        <pc:chgData name="Tomáš Marek" userId="53742ee9-ccb9-420c-8223-d05f90d8c1c3" providerId="ADAL" clId="{0FE5EB98-D36B-411B-945B-EAA5B3BF3BF1}" dt="2020-03-25T11:12:09.733" v="31" actId="47"/>
        <pc:sldMkLst>
          <pc:docMk/>
          <pc:sldMk cId="1207196088" sldId="302"/>
        </pc:sldMkLst>
      </pc:sldChg>
      <pc:sldChg chg="del">
        <pc:chgData name="Tomáš Marek" userId="53742ee9-ccb9-420c-8223-d05f90d8c1c3" providerId="ADAL" clId="{0FE5EB98-D36B-411B-945B-EAA5B3BF3BF1}" dt="2020-03-25T11:12:09.733" v="31" actId="47"/>
        <pc:sldMkLst>
          <pc:docMk/>
          <pc:sldMk cId="3071789045" sldId="304"/>
        </pc:sldMkLst>
      </pc:sldChg>
      <pc:sldChg chg="del">
        <pc:chgData name="Tomáš Marek" userId="53742ee9-ccb9-420c-8223-d05f90d8c1c3" providerId="ADAL" clId="{0FE5EB98-D36B-411B-945B-EAA5B3BF3BF1}" dt="2020-03-25T11:12:09.733" v="31" actId="47"/>
        <pc:sldMkLst>
          <pc:docMk/>
          <pc:sldMk cId="2906386342" sldId="306"/>
        </pc:sldMkLst>
      </pc:sldChg>
      <pc:sldChg chg="del">
        <pc:chgData name="Tomáš Marek" userId="53742ee9-ccb9-420c-8223-d05f90d8c1c3" providerId="ADAL" clId="{0FE5EB98-D36B-411B-945B-EAA5B3BF3BF1}" dt="2020-03-25T11:12:09.733" v="31" actId="47"/>
        <pc:sldMkLst>
          <pc:docMk/>
          <pc:sldMk cId="1593217219" sldId="309"/>
        </pc:sldMkLst>
      </pc:sldChg>
      <pc:sldChg chg="del">
        <pc:chgData name="Tomáš Marek" userId="53742ee9-ccb9-420c-8223-d05f90d8c1c3" providerId="ADAL" clId="{0FE5EB98-D36B-411B-945B-EAA5B3BF3BF1}" dt="2020-03-25T11:12:09.733" v="31" actId="47"/>
        <pc:sldMkLst>
          <pc:docMk/>
          <pc:sldMk cId="327069703" sldId="311"/>
        </pc:sldMkLst>
      </pc:sldChg>
      <pc:sldChg chg="del">
        <pc:chgData name="Tomáš Marek" userId="53742ee9-ccb9-420c-8223-d05f90d8c1c3" providerId="ADAL" clId="{0FE5EB98-D36B-411B-945B-EAA5B3BF3BF1}" dt="2020-03-25T11:12:09.733" v="31" actId="47"/>
        <pc:sldMkLst>
          <pc:docMk/>
          <pc:sldMk cId="2761223701" sldId="312"/>
        </pc:sldMkLst>
      </pc:sldChg>
      <pc:sldChg chg="del">
        <pc:chgData name="Tomáš Marek" userId="53742ee9-ccb9-420c-8223-d05f90d8c1c3" providerId="ADAL" clId="{0FE5EB98-D36B-411B-945B-EAA5B3BF3BF1}" dt="2020-03-25T11:12:09.733" v="31" actId="47"/>
        <pc:sldMkLst>
          <pc:docMk/>
          <pc:sldMk cId="418651594" sldId="313"/>
        </pc:sldMkLst>
      </pc:sldChg>
      <pc:sldChg chg="del">
        <pc:chgData name="Tomáš Marek" userId="53742ee9-ccb9-420c-8223-d05f90d8c1c3" providerId="ADAL" clId="{0FE5EB98-D36B-411B-945B-EAA5B3BF3BF1}" dt="2020-03-25T11:12:09.733" v="31" actId="47"/>
        <pc:sldMkLst>
          <pc:docMk/>
          <pc:sldMk cId="4077635579" sldId="379"/>
        </pc:sldMkLst>
      </pc:sldChg>
      <pc:sldChg chg="del">
        <pc:chgData name="Tomáš Marek" userId="53742ee9-ccb9-420c-8223-d05f90d8c1c3" providerId="ADAL" clId="{0FE5EB98-D36B-411B-945B-EAA5B3BF3BF1}" dt="2020-03-25T11:12:09.733" v="31" actId="47"/>
        <pc:sldMkLst>
          <pc:docMk/>
          <pc:sldMk cId="1783430792" sldId="381"/>
        </pc:sldMkLst>
      </pc:sldChg>
      <pc:sldChg chg="del">
        <pc:chgData name="Tomáš Marek" userId="53742ee9-ccb9-420c-8223-d05f90d8c1c3" providerId="ADAL" clId="{0FE5EB98-D36B-411B-945B-EAA5B3BF3BF1}" dt="2020-03-25T11:12:09.733" v="31" actId="47"/>
        <pc:sldMkLst>
          <pc:docMk/>
          <pc:sldMk cId="202767949" sldId="383"/>
        </pc:sldMkLst>
      </pc:sldChg>
      <pc:sldChg chg="del">
        <pc:chgData name="Tomáš Marek" userId="53742ee9-ccb9-420c-8223-d05f90d8c1c3" providerId="ADAL" clId="{0FE5EB98-D36B-411B-945B-EAA5B3BF3BF1}" dt="2020-03-25T11:12:09.733" v="31" actId="47"/>
        <pc:sldMkLst>
          <pc:docMk/>
          <pc:sldMk cId="2696040523" sldId="384"/>
        </pc:sldMkLst>
      </pc:sldChg>
      <pc:sldChg chg="del">
        <pc:chgData name="Tomáš Marek" userId="53742ee9-ccb9-420c-8223-d05f90d8c1c3" providerId="ADAL" clId="{0FE5EB98-D36B-411B-945B-EAA5B3BF3BF1}" dt="2020-03-25T11:12:09.733" v="31" actId="47"/>
        <pc:sldMkLst>
          <pc:docMk/>
          <pc:sldMk cId="3640450256" sldId="385"/>
        </pc:sldMkLst>
      </pc:sldChg>
      <pc:sldChg chg="del">
        <pc:chgData name="Tomáš Marek" userId="53742ee9-ccb9-420c-8223-d05f90d8c1c3" providerId="ADAL" clId="{0FE5EB98-D36B-411B-945B-EAA5B3BF3BF1}" dt="2020-03-25T11:12:09.733" v="31" actId="47"/>
        <pc:sldMkLst>
          <pc:docMk/>
          <pc:sldMk cId="1707817068" sldId="386"/>
        </pc:sldMkLst>
      </pc:sldChg>
      <pc:sldChg chg="del">
        <pc:chgData name="Tomáš Marek" userId="53742ee9-ccb9-420c-8223-d05f90d8c1c3" providerId="ADAL" clId="{0FE5EB98-D36B-411B-945B-EAA5B3BF3BF1}" dt="2020-03-25T11:12:09.733" v="31" actId="47"/>
        <pc:sldMkLst>
          <pc:docMk/>
          <pc:sldMk cId="3348777994" sldId="387"/>
        </pc:sldMkLst>
      </pc:sldChg>
      <pc:sldChg chg="del">
        <pc:chgData name="Tomáš Marek" userId="53742ee9-ccb9-420c-8223-d05f90d8c1c3" providerId="ADAL" clId="{0FE5EB98-D36B-411B-945B-EAA5B3BF3BF1}" dt="2020-03-25T11:12:09.733" v="31" actId="47"/>
        <pc:sldMkLst>
          <pc:docMk/>
          <pc:sldMk cId="0" sldId="388"/>
        </pc:sldMkLst>
      </pc:sldChg>
      <pc:sldChg chg="del">
        <pc:chgData name="Tomáš Marek" userId="53742ee9-ccb9-420c-8223-d05f90d8c1c3" providerId="ADAL" clId="{0FE5EB98-D36B-411B-945B-EAA5B3BF3BF1}" dt="2020-03-25T11:12:09.733" v="31" actId="47"/>
        <pc:sldMkLst>
          <pc:docMk/>
          <pc:sldMk cId="0" sldId="389"/>
        </pc:sldMkLst>
      </pc:sldChg>
      <pc:sldChg chg="del">
        <pc:chgData name="Tomáš Marek" userId="53742ee9-ccb9-420c-8223-d05f90d8c1c3" providerId="ADAL" clId="{0FE5EB98-D36B-411B-945B-EAA5B3BF3BF1}" dt="2020-03-25T11:12:09.733" v="31" actId="47"/>
        <pc:sldMkLst>
          <pc:docMk/>
          <pc:sldMk cId="0" sldId="390"/>
        </pc:sldMkLst>
      </pc:sldChg>
      <pc:sldChg chg="del">
        <pc:chgData name="Tomáš Marek" userId="53742ee9-ccb9-420c-8223-d05f90d8c1c3" providerId="ADAL" clId="{0FE5EB98-D36B-411B-945B-EAA5B3BF3BF1}" dt="2020-03-25T11:12:09.733" v="31" actId="47"/>
        <pc:sldMkLst>
          <pc:docMk/>
          <pc:sldMk cId="0" sldId="392"/>
        </pc:sldMkLst>
      </pc:sldChg>
      <pc:sldChg chg="del">
        <pc:chgData name="Tomáš Marek" userId="53742ee9-ccb9-420c-8223-d05f90d8c1c3" providerId="ADAL" clId="{0FE5EB98-D36B-411B-945B-EAA5B3BF3BF1}" dt="2020-03-25T11:12:09.733" v="31" actId="47"/>
        <pc:sldMkLst>
          <pc:docMk/>
          <pc:sldMk cId="4238858594" sldId="398"/>
        </pc:sldMkLst>
      </pc:sldChg>
      <pc:sldChg chg="del">
        <pc:chgData name="Tomáš Marek" userId="53742ee9-ccb9-420c-8223-d05f90d8c1c3" providerId="ADAL" clId="{0FE5EB98-D36B-411B-945B-EAA5B3BF3BF1}" dt="2020-03-25T11:12:09.733" v="31" actId="47"/>
        <pc:sldMkLst>
          <pc:docMk/>
          <pc:sldMk cId="224158925" sldId="400"/>
        </pc:sldMkLst>
      </pc:sldChg>
      <pc:sldChg chg="del">
        <pc:chgData name="Tomáš Marek" userId="53742ee9-ccb9-420c-8223-d05f90d8c1c3" providerId="ADAL" clId="{0FE5EB98-D36B-411B-945B-EAA5B3BF3BF1}" dt="2020-03-25T11:12:09.733" v="31" actId="47"/>
        <pc:sldMkLst>
          <pc:docMk/>
          <pc:sldMk cId="1388247369" sldId="405"/>
        </pc:sldMkLst>
      </pc:sldChg>
      <pc:sldChg chg="del">
        <pc:chgData name="Tomáš Marek" userId="53742ee9-ccb9-420c-8223-d05f90d8c1c3" providerId="ADAL" clId="{0FE5EB98-D36B-411B-945B-EAA5B3BF3BF1}" dt="2020-03-25T11:12:09.733" v="31" actId="47"/>
        <pc:sldMkLst>
          <pc:docMk/>
          <pc:sldMk cId="2150043075" sldId="413"/>
        </pc:sldMkLst>
      </pc:sldChg>
      <pc:sldChg chg="del">
        <pc:chgData name="Tomáš Marek" userId="53742ee9-ccb9-420c-8223-d05f90d8c1c3" providerId="ADAL" clId="{0FE5EB98-D36B-411B-945B-EAA5B3BF3BF1}" dt="2020-03-25T11:12:09.733" v="31" actId="47"/>
        <pc:sldMkLst>
          <pc:docMk/>
          <pc:sldMk cId="4259345329" sldId="414"/>
        </pc:sldMkLst>
      </pc:sldChg>
      <pc:sldChg chg="del">
        <pc:chgData name="Tomáš Marek" userId="53742ee9-ccb9-420c-8223-d05f90d8c1c3" providerId="ADAL" clId="{0FE5EB98-D36B-411B-945B-EAA5B3BF3BF1}" dt="2020-03-25T11:12:09.733" v="31" actId="47"/>
        <pc:sldMkLst>
          <pc:docMk/>
          <pc:sldMk cId="1353692644" sldId="417"/>
        </pc:sldMkLst>
      </pc:sldChg>
      <pc:sldChg chg="del">
        <pc:chgData name="Tomáš Marek" userId="53742ee9-ccb9-420c-8223-d05f90d8c1c3" providerId="ADAL" clId="{0FE5EB98-D36B-411B-945B-EAA5B3BF3BF1}" dt="2020-03-25T11:12:09.733" v="31" actId="47"/>
        <pc:sldMkLst>
          <pc:docMk/>
          <pc:sldMk cId="4268591981" sldId="418"/>
        </pc:sldMkLst>
      </pc:sldChg>
      <pc:sldChg chg="del">
        <pc:chgData name="Tomáš Marek" userId="53742ee9-ccb9-420c-8223-d05f90d8c1c3" providerId="ADAL" clId="{0FE5EB98-D36B-411B-945B-EAA5B3BF3BF1}" dt="2020-03-25T11:12:09.733" v="31" actId="47"/>
        <pc:sldMkLst>
          <pc:docMk/>
          <pc:sldMk cId="637312077" sldId="506"/>
        </pc:sldMkLst>
      </pc:sldChg>
      <pc:sldChg chg="add">
        <pc:chgData name="Tomáš Marek" userId="53742ee9-ccb9-420c-8223-d05f90d8c1c3" providerId="ADAL" clId="{0FE5EB98-D36B-411B-945B-EAA5B3BF3BF1}" dt="2020-03-25T11:14:10.993" v="101"/>
        <pc:sldMkLst>
          <pc:docMk/>
          <pc:sldMk cId="823434233" sldId="517"/>
        </pc:sldMkLst>
      </pc:sldChg>
      <pc:sldChg chg="add setBg">
        <pc:chgData name="Tomáš Marek" userId="53742ee9-ccb9-420c-8223-d05f90d8c1c3" providerId="ADAL" clId="{0FE5EB98-D36B-411B-945B-EAA5B3BF3BF1}" dt="2020-03-25T11:14:10.993" v="101"/>
        <pc:sldMkLst>
          <pc:docMk/>
          <pc:sldMk cId="2411841590" sldId="521"/>
        </pc:sldMkLst>
      </pc:sldChg>
      <pc:sldChg chg="modSp add mod ord setBg">
        <pc:chgData name="Tomáš Marek" userId="53742ee9-ccb9-420c-8223-d05f90d8c1c3" providerId="ADAL" clId="{0FE5EB98-D36B-411B-945B-EAA5B3BF3BF1}" dt="2020-03-26T08:43:15.633" v="841"/>
        <pc:sldMkLst>
          <pc:docMk/>
          <pc:sldMk cId="933174507" sldId="522"/>
        </pc:sldMkLst>
        <pc:spChg chg="mod">
          <ac:chgData name="Tomáš Marek" userId="53742ee9-ccb9-420c-8223-d05f90d8c1c3" providerId="ADAL" clId="{0FE5EB98-D36B-411B-945B-EAA5B3BF3BF1}" dt="2020-03-26T08:38:43.825" v="466" actId="20577"/>
          <ac:spMkLst>
            <pc:docMk/>
            <pc:sldMk cId="933174507" sldId="522"/>
            <ac:spMk id="2" creationId="{3E803907-B638-4032-B429-1F4BF5AE3DD2}"/>
          </ac:spMkLst>
        </pc:spChg>
      </pc:sldChg>
      <pc:sldChg chg="modSp mod">
        <pc:chgData name="Tomáš Marek" userId="53742ee9-ccb9-420c-8223-d05f90d8c1c3" providerId="ADAL" clId="{0FE5EB98-D36B-411B-945B-EAA5B3BF3BF1}" dt="2020-03-25T11:12:03.678" v="30" actId="20577"/>
        <pc:sldMkLst>
          <pc:docMk/>
          <pc:sldMk cId="478216488" sldId="527"/>
        </pc:sldMkLst>
        <pc:spChg chg="mod">
          <ac:chgData name="Tomáš Marek" userId="53742ee9-ccb9-420c-8223-d05f90d8c1c3" providerId="ADAL" clId="{0FE5EB98-D36B-411B-945B-EAA5B3BF3BF1}" dt="2020-03-25T11:12:03.678" v="30" actId="20577"/>
          <ac:spMkLst>
            <pc:docMk/>
            <pc:sldMk cId="478216488" sldId="527"/>
            <ac:spMk id="3" creationId="{ED7B73D7-7718-4864-83BF-4A4A630DA977}"/>
          </ac:spMkLst>
        </pc:spChg>
      </pc:sldChg>
      <pc:sldChg chg="del">
        <pc:chgData name="Tomáš Marek" userId="53742ee9-ccb9-420c-8223-d05f90d8c1c3" providerId="ADAL" clId="{0FE5EB98-D36B-411B-945B-EAA5B3BF3BF1}" dt="2020-03-25T11:12:09.733" v="31" actId="47"/>
        <pc:sldMkLst>
          <pc:docMk/>
          <pc:sldMk cId="1141932733" sldId="528"/>
        </pc:sldMkLst>
      </pc:sldChg>
      <pc:sldChg chg="del">
        <pc:chgData name="Tomáš Marek" userId="53742ee9-ccb9-420c-8223-d05f90d8c1c3" providerId="ADAL" clId="{0FE5EB98-D36B-411B-945B-EAA5B3BF3BF1}" dt="2020-03-25T11:12:09.733" v="31" actId="47"/>
        <pc:sldMkLst>
          <pc:docMk/>
          <pc:sldMk cId="705148809" sldId="529"/>
        </pc:sldMkLst>
      </pc:sldChg>
      <pc:sldChg chg="del">
        <pc:chgData name="Tomáš Marek" userId="53742ee9-ccb9-420c-8223-d05f90d8c1c3" providerId="ADAL" clId="{0FE5EB98-D36B-411B-945B-EAA5B3BF3BF1}" dt="2020-03-25T11:12:09.733" v="31" actId="47"/>
        <pc:sldMkLst>
          <pc:docMk/>
          <pc:sldMk cId="127369411" sldId="530"/>
        </pc:sldMkLst>
      </pc:sldChg>
      <pc:sldChg chg="del">
        <pc:chgData name="Tomáš Marek" userId="53742ee9-ccb9-420c-8223-d05f90d8c1c3" providerId="ADAL" clId="{0FE5EB98-D36B-411B-945B-EAA5B3BF3BF1}" dt="2020-03-25T11:12:09.733" v="31" actId="47"/>
        <pc:sldMkLst>
          <pc:docMk/>
          <pc:sldMk cId="666802941" sldId="533"/>
        </pc:sldMkLst>
      </pc:sldChg>
      <pc:sldChg chg="del">
        <pc:chgData name="Tomáš Marek" userId="53742ee9-ccb9-420c-8223-d05f90d8c1c3" providerId="ADAL" clId="{0FE5EB98-D36B-411B-945B-EAA5B3BF3BF1}" dt="2020-03-25T11:12:09.733" v="31" actId="47"/>
        <pc:sldMkLst>
          <pc:docMk/>
          <pc:sldMk cId="1559207542" sldId="534"/>
        </pc:sldMkLst>
      </pc:sldChg>
      <pc:sldChg chg="del">
        <pc:chgData name="Tomáš Marek" userId="53742ee9-ccb9-420c-8223-d05f90d8c1c3" providerId="ADAL" clId="{0FE5EB98-D36B-411B-945B-EAA5B3BF3BF1}" dt="2020-03-25T11:12:09.733" v="31" actId="47"/>
        <pc:sldMkLst>
          <pc:docMk/>
          <pc:sldMk cId="3372007858" sldId="535"/>
        </pc:sldMkLst>
      </pc:sldChg>
      <pc:sldChg chg="del">
        <pc:chgData name="Tomáš Marek" userId="53742ee9-ccb9-420c-8223-d05f90d8c1c3" providerId="ADAL" clId="{0FE5EB98-D36B-411B-945B-EAA5B3BF3BF1}" dt="2020-03-25T11:12:09.733" v="31" actId="47"/>
        <pc:sldMkLst>
          <pc:docMk/>
          <pc:sldMk cId="3657629847" sldId="536"/>
        </pc:sldMkLst>
      </pc:sldChg>
      <pc:sldChg chg="del">
        <pc:chgData name="Tomáš Marek" userId="53742ee9-ccb9-420c-8223-d05f90d8c1c3" providerId="ADAL" clId="{0FE5EB98-D36B-411B-945B-EAA5B3BF3BF1}" dt="2020-03-25T11:12:09.733" v="31" actId="47"/>
        <pc:sldMkLst>
          <pc:docMk/>
          <pc:sldMk cId="2380603669" sldId="538"/>
        </pc:sldMkLst>
      </pc:sldChg>
      <pc:sldChg chg="modSp mod">
        <pc:chgData name="Tomáš Marek" userId="53742ee9-ccb9-420c-8223-d05f90d8c1c3" providerId="ADAL" clId="{0FE5EB98-D36B-411B-945B-EAA5B3BF3BF1}" dt="2020-03-26T08:46:55.639" v="935" actId="20577"/>
        <pc:sldMkLst>
          <pc:docMk/>
          <pc:sldMk cId="258683903" sldId="539"/>
        </pc:sldMkLst>
        <pc:spChg chg="mod">
          <ac:chgData name="Tomáš Marek" userId="53742ee9-ccb9-420c-8223-d05f90d8c1c3" providerId="ADAL" clId="{0FE5EB98-D36B-411B-945B-EAA5B3BF3BF1}" dt="2020-03-26T08:46:55.639" v="935" actId="20577"/>
          <ac:spMkLst>
            <pc:docMk/>
            <pc:sldMk cId="258683903" sldId="539"/>
            <ac:spMk id="3" creationId="{21737411-5E94-4252-9C33-24DB8F311902}"/>
          </ac:spMkLst>
        </pc:spChg>
      </pc:sldChg>
      <pc:sldChg chg="del">
        <pc:chgData name="Tomáš Marek" userId="53742ee9-ccb9-420c-8223-d05f90d8c1c3" providerId="ADAL" clId="{0FE5EB98-D36B-411B-945B-EAA5B3BF3BF1}" dt="2020-03-25T11:12:09.733" v="31" actId="47"/>
        <pc:sldMkLst>
          <pc:docMk/>
          <pc:sldMk cId="3907847789" sldId="540"/>
        </pc:sldMkLst>
      </pc:sldChg>
      <pc:sldChg chg="del">
        <pc:chgData name="Tomáš Marek" userId="53742ee9-ccb9-420c-8223-d05f90d8c1c3" providerId="ADAL" clId="{0FE5EB98-D36B-411B-945B-EAA5B3BF3BF1}" dt="2020-03-25T11:12:09.733" v="31" actId="47"/>
        <pc:sldMkLst>
          <pc:docMk/>
          <pc:sldMk cId="170480179" sldId="542"/>
        </pc:sldMkLst>
      </pc:sldChg>
      <pc:sldChg chg="del">
        <pc:chgData name="Tomáš Marek" userId="53742ee9-ccb9-420c-8223-d05f90d8c1c3" providerId="ADAL" clId="{0FE5EB98-D36B-411B-945B-EAA5B3BF3BF1}" dt="2020-03-25T11:12:09.733" v="31" actId="47"/>
        <pc:sldMkLst>
          <pc:docMk/>
          <pc:sldMk cId="964919835" sldId="543"/>
        </pc:sldMkLst>
      </pc:sldChg>
      <pc:sldChg chg="del">
        <pc:chgData name="Tomáš Marek" userId="53742ee9-ccb9-420c-8223-d05f90d8c1c3" providerId="ADAL" clId="{0FE5EB98-D36B-411B-945B-EAA5B3BF3BF1}" dt="2020-03-25T11:12:09.733" v="31" actId="47"/>
        <pc:sldMkLst>
          <pc:docMk/>
          <pc:sldMk cId="593726756" sldId="544"/>
        </pc:sldMkLst>
      </pc:sldChg>
      <pc:sldChg chg="add del">
        <pc:chgData name="Tomáš Marek" userId="53742ee9-ccb9-420c-8223-d05f90d8c1c3" providerId="ADAL" clId="{0FE5EB98-D36B-411B-945B-EAA5B3BF3BF1}" dt="2020-03-26T08:38:32.232" v="451" actId="47"/>
        <pc:sldMkLst>
          <pc:docMk/>
          <pc:sldMk cId="4286117580" sldId="546"/>
        </pc:sldMkLst>
      </pc:sldChg>
      <pc:sldChg chg="del">
        <pc:chgData name="Tomáš Marek" userId="53742ee9-ccb9-420c-8223-d05f90d8c1c3" providerId="ADAL" clId="{0FE5EB98-D36B-411B-945B-EAA5B3BF3BF1}" dt="2020-03-25T11:12:09.733" v="31" actId="47"/>
        <pc:sldMkLst>
          <pc:docMk/>
          <pc:sldMk cId="812000054" sldId="547"/>
        </pc:sldMkLst>
      </pc:sldChg>
      <pc:sldChg chg="add">
        <pc:chgData name="Tomáš Marek" userId="53742ee9-ccb9-420c-8223-d05f90d8c1c3" providerId="ADAL" clId="{0FE5EB98-D36B-411B-945B-EAA5B3BF3BF1}" dt="2020-03-25T11:14:10.993" v="101"/>
        <pc:sldMkLst>
          <pc:docMk/>
          <pc:sldMk cId="2571694733" sldId="547"/>
        </pc:sldMkLst>
      </pc:sldChg>
      <pc:sldChg chg="add">
        <pc:chgData name="Tomáš Marek" userId="53742ee9-ccb9-420c-8223-d05f90d8c1c3" providerId="ADAL" clId="{0FE5EB98-D36B-411B-945B-EAA5B3BF3BF1}" dt="2020-03-25T11:14:10.993" v="101"/>
        <pc:sldMkLst>
          <pc:docMk/>
          <pc:sldMk cId="156260332" sldId="548"/>
        </pc:sldMkLst>
      </pc:sldChg>
      <pc:sldChg chg="add">
        <pc:chgData name="Tomáš Marek" userId="53742ee9-ccb9-420c-8223-d05f90d8c1c3" providerId="ADAL" clId="{0FE5EB98-D36B-411B-945B-EAA5B3BF3BF1}" dt="2020-03-25T11:14:10.993" v="101"/>
        <pc:sldMkLst>
          <pc:docMk/>
          <pc:sldMk cId="1438921771" sldId="549"/>
        </pc:sldMkLst>
      </pc:sldChg>
      <pc:sldChg chg="del">
        <pc:chgData name="Tomáš Marek" userId="53742ee9-ccb9-420c-8223-d05f90d8c1c3" providerId="ADAL" clId="{0FE5EB98-D36B-411B-945B-EAA5B3BF3BF1}" dt="2020-03-25T11:12:09.733" v="31" actId="47"/>
        <pc:sldMkLst>
          <pc:docMk/>
          <pc:sldMk cId="2203887402" sldId="549"/>
        </pc:sldMkLst>
      </pc:sldChg>
      <pc:sldChg chg="add">
        <pc:chgData name="Tomáš Marek" userId="53742ee9-ccb9-420c-8223-d05f90d8c1c3" providerId="ADAL" clId="{0FE5EB98-D36B-411B-945B-EAA5B3BF3BF1}" dt="2020-03-25T11:14:10.993" v="101"/>
        <pc:sldMkLst>
          <pc:docMk/>
          <pc:sldMk cId="670402321" sldId="550"/>
        </pc:sldMkLst>
      </pc:sldChg>
      <pc:sldChg chg="del">
        <pc:chgData name="Tomáš Marek" userId="53742ee9-ccb9-420c-8223-d05f90d8c1c3" providerId="ADAL" clId="{0FE5EB98-D36B-411B-945B-EAA5B3BF3BF1}" dt="2020-03-25T11:12:09.733" v="31" actId="47"/>
        <pc:sldMkLst>
          <pc:docMk/>
          <pc:sldMk cId="1215096908" sldId="550"/>
        </pc:sldMkLst>
      </pc:sldChg>
      <pc:sldChg chg="del">
        <pc:chgData name="Tomáš Marek" userId="53742ee9-ccb9-420c-8223-d05f90d8c1c3" providerId="ADAL" clId="{0FE5EB98-D36B-411B-945B-EAA5B3BF3BF1}" dt="2020-03-25T11:12:09.733" v="31" actId="47"/>
        <pc:sldMkLst>
          <pc:docMk/>
          <pc:sldMk cId="1038249151" sldId="551"/>
        </pc:sldMkLst>
      </pc:sldChg>
      <pc:sldChg chg="add ord">
        <pc:chgData name="Tomáš Marek" userId="53742ee9-ccb9-420c-8223-d05f90d8c1c3" providerId="ADAL" clId="{0FE5EB98-D36B-411B-945B-EAA5B3BF3BF1}" dt="2020-03-25T12:35:38.238" v="145"/>
        <pc:sldMkLst>
          <pc:docMk/>
          <pc:sldMk cId="3341766230" sldId="551"/>
        </pc:sldMkLst>
      </pc:sldChg>
      <pc:sldChg chg="add">
        <pc:chgData name="Tomáš Marek" userId="53742ee9-ccb9-420c-8223-d05f90d8c1c3" providerId="ADAL" clId="{0FE5EB98-D36B-411B-945B-EAA5B3BF3BF1}" dt="2020-03-25T11:14:10.993" v="101"/>
        <pc:sldMkLst>
          <pc:docMk/>
          <pc:sldMk cId="676264233" sldId="552"/>
        </pc:sldMkLst>
      </pc:sldChg>
      <pc:sldChg chg="del">
        <pc:chgData name="Tomáš Marek" userId="53742ee9-ccb9-420c-8223-d05f90d8c1c3" providerId="ADAL" clId="{0FE5EB98-D36B-411B-945B-EAA5B3BF3BF1}" dt="2020-03-25T11:12:09.733" v="31" actId="47"/>
        <pc:sldMkLst>
          <pc:docMk/>
          <pc:sldMk cId="3897189927" sldId="552"/>
        </pc:sldMkLst>
      </pc:sldChg>
      <pc:sldChg chg="del">
        <pc:chgData name="Tomáš Marek" userId="53742ee9-ccb9-420c-8223-d05f90d8c1c3" providerId="ADAL" clId="{0FE5EB98-D36B-411B-945B-EAA5B3BF3BF1}" dt="2020-03-25T11:12:09.733" v="31" actId="47"/>
        <pc:sldMkLst>
          <pc:docMk/>
          <pc:sldMk cId="806100117" sldId="553"/>
        </pc:sldMkLst>
      </pc:sldChg>
      <pc:sldChg chg="add">
        <pc:chgData name="Tomáš Marek" userId="53742ee9-ccb9-420c-8223-d05f90d8c1c3" providerId="ADAL" clId="{0FE5EB98-D36B-411B-945B-EAA5B3BF3BF1}" dt="2020-03-25T11:14:10.993" v="101"/>
        <pc:sldMkLst>
          <pc:docMk/>
          <pc:sldMk cId="4179566428" sldId="553"/>
        </pc:sldMkLst>
      </pc:sldChg>
      <pc:sldChg chg="del">
        <pc:chgData name="Tomáš Marek" userId="53742ee9-ccb9-420c-8223-d05f90d8c1c3" providerId="ADAL" clId="{0FE5EB98-D36B-411B-945B-EAA5B3BF3BF1}" dt="2020-03-25T11:12:09.733" v="31" actId="47"/>
        <pc:sldMkLst>
          <pc:docMk/>
          <pc:sldMk cId="2961322422" sldId="554"/>
        </pc:sldMkLst>
      </pc:sldChg>
      <pc:sldChg chg="add">
        <pc:chgData name="Tomáš Marek" userId="53742ee9-ccb9-420c-8223-d05f90d8c1c3" providerId="ADAL" clId="{0FE5EB98-D36B-411B-945B-EAA5B3BF3BF1}" dt="2020-03-25T11:14:10.993" v="101"/>
        <pc:sldMkLst>
          <pc:docMk/>
          <pc:sldMk cId="611214689" sldId="555"/>
        </pc:sldMkLst>
      </pc:sldChg>
      <pc:sldChg chg="del">
        <pc:chgData name="Tomáš Marek" userId="53742ee9-ccb9-420c-8223-d05f90d8c1c3" providerId="ADAL" clId="{0FE5EB98-D36B-411B-945B-EAA5B3BF3BF1}" dt="2020-03-25T11:12:09.733" v="31" actId="47"/>
        <pc:sldMkLst>
          <pc:docMk/>
          <pc:sldMk cId="4021302934" sldId="556"/>
        </pc:sldMkLst>
      </pc:sldChg>
      <pc:sldChg chg="del">
        <pc:chgData name="Tomáš Marek" userId="53742ee9-ccb9-420c-8223-d05f90d8c1c3" providerId="ADAL" clId="{0FE5EB98-D36B-411B-945B-EAA5B3BF3BF1}" dt="2020-03-25T11:12:09.733" v="31" actId="47"/>
        <pc:sldMkLst>
          <pc:docMk/>
          <pc:sldMk cId="3594345570" sldId="558"/>
        </pc:sldMkLst>
      </pc:sldChg>
      <pc:sldChg chg="del">
        <pc:chgData name="Tomáš Marek" userId="53742ee9-ccb9-420c-8223-d05f90d8c1c3" providerId="ADAL" clId="{0FE5EB98-D36B-411B-945B-EAA5B3BF3BF1}" dt="2020-03-25T11:12:09.733" v="31" actId="47"/>
        <pc:sldMkLst>
          <pc:docMk/>
          <pc:sldMk cId="1464127250" sldId="560"/>
        </pc:sldMkLst>
      </pc:sldChg>
      <pc:sldChg chg="del">
        <pc:chgData name="Tomáš Marek" userId="53742ee9-ccb9-420c-8223-d05f90d8c1c3" providerId="ADAL" clId="{0FE5EB98-D36B-411B-945B-EAA5B3BF3BF1}" dt="2020-03-25T11:12:09.733" v="31" actId="47"/>
        <pc:sldMkLst>
          <pc:docMk/>
          <pc:sldMk cId="295024713" sldId="561"/>
        </pc:sldMkLst>
      </pc:sldChg>
      <pc:sldChg chg="del">
        <pc:chgData name="Tomáš Marek" userId="53742ee9-ccb9-420c-8223-d05f90d8c1c3" providerId="ADAL" clId="{0FE5EB98-D36B-411B-945B-EAA5B3BF3BF1}" dt="2020-03-25T11:12:09.733" v="31" actId="47"/>
        <pc:sldMkLst>
          <pc:docMk/>
          <pc:sldMk cId="3742627772" sldId="563"/>
        </pc:sldMkLst>
      </pc:sldChg>
      <pc:sldChg chg="del">
        <pc:chgData name="Tomáš Marek" userId="53742ee9-ccb9-420c-8223-d05f90d8c1c3" providerId="ADAL" clId="{0FE5EB98-D36B-411B-945B-EAA5B3BF3BF1}" dt="2020-03-25T11:12:09.733" v="31" actId="47"/>
        <pc:sldMkLst>
          <pc:docMk/>
          <pc:sldMk cId="967724073" sldId="565"/>
        </pc:sldMkLst>
      </pc:sldChg>
      <pc:sldChg chg="modSp mod">
        <pc:chgData name="Tomáš Marek" userId="53742ee9-ccb9-420c-8223-d05f90d8c1c3" providerId="ADAL" clId="{0FE5EB98-D36B-411B-945B-EAA5B3BF3BF1}" dt="2020-03-25T11:13:08.189" v="68" actId="20577"/>
        <pc:sldMkLst>
          <pc:docMk/>
          <pc:sldMk cId="3412692887" sldId="566"/>
        </pc:sldMkLst>
        <pc:spChg chg="mod">
          <ac:chgData name="Tomáš Marek" userId="53742ee9-ccb9-420c-8223-d05f90d8c1c3" providerId="ADAL" clId="{0FE5EB98-D36B-411B-945B-EAA5B3BF3BF1}" dt="2020-03-25T11:13:08.189" v="68" actId="20577"/>
          <ac:spMkLst>
            <pc:docMk/>
            <pc:sldMk cId="3412692887" sldId="566"/>
            <ac:spMk id="3" creationId="{ED7B73D7-7718-4864-83BF-4A4A630DA977}"/>
          </ac:spMkLst>
        </pc:spChg>
      </pc:sldChg>
      <pc:sldChg chg="add">
        <pc:chgData name="Tomáš Marek" userId="53742ee9-ccb9-420c-8223-d05f90d8c1c3" providerId="ADAL" clId="{0FE5EB98-D36B-411B-945B-EAA5B3BF3BF1}" dt="2020-03-25T11:14:10.993" v="101"/>
        <pc:sldMkLst>
          <pc:docMk/>
          <pc:sldMk cId="761653618" sldId="567"/>
        </pc:sldMkLst>
      </pc:sldChg>
      <pc:sldChg chg="del">
        <pc:chgData name="Tomáš Marek" userId="53742ee9-ccb9-420c-8223-d05f90d8c1c3" providerId="ADAL" clId="{0FE5EB98-D36B-411B-945B-EAA5B3BF3BF1}" dt="2020-03-25T11:12:09.733" v="31" actId="47"/>
        <pc:sldMkLst>
          <pc:docMk/>
          <pc:sldMk cId="1531170211" sldId="567"/>
        </pc:sldMkLst>
      </pc:sldChg>
      <pc:sldChg chg="del">
        <pc:chgData name="Tomáš Marek" userId="53742ee9-ccb9-420c-8223-d05f90d8c1c3" providerId="ADAL" clId="{0FE5EB98-D36B-411B-945B-EAA5B3BF3BF1}" dt="2020-03-25T11:12:09.733" v="31" actId="47"/>
        <pc:sldMkLst>
          <pc:docMk/>
          <pc:sldMk cId="77372378" sldId="568"/>
        </pc:sldMkLst>
      </pc:sldChg>
      <pc:sldChg chg="add">
        <pc:chgData name="Tomáš Marek" userId="53742ee9-ccb9-420c-8223-d05f90d8c1c3" providerId="ADAL" clId="{0FE5EB98-D36B-411B-945B-EAA5B3BF3BF1}" dt="2020-03-25T11:14:10.993" v="101"/>
        <pc:sldMkLst>
          <pc:docMk/>
          <pc:sldMk cId="1130055738" sldId="568"/>
        </pc:sldMkLst>
      </pc:sldChg>
      <pc:sldChg chg="del">
        <pc:chgData name="Tomáš Marek" userId="53742ee9-ccb9-420c-8223-d05f90d8c1c3" providerId="ADAL" clId="{0FE5EB98-D36B-411B-945B-EAA5B3BF3BF1}" dt="2020-03-25T11:12:09.733" v="31" actId="47"/>
        <pc:sldMkLst>
          <pc:docMk/>
          <pc:sldMk cId="2371643148" sldId="569"/>
        </pc:sldMkLst>
      </pc:sldChg>
      <pc:sldChg chg="add">
        <pc:chgData name="Tomáš Marek" userId="53742ee9-ccb9-420c-8223-d05f90d8c1c3" providerId="ADAL" clId="{0FE5EB98-D36B-411B-945B-EAA5B3BF3BF1}" dt="2020-03-25T11:14:10.993" v="101"/>
        <pc:sldMkLst>
          <pc:docMk/>
          <pc:sldMk cId="2985256361" sldId="569"/>
        </pc:sldMkLst>
      </pc:sldChg>
      <pc:sldChg chg="del">
        <pc:chgData name="Tomáš Marek" userId="53742ee9-ccb9-420c-8223-d05f90d8c1c3" providerId="ADAL" clId="{0FE5EB98-D36B-411B-945B-EAA5B3BF3BF1}" dt="2020-03-25T11:12:09.733" v="31" actId="47"/>
        <pc:sldMkLst>
          <pc:docMk/>
          <pc:sldMk cId="691478722" sldId="570"/>
        </pc:sldMkLst>
      </pc:sldChg>
      <pc:sldChg chg="add">
        <pc:chgData name="Tomáš Marek" userId="53742ee9-ccb9-420c-8223-d05f90d8c1c3" providerId="ADAL" clId="{0FE5EB98-D36B-411B-945B-EAA5B3BF3BF1}" dt="2020-03-25T11:14:10.993" v="101"/>
        <pc:sldMkLst>
          <pc:docMk/>
          <pc:sldMk cId="3435095449" sldId="570"/>
        </pc:sldMkLst>
      </pc:sldChg>
      <pc:sldChg chg="del">
        <pc:chgData name="Tomáš Marek" userId="53742ee9-ccb9-420c-8223-d05f90d8c1c3" providerId="ADAL" clId="{0FE5EB98-D36B-411B-945B-EAA5B3BF3BF1}" dt="2020-03-25T11:12:09.733" v="31" actId="47"/>
        <pc:sldMkLst>
          <pc:docMk/>
          <pc:sldMk cId="932053003" sldId="571"/>
        </pc:sldMkLst>
      </pc:sldChg>
      <pc:sldChg chg="add">
        <pc:chgData name="Tomáš Marek" userId="53742ee9-ccb9-420c-8223-d05f90d8c1c3" providerId="ADAL" clId="{0FE5EB98-D36B-411B-945B-EAA5B3BF3BF1}" dt="2020-03-25T11:14:10.993" v="101"/>
        <pc:sldMkLst>
          <pc:docMk/>
          <pc:sldMk cId="4134144198" sldId="571"/>
        </pc:sldMkLst>
      </pc:sldChg>
      <pc:sldChg chg="del">
        <pc:chgData name="Tomáš Marek" userId="53742ee9-ccb9-420c-8223-d05f90d8c1c3" providerId="ADAL" clId="{0FE5EB98-D36B-411B-945B-EAA5B3BF3BF1}" dt="2020-03-25T11:12:09.733" v="31" actId="47"/>
        <pc:sldMkLst>
          <pc:docMk/>
          <pc:sldMk cId="4225039046" sldId="572"/>
        </pc:sldMkLst>
      </pc:sldChg>
      <pc:sldChg chg="del">
        <pc:chgData name="Tomáš Marek" userId="53742ee9-ccb9-420c-8223-d05f90d8c1c3" providerId="ADAL" clId="{0FE5EB98-D36B-411B-945B-EAA5B3BF3BF1}" dt="2020-03-25T11:12:09.733" v="31" actId="47"/>
        <pc:sldMkLst>
          <pc:docMk/>
          <pc:sldMk cId="2495949875" sldId="573"/>
        </pc:sldMkLst>
      </pc:sldChg>
      <pc:sldChg chg="add">
        <pc:chgData name="Tomáš Marek" userId="53742ee9-ccb9-420c-8223-d05f90d8c1c3" providerId="ADAL" clId="{0FE5EB98-D36B-411B-945B-EAA5B3BF3BF1}" dt="2020-03-25T11:14:10.993" v="101"/>
        <pc:sldMkLst>
          <pc:docMk/>
          <pc:sldMk cId="3621704104" sldId="573"/>
        </pc:sldMkLst>
      </pc:sldChg>
      <pc:sldChg chg="add">
        <pc:chgData name="Tomáš Marek" userId="53742ee9-ccb9-420c-8223-d05f90d8c1c3" providerId="ADAL" clId="{0FE5EB98-D36B-411B-945B-EAA5B3BF3BF1}" dt="2020-03-25T11:14:10.993" v="101"/>
        <pc:sldMkLst>
          <pc:docMk/>
          <pc:sldMk cId="1376411521" sldId="574"/>
        </pc:sldMkLst>
      </pc:sldChg>
      <pc:sldChg chg="add">
        <pc:chgData name="Tomáš Marek" userId="53742ee9-ccb9-420c-8223-d05f90d8c1c3" providerId="ADAL" clId="{0FE5EB98-D36B-411B-945B-EAA5B3BF3BF1}" dt="2020-03-25T11:14:10.993" v="101"/>
        <pc:sldMkLst>
          <pc:docMk/>
          <pc:sldMk cId="3012425105" sldId="575"/>
        </pc:sldMkLst>
      </pc:sldChg>
      <pc:sldChg chg="add">
        <pc:chgData name="Tomáš Marek" userId="53742ee9-ccb9-420c-8223-d05f90d8c1c3" providerId="ADAL" clId="{0FE5EB98-D36B-411B-945B-EAA5B3BF3BF1}" dt="2020-03-25T11:14:10.993" v="101"/>
        <pc:sldMkLst>
          <pc:docMk/>
          <pc:sldMk cId="3764260557" sldId="576"/>
        </pc:sldMkLst>
      </pc:sldChg>
      <pc:sldChg chg="add">
        <pc:chgData name="Tomáš Marek" userId="53742ee9-ccb9-420c-8223-d05f90d8c1c3" providerId="ADAL" clId="{0FE5EB98-D36B-411B-945B-EAA5B3BF3BF1}" dt="2020-03-25T11:14:10.993" v="101"/>
        <pc:sldMkLst>
          <pc:docMk/>
          <pc:sldMk cId="2855138037" sldId="580"/>
        </pc:sldMkLst>
      </pc:sldChg>
      <pc:sldChg chg="add del">
        <pc:chgData name="Tomáš Marek" userId="53742ee9-ccb9-420c-8223-d05f90d8c1c3" providerId="ADAL" clId="{0FE5EB98-D36B-411B-945B-EAA5B3BF3BF1}" dt="2020-03-26T08:44:46.867" v="878" actId="47"/>
        <pc:sldMkLst>
          <pc:docMk/>
          <pc:sldMk cId="1835766404" sldId="581"/>
        </pc:sldMkLst>
      </pc:sldChg>
      <pc:sldChg chg="add setBg">
        <pc:chgData name="Tomáš Marek" userId="53742ee9-ccb9-420c-8223-d05f90d8c1c3" providerId="ADAL" clId="{0FE5EB98-D36B-411B-945B-EAA5B3BF3BF1}" dt="2020-03-25T11:14:10.993" v="101"/>
        <pc:sldMkLst>
          <pc:docMk/>
          <pc:sldMk cId="1445317623" sldId="582"/>
        </pc:sldMkLst>
      </pc:sldChg>
      <pc:sldChg chg="modSp add mod ord">
        <pc:chgData name="Tomáš Marek" userId="53742ee9-ccb9-420c-8223-d05f90d8c1c3" providerId="ADAL" clId="{0FE5EB98-D36B-411B-945B-EAA5B3BF3BF1}" dt="2020-03-26T08:33:31.201" v="408" actId="20577"/>
        <pc:sldMkLst>
          <pc:docMk/>
          <pc:sldMk cId="2856275417" sldId="583"/>
        </pc:sldMkLst>
        <pc:spChg chg="mod">
          <ac:chgData name="Tomáš Marek" userId="53742ee9-ccb9-420c-8223-d05f90d8c1c3" providerId="ADAL" clId="{0FE5EB98-D36B-411B-945B-EAA5B3BF3BF1}" dt="2020-03-26T08:28:48.191" v="197" actId="20577"/>
          <ac:spMkLst>
            <pc:docMk/>
            <pc:sldMk cId="2856275417" sldId="583"/>
            <ac:spMk id="2" creationId="{07009B30-885B-457A-BEC1-B853448741F6}"/>
          </ac:spMkLst>
        </pc:spChg>
        <pc:spChg chg="mod">
          <ac:chgData name="Tomáš Marek" userId="53742ee9-ccb9-420c-8223-d05f90d8c1c3" providerId="ADAL" clId="{0FE5EB98-D36B-411B-945B-EAA5B3BF3BF1}" dt="2020-03-26T08:33:31.201" v="408" actId="20577"/>
          <ac:spMkLst>
            <pc:docMk/>
            <pc:sldMk cId="2856275417" sldId="583"/>
            <ac:spMk id="3" creationId="{55B2997C-2972-4BFA-9135-05DA56075E90}"/>
          </ac:spMkLst>
        </pc:spChg>
      </pc:sldChg>
      <pc:sldChg chg="modSp add mod">
        <pc:chgData name="Tomáš Marek" userId="53742ee9-ccb9-420c-8223-d05f90d8c1c3" providerId="ADAL" clId="{0FE5EB98-D36B-411B-945B-EAA5B3BF3BF1}" dt="2020-03-26T08:43:36.466" v="862" actId="20577"/>
        <pc:sldMkLst>
          <pc:docMk/>
          <pc:sldMk cId="2540851069" sldId="584"/>
        </pc:sldMkLst>
        <pc:spChg chg="mod">
          <ac:chgData name="Tomáš Marek" userId="53742ee9-ccb9-420c-8223-d05f90d8c1c3" providerId="ADAL" clId="{0FE5EB98-D36B-411B-945B-EAA5B3BF3BF1}" dt="2020-03-26T08:43:36.466" v="862" actId="20577"/>
          <ac:spMkLst>
            <pc:docMk/>
            <pc:sldMk cId="2540851069" sldId="584"/>
            <ac:spMk id="2" creationId="{5FB67113-DA03-42E7-BAEF-74913397D785}"/>
          </ac:spMkLst>
        </pc:spChg>
        <pc:spChg chg="mod">
          <ac:chgData name="Tomáš Marek" userId="53742ee9-ccb9-420c-8223-d05f90d8c1c3" providerId="ADAL" clId="{0FE5EB98-D36B-411B-945B-EAA5B3BF3BF1}" dt="2020-03-26T08:42:52.466" v="838" actId="20577"/>
          <ac:spMkLst>
            <pc:docMk/>
            <pc:sldMk cId="2540851069" sldId="584"/>
            <ac:spMk id="3" creationId="{4846F2AA-B8F6-429A-BE9C-250F53E1B9C9}"/>
          </ac:spMkLst>
        </pc:spChg>
      </pc:sldChg>
      <pc:sldChg chg="modSp add mod">
        <pc:chgData name="Tomáš Marek" userId="53742ee9-ccb9-420c-8223-d05f90d8c1c3" providerId="ADAL" clId="{0FE5EB98-D36B-411B-945B-EAA5B3BF3BF1}" dt="2020-03-25T12:34:59.057" v="143" actId="20577"/>
        <pc:sldMkLst>
          <pc:docMk/>
          <pc:sldMk cId="747921437" sldId="585"/>
        </pc:sldMkLst>
        <pc:spChg chg="mod">
          <ac:chgData name="Tomáš Marek" userId="53742ee9-ccb9-420c-8223-d05f90d8c1c3" providerId="ADAL" clId="{0FE5EB98-D36B-411B-945B-EAA5B3BF3BF1}" dt="2020-03-25T12:34:59.057" v="143" actId="20577"/>
          <ac:spMkLst>
            <pc:docMk/>
            <pc:sldMk cId="747921437" sldId="585"/>
            <ac:spMk id="2" creationId="{C6F76093-B00B-4084-89A2-69F4245A9212}"/>
          </ac:spMkLst>
        </pc:spChg>
        <pc:spChg chg="mod">
          <ac:chgData name="Tomáš Marek" userId="53742ee9-ccb9-420c-8223-d05f90d8c1c3" providerId="ADAL" clId="{0FE5EB98-D36B-411B-945B-EAA5B3BF3BF1}" dt="2020-03-25T12:34:52.970" v="114"/>
          <ac:spMkLst>
            <pc:docMk/>
            <pc:sldMk cId="747921437" sldId="585"/>
            <ac:spMk id="3" creationId="{ABCC48CA-3DBA-42D5-B54F-E52D97B5424F}"/>
          </ac:spMkLst>
        </pc:spChg>
      </pc:sldChg>
      <pc:sldChg chg="modSp add mod">
        <pc:chgData name="Tomáš Marek" userId="53742ee9-ccb9-420c-8223-d05f90d8c1c3" providerId="ADAL" clId="{0FE5EB98-D36B-411B-945B-EAA5B3BF3BF1}" dt="2020-03-26T08:28:42.719" v="196" actId="207"/>
        <pc:sldMkLst>
          <pc:docMk/>
          <pc:sldMk cId="1082993761" sldId="586"/>
        </pc:sldMkLst>
        <pc:spChg chg="mod">
          <ac:chgData name="Tomáš Marek" userId="53742ee9-ccb9-420c-8223-d05f90d8c1c3" providerId="ADAL" clId="{0FE5EB98-D36B-411B-945B-EAA5B3BF3BF1}" dt="2020-03-26T08:27:40.406" v="193" actId="20577"/>
          <ac:spMkLst>
            <pc:docMk/>
            <pc:sldMk cId="1082993761" sldId="586"/>
            <ac:spMk id="2" creationId="{F33EBAE0-9353-42FC-BA3E-58BA130938CA}"/>
          </ac:spMkLst>
        </pc:spChg>
        <pc:spChg chg="mod">
          <ac:chgData name="Tomáš Marek" userId="53742ee9-ccb9-420c-8223-d05f90d8c1c3" providerId="ADAL" clId="{0FE5EB98-D36B-411B-945B-EAA5B3BF3BF1}" dt="2020-03-26T08:28:42.719" v="196" actId="207"/>
          <ac:spMkLst>
            <pc:docMk/>
            <pc:sldMk cId="1082993761" sldId="586"/>
            <ac:spMk id="3" creationId="{4C19DDF0-B13E-454A-9252-448CF65A2643}"/>
          </ac:spMkLst>
        </pc:spChg>
      </pc:sldChg>
      <pc:sldChg chg="modSp add mod">
        <pc:chgData name="Tomáš Marek" userId="53742ee9-ccb9-420c-8223-d05f90d8c1c3" providerId="ADAL" clId="{0FE5EB98-D36B-411B-945B-EAA5B3BF3BF1}" dt="2020-03-26T08:42:11.932" v="758" actId="5793"/>
        <pc:sldMkLst>
          <pc:docMk/>
          <pc:sldMk cId="3773165047" sldId="587"/>
        </pc:sldMkLst>
        <pc:spChg chg="mod">
          <ac:chgData name="Tomáš Marek" userId="53742ee9-ccb9-420c-8223-d05f90d8c1c3" providerId="ADAL" clId="{0FE5EB98-D36B-411B-945B-EAA5B3BF3BF1}" dt="2020-03-26T08:39:47.159" v="531" actId="20577"/>
          <ac:spMkLst>
            <pc:docMk/>
            <pc:sldMk cId="3773165047" sldId="587"/>
            <ac:spMk id="2" creationId="{1448790A-7C38-4989-80D6-70319E0A1A0B}"/>
          </ac:spMkLst>
        </pc:spChg>
        <pc:spChg chg="mod">
          <ac:chgData name="Tomáš Marek" userId="53742ee9-ccb9-420c-8223-d05f90d8c1c3" providerId="ADAL" clId="{0FE5EB98-D36B-411B-945B-EAA5B3BF3BF1}" dt="2020-03-26T08:42:11.932" v="758" actId="5793"/>
          <ac:spMkLst>
            <pc:docMk/>
            <pc:sldMk cId="3773165047" sldId="587"/>
            <ac:spMk id="3" creationId="{EFF14A94-6B72-4CC8-AEA8-344A8F8D1A64}"/>
          </ac:spMkLst>
        </pc:spChg>
      </pc:sldChg>
      <pc:sldChg chg="modSp add mod">
        <pc:chgData name="Tomáš Marek" userId="53742ee9-ccb9-420c-8223-d05f90d8c1c3" providerId="ADAL" clId="{0FE5EB98-D36B-411B-945B-EAA5B3BF3BF1}" dt="2020-03-26T08:42:38.279" v="811" actId="20577"/>
        <pc:sldMkLst>
          <pc:docMk/>
          <pc:sldMk cId="1893934697" sldId="588"/>
        </pc:sldMkLst>
        <pc:spChg chg="mod">
          <ac:chgData name="Tomáš Marek" userId="53742ee9-ccb9-420c-8223-d05f90d8c1c3" providerId="ADAL" clId="{0FE5EB98-D36B-411B-945B-EAA5B3BF3BF1}" dt="2020-03-26T08:42:38.279" v="811" actId="20577"/>
          <ac:spMkLst>
            <pc:docMk/>
            <pc:sldMk cId="1893934697" sldId="588"/>
            <ac:spMk id="2" creationId="{E5B565FB-4E32-4225-BE97-3A1E16C67ABF}"/>
          </ac:spMkLst>
        </pc:spChg>
      </pc:sldChg>
      <pc:sldChg chg="modSp add del">
        <pc:chgData name="Tomáš Marek" userId="53742ee9-ccb9-420c-8223-d05f90d8c1c3" providerId="ADAL" clId="{0FE5EB98-D36B-411B-945B-EAA5B3BF3BF1}" dt="2020-03-26T08:38:19.811" v="450" actId="47"/>
        <pc:sldMkLst>
          <pc:docMk/>
          <pc:sldMk cId="2563405587" sldId="588"/>
        </pc:sldMkLst>
        <pc:spChg chg="mod">
          <ac:chgData name="Tomáš Marek" userId="53742ee9-ccb9-420c-8223-d05f90d8c1c3" providerId="ADAL" clId="{0FE5EB98-D36B-411B-945B-EAA5B3BF3BF1}" dt="2020-03-25T12:42:37.562" v="187"/>
          <ac:spMkLst>
            <pc:docMk/>
            <pc:sldMk cId="2563405587" sldId="588"/>
            <ac:spMk id="3" creationId="{C4EFF23C-9B92-427D-96B1-4D7151D59375}"/>
          </ac:spMkLst>
        </pc:spChg>
      </pc:sldChg>
      <pc:sldChg chg="modSp add mod">
        <pc:chgData name="Tomáš Marek" userId="53742ee9-ccb9-420c-8223-d05f90d8c1c3" providerId="ADAL" clId="{0FE5EB98-D36B-411B-945B-EAA5B3BF3BF1}" dt="2020-03-26T08:45:19.319" v="886" actId="20577"/>
        <pc:sldMkLst>
          <pc:docMk/>
          <pc:sldMk cId="1218234422" sldId="589"/>
        </pc:sldMkLst>
        <pc:spChg chg="mod">
          <ac:chgData name="Tomáš Marek" userId="53742ee9-ccb9-420c-8223-d05f90d8c1c3" providerId="ADAL" clId="{0FE5EB98-D36B-411B-945B-EAA5B3BF3BF1}" dt="2020-03-26T08:45:19.319" v="886" actId="20577"/>
          <ac:spMkLst>
            <pc:docMk/>
            <pc:sldMk cId="1218234422" sldId="589"/>
            <ac:spMk id="3" creationId="{ED7B73D7-7718-4864-83BF-4A4A630DA9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631F1-561A-4744-BDA0-EAE7AF57783E}" type="datetimeFigureOut">
              <a:rPr lang="cs-CZ" smtClean="0"/>
              <a:t>11.05.2022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9D973-343A-4544-90E3-E9FF6FECE332}" type="slidenum">
              <a:rPr lang="cs-CZ" smtClean="0"/>
              <a:t>‹#›</a:t>
            </a:fld>
            <a:endParaRPr lang="cs-CZ"/>
          </a:p>
        </p:txBody>
      </p:sp>
    </p:spTree>
    <p:extLst>
      <p:ext uri="{BB962C8B-B14F-4D97-AF65-F5344CB8AC3E}">
        <p14:creationId xmlns:p14="http://schemas.microsoft.com/office/powerpoint/2010/main" val="296002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397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15</a:t>
            </a:fld>
            <a:endParaRPr lang="cs-CZ"/>
          </a:p>
        </p:txBody>
      </p:sp>
    </p:spTree>
    <p:extLst>
      <p:ext uri="{BB962C8B-B14F-4D97-AF65-F5344CB8AC3E}">
        <p14:creationId xmlns:p14="http://schemas.microsoft.com/office/powerpoint/2010/main" val="40841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16</a:t>
            </a:fld>
            <a:endParaRPr lang="cs-CZ"/>
          </a:p>
        </p:txBody>
      </p:sp>
    </p:spTree>
    <p:extLst>
      <p:ext uri="{BB962C8B-B14F-4D97-AF65-F5344CB8AC3E}">
        <p14:creationId xmlns:p14="http://schemas.microsoft.com/office/powerpoint/2010/main" val="106465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17</a:t>
            </a:fld>
            <a:endParaRPr lang="cs-CZ"/>
          </a:p>
        </p:txBody>
      </p:sp>
    </p:spTree>
    <p:extLst>
      <p:ext uri="{BB962C8B-B14F-4D97-AF65-F5344CB8AC3E}">
        <p14:creationId xmlns:p14="http://schemas.microsoft.com/office/powerpoint/2010/main" val="422916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18</a:t>
            </a:fld>
            <a:endParaRPr lang="cs-CZ"/>
          </a:p>
        </p:txBody>
      </p:sp>
    </p:spTree>
    <p:extLst>
      <p:ext uri="{BB962C8B-B14F-4D97-AF65-F5344CB8AC3E}">
        <p14:creationId xmlns:p14="http://schemas.microsoft.com/office/powerpoint/2010/main" val="211180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19</a:t>
            </a:fld>
            <a:endParaRPr lang="cs-CZ"/>
          </a:p>
        </p:txBody>
      </p:sp>
    </p:spTree>
    <p:extLst>
      <p:ext uri="{BB962C8B-B14F-4D97-AF65-F5344CB8AC3E}">
        <p14:creationId xmlns:p14="http://schemas.microsoft.com/office/powerpoint/2010/main" val="2521386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20</a:t>
            </a:fld>
            <a:endParaRPr lang="cs-CZ"/>
          </a:p>
        </p:txBody>
      </p:sp>
    </p:spTree>
    <p:extLst>
      <p:ext uri="{BB962C8B-B14F-4D97-AF65-F5344CB8AC3E}">
        <p14:creationId xmlns:p14="http://schemas.microsoft.com/office/powerpoint/2010/main" val="30179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21</a:t>
            </a:fld>
            <a:endParaRPr lang="cs-CZ" dirty="0"/>
          </a:p>
        </p:txBody>
      </p:sp>
    </p:spTree>
    <p:extLst>
      <p:ext uri="{BB962C8B-B14F-4D97-AF65-F5344CB8AC3E}">
        <p14:creationId xmlns:p14="http://schemas.microsoft.com/office/powerpoint/2010/main" val="345719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22</a:t>
            </a:fld>
            <a:endParaRPr lang="cs-CZ"/>
          </a:p>
        </p:txBody>
      </p:sp>
    </p:spTree>
    <p:extLst>
      <p:ext uri="{BB962C8B-B14F-4D97-AF65-F5344CB8AC3E}">
        <p14:creationId xmlns:p14="http://schemas.microsoft.com/office/powerpoint/2010/main" val="1986632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23</a:t>
            </a:fld>
            <a:endParaRPr lang="cs-CZ"/>
          </a:p>
        </p:txBody>
      </p:sp>
    </p:spTree>
    <p:extLst>
      <p:ext uri="{BB962C8B-B14F-4D97-AF65-F5344CB8AC3E}">
        <p14:creationId xmlns:p14="http://schemas.microsoft.com/office/powerpoint/2010/main" val="364968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24</a:t>
            </a:fld>
            <a:endParaRPr lang="cs-CZ"/>
          </a:p>
        </p:txBody>
      </p:sp>
    </p:spTree>
    <p:extLst>
      <p:ext uri="{BB962C8B-B14F-4D97-AF65-F5344CB8AC3E}">
        <p14:creationId xmlns:p14="http://schemas.microsoft.com/office/powerpoint/2010/main" val="68132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41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25</a:t>
            </a:fld>
            <a:endParaRPr lang="cs-CZ"/>
          </a:p>
        </p:txBody>
      </p:sp>
    </p:spTree>
    <p:extLst>
      <p:ext uri="{BB962C8B-B14F-4D97-AF65-F5344CB8AC3E}">
        <p14:creationId xmlns:p14="http://schemas.microsoft.com/office/powerpoint/2010/main" val="2453260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26</a:t>
            </a:fld>
            <a:endParaRPr lang="cs-CZ"/>
          </a:p>
        </p:txBody>
      </p:sp>
    </p:spTree>
    <p:extLst>
      <p:ext uri="{BB962C8B-B14F-4D97-AF65-F5344CB8AC3E}">
        <p14:creationId xmlns:p14="http://schemas.microsoft.com/office/powerpoint/2010/main" val="885930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27</a:t>
            </a:fld>
            <a:endParaRPr lang="cs-CZ"/>
          </a:p>
        </p:txBody>
      </p:sp>
    </p:spTree>
    <p:extLst>
      <p:ext uri="{BB962C8B-B14F-4D97-AF65-F5344CB8AC3E}">
        <p14:creationId xmlns:p14="http://schemas.microsoft.com/office/powerpoint/2010/main" val="1652115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28</a:t>
            </a:fld>
            <a:endParaRPr lang="cs-CZ"/>
          </a:p>
        </p:txBody>
      </p:sp>
    </p:spTree>
    <p:extLst>
      <p:ext uri="{BB962C8B-B14F-4D97-AF65-F5344CB8AC3E}">
        <p14:creationId xmlns:p14="http://schemas.microsoft.com/office/powerpoint/2010/main" val="87395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29</a:t>
            </a:fld>
            <a:endParaRPr lang="cs-CZ"/>
          </a:p>
        </p:txBody>
      </p:sp>
    </p:spTree>
    <p:extLst>
      <p:ext uri="{BB962C8B-B14F-4D97-AF65-F5344CB8AC3E}">
        <p14:creationId xmlns:p14="http://schemas.microsoft.com/office/powerpoint/2010/main" val="579973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30</a:t>
            </a:fld>
            <a:endParaRPr lang="cs-CZ" dirty="0"/>
          </a:p>
        </p:txBody>
      </p:sp>
    </p:spTree>
    <p:extLst>
      <p:ext uri="{BB962C8B-B14F-4D97-AF65-F5344CB8AC3E}">
        <p14:creationId xmlns:p14="http://schemas.microsoft.com/office/powerpoint/2010/main" val="1243899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31</a:t>
            </a:fld>
            <a:endParaRPr lang="cs-CZ"/>
          </a:p>
        </p:txBody>
      </p:sp>
    </p:spTree>
    <p:extLst>
      <p:ext uri="{BB962C8B-B14F-4D97-AF65-F5344CB8AC3E}">
        <p14:creationId xmlns:p14="http://schemas.microsoft.com/office/powerpoint/2010/main" val="2573976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32</a:t>
            </a:fld>
            <a:endParaRPr lang="cs-CZ"/>
          </a:p>
        </p:txBody>
      </p:sp>
    </p:spTree>
    <p:extLst>
      <p:ext uri="{BB962C8B-B14F-4D97-AF65-F5344CB8AC3E}">
        <p14:creationId xmlns:p14="http://schemas.microsoft.com/office/powerpoint/2010/main" val="304820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33</a:t>
            </a:fld>
            <a:endParaRPr lang="cs-CZ"/>
          </a:p>
        </p:txBody>
      </p:sp>
    </p:spTree>
    <p:extLst>
      <p:ext uri="{BB962C8B-B14F-4D97-AF65-F5344CB8AC3E}">
        <p14:creationId xmlns:p14="http://schemas.microsoft.com/office/powerpoint/2010/main" val="392698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eriod"/>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34</a:t>
            </a:fld>
            <a:endParaRPr lang="cs-CZ"/>
          </a:p>
        </p:txBody>
      </p:sp>
    </p:spTree>
    <p:extLst>
      <p:ext uri="{BB962C8B-B14F-4D97-AF65-F5344CB8AC3E}">
        <p14:creationId xmlns:p14="http://schemas.microsoft.com/office/powerpoint/2010/main" val="424663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87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35</a:t>
            </a:fld>
            <a:endParaRPr lang="cs-CZ" dirty="0"/>
          </a:p>
        </p:txBody>
      </p:sp>
    </p:spTree>
    <p:extLst>
      <p:ext uri="{BB962C8B-B14F-4D97-AF65-F5344CB8AC3E}">
        <p14:creationId xmlns:p14="http://schemas.microsoft.com/office/powerpoint/2010/main" val="1375634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36</a:t>
            </a:fld>
            <a:endParaRPr lang="cs-CZ"/>
          </a:p>
        </p:txBody>
      </p:sp>
    </p:spTree>
    <p:extLst>
      <p:ext uri="{BB962C8B-B14F-4D97-AF65-F5344CB8AC3E}">
        <p14:creationId xmlns:p14="http://schemas.microsoft.com/office/powerpoint/2010/main" val="2012548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37</a:t>
            </a:fld>
            <a:endParaRPr lang="cs-CZ"/>
          </a:p>
        </p:txBody>
      </p:sp>
    </p:spTree>
    <p:extLst>
      <p:ext uri="{BB962C8B-B14F-4D97-AF65-F5344CB8AC3E}">
        <p14:creationId xmlns:p14="http://schemas.microsoft.com/office/powerpoint/2010/main" val="2206125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38</a:t>
            </a:fld>
            <a:endParaRPr lang="cs-CZ"/>
          </a:p>
        </p:txBody>
      </p:sp>
    </p:spTree>
    <p:extLst>
      <p:ext uri="{BB962C8B-B14F-4D97-AF65-F5344CB8AC3E}">
        <p14:creationId xmlns:p14="http://schemas.microsoft.com/office/powerpoint/2010/main" val="623317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39</a:t>
            </a:fld>
            <a:endParaRPr lang="cs-CZ"/>
          </a:p>
        </p:txBody>
      </p:sp>
    </p:spTree>
    <p:extLst>
      <p:ext uri="{BB962C8B-B14F-4D97-AF65-F5344CB8AC3E}">
        <p14:creationId xmlns:p14="http://schemas.microsoft.com/office/powerpoint/2010/main" val="3131011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40</a:t>
            </a:fld>
            <a:endParaRPr lang="cs-CZ"/>
          </a:p>
        </p:txBody>
      </p:sp>
    </p:spTree>
    <p:extLst>
      <p:ext uri="{BB962C8B-B14F-4D97-AF65-F5344CB8AC3E}">
        <p14:creationId xmlns:p14="http://schemas.microsoft.com/office/powerpoint/2010/main" val="454219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41</a:t>
            </a:fld>
            <a:endParaRPr lang="cs-CZ"/>
          </a:p>
        </p:txBody>
      </p:sp>
    </p:spTree>
    <p:extLst>
      <p:ext uri="{BB962C8B-B14F-4D97-AF65-F5344CB8AC3E}">
        <p14:creationId xmlns:p14="http://schemas.microsoft.com/office/powerpoint/2010/main" val="4098867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42</a:t>
            </a:fld>
            <a:endParaRPr lang="cs-CZ"/>
          </a:p>
        </p:txBody>
      </p:sp>
    </p:spTree>
    <p:extLst>
      <p:ext uri="{BB962C8B-B14F-4D97-AF65-F5344CB8AC3E}">
        <p14:creationId xmlns:p14="http://schemas.microsoft.com/office/powerpoint/2010/main" val="1720909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43</a:t>
            </a:fld>
            <a:endParaRPr lang="cs-CZ"/>
          </a:p>
        </p:txBody>
      </p:sp>
    </p:spTree>
    <p:extLst>
      <p:ext uri="{BB962C8B-B14F-4D97-AF65-F5344CB8AC3E}">
        <p14:creationId xmlns:p14="http://schemas.microsoft.com/office/powerpoint/2010/main" val="4101214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44</a:t>
            </a:fld>
            <a:endParaRPr lang="cs-CZ"/>
          </a:p>
        </p:txBody>
      </p:sp>
    </p:spTree>
    <p:extLst>
      <p:ext uri="{BB962C8B-B14F-4D97-AF65-F5344CB8AC3E}">
        <p14:creationId xmlns:p14="http://schemas.microsoft.com/office/powerpoint/2010/main" val="9389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06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45</a:t>
            </a:fld>
            <a:endParaRPr lang="cs-CZ"/>
          </a:p>
        </p:txBody>
      </p:sp>
    </p:spTree>
    <p:extLst>
      <p:ext uri="{BB962C8B-B14F-4D97-AF65-F5344CB8AC3E}">
        <p14:creationId xmlns:p14="http://schemas.microsoft.com/office/powerpoint/2010/main" val="675307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46</a:t>
            </a:fld>
            <a:endParaRPr lang="cs-CZ"/>
          </a:p>
        </p:txBody>
      </p:sp>
    </p:spTree>
    <p:extLst>
      <p:ext uri="{BB962C8B-B14F-4D97-AF65-F5344CB8AC3E}">
        <p14:creationId xmlns:p14="http://schemas.microsoft.com/office/powerpoint/2010/main" val="4251241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47</a:t>
            </a:fld>
            <a:endParaRPr lang="cs-CZ"/>
          </a:p>
        </p:txBody>
      </p:sp>
    </p:spTree>
    <p:extLst>
      <p:ext uri="{BB962C8B-B14F-4D97-AF65-F5344CB8AC3E}">
        <p14:creationId xmlns:p14="http://schemas.microsoft.com/office/powerpoint/2010/main" val="1094209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48</a:t>
            </a:fld>
            <a:endParaRPr lang="cs-CZ"/>
          </a:p>
        </p:txBody>
      </p:sp>
    </p:spTree>
    <p:extLst>
      <p:ext uri="{BB962C8B-B14F-4D97-AF65-F5344CB8AC3E}">
        <p14:creationId xmlns:p14="http://schemas.microsoft.com/office/powerpoint/2010/main" val="1599619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49</a:t>
            </a:fld>
            <a:endParaRPr lang="cs-CZ"/>
          </a:p>
        </p:txBody>
      </p:sp>
    </p:spTree>
    <p:extLst>
      <p:ext uri="{BB962C8B-B14F-4D97-AF65-F5344CB8AC3E}">
        <p14:creationId xmlns:p14="http://schemas.microsoft.com/office/powerpoint/2010/main" val="4187121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50</a:t>
            </a:fld>
            <a:endParaRPr lang="cs-CZ"/>
          </a:p>
        </p:txBody>
      </p:sp>
    </p:spTree>
    <p:extLst>
      <p:ext uri="{BB962C8B-B14F-4D97-AF65-F5344CB8AC3E}">
        <p14:creationId xmlns:p14="http://schemas.microsoft.com/office/powerpoint/2010/main" val="2836999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51</a:t>
            </a:fld>
            <a:endParaRPr lang="cs-CZ"/>
          </a:p>
        </p:txBody>
      </p:sp>
    </p:spTree>
    <p:extLst>
      <p:ext uri="{BB962C8B-B14F-4D97-AF65-F5344CB8AC3E}">
        <p14:creationId xmlns:p14="http://schemas.microsoft.com/office/powerpoint/2010/main" val="3371324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52</a:t>
            </a:fld>
            <a:endParaRPr lang="cs-CZ"/>
          </a:p>
        </p:txBody>
      </p:sp>
    </p:spTree>
    <p:extLst>
      <p:ext uri="{BB962C8B-B14F-4D97-AF65-F5344CB8AC3E}">
        <p14:creationId xmlns:p14="http://schemas.microsoft.com/office/powerpoint/2010/main" val="4178305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53</a:t>
            </a:fld>
            <a:endParaRPr lang="cs-CZ"/>
          </a:p>
        </p:txBody>
      </p:sp>
    </p:spTree>
    <p:extLst>
      <p:ext uri="{BB962C8B-B14F-4D97-AF65-F5344CB8AC3E}">
        <p14:creationId xmlns:p14="http://schemas.microsoft.com/office/powerpoint/2010/main" val="1645158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54</a:t>
            </a:fld>
            <a:endParaRPr lang="cs-CZ"/>
          </a:p>
        </p:txBody>
      </p:sp>
    </p:spTree>
    <p:extLst>
      <p:ext uri="{BB962C8B-B14F-4D97-AF65-F5344CB8AC3E}">
        <p14:creationId xmlns:p14="http://schemas.microsoft.com/office/powerpoint/2010/main" val="271800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335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55</a:t>
            </a:fld>
            <a:endParaRPr lang="cs-CZ"/>
          </a:p>
        </p:txBody>
      </p:sp>
    </p:spTree>
    <p:extLst>
      <p:ext uri="{BB962C8B-B14F-4D97-AF65-F5344CB8AC3E}">
        <p14:creationId xmlns:p14="http://schemas.microsoft.com/office/powerpoint/2010/main" val="3267857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56</a:t>
            </a:fld>
            <a:endParaRPr lang="cs-CZ"/>
          </a:p>
        </p:txBody>
      </p:sp>
    </p:spTree>
    <p:extLst>
      <p:ext uri="{BB962C8B-B14F-4D97-AF65-F5344CB8AC3E}">
        <p14:creationId xmlns:p14="http://schemas.microsoft.com/office/powerpoint/2010/main" val="3567191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57</a:t>
            </a:fld>
            <a:endParaRPr lang="cs-CZ"/>
          </a:p>
        </p:txBody>
      </p:sp>
    </p:spTree>
    <p:extLst>
      <p:ext uri="{BB962C8B-B14F-4D97-AF65-F5344CB8AC3E}">
        <p14:creationId xmlns:p14="http://schemas.microsoft.com/office/powerpoint/2010/main" val="2279875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58</a:t>
            </a:fld>
            <a:endParaRPr lang="cs-CZ"/>
          </a:p>
        </p:txBody>
      </p:sp>
    </p:spTree>
    <p:extLst>
      <p:ext uri="{BB962C8B-B14F-4D97-AF65-F5344CB8AC3E}">
        <p14:creationId xmlns:p14="http://schemas.microsoft.com/office/powerpoint/2010/main" val="4257968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61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69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9D973-343A-4544-90E3-E9FF6FECE33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84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14</a:t>
            </a:fld>
            <a:endParaRPr lang="cs-CZ"/>
          </a:p>
        </p:txBody>
      </p:sp>
    </p:spTree>
    <p:extLst>
      <p:ext uri="{BB962C8B-B14F-4D97-AF65-F5344CB8AC3E}">
        <p14:creationId xmlns:p14="http://schemas.microsoft.com/office/powerpoint/2010/main" val="758144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86137D-6FF0-4517-9E84-164AF49A668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922F974-AC3E-4DA4-A4C8-3E79B1B611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6679C61-ED8A-4142-8663-2D34369FF995}"/>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5" name="Zástupný symbol pro zápatí 4">
            <a:extLst>
              <a:ext uri="{FF2B5EF4-FFF2-40B4-BE49-F238E27FC236}">
                <a16:creationId xmlns:a16="http://schemas.microsoft.com/office/drawing/2014/main" id="{99B6C7D3-8932-46F0-98FD-D38ED141E29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6D9C0B-4191-4ECE-8D3C-6BC1F34C8778}"/>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81222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E1C48-11F8-4D20-B323-16F106A757C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82DB8A3-06C7-4142-BE70-5C84124A620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486612-FD10-4C0B-A903-AD89191E56C6}"/>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5" name="Zástupný symbol pro zápatí 4">
            <a:extLst>
              <a:ext uri="{FF2B5EF4-FFF2-40B4-BE49-F238E27FC236}">
                <a16:creationId xmlns:a16="http://schemas.microsoft.com/office/drawing/2014/main" id="{1B5D3F6D-866B-4DB5-BCCD-81A300A2502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C9B237-76D4-465F-8471-EAD8C3414447}"/>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355968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CAEA192-3D33-49C6-B109-B05E38763C2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9ED1A9F-E4BB-4CF0-A0C8-19933BD3261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872A43-FE94-467F-A54A-DF2EDF448A3F}"/>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5" name="Zástupný symbol pro zápatí 4">
            <a:extLst>
              <a:ext uri="{FF2B5EF4-FFF2-40B4-BE49-F238E27FC236}">
                <a16:creationId xmlns:a16="http://schemas.microsoft.com/office/drawing/2014/main" id="{35C5FB2C-5EB9-4A11-8DE0-8BDB6B1E32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FEA2F3A-956A-41BC-B111-8DE2472B1A5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04684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377DE-B0FD-44D7-8875-1888A62AA9C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3F082FD-2621-49AC-9445-56C5294654B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DF12818-E60A-4F6D-BA47-3CBAB942F64D}"/>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5" name="Zástupný symbol pro zápatí 4">
            <a:extLst>
              <a:ext uri="{FF2B5EF4-FFF2-40B4-BE49-F238E27FC236}">
                <a16:creationId xmlns:a16="http://schemas.microsoft.com/office/drawing/2014/main" id="{F6495E8F-5134-4255-B756-C941A432D5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24866D3-2BD9-4BAB-909D-6396895AB94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352488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7B917-BA74-4DC5-88F8-F15E14C0740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22950C3-ECFB-417E-91DB-EF5DB8857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99F76A5-3F40-4DAA-A452-4D6CC6059FC6}"/>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5" name="Zástupný symbol pro zápatí 4">
            <a:extLst>
              <a:ext uri="{FF2B5EF4-FFF2-40B4-BE49-F238E27FC236}">
                <a16:creationId xmlns:a16="http://schemas.microsoft.com/office/drawing/2014/main" id="{DE608D83-1764-454C-9DCD-CAC398C070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1F781B9-B45A-48D6-A10E-32474476D9B0}"/>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20119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4ADB5-3ACE-4348-9FD7-7602CA09C97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A79669F-CBD2-4D4A-996C-D8F7B0789DD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7FFE6FB-CCB9-48AE-B715-A8C8F5EC227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755985F-3230-42B9-BF69-CF32C89B881E}"/>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6" name="Zástupný symbol pro zápatí 5">
            <a:extLst>
              <a:ext uri="{FF2B5EF4-FFF2-40B4-BE49-F238E27FC236}">
                <a16:creationId xmlns:a16="http://schemas.microsoft.com/office/drawing/2014/main" id="{FDDBBAE8-7411-49F5-929E-2CC6848B10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956B61A-B23E-4668-9773-E0CB8CDAE423}"/>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34573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1D68B9-53D1-4514-8C33-198A07A7E25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D0F2E98-853E-4910-921C-D1A2BC90C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5235A50-0760-418F-91F7-5440DF6819D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FDCB37E-4BF2-4FAF-8B4E-7C50CDFA2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CA63823-47B2-40FE-BC71-A0F55ECE2AF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C1CEB68-3D52-4153-B57D-96E602B71DB5}"/>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8" name="Zástupný symbol pro zápatí 7">
            <a:extLst>
              <a:ext uri="{FF2B5EF4-FFF2-40B4-BE49-F238E27FC236}">
                <a16:creationId xmlns:a16="http://schemas.microsoft.com/office/drawing/2014/main" id="{F725F9D2-8317-4F60-A9A3-C6DE46486B5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45B2F3B-0734-4611-9811-951DC5BBA2FE}"/>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7947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9CD16-5C1C-4AAE-A34A-A22F0F8FB7E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0651D72-B9A0-4EDE-BF27-13A4FFB1629B}"/>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4" name="Zástupný symbol pro zápatí 3">
            <a:extLst>
              <a:ext uri="{FF2B5EF4-FFF2-40B4-BE49-F238E27FC236}">
                <a16:creationId xmlns:a16="http://schemas.microsoft.com/office/drawing/2014/main" id="{9DE48E17-5B05-4B72-AB71-FF8A7038837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EF91EFC-38DB-4172-A4AC-49A10DDFAA0C}"/>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16384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F4C367E-D4B0-484E-B5BC-528FF44C1A25}"/>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3" name="Zástupný symbol pro zápatí 2">
            <a:extLst>
              <a:ext uri="{FF2B5EF4-FFF2-40B4-BE49-F238E27FC236}">
                <a16:creationId xmlns:a16="http://schemas.microsoft.com/office/drawing/2014/main" id="{E8282D6C-BFB6-4647-BF4E-13A21900F30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E69DDE8-6101-45D5-8042-06A4877FEED7}"/>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70051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1B40AA-9337-447D-9DF7-D43946C13CD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743E0A7-57D3-4EE5-B671-177CFAB74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928131-EDD7-4B0A-8A01-6F5B6D26C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23BD215-28A1-438C-81BD-E9D02F87A499}"/>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6" name="Zástupný symbol pro zápatí 5">
            <a:extLst>
              <a:ext uri="{FF2B5EF4-FFF2-40B4-BE49-F238E27FC236}">
                <a16:creationId xmlns:a16="http://schemas.microsoft.com/office/drawing/2014/main" id="{E4D35D53-6675-4E08-B8BC-584A91F3796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DF8F4B7-AA9C-41E3-B17F-F7881F86042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11543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F0350-F1DE-4E6F-B6B2-0F68274565F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F7465A3-2FD9-407D-8353-133F6267C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EC03ECD-6FEF-4255-B2AB-C6A4AAA78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FD4A6C0-DE7B-43C3-BE00-793681276F21}"/>
              </a:ext>
            </a:extLst>
          </p:cNvPr>
          <p:cNvSpPr>
            <a:spLocks noGrp="1"/>
          </p:cNvSpPr>
          <p:nvPr>
            <p:ph type="dt" sz="half" idx="10"/>
          </p:nvPr>
        </p:nvSpPr>
        <p:spPr/>
        <p:txBody>
          <a:bodyPr/>
          <a:lstStyle/>
          <a:p>
            <a:fld id="{DE296068-2B2C-498B-B57D-ED9714B2082F}" type="datetimeFigureOut">
              <a:rPr lang="cs-CZ" smtClean="0"/>
              <a:t>11.05.2022</a:t>
            </a:fld>
            <a:endParaRPr lang="cs-CZ"/>
          </a:p>
        </p:txBody>
      </p:sp>
      <p:sp>
        <p:nvSpPr>
          <p:cNvPr id="6" name="Zástupný symbol pro zápatí 5">
            <a:extLst>
              <a:ext uri="{FF2B5EF4-FFF2-40B4-BE49-F238E27FC236}">
                <a16:creationId xmlns:a16="http://schemas.microsoft.com/office/drawing/2014/main" id="{E07E6225-4CE9-4570-9D2A-202E76002CB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546B69-E3CE-45C3-9247-3FA32DE6735D}"/>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28128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79858BF-699A-4832-AAA6-AF4377CED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4AF6CDE-FE4B-4B58-9E4F-EDE972610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4374380-E155-4320-9E8A-A90BA36DE5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96068-2B2C-498B-B57D-ED9714B2082F}" type="datetimeFigureOut">
              <a:rPr lang="cs-CZ" smtClean="0"/>
              <a:t>11.05.2022</a:t>
            </a:fld>
            <a:endParaRPr lang="cs-CZ"/>
          </a:p>
        </p:txBody>
      </p:sp>
      <p:sp>
        <p:nvSpPr>
          <p:cNvPr id="5" name="Zástupný symbol pro zápatí 4">
            <a:extLst>
              <a:ext uri="{FF2B5EF4-FFF2-40B4-BE49-F238E27FC236}">
                <a16:creationId xmlns:a16="http://schemas.microsoft.com/office/drawing/2014/main" id="{97CA2BE8-B1E4-447A-811F-6FF02D40B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A2F3D5C-D258-4FF6-98E6-BBA4C5EA0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DDA67-0B94-46B9-B27B-6735431B91AA}" type="slidenum">
              <a:rPr lang="cs-CZ" smtClean="0"/>
              <a:t>‹#›</a:t>
            </a:fld>
            <a:endParaRPr lang="cs-CZ"/>
          </a:p>
        </p:txBody>
      </p:sp>
    </p:spTree>
    <p:extLst>
      <p:ext uri="{BB962C8B-B14F-4D97-AF65-F5344CB8AC3E}">
        <p14:creationId xmlns:p14="http://schemas.microsoft.com/office/powerpoint/2010/main" val="250869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symptoms.webmd.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library.ifla.org/2255/1/139-khan-en.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vkpk.cz/o-knihovne/fondy-svk-pk/regionalni-fon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mknachod.cz/cs/leve-menu/studovna-citarna/regionalni-fon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uha.mzk.cz/archiv/1201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tandfonline.com/journals/wmgl20" TargetMode="External"/><Relationship Id="rId3" Type="http://schemas.openxmlformats.org/officeDocument/2006/relationships/hyperlink" Target="https://www.tandfonline.com/doi/full/10.1080/15420353.2018.1514856" TargetMode="External"/><Relationship Id="rId7" Type="http://schemas.openxmlformats.org/officeDocument/2006/relationships/image" Target="../media/image8.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mzk.cz/o-knihovne/fondy/mapy" TargetMode="External"/><Relationship Id="rId5" Type="http://schemas.openxmlformats.org/officeDocument/2006/relationships/hyperlink" Target="https://www.vkol.cz/stare-mapy-1" TargetMode="External"/><Relationship Id="rId4" Type="http://schemas.openxmlformats.org/officeDocument/2006/relationships/hyperlink" Target="https://www.torontopubliclibrary.ca/books-video-music/specialized-collections/historical-map-collections.jsp" TargetMode="Externa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oldmaps.geolab.cz/"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staremapy.cz/" TargetMode="External"/><Relationship Id="rId4" Type="http://schemas.openxmlformats.org/officeDocument/2006/relationships/hyperlink" Target="https://mapy.mzk.cz/mollova-sbirk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davidrumsey.com/hom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hetruesize.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hat3words.com/" TargetMode="External"/><Relationship Id="rId5" Type="http://schemas.openxmlformats.org/officeDocument/2006/relationships/hyperlink" Target="https://www.openstreetmap.org/" TargetMode="External"/><Relationship Id="rId4" Type="http://schemas.openxmlformats.org/officeDocument/2006/relationships/hyperlink" Target="https://www.kvkli.cz/index.php?id=4253"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chemspider.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eatherbase.info/" TargetMode="External"/><Relationship Id="rId5" Type="http://schemas.openxmlformats.org/officeDocument/2006/relationships/hyperlink" Target="https://www.cia.gov/the-world-factbook/" TargetMode="External"/><Relationship Id="rId4" Type="http://schemas.openxmlformats.org/officeDocument/2006/relationships/hyperlink" Target="https://www.drugbank.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vkkl.cz/en/ctenar/clanek/271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svkkl.cz/en/ctenar/clanek/271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invenio.nusl.cz/record/161364?ln=c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invenio.nusl.cz/record/395910?ln=cs" TargetMode="External"/><Relationship Id="rId5" Type="http://schemas.openxmlformats.org/officeDocument/2006/relationships/hyperlink" Target="http://invenio.nusl.cz/record/409361?ln=cs" TargetMode="External"/><Relationship Id="rId4" Type="http://schemas.openxmlformats.org/officeDocument/2006/relationships/hyperlink" Target="http://invenio.nusl.cz/record/201443?ln=c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madisonpubliclibrary.org/collections/world-language-collectio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uha.mzk.cz/clanky/projekt-cizojazycna-literatura-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kvkli.cz/o-nas/nabizime-k-pujceni-a-ke-studiu/cizojazycne-knihovny" TargetMode="External"/><Relationship Id="rId4" Type="http://schemas.openxmlformats.org/officeDocument/2006/relationships/hyperlink" Target="https://kkpce.cz/cs/sluzby/cizojazycna-literatura/cizojazycna-literatur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ifla.org/files/assets/hq/publications/professional-report/136.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g"/></Relationships>
</file>

<file path=ppt/slides/_rels/slide39.xml.rels><?xml version="1.0" encoding="UTF-8" standalone="yes"?>
<Relationships xmlns="http://schemas.openxmlformats.org/package/2006/relationships"><Relationship Id="rId3" Type="http://schemas.openxmlformats.org/officeDocument/2006/relationships/hyperlink" Target="https://boardinthelibrary.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harrisonpl.org/staff-recommendations/board-games-at-the-librar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data/collections" TargetMode="External"/><Relationship Id="rId7" Type="http://schemas.openxmlformats.org/officeDocument/2006/relationships/image" Target="../media/image1.png"/><Relationship Id="rId2" Type="http://schemas.openxmlformats.org/officeDocument/2006/relationships/hyperlink" Target="https://data.worldbank.org/" TargetMode="External"/><Relationship Id="rId1" Type="http://schemas.openxmlformats.org/officeDocument/2006/relationships/slideLayout" Target="../slideLayouts/slideLayout2.xml"/><Relationship Id="rId6" Type="http://schemas.openxmlformats.org/officeDocument/2006/relationships/hyperlink" Target="https://data.europa.eu/en" TargetMode="External"/><Relationship Id="rId5" Type="http://schemas.openxmlformats.org/officeDocument/2006/relationships/hyperlink" Target="https://stats.oecd.org/" TargetMode="External"/><Relationship Id="rId4" Type="http://schemas.openxmlformats.org/officeDocument/2006/relationships/hyperlink" Target="https://data.unicef.or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link.springer.com/article/10.1007/s40869-018-0057-8"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meeplelikeus.co.uk/scrabble-1948-accessibility-teardow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www.meeplelikeus.co.uk/dixit-accessibility-teardown/" TargetMode="External"/><Relationship Id="rId4" Type="http://schemas.openxmlformats.org/officeDocument/2006/relationships/hyperlink" Target="https://www.meeplelikeus.co.uk/monopoly-1933-accessibility-teardow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guides.library.unt.edu/c.php?g=649993&amp;p=4686629"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digital.library.unt.edu/ark:/67531/metadc153197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journals.ala.org/index.php/lrts/article/view/6642"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hyperlink" Target="https://boardinthelibrary.com/2019/03/13/state-of-the-library-collection-maintenance-and-cull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czso.cz/"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www.toylibrary.co.nz/" TargetMode="External"/><Relationship Id="rId7" Type="http://schemas.openxmlformats.org/officeDocument/2006/relationships/hyperlink" Target="https://bulletinskip.skipcr.cz/vsechna-cisla/prohlizet-cisla/2018-rocnik-27-cislo-1/lekoteka-v-praxi-aneb-pujcovani-her"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kjm.cz/lekoteka" TargetMode="External"/><Relationship Id="rId5" Type="http://schemas.openxmlformats.org/officeDocument/2006/relationships/hyperlink" Target="http://itla-toylibraries.org/home/" TargetMode="External"/><Relationship Id="rId4" Type="http://schemas.openxmlformats.org/officeDocument/2006/relationships/hyperlink" Target="https://ikaros.cz/knihovny-pujcuji-hrack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hyperlink" Target="https://www.libraryofthings.cz/"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library.princeton.edu/special-collections/collection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library.ucsb.edu/special-collections/performing-arts/pamss38" TargetMode="External"/><Relationship Id="rId4" Type="http://schemas.openxmlformats.org/officeDocument/2006/relationships/hyperlink" Target="http://ebooks.library.cornell.edu/w/witch/index.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s://libraries.indiana.edu/"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bgsu.edu/library/pcl.html"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digital.library.unlv.edu/collections/showgirl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anthropodermicbooks.or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bac-lac.gc.ca/eng/discover/Pages/discover.aspx"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olframalpha.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2BF69BE-F997-46EA-AB63-923158EA3922}"/>
              </a:ext>
            </a:extLst>
          </p:cNvPr>
          <p:cNvSpPr txBox="1"/>
          <p:nvPr/>
        </p:nvSpPr>
        <p:spPr>
          <a:xfrm>
            <a:off x="1477617" y="3105834"/>
            <a:ext cx="92367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black"/>
                </a:solidFill>
                <a:effectLst/>
                <a:uLnTx/>
                <a:uFillTx/>
                <a:latin typeface="Work Sans"/>
                <a:ea typeface="+mn-ea"/>
                <a:cs typeface="+mn-cs"/>
              </a:rPr>
              <a:t>další podoby zpřístupnění dat</a:t>
            </a:r>
            <a:endParaRPr kumimoji="0" lang="en-GB" sz="3600" b="0" i="0" u="none" strike="noStrike" kern="1200" cap="none" spc="0" normalizeH="0" baseline="0" noProof="0" dirty="0">
              <a:ln>
                <a:noFill/>
              </a:ln>
              <a:solidFill>
                <a:prstClr val="black"/>
              </a:solidFill>
              <a:effectLst/>
              <a:uLnTx/>
              <a:uFillTx/>
              <a:latin typeface="Work Sans"/>
              <a:ea typeface="+mn-ea"/>
              <a:cs typeface="+mn-cs"/>
            </a:endParaRPr>
          </a:p>
        </p:txBody>
      </p:sp>
    </p:spTree>
    <p:extLst>
      <p:ext uri="{BB962C8B-B14F-4D97-AF65-F5344CB8AC3E}">
        <p14:creationId xmlns:p14="http://schemas.microsoft.com/office/powerpoint/2010/main" val="16109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B48A525E-5E34-48F5-80A9-5E9FA0B644CC}"/>
              </a:ext>
              <a:ext uri="{C183D7F6-B498-43B3-948B-1728B52AA6E4}">
                <adec:decorative xmlns:adec="http://schemas.microsoft.com/office/drawing/2017/decorative" val="1"/>
              </a:ext>
            </a:extLst>
          </p:cNvPr>
          <p:cNvSpPr/>
          <p:nvPr/>
        </p:nvSpPr>
        <p:spPr>
          <a:xfrm>
            <a:off x="838200" y="4093955"/>
            <a:ext cx="10515600" cy="2027238"/>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Work Sans"/>
              <a:ea typeface="+mn-ea"/>
              <a:cs typeface="+mn-cs"/>
            </a:endParaRPr>
          </a:p>
        </p:txBody>
      </p:sp>
      <p:sp>
        <p:nvSpPr>
          <p:cNvPr id="13" name="Obdélník 12">
            <a:extLst>
              <a:ext uri="{FF2B5EF4-FFF2-40B4-BE49-F238E27FC236}">
                <a16:creationId xmlns:a16="http://schemas.microsoft.com/office/drawing/2014/main" id="{53086B09-484F-46C3-923D-B4851AC53016}"/>
              </a:ext>
              <a:ext uri="{C183D7F6-B498-43B3-948B-1728B52AA6E4}">
                <adec:decorative xmlns:adec="http://schemas.microsoft.com/office/drawing/2017/decorative" val="1"/>
              </a:ext>
            </a:extLst>
          </p:cNvPr>
          <p:cNvSpPr/>
          <p:nvPr/>
        </p:nvSpPr>
        <p:spPr>
          <a:xfrm>
            <a:off x="838200" y="1763465"/>
            <a:ext cx="10515600" cy="2027238"/>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Work Sans"/>
              <a:ea typeface="+mn-ea"/>
              <a:cs typeface="+mn-cs"/>
            </a:endParaRPr>
          </a:p>
        </p:txBody>
      </p:sp>
      <p:sp>
        <p:nvSpPr>
          <p:cNvPr id="2" name="Nadpis 1">
            <a:extLst>
              <a:ext uri="{FF2B5EF4-FFF2-40B4-BE49-F238E27FC236}">
                <a16:creationId xmlns:a16="http://schemas.microsoft.com/office/drawing/2014/main" id="{8B9E2DB3-744B-48BA-9410-BA9045440037}"/>
              </a:ext>
            </a:extLst>
          </p:cNvPr>
          <p:cNvSpPr>
            <a:spLocks noGrp="1"/>
          </p:cNvSpPr>
          <p:nvPr>
            <p:ph type="title"/>
          </p:nvPr>
        </p:nvSpPr>
        <p:spPr/>
        <p:txBody>
          <a:bodyPr/>
          <a:lstStyle/>
          <a:p>
            <a:r>
              <a:rPr lang="cs-CZ" dirty="0"/>
              <a:t>Expertní systémy</a:t>
            </a:r>
          </a:p>
        </p:txBody>
      </p:sp>
      <p:pic>
        <p:nvPicPr>
          <p:cNvPr id="5" name="Obrázek 4">
            <a:extLst>
              <a:ext uri="{FF2B5EF4-FFF2-40B4-BE49-F238E27FC236}">
                <a16:creationId xmlns:a16="http://schemas.microsoft.com/office/drawing/2014/main" id="{3DD1E4C4-3138-479D-9847-DC0E6A34E9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282" y="2081118"/>
            <a:ext cx="1442316" cy="1442316"/>
          </a:xfrm>
          <a:prstGeom prst="rect">
            <a:avLst/>
          </a:prstGeom>
        </p:spPr>
      </p:pic>
      <p:pic>
        <p:nvPicPr>
          <p:cNvPr id="9" name="Obrázek 8">
            <a:extLst>
              <a:ext uri="{FF2B5EF4-FFF2-40B4-BE49-F238E27FC236}">
                <a16:creationId xmlns:a16="http://schemas.microsoft.com/office/drawing/2014/main" id="{EDA2FD15-6398-4B05-AF96-C9678DBEDB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282" y="4372470"/>
            <a:ext cx="1442316" cy="1442316"/>
          </a:xfrm>
          <a:prstGeom prst="rect">
            <a:avLst/>
          </a:prstGeom>
        </p:spPr>
      </p:pic>
      <p:sp>
        <p:nvSpPr>
          <p:cNvPr id="12" name="Obdélník 11">
            <a:extLst>
              <a:ext uri="{FF2B5EF4-FFF2-40B4-BE49-F238E27FC236}">
                <a16:creationId xmlns:a16="http://schemas.microsoft.com/office/drawing/2014/main" id="{5F52235C-03B4-46F9-AB0C-017E06548714}"/>
              </a:ext>
            </a:extLst>
          </p:cNvPr>
          <p:cNvSpPr/>
          <p:nvPr/>
        </p:nvSpPr>
        <p:spPr>
          <a:xfrm>
            <a:off x="3030680" y="2216411"/>
            <a:ext cx="6021533" cy="117173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Work Sans"/>
                <a:ea typeface="+mn-ea"/>
                <a:cs typeface="+mn-cs"/>
              </a:rPr>
              <a:t>Dobrý den, mám opakované bolesti hlavy, zvracím a trápí mě kašel. </a:t>
            </a:r>
            <a:br>
              <a:rPr kumimoji="0" lang="cs-CZ" sz="2000" b="0" i="0" u="none" strike="noStrike" kern="1200" cap="none" spc="0" normalizeH="0" baseline="0" noProof="0" dirty="0">
                <a:ln>
                  <a:noFill/>
                </a:ln>
                <a:solidFill>
                  <a:prstClr val="black"/>
                </a:solidFill>
                <a:effectLst/>
                <a:uLnTx/>
                <a:uFillTx/>
                <a:latin typeface="Work Sans"/>
                <a:ea typeface="+mn-ea"/>
                <a:cs typeface="+mn-cs"/>
              </a:rPr>
            </a:br>
            <a:r>
              <a:rPr kumimoji="0" lang="cs-CZ" sz="2000" b="0" i="0" u="none" strike="noStrike" kern="1200" cap="none" spc="0" normalizeH="0" baseline="0" noProof="0" dirty="0">
                <a:ln>
                  <a:noFill/>
                </a:ln>
                <a:solidFill>
                  <a:prstClr val="black"/>
                </a:solidFill>
                <a:effectLst/>
                <a:uLnTx/>
                <a:uFillTx/>
                <a:latin typeface="Work Sans"/>
                <a:ea typeface="+mn-ea"/>
                <a:cs typeface="+mn-cs"/>
              </a:rPr>
              <a:t>Co by mi mohlo být?</a:t>
            </a:r>
          </a:p>
        </p:txBody>
      </p:sp>
      <p:sp>
        <p:nvSpPr>
          <p:cNvPr id="14" name="Obdélník 13">
            <a:extLst>
              <a:ext uri="{FF2B5EF4-FFF2-40B4-BE49-F238E27FC236}">
                <a16:creationId xmlns:a16="http://schemas.microsoft.com/office/drawing/2014/main" id="{1A8BC7CB-B8C8-453F-8D26-F129A62CB40D}"/>
              </a:ext>
            </a:extLst>
          </p:cNvPr>
          <p:cNvSpPr/>
          <p:nvPr/>
        </p:nvSpPr>
        <p:spPr>
          <a:xfrm>
            <a:off x="3030680" y="4894118"/>
            <a:ext cx="3804247" cy="399020"/>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a:ea typeface="+mn-ea"/>
                <a:cs typeface="+mn-cs"/>
                <a:hlinkClick r:id="rId4"/>
              </a:rPr>
              <a:t>https://symptoms.webmd.com/</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p:txBody>
      </p:sp>
      <p:pic>
        <p:nvPicPr>
          <p:cNvPr id="10" name="Obrázek 9">
            <a:extLst>
              <a:ext uri="{FF2B5EF4-FFF2-40B4-BE49-F238E27FC236}">
                <a16:creationId xmlns:a16="http://schemas.microsoft.com/office/drawing/2014/main" id="{F92AA4F0-B845-4FCC-B750-81A2EE57B3A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5778990" y="5144185"/>
            <a:ext cx="634019" cy="904410"/>
          </a:xfrm>
          <a:prstGeom prst="rect">
            <a:avLst/>
          </a:prstGeom>
        </p:spPr>
      </p:pic>
    </p:spTree>
    <p:extLst>
      <p:ext uri="{BB962C8B-B14F-4D97-AF65-F5344CB8AC3E}">
        <p14:creationId xmlns:p14="http://schemas.microsoft.com/office/powerpoint/2010/main" val="117668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2BF69BE-F997-46EA-AB63-923158EA3922}"/>
              </a:ext>
            </a:extLst>
          </p:cNvPr>
          <p:cNvSpPr txBox="1"/>
          <p:nvPr/>
        </p:nvSpPr>
        <p:spPr>
          <a:xfrm>
            <a:off x="1477617" y="3105834"/>
            <a:ext cx="92367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0" u="none" strike="noStrike" kern="1200" cap="none" spc="0" normalizeH="0" baseline="0" noProof="0" dirty="0">
                <a:ln>
                  <a:noFill/>
                </a:ln>
                <a:solidFill>
                  <a:prstClr val="black"/>
                </a:solidFill>
                <a:effectLst/>
                <a:uLnTx/>
                <a:uFillTx/>
                <a:latin typeface="Work Sans"/>
                <a:ea typeface="+mn-ea"/>
                <a:cs typeface="+mn-cs"/>
              </a:rPr>
              <a:t>datový mindset</a:t>
            </a:r>
            <a:endParaRPr kumimoji="0" lang="en-GB" sz="3600" b="0" u="none" strike="noStrike" kern="1200" cap="none" spc="0" normalizeH="0" baseline="0" noProof="0" dirty="0">
              <a:ln>
                <a:noFill/>
              </a:ln>
              <a:solidFill>
                <a:prstClr val="black"/>
              </a:solidFill>
              <a:effectLst/>
              <a:uLnTx/>
              <a:uFillTx/>
              <a:latin typeface="Work Sans"/>
              <a:ea typeface="+mn-ea"/>
              <a:cs typeface="+mn-cs"/>
            </a:endParaRPr>
          </a:p>
        </p:txBody>
      </p:sp>
    </p:spTree>
    <p:extLst>
      <p:ext uri="{BB962C8B-B14F-4D97-AF65-F5344CB8AC3E}">
        <p14:creationId xmlns:p14="http://schemas.microsoft.com/office/powerpoint/2010/main" val="384423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847400-2819-4293-8CC7-485558DF4177}"/>
              </a:ext>
            </a:extLst>
          </p:cNvPr>
          <p:cNvSpPr>
            <a:spLocks noGrp="1"/>
          </p:cNvSpPr>
          <p:nvPr>
            <p:ph type="title"/>
          </p:nvPr>
        </p:nvSpPr>
        <p:spPr/>
        <p:txBody>
          <a:bodyPr/>
          <a:lstStyle/>
          <a:p>
            <a:r>
              <a:rPr lang="cs-CZ" dirty="0"/>
              <a:t>Evidence-</a:t>
            </a:r>
            <a:r>
              <a:rPr lang="cs-CZ" dirty="0" err="1"/>
              <a:t>based</a:t>
            </a:r>
            <a:r>
              <a:rPr lang="cs-CZ" dirty="0"/>
              <a:t> librarianship</a:t>
            </a:r>
          </a:p>
        </p:txBody>
      </p:sp>
      <p:sp>
        <p:nvSpPr>
          <p:cNvPr id="3" name="Zástupný obsah 2">
            <a:extLst>
              <a:ext uri="{FF2B5EF4-FFF2-40B4-BE49-F238E27FC236}">
                <a16:creationId xmlns:a16="http://schemas.microsoft.com/office/drawing/2014/main" id="{F0041D08-6CED-4EA5-90CA-C6B5AEDB523A}"/>
              </a:ext>
            </a:extLst>
          </p:cNvPr>
          <p:cNvSpPr>
            <a:spLocks noGrp="1"/>
          </p:cNvSpPr>
          <p:nvPr>
            <p:ph idx="1"/>
          </p:nvPr>
        </p:nvSpPr>
        <p:spPr/>
        <p:txBody>
          <a:bodyPr/>
          <a:lstStyle/>
          <a:p>
            <a:pPr>
              <a:lnSpc>
                <a:spcPct val="110000"/>
              </a:lnSpc>
            </a:pPr>
            <a:r>
              <a:rPr lang="cs-CZ" dirty="0"/>
              <a:t>knihovnictví založené na datech</a:t>
            </a:r>
          </a:p>
          <a:p>
            <a:pPr>
              <a:lnSpc>
                <a:spcPct val="110000"/>
              </a:lnSpc>
            </a:pPr>
            <a:r>
              <a:rPr lang="cs-CZ" dirty="0"/>
              <a:t>využití dat pro rozhodování v knihovnách</a:t>
            </a:r>
          </a:p>
          <a:p>
            <a:pPr>
              <a:lnSpc>
                <a:spcPct val="110000"/>
              </a:lnSpc>
            </a:pPr>
            <a:r>
              <a:rPr lang="cs-CZ" dirty="0"/>
              <a:t>mnohé automatizované systémy to už umí</a:t>
            </a:r>
          </a:p>
        </p:txBody>
      </p:sp>
    </p:spTree>
    <p:extLst>
      <p:ext uri="{BB962C8B-B14F-4D97-AF65-F5344CB8AC3E}">
        <p14:creationId xmlns:p14="http://schemas.microsoft.com/office/powerpoint/2010/main" val="250592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EADE77-36BF-45EC-8C77-B914BA152585}"/>
              </a:ext>
            </a:extLst>
          </p:cNvPr>
          <p:cNvSpPr>
            <a:spLocks noGrp="1"/>
          </p:cNvSpPr>
          <p:nvPr>
            <p:ph type="title"/>
          </p:nvPr>
        </p:nvSpPr>
        <p:spPr/>
        <p:txBody>
          <a:bodyPr/>
          <a:lstStyle/>
          <a:p>
            <a:r>
              <a:rPr lang="cs-CZ" dirty="0"/>
              <a:t>Takže…</a:t>
            </a:r>
          </a:p>
        </p:txBody>
      </p:sp>
      <p:sp>
        <p:nvSpPr>
          <p:cNvPr id="3" name="Zástupný obsah 2">
            <a:extLst>
              <a:ext uri="{FF2B5EF4-FFF2-40B4-BE49-F238E27FC236}">
                <a16:creationId xmlns:a16="http://schemas.microsoft.com/office/drawing/2014/main" id="{752CD111-E969-4DB5-91BE-345870BF4459}"/>
              </a:ext>
            </a:extLst>
          </p:cNvPr>
          <p:cNvSpPr>
            <a:spLocks noGrp="1"/>
          </p:cNvSpPr>
          <p:nvPr>
            <p:ph idx="1"/>
          </p:nvPr>
        </p:nvSpPr>
        <p:spPr/>
        <p:txBody>
          <a:bodyPr>
            <a:normAutofit fontScale="92500" lnSpcReduction="10000"/>
          </a:bodyPr>
          <a:lstStyle/>
          <a:p>
            <a:pPr>
              <a:lnSpc>
                <a:spcPct val="110000"/>
              </a:lnSpc>
            </a:pPr>
            <a:r>
              <a:rPr lang="cs-CZ" dirty="0"/>
              <a:t>dat je stále více a více</a:t>
            </a:r>
          </a:p>
          <a:p>
            <a:pPr>
              <a:lnSpc>
                <a:spcPct val="110000"/>
              </a:lnSpc>
            </a:pPr>
            <a:r>
              <a:rPr lang="cs-CZ" dirty="0"/>
              <a:t>částečně i díky trendu otevřených dat</a:t>
            </a:r>
          </a:p>
          <a:p>
            <a:pPr>
              <a:lnSpc>
                <a:spcPct val="110000"/>
              </a:lnSpc>
            </a:pPr>
            <a:r>
              <a:rPr lang="cs-CZ" dirty="0"/>
              <a:t>data hrají roli ve vědě i veřejné správě</a:t>
            </a:r>
          </a:p>
          <a:p>
            <a:pPr>
              <a:lnSpc>
                <a:spcPct val="110000"/>
              </a:lnSpc>
            </a:pPr>
            <a:r>
              <a:rPr lang="cs-CZ" dirty="0"/>
              <a:t>data přicházejí v různých podobách a formátech</a:t>
            </a:r>
          </a:p>
          <a:p>
            <a:pPr>
              <a:lnSpc>
                <a:spcPct val="110000"/>
              </a:lnSpc>
            </a:pPr>
            <a:r>
              <a:rPr lang="cs-CZ" dirty="0"/>
              <a:t>představují důležitý informační pramen</a:t>
            </a:r>
          </a:p>
          <a:p>
            <a:pPr>
              <a:lnSpc>
                <a:spcPct val="110000"/>
              </a:lnSpc>
            </a:pPr>
            <a:r>
              <a:rPr lang="cs-CZ" dirty="0"/>
              <a:t>knihovník by měl vědět, kde data hledat</a:t>
            </a:r>
          </a:p>
          <a:p>
            <a:pPr>
              <a:lnSpc>
                <a:spcPct val="110000"/>
              </a:lnSpc>
            </a:pPr>
            <a:r>
              <a:rPr lang="cs-CZ" dirty="0"/>
              <a:t>umět hodnotit kvalitu dat a hledat v datech</a:t>
            </a:r>
          </a:p>
          <a:p>
            <a:pPr>
              <a:lnSpc>
                <a:spcPct val="110000"/>
              </a:lnSpc>
            </a:pPr>
            <a:r>
              <a:rPr lang="cs-CZ" dirty="0">
                <a:hlinkClick r:id="rId2"/>
              </a:rPr>
              <a:t>datový knihovník?</a:t>
            </a:r>
            <a:endParaRPr lang="cs-CZ" dirty="0"/>
          </a:p>
        </p:txBody>
      </p:sp>
    </p:spTree>
    <p:extLst>
      <p:ext uri="{BB962C8B-B14F-4D97-AF65-F5344CB8AC3E}">
        <p14:creationId xmlns:p14="http://schemas.microsoft.com/office/powerpoint/2010/main" val="5466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0D6D20-2F4E-4486-80A0-0CE2D8F2C7AA}"/>
              </a:ext>
            </a:extLst>
          </p:cNvPr>
          <p:cNvSpPr>
            <a:spLocks noGrp="1"/>
          </p:cNvSpPr>
          <p:nvPr>
            <p:ph type="ctrTitle"/>
          </p:nvPr>
        </p:nvSpPr>
        <p:spPr>
          <a:xfrm>
            <a:off x="1524000" y="1637268"/>
            <a:ext cx="9144000" cy="2011454"/>
          </a:xfrm>
        </p:spPr>
        <p:txBody>
          <a:bodyPr>
            <a:normAutofit/>
          </a:bodyPr>
          <a:lstStyle/>
          <a:p>
            <a:r>
              <a:rPr lang="cs-CZ" dirty="0"/>
              <a:t>Informační </a:t>
            </a:r>
            <a:br>
              <a:rPr lang="cs-CZ" dirty="0"/>
            </a:br>
            <a:r>
              <a:rPr lang="cs-CZ" dirty="0"/>
              <a:t>prameny a fondy</a:t>
            </a:r>
          </a:p>
        </p:txBody>
      </p:sp>
      <p:sp>
        <p:nvSpPr>
          <p:cNvPr id="3" name="Podnadpis 2">
            <a:extLst>
              <a:ext uri="{FF2B5EF4-FFF2-40B4-BE49-F238E27FC236}">
                <a16:creationId xmlns:a16="http://schemas.microsoft.com/office/drawing/2014/main" id="{ED7B73D7-7718-4864-83BF-4A4A630DA977}"/>
              </a:ext>
            </a:extLst>
          </p:cNvPr>
          <p:cNvSpPr>
            <a:spLocks noGrp="1"/>
          </p:cNvSpPr>
          <p:nvPr>
            <p:ph type="subTitle" idx="1"/>
          </p:nvPr>
        </p:nvSpPr>
        <p:spPr>
          <a:xfrm>
            <a:off x="1524000" y="5220732"/>
            <a:ext cx="9144000" cy="915958"/>
          </a:xfrm>
        </p:spPr>
        <p:txBody>
          <a:bodyPr/>
          <a:lstStyle/>
          <a:p>
            <a:r>
              <a:rPr lang="cs-CZ" dirty="0"/>
              <a:t>Specifické typy fondů</a:t>
            </a:r>
          </a:p>
          <a:p>
            <a:r>
              <a:rPr lang="cs-CZ" dirty="0"/>
              <a:t>6. 5. </a:t>
            </a:r>
            <a:r>
              <a:rPr lang="cs-CZ"/>
              <a:t>2022</a:t>
            </a:r>
            <a:endParaRPr lang="cs-CZ" dirty="0"/>
          </a:p>
        </p:txBody>
      </p:sp>
    </p:spTree>
    <p:extLst>
      <p:ext uri="{BB962C8B-B14F-4D97-AF65-F5344CB8AC3E}">
        <p14:creationId xmlns:p14="http://schemas.microsoft.com/office/powerpoint/2010/main" val="121823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06F674-8225-45AF-BFD5-71B9DC9E283F}"/>
              </a:ext>
            </a:extLst>
          </p:cNvPr>
          <p:cNvSpPr>
            <a:spLocks noGrp="1"/>
          </p:cNvSpPr>
          <p:nvPr>
            <p:ph type="title"/>
          </p:nvPr>
        </p:nvSpPr>
        <p:spPr/>
        <p:txBody>
          <a:bodyPr/>
          <a:lstStyle/>
          <a:p>
            <a:r>
              <a:rPr lang="cs-CZ" dirty="0"/>
              <a:t>Fond podle standardu</a:t>
            </a:r>
          </a:p>
        </p:txBody>
      </p:sp>
      <p:sp>
        <p:nvSpPr>
          <p:cNvPr id="3" name="Zástupný obsah 2">
            <a:extLst>
              <a:ext uri="{FF2B5EF4-FFF2-40B4-BE49-F238E27FC236}">
                <a16:creationId xmlns:a16="http://schemas.microsoft.com/office/drawing/2014/main" id="{5B2F2EF9-E4A2-49CC-A776-AB66C9667867}"/>
              </a:ext>
            </a:extLst>
          </p:cNvPr>
          <p:cNvSpPr>
            <a:spLocks noGrp="1"/>
          </p:cNvSpPr>
          <p:nvPr>
            <p:ph idx="1"/>
          </p:nvPr>
        </p:nvSpPr>
        <p:spPr/>
        <p:txBody>
          <a:bodyPr>
            <a:normAutofit lnSpcReduction="10000"/>
          </a:bodyPr>
          <a:lstStyle/>
          <a:p>
            <a:pPr>
              <a:lnSpc>
                <a:spcPct val="110000"/>
              </a:lnSpc>
            </a:pPr>
            <a:r>
              <a:rPr lang="cs-CZ" dirty="0"/>
              <a:t>tištěné dokumenty a informační zdroje</a:t>
            </a:r>
          </a:p>
          <a:p>
            <a:pPr>
              <a:lnSpc>
                <a:spcPct val="110000"/>
              </a:lnSpc>
            </a:pPr>
            <a:r>
              <a:rPr lang="cs-CZ" dirty="0"/>
              <a:t>knihy </a:t>
            </a:r>
            <a:r>
              <a:rPr lang="cs-CZ" dirty="0">
                <a:latin typeface="Work Sans Light" panose="00000400000000000000" pitchFamily="2" charset="-18"/>
              </a:rPr>
              <a:t>(beletrie a naučná literatura pro děti </a:t>
            </a:r>
            <a:br>
              <a:rPr lang="cs-CZ" dirty="0">
                <a:latin typeface="Work Sans Light" panose="00000400000000000000" pitchFamily="2" charset="-18"/>
              </a:rPr>
            </a:br>
            <a:r>
              <a:rPr lang="cs-CZ" dirty="0">
                <a:latin typeface="Work Sans Light" panose="00000400000000000000" pitchFamily="2" charset="-18"/>
              </a:rPr>
              <a:t>a dospělé, vybrané učebnice, slovníky, </a:t>
            </a:r>
            <a:br>
              <a:rPr lang="cs-CZ" dirty="0">
                <a:latin typeface="Work Sans Light" panose="00000400000000000000" pitchFamily="2" charset="-18"/>
              </a:rPr>
            </a:br>
            <a:r>
              <a:rPr lang="cs-CZ" dirty="0">
                <a:latin typeface="Work Sans Light" panose="00000400000000000000" pitchFamily="2" charset="-18"/>
              </a:rPr>
              <a:t>encyklopedie, komentované zákony apod.)</a:t>
            </a:r>
          </a:p>
          <a:p>
            <a:pPr>
              <a:lnSpc>
                <a:spcPct val="110000"/>
              </a:lnSpc>
            </a:pPr>
            <a:r>
              <a:rPr lang="cs-CZ" dirty="0"/>
              <a:t>periodika </a:t>
            </a:r>
            <a:r>
              <a:rPr lang="cs-CZ" dirty="0">
                <a:latin typeface="Work Sans Light" panose="00000400000000000000" pitchFamily="2" charset="-18"/>
              </a:rPr>
              <a:t>(místní, regionální i celostátní </a:t>
            </a:r>
            <a:br>
              <a:rPr lang="cs-CZ" dirty="0">
                <a:latin typeface="Work Sans Light" panose="00000400000000000000" pitchFamily="2" charset="-18"/>
              </a:rPr>
            </a:br>
            <a:r>
              <a:rPr lang="cs-CZ" dirty="0">
                <a:latin typeface="Work Sans Light" panose="00000400000000000000" pitchFamily="2" charset="-18"/>
              </a:rPr>
              <a:t>noviny, časopisy) </a:t>
            </a:r>
          </a:p>
          <a:p>
            <a:pPr>
              <a:lnSpc>
                <a:spcPct val="110000"/>
              </a:lnSpc>
            </a:pPr>
            <a:r>
              <a:rPr lang="cs-CZ" u="sng" dirty="0"/>
              <a:t>kartografické dokumenty</a:t>
            </a:r>
          </a:p>
          <a:p>
            <a:pPr>
              <a:lnSpc>
                <a:spcPct val="110000"/>
              </a:lnSpc>
            </a:pPr>
            <a:r>
              <a:rPr lang="cs-CZ" dirty="0"/>
              <a:t>hudebniny</a:t>
            </a:r>
          </a:p>
          <a:p>
            <a:pPr>
              <a:lnSpc>
                <a:spcPct val="110000"/>
              </a:lnSpc>
            </a:pPr>
            <a:endParaRPr lang="cs-CZ" dirty="0"/>
          </a:p>
        </p:txBody>
      </p:sp>
      <p:pic>
        <p:nvPicPr>
          <p:cNvPr id="4" name="Obrázek 3" descr="Obálka dokumentu Standard pro dobrý knihovní fond, který vydala Národní knihovna. Obálka je žlutá a v pozadí nadpisů jsou vidět knihy.">
            <a:extLst>
              <a:ext uri="{FF2B5EF4-FFF2-40B4-BE49-F238E27FC236}">
                <a16:creationId xmlns:a16="http://schemas.microsoft.com/office/drawing/2014/main" id="{5F32497C-8F33-418F-9B57-E4EA79812836}"/>
              </a:ext>
            </a:extLst>
          </p:cNvPr>
          <p:cNvPicPr>
            <a:picLocks noChangeAspect="1"/>
          </p:cNvPicPr>
          <p:nvPr/>
        </p:nvPicPr>
        <p:blipFill>
          <a:blip r:embed="rId3"/>
          <a:stretch>
            <a:fillRect/>
          </a:stretch>
        </p:blipFill>
        <p:spPr>
          <a:xfrm>
            <a:off x="9403773" y="365125"/>
            <a:ext cx="2295233" cy="3275757"/>
          </a:xfrm>
          <a:prstGeom prst="rect">
            <a:avLst/>
          </a:prstGeom>
        </p:spPr>
      </p:pic>
    </p:spTree>
    <p:extLst>
      <p:ext uri="{BB962C8B-B14F-4D97-AF65-F5344CB8AC3E}">
        <p14:creationId xmlns:p14="http://schemas.microsoft.com/office/powerpoint/2010/main" val="125456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12E01-4E87-4190-98BA-063EBFB247D9}"/>
              </a:ext>
            </a:extLst>
          </p:cNvPr>
          <p:cNvSpPr>
            <a:spLocks noGrp="1"/>
          </p:cNvSpPr>
          <p:nvPr>
            <p:ph type="title"/>
          </p:nvPr>
        </p:nvSpPr>
        <p:spPr/>
        <p:txBody>
          <a:bodyPr/>
          <a:lstStyle/>
          <a:p>
            <a:r>
              <a:rPr lang="cs-CZ" dirty="0"/>
              <a:t>Fond podle standardu</a:t>
            </a:r>
          </a:p>
        </p:txBody>
      </p:sp>
      <p:sp>
        <p:nvSpPr>
          <p:cNvPr id="3" name="Zástupný obsah 2">
            <a:extLst>
              <a:ext uri="{FF2B5EF4-FFF2-40B4-BE49-F238E27FC236}">
                <a16:creationId xmlns:a16="http://schemas.microsoft.com/office/drawing/2014/main" id="{334F20AD-DDC0-4A60-81C5-41F789CDD3EC}"/>
              </a:ext>
            </a:extLst>
          </p:cNvPr>
          <p:cNvSpPr>
            <a:spLocks noGrp="1"/>
          </p:cNvSpPr>
          <p:nvPr>
            <p:ph idx="1"/>
          </p:nvPr>
        </p:nvSpPr>
        <p:spPr/>
        <p:txBody>
          <a:bodyPr>
            <a:normAutofit lnSpcReduction="10000"/>
          </a:bodyPr>
          <a:lstStyle/>
          <a:p>
            <a:pPr>
              <a:lnSpc>
                <a:spcPct val="110000"/>
              </a:lnSpc>
            </a:pPr>
            <a:r>
              <a:rPr lang="cs-CZ" dirty="0"/>
              <a:t>elektronické dokumenty </a:t>
            </a:r>
          </a:p>
          <a:p>
            <a:pPr>
              <a:lnSpc>
                <a:spcPct val="110000"/>
              </a:lnSpc>
            </a:pPr>
            <a:r>
              <a:rPr lang="cs-CZ" dirty="0"/>
              <a:t>elektronické informační zdroje</a:t>
            </a:r>
          </a:p>
          <a:p>
            <a:pPr>
              <a:lnSpc>
                <a:spcPct val="110000"/>
              </a:lnSpc>
            </a:pPr>
            <a:r>
              <a:rPr lang="cs-CZ" dirty="0"/>
              <a:t>e-knihy</a:t>
            </a:r>
          </a:p>
          <a:p>
            <a:pPr>
              <a:lnSpc>
                <a:spcPct val="110000"/>
              </a:lnSpc>
            </a:pPr>
            <a:r>
              <a:rPr lang="cs-CZ" dirty="0"/>
              <a:t>online databáze</a:t>
            </a:r>
          </a:p>
          <a:p>
            <a:pPr marL="0" indent="0">
              <a:lnSpc>
                <a:spcPct val="110000"/>
              </a:lnSpc>
              <a:buNone/>
            </a:pPr>
            <a:endParaRPr lang="cs-CZ" dirty="0"/>
          </a:p>
          <a:p>
            <a:pPr marL="0" indent="0">
              <a:lnSpc>
                <a:spcPct val="110000"/>
              </a:lnSpc>
              <a:buNone/>
            </a:pPr>
            <a:r>
              <a:rPr lang="cs-CZ" dirty="0">
                <a:latin typeface="Work Sans Light" panose="00000400000000000000" pitchFamily="2" charset="-18"/>
              </a:rPr>
              <a:t>„Knihovny by se měly v budoucnu více soustředit na rozšíření nabídky e-knih a dalších služeb poskytovaných v digitálním prostředí.“</a:t>
            </a:r>
          </a:p>
        </p:txBody>
      </p:sp>
      <p:pic>
        <p:nvPicPr>
          <p:cNvPr id="4" name="Obrázek 3">
            <a:extLst>
              <a:ext uri="{FF2B5EF4-FFF2-40B4-BE49-F238E27FC236}">
                <a16:creationId xmlns:a16="http://schemas.microsoft.com/office/drawing/2014/main" id="{601195D8-B387-40E9-9BE8-2640921574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03773" y="365125"/>
            <a:ext cx="2295233" cy="3275757"/>
          </a:xfrm>
          <a:prstGeom prst="rect">
            <a:avLst/>
          </a:prstGeom>
        </p:spPr>
      </p:pic>
    </p:spTree>
    <p:extLst>
      <p:ext uri="{BB962C8B-B14F-4D97-AF65-F5344CB8AC3E}">
        <p14:creationId xmlns:p14="http://schemas.microsoft.com/office/powerpoint/2010/main" val="200477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C965B0-BE70-44DF-B6B8-0292DFC85799}"/>
              </a:ext>
            </a:extLst>
          </p:cNvPr>
          <p:cNvSpPr>
            <a:spLocks noGrp="1"/>
          </p:cNvSpPr>
          <p:nvPr>
            <p:ph type="title"/>
          </p:nvPr>
        </p:nvSpPr>
        <p:spPr/>
        <p:txBody>
          <a:bodyPr/>
          <a:lstStyle/>
          <a:p>
            <a:r>
              <a:rPr lang="cs-CZ" dirty="0"/>
              <a:t>Fond podle standardu</a:t>
            </a:r>
          </a:p>
        </p:txBody>
      </p:sp>
      <p:sp>
        <p:nvSpPr>
          <p:cNvPr id="3" name="Zástupný obsah 2">
            <a:extLst>
              <a:ext uri="{FF2B5EF4-FFF2-40B4-BE49-F238E27FC236}">
                <a16:creationId xmlns:a16="http://schemas.microsoft.com/office/drawing/2014/main" id="{92D682A1-5FE5-40C9-A301-980CCC8A7337}"/>
              </a:ext>
            </a:extLst>
          </p:cNvPr>
          <p:cNvSpPr>
            <a:spLocks noGrp="1"/>
          </p:cNvSpPr>
          <p:nvPr>
            <p:ph idx="1"/>
          </p:nvPr>
        </p:nvSpPr>
        <p:spPr/>
        <p:txBody>
          <a:bodyPr/>
          <a:lstStyle/>
          <a:p>
            <a:pPr>
              <a:lnSpc>
                <a:spcPct val="110000"/>
              </a:lnSpc>
            </a:pPr>
            <a:r>
              <a:rPr lang="cs-CZ" dirty="0"/>
              <a:t>zvukové a audiovizuální dokumenty </a:t>
            </a:r>
            <a:br>
              <a:rPr lang="cs-CZ" dirty="0"/>
            </a:br>
            <a:r>
              <a:rPr lang="cs-CZ" dirty="0">
                <a:latin typeface="Work Sans Light" panose="00000400000000000000" pitchFamily="2" charset="-18"/>
              </a:rPr>
              <a:t>(na různých nosičích)</a:t>
            </a:r>
          </a:p>
          <a:p>
            <a:pPr>
              <a:lnSpc>
                <a:spcPct val="110000"/>
              </a:lnSpc>
            </a:pPr>
            <a:r>
              <a:rPr lang="cs-CZ" dirty="0"/>
              <a:t>audioknihy</a:t>
            </a:r>
          </a:p>
          <a:p>
            <a:pPr>
              <a:lnSpc>
                <a:spcPct val="110000"/>
              </a:lnSpc>
            </a:pPr>
            <a:r>
              <a:rPr lang="cs-CZ" dirty="0"/>
              <a:t>hudební nahrávky</a:t>
            </a:r>
          </a:p>
          <a:p>
            <a:pPr>
              <a:lnSpc>
                <a:spcPct val="110000"/>
              </a:lnSpc>
            </a:pPr>
            <a:r>
              <a:rPr lang="cs-CZ" dirty="0"/>
              <a:t>filmy</a:t>
            </a:r>
          </a:p>
          <a:p>
            <a:pPr>
              <a:lnSpc>
                <a:spcPct val="110000"/>
              </a:lnSpc>
            </a:pPr>
            <a:endParaRPr lang="cs-CZ" dirty="0"/>
          </a:p>
        </p:txBody>
      </p:sp>
      <p:pic>
        <p:nvPicPr>
          <p:cNvPr id="4" name="Obrázek 3">
            <a:extLst>
              <a:ext uri="{FF2B5EF4-FFF2-40B4-BE49-F238E27FC236}">
                <a16:creationId xmlns:a16="http://schemas.microsoft.com/office/drawing/2014/main" id="{F254E1EC-67BF-4E17-9B17-7E1C3FA48A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03773" y="365125"/>
            <a:ext cx="2295233" cy="3275757"/>
          </a:xfrm>
          <a:prstGeom prst="rect">
            <a:avLst/>
          </a:prstGeom>
        </p:spPr>
      </p:pic>
    </p:spTree>
    <p:extLst>
      <p:ext uri="{BB962C8B-B14F-4D97-AF65-F5344CB8AC3E}">
        <p14:creationId xmlns:p14="http://schemas.microsoft.com/office/powerpoint/2010/main" val="4224566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380F21-A06D-4798-BD6E-F5286E3F1111}"/>
              </a:ext>
            </a:extLst>
          </p:cNvPr>
          <p:cNvSpPr>
            <a:spLocks noGrp="1"/>
          </p:cNvSpPr>
          <p:nvPr>
            <p:ph type="title"/>
          </p:nvPr>
        </p:nvSpPr>
        <p:spPr/>
        <p:txBody>
          <a:bodyPr/>
          <a:lstStyle/>
          <a:p>
            <a:r>
              <a:rPr lang="cs-CZ" dirty="0"/>
              <a:t>Fond podle standardu</a:t>
            </a:r>
          </a:p>
        </p:txBody>
      </p:sp>
      <p:sp>
        <p:nvSpPr>
          <p:cNvPr id="3" name="Zástupný obsah 2">
            <a:extLst>
              <a:ext uri="{FF2B5EF4-FFF2-40B4-BE49-F238E27FC236}">
                <a16:creationId xmlns:a16="http://schemas.microsoft.com/office/drawing/2014/main" id="{F82DD048-F6B8-412F-85A5-CCEAA6750F9D}"/>
              </a:ext>
            </a:extLst>
          </p:cNvPr>
          <p:cNvSpPr>
            <a:spLocks noGrp="1"/>
          </p:cNvSpPr>
          <p:nvPr>
            <p:ph idx="1"/>
          </p:nvPr>
        </p:nvSpPr>
        <p:spPr/>
        <p:txBody>
          <a:bodyPr/>
          <a:lstStyle/>
          <a:p>
            <a:pPr>
              <a:lnSpc>
                <a:spcPct val="110000"/>
              </a:lnSpc>
            </a:pPr>
            <a:r>
              <a:rPr lang="cs-CZ" u="sng" dirty="0"/>
              <a:t>další typy dokumentů</a:t>
            </a:r>
          </a:p>
          <a:p>
            <a:pPr>
              <a:lnSpc>
                <a:spcPct val="110000"/>
              </a:lnSpc>
            </a:pPr>
            <a:r>
              <a:rPr lang="cs-CZ" u="sng" dirty="0"/>
              <a:t>tematické kufříky</a:t>
            </a:r>
          </a:p>
          <a:p>
            <a:pPr>
              <a:lnSpc>
                <a:spcPct val="110000"/>
              </a:lnSpc>
            </a:pPr>
            <a:r>
              <a:rPr lang="cs-CZ" u="sng" dirty="0"/>
              <a:t>společenské hry</a:t>
            </a:r>
          </a:p>
          <a:p>
            <a:pPr>
              <a:lnSpc>
                <a:spcPct val="110000"/>
              </a:lnSpc>
            </a:pPr>
            <a:r>
              <a:rPr lang="cs-CZ" u="sng" dirty="0"/>
              <a:t>skládanky</a:t>
            </a:r>
          </a:p>
          <a:p>
            <a:pPr>
              <a:lnSpc>
                <a:spcPct val="110000"/>
              </a:lnSpc>
            </a:pPr>
            <a:r>
              <a:rPr lang="cs-CZ" u="sng" dirty="0"/>
              <a:t>edukační hračky</a:t>
            </a:r>
          </a:p>
          <a:p>
            <a:endParaRPr lang="cs-CZ" dirty="0"/>
          </a:p>
        </p:txBody>
      </p:sp>
      <p:pic>
        <p:nvPicPr>
          <p:cNvPr id="4" name="Obrázek 3">
            <a:extLst>
              <a:ext uri="{FF2B5EF4-FFF2-40B4-BE49-F238E27FC236}">
                <a16:creationId xmlns:a16="http://schemas.microsoft.com/office/drawing/2014/main" id="{1F96845D-C39A-4348-B618-3F8D3952F3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03773" y="365125"/>
            <a:ext cx="2295233" cy="3275757"/>
          </a:xfrm>
          <a:prstGeom prst="rect">
            <a:avLst/>
          </a:prstGeom>
        </p:spPr>
      </p:pic>
    </p:spTree>
    <p:extLst>
      <p:ext uri="{BB962C8B-B14F-4D97-AF65-F5344CB8AC3E}">
        <p14:creationId xmlns:p14="http://schemas.microsoft.com/office/powerpoint/2010/main" val="1689457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93676E-443F-4EFA-B914-1EE50D314FB1}"/>
              </a:ext>
            </a:extLst>
          </p:cNvPr>
          <p:cNvSpPr>
            <a:spLocks noGrp="1"/>
          </p:cNvSpPr>
          <p:nvPr>
            <p:ph type="title"/>
          </p:nvPr>
        </p:nvSpPr>
        <p:spPr/>
        <p:txBody>
          <a:bodyPr/>
          <a:lstStyle/>
          <a:p>
            <a:r>
              <a:rPr lang="cs-CZ" dirty="0"/>
              <a:t>Fond podle standardu</a:t>
            </a:r>
          </a:p>
        </p:txBody>
      </p:sp>
      <p:sp>
        <p:nvSpPr>
          <p:cNvPr id="3" name="Zástupný obsah 2">
            <a:extLst>
              <a:ext uri="{FF2B5EF4-FFF2-40B4-BE49-F238E27FC236}">
                <a16:creationId xmlns:a16="http://schemas.microsoft.com/office/drawing/2014/main" id="{8BBA1678-C54C-445A-8753-B92370D1C2F8}"/>
              </a:ext>
            </a:extLst>
          </p:cNvPr>
          <p:cNvSpPr>
            <a:spLocks noGrp="1"/>
          </p:cNvSpPr>
          <p:nvPr>
            <p:ph idx="1"/>
          </p:nvPr>
        </p:nvSpPr>
        <p:spPr/>
        <p:txBody>
          <a:bodyPr>
            <a:normAutofit/>
          </a:bodyPr>
          <a:lstStyle/>
          <a:p>
            <a:pPr>
              <a:lnSpc>
                <a:spcPct val="110000"/>
              </a:lnSpc>
            </a:pPr>
            <a:r>
              <a:rPr lang="cs-CZ" dirty="0"/>
              <a:t>materiály a informace státní správy </a:t>
            </a:r>
            <a:br>
              <a:rPr lang="cs-CZ" dirty="0"/>
            </a:br>
            <a:r>
              <a:rPr lang="cs-CZ" dirty="0"/>
              <a:t>a samosprávy </a:t>
            </a:r>
            <a:r>
              <a:rPr lang="cs-CZ" dirty="0">
                <a:latin typeface="Work Sans Light" panose="00000400000000000000" pitchFamily="2" charset="-18"/>
              </a:rPr>
              <a:t>(CIS/OIS)</a:t>
            </a:r>
          </a:p>
          <a:p>
            <a:pPr>
              <a:lnSpc>
                <a:spcPct val="110000"/>
              </a:lnSpc>
            </a:pPr>
            <a:r>
              <a:rPr lang="cs-CZ" u="sng" dirty="0"/>
              <a:t>dokumenty k místní (regionální) historii</a:t>
            </a:r>
          </a:p>
          <a:p>
            <a:pPr>
              <a:lnSpc>
                <a:spcPct val="110000"/>
              </a:lnSpc>
            </a:pPr>
            <a:r>
              <a:rPr lang="cs-CZ" dirty="0"/>
              <a:t>další dokumenty zohledňující místní potřeby </a:t>
            </a:r>
          </a:p>
          <a:p>
            <a:pPr>
              <a:lnSpc>
                <a:spcPct val="110000"/>
              </a:lnSpc>
            </a:pPr>
            <a:r>
              <a:rPr lang="cs-CZ" u="sng" dirty="0"/>
              <a:t>dokumenty v jazycích menšin žijících v obci</a:t>
            </a:r>
          </a:p>
          <a:p>
            <a:pPr>
              <a:lnSpc>
                <a:spcPct val="110000"/>
              </a:lnSpc>
            </a:pPr>
            <a:r>
              <a:rPr lang="cs-CZ" u="sng" dirty="0"/>
              <a:t>zahraniční (cizojazyčnou) literaturu</a:t>
            </a:r>
            <a:r>
              <a:rPr lang="cs-CZ" dirty="0"/>
              <a:t>, zejména </a:t>
            </a:r>
            <a:br>
              <a:rPr lang="cs-CZ" dirty="0"/>
            </a:br>
            <a:r>
              <a:rPr lang="cs-CZ" dirty="0"/>
              <a:t>pro účely podpory jazykového vzdělávání</a:t>
            </a:r>
          </a:p>
        </p:txBody>
      </p:sp>
      <p:pic>
        <p:nvPicPr>
          <p:cNvPr id="4" name="Obrázek 3">
            <a:extLst>
              <a:ext uri="{FF2B5EF4-FFF2-40B4-BE49-F238E27FC236}">
                <a16:creationId xmlns:a16="http://schemas.microsoft.com/office/drawing/2014/main" id="{27A42331-036E-4C68-BB8E-900351BE30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03773" y="365125"/>
            <a:ext cx="2295233" cy="3275757"/>
          </a:xfrm>
          <a:prstGeom prst="rect">
            <a:avLst/>
          </a:prstGeom>
        </p:spPr>
      </p:pic>
    </p:spTree>
    <p:extLst>
      <p:ext uri="{BB962C8B-B14F-4D97-AF65-F5344CB8AC3E}">
        <p14:creationId xmlns:p14="http://schemas.microsoft.com/office/powerpoint/2010/main" val="3752121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1691F-D307-40F1-AB83-4C19BB0ADBE2}"/>
              </a:ext>
            </a:extLst>
          </p:cNvPr>
          <p:cNvSpPr>
            <a:spLocks noGrp="1"/>
          </p:cNvSpPr>
          <p:nvPr>
            <p:ph type="title"/>
          </p:nvPr>
        </p:nvSpPr>
        <p:spPr/>
        <p:txBody>
          <a:bodyPr/>
          <a:lstStyle/>
          <a:p>
            <a:r>
              <a:rPr lang="cs-CZ" dirty="0"/>
              <a:t>Faktografické databáze</a:t>
            </a:r>
          </a:p>
        </p:txBody>
      </p:sp>
      <p:sp>
        <p:nvSpPr>
          <p:cNvPr id="3" name="Zástupný obsah 2">
            <a:extLst>
              <a:ext uri="{FF2B5EF4-FFF2-40B4-BE49-F238E27FC236}">
                <a16:creationId xmlns:a16="http://schemas.microsoft.com/office/drawing/2014/main" id="{6209AE9C-13B2-4D15-9F65-81FF8C09C10E}"/>
              </a:ext>
            </a:extLst>
          </p:cNvPr>
          <p:cNvSpPr>
            <a:spLocks noGrp="1"/>
          </p:cNvSpPr>
          <p:nvPr>
            <p:ph idx="1"/>
          </p:nvPr>
        </p:nvSpPr>
        <p:spPr/>
        <p:txBody>
          <a:bodyPr/>
          <a:lstStyle/>
          <a:p>
            <a:pPr>
              <a:lnSpc>
                <a:spcPct val="110000"/>
              </a:lnSpc>
            </a:pPr>
            <a:r>
              <a:rPr lang="cs-CZ" dirty="0"/>
              <a:t>údajovou základnu tvoří faktografické informace</a:t>
            </a:r>
          </a:p>
          <a:p>
            <a:pPr>
              <a:lnSpc>
                <a:spcPct val="110000"/>
              </a:lnSpc>
            </a:pPr>
            <a:r>
              <a:rPr lang="cs-CZ" i="1" dirty="0"/>
              <a:t>specializované databáze (chemie, fyzika,…)</a:t>
            </a:r>
          </a:p>
          <a:p>
            <a:pPr>
              <a:lnSpc>
                <a:spcPct val="110000"/>
              </a:lnSpc>
            </a:pPr>
            <a:r>
              <a:rPr lang="cs-CZ" i="1" dirty="0"/>
              <a:t>statistické databáze</a:t>
            </a:r>
          </a:p>
          <a:p>
            <a:pPr>
              <a:lnSpc>
                <a:spcPct val="110000"/>
              </a:lnSpc>
            </a:pPr>
            <a:r>
              <a:rPr lang="cs-CZ" i="1" dirty="0"/>
              <a:t>encyklopedické databáze</a:t>
            </a:r>
          </a:p>
          <a:p>
            <a:pPr>
              <a:lnSpc>
                <a:spcPct val="110000"/>
              </a:lnSpc>
            </a:pPr>
            <a:endParaRPr lang="cs-CZ" dirty="0"/>
          </a:p>
        </p:txBody>
      </p:sp>
    </p:spTree>
    <p:extLst>
      <p:ext uri="{BB962C8B-B14F-4D97-AF65-F5344CB8AC3E}">
        <p14:creationId xmlns:p14="http://schemas.microsoft.com/office/powerpoint/2010/main" val="122534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068F11-5600-4083-854E-7EA183C6E02D}"/>
              </a:ext>
            </a:extLst>
          </p:cNvPr>
          <p:cNvSpPr>
            <a:spLocks noGrp="1"/>
          </p:cNvSpPr>
          <p:nvPr>
            <p:ph type="title"/>
          </p:nvPr>
        </p:nvSpPr>
        <p:spPr/>
        <p:txBody>
          <a:bodyPr/>
          <a:lstStyle/>
          <a:p>
            <a:r>
              <a:rPr lang="cs-CZ" dirty="0"/>
              <a:t>Regionální fondy</a:t>
            </a:r>
          </a:p>
        </p:txBody>
      </p:sp>
      <p:sp>
        <p:nvSpPr>
          <p:cNvPr id="3" name="Zástupný obsah 2">
            <a:extLst>
              <a:ext uri="{FF2B5EF4-FFF2-40B4-BE49-F238E27FC236}">
                <a16:creationId xmlns:a16="http://schemas.microsoft.com/office/drawing/2014/main" id="{F5930820-E895-44A9-BC5B-3B7FAAE6E0BB}"/>
              </a:ext>
            </a:extLst>
          </p:cNvPr>
          <p:cNvSpPr>
            <a:spLocks noGrp="1"/>
          </p:cNvSpPr>
          <p:nvPr>
            <p:ph idx="1"/>
          </p:nvPr>
        </p:nvSpPr>
        <p:spPr/>
        <p:txBody>
          <a:bodyPr/>
          <a:lstStyle/>
          <a:p>
            <a:pPr>
              <a:lnSpc>
                <a:spcPct val="110000"/>
              </a:lnSpc>
            </a:pPr>
            <a:r>
              <a:rPr lang="cs-CZ" dirty="0"/>
              <a:t>TDKIV: „Část knihovního fondu obsahující dokumenty </a:t>
            </a:r>
            <a:br>
              <a:rPr lang="cs-CZ" dirty="0"/>
            </a:br>
            <a:r>
              <a:rPr lang="cs-CZ" dirty="0"/>
              <a:t>se vztahem k regionu, v němž knihovna působí.“</a:t>
            </a:r>
          </a:p>
        </p:txBody>
      </p:sp>
    </p:spTree>
    <p:extLst>
      <p:ext uri="{BB962C8B-B14F-4D97-AF65-F5344CB8AC3E}">
        <p14:creationId xmlns:p14="http://schemas.microsoft.com/office/powerpoint/2010/main" val="3235255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BFA82E-8B7A-4D50-8654-E694529C36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2" y="4425084"/>
            <a:ext cx="2084243" cy="2084243"/>
          </a:xfrm>
          <a:prstGeom prst="rect">
            <a:avLst/>
          </a:prstGeom>
        </p:spPr>
      </p:pic>
      <p:sp>
        <p:nvSpPr>
          <p:cNvPr id="8" name="TextovéPole 7">
            <a:extLst>
              <a:ext uri="{FF2B5EF4-FFF2-40B4-BE49-F238E27FC236}">
                <a16:creationId xmlns:a16="http://schemas.microsoft.com/office/drawing/2014/main" id="{7AD049E8-AE6E-43B5-95F3-68E83E880FC3}"/>
              </a:ext>
            </a:extLst>
          </p:cNvPr>
          <p:cNvSpPr txBox="1"/>
          <p:nvPr/>
        </p:nvSpPr>
        <p:spPr>
          <a:xfrm>
            <a:off x="678005" y="494001"/>
            <a:ext cx="5417995" cy="2035301"/>
          </a:xfrm>
          <a:prstGeom prst="rect">
            <a:avLst/>
          </a:prstGeom>
          <a:noFill/>
        </p:spPr>
        <p:txBody>
          <a:bodyPr wrap="square">
            <a:spAutoFit/>
          </a:bodyPr>
          <a:lstStyle/>
          <a:p>
            <a:pPr>
              <a:lnSpc>
                <a:spcPct val="120000"/>
              </a:lnSpc>
            </a:pPr>
            <a:r>
              <a:rPr lang="cs-CZ" sz="3600" dirty="0"/>
              <a:t>Proč je důležité budovat </a:t>
            </a:r>
            <a:r>
              <a:rPr lang="cs-CZ" sz="3600" dirty="0">
                <a:latin typeface="+mj-lt"/>
              </a:rPr>
              <a:t>regionální fond</a:t>
            </a:r>
            <a:r>
              <a:rPr lang="cs-CZ" sz="3600" dirty="0"/>
              <a:t>?</a:t>
            </a:r>
          </a:p>
        </p:txBody>
      </p:sp>
    </p:spTree>
    <p:extLst>
      <p:ext uri="{BB962C8B-B14F-4D97-AF65-F5344CB8AC3E}">
        <p14:creationId xmlns:p14="http://schemas.microsoft.com/office/powerpoint/2010/main" val="1169885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78088-D125-49BD-A1DA-E30DFEF04C19}"/>
              </a:ext>
            </a:extLst>
          </p:cNvPr>
          <p:cNvSpPr>
            <a:spLocks noGrp="1"/>
          </p:cNvSpPr>
          <p:nvPr>
            <p:ph type="title"/>
          </p:nvPr>
        </p:nvSpPr>
        <p:spPr/>
        <p:txBody>
          <a:bodyPr/>
          <a:lstStyle/>
          <a:p>
            <a:r>
              <a:rPr lang="cs-CZ" dirty="0"/>
              <a:t>Regionální fondy</a:t>
            </a:r>
          </a:p>
        </p:txBody>
      </p:sp>
      <p:sp>
        <p:nvSpPr>
          <p:cNvPr id="3" name="Zástupný obsah 2">
            <a:extLst>
              <a:ext uri="{FF2B5EF4-FFF2-40B4-BE49-F238E27FC236}">
                <a16:creationId xmlns:a16="http://schemas.microsoft.com/office/drawing/2014/main" id="{F68A9A49-1A31-402B-AF1D-6F4A11BA1CD8}"/>
              </a:ext>
            </a:extLst>
          </p:cNvPr>
          <p:cNvSpPr>
            <a:spLocks noGrp="1"/>
          </p:cNvSpPr>
          <p:nvPr>
            <p:ph idx="1"/>
          </p:nvPr>
        </p:nvSpPr>
        <p:spPr/>
        <p:txBody>
          <a:bodyPr/>
          <a:lstStyle/>
          <a:p>
            <a:pPr marL="514350" indent="-514350">
              <a:buFont typeface="+mj-lt"/>
              <a:buAutoNum type="arabicPeriod"/>
            </a:pPr>
            <a:r>
              <a:rPr lang="cs-CZ" dirty="0">
                <a:hlinkClick r:id="rId3"/>
              </a:rPr>
              <a:t>Studijní a vědecká knihovna Plzeňského kraje</a:t>
            </a:r>
            <a:endParaRPr lang="cs-CZ" dirty="0"/>
          </a:p>
          <a:p>
            <a:pPr marL="514350" indent="-514350">
              <a:buFont typeface="+mj-lt"/>
              <a:buAutoNum type="arabicPeriod"/>
            </a:pPr>
            <a:r>
              <a:rPr lang="cs-CZ" dirty="0">
                <a:hlinkClick r:id="rId4"/>
              </a:rPr>
              <a:t>MK Náchod</a:t>
            </a:r>
            <a:endParaRPr lang="cs-CZ" dirty="0"/>
          </a:p>
          <a:p>
            <a:endParaRPr lang="cs-CZ" dirty="0"/>
          </a:p>
          <a:p>
            <a:pPr>
              <a:lnSpc>
                <a:spcPct val="110000"/>
              </a:lnSpc>
            </a:pPr>
            <a:r>
              <a:rPr lang="cs-CZ" dirty="0"/>
              <a:t>specifická akvizice, zpětné doplňování</a:t>
            </a:r>
          </a:p>
          <a:p>
            <a:pPr>
              <a:lnSpc>
                <a:spcPct val="110000"/>
              </a:lnSpc>
            </a:pPr>
            <a:r>
              <a:rPr lang="cs-CZ" dirty="0"/>
              <a:t>nároky na akvizitéra</a:t>
            </a:r>
            <a:r>
              <a:rPr lang="cs-CZ" i="1" dirty="0"/>
              <a:t> (kontakty, přehled)</a:t>
            </a:r>
          </a:p>
          <a:p>
            <a:pPr>
              <a:lnSpc>
                <a:spcPct val="110000"/>
              </a:lnSpc>
            </a:pPr>
            <a:r>
              <a:rPr lang="cs-CZ" dirty="0"/>
              <a:t>vymezení regionu, </a:t>
            </a:r>
            <a:r>
              <a:rPr lang="cs-CZ" i="1" dirty="0"/>
              <a:t>historické proměny hranic...</a:t>
            </a:r>
          </a:p>
          <a:p>
            <a:pPr>
              <a:lnSpc>
                <a:spcPct val="110000"/>
              </a:lnSpc>
            </a:pPr>
            <a:r>
              <a:rPr lang="cs-CZ" dirty="0"/>
              <a:t>vlastní publikační činnost</a:t>
            </a:r>
          </a:p>
          <a:p>
            <a:endParaRPr lang="cs-CZ" dirty="0"/>
          </a:p>
        </p:txBody>
      </p:sp>
      <p:pic>
        <p:nvPicPr>
          <p:cNvPr id="4" name="Obrázek 3">
            <a:extLst>
              <a:ext uri="{FF2B5EF4-FFF2-40B4-BE49-F238E27FC236}">
                <a16:creationId xmlns:a16="http://schemas.microsoft.com/office/drawing/2014/main" id="{B4499ACC-E35C-4D32-A871-3C21A101881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8376256" y="2078793"/>
            <a:ext cx="620359" cy="884924"/>
          </a:xfrm>
          <a:prstGeom prst="rect">
            <a:avLst/>
          </a:prstGeom>
        </p:spPr>
      </p:pic>
    </p:spTree>
    <p:extLst>
      <p:ext uri="{BB962C8B-B14F-4D97-AF65-F5344CB8AC3E}">
        <p14:creationId xmlns:p14="http://schemas.microsoft.com/office/powerpoint/2010/main" val="245851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8EA9F16-A819-4530-8BEC-674BA10734FE}"/>
              </a:ext>
            </a:extLst>
          </p:cNvPr>
          <p:cNvSpPr>
            <a:spLocks noGrp="1"/>
          </p:cNvSpPr>
          <p:nvPr>
            <p:ph idx="1"/>
          </p:nvPr>
        </p:nvSpPr>
        <p:spPr>
          <a:xfrm>
            <a:off x="838200" y="602673"/>
            <a:ext cx="10515600" cy="5574290"/>
          </a:xfrm>
        </p:spPr>
        <p:txBody>
          <a:bodyPr>
            <a:normAutofit/>
          </a:bodyPr>
          <a:lstStyle/>
          <a:p>
            <a:pPr marL="0" indent="0">
              <a:lnSpc>
                <a:spcPct val="150000"/>
              </a:lnSpc>
              <a:buNone/>
            </a:pPr>
            <a:r>
              <a:rPr lang="cs-CZ" sz="2000" dirty="0"/>
              <a:t>„Jistě se shodneme, že jednou z důležitých funkcí dobré krajské knihovny je zpřístupnit regionální informace co nejširšímu okruhu zájemců. Proto Krajská knihovna Karlovy Vary čas od času připraví pro své uživatele drobný bonus. V roce 2004 byla ve spolupráci s Lázeňským edičním sdružením vydána kniha Evy Hanykové </a:t>
            </a:r>
            <a:r>
              <a:rPr lang="cs-CZ" sz="2000" i="1" dirty="0"/>
              <a:t>‚Básníci a spisovatelé u pramenů‘. </a:t>
            </a:r>
            <a:r>
              <a:rPr lang="cs-CZ" sz="2000" dirty="0"/>
              <a:t>Kniha seznamuje čtenáře s životem a dílem bezpočtu literátů, kteří navštívili Karlovy Vary nebo se o nich zmiňovali ve svém díle. O rok později vydala krajská knihovna na CD pověsti Karlovarska zpracované karlovarským historikem Stanislavem Burachovičem pod názvem</a:t>
            </a:r>
            <a:r>
              <a:rPr lang="cs-CZ" sz="2000" i="1" dirty="0"/>
              <a:t> ‚Kouzelná harfa‘</a:t>
            </a:r>
            <a:r>
              <a:rPr lang="cs-CZ" sz="2000" dirty="0"/>
              <a:t>. Jednotlivé pověsti četly knihovnice Gabriela Pelcová a Zdeňka Dorňáková.“</a:t>
            </a:r>
          </a:p>
          <a:p>
            <a:pPr marL="0" indent="0" algn="r">
              <a:buNone/>
            </a:pPr>
            <a:r>
              <a:rPr lang="cs-CZ" sz="2000" dirty="0">
                <a:hlinkClick r:id="rId3"/>
              </a:rPr>
              <a:t>Zdroj: https://duha.mzk.cz/archiv/12015</a:t>
            </a:r>
            <a:endParaRPr lang="cs-CZ" sz="2000" dirty="0"/>
          </a:p>
        </p:txBody>
      </p:sp>
      <p:pic>
        <p:nvPicPr>
          <p:cNvPr id="4" name="Obrázek 3">
            <a:extLst>
              <a:ext uri="{FF2B5EF4-FFF2-40B4-BE49-F238E27FC236}">
                <a16:creationId xmlns:a16="http://schemas.microsoft.com/office/drawing/2014/main" id="{201FE653-8653-D5FF-9F7F-F07D03CCF073}"/>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6473" t="14546" r="54853" b="11970"/>
          <a:stretch/>
        </p:blipFill>
        <p:spPr>
          <a:xfrm>
            <a:off x="9246588" y="5494022"/>
            <a:ext cx="620359" cy="884924"/>
          </a:xfrm>
          <a:prstGeom prst="rect">
            <a:avLst/>
          </a:prstGeom>
        </p:spPr>
      </p:pic>
    </p:spTree>
    <p:extLst>
      <p:ext uri="{BB962C8B-B14F-4D97-AF65-F5344CB8AC3E}">
        <p14:creationId xmlns:p14="http://schemas.microsoft.com/office/powerpoint/2010/main" val="2387609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5B2758-6916-4905-A791-C8BF298CEB77}"/>
              </a:ext>
            </a:extLst>
          </p:cNvPr>
          <p:cNvSpPr>
            <a:spLocks noGrp="1"/>
          </p:cNvSpPr>
          <p:nvPr>
            <p:ph type="title"/>
          </p:nvPr>
        </p:nvSpPr>
        <p:spPr/>
        <p:txBody>
          <a:bodyPr/>
          <a:lstStyle/>
          <a:p>
            <a:r>
              <a:rPr lang="cs-CZ" dirty="0"/>
              <a:t>Kartografický dokument</a:t>
            </a:r>
          </a:p>
        </p:txBody>
      </p:sp>
      <p:sp>
        <p:nvSpPr>
          <p:cNvPr id="3" name="Zástupný obsah 2">
            <a:extLst>
              <a:ext uri="{FF2B5EF4-FFF2-40B4-BE49-F238E27FC236}">
                <a16:creationId xmlns:a16="http://schemas.microsoft.com/office/drawing/2014/main" id="{6DB17791-2452-41F0-BE05-E2014DA24204}"/>
              </a:ext>
            </a:extLst>
          </p:cNvPr>
          <p:cNvSpPr>
            <a:spLocks noGrp="1"/>
          </p:cNvSpPr>
          <p:nvPr>
            <p:ph idx="1"/>
          </p:nvPr>
        </p:nvSpPr>
        <p:spPr/>
        <p:txBody>
          <a:bodyPr>
            <a:normAutofit/>
          </a:bodyPr>
          <a:lstStyle/>
          <a:p>
            <a:pPr>
              <a:lnSpc>
                <a:spcPct val="140000"/>
              </a:lnSpc>
            </a:pPr>
            <a:r>
              <a:rPr lang="cs-CZ" sz="2400" dirty="0"/>
              <a:t>Konvenční zobrazení konkrétního nebo abstraktního jevu, </a:t>
            </a:r>
            <a:br>
              <a:rPr lang="cs-CZ" sz="2400" dirty="0"/>
            </a:br>
            <a:r>
              <a:rPr lang="cs-CZ" sz="2400" dirty="0"/>
              <a:t>který je lokalizován v prostoru a čase, ve zmenšeném měřítku. </a:t>
            </a:r>
            <a:br>
              <a:rPr lang="cs-CZ" sz="2400" dirty="0"/>
            </a:br>
            <a:r>
              <a:rPr lang="cs-CZ" sz="2400" dirty="0"/>
              <a:t>[ČSN ISO </a:t>
            </a:r>
            <a:r>
              <a:rPr lang="cs-CZ" sz="2400" i="1" dirty="0"/>
              <a:t>2789-1997:2.2.4]</a:t>
            </a:r>
          </a:p>
          <a:p>
            <a:pPr>
              <a:lnSpc>
                <a:spcPct val="140000"/>
              </a:lnSpc>
            </a:pPr>
            <a:r>
              <a:rPr lang="cs-CZ" sz="2400" dirty="0"/>
              <a:t>TDKIV: Jakékoli zobrazení části nebo celého povrchu Země nebo jiného nebeského tělesa (včetně imaginárního) v jakémkoli měřítku - zejména dvou- a třírozměrné mapy, atlasy, glóby, letecké </a:t>
            </a:r>
            <a:br>
              <a:rPr lang="cs-CZ" sz="2400" dirty="0"/>
            </a:br>
            <a:r>
              <a:rPr lang="cs-CZ" sz="2400" dirty="0"/>
              <a:t>a námořní mapy, letecké či družicové snímky, kartogramy, </a:t>
            </a:r>
            <a:br>
              <a:rPr lang="cs-CZ" sz="2400" dirty="0"/>
            </a:br>
            <a:r>
              <a:rPr lang="cs-CZ" sz="2400" dirty="0"/>
              <a:t>obrazy z ptačí perspektivy apod.</a:t>
            </a:r>
          </a:p>
        </p:txBody>
      </p:sp>
    </p:spTree>
    <p:extLst>
      <p:ext uri="{BB962C8B-B14F-4D97-AF65-F5344CB8AC3E}">
        <p14:creationId xmlns:p14="http://schemas.microsoft.com/office/powerpoint/2010/main" val="642887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55C6FB-019B-4716-8380-274C6DFC3016}"/>
              </a:ext>
            </a:extLst>
          </p:cNvPr>
          <p:cNvSpPr>
            <a:spLocks noGrp="1"/>
          </p:cNvSpPr>
          <p:nvPr>
            <p:ph type="title"/>
          </p:nvPr>
        </p:nvSpPr>
        <p:spPr/>
        <p:txBody>
          <a:bodyPr/>
          <a:lstStyle/>
          <a:p>
            <a:r>
              <a:rPr lang="cs-CZ" dirty="0"/>
              <a:t>Mapové fondy</a:t>
            </a:r>
          </a:p>
        </p:txBody>
      </p:sp>
      <p:sp>
        <p:nvSpPr>
          <p:cNvPr id="3" name="Zástupný obsah 2">
            <a:extLst>
              <a:ext uri="{FF2B5EF4-FFF2-40B4-BE49-F238E27FC236}">
                <a16:creationId xmlns:a16="http://schemas.microsoft.com/office/drawing/2014/main" id="{7D0D68E4-EC97-4E70-8B87-8F4EC55C8987}"/>
              </a:ext>
            </a:extLst>
          </p:cNvPr>
          <p:cNvSpPr>
            <a:spLocks noGrp="1"/>
          </p:cNvSpPr>
          <p:nvPr>
            <p:ph idx="1"/>
          </p:nvPr>
        </p:nvSpPr>
        <p:spPr/>
        <p:txBody>
          <a:bodyPr>
            <a:normAutofit fontScale="92500" lnSpcReduction="10000"/>
          </a:bodyPr>
          <a:lstStyle/>
          <a:p>
            <a:pPr>
              <a:lnSpc>
                <a:spcPct val="110000"/>
              </a:lnSpc>
            </a:pPr>
            <a:r>
              <a:rPr lang="cs-CZ" dirty="0"/>
              <a:t>kartografické fondy</a:t>
            </a:r>
          </a:p>
          <a:p>
            <a:pPr>
              <a:lnSpc>
                <a:spcPct val="110000"/>
              </a:lnSpc>
            </a:pPr>
            <a:r>
              <a:rPr lang="cs-CZ" dirty="0"/>
              <a:t>map libraries a map librarians</a:t>
            </a:r>
          </a:p>
          <a:p>
            <a:pPr>
              <a:lnSpc>
                <a:spcPct val="110000"/>
              </a:lnSpc>
            </a:pPr>
            <a:r>
              <a:rPr lang="cs-CZ" i="1" dirty="0">
                <a:hlinkClick r:id="rId3"/>
              </a:rPr>
              <a:t>hodnota mapových kolekcí</a:t>
            </a:r>
            <a:r>
              <a:rPr lang="cs-CZ" i="1" dirty="0"/>
              <a:t>?</a:t>
            </a:r>
          </a:p>
          <a:p>
            <a:pPr>
              <a:lnSpc>
                <a:spcPct val="110000"/>
              </a:lnSpc>
            </a:pPr>
            <a:r>
              <a:rPr lang="cs-CZ" i="1" dirty="0"/>
              <a:t>historické mapy</a:t>
            </a:r>
          </a:p>
          <a:p>
            <a:pPr>
              <a:lnSpc>
                <a:spcPct val="110000"/>
              </a:lnSpc>
            </a:pPr>
            <a:r>
              <a:rPr lang="cs-CZ" i="1" dirty="0"/>
              <a:t>vzdělávání a GIS</a:t>
            </a:r>
          </a:p>
          <a:p>
            <a:endParaRPr lang="cs-CZ" dirty="0"/>
          </a:p>
          <a:p>
            <a:pPr marL="457200" indent="-457200">
              <a:buFont typeface="+mj-lt"/>
              <a:buAutoNum type="arabicPeriod"/>
            </a:pPr>
            <a:r>
              <a:rPr lang="cs-CZ" sz="2400" dirty="0">
                <a:hlinkClick r:id="rId4"/>
              </a:rPr>
              <a:t>Toronto Public Library</a:t>
            </a:r>
            <a:endParaRPr lang="cs-CZ" sz="2400" dirty="0"/>
          </a:p>
          <a:p>
            <a:pPr marL="457200" indent="-457200">
              <a:buFont typeface="+mj-lt"/>
              <a:buAutoNum type="arabicPeriod"/>
            </a:pPr>
            <a:r>
              <a:rPr lang="cs-CZ" sz="2400" dirty="0">
                <a:hlinkClick r:id="rId5"/>
              </a:rPr>
              <a:t>Staré mapy ve fondu VK Olomouc</a:t>
            </a:r>
            <a:endParaRPr lang="cs-CZ" sz="2400" dirty="0"/>
          </a:p>
          <a:p>
            <a:pPr marL="457200" indent="-457200">
              <a:buFont typeface="+mj-lt"/>
              <a:buAutoNum type="arabicPeriod"/>
            </a:pPr>
            <a:r>
              <a:rPr lang="cs-CZ" sz="2400" dirty="0">
                <a:hlinkClick r:id="rId6"/>
              </a:rPr>
              <a:t>Mapové sbírky MZK</a:t>
            </a:r>
            <a:endParaRPr lang="cs-CZ" sz="2400" dirty="0"/>
          </a:p>
          <a:p>
            <a:endParaRPr lang="cs-CZ" dirty="0"/>
          </a:p>
        </p:txBody>
      </p:sp>
      <p:pic>
        <p:nvPicPr>
          <p:cNvPr id="5" name="Obrázek 4">
            <a:extLst>
              <a:ext uri="{FF2B5EF4-FFF2-40B4-BE49-F238E27FC236}">
                <a16:creationId xmlns:a16="http://schemas.microsoft.com/office/drawing/2014/main" id="{FDED5B02-779F-4489-A018-EB50C256F88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766" y="365125"/>
            <a:ext cx="5362340" cy="4412854"/>
          </a:xfrm>
          <a:prstGeom prst="rect">
            <a:avLst/>
          </a:prstGeom>
        </p:spPr>
      </p:pic>
      <p:pic>
        <p:nvPicPr>
          <p:cNvPr id="6" name="Obrázek 5" descr="Obal odborného časopisu Journal of Map &amp; Geography Libraries, který se věnuje mapovým knihovnám a jejich roli.">
            <a:hlinkClick r:id="rId8"/>
            <a:extLst>
              <a:ext uri="{FF2B5EF4-FFF2-40B4-BE49-F238E27FC236}">
                <a16:creationId xmlns:a16="http://schemas.microsoft.com/office/drawing/2014/main" id="{9773925A-4C77-FE97-C39F-B0DC901762CA}"/>
              </a:ext>
            </a:extLst>
          </p:cNvPr>
          <p:cNvPicPr>
            <a:picLocks noChangeAspect="1"/>
          </p:cNvPicPr>
          <p:nvPr/>
        </p:nvPicPr>
        <p:blipFill>
          <a:blip r:embed="rId9"/>
          <a:stretch>
            <a:fillRect/>
          </a:stretch>
        </p:blipFill>
        <p:spPr>
          <a:xfrm>
            <a:off x="9378646" y="3545988"/>
            <a:ext cx="1898175" cy="27659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3710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7A68ED-0BE5-42D3-BEDE-298D6A4F1DC1}"/>
              </a:ext>
            </a:extLst>
          </p:cNvPr>
          <p:cNvSpPr>
            <a:spLocks noGrp="1"/>
          </p:cNvSpPr>
          <p:nvPr>
            <p:ph type="title"/>
          </p:nvPr>
        </p:nvSpPr>
        <p:spPr/>
        <p:txBody>
          <a:bodyPr/>
          <a:lstStyle/>
          <a:p>
            <a:r>
              <a:rPr lang="cs-CZ" dirty="0"/>
              <a:t>Digitalizace map</a:t>
            </a:r>
          </a:p>
        </p:txBody>
      </p:sp>
      <p:sp>
        <p:nvSpPr>
          <p:cNvPr id="3" name="Zástupný obsah 2">
            <a:extLst>
              <a:ext uri="{FF2B5EF4-FFF2-40B4-BE49-F238E27FC236}">
                <a16:creationId xmlns:a16="http://schemas.microsoft.com/office/drawing/2014/main" id="{24E98A2C-5EE2-424B-BF0A-CD109E6ED685}"/>
              </a:ext>
            </a:extLst>
          </p:cNvPr>
          <p:cNvSpPr>
            <a:spLocks noGrp="1"/>
          </p:cNvSpPr>
          <p:nvPr>
            <p:ph idx="1"/>
          </p:nvPr>
        </p:nvSpPr>
        <p:spPr/>
        <p:txBody>
          <a:bodyPr>
            <a:normAutofit/>
          </a:bodyPr>
          <a:lstStyle/>
          <a:p>
            <a:pPr marL="0" indent="0">
              <a:lnSpc>
                <a:spcPct val="110000"/>
              </a:lnSpc>
              <a:buNone/>
            </a:pPr>
            <a:r>
              <a:rPr lang="cs-CZ" dirty="0"/>
              <a:t>Specifika: </a:t>
            </a:r>
            <a:r>
              <a:rPr lang="cs-CZ" i="1" dirty="0"/>
              <a:t>rozměry; způsob ukládání, prostory</a:t>
            </a:r>
            <a:endParaRPr lang="cs-CZ" dirty="0"/>
          </a:p>
          <a:p>
            <a:pPr marL="514350" indent="-514350">
              <a:lnSpc>
                <a:spcPct val="110000"/>
              </a:lnSpc>
              <a:buFont typeface="+mj-lt"/>
              <a:buAutoNum type="arabicPeriod"/>
            </a:pPr>
            <a:r>
              <a:rPr lang="cs-CZ" dirty="0">
                <a:hlinkClick r:id="rId3"/>
              </a:rPr>
              <a:t>http://oldmaps.geolab.cz/</a:t>
            </a:r>
            <a:endParaRPr lang="cs-CZ" dirty="0"/>
          </a:p>
          <a:p>
            <a:pPr marL="514350" indent="-514350">
              <a:lnSpc>
                <a:spcPct val="110000"/>
              </a:lnSpc>
              <a:buFont typeface="+mj-lt"/>
              <a:buAutoNum type="arabicPeriod"/>
            </a:pPr>
            <a:r>
              <a:rPr lang="cs-CZ" dirty="0">
                <a:hlinkClick r:id="rId4"/>
              </a:rPr>
              <a:t>https://mapy.mzk.cz/mollova-sbirka/</a:t>
            </a:r>
            <a:endParaRPr lang="cs-CZ" dirty="0"/>
          </a:p>
          <a:p>
            <a:pPr>
              <a:lnSpc>
                <a:spcPct val="110000"/>
              </a:lnSpc>
            </a:pPr>
            <a:endParaRPr lang="cs-CZ" dirty="0"/>
          </a:p>
          <a:p>
            <a:pPr marL="0" indent="0">
              <a:lnSpc>
                <a:spcPct val="110000"/>
              </a:lnSpc>
              <a:buNone/>
            </a:pPr>
            <a:r>
              <a:rPr lang="cs-CZ" dirty="0"/>
              <a:t>Specifická metadata: </a:t>
            </a:r>
            <a:r>
              <a:rPr lang="cs-CZ" i="1" dirty="0"/>
              <a:t>georeferencing, geotagování</a:t>
            </a:r>
          </a:p>
          <a:p>
            <a:pPr>
              <a:lnSpc>
                <a:spcPct val="110000"/>
              </a:lnSpc>
            </a:pPr>
            <a:r>
              <a:rPr lang="cs-CZ" dirty="0">
                <a:hlinkClick r:id="rId5"/>
              </a:rPr>
              <a:t>https://www.staremapy.cz/</a:t>
            </a:r>
            <a:endParaRPr lang="cs-CZ" dirty="0"/>
          </a:p>
          <a:p>
            <a:pPr>
              <a:lnSpc>
                <a:spcPct val="110000"/>
              </a:lnSpc>
            </a:pPr>
            <a:endParaRPr lang="cs-CZ" dirty="0"/>
          </a:p>
        </p:txBody>
      </p:sp>
    </p:spTree>
    <p:extLst>
      <p:ext uri="{BB962C8B-B14F-4D97-AF65-F5344CB8AC3E}">
        <p14:creationId xmlns:p14="http://schemas.microsoft.com/office/powerpoint/2010/main" val="1621389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Ukázka z portálu sloužícího pro geotagování starých digitalizovanýgc map. V levém panelu je zobrazena naskenovaná stará mapa, v pravo pak stejná mapa překrytá nad moderní digitální mapu. ">
            <a:extLst>
              <a:ext uri="{FF2B5EF4-FFF2-40B4-BE49-F238E27FC236}">
                <a16:creationId xmlns:a16="http://schemas.microsoft.com/office/drawing/2014/main" id="{573ABC42-4047-4388-9D5B-2CF19BFCC423}"/>
              </a:ext>
            </a:extLst>
          </p:cNvPr>
          <p:cNvPicPr>
            <a:picLocks noChangeAspect="1"/>
          </p:cNvPicPr>
          <p:nvPr/>
        </p:nvPicPr>
        <p:blipFill rotWithShape="1">
          <a:blip r:embed="rId3">
            <a:extLst>
              <a:ext uri="{28A0092B-C50C-407E-A947-70E740481C1C}">
                <a14:useLocalDpi xmlns:a14="http://schemas.microsoft.com/office/drawing/2010/main" val="0"/>
              </a:ext>
            </a:extLst>
          </a:blip>
          <a:srcRect t="5085" r="1690"/>
          <a:stretch/>
        </p:blipFill>
        <p:spPr>
          <a:xfrm>
            <a:off x="1489886" y="238879"/>
            <a:ext cx="9212227" cy="6380241"/>
          </a:xfrm>
          <a:prstGeom prst="rect">
            <a:avLst/>
          </a:prstGeom>
        </p:spPr>
      </p:pic>
    </p:spTree>
    <p:extLst>
      <p:ext uri="{BB962C8B-B14F-4D97-AF65-F5344CB8AC3E}">
        <p14:creationId xmlns:p14="http://schemas.microsoft.com/office/powerpoint/2010/main" val="1919277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Ukázka z webu sběratele map Davida Rumseyho. Na ukázce je vidět stará mapa horského údolí překrytá přes moderní reliéfní digitální mapu.">
            <a:extLst>
              <a:ext uri="{FF2B5EF4-FFF2-40B4-BE49-F238E27FC236}">
                <a16:creationId xmlns:a16="http://schemas.microsoft.com/office/drawing/2014/main" id="{F2B83F2F-A940-4EBD-93C4-221907236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045" y="272241"/>
            <a:ext cx="8485910" cy="6313518"/>
          </a:xfrm>
          <a:prstGeom prst="rect">
            <a:avLst/>
          </a:prstGeom>
        </p:spPr>
      </p:pic>
      <p:sp>
        <p:nvSpPr>
          <p:cNvPr id="4" name="Obdélník 3">
            <a:extLst>
              <a:ext uri="{FF2B5EF4-FFF2-40B4-BE49-F238E27FC236}">
                <a16:creationId xmlns:a16="http://schemas.microsoft.com/office/drawing/2014/main" id="{BC3D0678-7CEA-4442-93A3-62B30D0A2A70}"/>
              </a:ext>
            </a:extLst>
          </p:cNvPr>
          <p:cNvSpPr/>
          <p:nvPr/>
        </p:nvSpPr>
        <p:spPr>
          <a:xfrm rot="16200000">
            <a:off x="-1663477" y="4041472"/>
            <a:ext cx="4442242" cy="646331"/>
          </a:xfrm>
          <a:prstGeom prst="rect">
            <a:avLst/>
          </a:prstGeom>
        </p:spPr>
        <p:txBody>
          <a:bodyPr wrap="none">
            <a:spAutoFit/>
          </a:bodyPr>
          <a:lstStyle/>
          <a:p>
            <a:r>
              <a:rPr lang="cs-CZ" dirty="0">
                <a:hlinkClick r:id="rId4"/>
              </a:rPr>
              <a:t>https://www.davidrumsey.com/home</a:t>
            </a:r>
            <a:endParaRPr lang="cs-CZ" dirty="0"/>
          </a:p>
          <a:p>
            <a:endParaRPr lang="cs-CZ" dirty="0"/>
          </a:p>
        </p:txBody>
      </p:sp>
      <p:pic>
        <p:nvPicPr>
          <p:cNvPr id="5" name="Obrázek 4">
            <a:extLst>
              <a:ext uri="{FF2B5EF4-FFF2-40B4-BE49-F238E27FC236}">
                <a16:creationId xmlns:a16="http://schemas.microsoft.com/office/drawing/2014/main" id="{9CD50360-0641-4115-9890-F103B8BB72B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rot="20679335">
            <a:off x="570630" y="4863558"/>
            <a:ext cx="620359" cy="884924"/>
          </a:xfrm>
          <a:prstGeom prst="rect">
            <a:avLst/>
          </a:prstGeom>
        </p:spPr>
      </p:pic>
    </p:spTree>
    <p:extLst>
      <p:ext uri="{BB962C8B-B14F-4D97-AF65-F5344CB8AC3E}">
        <p14:creationId xmlns:p14="http://schemas.microsoft.com/office/powerpoint/2010/main" val="344296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E21D7F-C38F-4F3A-8D25-E111424144F6}"/>
              </a:ext>
            </a:extLst>
          </p:cNvPr>
          <p:cNvSpPr>
            <a:spLocks noGrp="1"/>
          </p:cNvSpPr>
          <p:nvPr>
            <p:ph type="title"/>
          </p:nvPr>
        </p:nvSpPr>
        <p:spPr/>
        <p:txBody>
          <a:bodyPr/>
          <a:lstStyle/>
          <a:p>
            <a:r>
              <a:rPr lang="cs-CZ" dirty="0"/>
              <a:t>Mapové fondy </a:t>
            </a:r>
            <a:r>
              <a:rPr lang="cs-CZ" dirty="0">
                <a:latin typeface="+mn-lt"/>
              </a:rPr>
              <a:t>| Veřejné knihovny</a:t>
            </a:r>
          </a:p>
        </p:txBody>
      </p:sp>
      <p:sp>
        <p:nvSpPr>
          <p:cNvPr id="3" name="Zástupný obsah 2">
            <a:extLst>
              <a:ext uri="{FF2B5EF4-FFF2-40B4-BE49-F238E27FC236}">
                <a16:creationId xmlns:a16="http://schemas.microsoft.com/office/drawing/2014/main" id="{FBF70C78-CF39-411A-B30B-96D16F83E90C}"/>
              </a:ext>
            </a:extLst>
          </p:cNvPr>
          <p:cNvSpPr>
            <a:spLocks noGrp="1"/>
          </p:cNvSpPr>
          <p:nvPr>
            <p:ph idx="1"/>
          </p:nvPr>
        </p:nvSpPr>
        <p:spPr/>
        <p:txBody>
          <a:bodyPr>
            <a:normAutofit/>
          </a:bodyPr>
          <a:lstStyle/>
          <a:p>
            <a:pPr>
              <a:lnSpc>
                <a:spcPct val="120000"/>
              </a:lnSpc>
            </a:pPr>
            <a:r>
              <a:rPr lang="cs-CZ" i="1" dirty="0"/>
              <a:t>mapová gramotnost </a:t>
            </a:r>
            <a:r>
              <a:rPr lang="cs-CZ" sz="2000" dirty="0"/>
              <a:t>(např. </a:t>
            </a:r>
            <a:r>
              <a:rPr lang="cs-CZ" sz="2000" dirty="0">
                <a:hlinkClick r:id="rId3"/>
              </a:rPr>
              <a:t>https://thetruesize.com/</a:t>
            </a:r>
            <a:r>
              <a:rPr lang="cs-CZ" sz="2000" dirty="0"/>
              <a:t>)</a:t>
            </a:r>
            <a:endParaRPr lang="cs-CZ" dirty="0"/>
          </a:p>
          <a:p>
            <a:pPr>
              <a:lnSpc>
                <a:spcPct val="120000"/>
              </a:lnSpc>
            </a:pPr>
            <a:r>
              <a:rPr lang="cs-CZ" dirty="0">
                <a:hlinkClick r:id="rId4"/>
              </a:rPr>
              <a:t>KVK Liberec – Mapy kolem nás</a:t>
            </a:r>
            <a:endParaRPr lang="cs-CZ" dirty="0"/>
          </a:p>
          <a:p>
            <a:pPr>
              <a:lnSpc>
                <a:spcPct val="120000"/>
              </a:lnSpc>
            </a:pPr>
            <a:r>
              <a:rPr lang="cs-CZ" dirty="0">
                <a:hlinkClick r:id="rId5"/>
              </a:rPr>
              <a:t>open mapy</a:t>
            </a:r>
            <a:r>
              <a:rPr lang="cs-CZ" dirty="0"/>
              <a:t> a mapování</a:t>
            </a:r>
          </a:p>
          <a:p>
            <a:pPr>
              <a:lnSpc>
                <a:spcPct val="120000"/>
              </a:lnSpc>
            </a:pPr>
            <a:r>
              <a:rPr lang="cs-CZ" dirty="0"/>
              <a:t>crowdsourced mapování a </a:t>
            </a:r>
            <a:r>
              <a:rPr lang="cs-CZ" i="1" dirty="0"/>
              <a:t>crisis mapping</a:t>
            </a:r>
          </a:p>
          <a:p>
            <a:endParaRPr lang="cs-CZ" dirty="0"/>
          </a:p>
          <a:p>
            <a:pPr marL="0" indent="0">
              <a:buNone/>
            </a:pPr>
            <a:r>
              <a:rPr lang="cs-CZ" sz="2400" dirty="0">
                <a:solidFill>
                  <a:schemeClr val="accent1">
                    <a:lumMod val="75000"/>
                  </a:schemeClr>
                </a:solidFill>
                <a:hlinkClick r:id="rId6">
                  <a:extLst>
                    <a:ext uri="{A12FA001-AC4F-418D-AE19-62706E023703}">
                      <ahyp:hlinkClr xmlns:ahyp="http://schemas.microsoft.com/office/drawing/2018/hyperlinkcolor" val="tx"/>
                    </a:ext>
                  </a:extLst>
                </a:hlinkClick>
              </a:rPr>
              <a:t>https://what3words.com/</a:t>
            </a:r>
            <a:endParaRPr lang="cs-CZ" sz="2400" dirty="0">
              <a:solidFill>
                <a:schemeClr val="accent1">
                  <a:lumMod val="75000"/>
                </a:schemeClr>
              </a:solidFill>
            </a:endParaRPr>
          </a:p>
          <a:p>
            <a:pPr marL="0" indent="0">
              <a:buNone/>
            </a:pPr>
            <a:r>
              <a:rPr lang="cs-CZ" sz="2400" dirty="0">
                <a:solidFill>
                  <a:schemeClr val="tx1">
                    <a:lumMod val="50000"/>
                    <a:lumOff val="50000"/>
                  </a:schemeClr>
                </a:solidFill>
              </a:rPr>
              <a:t>uvařím.divadlo.vypneš</a:t>
            </a:r>
          </a:p>
        </p:txBody>
      </p:sp>
    </p:spTree>
    <p:extLst>
      <p:ext uri="{BB962C8B-B14F-4D97-AF65-F5344CB8AC3E}">
        <p14:creationId xmlns:p14="http://schemas.microsoft.com/office/powerpoint/2010/main" val="89322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BE9CC4-F201-49A7-900C-0EBCEE39E5B6}"/>
              </a:ext>
            </a:extLst>
          </p:cNvPr>
          <p:cNvSpPr>
            <a:spLocks noGrp="1"/>
          </p:cNvSpPr>
          <p:nvPr>
            <p:ph type="title"/>
          </p:nvPr>
        </p:nvSpPr>
        <p:spPr/>
        <p:txBody>
          <a:bodyPr/>
          <a:lstStyle/>
          <a:p>
            <a:r>
              <a:rPr lang="cs-CZ" dirty="0"/>
              <a:t>Faktografické databáze</a:t>
            </a:r>
          </a:p>
        </p:txBody>
      </p:sp>
      <p:sp>
        <p:nvSpPr>
          <p:cNvPr id="3" name="Zástupný obsah 2">
            <a:extLst>
              <a:ext uri="{FF2B5EF4-FFF2-40B4-BE49-F238E27FC236}">
                <a16:creationId xmlns:a16="http://schemas.microsoft.com/office/drawing/2014/main" id="{56275E4D-D822-4CCC-B15E-A52818E5B2AD}"/>
              </a:ext>
            </a:extLst>
          </p:cNvPr>
          <p:cNvSpPr>
            <a:spLocks noGrp="1"/>
          </p:cNvSpPr>
          <p:nvPr>
            <p:ph idx="1"/>
          </p:nvPr>
        </p:nvSpPr>
        <p:spPr/>
        <p:txBody>
          <a:bodyPr/>
          <a:lstStyle/>
          <a:p>
            <a:pPr marL="0" indent="0">
              <a:lnSpc>
                <a:spcPct val="110000"/>
              </a:lnSpc>
              <a:buNone/>
            </a:pPr>
            <a:r>
              <a:rPr lang="cs-CZ" dirty="0"/>
              <a:t>Specializované FD</a:t>
            </a:r>
          </a:p>
          <a:p>
            <a:pPr marL="514350" indent="-514350">
              <a:lnSpc>
                <a:spcPct val="110000"/>
              </a:lnSpc>
              <a:buFont typeface="+mj-lt"/>
              <a:buAutoNum type="arabicPeriod"/>
            </a:pPr>
            <a:r>
              <a:rPr lang="cs-CZ" dirty="0" err="1">
                <a:hlinkClick r:id="rId3"/>
              </a:rPr>
              <a:t>Chemspider</a:t>
            </a:r>
            <a:endParaRPr lang="cs-CZ" dirty="0"/>
          </a:p>
          <a:p>
            <a:pPr marL="514350" indent="-514350">
              <a:lnSpc>
                <a:spcPct val="110000"/>
              </a:lnSpc>
              <a:buFont typeface="+mj-lt"/>
              <a:buAutoNum type="arabicPeriod"/>
            </a:pPr>
            <a:r>
              <a:rPr lang="cs-CZ" dirty="0" err="1">
                <a:hlinkClick r:id="rId4"/>
              </a:rPr>
              <a:t>Drugbank</a:t>
            </a:r>
            <a:endParaRPr lang="cs-CZ" dirty="0"/>
          </a:p>
          <a:p>
            <a:pPr marL="514350" indent="-514350">
              <a:lnSpc>
                <a:spcPct val="110000"/>
              </a:lnSpc>
              <a:buFont typeface="+mj-lt"/>
              <a:buAutoNum type="arabicPeriod"/>
            </a:pPr>
            <a:r>
              <a:rPr lang="cs-CZ" dirty="0">
                <a:hlinkClick r:id="rId5"/>
              </a:rPr>
              <a:t>CIA World </a:t>
            </a:r>
            <a:r>
              <a:rPr lang="cs-CZ" dirty="0" err="1">
                <a:hlinkClick r:id="rId5"/>
              </a:rPr>
              <a:t>Factbook</a:t>
            </a:r>
            <a:endParaRPr lang="cs-CZ" dirty="0"/>
          </a:p>
          <a:p>
            <a:pPr marL="514350" indent="-514350">
              <a:lnSpc>
                <a:spcPct val="110000"/>
              </a:lnSpc>
              <a:buFont typeface="+mj-lt"/>
              <a:buAutoNum type="arabicPeriod"/>
            </a:pPr>
            <a:r>
              <a:rPr lang="cs-CZ" dirty="0" err="1">
                <a:hlinkClick r:id="rId6"/>
              </a:rPr>
              <a:t>Featherbase</a:t>
            </a:r>
            <a:endParaRPr lang="cs-CZ" dirty="0"/>
          </a:p>
          <a:p>
            <a:pPr marL="0" indent="0">
              <a:lnSpc>
                <a:spcPct val="110000"/>
              </a:lnSpc>
              <a:buNone/>
            </a:pPr>
            <a:r>
              <a:rPr lang="cs-CZ" i="1" dirty="0"/>
              <a:t>A tisíce dalších...</a:t>
            </a:r>
          </a:p>
          <a:p>
            <a:pPr>
              <a:lnSpc>
                <a:spcPct val="110000"/>
              </a:lnSpc>
            </a:pPr>
            <a:endParaRPr lang="cs-CZ" dirty="0"/>
          </a:p>
        </p:txBody>
      </p:sp>
    </p:spTree>
    <p:extLst>
      <p:ext uri="{BB962C8B-B14F-4D97-AF65-F5344CB8AC3E}">
        <p14:creationId xmlns:p14="http://schemas.microsoft.com/office/powerpoint/2010/main" val="332969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A0C6E49-A03B-4FC0-973D-007583EE8F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56" y="4315967"/>
            <a:ext cx="1897657" cy="1897657"/>
          </a:xfrm>
          <a:prstGeom prst="rect">
            <a:avLst/>
          </a:prstGeom>
        </p:spPr>
      </p:pic>
      <p:sp>
        <p:nvSpPr>
          <p:cNvPr id="9" name="TextovéPole 8">
            <a:extLst>
              <a:ext uri="{FF2B5EF4-FFF2-40B4-BE49-F238E27FC236}">
                <a16:creationId xmlns:a16="http://schemas.microsoft.com/office/drawing/2014/main" id="{35A66029-FFF3-4AF2-9FD0-60E9C6DA60DF}"/>
              </a:ext>
            </a:extLst>
          </p:cNvPr>
          <p:cNvSpPr txBox="1"/>
          <p:nvPr/>
        </p:nvSpPr>
        <p:spPr>
          <a:xfrm>
            <a:off x="678005" y="494001"/>
            <a:ext cx="5417995" cy="2035301"/>
          </a:xfrm>
          <a:prstGeom prst="rect">
            <a:avLst/>
          </a:prstGeom>
          <a:noFill/>
        </p:spPr>
        <p:txBody>
          <a:bodyPr wrap="square">
            <a:spAutoFit/>
          </a:bodyPr>
          <a:lstStyle/>
          <a:p>
            <a:pPr>
              <a:lnSpc>
                <a:spcPct val="120000"/>
              </a:lnSpc>
            </a:pPr>
            <a:r>
              <a:rPr lang="cs-CZ" sz="3600" dirty="0"/>
              <a:t>Co vše patří do takzvané </a:t>
            </a:r>
            <a:r>
              <a:rPr lang="cs-CZ" sz="3600" dirty="0">
                <a:latin typeface="+mj-lt"/>
              </a:rPr>
              <a:t>šedé literatury</a:t>
            </a:r>
            <a:r>
              <a:rPr lang="cs-CZ" sz="3600" dirty="0"/>
              <a:t>?</a:t>
            </a:r>
            <a:endParaRPr lang="cs-CZ" sz="3600" dirty="0">
              <a:latin typeface="+mj-lt"/>
            </a:endParaRPr>
          </a:p>
        </p:txBody>
      </p:sp>
    </p:spTree>
    <p:extLst>
      <p:ext uri="{BB962C8B-B14F-4D97-AF65-F5344CB8AC3E}">
        <p14:creationId xmlns:p14="http://schemas.microsoft.com/office/powerpoint/2010/main" val="3612466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A584E1-E23B-44F7-86BC-2E3F4EF5133C}"/>
              </a:ext>
            </a:extLst>
          </p:cNvPr>
          <p:cNvSpPr>
            <a:spLocks noGrp="1"/>
          </p:cNvSpPr>
          <p:nvPr>
            <p:ph type="title"/>
          </p:nvPr>
        </p:nvSpPr>
        <p:spPr/>
        <p:txBody>
          <a:bodyPr/>
          <a:lstStyle/>
          <a:p>
            <a:r>
              <a:rPr lang="cs-CZ" dirty="0"/>
              <a:t>Šedá literatura</a:t>
            </a:r>
          </a:p>
        </p:txBody>
      </p:sp>
      <p:sp>
        <p:nvSpPr>
          <p:cNvPr id="3" name="Zástupný obsah 2">
            <a:extLst>
              <a:ext uri="{FF2B5EF4-FFF2-40B4-BE49-F238E27FC236}">
                <a16:creationId xmlns:a16="http://schemas.microsoft.com/office/drawing/2014/main" id="{25860E22-76B9-443B-8790-C1FDFCDFC03D}"/>
              </a:ext>
            </a:extLst>
          </p:cNvPr>
          <p:cNvSpPr>
            <a:spLocks noGrp="1"/>
          </p:cNvSpPr>
          <p:nvPr>
            <p:ph idx="1"/>
          </p:nvPr>
        </p:nvSpPr>
        <p:spPr/>
        <p:txBody>
          <a:bodyPr>
            <a:normAutofit fontScale="92500" lnSpcReduction="10000"/>
          </a:bodyPr>
          <a:lstStyle/>
          <a:p>
            <a:pPr>
              <a:lnSpc>
                <a:spcPct val="110000"/>
              </a:lnSpc>
            </a:pPr>
            <a:r>
              <a:rPr lang="cs-CZ" dirty="0"/>
              <a:t>„Informace produkované na všech úrovních vládních, akademických, obchodních a průmyslových institucí v elektronické i tištěné podobě, které současně nejsou vydávány komerčními vydavateli, tj. institucemi, jejichž </a:t>
            </a:r>
            <a:br>
              <a:rPr lang="cs-CZ" dirty="0"/>
            </a:br>
            <a:r>
              <a:rPr lang="cs-CZ" dirty="0"/>
              <a:t>hlavní činností je vydavatelská činnost.“ </a:t>
            </a:r>
            <a:r>
              <a:rPr lang="cs-CZ" sz="1900" dirty="0">
                <a:latin typeface="Work Sans Light" panose="00000400000000000000" pitchFamily="2" charset="-18"/>
              </a:rPr>
              <a:t>(Lucemburská definice)</a:t>
            </a:r>
          </a:p>
          <a:p>
            <a:pPr>
              <a:lnSpc>
                <a:spcPct val="110000"/>
              </a:lnSpc>
            </a:pPr>
            <a:r>
              <a:rPr lang="cs-CZ" i="1" dirty="0"/>
              <a:t>„Vše, co čteme kromě časopisů a knih, </a:t>
            </a:r>
            <a:br>
              <a:rPr lang="cs-CZ" i="1" dirty="0"/>
            </a:br>
            <a:r>
              <a:rPr lang="cs-CZ" i="1" dirty="0"/>
              <a:t>lze považovat za šedou literaturu“ </a:t>
            </a:r>
            <a:r>
              <a:rPr lang="cs-CZ" sz="1800" dirty="0">
                <a:hlinkClick r:id="rId3"/>
              </a:rPr>
              <a:t>ZDROJ</a:t>
            </a:r>
            <a:endParaRPr lang="cs-CZ" dirty="0"/>
          </a:p>
          <a:p>
            <a:pPr>
              <a:lnSpc>
                <a:spcPct val="110000"/>
              </a:lnSpc>
            </a:pPr>
            <a:r>
              <a:rPr lang="cs-CZ" dirty="0">
                <a:hlinkClick r:id="rId4"/>
              </a:rPr>
              <a:t>Právní pohled na ŠL</a:t>
            </a:r>
            <a:endParaRPr lang="cs-CZ" dirty="0"/>
          </a:p>
          <a:p>
            <a:pPr>
              <a:lnSpc>
                <a:spcPct val="110000"/>
              </a:lnSpc>
            </a:pPr>
            <a:r>
              <a:rPr lang="cs-CZ" dirty="0">
                <a:highlight>
                  <a:srgbClr val="FFFF00"/>
                </a:highlight>
              </a:rPr>
              <a:t>Proč je důležitá?</a:t>
            </a:r>
          </a:p>
        </p:txBody>
      </p:sp>
    </p:spTree>
    <p:extLst>
      <p:ext uri="{BB962C8B-B14F-4D97-AF65-F5344CB8AC3E}">
        <p14:creationId xmlns:p14="http://schemas.microsoft.com/office/powerpoint/2010/main" val="4088291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Diagram v podobě slunce a jeho paprsků ukazuje různé druhy a typy šedé literatury. Kromě datasetů jsou v diagramu zmíněny především třeba diplomové práce, materiály z přednášek, produktové katalogy, preprinty, vědecké reporty a podobně.">
            <a:extLst>
              <a:ext uri="{FF2B5EF4-FFF2-40B4-BE49-F238E27FC236}">
                <a16:creationId xmlns:a16="http://schemas.microsoft.com/office/drawing/2014/main" id="{6D9373B9-B08E-45F8-8EE7-87578A1CF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178" y="0"/>
            <a:ext cx="6939643" cy="6858000"/>
          </a:xfrm>
          <a:prstGeom prst="rect">
            <a:avLst/>
          </a:prstGeom>
        </p:spPr>
      </p:pic>
      <p:sp>
        <p:nvSpPr>
          <p:cNvPr id="2" name="TextovéPole 1">
            <a:extLst>
              <a:ext uri="{FF2B5EF4-FFF2-40B4-BE49-F238E27FC236}">
                <a16:creationId xmlns:a16="http://schemas.microsoft.com/office/drawing/2014/main" id="{A0DCD451-8515-6B9B-9DEC-33A6DD4DFD68}"/>
              </a:ext>
            </a:extLst>
          </p:cNvPr>
          <p:cNvSpPr txBox="1"/>
          <p:nvPr/>
        </p:nvSpPr>
        <p:spPr>
          <a:xfrm>
            <a:off x="253389" y="308473"/>
            <a:ext cx="2875402" cy="369332"/>
          </a:xfrm>
          <a:prstGeom prst="rect">
            <a:avLst/>
          </a:prstGeom>
          <a:noFill/>
        </p:spPr>
        <p:txBody>
          <a:bodyPr wrap="square" rtlCol="0">
            <a:spAutoFit/>
          </a:bodyPr>
          <a:lstStyle/>
          <a:p>
            <a:r>
              <a:rPr lang="cs-CZ" i="1" dirty="0"/>
              <a:t>greynet project</a:t>
            </a:r>
            <a:endParaRPr lang="en-GB" i="1" dirty="0"/>
          </a:p>
        </p:txBody>
      </p:sp>
    </p:spTree>
    <p:extLst>
      <p:ext uri="{BB962C8B-B14F-4D97-AF65-F5344CB8AC3E}">
        <p14:creationId xmlns:p14="http://schemas.microsoft.com/office/powerpoint/2010/main" val="2152137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Diagram ukazuje typy šedé literatury, které se ukládají do Národního úložiště šedé literatury (NUŠL). Jsou to především vysokoškolské práce, různé druhy zpráv (výzkumné, technické, statistické atp.), autorské práce jako jsou preprinty nebo referáty, firemní literatury, propagační a vzdělávací materiály - například katalogy výstav a průvodce expozicemi nebo konferenční materiály.">
            <a:extLst>
              <a:ext uri="{FF2B5EF4-FFF2-40B4-BE49-F238E27FC236}">
                <a16:creationId xmlns:a16="http://schemas.microsoft.com/office/drawing/2014/main" id="{78CA8BDD-ED86-4CBA-80C5-E2BC98CC0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711200"/>
            <a:ext cx="10160000" cy="5435600"/>
          </a:xfrm>
          <a:prstGeom prst="rect">
            <a:avLst/>
          </a:prstGeom>
        </p:spPr>
      </p:pic>
    </p:spTree>
    <p:extLst>
      <p:ext uri="{BB962C8B-B14F-4D97-AF65-F5344CB8AC3E}">
        <p14:creationId xmlns:p14="http://schemas.microsoft.com/office/powerpoint/2010/main" val="963472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1C8A70-C070-408D-884D-31C43B4B1A02}"/>
              </a:ext>
            </a:extLst>
          </p:cNvPr>
          <p:cNvSpPr>
            <a:spLocks noGrp="1"/>
          </p:cNvSpPr>
          <p:nvPr>
            <p:ph type="title"/>
          </p:nvPr>
        </p:nvSpPr>
        <p:spPr/>
        <p:txBody>
          <a:bodyPr/>
          <a:lstStyle/>
          <a:p>
            <a:r>
              <a:rPr lang="cs-CZ" b="1" dirty="0"/>
              <a:t>Národní úložiště šedé literatury</a:t>
            </a:r>
            <a:endParaRPr lang="cs-CZ" dirty="0"/>
          </a:p>
        </p:txBody>
      </p:sp>
      <p:sp>
        <p:nvSpPr>
          <p:cNvPr id="3" name="Zástupný obsah 2">
            <a:extLst>
              <a:ext uri="{FF2B5EF4-FFF2-40B4-BE49-F238E27FC236}">
                <a16:creationId xmlns:a16="http://schemas.microsoft.com/office/drawing/2014/main" id="{57D0C61F-1A99-4685-A362-631941145449}"/>
              </a:ext>
            </a:extLst>
          </p:cNvPr>
          <p:cNvSpPr>
            <a:spLocks noGrp="1"/>
          </p:cNvSpPr>
          <p:nvPr>
            <p:ph idx="1"/>
          </p:nvPr>
        </p:nvSpPr>
        <p:spPr/>
        <p:txBody>
          <a:bodyPr/>
          <a:lstStyle/>
          <a:p>
            <a:r>
              <a:rPr lang="cs-CZ" dirty="0"/>
              <a:t>NUŠL</a:t>
            </a:r>
          </a:p>
          <a:p>
            <a:r>
              <a:rPr lang="cs-CZ" dirty="0"/>
              <a:t>NTK, 2008</a:t>
            </a:r>
          </a:p>
          <a:p>
            <a:r>
              <a:rPr lang="cs-CZ" dirty="0"/>
              <a:t>Pár ukázek dokumentů z NUŠL:</a:t>
            </a:r>
          </a:p>
          <a:p>
            <a:pPr marL="514350" indent="-514350">
              <a:buFont typeface="+mj-lt"/>
              <a:buAutoNum type="arabicPeriod"/>
            </a:pPr>
            <a:r>
              <a:rPr lang="cs-CZ" dirty="0">
                <a:hlinkClick r:id="rId3"/>
              </a:rPr>
              <a:t>http://invenio.nusl.cz/record/161364?ln=cs</a:t>
            </a:r>
            <a:endParaRPr lang="cs-CZ" dirty="0"/>
          </a:p>
          <a:p>
            <a:pPr marL="514350" indent="-514350">
              <a:buFont typeface="+mj-lt"/>
              <a:buAutoNum type="arabicPeriod"/>
            </a:pPr>
            <a:r>
              <a:rPr lang="cs-CZ" dirty="0">
                <a:hlinkClick r:id="rId4"/>
              </a:rPr>
              <a:t>http://invenio.nusl.cz/record/201443?ln=cs</a:t>
            </a:r>
            <a:endParaRPr lang="cs-CZ" dirty="0"/>
          </a:p>
          <a:p>
            <a:pPr marL="514350" indent="-514350">
              <a:buFont typeface="+mj-lt"/>
              <a:buAutoNum type="arabicPeriod"/>
            </a:pPr>
            <a:r>
              <a:rPr lang="cs-CZ" dirty="0">
                <a:hlinkClick r:id="rId5"/>
              </a:rPr>
              <a:t>http://invenio.nusl.cz/record/409361?ln=cs</a:t>
            </a:r>
            <a:endParaRPr lang="cs-CZ" dirty="0"/>
          </a:p>
          <a:p>
            <a:pPr marL="514350" indent="-514350">
              <a:buFont typeface="+mj-lt"/>
              <a:buAutoNum type="arabicPeriod"/>
            </a:pPr>
            <a:r>
              <a:rPr lang="cs-CZ" dirty="0">
                <a:hlinkClick r:id="rId6"/>
              </a:rPr>
              <a:t>http://invenio.nusl.cz/record/395910?ln=cs</a:t>
            </a:r>
            <a:endParaRPr lang="cs-CZ" dirty="0"/>
          </a:p>
          <a:p>
            <a:endParaRPr lang="cs-CZ" dirty="0"/>
          </a:p>
          <a:p>
            <a:endParaRPr lang="cs-CZ" dirty="0"/>
          </a:p>
          <a:p>
            <a:endParaRPr lang="cs-CZ" dirty="0"/>
          </a:p>
        </p:txBody>
      </p:sp>
    </p:spTree>
    <p:extLst>
      <p:ext uri="{BB962C8B-B14F-4D97-AF65-F5344CB8AC3E}">
        <p14:creationId xmlns:p14="http://schemas.microsoft.com/office/powerpoint/2010/main" val="343791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A0C6E49-A03B-4FC0-973D-007583EE8F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56" y="4315967"/>
            <a:ext cx="1897657" cy="1897657"/>
          </a:xfrm>
          <a:prstGeom prst="rect">
            <a:avLst/>
          </a:prstGeom>
        </p:spPr>
      </p:pic>
      <p:sp>
        <p:nvSpPr>
          <p:cNvPr id="9" name="TextovéPole 8">
            <a:extLst>
              <a:ext uri="{FF2B5EF4-FFF2-40B4-BE49-F238E27FC236}">
                <a16:creationId xmlns:a16="http://schemas.microsoft.com/office/drawing/2014/main" id="{35A66029-FFF3-4AF2-9FD0-60E9C6DA60DF}"/>
              </a:ext>
            </a:extLst>
          </p:cNvPr>
          <p:cNvSpPr txBox="1"/>
          <p:nvPr/>
        </p:nvSpPr>
        <p:spPr>
          <a:xfrm>
            <a:off x="678005" y="494001"/>
            <a:ext cx="5417995" cy="1370503"/>
          </a:xfrm>
          <a:prstGeom prst="rect">
            <a:avLst/>
          </a:prstGeom>
          <a:noFill/>
        </p:spPr>
        <p:txBody>
          <a:bodyPr wrap="square">
            <a:spAutoFit/>
          </a:bodyPr>
          <a:lstStyle/>
          <a:p>
            <a:pPr>
              <a:lnSpc>
                <a:spcPct val="120000"/>
              </a:lnSpc>
            </a:pPr>
            <a:r>
              <a:rPr lang="cs-CZ" sz="3600" dirty="0"/>
              <a:t>Proč pořizovat fondy </a:t>
            </a:r>
            <a:r>
              <a:rPr lang="cs-CZ" sz="3600" dirty="0">
                <a:latin typeface="+mj-lt"/>
              </a:rPr>
              <a:t>cizojazyčné</a:t>
            </a:r>
            <a:r>
              <a:rPr lang="cs-CZ" sz="3600" dirty="0"/>
              <a:t> literatury?</a:t>
            </a:r>
            <a:endParaRPr lang="cs-CZ" sz="3600" dirty="0">
              <a:latin typeface="+mj-lt"/>
            </a:endParaRPr>
          </a:p>
        </p:txBody>
      </p:sp>
    </p:spTree>
    <p:extLst>
      <p:ext uri="{BB962C8B-B14F-4D97-AF65-F5344CB8AC3E}">
        <p14:creationId xmlns:p14="http://schemas.microsoft.com/office/powerpoint/2010/main" val="3326254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760F8E-4EFE-4AAD-AB44-F60B21DEDFE0}"/>
              </a:ext>
            </a:extLst>
          </p:cNvPr>
          <p:cNvSpPr>
            <a:spLocks noGrp="1"/>
          </p:cNvSpPr>
          <p:nvPr>
            <p:ph type="title"/>
          </p:nvPr>
        </p:nvSpPr>
        <p:spPr/>
        <p:txBody>
          <a:bodyPr/>
          <a:lstStyle/>
          <a:p>
            <a:r>
              <a:rPr lang="cs-CZ" dirty="0"/>
              <a:t>Cizojazyčná literatura</a:t>
            </a:r>
          </a:p>
        </p:txBody>
      </p:sp>
      <p:sp>
        <p:nvSpPr>
          <p:cNvPr id="3" name="Zástupný obsah 2">
            <a:extLst>
              <a:ext uri="{FF2B5EF4-FFF2-40B4-BE49-F238E27FC236}">
                <a16:creationId xmlns:a16="http://schemas.microsoft.com/office/drawing/2014/main" id="{D9F0337F-321A-4C69-AFA7-C6F787D966A3}"/>
              </a:ext>
            </a:extLst>
          </p:cNvPr>
          <p:cNvSpPr>
            <a:spLocks noGrp="1"/>
          </p:cNvSpPr>
          <p:nvPr>
            <p:ph idx="1"/>
          </p:nvPr>
        </p:nvSpPr>
        <p:spPr/>
        <p:txBody>
          <a:bodyPr>
            <a:normAutofit/>
          </a:bodyPr>
          <a:lstStyle/>
          <a:p>
            <a:pPr marL="0" indent="0">
              <a:lnSpc>
                <a:spcPct val="140000"/>
              </a:lnSpc>
              <a:buNone/>
            </a:pPr>
            <a:r>
              <a:rPr lang="cs-CZ" sz="2000" dirty="0"/>
              <a:t>„</a:t>
            </a:r>
            <a:r>
              <a:rPr lang="en-US" sz="2000" dirty="0"/>
              <a:t>The Central Library has dictionaries and books for learning 68 different languages. For over 25 of those languages, we have a representative sampling of fiction and nonfiction books in the language. The Spanish collection is the largest and covers a wide variety of subjects, including books and tapes for English speakers learning Spanish and for Spanish speakers learning English; guides for citizenship, employment, and high school equivalency; cookbooks, car repair manuals, general self-help books and a wide variety of Spanish, Latin American, and South American literature. The Central Library also has a selection of magazines in Spanish, French and German.</a:t>
            </a:r>
            <a:r>
              <a:rPr lang="cs-CZ" sz="2000" dirty="0"/>
              <a:t>“ </a:t>
            </a:r>
            <a:r>
              <a:rPr lang="cs-CZ" sz="2000" i="1" dirty="0"/>
              <a:t>(</a:t>
            </a:r>
            <a:r>
              <a:rPr lang="cs-CZ" sz="2000" i="1" dirty="0">
                <a:hlinkClick r:id="rId3"/>
              </a:rPr>
              <a:t>Madison Public Library</a:t>
            </a:r>
            <a:r>
              <a:rPr lang="cs-CZ" sz="2000" i="1" dirty="0"/>
              <a:t>)</a:t>
            </a:r>
          </a:p>
        </p:txBody>
      </p:sp>
    </p:spTree>
    <p:extLst>
      <p:ext uri="{BB962C8B-B14F-4D97-AF65-F5344CB8AC3E}">
        <p14:creationId xmlns:p14="http://schemas.microsoft.com/office/powerpoint/2010/main" val="4147579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DF4549-E664-41E0-8EFE-70834E3A5A7E}"/>
              </a:ext>
            </a:extLst>
          </p:cNvPr>
          <p:cNvSpPr>
            <a:spLocks noGrp="1"/>
          </p:cNvSpPr>
          <p:nvPr>
            <p:ph type="title"/>
          </p:nvPr>
        </p:nvSpPr>
        <p:spPr/>
        <p:txBody>
          <a:bodyPr/>
          <a:lstStyle/>
          <a:p>
            <a:r>
              <a:rPr lang="cs-CZ" dirty="0"/>
              <a:t>Cizojazyčná literatura</a:t>
            </a:r>
          </a:p>
        </p:txBody>
      </p:sp>
      <p:sp>
        <p:nvSpPr>
          <p:cNvPr id="3" name="Zástupný obsah 2">
            <a:extLst>
              <a:ext uri="{FF2B5EF4-FFF2-40B4-BE49-F238E27FC236}">
                <a16:creationId xmlns:a16="http://schemas.microsoft.com/office/drawing/2014/main" id="{8648178F-93D8-4A3E-AC14-744A9954891E}"/>
              </a:ext>
            </a:extLst>
          </p:cNvPr>
          <p:cNvSpPr>
            <a:spLocks noGrp="1"/>
          </p:cNvSpPr>
          <p:nvPr>
            <p:ph idx="1"/>
          </p:nvPr>
        </p:nvSpPr>
        <p:spPr/>
        <p:txBody>
          <a:bodyPr>
            <a:normAutofit/>
          </a:bodyPr>
          <a:lstStyle/>
          <a:p>
            <a:r>
              <a:rPr lang="cs-CZ" sz="2400" dirty="0"/>
              <a:t>koncepce rozvoje knihoven v ČR 2011-2015</a:t>
            </a:r>
          </a:p>
          <a:p>
            <a:r>
              <a:rPr lang="cs-CZ" sz="2400" dirty="0"/>
              <a:t>doplňování cizojazyčné literatury jednou z priorit</a:t>
            </a:r>
          </a:p>
          <a:p>
            <a:r>
              <a:rPr lang="cs-CZ" sz="2400" dirty="0"/>
              <a:t>2013: průzkum (550+ knihoven)</a:t>
            </a:r>
          </a:p>
          <a:p>
            <a:r>
              <a:rPr lang="cs-CZ" sz="2400" dirty="0"/>
              <a:t>projekt </a:t>
            </a:r>
            <a:r>
              <a:rPr lang="cs-CZ" sz="2400" i="1" dirty="0"/>
              <a:t>Cizojazyčná literatura</a:t>
            </a:r>
          </a:p>
          <a:p>
            <a:r>
              <a:rPr lang="cs-CZ" sz="2400" i="1" dirty="0">
                <a:hlinkClick r:id="rId3"/>
              </a:rPr>
              <a:t>54 center</a:t>
            </a:r>
            <a:endParaRPr lang="cs-CZ" sz="2400" i="1" dirty="0"/>
          </a:p>
          <a:p>
            <a:endParaRPr lang="cs-CZ" sz="2400" dirty="0"/>
          </a:p>
          <a:p>
            <a:r>
              <a:rPr lang="cs-CZ" sz="2400" dirty="0"/>
              <a:t>spolupráce se zahraničními institucemi v ČR</a:t>
            </a:r>
          </a:p>
          <a:p>
            <a:r>
              <a:rPr lang="cs-CZ" sz="2400" i="1" dirty="0"/>
              <a:t>Francouzský institut, Goethe Institut, Severský dům atp.</a:t>
            </a:r>
          </a:p>
          <a:p>
            <a:r>
              <a:rPr lang="cs-CZ" sz="2400" dirty="0">
                <a:hlinkClick r:id="rId4"/>
              </a:rPr>
              <a:t>Pardubice</a:t>
            </a:r>
            <a:r>
              <a:rPr lang="cs-CZ" sz="2400" dirty="0"/>
              <a:t> | </a:t>
            </a:r>
            <a:r>
              <a:rPr lang="cs-CZ" sz="2400" dirty="0">
                <a:hlinkClick r:id="rId5"/>
              </a:rPr>
              <a:t>Liberec</a:t>
            </a:r>
            <a:endParaRPr lang="cs-CZ" sz="2400" dirty="0"/>
          </a:p>
        </p:txBody>
      </p:sp>
    </p:spTree>
    <p:extLst>
      <p:ext uri="{BB962C8B-B14F-4D97-AF65-F5344CB8AC3E}">
        <p14:creationId xmlns:p14="http://schemas.microsoft.com/office/powerpoint/2010/main" val="3732646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0FCF8-5ED9-4480-BDCE-D8D4786D4C87}"/>
              </a:ext>
            </a:extLst>
          </p:cNvPr>
          <p:cNvSpPr>
            <a:spLocks noGrp="1"/>
          </p:cNvSpPr>
          <p:nvPr>
            <p:ph type="title"/>
          </p:nvPr>
        </p:nvSpPr>
        <p:spPr/>
        <p:txBody>
          <a:bodyPr/>
          <a:lstStyle/>
          <a:p>
            <a:r>
              <a:rPr lang="cs-CZ" dirty="0"/>
              <a:t>Cizojazyčná literatura</a:t>
            </a:r>
          </a:p>
        </p:txBody>
      </p:sp>
      <p:sp>
        <p:nvSpPr>
          <p:cNvPr id="3" name="Zástupný obsah 2">
            <a:extLst>
              <a:ext uri="{FF2B5EF4-FFF2-40B4-BE49-F238E27FC236}">
                <a16:creationId xmlns:a16="http://schemas.microsoft.com/office/drawing/2014/main" id="{07E758BD-2BE2-461A-9D1D-FEC497012A86}"/>
              </a:ext>
            </a:extLst>
          </p:cNvPr>
          <p:cNvSpPr>
            <a:spLocks noGrp="1"/>
          </p:cNvSpPr>
          <p:nvPr>
            <p:ph idx="1"/>
          </p:nvPr>
        </p:nvSpPr>
        <p:spPr/>
        <p:txBody>
          <a:bodyPr/>
          <a:lstStyle/>
          <a:p>
            <a:pPr>
              <a:lnSpc>
                <a:spcPct val="110000"/>
              </a:lnSpc>
            </a:pPr>
            <a:r>
              <a:rPr lang="cs-CZ" dirty="0"/>
              <a:t>knihy pro děti?</a:t>
            </a:r>
          </a:p>
          <a:p>
            <a:pPr>
              <a:lnSpc>
                <a:spcPct val="110000"/>
              </a:lnSpc>
            </a:pPr>
            <a:r>
              <a:rPr lang="en-US" i="1" dirty="0"/>
              <a:t>The World Through Picture Books</a:t>
            </a:r>
            <a:endParaRPr lang="cs-CZ" i="1" dirty="0"/>
          </a:p>
          <a:p>
            <a:pPr>
              <a:lnSpc>
                <a:spcPct val="110000"/>
              </a:lnSpc>
            </a:pPr>
            <a:r>
              <a:rPr lang="cs-CZ" dirty="0"/>
              <a:t>lokální ankety v rámci zemí</a:t>
            </a:r>
          </a:p>
          <a:p>
            <a:pPr>
              <a:lnSpc>
                <a:spcPct val="110000"/>
              </a:lnSpc>
            </a:pPr>
            <a:r>
              <a:rPr lang="cs-CZ" dirty="0"/>
              <a:t>IFLA katalog volně </a:t>
            </a:r>
            <a:r>
              <a:rPr lang="cs-CZ" dirty="0">
                <a:hlinkClick r:id="rId3"/>
              </a:rPr>
              <a:t>dostupný zde</a:t>
            </a:r>
            <a:endParaRPr lang="cs-CZ" dirty="0"/>
          </a:p>
        </p:txBody>
      </p:sp>
      <p:pic>
        <p:nvPicPr>
          <p:cNvPr id="6" name="Obrázek 5" descr="Obálka katalogu dětských knih, který vydala IFLA. ">
            <a:extLst>
              <a:ext uri="{FF2B5EF4-FFF2-40B4-BE49-F238E27FC236}">
                <a16:creationId xmlns:a16="http://schemas.microsoft.com/office/drawing/2014/main" id="{E9C6B845-CF95-4A3D-B9C1-D5276B177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512" y="1690688"/>
            <a:ext cx="3261934" cy="4613564"/>
          </a:xfrm>
          <a:prstGeom prst="rect">
            <a:avLst/>
          </a:prstGeom>
        </p:spPr>
      </p:pic>
      <p:pic>
        <p:nvPicPr>
          <p:cNvPr id="5" name="Obrázek 4" descr="Obsah obrázku kreslení, plot&#10;&#10;Popis byl vytvořen automaticky">
            <a:extLst>
              <a:ext uri="{FF2B5EF4-FFF2-40B4-BE49-F238E27FC236}">
                <a16:creationId xmlns:a16="http://schemas.microsoft.com/office/drawing/2014/main" id="{050A9F78-C4B7-421C-B305-AB34F9BE031D}"/>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6096000" y="3883727"/>
            <a:ext cx="620359" cy="884924"/>
          </a:xfrm>
          <a:prstGeom prst="rect">
            <a:avLst/>
          </a:prstGeom>
        </p:spPr>
      </p:pic>
    </p:spTree>
    <p:extLst>
      <p:ext uri="{BB962C8B-B14F-4D97-AF65-F5344CB8AC3E}">
        <p14:creationId xmlns:p14="http://schemas.microsoft.com/office/powerpoint/2010/main" val="3763807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96F1CF-9868-4F46-B74C-D17CAC451704}"/>
              </a:ext>
            </a:extLst>
          </p:cNvPr>
          <p:cNvSpPr>
            <a:spLocks noGrp="1"/>
          </p:cNvSpPr>
          <p:nvPr>
            <p:ph type="title"/>
          </p:nvPr>
        </p:nvSpPr>
        <p:spPr/>
        <p:txBody>
          <a:bodyPr/>
          <a:lstStyle/>
          <a:p>
            <a:r>
              <a:rPr lang="cs-CZ" dirty="0"/>
              <a:t>Fondy deskových her</a:t>
            </a:r>
          </a:p>
        </p:txBody>
      </p:sp>
      <p:sp>
        <p:nvSpPr>
          <p:cNvPr id="3" name="Zástupný obsah 2">
            <a:extLst>
              <a:ext uri="{FF2B5EF4-FFF2-40B4-BE49-F238E27FC236}">
                <a16:creationId xmlns:a16="http://schemas.microsoft.com/office/drawing/2014/main" id="{A1694C8B-F125-4E05-8000-06D60081E313}"/>
              </a:ext>
            </a:extLst>
          </p:cNvPr>
          <p:cNvSpPr>
            <a:spLocks noGrp="1"/>
          </p:cNvSpPr>
          <p:nvPr>
            <p:ph idx="1"/>
          </p:nvPr>
        </p:nvSpPr>
        <p:spPr/>
        <p:txBody>
          <a:bodyPr>
            <a:normAutofit/>
          </a:bodyPr>
          <a:lstStyle/>
          <a:p>
            <a:pPr>
              <a:lnSpc>
                <a:spcPct val="110000"/>
              </a:lnSpc>
            </a:pPr>
            <a:r>
              <a:rPr lang="cs-CZ" dirty="0"/>
              <a:t>hraní her jako zdroj sociálního kapitálu</a:t>
            </a:r>
          </a:p>
          <a:p>
            <a:pPr>
              <a:lnSpc>
                <a:spcPct val="110000"/>
              </a:lnSpc>
            </a:pPr>
            <a:r>
              <a:rPr lang="cs-CZ" dirty="0"/>
              <a:t>není divu, že to knihovny zajímá…</a:t>
            </a:r>
          </a:p>
          <a:p>
            <a:pPr>
              <a:lnSpc>
                <a:spcPct val="110000"/>
              </a:lnSpc>
            </a:pPr>
            <a:r>
              <a:rPr lang="cs-CZ" i="1" dirty="0"/>
              <a:t>komunitní role knihoven</a:t>
            </a:r>
          </a:p>
          <a:p>
            <a:pPr>
              <a:lnSpc>
                <a:spcPct val="110000"/>
              </a:lnSpc>
            </a:pPr>
            <a:r>
              <a:rPr lang="cs-CZ" dirty="0"/>
              <a:t>ALA má pro to i pracovní skupinu (</a:t>
            </a:r>
            <a:r>
              <a:rPr lang="cs-CZ" i="1" dirty="0"/>
              <a:t>GameRT</a:t>
            </a:r>
            <a:r>
              <a:rPr lang="cs-CZ" dirty="0"/>
              <a:t>)</a:t>
            </a:r>
          </a:p>
          <a:p>
            <a:pPr>
              <a:lnSpc>
                <a:spcPct val="110000"/>
              </a:lnSpc>
            </a:pPr>
            <a:r>
              <a:rPr lang="cs-CZ" dirty="0"/>
              <a:t>existují zdroje, které </a:t>
            </a:r>
            <a:r>
              <a:rPr lang="cs-CZ" dirty="0">
                <a:hlinkClick r:id="rId3"/>
              </a:rPr>
              <a:t>doporučují hry pro knihovny</a:t>
            </a:r>
            <a:endParaRPr lang="cs-CZ" dirty="0"/>
          </a:p>
          <a:p>
            <a:pPr>
              <a:lnSpc>
                <a:spcPct val="110000"/>
              </a:lnSpc>
            </a:pPr>
            <a:r>
              <a:rPr lang="cs-CZ" dirty="0"/>
              <a:t>knihovny budují fondy k cirkulaci</a:t>
            </a:r>
          </a:p>
          <a:p>
            <a:pPr>
              <a:lnSpc>
                <a:spcPct val="110000"/>
              </a:lnSpc>
            </a:pPr>
            <a:r>
              <a:rPr lang="cs-CZ" dirty="0"/>
              <a:t>knihovny </a:t>
            </a:r>
            <a:r>
              <a:rPr lang="cs-CZ" dirty="0">
                <a:hlinkClick r:id="rId4"/>
              </a:rPr>
              <a:t>pořádají akce</a:t>
            </a:r>
            <a:endParaRPr lang="cs-CZ" dirty="0"/>
          </a:p>
        </p:txBody>
      </p:sp>
    </p:spTree>
    <p:extLst>
      <p:ext uri="{BB962C8B-B14F-4D97-AF65-F5344CB8AC3E}">
        <p14:creationId xmlns:p14="http://schemas.microsoft.com/office/powerpoint/2010/main" val="278159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236BE6-5D9F-49A9-BC9E-766918945A49}"/>
              </a:ext>
            </a:extLst>
          </p:cNvPr>
          <p:cNvSpPr>
            <a:spLocks noGrp="1"/>
          </p:cNvSpPr>
          <p:nvPr>
            <p:ph type="title"/>
          </p:nvPr>
        </p:nvSpPr>
        <p:spPr/>
        <p:txBody>
          <a:bodyPr/>
          <a:lstStyle/>
          <a:p>
            <a:r>
              <a:rPr lang="cs-CZ" dirty="0"/>
              <a:t>Statistické databáze</a:t>
            </a:r>
          </a:p>
        </p:txBody>
      </p:sp>
      <p:sp>
        <p:nvSpPr>
          <p:cNvPr id="3" name="Zástupný obsah 2">
            <a:extLst>
              <a:ext uri="{FF2B5EF4-FFF2-40B4-BE49-F238E27FC236}">
                <a16:creationId xmlns:a16="http://schemas.microsoft.com/office/drawing/2014/main" id="{5EF9022E-E8BC-4B74-B477-D95E6DF5E6A2}"/>
              </a:ext>
            </a:extLst>
          </p:cNvPr>
          <p:cNvSpPr>
            <a:spLocks noGrp="1"/>
          </p:cNvSpPr>
          <p:nvPr>
            <p:ph idx="1"/>
          </p:nvPr>
        </p:nvSpPr>
        <p:spPr>
          <a:xfrm>
            <a:off x="838200" y="1825624"/>
            <a:ext cx="10515600" cy="2493297"/>
          </a:xfrm>
        </p:spPr>
        <p:txBody>
          <a:bodyPr/>
          <a:lstStyle/>
          <a:p>
            <a:pPr>
              <a:lnSpc>
                <a:spcPct val="110000"/>
              </a:lnSpc>
            </a:pPr>
            <a:r>
              <a:rPr lang="cs-CZ" dirty="0"/>
              <a:t>obrovské množství databází mezinárodních organizací</a:t>
            </a:r>
          </a:p>
          <a:p>
            <a:pPr>
              <a:lnSpc>
                <a:spcPct val="110000"/>
              </a:lnSpc>
            </a:pPr>
            <a:r>
              <a:rPr lang="cs-CZ" dirty="0"/>
              <a:t>databáze od státních orgánů, úřadů</a:t>
            </a:r>
          </a:p>
          <a:p>
            <a:pPr>
              <a:lnSpc>
                <a:spcPct val="110000"/>
              </a:lnSpc>
            </a:pPr>
            <a:r>
              <a:rPr lang="cs-CZ" dirty="0"/>
              <a:t>statistické úřady</a:t>
            </a:r>
          </a:p>
        </p:txBody>
      </p:sp>
      <p:sp>
        <p:nvSpPr>
          <p:cNvPr id="7" name="Obdélník 6">
            <a:extLst>
              <a:ext uri="{FF2B5EF4-FFF2-40B4-BE49-F238E27FC236}">
                <a16:creationId xmlns:a16="http://schemas.microsoft.com/office/drawing/2014/main" id="{9D6C1D7D-C1B6-4442-85DC-A087E8DB159D}"/>
              </a:ext>
              <a:ext uri="{C183D7F6-B498-43B3-948B-1728B52AA6E4}">
                <adec:decorative xmlns:adec="http://schemas.microsoft.com/office/drawing/2017/decorative" val="1"/>
              </a:ext>
            </a:extLst>
          </p:cNvPr>
          <p:cNvSpPr/>
          <p:nvPr/>
        </p:nvSpPr>
        <p:spPr>
          <a:xfrm>
            <a:off x="5924549" y="3781248"/>
            <a:ext cx="5429251" cy="2493297"/>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Work Sans"/>
              <a:ea typeface="+mn-ea"/>
              <a:cs typeface="+mn-cs"/>
            </a:endParaRPr>
          </a:p>
        </p:txBody>
      </p:sp>
      <p:sp>
        <p:nvSpPr>
          <p:cNvPr id="8" name="Obdélník 7">
            <a:extLst>
              <a:ext uri="{FF2B5EF4-FFF2-40B4-BE49-F238E27FC236}">
                <a16:creationId xmlns:a16="http://schemas.microsoft.com/office/drawing/2014/main" id="{11CB2B3E-7E9E-44A0-9FA4-6B113DC76783}"/>
              </a:ext>
            </a:extLst>
          </p:cNvPr>
          <p:cNvSpPr/>
          <p:nvPr/>
        </p:nvSpPr>
        <p:spPr>
          <a:xfrm>
            <a:off x="6181724" y="3985177"/>
            <a:ext cx="4914900" cy="23934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Medium" panose="00000600000000000000" pitchFamily="2" charset="-18"/>
                <a:ea typeface="+mn-ea"/>
                <a:cs typeface="+mn-cs"/>
              </a:rPr>
              <a:t>Proklikejte si: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a:ea typeface="+mn-ea"/>
                <a:cs typeface="+mn-cs"/>
                <a:hlinkClick r:id="rId2"/>
              </a:rPr>
              <a:t>https://data.worldbank.org/</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a:ea typeface="+mn-ea"/>
                <a:cs typeface="+mn-cs"/>
                <a:hlinkClick r:id="rId3"/>
              </a:rPr>
              <a:t>https://www.who.int/data/collections</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a:ea typeface="+mn-ea"/>
                <a:cs typeface="+mn-cs"/>
                <a:hlinkClick r:id="rId4"/>
              </a:rPr>
              <a:t>https://data.unicef.org/</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a:ea typeface="+mn-ea"/>
                <a:cs typeface="+mn-cs"/>
                <a:hlinkClick r:id="rId5"/>
              </a:rPr>
              <a:t>https://stats.oecd.org/</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Work Sans"/>
                <a:ea typeface="+mn-ea"/>
                <a:cs typeface="+mn-cs"/>
                <a:hlinkClick r:id="rId6"/>
              </a:rPr>
              <a:t>https://data.europa.eu/en</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p:txBody>
      </p:sp>
      <p:pic>
        <p:nvPicPr>
          <p:cNvPr id="6" name="Obrázek 5">
            <a:extLst>
              <a:ext uri="{FF2B5EF4-FFF2-40B4-BE49-F238E27FC236}">
                <a16:creationId xmlns:a16="http://schemas.microsoft.com/office/drawing/2014/main" id="{4DE271F1-4022-46A7-8824-C608895502C3}"/>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6473" t="14546" r="54853" b="11970"/>
          <a:stretch/>
        </p:blipFill>
        <p:spPr>
          <a:xfrm>
            <a:off x="10976956" y="5407490"/>
            <a:ext cx="634019" cy="904410"/>
          </a:xfrm>
          <a:prstGeom prst="rect">
            <a:avLst/>
          </a:prstGeom>
        </p:spPr>
      </p:pic>
    </p:spTree>
    <p:extLst>
      <p:ext uri="{BB962C8B-B14F-4D97-AF65-F5344CB8AC3E}">
        <p14:creationId xmlns:p14="http://schemas.microsoft.com/office/powerpoint/2010/main" val="147546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ECA3D5-A123-4D8C-9E03-C978E6CD4663}"/>
              </a:ext>
            </a:extLst>
          </p:cNvPr>
          <p:cNvSpPr>
            <a:spLocks noGrp="1"/>
          </p:cNvSpPr>
          <p:nvPr>
            <p:ph type="title"/>
          </p:nvPr>
        </p:nvSpPr>
        <p:spPr/>
        <p:txBody>
          <a:bodyPr/>
          <a:lstStyle/>
          <a:p>
            <a:r>
              <a:rPr lang="cs-CZ" dirty="0"/>
              <a:t>Fondy deskových her</a:t>
            </a:r>
          </a:p>
        </p:txBody>
      </p:sp>
      <p:sp>
        <p:nvSpPr>
          <p:cNvPr id="3" name="Zástupný obsah 2">
            <a:extLst>
              <a:ext uri="{FF2B5EF4-FFF2-40B4-BE49-F238E27FC236}">
                <a16:creationId xmlns:a16="http://schemas.microsoft.com/office/drawing/2014/main" id="{E333A5E0-116F-4873-8B0D-A723D4F62098}"/>
              </a:ext>
            </a:extLst>
          </p:cNvPr>
          <p:cNvSpPr>
            <a:spLocks noGrp="1"/>
          </p:cNvSpPr>
          <p:nvPr>
            <p:ph idx="1"/>
          </p:nvPr>
        </p:nvSpPr>
        <p:spPr/>
        <p:txBody>
          <a:bodyPr/>
          <a:lstStyle/>
          <a:p>
            <a:pPr>
              <a:lnSpc>
                <a:spcPct val="130000"/>
              </a:lnSpc>
            </a:pPr>
            <a:r>
              <a:rPr lang="cs-CZ" dirty="0"/>
              <a:t>Není to ovšem tak jednoduché</a:t>
            </a:r>
          </a:p>
          <a:p>
            <a:pPr>
              <a:lnSpc>
                <a:spcPct val="130000"/>
              </a:lnSpc>
            </a:pPr>
            <a:r>
              <a:rPr lang="cs-CZ" dirty="0"/>
              <a:t>deskovky jsou specifické jako každý jiný specifický fond…</a:t>
            </a:r>
          </a:p>
          <a:p>
            <a:pPr>
              <a:lnSpc>
                <a:spcPct val="130000"/>
              </a:lnSpc>
            </a:pPr>
            <a:endParaRPr lang="cs-CZ" dirty="0"/>
          </a:p>
          <a:p>
            <a:pPr>
              <a:lnSpc>
                <a:spcPct val="130000"/>
              </a:lnSpc>
            </a:pPr>
            <a:r>
              <a:rPr lang="cs-CZ" u="sng" dirty="0"/>
              <a:t>akce</a:t>
            </a:r>
            <a:r>
              <a:rPr lang="cs-CZ" dirty="0"/>
              <a:t>: jednoduchost pochopení, časová náročnost, obměna lidí, otevřenost akce</a:t>
            </a:r>
          </a:p>
          <a:p>
            <a:pPr>
              <a:lnSpc>
                <a:spcPct val="130000"/>
              </a:lnSpc>
            </a:pPr>
            <a:r>
              <a:rPr lang="cs-CZ" u="sng" dirty="0"/>
              <a:t>cirkulace</a:t>
            </a:r>
          </a:p>
        </p:txBody>
      </p:sp>
    </p:spTree>
    <p:extLst>
      <p:ext uri="{BB962C8B-B14F-4D97-AF65-F5344CB8AC3E}">
        <p14:creationId xmlns:p14="http://schemas.microsoft.com/office/powerpoint/2010/main" val="536822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0E771B-1CCA-45B6-BAD0-83505D3C21DE}"/>
              </a:ext>
            </a:extLst>
          </p:cNvPr>
          <p:cNvSpPr>
            <a:spLocks noGrp="1"/>
          </p:cNvSpPr>
          <p:nvPr>
            <p:ph type="title"/>
          </p:nvPr>
        </p:nvSpPr>
        <p:spPr/>
        <p:txBody>
          <a:bodyPr/>
          <a:lstStyle/>
          <a:p>
            <a:r>
              <a:rPr lang="cs-CZ" dirty="0"/>
              <a:t>Akvizice her</a:t>
            </a:r>
          </a:p>
        </p:txBody>
      </p:sp>
      <p:sp>
        <p:nvSpPr>
          <p:cNvPr id="3" name="Zástupný obsah 2">
            <a:extLst>
              <a:ext uri="{FF2B5EF4-FFF2-40B4-BE49-F238E27FC236}">
                <a16:creationId xmlns:a16="http://schemas.microsoft.com/office/drawing/2014/main" id="{B2430909-935E-484F-840C-01E9FE0D50CB}"/>
              </a:ext>
            </a:extLst>
          </p:cNvPr>
          <p:cNvSpPr>
            <a:spLocks noGrp="1"/>
          </p:cNvSpPr>
          <p:nvPr>
            <p:ph idx="1"/>
          </p:nvPr>
        </p:nvSpPr>
        <p:spPr/>
        <p:txBody>
          <a:bodyPr>
            <a:normAutofit lnSpcReduction="10000"/>
          </a:bodyPr>
          <a:lstStyle/>
          <a:p>
            <a:pPr>
              <a:lnSpc>
                <a:spcPct val="110000"/>
              </a:lnSpc>
            </a:pPr>
            <a:r>
              <a:rPr lang="cs-CZ" i="1" dirty="0"/>
              <a:t>novost a trendy?</a:t>
            </a:r>
          </a:p>
          <a:p>
            <a:pPr>
              <a:lnSpc>
                <a:spcPct val="110000"/>
              </a:lnSpc>
            </a:pPr>
            <a:r>
              <a:rPr lang="cs-CZ" i="1" dirty="0"/>
              <a:t>klasika a kvalita?</a:t>
            </a:r>
          </a:p>
          <a:p>
            <a:pPr>
              <a:lnSpc>
                <a:spcPct val="110000"/>
              </a:lnSpc>
            </a:pPr>
            <a:r>
              <a:rPr lang="cs-CZ" dirty="0"/>
              <a:t>zapojení her do rozvoje </a:t>
            </a:r>
            <a:br>
              <a:rPr lang="cs-CZ" dirty="0"/>
            </a:br>
            <a:r>
              <a:rPr lang="cs-CZ" dirty="0"/>
              <a:t>klíčových dovedností</a:t>
            </a:r>
          </a:p>
          <a:p>
            <a:pPr>
              <a:lnSpc>
                <a:spcPct val="110000"/>
              </a:lnSpc>
            </a:pPr>
            <a:r>
              <a:rPr lang="cs-CZ" dirty="0"/>
              <a:t>vzdělávací hry </a:t>
            </a:r>
          </a:p>
          <a:p>
            <a:pPr>
              <a:lnSpc>
                <a:spcPct val="110000"/>
              </a:lnSpc>
            </a:pPr>
            <a:r>
              <a:rPr lang="cs-CZ" dirty="0"/>
              <a:t>hry podporující různé aspekty sociální interakce</a:t>
            </a:r>
          </a:p>
          <a:p>
            <a:pPr>
              <a:lnSpc>
                <a:spcPct val="110000"/>
              </a:lnSpc>
            </a:pPr>
            <a:r>
              <a:rPr lang="cs-CZ" dirty="0"/>
              <a:t>složitost pravidel, časová náročnost</a:t>
            </a:r>
          </a:p>
          <a:p>
            <a:pPr>
              <a:lnSpc>
                <a:spcPct val="110000"/>
              </a:lnSpc>
            </a:pPr>
            <a:r>
              <a:rPr lang="cs-CZ" dirty="0"/>
              <a:t>přístupnost her</a:t>
            </a:r>
          </a:p>
          <a:p>
            <a:pPr>
              <a:lnSpc>
                <a:spcPct val="110000"/>
              </a:lnSpc>
            </a:pPr>
            <a:endParaRPr lang="cs-CZ" dirty="0"/>
          </a:p>
        </p:txBody>
      </p:sp>
      <p:pic>
        <p:nvPicPr>
          <p:cNvPr id="5" name="Obrázek 4">
            <a:extLst>
              <a:ext uri="{FF2B5EF4-FFF2-40B4-BE49-F238E27FC236}">
                <a16:creationId xmlns:a16="http://schemas.microsoft.com/office/drawing/2014/main" id="{939B2433-EE68-4B34-A4F2-59CA25AB152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2424" t="11818" r="14508" b="8181"/>
          <a:stretch/>
        </p:blipFill>
        <p:spPr>
          <a:xfrm>
            <a:off x="8068895" y="464415"/>
            <a:ext cx="3516969" cy="3345873"/>
          </a:xfrm>
          <a:prstGeom prst="rect">
            <a:avLst/>
          </a:prstGeom>
        </p:spPr>
      </p:pic>
    </p:spTree>
    <p:extLst>
      <p:ext uri="{BB962C8B-B14F-4D97-AF65-F5344CB8AC3E}">
        <p14:creationId xmlns:p14="http://schemas.microsoft.com/office/powerpoint/2010/main" val="2531813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48B08F-5FDF-43D6-8E02-011FC758DCA1}"/>
              </a:ext>
            </a:extLst>
          </p:cNvPr>
          <p:cNvSpPr>
            <a:spLocks noGrp="1"/>
          </p:cNvSpPr>
          <p:nvPr>
            <p:ph type="title"/>
          </p:nvPr>
        </p:nvSpPr>
        <p:spPr/>
        <p:txBody>
          <a:bodyPr/>
          <a:lstStyle/>
          <a:p>
            <a:r>
              <a:rPr lang="cs-CZ" dirty="0"/>
              <a:t>Akvizice her </a:t>
            </a:r>
            <a:r>
              <a:rPr lang="cs-CZ" dirty="0">
                <a:latin typeface="+mn-lt"/>
              </a:rPr>
              <a:t>| Přístupnost</a:t>
            </a:r>
          </a:p>
        </p:txBody>
      </p:sp>
      <p:sp>
        <p:nvSpPr>
          <p:cNvPr id="3" name="Zástupný obsah 2">
            <a:extLst>
              <a:ext uri="{FF2B5EF4-FFF2-40B4-BE49-F238E27FC236}">
                <a16:creationId xmlns:a16="http://schemas.microsoft.com/office/drawing/2014/main" id="{0AEB5CF0-1231-481D-AB11-4697E7B37117}"/>
              </a:ext>
            </a:extLst>
          </p:cNvPr>
          <p:cNvSpPr>
            <a:spLocks noGrp="1"/>
          </p:cNvSpPr>
          <p:nvPr>
            <p:ph idx="1"/>
          </p:nvPr>
        </p:nvSpPr>
        <p:spPr/>
        <p:txBody>
          <a:bodyPr/>
          <a:lstStyle/>
          <a:p>
            <a:pPr>
              <a:lnSpc>
                <a:spcPct val="110000"/>
              </a:lnSpc>
            </a:pPr>
            <a:r>
              <a:rPr lang="cs-CZ" dirty="0"/>
              <a:t>je třeba řešit přístupnost deskovek!</a:t>
            </a:r>
          </a:p>
          <a:p>
            <a:pPr>
              <a:lnSpc>
                <a:spcPct val="110000"/>
              </a:lnSpc>
            </a:pPr>
            <a:r>
              <a:rPr lang="cs-CZ" i="1" dirty="0"/>
              <a:t>nezáměrné vyloučení marginalizovaných skupin</a:t>
            </a:r>
          </a:p>
          <a:p>
            <a:pPr>
              <a:lnSpc>
                <a:spcPct val="110000"/>
              </a:lnSpc>
            </a:pPr>
            <a:r>
              <a:rPr lang="cs-CZ" dirty="0"/>
              <a:t>vizuální, fyzické, kognitivní i komunikační znevýhodnění</a:t>
            </a:r>
          </a:p>
          <a:p>
            <a:pPr>
              <a:lnSpc>
                <a:spcPct val="110000"/>
              </a:lnSpc>
            </a:pPr>
            <a:r>
              <a:rPr lang="cs-CZ" dirty="0"/>
              <a:t>často je to nevyhnutelný důsledek herního designu</a:t>
            </a:r>
          </a:p>
          <a:p>
            <a:pPr>
              <a:lnSpc>
                <a:spcPct val="110000"/>
              </a:lnSpc>
            </a:pPr>
            <a:r>
              <a:rPr lang="en-US" i="1" dirty="0"/>
              <a:t>The Meeple Centred Design Heuristic Toolkit</a:t>
            </a:r>
            <a:endParaRPr lang="cs-CZ" i="1" dirty="0"/>
          </a:p>
          <a:p>
            <a:pPr>
              <a:lnSpc>
                <a:spcPct val="110000"/>
              </a:lnSpc>
            </a:pPr>
            <a:endParaRPr lang="cs-CZ" dirty="0"/>
          </a:p>
        </p:txBody>
      </p:sp>
    </p:spTree>
    <p:extLst>
      <p:ext uri="{BB962C8B-B14F-4D97-AF65-F5344CB8AC3E}">
        <p14:creationId xmlns:p14="http://schemas.microsoft.com/office/powerpoint/2010/main" val="197050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442693-A4DE-4642-A42A-552157E65999}"/>
              </a:ext>
            </a:extLst>
          </p:cNvPr>
          <p:cNvSpPr>
            <a:spLocks noGrp="1"/>
          </p:cNvSpPr>
          <p:nvPr>
            <p:ph type="title"/>
          </p:nvPr>
        </p:nvSpPr>
        <p:spPr/>
        <p:txBody>
          <a:bodyPr/>
          <a:lstStyle/>
          <a:p>
            <a:r>
              <a:rPr lang="cs-CZ" dirty="0"/>
              <a:t>Akvizice her </a:t>
            </a:r>
            <a:r>
              <a:rPr lang="cs-CZ" dirty="0">
                <a:latin typeface="+mn-lt"/>
              </a:rPr>
              <a:t>| Přístupnost</a:t>
            </a:r>
          </a:p>
        </p:txBody>
      </p:sp>
      <p:sp>
        <p:nvSpPr>
          <p:cNvPr id="3" name="Zástupný obsah 2">
            <a:extLst>
              <a:ext uri="{FF2B5EF4-FFF2-40B4-BE49-F238E27FC236}">
                <a16:creationId xmlns:a16="http://schemas.microsoft.com/office/drawing/2014/main" id="{8889B32F-FA12-4C81-9C46-1BB4C745D73F}"/>
              </a:ext>
            </a:extLst>
          </p:cNvPr>
          <p:cNvSpPr>
            <a:spLocks noGrp="1"/>
          </p:cNvSpPr>
          <p:nvPr>
            <p:ph idx="1"/>
          </p:nvPr>
        </p:nvSpPr>
        <p:spPr/>
        <p:txBody>
          <a:bodyPr>
            <a:normAutofit fontScale="85000" lnSpcReduction="20000"/>
          </a:bodyPr>
          <a:lstStyle/>
          <a:p>
            <a:pPr marL="0" indent="0">
              <a:lnSpc>
                <a:spcPct val="120000"/>
              </a:lnSpc>
              <a:spcAft>
                <a:spcPts val="1200"/>
              </a:spcAft>
              <a:buNone/>
            </a:pPr>
            <a:r>
              <a:rPr lang="en-US" dirty="0">
                <a:latin typeface="Work Sans SemiBold" panose="00000700000000000000" pitchFamily="2" charset="-18"/>
                <a:hlinkClick r:id="rId3"/>
              </a:rPr>
              <a:t>Meeple Centred Design</a:t>
            </a:r>
            <a:r>
              <a:rPr lang="en-US" dirty="0">
                <a:latin typeface="Work Sans SemiBold" panose="00000700000000000000" pitchFamily="2" charset="-18"/>
              </a:rPr>
              <a:t>: </a:t>
            </a:r>
            <a:r>
              <a:rPr lang="en-US" dirty="0"/>
              <a:t>A Heuristic Toolkit </a:t>
            </a:r>
            <a:br>
              <a:rPr lang="cs-CZ" dirty="0"/>
            </a:br>
            <a:r>
              <a:rPr lang="en-US" dirty="0"/>
              <a:t>for Evaluating the Accessibility of Tabletop Games</a:t>
            </a:r>
            <a:endParaRPr lang="cs-CZ" dirty="0"/>
          </a:p>
          <a:p>
            <a:pPr>
              <a:lnSpc>
                <a:spcPct val="120000"/>
              </a:lnSpc>
            </a:pPr>
            <a:r>
              <a:rPr lang="en-US" sz="2600" dirty="0"/>
              <a:t>Visual impairments</a:t>
            </a:r>
            <a:r>
              <a:rPr lang="cs-CZ" sz="2600" dirty="0"/>
              <a:t> </a:t>
            </a:r>
            <a:r>
              <a:rPr lang="cs-CZ" sz="2600" i="1" dirty="0"/>
              <a:t>(</a:t>
            </a:r>
            <a:r>
              <a:rPr lang="cs-CZ" sz="2600" i="1" dirty="0" err="1"/>
              <a:t>incl</a:t>
            </a:r>
            <a:r>
              <a:rPr lang="cs-CZ" sz="2600" i="1" dirty="0"/>
              <a:t>. </a:t>
            </a:r>
            <a:r>
              <a:rPr lang="en-US" sz="2600" i="1" dirty="0" err="1"/>
              <a:t>colour</a:t>
            </a:r>
            <a:r>
              <a:rPr lang="en-US" sz="2600" i="1" dirty="0"/>
              <a:t> blindness</a:t>
            </a:r>
            <a:r>
              <a:rPr lang="cs-CZ" sz="2600" i="1" dirty="0"/>
              <a:t>)</a:t>
            </a:r>
          </a:p>
          <a:p>
            <a:pPr>
              <a:lnSpc>
                <a:spcPct val="120000"/>
              </a:lnSpc>
            </a:pPr>
            <a:r>
              <a:rPr lang="en-US" sz="2600" dirty="0"/>
              <a:t>Cognitive impairments</a:t>
            </a:r>
            <a:endParaRPr lang="cs-CZ" sz="2600" dirty="0"/>
          </a:p>
          <a:p>
            <a:pPr>
              <a:lnSpc>
                <a:spcPct val="120000"/>
              </a:lnSpc>
            </a:pPr>
            <a:r>
              <a:rPr lang="cs-CZ" sz="2600" dirty="0"/>
              <a:t>Emotional accesibility </a:t>
            </a:r>
            <a:r>
              <a:rPr lang="cs-CZ" sz="2600" i="1" dirty="0"/>
              <a:t>(</a:t>
            </a:r>
            <a:r>
              <a:rPr lang="cs-CZ" sz="2600" i="1" dirty="0" err="1"/>
              <a:t>despair</a:t>
            </a:r>
            <a:r>
              <a:rPr lang="cs-CZ" sz="2600" i="1" dirty="0"/>
              <a:t> </a:t>
            </a:r>
            <a:r>
              <a:rPr lang="cs-CZ" sz="2600" i="1" dirty="0" err="1"/>
              <a:t>generators</a:t>
            </a:r>
            <a:r>
              <a:rPr lang="cs-CZ" sz="2600" i="1" dirty="0"/>
              <a:t>)</a:t>
            </a:r>
          </a:p>
          <a:p>
            <a:pPr>
              <a:lnSpc>
                <a:spcPct val="120000"/>
              </a:lnSpc>
            </a:pPr>
            <a:r>
              <a:rPr lang="en-US" sz="2600" dirty="0"/>
              <a:t>Physical impairments</a:t>
            </a:r>
            <a:endParaRPr lang="cs-CZ" sz="2600" dirty="0"/>
          </a:p>
          <a:p>
            <a:pPr>
              <a:lnSpc>
                <a:spcPct val="120000"/>
              </a:lnSpc>
            </a:pPr>
            <a:r>
              <a:rPr lang="en-US" sz="2600" dirty="0"/>
              <a:t>Communication impairments</a:t>
            </a:r>
            <a:endParaRPr lang="cs-CZ" sz="2600" dirty="0"/>
          </a:p>
          <a:p>
            <a:pPr>
              <a:lnSpc>
                <a:spcPct val="120000"/>
              </a:lnSpc>
            </a:pPr>
            <a:r>
              <a:rPr lang="en-US" sz="2600" dirty="0"/>
              <a:t>Socioeconomic impairments </a:t>
            </a:r>
            <a:r>
              <a:rPr lang="cs-CZ" sz="2600" i="1" dirty="0"/>
              <a:t>(</a:t>
            </a:r>
            <a:r>
              <a:rPr lang="cs-CZ" sz="2600" i="1" dirty="0" err="1"/>
              <a:t>incl</a:t>
            </a:r>
            <a:r>
              <a:rPr lang="cs-CZ" sz="2600" i="1" dirty="0"/>
              <a:t>. </a:t>
            </a:r>
            <a:r>
              <a:rPr lang="en-US" sz="2600" i="1" dirty="0"/>
              <a:t>cultural </a:t>
            </a:r>
            <a:r>
              <a:rPr lang="en-US" sz="2600" i="1" dirty="0" err="1"/>
              <a:t>inclusio</a:t>
            </a:r>
            <a:r>
              <a:rPr lang="cs-CZ" sz="2600" i="1" dirty="0"/>
              <a:t>n)</a:t>
            </a:r>
          </a:p>
          <a:p>
            <a:pPr>
              <a:lnSpc>
                <a:spcPct val="120000"/>
              </a:lnSpc>
            </a:pPr>
            <a:r>
              <a:rPr lang="en-US" sz="2600" dirty="0"/>
              <a:t>Intersectional issues</a:t>
            </a:r>
            <a:endParaRPr lang="cs-CZ" sz="2600" dirty="0"/>
          </a:p>
          <a:p>
            <a:pPr>
              <a:lnSpc>
                <a:spcPct val="120000"/>
              </a:lnSpc>
            </a:pPr>
            <a:endParaRPr lang="cs-CZ" dirty="0"/>
          </a:p>
        </p:txBody>
      </p:sp>
    </p:spTree>
    <p:extLst>
      <p:ext uri="{BB962C8B-B14F-4D97-AF65-F5344CB8AC3E}">
        <p14:creationId xmlns:p14="http://schemas.microsoft.com/office/powerpoint/2010/main" val="3765631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7177D-2503-42FA-B271-2A5677E570DC}"/>
              </a:ext>
            </a:extLst>
          </p:cNvPr>
          <p:cNvSpPr>
            <a:spLocks noGrp="1"/>
          </p:cNvSpPr>
          <p:nvPr>
            <p:ph type="title"/>
          </p:nvPr>
        </p:nvSpPr>
        <p:spPr/>
        <p:txBody>
          <a:bodyPr/>
          <a:lstStyle/>
          <a:p>
            <a:r>
              <a:rPr lang="cs-CZ" dirty="0"/>
              <a:t>Akvizice her</a:t>
            </a:r>
          </a:p>
        </p:txBody>
      </p:sp>
      <p:sp>
        <p:nvSpPr>
          <p:cNvPr id="3" name="Zástupný obsah 2">
            <a:extLst>
              <a:ext uri="{FF2B5EF4-FFF2-40B4-BE49-F238E27FC236}">
                <a16:creationId xmlns:a16="http://schemas.microsoft.com/office/drawing/2014/main" id="{6AAC2690-CE4F-49AB-AE78-D3A92D7BEEDD}"/>
              </a:ext>
            </a:extLst>
          </p:cNvPr>
          <p:cNvSpPr>
            <a:spLocks noGrp="1"/>
          </p:cNvSpPr>
          <p:nvPr>
            <p:ph idx="1"/>
          </p:nvPr>
        </p:nvSpPr>
        <p:spPr/>
        <p:txBody>
          <a:bodyPr/>
          <a:lstStyle/>
          <a:p>
            <a:pPr marL="514350" indent="-514350">
              <a:lnSpc>
                <a:spcPct val="110000"/>
              </a:lnSpc>
              <a:buFont typeface="+mj-lt"/>
              <a:buAutoNum type="arabicPeriod"/>
            </a:pPr>
            <a:r>
              <a:rPr lang="cs-CZ" dirty="0">
                <a:hlinkClick r:id="rId3"/>
              </a:rPr>
              <a:t>Scrabble</a:t>
            </a:r>
            <a:endParaRPr lang="cs-CZ" dirty="0"/>
          </a:p>
          <a:p>
            <a:pPr marL="514350" indent="-514350">
              <a:lnSpc>
                <a:spcPct val="110000"/>
              </a:lnSpc>
              <a:buFont typeface="+mj-lt"/>
              <a:buAutoNum type="arabicPeriod"/>
            </a:pPr>
            <a:r>
              <a:rPr lang="cs-CZ" dirty="0">
                <a:hlinkClick r:id="rId4"/>
              </a:rPr>
              <a:t>Monopoly</a:t>
            </a:r>
            <a:endParaRPr lang="cs-CZ" dirty="0"/>
          </a:p>
          <a:p>
            <a:pPr marL="514350" indent="-514350">
              <a:lnSpc>
                <a:spcPct val="110000"/>
              </a:lnSpc>
              <a:buFont typeface="+mj-lt"/>
              <a:buAutoNum type="arabicPeriod"/>
            </a:pPr>
            <a:r>
              <a:rPr lang="cs-CZ" dirty="0" err="1">
                <a:hlinkClick r:id="rId5"/>
              </a:rPr>
              <a:t>Dixit</a:t>
            </a:r>
            <a:endParaRPr lang="cs-CZ" dirty="0"/>
          </a:p>
          <a:p>
            <a:pPr>
              <a:lnSpc>
                <a:spcPct val="110000"/>
              </a:lnSpc>
            </a:pPr>
            <a:endParaRPr lang="cs-CZ" dirty="0"/>
          </a:p>
        </p:txBody>
      </p:sp>
      <p:pic>
        <p:nvPicPr>
          <p:cNvPr id="5" name="Obrázek 4">
            <a:extLst>
              <a:ext uri="{FF2B5EF4-FFF2-40B4-BE49-F238E27FC236}">
                <a16:creationId xmlns:a16="http://schemas.microsoft.com/office/drawing/2014/main" id="{5B61CD5B-5DAD-49A0-A7AE-E9805910443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036" y="2682875"/>
            <a:ext cx="3810000" cy="3810000"/>
          </a:xfrm>
          <a:prstGeom prst="rect">
            <a:avLst/>
          </a:prstGeom>
        </p:spPr>
      </p:pic>
    </p:spTree>
    <p:extLst>
      <p:ext uri="{BB962C8B-B14F-4D97-AF65-F5344CB8AC3E}">
        <p14:creationId xmlns:p14="http://schemas.microsoft.com/office/powerpoint/2010/main" val="2039102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DAD8E1-0356-43BF-818E-7A964CE12A45}"/>
              </a:ext>
            </a:extLst>
          </p:cNvPr>
          <p:cNvSpPr>
            <a:spLocks noGrp="1"/>
          </p:cNvSpPr>
          <p:nvPr>
            <p:ph type="title"/>
          </p:nvPr>
        </p:nvSpPr>
        <p:spPr/>
        <p:txBody>
          <a:bodyPr/>
          <a:lstStyle/>
          <a:p>
            <a:r>
              <a:rPr lang="cs-CZ" dirty="0"/>
              <a:t>Pravidla fondu her</a:t>
            </a:r>
          </a:p>
        </p:txBody>
      </p:sp>
      <p:pic>
        <p:nvPicPr>
          <p:cNvPr id="5" name="Zástupný obsah 4" descr="Velká desková hra Company of Heroes. Na obrázku je celá ha rozložená a je vidět, že obsahuje desítky kostek, postaviček, figurek, karet a dalších herní prvků. Jak půjčovat takovou hru a zajistit, že se nám vrací kompletní?">
            <a:extLst>
              <a:ext uri="{FF2B5EF4-FFF2-40B4-BE49-F238E27FC236}">
                <a16:creationId xmlns:a16="http://schemas.microsoft.com/office/drawing/2014/main" id="{99712903-08B6-4E51-B284-9A509ABAC8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0634" y="2190750"/>
            <a:ext cx="8501366" cy="4667250"/>
          </a:xfrm>
        </p:spPr>
      </p:pic>
    </p:spTree>
    <p:extLst>
      <p:ext uri="{BB962C8B-B14F-4D97-AF65-F5344CB8AC3E}">
        <p14:creationId xmlns:p14="http://schemas.microsoft.com/office/powerpoint/2010/main" val="586910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B79FDE-B2A7-4520-A34D-6D43ADAA9FC4}"/>
              </a:ext>
            </a:extLst>
          </p:cNvPr>
          <p:cNvSpPr>
            <a:spLocks noGrp="1"/>
          </p:cNvSpPr>
          <p:nvPr>
            <p:ph type="title"/>
          </p:nvPr>
        </p:nvSpPr>
        <p:spPr/>
        <p:txBody>
          <a:bodyPr/>
          <a:lstStyle/>
          <a:p>
            <a:r>
              <a:rPr lang="cs-CZ" dirty="0"/>
              <a:t>Pravidla fondu her</a:t>
            </a:r>
          </a:p>
        </p:txBody>
      </p:sp>
      <p:sp>
        <p:nvSpPr>
          <p:cNvPr id="3" name="Zástupný obsah 2">
            <a:extLst>
              <a:ext uri="{FF2B5EF4-FFF2-40B4-BE49-F238E27FC236}">
                <a16:creationId xmlns:a16="http://schemas.microsoft.com/office/drawing/2014/main" id="{69AAFF0C-C889-48A3-8845-228A021EF433}"/>
              </a:ext>
            </a:extLst>
          </p:cNvPr>
          <p:cNvSpPr>
            <a:spLocks noGrp="1"/>
          </p:cNvSpPr>
          <p:nvPr>
            <p:ph idx="1"/>
          </p:nvPr>
        </p:nvSpPr>
        <p:spPr/>
        <p:txBody>
          <a:bodyPr/>
          <a:lstStyle/>
          <a:p>
            <a:pPr>
              <a:lnSpc>
                <a:spcPct val="110000"/>
              </a:lnSpc>
            </a:pPr>
            <a:r>
              <a:rPr lang="cs-CZ" dirty="0"/>
              <a:t>podmínky cirkulace: doba půjčení, vracení na pult…</a:t>
            </a:r>
          </a:p>
          <a:p>
            <a:pPr>
              <a:lnSpc>
                <a:spcPct val="110000"/>
              </a:lnSpc>
            </a:pPr>
            <a:r>
              <a:rPr lang="cs-CZ" dirty="0"/>
              <a:t>udržení celistvosti</a:t>
            </a:r>
          </a:p>
          <a:p>
            <a:pPr>
              <a:lnSpc>
                <a:spcPct val="110000"/>
              </a:lnSpc>
            </a:pPr>
            <a:r>
              <a:rPr lang="cs-CZ" dirty="0"/>
              <a:t>podmínky kontroly - </a:t>
            </a:r>
            <a:r>
              <a:rPr lang="cs-CZ" dirty="0">
                <a:hlinkClick r:id="rId3"/>
              </a:rPr>
              <a:t>spočítání dílků</a:t>
            </a:r>
            <a:r>
              <a:rPr lang="cs-CZ" dirty="0"/>
              <a:t>!?</a:t>
            </a:r>
          </a:p>
          <a:p>
            <a:pPr>
              <a:lnSpc>
                <a:spcPct val="110000"/>
              </a:lnSpc>
            </a:pPr>
            <a:r>
              <a:rPr lang="cs-CZ" dirty="0"/>
              <a:t>podmínky náhrady dílků</a:t>
            </a:r>
          </a:p>
          <a:p>
            <a:pPr>
              <a:lnSpc>
                <a:spcPct val="110000"/>
              </a:lnSpc>
            </a:pPr>
            <a:r>
              <a:rPr lang="cs-CZ" dirty="0"/>
              <a:t>promítnutí do akvizice</a:t>
            </a:r>
          </a:p>
          <a:p>
            <a:pPr>
              <a:lnSpc>
                <a:spcPct val="110000"/>
              </a:lnSpc>
            </a:pPr>
            <a:r>
              <a:rPr lang="cs-CZ" i="1" dirty="0"/>
              <a:t>3D tisk, ztráta bez dopadu, lehké nahrazení</a:t>
            </a:r>
          </a:p>
          <a:p>
            <a:pPr>
              <a:lnSpc>
                <a:spcPct val="110000"/>
              </a:lnSpc>
            </a:pPr>
            <a:endParaRPr lang="cs-CZ" dirty="0"/>
          </a:p>
        </p:txBody>
      </p:sp>
    </p:spTree>
    <p:extLst>
      <p:ext uri="{BB962C8B-B14F-4D97-AF65-F5344CB8AC3E}">
        <p14:creationId xmlns:p14="http://schemas.microsoft.com/office/powerpoint/2010/main" val="3375799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FB92D4-FE28-4838-B7CD-FD5970115239}"/>
              </a:ext>
            </a:extLst>
          </p:cNvPr>
          <p:cNvSpPr>
            <a:spLocks noGrp="1"/>
          </p:cNvSpPr>
          <p:nvPr>
            <p:ph type="title"/>
          </p:nvPr>
        </p:nvSpPr>
        <p:spPr/>
        <p:txBody>
          <a:bodyPr/>
          <a:lstStyle/>
          <a:p>
            <a:r>
              <a:rPr lang="cs-CZ" dirty="0"/>
              <a:t>Katalogizace her</a:t>
            </a:r>
          </a:p>
        </p:txBody>
      </p:sp>
      <p:sp>
        <p:nvSpPr>
          <p:cNvPr id="3" name="Zástupný obsah 2">
            <a:extLst>
              <a:ext uri="{FF2B5EF4-FFF2-40B4-BE49-F238E27FC236}">
                <a16:creationId xmlns:a16="http://schemas.microsoft.com/office/drawing/2014/main" id="{FBC1767E-F4DE-4E00-A9CD-1304CF899ECE}"/>
              </a:ext>
            </a:extLst>
          </p:cNvPr>
          <p:cNvSpPr>
            <a:spLocks noGrp="1"/>
          </p:cNvSpPr>
          <p:nvPr>
            <p:ph idx="1"/>
          </p:nvPr>
        </p:nvSpPr>
        <p:spPr>
          <a:xfrm>
            <a:off x="838200" y="1825625"/>
            <a:ext cx="10515600" cy="4481658"/>
          </a:xfrm>
        </p:spPr>
        <p:txBody>
          <a:bodyPr>
            <a:normAutofit/>
          </a:bodyPr>
          <a:lstStyle/>
          <a:p>
            <a:pPr>
              <a:lnSpc>
                <a:spcPct val="110000"/>
              </a:lnSpc>
            </a:pPr>
            <a:r>
              <a:rPr lang="cs-CZ" dirty="0"/>
              <a:t>objevování her uživateli</a:t>
            </a:r>
          </a:p>
          <a:p>
            <a:pPr>
              <a:lnSpc>
                <a:spcPct val="110000"/>
              </a:lnSpc>
            </a:pPr>
            <a:r>
              <a:rPr lang="cs-CZ" i="1" dirty="0"/>
              <a:t>externí seznam? vs. </a:t>
            </a:r>
            <a:r>
              <a:rPr lang="cs-CZ" dirty="0"/>
              <a:t>potřeba kvalitních metadat</a:t>
            </a:r>
          </a:p>
          <a:p>
            <a:pPr>
              <a:lnSpc>
                <a:spcPct val="110000"/>
              </a:lnSpc>
            </a:pPr>
            <a:endParaRPr lang="cs-CZ" dirty="0"/>
          </a:p>
          <a:p>
            <a:pPr>
              <a:lnSpc>
                <a:spcPct val="130000"/>
              </a:lnSpc>
            </a:pPr>
            <a:r>
              <a:rPr lang="cs-CZ" sz="2000" dirty="0"/>
              <a:t>„…</a:t>
            </a:r>
            <a:r>
              <a:rPr lang="en-US" sz="2000" dirty="0"/>
              <a:t>survey of public, academic, school, and special libraries with tabletop games collections in 2015.</a:t>
            </a:r>
            <a:r>
              <a:rPr lang="cs-CZ" sz="2000" dirty="0"/>
              <a:t> </a:t>
            </a:r>
            <a:r>
              <a:rPr lang="en-US" sz="2000" dirty="0"/>
              <a:t>Only 31 percent of the respondents reported that they always cataloged their tabletop games, and 18 percent reported cataloging these materials </a:t>
            </a:r>
            <a:r>
              <a:rPr lang="cs-CZ" sz="2000" i="1" dirty="0"/>
              <a:t>‚</a:t>
            </a:r>
            <a:r>
              <a:rPr lang="en-US" sz="2000" i="1" dirty="0"/>
              <a:t>sometimes</a:t>
            </a:r>
            <a:r>
              <a:rPr lang="cs-CZ" sz="2000" i="1" dirty="0"/>
              <a:t>‘</a:t>
            </a:r>
            <a:r>
              <a:rPr lang="en-US" sz="2000" dirty="0"/>
              <a:t>. The authors identified </a:t>
            </a:r>
            <a:r>
              <a:rPr lang="cs-CZ" sz="2000" i="1" dirty="0"/>
              <a:t>‚</a:t>
            </a:r>
            <a:r>
              <a:rPr lang="en-US" sz="2000" i="1" dirty="0"/>
              <a:t>perceived complexity of cataloguing with a dearth of standards</a:t>
            </a:r>
            <a:r>
              <a:rPr lang="cs-CZ" sz="2000" i="1" dirty="0"/>
              <a:t>‘</a:t>
            </a:r>
            <a:r>
              <a:rPr lang="en-US" sz="2000" i="1" dirty="0"/>
              <a:t> as barriers to full catalogin</a:t>
            </a:r>
            <a:r>
              <a:rPr lang="cs-CZ" sz="2000" i="1" dirty="0"/>
              <a:t>g‘</a:t>
            </a:r>
            <a:r>
              <a:rPr lang="en-US" sz="2000" dirty="0"/>
              <a:t>.</a:t>
            </a:r>
            <a:r>
              <a:rPr lang="cs-CZ" sz="2000" dirty="0"/>
              <a:t>“ </a:t>
            </a:r>
            <a:r>
              <a:rPr lang="cs-CZ" sz="1600" dirty="0">
                <a:hlinkClick r:id="rId3"/>
              </a:rPr>
              <a:t>ZDROJ</a:t>
            </a:r>
            <a:endParaRPr lang="cs-CZ" sz="1600" dirty="0"/>
          </a:p>
          <a:p>
            <a:pPr>
              <a:lnSpc>
                <a:spcPct val="110000"/>
              </a:lnSpc>
            </a:pPr>
            <a:endParaRPr lang="cs-CZ" dirty="0"/>
          </a:p>
        </p:txBody>
      </p:sp>
    </p:spTree>
    <p:extLst>
      <p:ext uri="{BB962C8B-B14F-4D97-AF65-F5344CB8AC3E}">
        <p14:creationId xmlns:p14="http://schemas.microsoft.com/office/powerpoint/2010/main" val="4129030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BF6271-913E-49C8-AE08-B8992F042F9D}"/>
              </a:ext>
            </a:extLst>
          </p:cNvPr>
          <p:cNvSpPr>
            <a:spLocks noGrp="1"/>
          </p:cNvSpPr>
          <p:nvPr>
            <p:ph type="title"/>
          </p:nvPr>
        </p:nvSpPr>
        <p:spPr/>
        <p:txBody>
          <a:bodyPr/>
          <a:lstStyle/>
          <a:p>
            <a:r>
              <a:rPr lang="cs-CZ" dirty="0"/>
              <a:t>Péče o fond her</a:t>
            </a:r>
          </a:p>
        </p:txBody>
      </p:sp>
      <p:sp>
        <p:nvSpPr>
          <p:cNvPr id="3" name="Zástupný obsah 2">
            <a:extLst>
              <a:ext uri="{FF2B5EF4-FFF2-40B4-BE49-F238E27FC236}">
                <a16:creationId xmlns:a16="http://schemas.microsoft.com/office/drawing/2014/main" id="{0B544768-D6B2-45BE-935B-89809A6F4A0E}"/>
              </a:ext>
            </a:extLst>
          </p:cNvPr>
          <p:cNvSpPr>
            <a:spLocks noGrp="1"/>
          </p:cNvSpPr>
          <p:nvPr>
            <p:ph idx="1"/>
          </p:nvPr>
        </p:nvSpPr>
        <p:spPr>
          <a:xfrm>
            <a:off x="838200" y="1825625"/>
            <a:ext cx="8253845" cy="4351338"/>
          </a:xfrm>
        </p:spPr>
        <p:txBody>
          <a:bodyPr>
            <a:normAutofit/>
          </a:bodyPr>
          <a:lstStyle/>
          <a:p>
            <a:pPr>
              <a:lnSpc>
                <a:spcPct val="110000"/>
              </a:lnSpc>
            </a:pPr>
            <a:r>
              <a:rPr lang="cs-CZ" sz="2400" dirty="0"/>
              <a:t>čištění a ochrana fondu</a:t>
            </a:r>
          </a:p>
          <a:p>
            <a:pPr>
              <a:lnSpc>
                <a:spcPct val="110000"/>
              </a:lnSpc>
              <a:spcAft>
                <a:spcPts val="1200"/>
              </a:spcAft>
            </a:pPr>
            <a:r>
              <a:rPr lang="cs-CZ" sz="2400" dirty="0"/>
              <a:t>Additional Stress Testing (:D)</a:t>
            </a:r>
            <a:endParaRPr lang="cs-CZ" sz="2400" i="1" dirty="0"/>
          </a:p>
          <a:p>
            <a:pPr marL="0" indent="0">
              <a:lnSpc>
                <a:spcPct val="110000"/>
              </a:lnSpc>
              <a:buNone/>
            </a:pPr>
            <a:r>
              <a:rPr lang="cs-CZ" sz="2000" dirty="0"/>
              <a:t>„</a:t>
            </a:r>
            <a:r>
              <a:rPr lang="en-US" sz="2000" i="1" dirty="0"/>
              <a:t>Cards left in salsa and cheese dip showed minor damage, with the cards slightly warped from the liquid in both of these food products after five minutes. Some cards still had a residue from the cheese dip even after they were wiped with a cloth. The damage was minor and did not affect the use of the cards in this game. The wooden tokens in TR showed no damage after this experiment. The plastic train tokens were not tested (see table 6).</a:t>
            </a:r>
            <a:r>
              <a:rPr lang="cs-CZ" sz="2000" dirty="0"/>
              <a:t>“ </a:t>
            </a:r>
            <a:r>
              <a:rPr lang="cs-CZ" sz="1600" dirty="0">
                <a:hlinkClick r:id="rId3"/>
              </a:rPr>
              <a:t>ZDROJ</a:t>
            </a:r>
            <a:endParaRPr lang="cs-CZ" sz="2000" dirty="0"/>
          </a:p>
        </p:txBody>
      </p:sp>
      <p:pic>
        <p:nvPicPr>
          <p:cNvPr id="5" name="Obrázek 4">
            <a:extLst>
              <a:ext uri="{FF2B5EF4-FFF2-40B4-BE49-F238E27FC236}">
                <a16:creationId xmlns:a16="http://schemas.microsoft.com/office/drawing/2014/main" id="{8D9E3584-3F04-461F-8409-0FCE0BC136D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937" y="571500"/>
            <a:ext cx="5715000" cy="5715000"/>
          </a:xfrm>
          <a:prstGeom prst="rect">
            <a:avLst/>
          </a:prstGeom>
        </p:spPr>
      </p:pic>
    </p:spTree>
    <p:extLst>
      <p:ext uri="{BB962C8B-B14F-4D97-AF65-F5344CB8AC3E}">
        <p14:creationId xmlns:p14="http://schemas.microsoft.com/office/powerpoint/2010/main" val="4146494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6BF558-288D-47A2-8BCA-E503B4E5EA7D}"/>
              </a:ext>
            </a:extLst>
          </p:cNvPr>
          <p:cNvSpPr>
            <a:spLocks noGrp="1"/>
          </p:cNvSpPr>
          <p:nvPr>
            <p:ph type="title"/>
          </p:nvPr>
        </p:nvSpPr>
        <p:spPr/>
        <p:txBody>
          <a:bodyPr/>
          <a:lstStyle/>
          <a:p>
            <a:r>
              <a:rPr lang="cs-CZ" dirty="0"/>
              <a:t>Vyřazování z fondu her</a:t>
            </a:r>
          </a:p>
        </p:txBody>
      </p:sp>
      <p:sp>
        <p:nvSpPr>
          <p:cNvPr id="3" name="Zástupný obsah 2">
            <a:extLst>
              <a:ext uri="{FF2B5EF4-FFF2-40B4-BE49-F238E27FC236}">
                <a16:creationId xmlns:a16="http://schemas.microsoft.com/office/drawing/2014/main" id="{7D0CBE37-8563-4427-8B56-828184E5093A}"/>
              </a:ext>
            </a:extLst>
          </p:cNvPr>
          <p:cNvSpPr>
            <a:spLocks noGrp="1"/>
          </p:cNvSpPr>
          <p:nvPr>
            <p:ph idx="1"/>
          </p:nvPr>
        </p:nvSpPr>
        <p:spPr/>
        <p:txBody>
          <a:bodyPr>
            <a:normAutofit/>
          </a:bodyPr>
          <a:lstStyle/>
          <a:p>
            <a:pPr>
              <a:lnSpc>
                <a:spcPct val="110000"/>
              </a:lnSpc>
            </a:pPr>
            <a:r>
              <a:rPr lang="cs-CZ" i="1" dirty="0"/>
              <a:t>weeding</a:t>
            </a:r>
          </a:p>
          <a:p>
            <a:pPr>
              <a:lnSpc>
                <a:spcPct val="110000"/>
              </a:lnSpc>
            </a:pPr>
            <a:r>
              <a:rPr lang="cs-CZ" dirty="0"/>
              <a:t>i zde je to třeba</a:t>
            </a:r>
          </a:p>
          <a:p>
            <a:pPr>
              <a:lnSpc>
                <a:spcPct val="110000"/>
              </a:lnSpc>
            </a:pPr>
            <a:r>
              <a:rPr lang="cs-CZ" dirty="0"/>
              <a:t>sledovat cirkulaci a využívanost</a:t>
            </a:r>
          </a:p>
          <a:p>
            <a:pPr marL="0" indent="0">
              <a:lnSpc>
                <a:spcPct val="110000"/>
              </a:lnSpc>
              <a:buNone/>
            </a:pPr>
            <a:endParaRPr lang="cs-CZ" dirty="0"/>
          </a:p>
          <a:p>
            <a:pPr marL="0" indent="0">
              <a:lnSpc>
                <a:spcPct val="110000"/>
              </a:lnSpc>
              <a:buNone/>
            </a:pPr>
            <a:r>
              <a:rPr lang="cs-CZ" dirty="0"/>
              <a:t>„</a:t>
            </a:r>
            <a:r>
              <a:rPr lang="en-US" i="1" dirty="0"/>
              <a:t>My dedicated space is limited to about 25 </a:t>
            </a:r>
            <a:br>
              <a:rPr lang="cs-CZ" i="1" dirty="0"/>
            </a:br>
            <a:r>
              <a:rPr lang="en-US" i="1" dirty="0"/>
              <a:t>games on a gridwork mobile display originally </a:t>
            </a:r>
            <a:br>
              <a:rPr lang="cs-CZ" i="1" dirty="0"/>
            </a:br>
            <a:r>
              <a:rPr lang="en-US" i="1" dirty="0"/>
              <a:t>used for VHS tapes.</a:t>
            </a:r>
            <a:r>
              <a:rPr lang="cs-CZ" dirty="0"/>
              <a:t>“ </a:t>
            </a:r>
            <a:r>
              <a:rPr lang="cs-CZ" sz="2000" dirty="0">
                <a:hlinkClick r:id="rId3"/>
              </a:rPr>
              <a:t>ZDROJ</a:t>
            </a:r>
            <a:endParaRPr lang="cs-CZ" dirty="0"/>
          </a:p>
        </p:txBody>
      </p:sp>
      <p:pic>
        <p:nvPicPr>
          <p:cNvPr id="5" name="Obrázek 4">
            <a:extLst>
              <a:ext uri="{FF2B5EF4-FFF2-40B4-BE49-F238E27FC236}">
                <a16:creationId xmlns:a16="http://schemas.microsoft.com/office/drawing/2014/main" id="{5F7642B3-CB44-461D-BC0D-DE36B02FC3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791" y="498516"/>
            <a:ext cx="3779074" cy="3779074"/>
          </a:xfrm>
          <a:prstGeom prst="rect">
            <a:avLst/>
          </a:prstGeom>
        </p:spPr>
      </p:pic>
    </p:spTree>
    <p:extLst>
      <p:ext uri="{BB962C8B-B14F-4D97-AF65-F5344CB8AC3E}">
        <p14:creationId xmlns:p14="http://schemas.microsoft.com/office/powerpoint/2010/main" val="275825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B48A525E-5E34-48F5-80A9-5E9FA0B644CC}"/>
              </a:ext>
              <a:ext uri="{C183D7F6-B498-43B3-948B-1728B52AA6E4}">
                <adec:decorative xmlns:adec="http://schemas.microsoft.com/office/drawing/2017/decorative" val="1"/>
              </a:ext>
            </a:extLst>
          </p:cNvPr>
          <p:cNvSpPr/>
          <p:nvPr/>
        </p:nvSpPr>
        <p:spPr>
          <a:xfrm>
            <a:off x="838200" y="4093955"/>
            <a:ext cx="10515600" cy="2027238"/>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Work Sans"/>
              <a:ea typeface="+mn-ea"/>
              <a:cs typeface="+mn-cs"/>
            </a:endParaRPr>
          </a:p>
        </p:txBody>
      </p:sp>
      <p:sp>
        <p:nvSpPr>
          <p:cNvPr id="13" name="Obdélník 12">
            <a:extLst>
              <a:ext uri="{FF2B5EF4-FFF2-40B4-BE49-F238E27FC236}">
                <a16:creationId xmlns:a16="http://schemas.microsoft.com/office/drawing/2014/main" id="{53086B09-484F-46C3-923D-B4851AC53016}"/>
              </a:ext>
              <a:ext uri="{C183D7F6-B498-43B3-948B-1728B52AA6E4}">
                <adec:decorative xmlns:adec="http://schemas.microsoft.com/office/drawing/2017/decorative" val="1"/>
              </a:ext>
            </a:extLst>
          </p:cNvPr>
          <p:cNvSpPr/>
          <p:nvPr/>
        </p:nvSpPr>
        <p:spPr>
          <a:xfrm>
            <a:off x="838200" y="1763465"/>
            <a:ext cx="10515600" cy="2027238"/>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Work Sans"/>
              <a:ea typeface="+mn-ea"/>
              <a:cs typeface="+mn-cs"/>
            </a:endParaRPr>
          </a:p>
        </p:txBody>
      </p:sp>
      <p:sp>
        <p:nvSpPr>
          <p:cNvPr id="2" name="Nadpis 1">
            <a:extLst>
              <a:ext uri="{FF2B5EF4-FFF2-40B4-BE49-F238E27FC236}">
                <a16:creationId xmlns:a16="http://schemas.microsoft.com/office/drawing/2014/main" id="{8B9E2DB3-744B-48BA-9410-BA9045440037}"/>
              </a:ext>
            </a:extLst>
          </p:cNvPr>
          <p:cNvSpPr>
            <a:spLocks noGrp="1"/>
          </p:cNvSpPr>
          <p:nvPr>
            <p:ph type="title"/>
          </p:nvPr>
        </p:nvSpPr>
        <p:spPr/>
        <p:txBody>
          <a:bodyPr/>
          <a:lstStyle/>
          <a:p>
            <a:r>
              <a:rPr lang="cs-CZ" dirty="0"/>
              <a:t>Statistické databáze</a:t>
            </a:r>
          </a:p>
        </p:txBody>
      </p:sp>
      <p:pic>
        <p:nvPicPr>
          <p:cNvPr id="5" name="Obrázek 4">
            <a:extLst>
              <a:ext uri="{FF2B5EF4-FFF2-40B4-BE49-F238E27FC236}">
                <a16:creationId xmlns:a16="http://schemas.microsoft.com/office/drawing/2014/main" id="{3DD1E4C4-3138-479D-9847-DC0E6A34E9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282" y="2081118"/>
            <a:ext cx="1442316" cy="1442316"/>
          </a:xfrm>
          <a:prstGeom prst="rect">
            <a:avLst/>
          </a:prstGeom>
        </p:spPr>
      </p:pic>
      <p:pic>
        <p:nvPicPr>
          <p:cNvPr id="9" name="Obrázek 8">
            <a:extLst>
              <a:ext uri="{FF2B5EF4-FFF2-40B4-BE49-F238E27FC236}">
                <a16:creationId xmlns:a16="http://schemas.microsoft.com/office/drawing/2014/main" id="{EDA2FD15-6398-4B05-AF96-C9678DBEDB9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282" y="4372470"/>
            <a:ext cx="1442316" cy="1442316"/>
          </a:xfrm>
          <a:prstGeom prst="rect">
            <a:avLst/>
          </a:prstGeom>
        </p:spPr>
      </p:pic>
      <p:sp>
        <p:nvSpPr>
          <p:cNvPr id="12" name="Obdélník 11">
            <a:extLst>
              <a:ext uri="{FF2B5EF4-FFF2-40B4-BE49-F238E27FC236}">
                <a16:creationId xmlns:a16="http://schemas.microsoft.com/office/drawing/2014/main" id="{5F52235C-03B4-46F9-AB0C-017E06548714}"/>
              </a:ext>
            </a:extLst>
          </p:cNvPr>
          <p:cNvSpPr/>
          <p:nvPr/>
        </p:nvSpPr>
        <p:spPr>
          <a:xfrm>
            <a:off x="3030680" y="2216410"/>
            <a:ext cx="8160329" cy="117173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Work Sans"/>
                <a:ea typeface="+mn-ea"/>
                <a:cs typeface="+mn-cs"/>
              </a:rPr>
              <a:t>Dobrý den, chci si otevřít hotel v Brně a potřeboval bych vědět, kolik se tady během roku ubytovává lidí a jestli to číslo klesá nebo stoupá – no prostě jestli má cenu další hotel otvírat.</a:t>
            </a:r>
          </a:p>
        </p:txBody>
      </p:sp>
      <p:sp>
        <p:nvSpPr>
          <p:cNvPr id="14" name="Obdélník 13">
            <a:extLst>
              <a:ext uri="{FF2B5EF4-FFF2-40B4-BE49-F238E27FC236}">
                <a16:creationId xmlns:a16="http://schemas.microsoft.com/office/drawing/2014/main" id="{1A8BC7CB-B8C8-453F-8D26-F129A62CB40D}"/>
              </a:ext>
            </a:extLst>
          </p:cNvPr>
          <p:cNvSpPr/>
          <p:nvPr/>
        </p:nvSpPr>
        <p:spPr>
          <a:xfrm>
            <a:off x="3030680" y="4894118"/>
            <a:ext cx="26420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Work Sans"/>
                <a:ea typeface="+mn-ea"/>
                <a:cs typeface="+mn-cs"/>
                <a:hlinkClick r:id="rId5"/>
              </a:rPr>
              <a:t>https://www.czso.cz/</a:t>
            </a: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Work Sans"/>
              <a:ea typeface="+mn-ea"/>
              <a:cs typeface="+mn-cs"/>
            </a:endParaRPr>
          </a:p>
        </p:txBody>
      </p:sp>
      <p:pic>
        <p:nvPicPr>
          <p:cNvPr id="10" name="Obrázek 9">
            <a:extLst>
              <a:ext uri="{FF2B5EF4-FFF2-40B4-BE49-F238E27FC236}">
                <a16:creationId xmlns:a16="http://schemas.microsoft.com/office/drawing/2014/main" id="{0857BD8F-BFC7-4B3D-8EF7-57D1A69AB751}"/>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6473" t="14546" r="54853" b="11970"/>
          <a:stretch/>
        </p:blipFill>
        <p:spPr>
          <a:xfrm>
            <a:off x="4545094" y="5088244"/>
            <a:ext cx="634019" cy="904410"/>
          </a:xfrm>
          <a:prstGeom prst="rect">
            <a:avLst/>
          </a:prstGeom>
        </p:spPr>
      </p:pic>
    </p:spTree>
    <p:extLst>
      <p:ext uri="{BB962C8B-B14F-4D97-AF65-F5344CB8AC3E}">
        <p14:creationId xmlns:p14="http://schemas.microsoft.com/office/powerpoint/2010/main" val="625072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6F8748-8F45-4C78-941D-474E9873241D}"/>
              </a:ext>
            </a:extLst>
          </p:cNvPr>
          <p:cNvSpPr>
            <a:spLocks noGrp="1"/>
          </p:cNvSpPr>
          <p:nvPr>
            <p:ph type="title"/>
          </p:nvPr>
        </p:nvSpPr>
        <p:spPr/>
        <p:txBody>
          <a:bodyPr/>
          <a:lstStyle/>
          <a:p>
            <a:r>
              <a:rPr lang="cs-CZ" dirty="0"/>
              <a:t>Lekotéky</a:t>
            </a:r>
          </a:p>
        </p:txBody>
      </p:sp>
      <p:sp>
        <p:nvSpPr>
          <p:cNvPr id="3" name="Zástupný obsah 2">
            <a:extLst>
              <a:ext uri="{FF2B5EF4-FFF2-40B4-BE49-F238E27FC236}">
                <a16:creationId xmlns:a16="http://schemas.microsoft.com/office/drawing/2014/main" id="{5D6ED422-530A-4346-B064-AB83F82DD178}"/>
              </a:ext>
            </a:extLst>
          </p:cNvPr>
          <p:cNvSpPr>
            <a:spLocks noGrp="1"/>
          </p:cNvSpPr>
          <p:nvPr>
            <p:ph idx="1"/>
          </p:nvPr>
        </p:nvSpPr>
        <p:spPr/>
        <p:txBody>
          <a:bodyPr>
            <a:normAutofit/>
          </a:bodyPr>
          <a:lstStyle/>
          <a:p>
            <a:pPr>
              <a:lnSpc>
                <a:spcPct val="110000"/>
              </a:lnSpc>
            </a:pPr>
            <a:r>
              <a:rPr lang="cs-CZ" sz="2400" dirty="0"/>
              <a:t>část knihovny s fondem didaktických hraček</a:t>
            </a:r>
          </a:p>
          <a:p>
            <a:pPr>
              <a:lnSpc>
                <a:spcPct val="110000"/>
              </a:lnSpc>
            </a:pPr>
            <a:r>
              <a:rPr lang="cs-CZ" sz="2400" dirty="0"/>
              <a:t>včetně hudebních nástrojů, tyflopomůcek atp.</a:t>
            </a:r>
          </a:p>
          <a:p>
            <a:pPr>
              <a:lnSpc>
                <a:spcPct val="110000"/>
              </a:lnSpc>
            </a:pPr>
            <a:r>
              <a:rPr lang="cs-CZ" sz="2400" dirty="0"/>
              <a:t>zejména pro děti se specifickými </a:t>
            </a:r>
            <a:r>
              <a:rPr lang="cs-CZ" sz="2400" dirty="0" err="1"/>
              <a:t>vzděl</a:t>
            </a:r>
            <a:r>
              <a:rPr lang="cs-CZ" sz="2400" dirty="0"/>
              <a:t>. potřebami</a:t>
            </a:r>
          </a:p>
          <a:p>
            <a:pPr>
              <a:lnSpc>
                <a:spcPct val="110000"/>
              </a:lnSpc>
              <a:spcAft>
                <a:spcPts val="1200"/>
              </a:spcAft>
            </a:pPr>
            <a:r>
              <a:rPr lang="cs-CZ" sz="2400" i="1" dirty="0">
                <a:hlinkClick r:id="rId3"/>
              </a:rPr>
              <a:t>toy libraries</a:t>
            </a:r>
            <a:r>
              <a:rPr lang="cs-CZ" sz="2400" i="1" dirty="0"/>
              <a:t>, </a:t>
            </a:r>
            <a:r>
              <a:rPr lang="en-US" sz="2400" i="1" dirty="0"/>
              <a:t>toy lending library, </a:t>
            </a:r>
            <a:r>
              <a:rPr lang="en-US" sz="2400" i="1" dirty="0" err="1"/>
              <a:t>lekotek</a:t>
            </a:r>
            <a:r>
              <a:rPr lang="en-US" sz="2400" i="1" dirty="0"/>
              <a:t>, </a:t>
            </a:r>
            <a:r>
              <a:rPr lang="en-US" sz="2400" i="1" dirty="0" err="1"/>
              <a:t>ludotéka</a:t>
            </a:r>
            <a:r>
              <a:rPr lang="en-US" sz="2400" i="1" dirty="0"/>
              <a:t>, </a:t>
            </a:r>
            <a:br>
              <a:rPr lang="cs-CZ" sz="2400" i="1" dirty="0"/>
            </a:br>
            <a:r>
              <a:rPr lang="en-US" sz="2400" i="1" dirty="0" err="1"/>
              <a:t>ludothek</a:t>
            </a:r>
            <a:r>
              <a:rPr lang="en-US" sz="2400" i="1" dirty="0"/>
              <a:t>, leisure libraries, play library</a:t>
            </a:r>
            <a:endParaRPr lang="cs-CZ" sz="2400" dirty="0"/>
          </a:p>
          <a:p>
            <a:pPr>
              <a:lnSpc>
                <a:spcPct val="110000"/>
              </a:lnSpc>
            </a:pPr>
            <a:r>
              <a:rPr lang="cs-CZ" sz="2400" dirty="0">
                <a:hlinkClick r:id="rId4"/>
              </a:rPr>
              <a:t>počátky ve Skandinávii</a:t>
            </a:r>
            <a:r>
              <a:rPr lang="cs-CZ" sz="2400" dirty="0"/>
              <a:t> </a:t>
            </a:r>
          </a:p>
          <a:p>
            <a:pPr>
              <a:lnSpc>
                <a:spcPct val="110000"/>
              </a:lnSpc>
            </a:pPr>
            <a:r>
              <a:rPr lang="cs-CZ" sz="2400" dirty="0">
                <a:hlinkClick r:id="rId5"/>
              </a:rPr>
              <a:t>International Toy Library </a:t>
            </a:r>
            <a:r>
              <a:rPr lang="cs-CZ" sz="2400" dirty="0" err="1">
                <a:hlinkClick r:id="rId5"/>
              </a:rPr>
              <a:t>Association</a:t>
            </a:r>
            <a:endParaRPr lang="cs-CZ" sz="2400" dirty="0"/>
          </a:p>
          <a:p>
            <a:pPr>
              <a:lnSpc>
                <a:spcPct val="110000"/>
              </a:lnSpc>
            </a:pPr>
            <a:r>
              <a:rPr lang="cs-CZ" sz="2400" dirty="0"/>
              <a:t>u nás první KJM: </a:t>
            </a:r>
            <a:r>
              <a:rPr lang="cs-CZ" sz="2400" dirty="0">
                <a:hlinkClick r:id="rId6"/>
              </a:rPr>
              <a:t>https://www.kjm.cz/lekoteka</a:t>
            </a:r>
            <a:r>
              <a:rPr lang="cs-CZ" sz="2400" dirty="0"/>
              <a:t> (</a:t>
            </a:r>
            <a:r>
              <a:rPr lang="cs-CZ" sz="2400" dirty="0">
                <a:hlinkClick r:id="rId7"/>
              </a:rPr>
              <a:t>zkušenosti</a:t>
            </a:r>
            <a:r>
              <a:rPr lang="cs-CZ" sz="2400" dirty="0"/>
              <a:t>)</a:t>
            </a:r>
          </a:p>
          <a:p>
            <a:pPr>
              <a:lnSpc>
                <a:spcPct val="110000"/>
              </a:lnSpc>
            </a:pPr>
            <a:endParaRPr lang="cs-CZ" sz="2400" dirty="0"/>
          </a:p>
        </p:txBody>
      </p:sp>
    </p:spTree>
    <p:extLst>
      <p:ext uri="{BB962C8B-B14F-4D97-AF65-F5344CB8AC3E}">
        <p14:creationId xmlns:p14="http://schemas.microsoft.com/office/powerpoint/2010/main" val="382465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5C768-7F4D-4C4A-B3B1-12A70309443B}"/>
              </a:ext>
            </a:extLst>
          </p:cNvPr>
          <p:cNvSpPr>
            <a:spLocks noGrp="1"/>
          </p:cNvSpPr>
          <p:nvPr>
            <p:ph type="title"/>
          </p:nvPr>
        </p:nvSpPr>
        <p:spPr/>
        <p:txBody>
          <a:bodyPr/>
          <a:lstStyle/>
          <a:p>
            <a:r>
              <a:rPr lang="cs-CZ" dirty="0"/>
              <a:t>Lekotéky</a:t>
            </a:r>
          </a:p>
        </p:txBody>
      </p:sp>
      <p:sp>
        <p:nvSpPr>
          <p:cNvPr id="3" name="Zástupný obsah 2">
            <a:extLst>
              <a:ext uri="{FF2B5EF4-FFF2-40B4-BE49-F238E27FC236}">
                <a16:creationId xmlns:a16="http://schemas.microsoft.com/office/drawing/2014/main" id="{BA408723-6D1E-4395-93B4-CFF94BEA944D}"/>
              </a:ext>
            </a:extLst>
          </p:cNvPr>
          <p:cNvSpPr>
            <a:spLocks noGrp="1"/>
          </p:cNvSpPr>
          <p:nvPr>
            <p:ph idx="1"/>
          </p:nvPr>
        </p:nvSpPr>
        <p:spPr/>
        <p:txBody>
          <a:bodyPr/>
          <a:lstStyle/>
          <a:p>
            <a:r>
              <a:rPr lang="cs-CZ" i="1" dirty="0"/>
              <a:t>akvizice</a:t>
            </a:r>
          </a:p>
          <a:p>
            <a:r>
              <a:rPr lang="cs-CZ" dirty="0"/>
              <a:t>bezpečnost hraček</a:t>
            </a:r>
          </a:p>
          <a:p>
            <a:r>
              <a:rPr lang="cs-CZ" dirty="0"/>
              <a:t>udržení čistoty</a:t>
            </a:r>
          </a:p>
          <a:p>
            <a:r>
              <a:rPr lang="cs-CZ" dirty="0"/>
              <a:t>didaktická hodnota</a:t>
            </a:r>
          </a:p>
          <a:p>
            <a:r>
              <a:rPr lang="cs-CZ" dirty="0"/>
              <a:t>katalogizace a seznamy</a:t>
            </a:r>
          </a:p>
          <a:p>
            <a:r>
              <a:rPr lang="cs-CZ" dirty="0">
                <a:latin typeface="Work Sans SemiBold" panose="00000700000000000000" pitchFamily="2" charset="-18"/>
              </a:rPr>
              <a:t>metodika vznikla jako diplomka</a:t>
            </a:r>
          </a:p>
          <a:p>
            <a:endParaRPr lang="cs-CZ" dirty="0">
              <a:latin typeface="Work Sans SemiBold" panose="00000700000000000000" pitchFamily="2" charset="-18"/>
            </a:endParaRPr>
          </a:p>
          <a:p>
            <a:r>
              <a:rPr lang="cs-CZ" dirty="0"/>
              <a:t>tematické kufříky</a:t>
            </a:r>
          </a:p>
        </p:txBody>
      </p:sp>
      <p:pic>
        <p:nvPicPr>
          <p:cNvPr id="4" name="Obrázek 3" descr="Titulka diplomové práce obhájené na KISKu, která se věnovala metodikám půjčování her a hraček v českých knihovnách.">
            <a:extLst>
              <a:ext uri="{FF2B5EF4-FFF2-40B4-BE49-F238E27FC236}">
                <a16:creationId xmlns:a16="http://schemas.microsoft.com/office/drawing/2014/main" id="{8A71D248-BECD-4D72-BC96-0A589F02F71D}"/>
              </a:ext>
            </a:extLst>
          </p:cNvPr>
          <p:cNvPicPr>
            <a:picLocks noChangeAspect="1"/>
          </p:cNvPicPr>
          <p:nvPr/>
        </p:nvPicPr>
        <p:blipFill>
          <a:blip r:embed="rId3"/>
          <a:stretch>
            <a:fillRect/>
          </a:stretch>
        </p:blipFill>
        <p:spPr>
          <a:xfrm>
            <a:off x="8173809" y="1524434"/>
            <a:ext cx="3348206" cy="4738255"/>
          </a:xfrm>
          <a:prstGeom prst="rect">
            <a:avLst/>
          </a:prstGeom>
          <a:ln>
            <a:solidFill>
              <a:schemeClr val="tx1">
                <a:lumMod val="50000"/>
                <a:lumOff val="50000"/>
              </a:schemeClr>
            </a:solidFill>
          </a:ln>
        </p:spPr>
      </p:pic>
      <p:pic>
        <p:nvPicPr>
          <p:cNvPr id="5" name="Zástupný obsah 4">
            <a:extLst>
              <a:ext uri="{FF2B5EF4-FFF2-40B4-BE49-F238E27FC236}">
                <a16:creationId xmlns:a16="http://schemas.microsoft.com/office/drawing/2014/main" id="{8E2EA18D-D4E2-4438-B4F1-7C648531D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221" y="772161"/>
            <a:ext cx="2385913" cy="1935476"/>
          </a:xfrm>
          <a:prstGeom prst="rect">
            <a:avLst/>
          </a:prstGeom>
        </p:spPr>
      </p:pic>
    </p:spTree>
    <p:extLst>
      <p:ext uri="{BB962C8B-B14F-4D97-AF65-F5344CB8AC3E}">
        <p14:creationId xmlns:p14="http://schemas.microsoft.com/office/powerpoint/2010/main" val="3570416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73F0C-097C-45E3-8761-E2DEBB453141}"/>
              </a:ext>
            </a:extLst>
          </p:cNvPr>
          <p:cNvSpPr>
            <a:spLocks noGrp="1"/>
          </p:cNvSpPr>
          <p:nvPr>
            <p:ph type="title"/>
          </p:nvPr>
        </p:nvSpPr>
        <p:spPr/>
        <p:txBody>
          <a:bodyPr/>
          <a:lstStyle/>
          <a:p>
            <a:r>
              <a:rPr lang="cs-CZ" dirty="0"/>
              <a:t>Knihovny věcí</a:t>
            </a:r>
          </a:p>
        </p:txBody>
      </p:sp>
      <p:sp>
        <p:nvSpPr>
          <p:cNvPr id="3" name="Zástupný obsah 2">
            <a:extLst>
              <a:ext uri="{FF2B5EF4-FFF2-40B4-BE49-F238E27FC236}">
                <a16:creationId xmlns:a16="http://schemas.microsoft.com/office/drawing/2014/main" id="{FA503C59-E5AE-4A53-8260-B658B04ED487}"/>
              </a:ext>
            </a:extLst>
          </p:cNvPr>
          <p:cNvSpPr>
            <a:spLocks noGrp="1"/>
          </p:cNvSpPr>
          <p:nvPr>
            <p:ph idx="1"/>
          </p:nvPr>
        </p:nvSpPr>
        <p:spPr/>
        <p:txBody>
          <a:bodyPr/>
          <a:lstStyle/>
          <a:p>
            <a:r>
              <a:rPr lang="cs-CZ" dirty="0"/>
              <a:t>doplňkové služby, často komunitní</a:t>
            </a:r>
          </a:p>
          <a:p>
            <a:r>
              <a:rPr lang="cs-CZ" dirty="0">
                <a:hlinkClick r:id="rId3"/>
              </a:rPr>
              <a:t>https://www.libraryofthings.cz/</a:t>
            </a:r>
            <a:endParaRPr lang="cs-CZ" dirty="0"/>
          </a:p>
          <a:p>
            <a:endParaRPr lang="cs-CZ" dirty="0"/>
          </a:p>
          <a:p>
            <a:r>
              <a:rPr lang="cs-CZ" dirty="0"/>
              <a:t>semínkové banky</a:t>
            </a:r>
          </a:p>
          <a:p>
            <a:r>
              <a:rPr lang="cs-CZ" dirty="0"/>
              <a:t>dílny/maker-</a:t>
            </a:r>
            <a:r>
              <a:rPr lang="cs-CZ" dirty="0" err="1"/>
              <a:t>space</a:t>
            </a:r>
            <a:endParaRPr lang="cs-CZ" dirty="0"/>
          </a:p>
          <a:p>
            <a:r>
              <a:rPr lang="cs-CZ" dirty="0"/>
              <a:t>hudební nástroje</a:t>
            </a:r>
          </a:p>
          <a:p>
            <a:r>
              <a:rPr lang="cs-CZ" dirty="0"/>
              <a:t>živé knihovny</a:t>
            </a:r>
          </a:p>
          <a:p>
            <a:r>
              <a:rPr lang="cs-CZ" i="1" dirty="0"/>
              <a:t>a mnoho dalšího…</a:t>
            </a:r>
          </a:p>
          <a:p>
            <a:endParaRPr lang="cs-CZ" dirty="0"/>
          </a:p>
        </p:txBody>
      </p:sp>
    </p:spTree>
    <p:extLst>
      <p:ext uri="{BB962C8B-B14F-4D97-AF65-F5344CB8AC3E}">
        <p14:creationId xmlns:p14="http://schemas.microsoft.com/office/powerpoint/2010/main" val="1977678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DD8351-4383-42B5-B6DB-0795D64D72F4}"/>
              </a:ext>
            </a:extLst>
          </p:cNvPr>
          <p:cNvSpPr>
            <a:spLocks noGrp="1"/>
          </p:cNvSpPr>
          <p:nvPr>
            <p:ph type="title"/>
          </p:nvPr>
        </p:nvSpPr>
        <p:spPr/>
        <p:txBody>
          <a:bodyPr/>
          <a:lstStyle/>
          <a:p>
            <a:r>
              <a:rPr lang="cs-CZ" dirty="0"/>
              <a:t>Speciální sbírky a fondy</a:t>
            </a:r>
          </a:p>
        </p:txBody>
      </p:sp>
      <p:sp>
        <p:nvSpPr>
          <p:cNvPr id="3" name="Zástupný obsah 2">
            <a:extLst>
              <a:ext uri="{FF2B5EF4-FFF2-40B4-BE49-F238E27FC236}">
                <a16:creationId xmlns:a16="http://schemas.microsoft.com/office/drawing/2014/main" id="{8F3F0714-1A9F-4A05-9385-4035CE02FD9E}"/>
              </a:ext>
            </a:extLst>
          </p:cNvPr>
          <p:cNvSpPr>
            <a:spLocks noGrp="1"/>
          </p:cNvSpPr>
          <p:nvPr>
            <p:ph idx="1"/>
          </p:nvPr>
        </p:nvSpPr>
        <p:spPr>
          <a:xfrm>
            <a:off x="838200" y="3238959"/>
            <a:ext cx="10515600" cy="2938004"/>
          </a:xfrm>
        </p:spPr>
        <p:txBody>
          <a:bodyPr/>
          <a:lstStyle/>
          <a:p>
            <a:pPr marL="514350" indent="-514350">
              <a:lnSpc>
                <a:spcPct val="120000"/>
              </a:lnSpc>
              <a:buFont typeface="+mj-lt"/>
              <a:buAutoNum type="arabicPeriod"/>
            </a:pPr>
            <a:r>
              <a:rPr lang="cs-CZ" dirty="0">
                <a:hlinkClick r:id="rId3"/>
              </a:rPr>
              <a:t>Princeton University Library</a:t>
            </a:r>
            <a:endParaRPr lang="cs-CZ" dirty="0">
              <a:hlinkClick r:id="rId4"/>
            </a:endParaRPr>
          </a:p>
          <a:p>
            <a:pPr marL="514350" indent="-514350">
              <a:lnSpc>
                <a:spcPct val="120000"/>
              </a:lnSpc>
              <a:buFont typeface="+mj-lt"/>
              <a:buAutoNum type="arabicPeriod"/>
            </a:pPr>
            <a:r>
              <a:rPr lang="en-US" dirty="0">
                <a:hlinkClick r:id="rId4"/>
              </a:rPr>
              <a:t>The Cornell University Witchcraft Collection</a:t>
            </a:r>
            <a:endParaRPr lang="cs-CZ" dirty="0"/>
          </a:p>
          <a:p>
            <a:pPr marL="514350" indent="-514350">
              <a:lnSpc>
                <a:spcPct val="120000"/>
              </a:lnSpc>
              <a:buFont typeface="+mj-lt"/>
              <a:buAutoNum type="arabicPeriod"/>
            </a:pPr>
            <a:r>
              <a:rPr lang="cs-CZ" dirty="0">
                <a:hlinkClick r:id="rId5"/>
              </a:rPr>
              <a:t>Betsy Brown Puppetry Collection</a:t>
            </a:r>
            <a:endParaRPr lang="cs-CZ" dirty="0"/>
          </a:p>
        </p:txBody>
      </p:sp>
      <p:sp>
        <p:nvSpPr>
          <p:cNvPr id="5" name="TextovéPole 4">
            <a:extLst>
              <a:ext uri="{FF2B5EF4-FFF2-40B4-BE49-F238E27FC236}">
                <a16:creationId xmlns:a16="http://schemas.microsoft.com/office/drawing/2014/main" id="{1462FAA9-FFA6-A8B4-874D-B143DD50D87F}"/>
              </a:ext>
            </a:extLst>
          </p:cNvPr>
          <p:cNvSpPr txBox="1"/>
          <p:nvPr/>
        </p:nvSpPr>
        <p:spPr>
          <a:xfrm>
            <a:off x="838200" y="2335576"/>
            <a:ext cx="4730782" cy="523220"/>
          </a:xfrm>
          <a:prstGeom prst="rect">
            <a:avLst/>
          </a:prstGeom>
          <a:noFill/>
        </p:spPr>
        <p:txBody>
          <a:bodyPr wrap="none" rtlCol="0">
            <a:spAutoFit/>
          </a:bodyPr>
          <a:lstStyle/>
          <a:p>
            <a:r>
              <a:rPr lang="cs-CZ" sz="2800" dirty="0"/>
              <a:t>Několik příkladů v praxi...</a:t>
            </a:r>
            <a:endParaRPr lang="en-GB" sz="2800" dirty="0"/>
          </a:p>
        </p:txBody>
      </p:sp>
    </p:spTree>
    <p:extLst>
      <p:ext uri="{BB962C8B-B14F-4D97-AF65-F5344CB8AC3E}">
        <p14:creationId xmlns:p14="http://schemas.microsoft.com/office/powerpoint/2010/main" val="2075499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Ukázka dalších specifických fondů a sbírek. Na obrázku je takzvaný kolibřík, kniha malého formátu. Některé knihovny mají fondy těchto miniatur.">
            <a:extLst>
              <a:ext uri="{FF2B5EF4-FFF2-40B4-BE49-F238E27FC236}">
                <a16:creationId xmlns:a16="http://schemas.microsoft.com/office/drawing/2014/main" id="{0B50923C-B598-47F9-B4A2-29A698B88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250"/>
            <a:ext cx="12192000" cy="5139499"/>
          </a:xfrm>
          <a:prstGeom prst="rect">
            <a:avLst/>
          </a:prstGeom>
        </p:spPr>
      </p:pic>
      <p:sp>
        <p:nvSpPr>
          <p:cNvPr id="4" name="Obdélník 3">
            <a:extLst>
              <a:ext uri="{FF2B5EF4-FFF2-40B4-BE49-F238E27FC236}">
                <a16:creationId xmlns:a16="http://schemas.microsoft.com/office/drawing/2014/main" id="{B0EA5B73-E814-4A43-B896-B20E7877C470}"/>
              </a:ext>
            </a:extLst>
          </p:cNvPr>
          <p:cNvSpPr/>
          <p:nvPr/>
        </p:nvSpPr>
        <p:spPr>
          <a:xfrm>
            <a:off x="169904" y="212919"/>
            <a:ext cx="3435556" cy="646331"/>
          </a:xfrm>
          <a:prstGeom prst="rect">
            <a:avLst/>
          </a:prstGeom>
        </p:spPr>
        <p:txBody>
          <a:bodyPr wrap="none">
            <a:spAutoFit/>
          </a:bodyPr>
          <a:lstStyle/>
          <a:p>
            <a:r>
              <a:rPr lang="cs-CZ" dirty="0">
                <a:hlinkClick r:id="rId4"/>
              </a:rPr>
              <a:t>https://libraries.indiana.edu/</a:t>
            </a:r>
            <a:endParaRPr lang="cs-CZ" dirty="0"/>
          </a:p>
          <a:p>
            <a:endParaRPr lang="cs-CZ" dirty="0"/>
          </a:p>
        </p:txBody>
      </p:sp>
    </p:spTree>
    <p:extLst>
      <p:ext uri="{BB962C8B-B14F-4D97-AF65-F5344CB8AC3E}">
        <p14:creationId xmlns:p14="http://schemas.microsoft.com/office/powerpoint/2010/main" val="3566931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37E2EAF-952F-402B-834F-7CBCD34050F4}"/>
              </a:ext>
            </a:extLst>
          </p:cNvPr>
          <p:cNvSpPr/>
          <p:nvPr/>
        </p:nvSpPr>
        <p:spPr>
          <a:xfrm>
            <a:off x="246648" y="210189"/>
            <a:ext cx="4591321" cy="646331"/>
          </a:xfrm>
          <a:prstGeom prst="rect">
            <a:avLst/>
          </a:prstGeom>
        </p:spPr>
        <p:txBody>
          <a:bodyPr wrap="none">
            <a:spAutoFit/>
          </a:bodyPr>
          <a:lstStyle/>
          <a:p>
            <a:r>
              <a:rPr lang="cs-CZ" dirty="0">
                <a:hlinkClick r:id="rId3"/>
              </a:rPr>
              <a:t>https://www.bgsu.edu/library/pcl.html</a:t>
            </a:r>
            <a:endParaRPr lang="cs-CZ" dirty="0"/>
          </a:p>
          <a:p>
            <a:endParaRPr lang="cs-CZ" dirty="0"/>
          </a:p>
        </p:txBody>
      </p:sp>
      <p:grpSp>
        <p:nvGrpSpPr>
          <p:cNvPr id="3" name="Skupina 2" descr="Ukázky z knihovny populární kultury. Kromě běžných fondů tu mají i fondy akčních figurek a dalších artefaktů, které se s tématem populární kultury pojí.">
            <a:extLst>
              <a:ext uri="{FF2B5EF4-FFF2-40B4-BE49-F238E27FC236}">
                <a16:creationId xmlns:a16="http://schemas.microsoft.com/office/drawing/2014/main" id="{A43A0392-1BFE-9CB6-D1C8-672FC19D270A}"/>
              </a:ext>
            </a:extLst>
          </p:cNvPr>
          <p:cNvGrpSpPr/>
          <p:nvPr/>
        </p:nvGrpSpPr>
        <p:grpSpPr>
          <a:xfrm>
            <a:off x="363682" y="415636"/>
            <a:ext cx="11464636" cy="6109855"/>
            <a:chOff x="363682" y="415636"/>
            <a:chExt cx="11464636" cy="6109855"/>
          </a:xfrm>
        </p:grpSpPr>
        <p:pic>
          <p:nvPicPr>
            <p:cNvPr id="4" name="Obrázek 3" descr="Obsah obrázku osoba, interiér, budova, noviny&#10;&#10;Popis byl vytvořen automaticky">
              <a:extLst>
                <a:ext uri="{FF2B5EF4-FFF2-40B4-BE49-F238E27FC236}">
                  <a16:creationId xmlns:a16="http://schemas.microsoft.com/office/drawing/2014/main" id="{49A0AB07-0664-4B74-B65A-D0796B092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82" y="842200"/>
              <a:ext cx="8520545" cy="5683291"/>
            </a:xfrm>
            <a:prstGeom prst="rect">
              <a:avLst/>
            </a:prstGeom>
          </p:spPr>
        </p:pic>
        <p:pic>
          <p:nvPicPr>
            <p:cNvPr id="6" name="Obrázek 5" descr="Obsah obrázku interiér, stůl, dort, narozeniny&#10;&#10;Popis byl vytvořen automaticky">
              <a:extLst>
                <a:ext uri="{FF2B5EF4-FFF2-40B4-BE49-F238E27FC236}">
                  <a16:creationId xmlns:a16="http://schemas.microsoft.com/office/drawing/2014/main" id="{DC657876-C724-4229-ACA3-8D346C8A8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445" y="415636"/>
              <a:ext cx="5504873" cy="3096491"/>
            </a:xfrm>
            <a:prstGeom prst="rect">
              <a:avLst/>
            </a:prstGeom>
          </p:spPr>
        </p:pic>
      </p:grpSp>
    </p:spTree>
    <p:extLst>
      <p:ext uri="{BB962C8B-B14F-4D97-AF65-F5344CB8AC3E}">
        <p14:creationId xmlns:p14="http://schemas.microsoft.com/office/powerpoint/2010/main" val="384086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Návrh kostýmu pro vystoupení showgirls v Las Vegas. Místní akademická knihovna má specifické fondy věnované regionu.">
            <a:extLst>
              <a:ext uri="{FF2B5EF4-FFF2-40B4-BE49-F238E27FC236}">
                <a16:creationId xmlns:a16="http://schemas.microsoft.com/office/drawing/2014/main" id="{B9BA5FE3-90B4-4553-B90E-8BFD52BF2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73" y="402876"/>
            <a:ext cx="6594764" cy="5237816"/>
          </a:xfrm>
          <a:prstGeom prst="rect">
            <a:avLst/>
          </a:prstGeom>
        </p:spPr>
      </p:pic>
      <p:sp>
        <p:nvSpPr>
          <p:cNvPr id="4" name="Obdélník 3">
            <a:extLst>
              <a:ext uri="{FF2B5EF4-FFF2-40B4-BE49-F238E27FC236}">
                <a16:creationId xmlns:a16="http://schemas.microsoft.com/office/drawing/2014/main" id="{1D6ACCA1-9364-4EE7-AF21-80A91DF54D08}"/>
              </a:ext>
            </a:extLst>
          </p:cNvPr>
          <p:cNvSpPr/>
          <p:nvPr/>
        </p:nvSpPr>
        <p:spPr>
          <a:xfrm>
            <a:off x="6096000" y="6211669"/>
            <a:ext cx="5950668" cy="646331"/>
          </a:xfrm>
          <a:prstGeom prst="rect">
            <a:avLst/>
          </a:prstGeom>
        </p:spPr>
        <p:txBody>
          <a:bodyPr wrap="none">
            <a:spAutoFit/>
          </a:bodyPr>
          <a:lstStyle/>
          <a:p>
            <a:r>
              <a:rPr lang="cs-CZ" dirty="0">
                <a:hlinkClick r:id="rId4"/>
              </a:rPr>
              <a:t>http://digital.library.unlv.edu/collections/showgirls</a:t>
            </a:r>
            <a:endParaRPr lang="cs-CZ" dirty="0"/>
          </a:p>
          <a:p>
            <a:endParaRPr lang="cs-CZ" dirty="0"/>
          </a:p>
        </p:txBody>
      </p:sp>
      <p:sp>
        <p:nvSpPr>
          <p:cNvPr id="5" name="TextovéPole 4">
            <a:extLst>
              <a:ext uri="{FF2B5EF4-FFF2-40B4-BE49-F238E27FC236}">
                <a16:creationId xmlns:a16="http://schemas.microsoft.com/office/drawing/2014/main" id="{F95DC4B5-AC17-46D4-BF89-E8B23709FF77}"/>
              </a:ext>
            </a:extLst>
          </p:cNvPr>
          <p:cNvSpPr txBox="1"/>
          <p:nvPr/>
        </p:nvSpPr>
        <p:spPr>
          <a:xfrm>
            <a:off x="8304938" y="218210"/>
            <a:ext cx="3741730" cy="369332"/>
          </a:xfrm>
          <a:prstGeom prst="rect">
            <a:avLst/>
          </a:prstGeom>
          <a:noFill/>
        </p:spPr>
        <p:txBody>
          <a:bodyPr wrap="none" rtlCol="0">
            <a:spAutoFit/>
          </a:bodyPr>
          <a:lstStyle/>
          <a:p>
            <a:r>
              <a:rPr lang="cs-CZ" dirty="0"/>
              <a:t>University of Nevada Las Vegas</a:t>
            </a:r>
          </a:p>
        </p:txBody>
      </p:sp>
    </p:spTree>
    <p:extLst>
      <p:ext uri="{BB962C8B-B14F-4D97-AF65-F5344CB8AC3E}">
        <p14:creationId xmlns:p14="http://schemas.microsoft.com/office/powerpoint/2010/main" val="1324652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12FBB02-0785-4146-841A-EB6CC59B4ED5}"/>
              </a:ext>
            </a:extLst>
          </p:cNvPr>
          <p:cNvSpPr/>
          <p:nvPr/>
        </p:nvSpPr>
        <p:spPr>
          <a:xfrm>
            <a:off x="7748648" y="332626"/>
            <a:ext cx="4084773" cy="1063817"/>
          </a:xfrm>
          <a:prstGeom prst="rect">
            <a:avLst/>
          </a:prstGeom>
        </p:spPr>
        <p:txBody>
          <a:bodyPr wrap="none">
            <a:spAutoFit/>
          </a:bodyPr>
          <a:lstStyle/>
          <a:p>
            <a:pPr algn="r">
              <a:lnSpc>
                <a:spcPct val="120000"/>
              </a:lnSpc>
            </a:pPr>
            <a:r>
              <a:rPr lang="cs-CZ" dirty="0">
                <a:hlinkClick r:id="rId3"/>
              </a:rPr>
              <a:t>https://anthropodermicbooks.org/</a:t>
            </a:r>
            <a:endParaRPr lang="cs-CZ" dirty="0"/>
          </a:p>
          <a:p>
            <a:pPr algn="r">
              <a:lnSpc>
                <a:spcPct val="120000"/>
              </a:lnSpc>
            </a:pPr>
            <a:r>
              <a:rPr lang="cs-CZ" dirty="0"/>
              <a:t>anthropodermic bibliopegy</a:t>
            </a:r>
          </a:p>
          <a:p>
            <a:pPr algn="r">
              <a:lnSpc>
                <a:spcPct val="120000"/>
              </a:lnSpc>
            </a:pPr>
            <a:r>
              <a:rPr lang="cs-CZ" dirty="0"/>
              <a:t>antropodermické knihvazačství</a:t>
            </a:r>
          </a:p>
        </p:txBody>
      </p:sp>
    </p:spTree>
    <p:extLst>
      <p:ext uri="{BB962C8B-B14F-4D97-AF65-F5344CB8AC3E}">
        <p14:creationId xmlns:p14="http://schemas.microsoft.com/office/powerpoint/2010/main" val="617782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Aprílové kolekce národní knihovny v Kanadě: kromě například tématu UFO jeden první duben oznámili, že mají největší kolekce erotického materiálu v Kanadě. Po rozkliknutí se ukázalo, že materiály ve fondu skutečně mají - například i díky lokální variantě povinného výtisku.">
            <a:hlinkClick r:id="rId3"/>
            <a:extLst>
              <a:ext uri="{FF2B5EF4-FFF2-40B4-BE49-F238E27FC236}">
                <a16:creationId xmlns:a16="http://schemas.microsoft.com/office/drawing/2014/main" id="{298B4400-0836-0F30-3730-B802D0C23C75}"/>
              </a:ext>
            </a:extLst>
          </p:cNvPr>
          <p:cNvPicPr>
            <a:picLocks noChangeAspect="1"/>
          </p:cNvPicPr>
          <p:nvPr/>
        </p:nvPicPr>
        <p:blipFill>
          <a:blip r:embed="rId4"/>
          <a:stretch>
            <a:fillRect/>
          </a:stretch>
        </p:blipFill>
        <p:spPr>
          <a:xfrm>
            <a:off x="1209266" y="903272"/>
            <a:ext cx="9773468" cy="5051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173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A0C6E49-A03B-4FC0-973D-007583EE8F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56" y="4315967"/>
            <a:ext cx="1897657" cy="1897657"/>
          </a:xfrm>
          <a:prstGeom prst="rect">
            <a:avLst/>
          </a:prstGeom>
        </p:spPr>
      </p:pic>
      <p:sp>
        <p:nvSpPr>
          <p:cNvPr id="9" name="TextovéPole 8">
            <a:extLst>
              <a:ext uri="{FF2B5EF4-FFF2-40B4-BE49-F238E27FC236}">
                <a16:creationId xmlns:a16="http://schemas.microsoft.com/office/drawing/2014/main" id="{35A66029-FFF3-4AF2-9FD0-60E9C6DA60DF}"/>
              </a:ext>
            </a:extLst>
          </p:cNvPr>
          <p:cNvSpPr txBox="1"/>
          <p:nvPr/>
        </p:nvSpPr>
        <p:spPr>
          <a:xfrm>
            <a:off x="678005" y="494001"/>
            <a:ext cx="5417995" cy="1370503"/>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black"/>
                </a:solidFill>
                <a:effectLst/>
                <a:uLnTx/>
                <a:uFillTx/>
                <a:latin typeface="Work Sans"/>
                <a:ea typeface="+mn-ea"/>
                <a:cs typeface="+mn-cs"/>
              </a:rPr>
              <a:t>Pracovali jste někdy </a:t>
            </a:r>
            <a:br>
              <a:rPr kumimoji="0" lang="cs-CZ" sz="3600" b="0" i="0" u="none" strike="noStrike" kern="1200" cap="none" spc="0" normalizeH="0" baseline="0" noProof="0" dirty="0">
                <a:ln>
                  <a:noFill/>
                </a:ln>
                <a:solidFill>
                  <a:prstClr val="black"/>
                </a:solidFill>
                <a:effectLst/>
                <a:uLnTx/>
                <a:uFillTx/>
                <a:latin typeface="Work Sans"/>
                <a:ea typeface="+mn-ea"/>
                <a:cs typeface="+mn-cs"/>
              </a:rPr>
            </a:br>
            <a:r>
              <a:rPr kumimoji="0" lang="cs-CZ" sz="3600" b="0" i="0" u="none" strike="noStrike" kern="1200" cap="none" spc="0" normalizeH="0" baseline="0" noProof="0" dirty="0">
                <a:ln>
                  <a:noFill/>
                </a:ln>
                <a:solidFill>
                  <a:prstClr val="black"/>
                </a:solidFill>
                <a:effectLst/>
                <a:uLnTx/>
                <a:uFillTx/>
                <a:latin typeface="Work Sans"/>
                <a:ea typeface="+mn-ea"/>
                <a:cs typeface="+mn-cs"/>
              </a:rPr>
              <a:t>s </a:t>
            </a:r>
            <a:r>
              <a:rPr kumimoji="0" lang="cs-CZ" sz="3600" b="0" i="0" u="none" strike="noStrike" kern="1200" cap="none" spc="0" normalizeH="0" baseline="0" noProof="0" dirty="0">
                <a:ln>
                  <a:noFill/>
                </a:ln>
                <a:solidFill>
                  <a:prstClr val="black"/>
                </a:solidFill>
                <a:effectLst/>
                <a:uLnTx/>
                <a:uFillTx/>
                <a:latin typeface="Work Sans ExtraBold"/>
                <a:ea typeface="+mn-ea"/>
                <a:cs typeface="+mn-cs"/>
              </a:rPr>
              <a:t>Wolfram Alpha</a:t>
            </a:r>
            <a:r>
              <a:rPr kumimoji="0" lang="cs-CZ" sz="3600" b="0" i="0" u="none" strike="noStrike" kern="1200" cap="none" spc="0" normalizeH="0" baseline="0" noProof="0" dirty="0">
                <a:ln>
                  <a:noFill/>
                </a:ln>
                <a:solidFill>
                  <a:prstClr val="black"/>
                </a:solidFill>
                <a:effectLst/>
                <a:uLnTx/>
                <a:uFillTx/>
                <a:latin typeface="Work Sans"/>
                <a:ea typeface="+mn-ea"/>
                <a:cs typeface="+mn-cs"/>
              </a:rPr>
              <a:t>?</a:t>
            </a:r>
            <a:endParaRPr kumimoji="0" lang="cs-CZ" sz="3600" b="0" i="0" u="none" strike="noStrike" kern="1200" cap="none" spc="0" normalizeH="0" baseline="0" noProof="0" dirty="0">
              <a:ln>
                <a:noFill/>
              </a:ln>
              <a:solidFill>
                <a:prstClr val="black"/>
              </a:solidFill>
              <a:effectLst/>
              <a:uLnTx/>
              <a:uFillTx/>
              <a:latin typeface="Work Sans ExtraBold"/>
              <a:ea typeface="+mn-ea"/>
              <a:cs typeface="+mn-cs"/>
            </a:endParaRPr>
          </a:p>
        </p:txBody>
      </p:sp>
    </p:spTree>
    <p:extLst>
      <p:ext uri="{BB962C8B-B14F-4D97-AF65-F5344CB8AC3E}">
        <p14:creationId xmlns:p14="http://schemas.microsoft.com/office/powerpoint/2010/main" val="2811310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11A53C-F61A-45EC-BFFB-294C026B9AD7}"/>
              </a:ext>
            </a:extLst>
          </p:cNvPr>
          <p:cNvSpPr>
            <a:spLocks noGrp="1"/>
          </p:cNvSpPr>
          <p:nvPr>
            <p:ph type="title"/>
          </p:nvPr>
        </p:nvSpPr>
        <p:spPr/>
        <p:txBody>
          <a:bodyPr/>
          <a:lstStyle/>
          <a:p>
            <a:r>
              <a:rPr lang="cs-CZ" dirty="0"/>
              <a:t>Faktografické databáze</a:t>
            </a:r>
          </a:p>
        </p:txBody>
      </p:sp>
      <p:sp>
        <p:nvSpPr>
          <p:cNvPr id="3" name="Zástupný obsah 2">
            <a:extLst>
              <a:ext uri="{FF2B5EF4-FFF2-40B4-BE49-F238E27FC236}">
                <a16:creationId xmlns:a16="http://schemas.microsoft.com/office/drawing/2014/main" id="{D5DA615B-8F52-49FD-BC4A-B8A1EF9CB58A}"/>
              </a:ext>
            </a:extLst>
          </p:cNvPr>
          <p:cNvSpPr>
            <a:spLocks noGrp="1"/>
          </p:cNvSpPr>
          <p:nvPr>
            <p:ph idx="1"/>
          </p:nvPr>
        </p:nvSpPr>
        <p:spPr/>
        <p:txBody>
          <a:bodyPr/>
          <a:lstStyle/>
          <a:p>
            <a:pPr marL="0" indent="0">
              <a:buNone/>
            </a:pPr>
            <a:r>
              <a:rPr lang="cs-CZ" dirty="0">
                <a:latin typeface="Work Sans Medium" panose="00000600000000000000" pitchFamily="2" charset="-18"/>
              </a:rPr>
              <a:t>Wolfram Alpha</a:t>
            </a:r>
          </a:p>
          <a:p>
            <a:pPr marL="0" indent="0">
              <a:buNone/>
            </a:pPr>
            <a:r>
              <a:rPr lang="cs-CZ" dirty="0">
                <a:hlinkClick r:id="rId3"/>
              </a:rPr>
              <a:t>https://www.wolframalpha.com/</a:t>
            </a:r>
            <a:endParaRPr lang="cs-CZ" dirty="0"/>
          </a:p>
          <a:p>
            <a:endParaRPr lang="cs-CZ" dirty="0"/>
          </a:p>
        </p:txBody>
      </p:sp>
      <p:pic>
        <p:nvPicPr>
          <p:cNvPr id="7" name="Obrázek 6">
            <a:extLst>
              <a:ext uri="{FF2B5EF4-FFF2-40B4-BE49-F238E27FC236}">
                <a16:creationId xmlns:a16="http://schemas.microsoft.com/office/drawing/2014/main" id="{488DCE74-B23B-46B8-8411-BBAA8613FE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172" y="2934133"/>
            <a:ext cx="6975763" cy="3923867"/>
          </a:xfrm>
          <a:prstGeom prst="rect">
            <a:avLst/>
          </a:prstGeom>
        </p:spPr>
      </p:pic>
      <p:pic>
        <p:nvPicPr>
          <p:cNvPr id="5" name="Obrázek 4">
            <a:extLst>
              <a:ext uri="{FF2B5EF4-FFF2-40B4-BE49-F238E27FC236}">
                <a16:creationId xmlns:a16="http://schemas.microsoft.com/office/drawing/2014/main" id="{0C62DB00-D7A5-4FFD-A705-79E4B1DED4C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2874425" y="2524590"/>
            <a:ext cx="634019" cy="904410"/>
          </a:xfrm>
          <a:prstGeom prst="rect">
            <a:avLst/>
          </a:prstGeom>
        </p:spPr>
      </p:pic>
    </p:spTree>
    <p:extLst>
      <p:ext uri="{BB962C8B-B14F-4D97-AF65-F5344CB8AC3E}">
        <p14:creationId xmlns:p14="http://schemas.microsoft.com/office/powerpoint/2010/main" val="1109629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5D3EC6-AABE-4639-9165-1BF8DF80DEB0}"/>
              </a:ext>
            </a:extLst>
          </p:cNvPr>
          <p:cNvSpPr>
            <a:spLocks noGrp="1"/>
          </p:cNvSpPr>
          <p:nvPr>
            <p:ph type="title"/>
          </p:nvPr>
        </p:nvSpPr>
        <p:spPr/>
        <p:txBody>
          <a:bodyPr/>
          <a:lstStyle/>
          <a:p>
            <a:r>
              <a:rPr lang="cs-CZ" dirty="0"/>
              <a:t>Wolfram Alpha </a:t>
            </a:r>
            <a:r>
              <a:rPr lang="cs-CZ" dirty="0">
                <a:latin typeface="+mn-lt"/>
              </a:rPr>
              <a:t>| Tipy</a:t>
            </a:r>
          </a:p>
        </p:txBody>
      </p:sp>
      <p:sp>
        <p:nvSpPr>
          <p:cNvPr id="3" name="Zástupný obsah 2">
            <a:extLst>
              <a:ext uri="{FF2B5EF4-FFF2-40B4-BE49-F238E27FC236}">
                <a16:creationId xmlns:a16="http://schemas.microsoft.com/office/drawing/2014/main" id="{E01C4BBF-7FCF-4C36-8971-E04D8FF6E79C}"/>
              </a:ext>
            </a:extLst>
          </p:cNvPr>
          <p:cNvSpPr>
            <a:spLocks noGrp="1"/>
          </p:cNvSpPr>
          <p:nvPr>
            <p:ph idx="1"/>
          </p:nvPr>
        </p:nvSpPr>
        <p:spPr/>
        <p:txBody>
          <a:bodyPr/>
          <a:lstStyle/>
          <a:p>
            <a:r>
              <a:rPr lang="cs-CZ" dirty="0"/>
              <a:t>scrabble </a:t>
            </a:r>
            <a:r>
              <a:rPr lang="cs-CZ" u="sng" dirty="0"/>
              <a:t>vs.</a:t>
            </a:r>
            <a:r>
              <a:rPr lang="cs-CZ" dirty="0"/>
              <a:t> </a:t>
            </a:r>
            <a:r>
              <a:rPr lang="cs-CZ" dirty="0" err="1"/>
              <a:t>jenga</a:t>
            </a:r>
            <a:endParaRPr lang="cs-CZ" dirty="0"/>
          </a:p>
          <a:p>
            <a:r>
              <a:rPr lang="cs-CZ" dirty="0" err="1"/>
              <a:t>thorin</a:t>
            </a:r>
            <a:r>
              <a:rPr lang="cs-CZ" dirty="0"/>
              <a:t> vs. </a:t>
            </a:r>
            <a:r>
              <a:rPr lang="cs-CZ" dirty="0" err="1"/>
              <a:t>frodo</a:t>
            </a:r>
            <a:endParaRPr lang="cs-CZ" dirty="0"/>
          </a:p>
          <a:p>
            <a:r>
              <a:rPr lang="cs-CZ" dirty="0" err="1"/>
              <a:t>magikarp</a:t>
            </a:r>
            <a:r>
              <a:rPr lang="cs-CZ" dirty="0"/>
              <a:t> vs. </a:t>
            </a:r>
            <a:r>
              <a:rPr lang="cs-CZ" dirty="0" err="1"/>
              <a:t>pikachu</a:t>
            </a:r>
            <a:endParaRPr lang="cs-CZ" dirty="0"/>
          </a:p>
          <a:p>
            <a:r>
              <a:rPr lang="en-US" dirty="0"/>
              <a:t>uncle's </a:t>
            </a:r>
            <a:r>
              <a:rPr lang="en-US" dirty="0" err="1"/>
              <a:t>uncle's</a:t>
            </a:r>
            <a:r>
              <a:rPr lang="en-US" dirty="0"/>
              <a:t> son's daughter's cousin</a:t>
            </a:r>
            <a:endParaRPr lang="cs-CZ" dirty="0"/>
          </a:p>
          <a:p>
            <a:r>
              <a:rPr lang="en-US" dirty="0"/>
              <a:t>libraries with number of books &gt; 15 million</a:t>
            </a:r>
            <a:endParaRPr lang="cs-CZ" dirty="0"/>
          </a:p>
          <a:p>
            <a:r>
              <a:rPr lang="cs-CZ" dirty="0"/>
              <a:t>85 kg 192 cm 12 </a:t>
            </a:r>
            <a:r>
              <a:rPr lang="cs-CZ" dirty="0" err="1"/>
              <a:t>beers</a:t>
            </a:r>
            <a:r>
              <a:rPr lang="cs-CZ" dirty="0"/>
              <a:t> in 5 </a:t>
            </a:r>
            <a:r>
              <a:rPr lang="cs-CZ" dirty="0" err="1"/>
              <a:t>hours</a:t>
            </a:r>
            <a:endParaRPr lang="cs-CZ" dirty="0"/>
          </a:p>
          <a:p>
            <a:r>
              <a:rPr lang="cs-CZ" dirty="0"/>
              <a:t>42 </a:t>
            </a:r>
            <a:r>
              <a:rPr lang="cs-CZ" dirty="0" err="1"/>
              <a:t>mars</a:t>
            </a:r>
            <a:r>
              <a:rPr lang="cs-CZ" dirty="0"/>
              <a:t> </a:t>
            </a:r>
            <a:r>
              <a:rPr lang="cs-CZ" dirty="0" err="1"/>
              <a:t>bars</a:t>
            </a:r>
            <a:endParaRPr lang="cs-CZ" dirty="0"/>
          </a:p>
          <a:p>
            <a:r>
              <a:rPr lang="cs-CZ" dirty="0"/>
              <a:t>F#</a:t>
            </a:r>
          </a:p>
        </p:txBody>
      </p:sp>
    </p:spTree>
    <p:extLst>
      <p:ext uri="{BB962C8B-B14F-4D97-AF65-F5344CB8AC3E}">
        <p14:creationId xmlns:p14="http://schemas.microsoft.com/office/powerpoint/2010/main" val="1389869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59F4C-FA16-43C9-8973-D43A29D107D9}"/>
              </a:ext>
            </a:extLst>
          </p:cNvPr>
          <p:cNvSpPr>
            <a:spLocks noGrp="1"/>
          </p:cNvSpPr>
          <p:nvPr>
            <p:ph type="title"/>
          </p:nvPr>
        </p:nvSpPr>
        <p:spPr/>
        <p:txBody>
          <a:bodyPr/>
          <a:lstStyle/>
          <a:p>
            <a:r>
              <a:rPr lang="cs-CZ" dirty="0"/>
              <a:t>Expertní systémy</a:t>
            </a:r>
          </a:p>
        </p:txBody>
      </p:sp>
      <p:sp>
        <p:nvSpPr>
          <p:cNvPr id="3" name="Zástupný obsah 2">
            <a:extLst>
              <a:ext uri="{FF2B5EF4-FFF2-40B4-BE49-F238E27FC236}">
                <a16:creationId xmlns:a16="http://schemas.microsoft.com/office/drawing/2014/main" id="{6B18FB9A-5651-4F20-AE6E-53D65BD10FAB}"/>
              </a:ext>
            </a:extLst>
          </p:cNvPr>
          <p:cNvSpPr>
            <a:spLocks noGrp="1"/>
          </p:cNvSpPr>
          <p:nvPr>
            <p:ph idx="1"/>
          </p:nvPr>
        </p:nvSpPr>
        <p:spPr/>
        <p:txBody>
          <a:bodyPr/>
          <a:lstStyle/>
          <a:p>
            <a:pPr>
              <a:lnSpc>
                <a:spcPct val="110000"/>
              </a:lnSpc>
            </a:pPr>
            <a:r>
              <a:rPr lang="cs-CZ" dirty="0"/>
              <a:t>prameny napodobující fungování odborníka</a:t>
            </a:r>
          </a:p>
          <a:p>
            <a:pPr>
              <a:lnSpc>
                <a:spcPct val="110000"/>
              </a:lnSpc>
            </a:pPr>
            <a:r>
              <a:rPr lang="cs-CZ" dirty="0"/>
              <a:t>báze znalostí / báze dat / řídící mechanismus</a:t>
            </a:r>
          </a:p>
          <a:p>
            <a:pPr>
              <a:lnSpc>
                <a:spcPct val="110000"/>
              </a:lnSpc>
            </a:pPr>
            <a:r>
              <a:rPr lang="cs-CZ" dirty="0"/>
              <a:t>pravidla IF-THAN</a:t>
            </a:r>
          </a:p>
          <a:p>
            <a:pPr>
              <a:lnSpc>
                <a:spcPct val="110000"/>
              </a:lnSpc>
            </a:pPr>
            <a:r>
              <a:rPr lang="cs-CZ" dirty="0"/>
              <a:t>dotazování – jako skutečný expert</a:t>
            </a:r>
          </a:p>
          <a:p>
            <a:pPr>
              <a:lnSpc>
                <a:spcPct val="110000"/>
              </a:lnSpc>
            </a:pPr>
            <a:r>
              <a:rPr lang="cs-CZ" dirty="0"/>
              <a:t>postupné hledání výstupu</a:t>
            </a:r>
          </a:p>
          <a:p>
            <a:pPr>
              <a:lnSpc>
                <a:spcPct val="110000"/>
              </a:lnSpc>
            </a:pPr>
            <a:r>
              <a:rPr lang="cs-CZ" dirty="0"/>
              <a:t>podpora rozhodování</a:t>
            </a:r>
          </a:p>
          <a:p>
            <a:pPr>
              <a:lnSpc>
                <a:spcPct val="110000"/>
              </a:lnSpc>
            </a:pPr>
            <a:endParaRPr lang="cs-CZ" dirty="0"/>
          </a:p>
        </p:txBody>
      </p:sp>
    </p:spTree>
    <p:extLst>
      <p:ext uri="{BB962C8B-B14F-4D97-AF65-F5344CB8AC3E}">
        <p14:creationId xmlns:p14="http://schemas.microsoft.com/office/powerpoint/2010/main" val="301749712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lastní 1">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1823</TotalTime>
  <Words>1946</Words>
  <Application>Microsoft Office PowerPoint</Application>
  <PresentationFormat>Širokoúhlá obrazovka</PresentationFormat>
  <Paragraphs>327</Paragraphs>
  <Slides>58</Slides>
  <Notes>53</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58</vt:i4>
      </vt:variant>
    </vt:vector>
  </HeadingPairs>
  <TitlesOfParts>
    <vt:vector size="66" baseType="lpstr">
      <vt:lpstr>Work Sans</vt:lpstr>
      <vt:lpstr>Work Sans ExtraBold</vt:lpstr>
      <vt:lpstr>Calibri</vt:lpstr>
      <vt:lpstr>Work Sans Medium</vt:lpstr>
      <vt:lpstr>Work Sans Light</vt:lpstr>
      <vt:lpstr>Arial</vt:lpstr>
      <vt:lpstr>Work Sans SemiBold</vt:lpstr>
      <vt:lpstr>Motiv Office</vt:lpstr>
      <vt:lpstr>Prezentace aplikace PowerPoint</vt:lpstr>
      <vt:lpstr>Faktografické databáze</vt:lpstr>
      <vt:lpstr>Faktografické databáze</vt:lpstr>
      <vt:lpstr>Statistické databáze</vt:lpstr>
      <vt:lpstr>Statistické databáze</vt:lpstr>
      <vt:lpstr>Prezentace aplikace PowerPoint</vt:lpstr>
      <vt:lpstr>Faktografické databáze</vt:lpstr>
      <vt:lpstr>Wolfram Alpha | Tipy</vt:lpstr>
      <vt:lpstr>Expertní systémy</vt:lpstr>
      <vt:lpstr>Expertní systémy</vt:lpstr>
      <vt:lpstr>Prezentace aplikace PowerPoint</vt:lpstr>
      <vt:lpstr>Evidence-based librarianship</vt:lpstr>
      <vt:lpstr>Takže…</vt:lpstr>
      <vt:lpstr>Informační  prameny a fondy</vt:lpstr>
      <vt:lpstr>Fond podle standardu</vt:lpstr>
      <vt:lpstr>Fond podle standardu</vt:lpstr>
      <vt:lpstr>Fond podle standardu</vt:lpstr>
      <vt:lpstr>Fond podle standardu</vt:lpstr>
      <vt:lpstr>Fond podle standardu</vt:lpstr>
      <vt:lpstr>Regionální fondy</vt:lpstr>
      <vt:lpstr>Prezentace aplikace PowerPoint</vt:lpstr>
      <vt:lpstr>Regionální fondy</vt:lpstr>
      <vt:lpstr>Prezentace aplikace PowerPoint</vt:lpstr>
      <vt:lpstr>Kartografický dokument</vt:lpstr>
      <vt:lpstr>Mapové fondy</vt:lpstr>
      <vt:lpstr>Digitalizace map</vt:lpstr>
      <vt:lpstr>Prezentace aplikace PowerPoint</vt:lpstr>
      <vt:lpstr>Prezentace aplikace PowerPoint</vt:lpstr>
      <vt:lpstr>Mapové fondy | Veřejné knihovny</vt:lpstr>
      <vt:lpstr>Prezentace aplikace PowerPoint</vt:lpstr>
      <vt:lpstr>Šedá literatura</vt:lpstr>
      <vt:lpstr>Prezentace aplikace PowerPoint</vt:lpstr>
      <vt:lpstr>Prezentace aplikace PowerPoint</vt:lpstr>
      <vt:lpstr>Národní úložiště šedé literatury</vt:lpstr>
      <vt:lpstr>Prezentace aplikace PowerPoint</vt:lpstr>
      <vt:lpstr>Cizojazyčná literatura</vt:lpstr>
      <vt:lpstr>Cizojazyčná literatura</vt:lpstr>
      <vt:lpstr>Cizojazyčná literatura</vt:lpstr>
      <vt:lpstr>Fondy deskových her</vt:lpstr>
      <vt:lpstr>Fondy deskových her</vt:lpstr>
      <vt:lpstr>Akvizice her</vt:lpstr>
      <vt:lpstr>Akvizice her | Přístupnost</vt:lpstr>
      <vt:lpstr>Akvizice her | Přístupnost</vt:lpstr>
      <vt:lpstr>Akvizice her</vt:lpstr>
      <vt:lpstr>Pravidla fondu her</vt:lpstr>
      <vt:lpstr>Pravidla fondu her</vt:lpstr>
      <vt:lpstr>Katalogizace her</vt:lpstr>
      <vt:lpstr>Péče o fond her</vt:lpstr>
      <vt:lpstr>Vyřazování z fondu her</vt:lpstr>
      <vt:lpstr>Lekotéky</vt:lpstr>
      <vt:lpstr>Lekotéky</vt:lpstr>
      <vt:lpstr>Knihovny věcí</vt:lpstr>
      <vt:lpstr>Speciální sbírky a fondy</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Elektronické informační zdroje</dc:title>
  <dc:creator>Tomáš Marek</dc:creator>
  <cp:lastModifiedBy>Tomáš Marek</cp:lastModifiedBy>
  <cp:revision>77</cp:revision>
  <dcterms:created xsi:type="dcterms:W3CDTF">2019-10-29T12:07:22Z</dcterms:created>
  <dcterms:modified xsi:type="dcterms:W3CDTF">2022-05-11T07:56:55Z</dcterms:modified>
</cp:coreProperties>
</file>