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eb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6"/>
  </p:notesMasterIdLst>
  <p:sldIdLst>
    <p:sldId id="256" r:id="rId2"/>
    <p:sldId id="523" r:id="rId3"/>
    <p:sldId id="526" r:id="rId4"/>
    <p:sldId id="569" r:id="rId5"/>
    <p:sldId id="549" r:id="rId6"/>
    <p:sldId id="570" r:id="rId7"/>
    <p:sldId id="548" r:id="rId8"/>
    <p:sldId id="483" r:id="rId9"/>
    <p:sldId id="530" r:id="rId10"/>
    <p:sldId id="537" r:id="rId11"/>
    <p:sldId id="533" r:id="rId12"/>
    <p:sldId id="279" r:id="rId13"/>
    <p:sldId id="285" r:id="rId14"/>
    <p:sldId id="280" r:id="rId15"/>
    <p:sldId id="281" r:id="rId16"/>
    <p:sldId id="282" r:id="rId17"/>
    <p:sldId id="283" r:id="rId18"/>
    <p:sldId id="284" r:id="rId19"/>
    <p:sldId id="286" r:id="rId20"/>
    <p:sldId id="288" r:id="rId21"/>
    <p:sldId id="571" r:id="rId22"/>
    <p:sldId id="323" r:id="rId23"/>
    <p:sldId id="287" r:id="rId24"/>
    <p:sldId id="316" r:id="rId25"/>
    <p:sldId id="534" r:id="rId26"/>
    <p:sldId id="293" r:id="rId27"/>
    <p:sldId id="572" r:id="rId28"/>
    <p:sldId id="295" r:id="rId29"/>
    <p:sldId id="289" r:id="rId30"/>
    <p:sldId id="290" r:id="rId31"/>
    <p:sldId id="291" r:id="rId32"/>
    <p:sldId id="564" r:id="rId33"/>
    <p:sldId id="292" r:id="rId34"/>
    <p:sldId id="536" r:id="rId35"/>
    <p:sldId id="296" r:id="rId36"/>
    <p:sldId id="568" r:id="rId37"/>
    <p:sldId id="298" r:id="rId38"/>
    <p:sldId id="297" r:id="rId39"/>
    <p:sldId id="270" r:id="rId40"/>
    <p:sldId id="566" r:id="rId41"/>
    <p:sldId id="301" r:id="rId42"/>
    <p:sldId id="538" r:id="rId43"/>
    <p:sldId id="535" r:id="rId44"/>
    <p:sldId id="567" r:id="rId45"/>
  </p:sldIdLst>
  <p:sldSz cx="12192000" cy="6858000"/>
  <p:notesSz cx="6858000" cy="9144000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Work Sans" panose="00000500000000000000" pitchFamily="2" charset="-18"/>
      <p:regular r:id="rId51"/>
      <p:bold r:id="rId52"/>
    </p:embeddedFont>
    <p:embeddedFont>
      <p:font typeface="Work Sans ExtraBold" panose="00000900000000000000" pitchFamily="2" charset="-18"/>
      <p:bold r:id="rId53"/>
    </p:embeddedFont>
    <p:embeddedFont>
      <p:font typeface="Work Sans Light" panose="00000400000000000000" pitchFamily="2" charset="-18"/>
      <p:regular r:id="rId54"/>
    </p:embeddedFont>
    <p:embeddedFont>
      <p:font typeface="Work Sans Medium" panose="00000600000000000000" pitchFamily="2" charset="-18"/>
      <p:regular r:id="rId55"/>
    </p:embeddedFont>
    <p:embeddedFont>
      <p:font typeface="Work Sans SemiBold" panose="00000700000000000000" pitchFamily="2" charset="-18"/>
      <p:bold r:id="rId56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AFAF"/>
    <a:srgbClr val="A7EDF7"/>
    <a:srgbClr val="EDD9B1"/>
    <a:srgbClr val="E2A2D1"/>
    <a:srgbClr val="99A4AD"/>
    <a:srgbClr val="B6B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ECAB71-41AF-4EC6-9832-F21D54519762}" v="5" dt="2022-03-10T18:49:04.7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98" autoAdjust="0"/>
    <p:restoredTop sz="74736" autoAdjust="0"/>
  </p:normalViewPr>
  <p:slideViewPr>
    <p:cSldViewPr snapToGrid="0">
      <p:cViewPr varScale="1">
        <p:scale>
          <a:sx n="87" d="100"/>
          <a:sy n="87" d="100"/>
        </p:scale>
        <p:origin x="12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áš Marek" userId="53742ee9-ccb9-420c-8223-d05f90d8c1c3" providerId="ADAL" clId="{FDB5B939-73DB-48D2-B706-E0DB4CDA139B}"/>
    <pc:docChg chg="undo custSel mod addSld delSld modSld sldOrd">
      <pc:chgData name="Tomáš Marek" userId="53742ee9-ccb9-420c-8223-d05f90d8c1c3" providerId="ADAL" clId="{FDB5B939-73DB-48D2-B706-E0DB4CDA139B}" dt="2020-02-28T12:19:02.364" v="4327" actId="13926"/>
      <pc:docMkLst>
        <pc:docMk/>
      </pc:docMkLst>
      <pc:sldChg chg="modSp mod">
        <pc:chgData name="Tomáš Marek" userId="53742ee9-ccb9-420c-8223-d05f90d8c1c3" providerId="ADAL" clId="{FDB5B939-73DB-48D2-B706-E0DB4CDA139B}" dt="2020-02-27T17:33:45.047" v="1300" actId="20577"/>
        <pc:sldMkLst>
          <pc:docMk/>
          <pc:sldMk cId="2688190691" sldId="256"/>
        </pc:sldMkLst>
        <pc:spChg chg="mod">
          <ac:chgData name="Tomáš Marek" userId="53742ee9-ccb9-420c-8223-d05f90d8c1c3" providerId="ADAL" clId="{FDB5B939-73DB-48D2-B706-E0DB4CDA139B}" dt="2020-02-27T09:51:44.634" v="30" actId="27636"/>
          <ac:spMkLst>
            <pc:docMk/>
            <pc:sldMk cId="2688190691" sldId="256"/>
            <ac:spMk id="2" creationId="{D90D6D20-2F4E-4486-80A0-0CE2D8F2C7AA}"/>
          </ac:spMkLst>
        </pc:spChg>
        <pc:spChg chg="mod">
          <ac:chgData name="Tomáš Marek" userId="53742ee9-ccb9-420c-8223-d05f90d8c1c3" providerId="ADAL" clId="{FDB5B939-73DB-48D2-B706-E0DB4CDA139B}" dt="2020-02-27T17:33:45.047" v="1300" actId="20577"/>
          <ac:spMkLst>
            <pc:docMk/>
            <pc:sldMk cId="2688190691" sldId="256"/>
            <ac:spMk id="3" creationId="{ED7B73D7-7718-4864-83BF-4A4A630DA977}"/>
          </ac:spMkLst>
        </pc:spChg>
      </pc:sldChg>
      <pc:sldChg chg="modSp add mod">
        <pc:chgData name="Tomáš Marek" userId="53742ee9-ccb9-420c-8223-d05f90d8c1c3" providerId="ADAL" clId="{FDB5B939-73DB-48D2-B706-E0DB4CDA139B}" dt="2020-02-28T12:19:02.364" v="4327" actId="13926"/>
        <pc:sldMkLst>
          <pc:docMk/>
          <pc:sldMk cId="770491254" sldId="276"/>
        </pc:sldMkLst>
        <pc:spChg chg="mod">
          <ac:chgData name="Tomáš Marek" userId="53742ee9-ccb9-420c-8223-d05f90d8c1c3" providerId="ADAL" clId="{FDB5B939-73DB-48D2-B706-E0DB4CDA139B}" dt="2020-02-28T12:19:02.364" v="4327" actId="13926"/>
          <ac:spMkLst>
            <pc:docMk/>
            <pc:sldMk cId="770491254" sldId="276"/>
            <ac:spMk id="3" creationId="{6BEE9D9D-5263-41B8-90DD-748FA8676935}"/>
          </ac:spMkLst>
        </pc:spChg>
      </pc:sldChg>
      <pc:sldChg chg="modSp del mod modAnim">
        <pc:chgData name="Tomáš Marek" userId="53742ee9-ccb9-420c-8223-d05f90d8c1c3" providerId="ADAL" clId="{FDB5B939-73DB-48D2-B706-E0DB4CDA139B}" dt="2020-02-28T12:18:42.858" v="4279" actId="47"/>
        <pc:sldMkLst>
          <pc:docMk/>
          <pc:sldMk cId="583587935" sldId="319"/>
        </pc:sldMkLst>
        <pc:spChg chg="mod">
          <ac:chgData name="Tomáš Marek" userId="53742ee9-ccb9-420c-8223-d05f90d8c1c3" providerId="ADAL" clId="{FDB5B939-73DB-48D2-B706-E0DB4CDA139B}" dt="2020-02-28T07:45:07.425" v="4053" actId="20577"/>
          <ac:spMkLst>
            <pc:docMk/>
            <pc:sldMk cId="583587935" sldId="319"/>
            <ac:spMk id="6" creationId="{17B490AA-5E0D-4123-9045-0FE6E306C41C}"/>
          </ac:spMkLst>
        </pc:spChg>
      </pc:sldChg>
      <pc:sldChg chg="ord">
        <pc:chgData name="Tomáš Marek" userId="53742ee9-ccb9-420c-8223-d05f90d8c1c3" providerId="ADAL" clId="{FDB5B939-73DB-48D2-B706-E0DB4CDA139B}" dt="2020-02-28T07:42:24.788" v="4047"/>
        <pc:sldMkLst>
          <pc:docMk/>
          <pc:sldMk cId="0" sldId="321"/>
        </pc:sldMkLst>
      </pc:sldChg>
      <pc:sldChg chg="modNotesTx">
        <pc:chgData name="Tomáš Marek" userId="53742ee9-ccb9-420c-8223-d05f90d8c1c3" providerId="ADAL" clId="{FDB5B939-73DB-48D2-B706-E0DB4CDA139B}" dt="2020-02-27T18:29:23.973" v="3634" actId="20577"/>
        <pc:sldMkLst>
          <pc:docMk/>
          <pc:sldMk cId="0" sldId="338"/>
        </pc:sldMkLst>
      </pc:sldChg>
      <pc:sldChg chg="modSp mod">
        <pc:chgData name="Tomáš Marek" userId="53742ee9-ccb9-420c-8223-d05f90d8c1c3" providerId="ADAL" clId="{FDB5B939-73DB-48D2-B706-E0DB4CDA139B}" dt="2020-02-28T07:41:49.765" v="4028" actId="114"/>
        <pc:sldMkLst>
          <pc:docMk/>
          <pc:sldMk cId="0" sldId="385"/>
        </pc:sldMkLst>
        <pc:spChg chg="mod">
          <ac:chgData name="Tomáš Marek" userId="53742ee9-ccb9-420c-8223-d05f90d8c1c3" providerId="ADAL" clId="{FDB5B939-73DB-48D2-B706-E0DB4CDA139B}" dt="2020-02-28T07:41:49.765" v="4028" actId="114"/>
          <ac:spMkLst>
            <pc:docMk/>
            <pc:sldMk cId="0" sldId="385"/>
            <ac:spMk id="53251" creationId="{00000000-0000-0000-0000-000000000000}"/>
          </ac:spMkLst>
        </pc:spChg>
      </pc:sldChg>
      <pc:sldChg chg="del">
        <pc:chgData name="Tomáš Marek" userId="53742ee9-ccb9-420c-8223-d05f90d8c1c3" providerId="ADAL" clId="{FDB5B939-73DB-48D2-B706-E0DB4CDA139B}" dt="2020-02-27T18:26:35.418" v="3420" actId="47"/>
        <pc:sldMkLst>
          <pc:docMk/>
          <pc:sldMk cId="0" sldId="388"/>
        </pc:sldMkLst>
      </pc:sldChg>
      <pc:sldChg chg="del">
        <pc:chgData name="Tomáš Marek" userId="53742ee9-ccb9-420c-8223-d05f90d8c1c3" providerId="ADAL" clId="{FDB5B939-73DB-48D2-B706-E0DB4CDA139B}" dt="2020-02-27T18:26:35.418" v="3420" actId="47"/>
        <pc:sldMkLst>
          <pc:docMk/>
          <pc:sldMk cId="0" sldId="389"/>
        </pc:sldMkLst>
      </pc:sldChg>
      <pc:sldChg chg="del">
        <pc:chgData name="Tomáš Marek" userId="53742ee9-ccb9-420c-8223-d05f90d8c1c3" providerId="ADAL" clId="{FDB5B939-73DB-48D2-B706-E0DB4CDA139B}" dt="2020-02-27T18:26:35.418" v="3420" actId="47"/>
        <pc:sldMkLst>
          <pc:docMk/>
          <pc:sldMk cId="0" sldId="390"/>
        </pc:sldMkLst>
      </pc:sldChg>
      <pc:sldChg chg="del">
        <pc:chgData name="Tomáš Marek" userId="53742ee9-ccb9-420c-8223-d05f90d8c1c3" providerId="ADAL" clId="{FDB5B939-73DB-48D2-B706-E0DB4CDA139B}" dt="2020-02-27T18:26:35.418" v="3420" actId="47"/>
        <pc:sldMkLst>
          <pc:docMk/>
          <pc:sldMk cId="0" sldId="391"/>
        </pc:sldMkLst>
      </pc:sldChg>
      <pc:sldChg chg="del">
        <pc:chgData name="Tomáš Marek" userId="53742ee9-ccb9-420c-8223-d05f90d8c1c3" providerId="ADAL" clId="{FDB5B939-73DB-48D2-B706-E0DB4CDA139B}" dt="2020-02-27T18:26:35.418" v="3420" actId="47"/>
        <pc:sldMkLst>
          <pc:docMk/>
          <pc:sldMk cId="0" sldId="392"/>
        </pc:sldMkLst>
      </pc:sldChg>
      <pc:sldChg chg="del">
        <pc:chgData name="Tomáš Marek" userId="53742ee9-ccb9-420c-8223-d05f90d8c1c3" providerId="ADAL" clId="{FDB5B939-73DB-48D2-B706-E0DB4CDA139B}" dt="2020-02-27T18:26:35.418" v="3420" actId="47"/>
        <pc:sldMkLst>
          <pc:docMk/>
          <pc:sldMk cId="0" sldId="393"/>
        </pc:sldMkLst>
      </pc:sldChg>
      <pc:sldChg chg="del">
        <pc:chgData name="Tomáš Marek" userId="53742ee9-ccb9-420c-8223-d05f90d8c1c3" providerId="ADAL" clId="{FDB5B939-73DB-48D2-B706-E0DB4CDA139B}" dt="2020-02-28T12:18:42.858" v="4279" actId="47"/>
        <pc:sldMkLst>
          <pc:docMk/>
          <pc:sldMk cId="0" sldId="395"/>
        </pc:sldMkLst>
      </pc:sldChg>
      <pc:sldChg chg="del">
        <pc:chgData name="Tomáš Marek" userId="53742ee9-ccb9-420c-8223-d05f90d8c1c3" providerId="ADAL" clId="{FDB5B939-73DB-48D2-B706-E0DB4CDA139B}" dt="2020-02-28T12:18:42.858" v="4279" actId="47"/>
        <pc:sldMkLst>
          <pc:docMk/>
          <pc:sldMk cId="1522126788" sldId="401"/>
        </pc:sldMkLst>
      </pc:sldChg>
      <pc:sldChg chg="del">
        <pc:chgData name="Tomáš Marek" userId="53742ee9-ccb9-420c-8223-d05f90d8c1c3" providerId="ADAL" clId="{FDB5B939-73DB-48D2-B706-E0DB4CDA139B}" dt="2020-02-28T12:18:42.858" v="4279" actId="47"/>
        <pc:sldMkLst>
          <pc:docMk/>
          <pc:sldMk cId="1204619264" sldId="407"/>
        </pc:sldMkLst>
      </pc:sldChg>
      <pc:sldChg chg="del">
        <pc:chgData name="Tomáš Marek" userId="53742ee9-ccb9-420c-8223-d05f90d8c1c3" providerId="ADAL" clId="{FDB5B939-73DB-48D2-B706-E0DB4CDA139B}" dt="2020-02-28T12:18:42.858" v="4279" actId="47"/>
        <pc:sldMkLst>
          <pc:docMk/>
          <pc:sldMk cId="3262877088" sldId="408"/>
        </pc:sldMkLst>
      </pc:sldChg>
      <pc:sldChg chg="del">
        <pc:chgData name="Tomáš Marek" userId="53742ee9-ccb9-420c-8223-d05f90d8c1c3" providerId="ADAL" clId="{FDB5B939-73DB-48D2-B706-E0DB4CDA139B}" dt="2020-02-28T12:18:42.858" v="4279" actId="47"/>
        <pc:sldMkLst>
          <pc:docMk/>
          <pc:sldMk cId="97273025" sldId="409"/>
        </pc:sldMkLst>
      </pc:sldChg>
      <pc:sldChg chg="del">
        <pc:chgData name="Tomáš Marek" userId="53742ee9-ccb9-420c-8223-d05f90d8c1c3" providerId="ADAL" clId="{FDB5B939-73DB-48D2-B706-E0DB4CDA139B}" dt="2020-02-28T12:18:42.858" v="4279" actId="47"/>
        <pc:sldMkLst>
          <pc:docMk/>
          <pc:sldMk cId="2817759882" sldId="410"/>
        </pc:sldMkLst>
      </pc:sldChg>
      <pc:sldChg chg="del">
        <pc:chgData name="Tomáš Marek" userId="53742ee9-ccb9-420c-8223-d05f90d8c1c3" providerId="ADAL" clId="{FDB5B939-73DB-48D2-B706-E0DB4CDA139B}" dt="2020-02-28T07:43:38.098" v="4048" actId="47"/>
        <pc:sldMkLst>
          <pc:docMk/>
          <pc:sldMk cId="742567739" sldId="412"/>
        </pc:sldMkLst>
      </pc:sldChg>
      <pc:sldChg chg="del">
        <pc:chgData name="Tomáš Marek" userId="53742ee9-ccb9-420c-8223-d05f90d8c1c3" providerId="ADAL" clId="{FDB5B939-73DB-48D2-B706-E0DB4CDA139B}" dt="2020-02-28T12:18:42.858" v="4279" actId="47"/>
        <pc:sldMkLst>
          <pc:docMk/>
          <pc:sldMk cId="2145960685" sldId="420"/>
        </pc:sldMkLst>
      </pc:sldChg>
      <pc:sldChg chg="modSp mod">
        <pc:chgData name="Tomáš Marek" userId="53742ee9-ccb9-420c-8223-d05f90d8c1c3" providerId="ADAL" clId="{FDB5B939-73DB-48D2-B706-E0DB4CDA139B}" dt="2020-02-27T11:15:21.941" v="859" actId="20577"/>
        <pc:sldMkLst>
          <pc:docMk/>
          <pc:sldMk cId="1367388404" sldId="483"/>
        </pc:sldMkLst>
        <pc:spChg chg="mod">
          <ac:chgData name="Tomáš Marek" userId="53742ee9-ccb9-420c-8223-d05f90d8c1c3" providerId="ADAL" clId="{FDB5B939-73DB-48D2-B706-E0DB4CDA139B}" dt="2020-02-27T11:15:21.941" v="859" actId="20577"/>
          <ac:spMkLst>
            <pc:docMk/>
            <pc:sldMk cId="1367388404" sldId="483"/>
            <ac:spMk id="3" creationId="{6BEE9D9D-5263-41B8-90DD-748FA8676935}"/>
          </ac:spMkLst>
        </pc:spChg>
      </pc:sldChg>
      <pc:sldChg chg="modNotesTx">
        <pc:chgData name="Tomáš Marek" userId="53742ee9-ccb9-420c-8223-d05f90d8c1c3" providerId="ADAL" clId="{FDB5B939-73DB-48D2-B706-E0DB4CDA139B}" dt="2020-02-27T17:39:37.656" v="1417" actId="20577"/>
        <pc:sldMkLst>
          <pc:docMk/>
          <pc:sldMk cId="2315830051" sldId="484"/>
        </pc:sldMkLst>
      </pc:sldChg>
      <pc:sldChg chg="modNotesTx">
        <pc:chgData name="Tomáš Marek" userId="53742ee9-ccb9-420c-8223-d05f90d8c1c3" providerId="ADAL" clId="{FDB5B939-73DB-48D2-B706-E0DB4CDA139B}" dt="2020-02-27T17:40:51.354" v="1472" actId="20577"/>
        <pc:sldMkLst>
          <pc:docMk/>
          <pc:sldMk cId="1404981116" sldId="485"/>
        </pc:sldMkLst>
      </pc:sldChg>
      <pc:sldChg chg="modNotesTx">
        <pc:chgData name="Tomáš Marek" userId="53742ee9-ccb9-420c-8223-d05f90d8c1c3" providerId="ADAL" clId="{FDB5B939-73DB-48D2-B706-E0DB4CDA139B}" dt="2020-02-27T17:49:01.888" v="1969" actId="20577"/>
        <pc:sldMkLst>
          <pc:docMk/>
          <pc:sldMk cId="3309823247" sldId="486"/>
        </pc:sldMkLst>
      </pc:sldChg>
      <pc:sldChg chg="modNotesTx">
        <pc:chgData name="Tomáš Marek" userId="53742ee9-ccb9-420c-8223-d05f90d8c1c3" providerId="ADAL" clId="{FDB5B939-73DB-48D2-B706-E0DB4CDA139B}" dt="2020-02-27T17:52:24.221" v="2404" actId="20577"/>
        <pc:sldMkLst>
          <pc:docMk/>
          <pc:sldMk cId="345925823" sldId="487"/>
        </pc:sldMkLst>
      </pc:sldChg>
      <pc:sldChg chg="modNotesTx">
        <pc:chgData name="Tomáš Marek" userId="53742ee9-ccb9-420c-8223-d05f90d8c1c3" providerId="ADAL" clId="{FDB5B939-73DB-48D2-B706-E0DB4CDA139B}" dt="2020-02-27T18:20:48.729" v="3386" actId="20577"/>
        <pc:sldMkLst>
          <pc:docMk/>
          <pc:sldMk cId="3109972517" sldId="488"/>
        </pc:sldMkLst>
      </pc:sldChg>
      <pc:sldChg chg="modNotesTx">
        <pc:chgData name="Tomáš Marek" userId="53742ee9-ccb9-420c-8223-d05f90d8c1c3" providerId="ADAL" clId="{FDB5B939-73DB-48D2-B706-E0DB4CDA139B}" dt="2020-02-27T18:27:23.649" v="3441" actId="20577"/>
        <pc:sldMkLst>
          <pc:docMk/>
          <pc:sldMk cId="875955908" sldId="489"/>
        </pc:sldMkLst>
      </pc:sldChg>
      <pc:sldChg chg="modSp mod">
        <pc:chgData name="Tomáš Marek" userId="53742ee9-ccb9-420c-8223-d05f90d8c1c3" providerId="ADAL" clId="{FDB5B939-73DB-48D2-B706-E0DB4CDA139B}" dt="2020-02-28T07:42:13.231" v="4045" actId="20577"/>
        <pc:sldMkLst>
          <pc:docMk/>
          <pc:sldMk cId="1952700062" sldId="490"/>
        </pc:sldMkLst>
        <pc:spChg chg="mod">
          <ac:chgData name="Tomáš Marek" userId="53742ee9-ccb9-420c-8223-d05f90d8c1c3" providerId="ADAL" clId="{FDB5B939-73DB-48D2-B706-E0DB4CDA139B}" dt="2020-02-27T18:16:01.760" v="3298" actId="20577"/>
          <ac:spMkLst>
            <pc:docMk/>
            <pc:sldMk cId="1952700062" sldId="490"/>
            <ac:spMk id="2" creationId="{60AFB94D-6055-4548-B567-402B80F7EEEF}"/>
          </ac:spMkLst>
        </pc:spChg>
        <pc:spChg chg="mod">
          <ac:chgData name="Tomáš Marek" userId="53742ee9-ccb9-420c-8223-d05f90d8c1c3" providerId="ADAL" clId="{FDB5B939-73DB-48D2-B706-E0DB4CDA139B}" dt="2020-02-28T07:42:13.231" v="4045" actId="20577"/>
          <ac:spMkLst>
            <pc:docMk/>
            <pc:sldMk cId="1952700062" sldId="490"/>
            <ac:spMk id="3" creationId="{3B29AA0E-EB99-4F99-B234-89AC0510756B}"/>
          </ac:spMkLst>
        </pc:spChg>
      </pc:sldChg>
      <pc:sldChg chg="modNotesTx">
        <pc:chgData name="Tomáš Marek" userId="53742ee9-ccb9-420c-8223-d05f90d8c1c3" providerId="ADAL" clId="{FDB5B939-73DB-48D2-B706-E0DB4CDA139B}" dt="2020-02-27T17:38:43.308" v="1373" actId="20577"/>
        <pc:sldMkLst>
          <pc:docMk/>
          <pc:sldMk cId="2399410429" sldId="494"/>
        </pc:sldMkLst>
      </pc:sldChg>
      <pc:sldChg chg="modNotesTx">
        <pc:chgData name="Tomáš Marek" userId="53742ee9-ccb9-420c-8223-d05f90d8c1c3" providerId="ADAL" clId="{FDB5B939-73DB-48D2-B706-E0DB4CDA139B}" dt="2020-02-27T17:46:45.662" v="1717" actId="20577"/>
        <pc:sldMkLst>
          <pc:docMk/>
          <pc:sldMk cId="222111953" sldId="495"/>
        </pc:sldMkLst>
      </pc:sldChg>
      <pc:sldChg chg="modNotesTx">
        <pc:chgData name="Tomáš Marek" userId="53742ee9-ccb9-420c-8223-d05f90d8c1c3" providerId="ADAL" clId="{FDB5B939-73DB-48D2-B706-E0DB4CDA139B}" dt="2020-02-27T18:00:00.782" v="2457" actId="20577"/>
        <pc:sldMkLst>
          <pc:docMk/>
          <pc:sldMk cId="3199928276" sldId="500"/>
        </pc:sldMkLst>
      </pc:sldChg>
      <pc:sldChg chg="modSp mod modNotesTx">
        <pc:chgData name="Tomáš Marek" userId="53742ee9-ccb9-420c-8223-d05f90d8c1c3" providerId="ADAL" clId="{FDB5B939-73DB-48D2-B706-E0DB4CDA139B}" dt="2020-02-28T07:38:19.141" v="4025" actId="2711"/>
        <pc:sldMkLst>
          <pc:docMk/>
          <pc:sldMk cId="2567149960" sldId="501"/>
        </pc:sldMkLst>
        <pc:spChg chg="mod">
          <ac:chgData name="Tomáš Marek" userId="53742ee9-ccb9-420c-8223-d05f90d8c1c3" providerId="ADAL" clId="{FDB5B939-73DB-48D2-B706-E0DB4CDA139B}" dt="2020-02-28T07:38:19.141" v="4025" actId="2711"/>
          <ac:spMkLst>
            <pc:docMk/>
            <pc:sldMk cId="2567149960" sldId="501"/>
            <ac:spMk id="2" creationId="{63476C07-B3D7-452E-9350-5F83E8E89803}"/>
          </ac:spMkLst>
        </pc:spChg>
      </pc:sldChg>
      <pc:sldChg chg="modNotesTx">
        <pc:chgData name="Tomáš Marek" userId="53742ee9-ccb9-420c-8223-d05f90d8c1c3" providerId="ADAL" clId="{FDB5B939-73DB-48D2-B706-E0DB4CDA139B}" dt="2020-02-27T17:47:04.043" v="1759" actId="20577"/>
        <pc:sldMkLst>
          <pc:docMk/>
          <pc:sldMk cId="2402873385" sldId="503"/>
        </pc:sldMkLst>
      </pc:sldChg>
      <pc:sldChg chg="modNotesTx">
        <pc:chgData name="Tomáš Marek" userId="53742ee9-ccb9-420c-8223-d05f90d8c1c3" providerId="ADAL" clId="{FDB5B939-73DB-48D2-B706-E0DB4CDA139B}" dt="2020-02-27T18:17:24.909" v="3337" actId="5793"/>
        <pc:sldMkLst>
          <pc:docMk/>
          <pc:sldMk cId="3565482861" sldId="505"/>
        </pc:sldMkLst>
      </pc:sldChg>
      <pc:sldChg chg="del">
        <pc:chgData name="Tomáš Marek" userId="53742ee9-ccb9-420c-8223-d05f90d8c1c3" providerId="ADAL" clId="{FDB5B939-73DB-48D2-B706-E0DB4CDA139B}" dt="2020-02-27T18:26:35.418" v="3420" actId="47"/>
        <pc:sldMkLst>
          <pc:docMk/>
          <pc:sldMk cId="637312077" sldId="506"/>
        </pc:sldMkLst>
      </pc:sldChg>
      <pc:sldChg chg="modSp mod modNotesTx">
        <pc:chgData name="Tomáš Marek" userId="53742ee9-ccb9-420c-8223-d05f90d8c1c3" providerId="ADAL" clId="{FDB5B939-73DB-48D2-B706-E0DB4CDA139B}" dt="2020-02-27T18:08:21.032" v="3240" actId="20577"/>
        <pc:sldMkLst>
          <pc:docMk/>
          <pc:sldMk cId="380199852" sldId="509"/>
        </pc:sldMkLst>
        <pc:spChg chg="mod">
          <ac:chgData name="Tomáš Marek" userId="53742ee9-ccb9-420c-8223-d05f90d8c1c3" providerId="ADAL" clId="{FDB5B939-73DB-48D2-B706-E0DB4CDA139B}" dt="2020-02-27T18:07:42.511" v="3146" actId="20577"/>
          <ac:spMkLst>
            <pc:docMk/>
            <pc:sldMk cId="380199852" sldId="509"/>
            <ac:spMk id="3" creationId="{CBE06EA4-2E76-43BD-8AE8-45C16CC6BA10}"/>
          </ac:spMkLst>
        </pc:spChg>
      </pc:sldChg>
      <pc:sldChg chg="modNotesTx">
        <pc:chgData name="Tomáš Marek" userId="53742ee9-ccb9-420c-8223-d05f90d8c1c3" providerId="ADAL" clId="{FDB5B939-73DB-48D2-B706-E0DB4CDA139B}" dt="2020-02-27T18:05:23.078" v="2967" actId="20577"/>
        <pc:sldMkLst>
          <pc:docMk/>
          <pc:sldMk cId="3668275528" sldId="510"/>
        </pc:sldMkLst>
      </pc:sldChg>
      <pc:sldChg chg="modNotesTx">
        <pc:chgData name="Tomáš Marek" userId="53742ee9-ccb9-420c-8223-d05f90d8c1c3" providerId="ADAL" clId="{FDB5B939-73DB-48D2-B706-E0DB4CDA139B}" dt="2020-02-27T18:06:10.331" v="2994" actId="20577"/>
        <pc:sldMkLst>
          <pc:docMk/>
          <pc:sldMk cId="1620296450" sldId="513"/>
        </pc:sldMkLst>
      </pc:sldChg>
      <pc:sldChg chg="modNotesTx">
        <pc:chgData name="Tomáš Marek" userId="53742ee9-ccb9-420c-8223-d05f90d8c1c3" providerId="ADAL" clId="{FDB5B939-73DB-48D2-B706-E0DB4CDA139B}" dt="2020-02-27T18:07:16.970" v="3139" actId="20577"/>
        <pc:sldMkLst>
          <pc:docMk/>
          <pc:sldMk cId="1648857618" sldId="514"/>
        </pc:sldMkLst>
      </pc:sldChg>
      <pc:sldChg chg="modNotesTx">
        <pc:chgData name="Tomáš Marek" userId="53742ee9-ccb9-420c-8223-d05f90d8c1c3" providerId="ADAL" clId="{FDB5B939-73DB-48D2-B706-E0DB4CDA139B}" dt="2020-02-27T18:10:30.074" v="3283" actId="20577"/>
        <pc:sldMkLst>
          <pc:docMk/>
          <pc:sldMk cId="3426400794" sldId="515"/>
        </pc:sldMkLst>
      </pc:sldChg>
      <pc:sldChg chg="modNotesTx">
        <pc:chgData name="Tomáš Marek" userId="53742ee9-ccb9-420c-8223-d05f90d8c1c3" providerId="ADAL" clId="{FDB5B939-73DB-48D2-B706-E0DB4CDA139B}" dt="2020-02-27T18:03:03.768" v="2596" actId="20577"/>
        <pc:sldMkLst>
          <pc:docMk/>
          <pc:sldMk cId="3016250178" sldId="516"/>
        </pc:sldMkLst>
      </pc:sldChg>
      <pc:sldChg chg="modNotesTx">
        <pc:chgData name="Tomáš Marek" userId="53742ee9-ccb9-420c-8223-d05f90d8c1c3" providerId="ADAL" clId="{FDB5B939-73DB-48D2-B706-E0DB4CDA139B}" dt="2020-02-27T18:23:48.079" v="3419" actId="20577"/>
        <pc:sldMkLst>
          <pc:docMk/>
          <pc:sldMk cId="1551458152" sldId="517"/>
        </pc:sldMkLst>
      </pc:sldChg>
      <pc:sldChg chg="modNotesTx">
        <pc:chgData name="Tomáš Marek" userId="53742ee9-ccb9-420c-8223-d05f90d8c1c3" providerId="ADAL" clId="{FDB5B939-73DB-48D2-B706-E0DB4CDA139B}" dt="2020-02-27T18:27:54.028" v="3509" actId="20577"/>
        <pc:sldMkLst>
          <pc:docMk/>
          <pc:sldMk cId="2651098078" sldId="518"/>
        </pc:sldMkLst>
      </pc:sldChg>
      <pc:sldChg chg="del ord">
        <pc:chgData name="Tomáš Marek" userId="53742ee9-ccb9-420c-8223-d05f90d8c1c3" providerId="ADAL" clId="{FDB5B939-73DB-48D2-B706-E0DB4CDA139B}" dt="2020-02-27T19:06:02.452" v="3728" actId="47"/>
        <pc:sldMkLst>
          <pc:docMk/>
          <pc:sldMk cId="1742273339" sldId="519"/>
        </pc:sldMkLst>
      </pc:sldChg>
      <pc:sldChg chg="modNotesTx">
        <pc:chgData name="Tomáš Marek" userId="53742ee9-ccb9-420c-8223-d05f90d8c1c3" providerId="ADAL" clId="{FDB5B939-73DB-48D2-B706-E0DB4CDA139B}" dt="2020-02-27T17:43:52.037" v="1542" actId="20577"/>
        <pc:sldMkLst>
          <pc:docMk/>
          <pc:sldMk cId="1014226284" sldId="521"/>
        </pc:sldMkLst>
      </pc:sldChg>
      <pc:sldChg chg="del">
        <pc:chgData name="Tomáš Marek" userId="53742ee9-ccb9-420c-8223-d05f90d8c1c3" providerId="ADAL" clId="{FDB5B939-73DB-48D2-B706-E0DB4CDA139B}" dt="2020-02-28T12:18:42.858" v="4279" actId="47"/>
        <pc:sldMkLst>
          <pc:docMk/>
          <pc:sldMk cId="289493219" sldId="523"/>
        </pc:sldMkLst>
      </pc:sldChg>
      <pc:sldChg chg="modNotesTx">
        <pc:chgData name="Tomáš Marek" userId="53742ee9-ccb9-420c-8223-d05f90d8c1c3" providerId="ADAL" clId="{FDB5B939-73DB-48D2-B706-E0DB4CDA139B}" dt="2020-02-27T18:46:22.120" v="3719" actId="20577"/>
        <pc:sldMkLst>
          <pc:docMk/>
          <pc:sldMk cId="2466292000" sldId="525"/>
        </pc:sldMkLst>
      </pc:sldChg>
      <pc:sldChg chg="del">
        <pc:chgData name="Tomáš Marek" userId="53742ee9-ccb9-420c-8223-d05f90d8c1c3" providerId="ADAL" clId="{FDB5B939-73DB-48D2-B706-E0DB4CDA139B}" dt="2020-02-28T12:18:42.858" v="4279" actId="47"/>
        <pc:sldMkLst>
          <pc:docMk/>
          <pc:sldMk cId="3640133206" sldId="526"/>
        </pc:sldMkLst>
      </pc:sldChg>
      <pc:sldChg chg="del">
        <pc:chgData name="Tomáš Marek" userId="53742ee9-ccb9-420c-8223-d05f90d8c1c3" providerId="ADAL" clId="{FDB5B939-73DB-48D2-B706-E0DB4CDA139B}" dt="2020-02-27T18:26:35.418" v="3420" actId="47"/>
        <pc:sldMkLst>
          <pc:docMk/>
          <pc:sldMk cId="4185067131" sldId="527"/>
        </pc:sldMkLst>
      </pc:sldChg>
      <pc:sldChg chg="del">
        <pc:chgData name="Tomáš Marek" userId="53742ee9-ccb9-420c-8223-d05f90d8c1c3" providerId="ADAL" clId="{FDB5B939-73DB-48D2-B706-E0DB4CDA139B}" dt="2020-02-27T18:26:35.418" v="3420" actId="47"/>
        <pc:sldMkLst>
          <pc:docMk/>
          <pc:sldMk cId="1141932733" sldId="528"/>
        </pc:sldMkLst>
      </pc:sldChg>
      <pc:sldChg chg="del">
        <pc:chgData name="Tomáš Marek" userId="53742ee9-ccb9-420c-8223-d05f90d8c1c3" providerId="ADAL" clId="{FDB5B939-73DB-48D2-B706-E0DB4CDA139B}" dt="2020-02-27T18:26:35.418" v="3420" actId="47"/>
        <pc:sldMkLst>
          <pc:docMk/>
          <pc:sldMk cId="705148809" sldId="529"/>
        </pc:sldMkLst>
      </pc:sldChg>
      <pc:sldChg chg="del">
        <pc:chgData name="Tomáš Marek" userId="53742ee9-ccb9-420c-8223-d05f90d8c1c3" providerId="ADAL" clId="{FDB5B939-73DB-48D2-B706-E0DB4CDA139B}" dt="2020-02-27T18:26:35.418" v="3420" actId="47"/>
        <pc:sldMkLst>
          <pc:docMk/>
          <pc:sldMk cId="127369411" sldId="530"/>
        </pc:sldMkLst>
      </pc:sldChg>
      <pc:sldChg chg="modNotesTx">
        <pc:chgData name="Tomáš Marek" userId="53742ee9-ccb9-420c-8223-d05f90d8c1c3" providerId="ADAL" clId="{FDB5B939-73DB-48D2-B706-E0DB4CDA139B}" dt="2020-02-27T17:48:41.218" v="1864" actId="20577"/>
        <pc:sldMkLst>
          <pc:docMk/>
          <pc:sldMk cId="3872218117" sldId="531"/>
        </pc:sldMkLst>
      </pc:sldChg>
      <pc:sldChg chg="ord">
        <pc:chgData name="Tomáš Marek" userId="53742ee9-ccb9-420c-8223-d05f90d8c1c3" providerId="ADAL" clId="{FDB5B939-73DB-48D2-B706-E0DB4CDA139B}" dt="2020-02-28T07:41:27.552" v="4027"/>
        <pc:sldMkLst>
          <pc:docMk/>
          <pc:sldMk cId="743174614" sldId="532"/>
        </pc:sldMkLst>
      </pc:sldChg>
      <pc:sldChg chg="modSp add mod ord modNotesTx">
        <pc:chgData name="Tomáš Marek" userId="53742ee9-ccb9-420c-8223-d05f90d8c1c3" providerId="ADAL" clId="{FDB5B939-73DB-48D2-B706-E0DB4CDA139B}" dt="2020-02-27T17:59:33.266" v="2418" actId="20577"/>
        <pc:sldMkLst>
          <pc:docMk/>
          <pc:sldMk cId="2167505130" sldId="533"/>
        </pc:sldMkLst>
        <pc:spChg chg="mod">
          <ac:chgData name="Tomáš Marek" userId="53742ee9-ccb9-420c-8223-d05f90d8c1c3" providerId="ADAL" clId="{FDB5B939-73DB-48D2-B706-E0DB4CDA139B}" dt="2020-02-27T09:54:19.579" v="178" actId="20577"/>
          <ac:spMkLst>
            <pc:docMk/>
            <pc:sldMk cId="2167505130" sldId="533"/>
            <ac:spMk id="2" creationId="{16844819-E65D-4036-8FC1-D45A19076727}"/>
          </ac:spMkLst>
        </pc:spChg>
        <pc:spChg chg="mod">
          <ac:chgData name="Tomáš Marek" userId="53742ee9-ccb9-420c-8223-d05f90d8c1c3" providerId="ADAL" clId="{FDB5B939-73DB-48D2-B706-E0DB4CDA139B}" dt="2020-02-27T11:32:03.918" v="1083" actId="2711"/>
          <ac:spMkLst>
            <pc:docMk/>
            <pc:sldMk cId="2167505130" sldId="533"/>
            <ac:spMk id="3" creationId="{741A1473-D6AB-40C1-A58E-8F246F440386}"/>
          </ac:spMkLst>
        </pc:spChg>
      </pc:sldChg>
      <pc:sldChg chg="addSp delSp modSp add mod ord">
        <pc:chgData name="Tomáš Marek" userId="53742ee9-ccb9-420c-8223-d05f90d8c1c3" providerId="ADAL" clId="{FDB5B939-73DB-48D2-B706-E0DB4CDA139B}" dt="2020-02-28T07:22:14.136" v="4017" actId="1035"/>
        <pc:sldMkLst>
          <pc:docMk/>
          <pc:sldMk cId="2221610288" sldId="534"/>
        </pc:sldMkLst>
        <pc:spChg chg="mod">
          <ac:chgData name="Tomáš Marek" userId="53742ee9-ccb9-420c-8223-d05f90d8c1c3" providerId="ADAL" clId="{FDB5B939-73DB-48D2-B706-E0DB4CDA139B}" dt="2020-02-27T09:56:30.660" v="244" actId="20577"/>
          <ac:spMkLst>
            <pc:docMk/>
            <pc:sldMk cId="2221610288" sldId="534"/>
            <ac:spMk id="2" creationId="{071F8692-7C92-4727-803D-8C553592335A}"/>
          </ac:spMkLst>
        </pc:spChg>
        <pc:spChg chg="mod">
          <ac:chgData name="Tomáš Marek" userId="53742ee9-ccb9-420c-8223-d05f90d8c1c3" providerId="ADAL" clId="{FDB5B939-73DB-48D2-B706-E0DB4CDA139B}" dt="2020-02-27T11:33:06.786" v="1129" actId="20577"/>
          <ac:spMkLst>
            <pc:docMk/>
            <pc:sldMk cId="2221610288" sldId="534"/>
            <ac:spMk id="3" creationId="{E85A6C93-438B-4CC9-A4B9-9AEF2DFA040A}"/>
          </ac:spMkLst>
        </pc:spChg>
        <pc:spChg chg="add mod">
          <ac:chgData name="Tomáš Marek" userId="53742ee9-ccb9-420c-8223-d05f90d8c1c3" providerId="ADAL" clId="{FDB5B939-73DB-48D2-B706-E0DB4CDA139B}" dt="2020-02-28T07:22:14.136" v="4017" actId="1035"/>
          <ac:spMkLst>
            <pc:docMk/>
            <pc:sldMk cId="2221610288" sldId="534"/>
            <ac:spMk id="4" creationId="{C10E5D4A-C351-4772-BE6C-F357D250FF65}"/>
          </ac:spMkLst>
        </pc:spChg>
        <pc:spChg chg="add del mod">
          <ac:chgData name="Tomáš Marek" userId="53742ee9-ccb9-420c-8223-d05f90d8c1c3" providerId="ADAL" clId="{FDB5B939-73DB-48D2-B706-E0DB4CDA139B}" dt="2020-02-28T07:21:51.395" v="4007" actId="478"/>
          <ac:spMkLst>
            <pc:docMk/>
            <pc:sldMk cId="2221610288" sldId="534"/>
            <ac:spMk id="5" creationId="{9658188E-8EDB-4959-8E23-5D3BD417D097}"/>
          </ac:spMkLst>
        </pc:spChg>
        <pc:cxnChg chg="add mod">
          <ac:chgData name="Tomáš Marek" userId="53742ee9-ccb9-420c-8223-d05f90d8c1c3" providerId="ADAL" clId="{FDB5B939-73DB-48D2-B706-E0DB4CDA139B}" dt="2020-02-28T07:22:08.150" v="4011" actId="1076"/>
          <ac:cxnSpMkLst>
            <pc:docMk/>
            <pc:sldMk cId="2221610288" sldId="534"/>
            <ac:cxnSpMk id="7" creationId="{BA154A49-B771-4CAC-A6F3-2693FA75A3D4}"/>
          </ac:cxnSpMkLst>
        </pc:cxnChg>
      </pc:sldChg>
      <pc:sldChg chg="addSp modSp add mod">
        <pc:chgData name="Tomáš Marek" userId="53742ee9-ccb9-420c-8223-d05f90d8c1c3" providerId="ADAL" clId="{FDB5B939-73DB-48D2-B706-E0DB4CDA139B}" dt="2020-02-27T11:37:01.444" v="1140" actId="114"/>
        <pc:sldMkLst>
          <pc:docMk/>
          <pc:sldMk cId="3899044421" sldId="535"/>
        </pc:sldMkLst>
        <pc:spChg chg="mod">
          <ac:chgData name="Tomáš Marek" userId="53742ee9-ccb9-420c-8223-d05f90d8c1c3" providerId="ADAL" clId="{FDB5B939-73DB-48D2-B706-E0DB4CDA139B}" dt="2020-02-27T11:00:31.037" v="626" actId="20577"/>
          <ac:spMkLst>
            <pc:docMk/>
            <pc:sldMk cId="3899044421" sldId="535"/>
            <ac:spMk id="2" creationId="{86C338B0-9C4C-4ECA-BAE5-CF9FC1B4FE1C}"/>
          </ac:spMkLst>
        </pc:spChg>
        <pc:spChg chg="mod">
          <ac:chgData name="Tomáš Marek" userId="53742ee9-ccb9-420c-8223-d05f90d8c1c3" providerId="ADAL" clId="{FDB5B939-73DB-48D2-B706-E0DB4CDA139B}" dt="2020-02-27T11:37:01.444" v="1140" actId="114"/>
          <ac:spMkLst>
            <pc:docMk/>
            <pc:sldMk cId="3899044421" sldId="535"/>
            <ac:spMk id="3" creationId="{7AE4F368-449C-4678-9EAF-979AEF5A4E82}"/>
          </ac:spMkLst>
        </pc:spChg>
        <pc:picChg chg="add mod">
          <ac:chgData name="Tomáš Marek" userId="53742ee9-ccb9-420c-8223-d05f90d8c1c3" providerId="ADAL" clId="{FDB5B939-73DB-48D2-B706-E0DB4CDA139B}" dt="2020-02-27T11:03:02.494" v="726" actId="1076"/>
          <ac:picMkLst>
            <pc:docMk/>
            <pc:sldMk cId="3899044421" sldId="535"/>
            <ac:picMk id="4" creationId="{2399F3A5-371A-43E7-A0F1-D5825C7926DF}"/>
          </ac:picMkLst>
        </pc:picChg>
      </pc:sldChg>
      <pc:sldChg chg="modSp add del mod">
        <pc:chgData name="Tomáš Marek" userId="53742ee9-ccb9-420c-8223-d05f90d8c1c3" providerId="ADAL" clId="{FDB5B939-73DB-48D2-B706-E0DB4CDA139B}" dt="2020-02-27T11:29:32.417" v="990" actId="47"/>
        <pc:sldMkLst>
          <pc:docMk/>
          <pc:sldMk cId="4243090678" sldId="536"/>
        </pc:sldMkLst>
        <pc:spChg chg="mod">
          <ac:chgData name="Tomáš Marek" userId="53742ee9-ccb9-420c-8223-d05f90d8c1c3" providerId="ADAL" clId="{FDB5B939-73DB-48D2-B706-E0DB4CDA139B}" dt="2020-02-27T11:00:58.148" v="645" actId="20577"/>
          <ac:spMkLst>
            <pc:docMk/>
            <pc:sldMk cId="4243090678" sldId="536"/>
            <ac:spMk id="2" creationId="{F94275AC-046F-4ECA-B721-671B32D0543E}"/>
          </ac:spMkLst>
        </pc:spChg>
        <pc:spChg chg="mod">
          <ac:chgData name="Tomáš Marek" userId="53742ee9-ccb9-420c-8223-d05f90d8c1c3" providerId="ADAL" clId="{FDB5B939-73DB-48D2-B706-E0DB4CDA139B}" dt="2020-02-27T11:20:21.394" v="893" actId="20577"/>
          <ac:spMkLst>
            <pc:docMk/>
            <pc:sldMk cId="4243090678" sldId="536"/>
            <ac:spMk id="3" creationId="{ACC096AB-873B-424A-BF2F-B0941F11C26F}"/>
          </ac:spMkLst>
        </pc:spChg>
      </pc:sldChg>
      <pc:sldChg chg="modSp add del mod ord">
        <pc:chgData name="Tomáš Marek" userId="53742ee9-ccb9-420c-8223-d05f90d8c1c3" providerId="ADAL" clId="{FDB5B939-73DB-48D2-B706-E0DB4CDA139B}" dt="2020-02-27T18:17:52.719" v="3338" actId="47"/>
        <pc:sldMkLst>
          <pc:docMk/>
          <pc:sldMk cId="1780394022" sldId="537"/>
        </pc:sldMkLst>
        <pc:spChg chg="mod">
          <ac:chgData name="Tomáš Marek" userId="53742ee9-ccb9-420c-8223-d05f90d8c1c3" providerId="ADAL" clId="{FDB5B939-73DB-48D2-B706-E0DB4CDA139B}" dt="2020-02-27T11:28:54.835" v="951" actId="20577"/>
          <ac:spMkLst>
            <pc:docMk/>
            <pc:sldMk cId="1780394022" sldId="537"/>
            <ac:spMk id="2" creationId="{3CCEF8BC-4BCB-4408-B22F-5EFF3A1A26E8}"/>
          </ac:spMkLst>
        </pc:spChg>
      </pc:sldChg>
      <pc:sldChg chg="modSp add mod modNotesTx">
        <pc:chgData name="Tomáš Marek" userId="53742ee9-ccb9-420c-8223-d05f90d8c1c3" providerId="ADAL" clId="{FDB5B939-73DB-48D2-B706-E0DB4CDA139B}" dt="2020-02-28T07:09:48.585" v="3827" actId="20577"/>
        <pc:sldMkLst>
          <pc:docMk/>
          <pc:sldMk cId="1207026668" sldId="538"/>
        </pc:sldMkLst>
        <pc:spChg chg="mod">
          <ac:chgData name="Tomáš Marek" userId="53742ee9-ccb9-420c-8223-d05f90d8c1c3" providerId="ADAL" clId="{FDB5B939-73DB-48D2-B706-E0DB4CDA139B}" dt="2020-02-27T11:30:46.788" v="1009" actId="20577"/>
          <ac:spMkLst>
            <pc:docMk/>
            <pc:sldMk cId="1207026668" sldId="538"/>
            <ac:spMk id="2" creationId="{BC6E9E74-BC4E-48A8-9419-ABE4A31DE7D9}"/>
          </ac:spMkLst>
        </pc:spChg>
        <pc:spChg chg="mod">
          <ac:chgData name="Tomáš Marek" userId="53742ee9-ccb9-420c-8223-d05f90d8c1c3" providerId="ADAL" clId="{FDB5B939-73DB-48D2-B706-E0DB4CDA139B}" dt="2020-02-27T11:31:46.976" v="1082" actId="114"/>
          <ac:spMkLst>
            <pc:docMk/>
            <pc:sldMk cId="1207026668" sldId="538"/>
            <ac:spMk id="3" creationId="{007F9624-8B48-4A9B-A280-A7A4940B718D}"/>
          </ac:spMkLst>
        </pc:spChg>
      </pc:sldChg>
      <pc:sldChg chg="addSp delSp modSp add del mod setBg">
        <pc:chgData name="Tomáš Marek" userId="53742ee9-ccb9-420c-8223-d05f90d8c1c3" providerId="ADAL" clId="{FDB5B939-73DB-48D2-B706-E0DB4CDA139B}" dt="2020-02-27T11:52:30.755" v="1254" actId="47"/>
        <pc:sldMkLst>
          <pc:docMk/>
          <pc:sldMk cId="1482149067" sldId="539"/>
        </pc:sldMkLst>
        <pc:spChg chg="del">
          <ac:chgData name="Tomáš Marek" userId="53742ee9-ccb9-420c-8223-d05f90d8c1c3" providerId="ADAL" clId="{FDB5B939-73DB-48D2-B706-E0DB4CDA139B}" dt="2020-02-27T11:44:19.737" v="1167"/>
          <ac:spMkLst>
            <pc:docMk/>
            <pc:sldMk cId="1482149067" sldId="539"/>
            <ac:spMk id="2" creationId="{9A68C6C4-601A-466A-8E52-F33955577977}"/>
          </ac:spMkLst>
        </pc:spChg>
        <pc:spChg chg="del">
          <ac:chgData name="Tomáš Marek" userId="53742ee9-ccb9-420c-8223-d05f90d8c1c3" providerId="ADAL" clId="{FDB5B939-73DB-48D2-B706-E0DB4CDA139B}" dt="2020-02-27T11:44:19.737" v="1167"/>
          <ac:spMkLst>
            <pc:docMk/>
            <pc:sldMk cId="1482149067" sldId="539"/>
            <ac:spMk id="3" creationId="{50B749C9-7442-43D1-9661-2881EE37249A}"/>
          </ac:spMkLst>
        </pc:spChg>
        <pc:spChg chg="add del">
          <ac:chgData name="Tomáš Marek" userId="53742ee9-ccb9-420c-8223-d05f90d8c1c3" providerId="ADAL" clId="{FDB5B939-73DB-48D2-B706-E0DB4CDA139B}" dt="2020-02-27T11:44:50.197" v="1174" actId="26606"/>
          <ac:spMkLst>
            <pc:docMk/>
            <pc:sldMk cId="1482149067" sldId="539"/>
            <ac:spMk id="10" creationId="{569BBA9B-8F4E-4D2B-BEFA-41A475443377}"/>
          </ac:spMkLst>
        </pc:spChg>
        <pc:spChg chg="add del">
          <ac:chgData name="Tomáš Marek" userId="53742ee9-ccb9-420c-8223-d05f90d8c1c3" providerId="ADAL" clId="{FDB5B939-73DB-48D2-B706-E0DB4CDA139B}" dt="2020-02-27T11:44:50.197" v="1174" actId="26606"/>
          <ac:spMkLst>
            <pc:docMk/>
            <pc:sldMk cId="1482149067" sldId="539"/>
            <ac:spMk id="12" creationId="{851012D1-8033-40B1-9EC0-91390FFC7403}"/>
          </ac:spMkLst>
        </pc:spChg>
        <pc:spChg chg="add del">
          <ac:chgData name="Tomáš Marek" userId="53742ee9-ccb9-420c-8223-d05f90d8c1c3" providerId="ADAL" clId="{FDB5B939-73DB-48D2-B706-E0DB4CDA139B}" dt="2020-02-27T11:44:50.197" v="1174" actId="26606"/>
          <ac:spMkLst>
            <pc:docMk/>
            <pc:sldMk cId="1482149067" sldId="539"/>
            <ac:spMk id="14" creationId="{2E80C965-DB6D-4F81-9E9E-B027384D0BD6}"/>
          </ac:spMkLst>
        </pc:spChg>
        <pc:spChg chg="add del">
          <ac:chgData name="Tomáš Marek" userId="53742ee9-ccb9-420c-8223-d05f90d8c1c3" providerId="ADAL" clId="{FDB5B939-73DB-48D2-B706-E0DB4CDA139B}" dt="2020-02-27T11:44:50.197" v="1174" actId="26606"/>
          <ac:spMkLst>
            <pc:docMk/>
            <pc:sldMk cId="1482149067" sldId="539"/>
            <ac:spMk id="16" creationId="{D291F021-C45C-4D44-A2B8-A789E386CC42}"/>
          </ac:spMkLst>
        </pc:spChg>
        <pc:spChg chg="add del">
          <ac:chgData name="Tomáš Marek" userId="53742ee9-ccb9-420c-8223-d05f90d8c1c3" providerId="ADAL" clId="{FDB5B939-73DB-48D2-B706-E0DB4CDA139B}" dt="2020-02-27T11:44:51.659" v="1176" actId="26606"/>
          <ac:spMkLst>
            <pc:docMk/>
            <pc:sldMk cId="1482149067" sldId="539"/>
            <ac:spMk id="18" creationId="{940F20C4-574D-4AD1-A244-96E69925EC90}"/>
          </ac:spMkLst>
        </pc:spChg>
        <pc:grpChg chg="add del">
          <ac:chgData name="Tomáš Marek" userId="53742ee9-ccb9-420c-8223-d05f90d8c1c3" providerId="ADAL" clId="{FDB5B939-73DB-48D2-B706-E0DB4CDA139B}" dt="2020-02-27T11:44:51.659" v="1176" actId="26606"/>
          <ac:grpSpMkLst>
            <pc:docMk/>
            <pc:sldMk cId="1482149067" sldId="539"/>
            <ac:grpSpMk id="19" creationId="{9A7CC453-6F47-4427-B67D-37E65A92C553}"/>
          </ac:grpSpMkLst>
        </pc:grpChg>
        <pc:picChg chg="add del mod">
          <ac:chgData name="Tomáš Marek" userId="53742ee9-ccb9-420c-8223-d05f90d8c1c3" providerId="ADAL" clId="{FDB5B939-73DB-48D2-B706-E0DB4CDA139B}" dt="2020-02-27T11:45:48.708" v="1187" actId="478"/>
          <ac:picMkLst>
            <pc:docMk/>
            <pc:sldMk cId="1482149067" sldId="539"/>
            <ac:picMk id="5" creationId="{1CEC7EC6-524A-43B8-A23D-8B2454F049FD}"/>
          </ac:picMkLst>
        </pc:picChg>
        <pc:picChg chg="add del mod ord">
          <ac:chgData name="Tomáš Marek" userId="53742ee9-ccb9-420c-8223-d05f90d8c1c3" providerId="ADAL" clId="{FDB5B939-73DB-48D2-B706-E0DB4CDA139B}" dt="2020-02-27T11:46:25.970" v="1199" actId="478"/>
          <ac:picMkLst>
            <pc:docMk/>
            <pc:sldMk cId="1482149067" sldId="539"/>
            <ac:picMk id="7" creationId="{A9112F8C-45D4-4B82-887E-C5D8EB08D8CE}"/>
          </ac:picMkLst>
        </pc:picChg>
        <pc:picChg chg="add del mod">
          <ac:chgData name="Tomáš Marek" userId="53742ee9-ccb9-420c-8223-d05f90d8c1c3" providerId="ADAL" clId="{FDB5B939-73DB-48D2-B706-E0DB4CDA139B}" dt="2020-02-27T11:46:27.459" v="1200" actId="478"/>
          <ac:picMkLst>
            <pc:docMk/>
            <pc:sldMk cId="1482149067" sldId="539"/>
            <ac:picMk id="9" creationId="{9A6ECF92-3F6C-47F6-99ED-6444534BB93A}"/>
          </ac:picMkLst>
        </pc:picChg>
        <pc:picChg chg="add del mod">
          <ac:chgData name="Tomáš Marek" userId="53742ee9-ccb9-420c-8223-d05f90d8c1c3" providerId="ADAL" clId="{FDB5B939-73DB-48D2-B706-E0DB4CDA139B}" dt="2020-02-27T11:48:53.437" v="1216" actId="478"/>
          <ac:picMkLst>
            <pc:docMk/>
            <pc:sldMk cId="1482149067" sldId="539"/>
            <ac:picMk id="15" creationId="{6ECAB3E1-D7BE-447D-820F-00AA6E18E5EE}"/>
          </ac:picMkLst>
        </pc:picChg>
        <pc:picChg chg="add del mod">
          <ac:chgData name="Tomáš Marek" userId="53742ee9-ccb9-420c-8223-d05f90d8c1c3" providerId="ADAL" clId="{FDB5B939-73DB-48D2-B706-E0DB4CDA139B}" dt="2020-02-27T11:48:03.761" v="1205" actId="478"/>
          <ac:picMkLst>
            <pc:docMk/>
            <pc:sldMk cId="1482149067" sldId="539"/>
            <ac:picMk id="21" creationId="{8A7F7B43-6FE3-4C17-B584-F0FFCE22F108}"/>
          </ac:picMkLst>
        </pc:picChg>
        <pc:picChg chg="add del mod modCrop">
          <ac:chgData name="Tomáš Marek" userId="53742ee9-ccb9-420c-8223-d05f90d8c1c3" providerId="ADAL" clId="{FDB5B939-73DB-48D2-B706-E0DB4CDA139B}" dt="2020-02-27T11:49:02.382" v="1218" actId="478"/>
          <ac:picMkLst>
            <pc:docMk/>
            <pc:sldMk cId="1482149067" sldId="539"/>
            <ac:picMk id="23" creationId="{DC014C7E-7C94-4B62-BB9A-C832BDFA8D27}"/>
          </ac:picMkLst>
        </pc:picChg>
        <pc:picChg chg="add del mod">
          <ac:chgData name="Tomáš Marek" userId="53742ee9-ccb9-420c-8223-d05f90d8c1c3" providerId="ADAL" clId="{FDB5B939-73DB-48D2-B706-E0DB4CDA139B}" dt="2020-02-27T11:49:01.837" v="1217" actId="478"/>
          <ac:picMkLst>
            <pc:docMk/>
            <pc:sldMk cId="1482149067" sldId="539"/>
            <ac:picMk id="24" creationId="{CB883B67-C032-4DEB-9B0C-1FC92C3F166F}"/>
          </ac:picMkLst>
        </pc:picChg>
        <pc:picChg chg="add mod modCrop">
          <ac:chgData name="Tomáš Marek" userId="53742ee9-ccb9-420c-8223-d05f90d8c1c3" providerId="ADAL" clId="{FDB5B939-73DB-48D2-B706-E0DB4CDA139B}" dt="2020-02-27T11:50:17.229" v="1227" actId="1076"/>
          <ac:picMkLst>
            <pc:docMk/>
            <pc:sldMk cId="1482149067" sldId="539"/>
            <ac:picMk id="26" creationId="{A8DB9170-0E3E-4DF2-9903-5D00BFE41B69}"/>
          </ac:picMkLst>
        </pc:picChg>
        <pc:picChg chg="add del mod">
          <ac:chgData name="Tomáš Marek" userId="53742ee9-ccb9-420c-8223-d05f90d8c1c3" providerId="ADAL" clId="{FDB5B939-73DB-48D2-B706-E0DB4CDA139B}" dt="2020-02-27T11:51:06.137" v="1236" actId="478"/>
          <ac:picMkLst>
            <pc:docMk/>
            <pc:sldMk cId="1482149067" sldId="539"/>
            <ac:picMk id="28" creationId="{09169CD5-703B-4158-836F-164AE4C1C1FB}"/>
          </ac:picMkLst>
        </pc:picChg>
      </pc:sldChg>
      <pc:sldChg chg="addSp delSp modSp add mod setBg">
        <pc:chgData name="Tomáš Marek" userId="53742ee9-ccb9-420c-8223-d05f90d8c1c3" providerId="ADAL" clId="{FDB5B939-73DB-48D2-B706-E0DB4CDA139B}" dt="2020-02-27T11:54:16.245" v="1267" actId="478"/>
        <pc:sldMkLst>
          <pc:docMk/>
          <pc:sldMk cId="1242644857" sldId="540"/>
        </pc:sldMkLst>
        <pc:picChg chg="add mod">
          <ac:chgData name="Tomáš Marek" userId="53742ee9-ccb9-420c-8223-d05f90d8c1c3" providerId="ADAL" clId="{FDB5B939-73DB-48D2-B706-E0DB4CDA139B}" dt="2020-02-27T11:51:03.530" v="1235" actId="962"/>
          <ac:picMkLst>
            <pc:docMk/>
            <pc:sldMk cId="1242644857" sldId="540"/>
            <ac:picMk id="3" creationId="{177F9EDE-C33B-4C2A-9DE1-803C82EE350C}"/>
          </ac:picMkLst>
        </pc:picChg>
        <pc:picChg chg="add del">
          <ac:chgData name="Tomáš Marek" userId="53742ee9-ccb9-420c-8223-d05f90d8c1c3" providerId="ADAL" clId="{FDB5B939-73DB-48D2-B706-E0DB4CDA139B}" dt="2020-02-27T11:51:10.038" v="1238" actId="478"/>
          <ac:picMkLst>
            <pc:docMk/>
            <pc:sldMk cId="1242644857" sldId="540"/>
            <ac:picMk id="4" creationId="{B096F072-5AEF-4324-B492-A2F9BAE3642F}"/>
          </ac:picMkLst>
        </pc:picChg>
        <pc:picChg chg="add mod">
          <ac:chgData name="Tomáš Marek" userId="53742ee9-ccb9-420c-8223-d05f90d8c1c3" providerId="ADAL" clId="{FDB5B939-73DB-48D2-B706-E0DB4CDA139B}" dt="2020-02-27T11:52:21.544" v="1252" actId="14861"/>
          <ac:picMkLst>
            <pc:docMk/>
            <pc:sldMk cId="1242644857" sldId="540"/>
            <ac:picMk id="6" creationId="{F22F0A87-0D1F-4153-A84E-AC17AAF7CF6B}"/>
          </ac:picMkLst>
        </pc:picChg>
        <pc:picChg chg="add mod">
          <ac:chgData name="Tomáš Marek" userId="53742ee9-ccb9-420c-8223-d05f90d8c1c3" providerId="ADAL" clId="{FDB5B939-73DB-48D2-B706-E0DB4CDA139B}" dt="2020-02-27T11:52:27.672" v="1253" actId="14861"/>
          <ac:picMkLst>
            <pc:docMk/>
            <pc:sldMk cId="1242644857" sldId="540"/>
            <ac:picMk id="7" creationId="{BDDF15F7-260B-4FF2-8274-1E3AFE7F5C2D}"/>
          </ac:picMkLst>
        </pc:picChg>
        <pc:picChg chg="add del mod">
          <ac:chgData name="Tomáš Marek" userId="53742ee9-ccb9-420c-8223-d05f90d8c1c3" providerId="ADAL" clId="{FDB5B939-73DB-48D2-B706-E0DB4CDA139B}" dt="2020-02-27T11:54:16.245" v="1267" actId="478"/>
          <ac:picMkLst>
            <pc:docMk/>
            <pc:sldMk cId="1242644857" sldId="540"/>
            <ac:picMk id="9" creationId="{3FCB96ED-1D5C-4AF9-BEDE-513234CC8892}"/>
          </ac:picMkLst>
        </pc:picChg>
      </pc:sldChg>
      <pc:sldChg chg="delSp add mod ord setBg">
        <pc:chgData name="Tomáš Marek" userId="53742ee9-ccb9-420c-8223-d05f90d8c1c3" providerId="ADAL" clId="{FDB5B939-73DB-48D2-B706-E0DB4CDA139B}" dt="2020-02-27T11:52:38.233" v="1259"/>
        <pc:sldMkLst>
          <pc:docMk/>
          <pc:sldMk cId="1099667586" sldId="541"/>
        </pc:sldMkLst>
        <pc:picChg chg="del">
          <ac:chgData name="Tomáš Marek" userId="53742ee9-ccb9-420c-8223-d05f90d8c1c3" providerId="ADAL" clId="{FDB5B939-73DB-48D2-B706-E0DB4CDA139B}" dt="2020-02-27T11:52:35.044" v="1256" actId="478"/>
          <ac:picMkLst>
            <pc:docMk/>
            <pc:sldMk cId="1099667586" sldId="541"/>
            <ac:picMk id="6" creationId="{F22F0A87-0D1F-4153-A84E-AC17AAF7CF6B}"/>
          </ac:picMkLst>
        </pc:picChg>
        <pc:picChg chg="del">
          <ac:chgData name="Tomáš Marek" userId="53742ee9-ccb9-420c-8223-d05f90d8c1c3" providerId="ADAL" clId="{FDB5B939-73DB-48D2-B706-E0DB4CDA139B}" dt="2020-02-27T11:52:35.614" v="1257" actId="478"/>
          <ac:picMkLst>
            <pc:docMk/>
            <pc:sldMk cId="1099667586" sldId="541"/>
            <ac:picMk id="7" creationId="{BDDF15F7-260B-4FF2-8274-1E3AFE7F5C2D}"/>
          </ac:picMkLst>
        </pc:picChg>
      </pc:sldChg>
      <pc:sldChg chg="modSp add del mod setBg">
        <pc:chgData name="Tomáš Marek" userId="53742ee9-ccb9-420c-8223-d05f90d8c1c3" providerId="ADAL" clId="{FDB5B939-73DB-48D2-B706-E0DB4CDA139B}" dt="2020-02-28T12:18:20.403" v="4278" actId="47"/>
        <pc:sldMkLst>
          <pc:docMk/>
          <pc:sldMk cId="704866111" sldId="542"/>
        </pc:sldMkLst>
        <pc:picChg chg="mod">
          <ac:chgData name="Tomáš Marek" userId="53742ee9-ccb9-420c-8223-d05f90d8c1c3" providerId="ADAL" clId="{FDB5B939-73DB-48D2-B706-E0DB4CDA139B}" dt="2020-02-27T11:55:08.882" v="1269" actId="1076"/>
          <ac:picMkLst>
            <pc:docMk/>
            <pc:sldMk cId="704866111" sldId="542"/>
            <ac:picMk id="6" creationId="{F22F0A87-0D1F-4153-A84E-AC17AAF7CF6B}"/>
          </ac:picMkLst>
        </pc:picChg>
        <pc:picChg chg="mod">
          <ac:chgData name="Tomáš Marek" userId="53742ee9-ccb9-420c-8223-d05f90d8c1c3" providerId="ADAL" clId="{FDB5B939-73DB-48D2-B706-E0DB4CDA139B}" dt="2020-02-27T11:56:03.358" v="1276" actId="1076"/>
          <ac:picMkLst>
            <pc:docMk/>
            <pc:sldMk cId="704866111" sldId="542"/>
            <ac:picMk id="9" creationId="{3FCB96ED-1D5C-4AF9-BEDE-513234CC8892}"/>
          </ac:picMkLst>
        </pc:picChg>
      </pc:sldChg>
      <pc:sldChg chg="add del">
        <pc:chgData name="Tomáš Marek" userId="53742ee9-ccb9-420c-8223-d05f90d8c1c3" providerId="ADAL" clId="{FDB5B939-73DB-48D2-B706-E0DB4CDA139B}" dt="2020-02-27T18:06:57.755" v="3057"/>
        <pc:sldMkLst>
          <pc:docMk/>
          <pc:sldMk cId="2094598994" sldId="543"/>
        </pc:sldMkLst>
      </pc:sldChg>
      <pc:sldChg chg="addSp delSp modSp add del mod">
        <pc:chgData name="Tomáš Marek" userId="53742ee9-ccb9-420c-8223-d05f90d8c1c3" providerId="ADAL" clId="{FDB5B939-73DB-48D2-B706-E0DB4CDA139B}" dt="2020-02-28T12:18:13.544" v="4277" actId="47"/>
        <pc:sldMkLst>
          <pc:docMk/>
          <pc:sldMk cId="2578312086" sldId="543"/>
        </pc:sldMkLst>
        <pc:spChg chg="del">
          <ac:chgData name="Tomáš Marek" userId="53742ee9-ccb9-420c-8223-d05f90d8c1c3" providerId="ADAL" clId="{FDB5B939-73DB-48D2-B706-E0DB4CDA139B}" dt="2020-02-27T19:04:49.373" v="3721"/>
          <ac:spMkLst>
            <pc:docMk/>
            <pc:sldMk cId="2578312086" sldId="543"/>
            <ac:spMk id="2" creationId="{CC8FDF0C-1F18-4186-95B1-AB35B8E586A7}"/>
          </ac:spMkLst>
        </pc:spChg>
        <pc:spChg chg="del">
          <ac:chgData name="Tomáš Marek" userId="53742ee9-ccb9-420c-8223-d05f90d8c1c3" providerId="ADAL" clId="{FDB5B939-73DB-48D2-B706-E0DB4CDA139B}" dt="2020-02-27T19:04:49.373" v="3721"/>
          <ac:spMkLst>
            <pc:docMk/>
            <pc:sldMk cId="2578312086" sldId="543"/>
            <ac:spMk id="3" creationId="{48AED382-CA69-4BCB-A2E6-E110CB249C6B}"/>
          </ac:spMkLst>
        </pc:spChg>
        <pc:picChg chg="add mod">
          <ac:chgData name="Tomáš Marek" userId="53742ee9-ccb9-420c-8223-d05f90d8c1c3" providerId="ADAL" clId="{FDB5B939-73DB-48D2-B706-E0DB4CDA139B}" dt="2020-02-27T19:05:17.275" v="3727" actId="1038"/>
          <ac:picMkLst>
            <pc:docMk/>
            <pc:sldMk cId="2578312086" sldId="543"/>
            <ac:picMk id="4" creationId="{0E453BC7-D16C-410E-A913-7D6C312F0C97}"/>
          </ac:picMkLst>
        </pc:picChg>
      </pc:sldChg>
      <pc:sldChg chg="addSp delSp modSp add mod">
        <pc:chgData name="Tomáš Marek" userId="53742ee9-ccb9-420c-8223-d05f90d8c1c3" providerId="ADAL" clId="{FDB5B939-73DB-48D2-B706-E0DB4CDA139B}" dt="2020-02-28T07:26:33.583" v="4024" actId="14100"/>
        <pc:sldMkLst>
          <pc:docMk/>
          <pc:sldMk cId="1589685789" sldId="544"/>
        </pc:sldMkLst>
        <pc:spChg chg="del">
          <ac:chgData name="Tomáš Marek" userId="53742ee9-ccb9-420c-8223-d05f90d8c1c3" providerId="ADAL" clId="{FDB5B939-73DB-48D2-B706-E0DB4CDA139B}" dt="2020-02-28T07:26:28.505" v="4019"/>
          <ac:spMkLst>
            <pc:docMk/>
            <pc:sldMk cId="1589685789" sldId="544"/>
            <ac:spMk id="2" creationId="{ACE3061B-05AE-43D8-9D5C-2F61AF352649}"/>
          </ac:spMkLst>
        </pc:spChg>
        <pc:spChg chg="del">
          <ac:chgData name="Tomáš Marek" userId="53742ee9-ccb9-420c-8223-d05f90d8c1c3" providerId="ADAL" clId="{FDB5B939-73DB-48D2-B706-E0DB4CDA139B}" dt="2020-02-28T07:26:28.505" v="4019"/>
          <ac:spMkLst>
            <pc:docMk/>
            <pc:sldMk cId="1589685789" sldId="544"/>
            <ac:spMk id="3" creationId="{A0EFF41F-2FEB-40A4-BA89-5AF6E17DB792}"/>
          </ac:spMkLst>
        </pc:spChg>
        <pc:spChg chg="add del mod">
          <ac:chgData name="Tomáš Marek" userId="53742ee9-ccb9-420c-8223-d05f90d8c1c3" providerId="ADAL" clId="{FDB5B939-73DB-48D2-B706-E0DB4CDA139B}" dt="2020-02-28T07:26:29.605" v="4020"/>
          <ac:spMkLst>
            <pc:docMk/>
            <pc:sldMk cId="1589685789" sldId="544"/>
            <ac:spMk id="4" creationId="{382FED18-8638-439D-A5F3-2C9A8D51C2DC}"/>
          </ac:spMkLst>
        </pc:spChg>
        <pc:spChg chg="add del mod">
          <ac:chgData name="Tomáš Marek" userId="53742ee9-ccb9-420c-8223-d05f90d8c1c3" providerId="ADAL" clId="{FDB5B939-73DB-48D2-B706-E0DB4CDA139B}" dt="2020-02-28T07:26:29.605" v="4020"/>
          <ac:spMkLst>
            <pc:docMk/>
            <pc:sldMk cId="1589685789" sldId="544"/>
            <ac:spMk id="5" creationId="{4ECB67DB-03BD-4F99-904E-300BB6BB1B88}"/>
          </ac:spMkLst>
        </pc:spChg>
        <pc:picChg chg="add mod">
          <ac:chgData name="Tomáš Marek" userId="53742ee9-ccb9-420c-8223-d05f90d8c1c3" providerId="ADAL" clId="{FDB5B939-73DB-48D2-B706-E0DB4CDA139B}" dt="2020-02-28T07:26:33.583" v="4024" actId="14100"/>
          <ac:picMkLst>
            <pc:docMk/>
            <pc:sldMk cId="1589685789" sldId="544"/>
            <ac:picMk id="7" creationId="{5BC14BC6-AD09-4C93-81C0-D12A0B26A769}"/>
          </ac:picMkLst>
        </pc:picChg>
      </pc:sldChg>
    </pc:docChg>
  </pc:docChgLst>
  <pc:docChgLst>
    <pc:chgData name="Tomáš Marek" userId="53742ee9-ccb9-420c-8223-d05f90d8c1c3" providerId="ADAL" clId="{BD66BB8F-55A8-4F9A-B903-EAC34B08C40F}"/>
    <pc:docChg chg="delSld modSld sldOrd">
      <pc:chgData name="Tomáš Marek" userId="53742ee9-ccb9-420c-8223-d05f90d8c1c3" providerId="ADAL" clId="{BD66BB8F-55A8-4F9A-B903-EAC34B08C40F}" dt="2022-03-11T07:22:21.141" v="2450" actId="962"/>
      <pc:docMkLst>
        <pc:docMk/>
      </pc:docMkLst>
      <pc:sldChg chg="del">
        <pc:chgData name="Tomáš Marek" userId="53742ee9-ccb9-420c-8223-d05f90d8c1c3" providerId="ADAL" clId="{BD66BB8F-55A8-4F9A-B903-EAC34B08C40F}" dt="2022-03-11T07:09:42.915" v="2" actId="47"/>
        <pc:sldMkLst>
          <pc:docMk/>
          <pc:sldMk cId="2198294557" sldId="278"/>
        </pc:sldMkLst>
      </pc:sldChg>
      <pc:sldChg chg="modNotesTx">
        <pc:chgData name="Tomáš Marek" userId="53742ee9-ccb9-420c-8223-d05f90d8c1c3" providerId="ADAL" clId="{BD66BB8F-55A8-4F9A-B903-EAC34B08C40F}" dt="2022-03-11T07:20:29.767" v="2429" actId="20577"/>
        <pc:sldMkLst>
          <pc:docMk/>
          <pc:sldMk cId="2185869768" sldId="279"/>
        </pc:sldMkLst>
      </pc:sldChg>
      <pc:sldChg chg="modSp mod modNotesTx">
        <pc:chgData name="Tomáš Marek" userId="53742ee9-ccb9-420c-8223-d05f90d8c1c3" providerId="ADAL" clId="{BD66BB8F-55A8-4F9A-B903-EAC34B08C40F}" dt="2022-03-11T07:20:33.444" v="2431" actId="20577"/>
        <pc:sldMkLst>
          <pc:docMk/>
          <pc:sldMk cId="652160293" sldId="280"/>
        </pc:sldMkLst>
        <pc:picChg chg="mod">
          <ac:chgData name="Tomáš Marek" userId="53742ee9-ccb9-420c-8223-d05f90d8c1c3" providerId="ADAL" clId="{BD66BB8F-55A8-4F9A-B903-EAC34B08C40F}" dt="2022-03-11T07:16:23.392" v="1970" actId="962"/>
          <ac:picMkLst>
            <pc:docMk/>
            <pc:sldMk cId="652160293" sldId="280"/>
            <ac:picMk id="4" creationId="{04F912A7-84A7-4F17-8039-3DA3D4EDA005}"/>
          </ac:picMkLst>
        </pc:picChg>
      </pc:sldChg>
      <pc:sldChg chg="modNotesTx">
        <pc:chgData name="Tomáš Marek" userId="53742ee9-ccb9-420c-8223-d05f90d8c1c3" providerId="ADAL" clId="{BD66BB8F-55A8-4F9A-B903-EAC34B08C40F}" dt="2022-03-11T07:20:36.292" v="2432" actId="20577"/>
        <pc:sldMkLst>
          <pc:docMk/>
          <pc:sldMk cId="2646143988" sldId="281"/>
        </pc:sldMkLst>
      </pc:sldChg>
      <pc:sldChg chg="modNotesTx">
        <pc:chgData name="Tomáš Marek" userId="53742ee9-ccb9-420c-8223-d05f90d8c1c3" providerId="ADAL" clId="{BD66BB8F-55A8-4F9A-B903-EAC34B08C40F}" dt="2022-03-11T07:20:38.504" v="2433" actId="20577"/>
        <pc:sldMkLst>
          <pc:docMk/>
          <pc:sldMk cId="2833345828" sldId="282"/>
        </pc:sldMkLst>
      </pc:sldChg>
      <pc:sldChg chg="modNotesTx">
        <pc:chgData name="Tomáš Marek" userId="53742ee9-ccb9-420c-8223-d05f90d8c1c3" providerId="ADAL" clId="{BD66BB8F-55A8-4F9A-B903-EAC34B08C40F}" dt="2022-03-11T07:20:40.305" v="2434" actId="20577"/>
        <pc:sldMkLst>
          <pc:docMk/>
          <pc:sldMk cId="1614239034" sldId="283"/>
        </pc:sldMkLst>
      </pc:sldChg>
      <pc:sldChg chg="modNotesTx">
        <pc:chgData name="Tomáš Marek" userId="53742ee9-ccb9-420c-8223-d05f90d8c1c3" providerId="ADAL" clId="{BD66BB8F-55A8-4F9A-B903-EAC34B08C40F}" dt="2022-03-11T07:20:44.638" v="2435" actId="20577"/>
        <pc:sldMkLst>
          <pc:docMk/>
          <pc:sldMk cId="7467913" sldId="284"/>
        </pc:sldMkLst>
      </pc:sldChg>
      <pc:sldChg chg="modNotesTx">
        <pc:chgData name="Tomáš Marek" userId="53742ee9-ccb9-420c-8223-d05f90d8c1c3" providerId="ADAL" clId="{BD66BB8F-55A8-4F9A-B903-EAC34B08C40F}" dt="2022-03-11T07:20:31.596" v="2430" actId="20577"/>
        <pc:sldMkLst>
          <pc:docMk/>
          <pc:sldMk cId="3081730646" sldId="285"/>
        </pc:sldMkLst>
      </pc:sldChg>
      <pc:sldChg chg="modSp mod modNotesTx">
        <pc:chgData name="Tomáš Marek" userId="53742ee9-ccb9-420c-8223-d05f90d8c1c3" providerId="ADAL" clId="{BD66BB8F-55A8-4F9A-B903-EAC34B08C40F}" dt="2022-03-11T07:20:46.844" v="2436" actId="20577"/>
        <pc:sldMkLst>
          <pc:docMk/>
          <pc:sldMk cId="1687129633" sldId="286"/>
        </pc:sldMkLst>
        <pc:picChg chg="mod">
          <ac:chgData name="Tomáš Marek" userId="53742ee9-ccb9-420c-8223-d05f90d8c1c3" providerId="ADAL" clId="{BD66BB8F-55A8-4F9A-B903-EAC34B08C40F}" dt="2022-03-11T07:16:17.008" v="1969" actId="962"/>
          <ac:picMkLst>
            <pc:docMk/>
            <pc:sldMk cId="1687129633" sldId="286"/>
            <ac:picMk id="5" creationId="{2AD9BF92-2BFF-46F0-9DF7-9A4DE742D33D}"/>
          </ac:picMkLst>
        </pc:picChg>
        <pc:picChg chg="mod">
          <ac:chgData name="Tomáš Marek" userId="53742ee9-ccb9-420c-8223-d05f90d8c1c3" providerId="ADAL" clId="{BD66BB8F-55A8-4F9A-B903-EAC34B08C40F}" dt="2022-03-11T07:16:07.797" v="1919" actId="962"/>
          <ac:picMkLst>
            <pc:docMk/>
            <pc:sldMk cId="1687129633" sldId="286"/>
            <ac:picMk id="6" creationId="{E31881D1-A69D-40D6-B4BA-65F56F401807}"/>
          </ac:picMkLst>
        </pc:picChg>
      </pc:sldChg>
      <pc:sldChg chg="modNotesTx">
        <pc:chgData name="Tomáš Marek" userId="53742ee9-ccb9-420c-8223-d05f90d8c1c3" providerId="ADAL" clId="{BD66BB8F-55A8-4F9A-B903-EAC34B08C40F}" dt="2022-03-11T07:21:08.048" v="2439" actId="20577"/>
        <pc:sldMkLst>
          <pc:docMk/>
          <pc:sldMk cId="3673548643" sldId="287"/>
        </pc:sldMkLst>
      </pc:sldChg>
      <pc:sldChg chg="modNotesTx">
        <pc:chgData name="Tomáš Marek" userId="53742ee9-ccb9-420c-8223-d05f90d8c1c3" providerId="ADAL" clId="{BD66BB8F-55A8-4F9A-B903-EAC34B08C40F}" dt="2022-03-11T07:20:49.606" v="2437" actId="20577"/>
        <pc:sldMkLst>
          <pc:docMk/>
          <pc:sldMk cId="2979411748" sldId="288"/>
        </pc:sldMkLst>
      </pc:sldChg>
      <pc:sldChg chg="modSp mod modNotesTx">
        <pc:chgData name="Tomáš Marek" userId="53742ee9-ccb9-420c-8223-d05f90d8c1c3" providerId="ADAL" clId="{BD66BB8F-55A8-4F9A-B903-EAC34B08C40F}" dt="2022-03-11T07:21:18.602" v="2442" actId="20577"/>
        <pc:sldMkLst>
          <pc:docMk/>
          <pc:sldMk cId="383573207" sldId="289"/>
        </pc:sldMkLst>
        <pc:picChg chg="mod">
          <ac:chgData name="Tomáš Marek" userId="53742ee9-ccb9-420c-8223-d05f90d8c1c3" providerId="ADAL" clId="{BD66BB8F-55A8-4F9A-B903-EAC34B08C40F}" dt="2022-03-11T07:15:02.339" v="1589" actId="962"/>
          <ac:picMkLst>
            <pc:docMk/>
            <pc:sldMk cId="383573207" sldId="289"/>
            <ac:picMk id="5" creationId="{06A81AFB-EB8F-4A31-8663-C1486E520E47}"/>
          </ac:picMkLst>
        </pc:picChg>
      </pc:sldChg>
      <pc:sldChg chg="modNotesTx">
        <pc:chgData name="Tomáš Marek" userId="53742ee9-ccb9-420c-8223-d05f90d8c1c3" providerId="ADAL" clId="{BD66BB8F-55A8-4F9A-B903-EAC34B08C40F}" dt="2022-03-11T07:21:20.511" v="2443" actId="20577"/>
        <pc:sldMkLst>
          <pc:docMk/>
          <pc:sldMk cId="3797392035" sldId="290"/>
        </pc:sldMkLst>
      </pc:sldChg>
      <pc:sldChg chg="modNotesTx">
        <pc:chgData name="Tomáš Marek" userId="53742ee9-ccb9-420c-8223-d05f90d8c1c3" providerId="ADAL" clId="{BD66BB8F-55A8-4F9A-B903-EAC34B08C40F}" dt="2022-03-11T07:21:23.145" v="2444" actId="20577"/>
        <pc:sldMkLst>
          <pc:docMk/>
          <pc:sldMk cId="2143225561" sldId="291"/>
        </pc:sldMkLst>
      </pc:sldChg>
      <pc:sldChg chg="modSp mod modNotesTx">
        <pc:chgData name="Tomáš Marek" userId="53742ee9-ccb9-420c-8223-d05f90d8c1c3" providerId="ADAL" clId="{BD66BB8F-55A8-4F9A-B903-EAC34B08C40F}" dt="2022-03-11T07:21:26.845" v="2445" actId="20577"/>
        <pc:sldMkLst>
          <pc:docMk/>
          <pc:sldMk cId="3469734569" sldId="292"/>
        </pc:sldMkLst>
        <pc:picChg chg="mod">
          <ac:chgData name="Tomáš Marek" userId="53742ee9-ccb9-420c-8223-d05f90d8c1c3" providerId="ADAL" clId="{BD66BB8F-55A8-4F9A-B903-EAC34B08C40F}" dt="2022-03-11T07:14:14.474" v="1310" actId="962"/>
          <ac:picMkLst>
            <pc:docMk/>
            <pc:sldMk cId="3469734569" sldId="292"/>
            <ac:picMk id="5" creationId="{6F79796C-9861-44E8-9E31-FC193374F066}"/>
          </ac:picMkLst>
        </pc:picChg>
      </pc:sldChg>
      <pc:sldChg chg="modSp mod modNotesTx">
        <pc:chgData name="Tomáš Marek" userId="53742ee9-ccb9-420c-8223-d05f90d8c1c3" providerId="ADAL" clId="{BD66BB8F-55A8-4F9A-B903-EAC34B08C40F}" dt="2022-03-11T07:21:13.571" v="2441" actId="20577"/>
        <pc:sldMkLst>
          <pc:docMk/>
          <pc:sldMk cId="1784822084" sldId="293"/>
        </pc:sldMkLst>
        <pc:picChg chg="mod">
          <ac:chgData name="Tomáš Marek" userId="53742ee9-ccb9-420c-8223-d05f90d8c1c3" providerId="ADAL" clId="{BD66BB8F-55A8-4F9A-B903-EAC34B08C40F}" dt="2022-03-11T07:15:06.690" v="1590" actId="962"/>
          <ac:picMkLst>
            <pc:docMk/>
            <pc:sldMk cId="1784822084" sldId="293"/>
            <ac:picMk id="5" creationId="{65CC2D3E-35CE-453A-9F89-9FEC1F629836}"/>
          </ac:picMkLst>
        </pc:picChg>
      </pc:sldChg>
      <pc:sldChg chg="modNotesTx">
        <pc:chgData name="Tomáš Marek" userId="53742ee9-ccb9-420c-8223-d05f90d8c1c3" providerId="ADAL" clId="{BD66BB8F-55A8-4F9A-B903-EAC34B08C40F}" dt="2022-03-11T07:21:29.985" v="2446" actId="20577"/>
        <pc:sldMkLst>
          <pc:docMk/>
          <pc:sldMk cId="933523144" sldId="296"/>
        </pc:sldMkLst>
      </pc:sldChg>
      <pc:sldChg chg="modSp mod modNotesTx">
        <pc:chgData name="Tomáš Marek" userId="53742ee9-ccb9-420c-8223-d05f90d8c1c3" providerId="ADAL" clId="{BD66BB8F-55A8-4F9A-B903-EAC34B08C40F}" dt="2022-03-11T07:21:36.960" v="2449" actId="20577"/>
        <pc:sldMkLst>
          <pc:docMk/>
          <pc:sldMk cId="1788443289" sldId="297"/>
        </pc:sldMkLst>
        <pc:picChg chg="mod">
          <ac:chgData name="Tomáš Marek" userId="53742ee9-ccb9-420c-8223-d05f90d8c1c3" providerId="ADAL" clId="{BD66BB8F-55A8-4F9A-B903-EAC34B08C40F}" dt="2022-03-11T07:12:00.173" v="660" actId="962"/>
          <ac:picMkLst>
            <pc:docMk/>
            <pc:sldMk cId="1788443289" sldId="297"/>
            <ac:picMk id="5" creationId="{5E9D9B5D-951F-4E5F-B449-DC55F75420FF}"/>
          </ac:picMkLst>
        </pc:picChg>
      </pc:sldChg>
      <pc:sldChg chg="modNotesTx">
        <pc:chgData name="Tomáš Marek" userId="53742ee9-ccb9-420c-8223-d05f90d8c1c3" providerId="ADAL" clId="{BD66BB8F-55A8-4F9A-B903-EAC34B08C40F}" dt="2022-03-11T07:21:35.162" v="2448" actId="20577"/>
        <pc:sldMkLst>
          <pc:docMk/>
          <pc:sldMk cId="1308068867" sldId="298"/>
        </pc:sldMkLst>
      </pc:sldChg>
      <pc:sldChg chg="del">
        <pc:chgData name="Tomáš Marek" userId="53742ee9-ccb9-420c-8223-d05f90d8c1c3" providerId="ADAL" clId="{BD66BB8F-55A8-4F9A-B903-EAC34B08C40F}" dt="2022-03-11T07:09:42.915" v="2" actId="47"/>
        <pc:sldMkLst>
          <pc:docMk/>
          <pc:sldMk cId="1207196088" sldId="302"/>
        </pc:sldMkLst>
      </pc:sldChg>
      <pc:sldChg chg="del">
        <pc:chgData name="Tomáš Marek" userId="53742ee9-ccb9-420c-8223-d05f90d8c1c3" providerId="ADAL" clId="{BD66BB8F-55A8-4F9A-B903-EAC34B08C40F}" dt="2022-03-11T07:09:42.915" v="2" actId="47"/>
        <pc:sldMkLst>
          <pc:docMk/>
          <pc:sldMk cId="3071789045" sldId="304"/>
        </pc:sldMkLst>
      </pc:sldChg>
      <pc:sldChg chg="del">
        <pc:chgData name="Tomáš Marek" userId="53742ee9-ccb9-420c-8223-d05f90d8c1c3" providerId="ADAL" clId="{BD66BB8F-55A8-4F9A-B903-EAC34B08C40F}" dt="2022-03-11T07:09:42.915" v="2" actId="47"/>
        <pc:sldMkLst>
          <pc:docMk/>
          <pc:sldMk cId="2906386342" sldId="306"/>
        </pc:sldMkLst>
      </pc:sldChg>
      <pc:sldChg chg="del">
        <pc:chgData name="Tomáš Marek" userId="53742ee9-ccb9-420c-8223-d05f90d8c1c3" providerId="ADAL" clId="{BD66BB8F-55A8-4F9A-B903-EAC34B08C40F}" dt="2022-03-11T07:09:42.915" v="2" actId="47"/>
        <pc:sldMkLst>
          <pc:docMk/>
          <pc:sldMk cId="1593217219" sldId="309"/>
        </pc:sldMkLst>
      </pc:sldChg>
      <pc:sldChg chg="del">
        <pc:chgData name="Tomáš Marek" userId="53742ee9-ccb9-420c-8223-d05f90d8c1c3" providerId="ADAL" clId="{BD66BB8F-55A8-4F9A-B903-EAC34B08C40F}" dt="2022-03-11T07:09:42.915" v="2" actId="47"/>
        <pc:sldMkLst>
          <pc:docMk/>
          <pc:sldMk cId="327069703" sldId="311"/>
        </pc:sldMkLst>
      </pc:sldChg>
      <pc:sldChg chg="del">
        <pc:chgData name="Tomáš Marek" userId="53742ee9-ccb9-420c-8223-d05f90d8c1c3" providerId="ADAL" clId="{BD66BB8F-55A8-4F9A-B903-EAC34B08C40F}" dt="2022-03-11T07:09:42.915" v="2" actId="47"/>
        <pc:sldMkLst>
          <pc:docMk/>
          <pc:sldMk cId="2761223701" sldId="312"/>
        </pc:sldMkLst>
      </pc:sldChg>
      <pc:sldChg chg="del">
        <pc:chgData name="Tomáš Marek" userId="53742ee9-ccb9-420c-8223-d05f90d8c1c3" providerId="ADAL" clId="{BD66BB8F-55A8-4F9A-B903-EAC34B08C40F}" dt="2022-03-11T07:09:42.915" v="2" actId="47"/>
        <pc:sldMkLst>
          <pc:docMk/>
          <pc:sldMk cId="418651594" sldId="313"/>
        </pc:sldMkLst>
      </pc:sldChg>
      <pc:sldChg chg="modSp mod modNotesTx">
        <pc:chgData name="Tomáš Marek" userId="53742ee9-ccb9-420c-8223-d05f90d8c1c3" providerId="ADAL" clId="{BD66BB8F-55A8-4F9A-B903-EAC34B08C40F}" dt="2022-03-11T07:21:10.284" v="2440" actId="20577"/>
        <pc:sldMkLst>
          <pc:docMk/>
          <pc:sldMk cId="4200110969" sldId="316"/>
        </pc:sldMkLst>
        <pc:picChg chg="mod">
          <ac:chgData name="Tomáš Marek" userId="53742ee9-ccb9-420c-8223-d05f90d8c1c3" providerId="ADAL" clId="{BD66BB8F-55A8-4F9A-B903-EAC34B08C40F}" dt="2022-03-11T07:15:55.231" v="1918" actId="962"/>
          <ac:picMkLst>
            <pc:docMk/>
            <pc:sldMk cId="4200110969" sldId="316"/>
            <ac:picMk id="5" creationId="{EC026BB5-0674-4F7D-ADDD-ADDE0FF45FB8}"/>
          </ac:picMkLst>
        </pc:picChg>
      </pc:sldChg>
      <pc:sldChg chg="modNotesTx">
        <pc:chgData name="Tomáš Marek" userId="53742ee9-ccb9-420c-8223-d05f90d8c1c3" providerId="ADAL" clId="{BD66BB8F-55A8-4F9A-B903-EAC34B08C40F}" dt="2022-03-11T07:20:52.907" v="2438" actId="20577"/>
        <pc:sldMkLst>
          <pc:docMk/>
          <pc:sldMk cId="2822090107" sldId="323"/>
        </pc:sldMkLst>
      </pc:sldChg>
      <pc:sldChg chg="modNotesTx">
        <pc:chgData name="Tomáš Marek" userId="53742ee9-ccb9-420c-8223-d05f90d8c1c3" providerId="ADAL" clId="{BD66BB8F-55A8-4F9A-B903-EAC34B08C40F}" dt="2022-03-11T07:20:20.238" v="2424" actId="6549"/>
        <pc:sldMkLst>
          <pc:docMk/>
          <pc:sldMk cId="1367388404" sldId="483"/>
        </pc:sldMkLst>
      </pc:sldChg>
      <pc:sldChg chg="modSp mod">
        <pc:chgData name="Tomáš Marek" userId="53742ee9-ccb9-420c-8223-d05f90d8c1c3" providerId="ADAL" clId="{BD66BB8F-55A8-4F9A-B903-EAC34B08C40F}" dt="2022-03-11T07:18:00.317" v="2423" actId="962"/>
        <pc:sldMkLst>
          <pc:docMk/>
          <pc:sldMk cId="3640133206" sldId="526"/>
        </pc:sldMkLst>
        <pc:picChg chg="mod">
          <ac:chgData name="Tomáš Marek" userId="53742ee9-ccb9-420c-8223-d05f90d8c1c3" providerId="ADAL" clId="{BD66BB8F-55A8-4F9A-B903-EAC34B08C40F}" dt="2022-03-11T07:18:00.317" v="2423" actId="962"/>
          <ac:picMkLst>
            <pc:docMk/>
            <pc:sldMk cId="3640133206" sldId="526"/>
            <ac:picMk id="5" creationId="{C49EF5AE-8845-44F8-94CD-BF05443B118E}"/>
          </ac:picMkLst>
        </pc:picChg>
      </pc:sldChg>
      <pc:sldChg chg="modNotesTx">
        <pc:chgData name="Tomáš Marek" userId="53742ee9-ccb9-420c-8223-d05f90d8c1c3" providerId="ADAL" clId="{BD66BB8F-55A8-4F9A-B903-EAC34B08C40F}" dt="2022-03-11T07:20:22.498" v="2426" actId="5793"/>
        <pc:sldMkLst>
          <pc:docMk/>
          <pc:sldMk cId="716737123" sldId="530"/>
        </pc:sldMkLst>
      </pc:sldChg>
      <pc:sldChg chg="modSp mod modNotesTx">
        <pc:chgData name="Tomáš Marek" userId="53742ee9-ccb9-420c-8223-d05f90d8c1c3" providerId="ADAL" clId="{BD66BB8F-55A8-4F9A-B903-EAC34B08C40F}" dt="2022-03-11T07:20:27.044" v="2428" actId="20577"/>
        <pc:sldMkLst>
          <pc:docMk/>
          <pc:sldMk cId="2415169371" sldId="533"/>
        </pc:sldMkLst>
        <pc:spChg chg="mod">
          <ac:chgData name="Tomáš Marek" userId="53742ee9-ccb9-420c-8223-d05f90d8c1c3" providerId="ADAL" clId="{BD66BB8F-55A8-4F9A-B903-EAC34B08C40F}" dt="2022-03-11T07:13:43.810" v="1186" actId="962"/>
          <ac:spMkLst>
            <pc:docMk/>
            <pc:sldMk cId="2415169371" sldId="533"/>
            <ac:spMk id="2" creationId="{6EB4336D-A969-45CB-AB17-1F255648ABCD}"/>
          </ac:spMkLst>
        </pc:spChg>
        <pc:picChg chg="mod">
          <ac:chgData name="Tomáš Marek" userId="53742ee9-ccb9-420c-8223-d05f90d8c1c3" providerId="ADAL" clId="{BD66BB8F-55A8-4F9A-B903-EAC34B08C40F}" dt="2022-03-11T07:13:41.035" v="1185" actId="962"/>
          <ac:picMkLst>
            <pc:docMk/>
            <pc:sldMk cId="2415169371" sldId="533"/>
            <ac:picMk id="5" creationId="{9CABD8E8-1298-425D-B824-553E1C5C5038}"/>
          </ac:picMkLst>
        </pc:picChg>
      </pc:sldChg>
      <pc:sldChg chg="modSp mod">
        <pc:chgData name="Tomáš Marek" userId="53742ee9-ccb9-420c-8223-d05f90d8c1c3" providerId="ADAL" clId="{BD66BB8F-55A8-4F9A-B903-EAC34B08C40F}" dt="2022-03-11T07:13:35.077" v="1183" actId="962"/>
        <pc:sldMkLst>
          <pc:docMk/>
          <pc:sldMk cId="2121032509" sldId="534"/>
        </pc:sldMkLst>
        <pc:spChg chg="mod">
          <ac:chgData name="Tomáš Marek" userId="53742ee9-ccb9-420c-8223-d05f90d8c1c3" providerId="ADAL" clId="{BD66BB8F-55A8-4F9A-B903-EAC34B08C40F}" dt="2022-03-11T07:13:35.077" v="1183" actId="962"/>
          <ac:spMkLst>
            <pc:docMk/>
            <pc:sldMk cId="2121032509" sldId="534"/>
            <ac:spMk id="2" creationId="{6EB4336D-A969-45CB-AB17-1F255648ABCD}"/>
          </ac:spMkLst>
        </pc:spChg>
        <pc:picChg chg="mod">
          <ac:chgData name="Tomáš Marek" userId="53742ee9-ccb9-420c-8223-d05f90d8c1c3" providerId="ADAL" clId="{BD66BB8F-55A8-4F9A-B903-EAC34B08C40F}" dt="2022-03-11T07:13:32.023" v="1182" actId="962"/>
          <ac:picMkLst>
            <pc:docMk/>
            <pc:sldMk cId="2121032509" sldId="534"/>
            <ac:picMk id="5" creationId="{9CABD8E8-1298-425D-B824-553E1C5C5038}"/>
          </ac:picMkLst>
        </pc:picChg>
      </pc:sldChg>
      <pc:sldChg chg="modSp mod">
        <pc:chgData name="Tomáš Marek" userId="53742ee9-ccb9-420c-8223-d05f90d8c1c3" providerId="ADAL" clId="{BD66BB8F-55A8-4F9A-B903-EAC34B08C40F}" dt="2022-03-11T07:13:22.336" v="1177" actId="962"/>
        <pc:sldMkLst>
          <pc:docMk/>
          <pc:sldMk cId="3372007858" sldId="535"/>
        </pc:sldMkLst>
        <pc:spChg chg="mod">
          <ac:chgData name="Tomáš Marek" userId="53742ee9-ccb9-420c-8223-d05f90d8c1c3" providerId="ADAL" clId="{BD66BB8F-55A8-4F9A-B903-EAC34B08C40F}" dt="2022-03-11T07:13:22.336" v="1177" actId="962"/>
          <ac:spMkLst>
            <pc:docMk/>
            <pc:sldMk cId="3372007858" sldId="535"/>
            <ac:spMk id="2" creationId="{6EB4336D-A969-45CB-AB17-1F255648ABCD}"/>
          </ac:spMkLst>
        </pc:spChg>
        <pc:picChg chg="mod">
          <ac:chgData name="Tomáš Marek" userId="53742ee9-ccb9-420c-8223-d05f90d8c1c3" providerId="ADAL" clId="{BD66BB8F-55A8-4F9A-B903-EAC34B08C40F}" dt="2022-03-11T07:13:20.297" v="1176" actId="962"/>
          <ac:picMkLst>
            <pc:docMk/>
            <pc:sldMk cId="3372007858" sldId="535"/>
            <ac:picMk id="5" creationId="{9CABD8E8-1298-425D-B824-553E1C5C5038}"/>
          </ac:picMkLst>
        </pc:picChg>
      </pc:sldChg>
      <pc:sldChg chg="modSp mod">
        <pc:chgData name="Tomáš Marek" userId="53742ee9-ccb9-420c-8223-d05f90d8c1c3" providerId="ADAL" clId="{BD66BB8F-55A8-4F9A-B903-EAC34B08C40F}" dt="2022-03-11T07:13:09.176" v="1173" actId="962"/>
        <pc:sldMkLst>
          <pc:docMk/>
          <pc:sldMk cId="3235888541" sldId="536"/>
        </pc:sldMkLst>
        <pc:spChg chg="mod">
          <ac:chgData name="Tomáš Marek" userId="53742ee9-ccb9-420c-8223-d05f90d8c1c3" providerId="ADAL" clId="{BD66BB8F-55A8-4F9A-B903-EAC34B08C40F}" dt="2022-03-11T07:13:09.176" v="1173" actId="962"/>
          <ac:spMkLst>
            <pc:docMk/>
            <pc:sldMk cId="3235888541" sldId="536"/>
            <ac:spMk id="2" creationId="{6EB4336D-A969-45CB-AB17-1F255648ABCD}"/>
          </ac:spMkLst>
        </pc:spChg>
        <pc:picChg chg="mod">
          <ac:chgData name="Tomáš Marek" userId="53742ee9-ccb9-420c-8223-d05f90d8c1c3" providerId="ADAL" clId="{BD66BB8F-55A8-4F9A-B903-EAC34B08C40F}" dt="2022-03-11T07:13:02.485" v="1172" actId="962"/>
          <ac:picMkLst>
            <pc:docMk/>
            <pc:sldMk cId="3235888541" sldId="536"/>
            <ac:picMk id="5" creationId="{9CABD8E8-1298-425D-B824-553E1C5C5038}"/>
          </ac:picMkLst>
        </pc:picChg>
      </pc:sldChg>
      <pc:sldChg chg="modSp mod modNotesTx">
        <pc:chgData name="Tomáš Marek" userId="53742ee9-ccb9-420c-8223-d05f90d8c1c3" providerId="ADAL" clId="{BD66BB8F-55A8-4F9A-B903-EAC34B08C40F}" dt="2022-03-11T07:20:25.226" v="2427" actId="20577"/>
        <pc:sldMkLst>
          <pc:docMk/>
          <pc:sldMk cId="1211730150" sldId="537"/>
        </pc:sldMkLst>
        <pc:picChg chg="mod">
          <ac:chgData name="Tomáš Marek" userId="53742ee9-ccb9-420c-8223-d05f90d8c1c3" providerId="ADAL" clId="{BD66BB8F-55A8-4F9A-B903-EAC34B08C40F}" dt="2022-03-11T07:16:29.218" v="1971" actId="962"/>
          <ac:picMkLst>
            <pc:docMk/>
            <pc:sldMk cId="1211730150" sldId="537"/>
            <ac:picMk id="4" creationId="{E8C04DAA-9BC3-4A80-BEE1-8FFCE5A73CEB}"/>
          </ac:picMkLst>
        </pc:picChg>
      </pc:sldChg>
      <pc:sldChg chg="modSp mod">
        <pc:chgData name="Tomáš Marek" userId="53742ee9-ccb9-420c-8223-d05f90d8c1c3" providerId="ADAL" clId="{BD66BB8F-55A8-4F9A-B903-EAC34B08C40F}" dt="2022-03-11T07:11:08.050" v="321" actId="20577"/>
        <pc:sldMkLst>
          <pc:docMk/>
          <pc:sldMk cId="2495949875" sldId="538"/>
        </pc:sldMkLst>
        <pc:spChg chg="mod">
          <ac:chgData name="Tomáš Marek" userId="53742ee9-ccb9-420c-8223-d05f90d8c1c3" providerId="ADAL" clId="{BD66BB8F-55A8-4F9A-B903-EAC34B08C40F}" dt="2022-03-11T07:11:08.050" v="321" actId="20577"/>
          <ac:spMkLst>
            <pc:docMk/>
            <pc:sldMk cId="2495949875" sldId="538"/>
            <ac:spMk id="3" creationId="{ACDB71EB-D9EE-4FBA-AF6A-75F93EC216EC}"/>
          </ac:spMkLst>
        </pc:spChg>
        <pc:picChg chg="mod">
          <ac:chgData name="Tomáš Marek" userId="53742ee9-ccb9-420c-8223-d05f90d8c1c3" providerId="ADAL" clId="{BD66BB8F-55A8-4F9A-B903-EAC34B08C40F}" dt="2022-03-11T07:11:05.740" v="318" actId="962"/>
          <ac:picMkLst>
            <pc:docMk/>
            <pc:sldMk cId="2495949875" sldId="538"/>
            <ac:picMk id="5" creationId="{03DE7B3F-19AA-4D8C-BCBD-ADF6BDE93223}"/>
          </ac:picMkLst>
        </pc:picChg>
      </pc:sldChg>
      <pc:sldChg chg="modSp mod">
        <pc:chgData name="Tomáš Marek" userId="53742ee9-ccb9-420c-8223-d05f90d8c1c3" providerId="ADAL" clId="{BD66BB8F-55A8-4F9A-B903-EAC34B08C40F}" dt="2022-03-11T07:17:23.545" v="2340" actId="962"/>
        <pc:sldMkLst>
          <pc:docMk/>
          <pc:sldMk cId="3304907495" sldId="548"/>
        </pc:sldMkLst>
        <pc:picChg chg="mod">
          <ac:chgData name="Tomáš Marek" userId="53742ee9-ccb9-420c-8223-d05f90d8c1c3" providerId="ADAL" clId="{BD66BB8F-55A8-4F9A-B903-EAC34B08C40F}" dt="2022-03-11T07:17:23.545" v="2340" actId="962"/>
          <ac:picMkLst>
            <pc:docMk/>
            <pc:sldMk cId="3304907495" sldId="548"/>
            <ac:picMk id="5" creationId="{DC819074-C9F0-492B-851B-103164475603}"/>
          </ac:picMkLst>
        </pc:picChg>
      </pc:sldChg>
      <pc:sldChg chg="del">
        <pc:chgData name="Tomáš Marek" userId="53742ee9-ccb9-420c-8223-d05f90d8c1c3" providerId="ADAL" clId="{BD66BB8F-55A8-4F9A-B903-EAC34B08C40F}" dt="2022-03-11T07:09:42.915" v="2" actId="47"/>
        <pc:sldMkLst>
          <pc:docMk/>
          <pc:sldMk cId="3742627772" sldId="563"/>
        </pc:sldMkLst>
      </pc:sldChg>
      <pc:sldChg chg="modSp mod">
        <pc:chgData name="Tomáš Marek" userId="53742ee9-ccb9-420c-8223-d05f90d8c1c3" providerId="ADAL" clId="{BD66BB8F-55A8-4F9A-B903-EAC34B08C40F}" dt="2022-03-11T07:14:55.802" v="1588" actId="962"/>
        <pc:sldMkLst>
          <pc:docMk/>
          <pc:sldMk cId="4276636081" sldId="564"/>
        </pc:sldMkLst>
        <pc:picChg chg="mod">
          <ac:chgData name="Tomáš Marek" userId="53742ee9-ccb9-420c-8223-d05f90d8c1c3" providerId="ADAL" clId="{BD66BB8F-55A8-4F9A-B903-EAC34B08C40F}" dt="2022-03-11T07:14:55.802" v="1588" actId="962"/>
          <ac:picMkLst>
            <pc:docMk/>
            <pc:sldMk cId="4276636081" sldId="564"/>
            <ac:picMk id="3" creationId="{6E794A53-818B-4BFB-9D86-C8ED853C29CB}"/>
          </ac:picMkLst>
        </pc:picChg>
        <pc:picChg chg="mod">
          <ac:chgData name="Tomáš Marek" userId="53742ee9-ccb9-420c-8223-d05f90d8c1c3" providerId="ADAL" clId="{BD66BB8F-55A8-4F9A-B903-EAC34B08C40F}" dt="2022-03-11T07:14:52.475" v="1586" actId="962"/>
          <ac:picMkLst>
            <pc:docMk/>
            <pc:sldMk cId="4276636081" sldId="564"/>
            <ac:picMk id="5" creationId="{87FBA3A8-F76D-418F-9CE8-1A77129F5294}"/>
          </ac:picMkLst>
        </pc:picChg>
      </pc:sldChg>
      <pc:sldChg chg="modSp mod">
        <pc:chgData name="Tomáš Marek" userId="53742ee9-ccb9-420c-8223-d05f90d8c1c3" providerId="ADAL" clId="{BD66BB8F-55A8-4F9A-B903-EAC34B08C40F}" dt="2022-03-11T07:22:21.141" v="2450" actId="962"/>
        <pc:sldMkLst>
          <pc:docMk/>
          <pc:sldMk cId="2074894411" sldId="566"/>
        </pc:sldMkLst>
        <pc:picChg chg="mod">
          <ac:chgData name="Tomáš Marek" userId="53742ee9-ccb9-420c-8223-d05f90d8c1c3" providerId="ADAL" clId="{BD66BB8F-55A8-4F9A-B903-EAC34B08C40F}" dt="2022-03-11T07:11:48.267" v="615" actId="962"/>
          <ac:picMkLst>
            <pc:docMk/>
            <pc:sldMk cId="2074894411" sldId="566"/>
            <ac:picMk id="3" creationId="{9A58CBA8-B013-4A38-B0A4-FA0B18671111}"/>
          </ac:picMkLst>
        </pc:picChg>
        <pc:picChg chg="mod">
          <ac:chgData name="Tomáš Marek" userId="53742ee9-ccb9-420c-8223-d05f90d8c1c3" providerId="ADAL" clId="{BD66BB8F-55A8-4F9A-B903-EAC34B08C40F}" dt="2022-03-11T07:22:21.141" v="2450" actId="962"/>
          <ac:picMkLst>
            <pc:docMk/>
            <pc:sldMk cId="2074894411" sldId="566"/>
            <ac:picMk id="4" creationId="{9876D0EA-0A99-492E-A24E-7029DBAFEC7F}"/>
          </ac:picMkLst>
        </pc:picChg>
        <pc:picChg chg="mod">
          <ac:chgData name="Tomáš Marek" userId="53742ee9-ccb9-420c-8223-d05f90d8c1c3" providerId="ADAL" clId="{BD66BB8F-55A8-4F9A-B903-EAC34B08C40F}" dt="2022-03-11T07:11:50.652" v="616" actId="962"/>
          <ac:picMkLst>
            <pc:docMk/>
            <pc:sldMk cId="2074894411" sldId="566"/>
            <ac:picMk id="5" creationId="{E1E0F1A8-987B-4338-B7E2-614F74AA0CA1}"/>
          </ac:picMkLst>
        </pc:picChg>
      </pc:sldChg>
      <pc:sldChg chg="modSp mod ord">
        <pc:chgData name="Tomáš Marek" userId="53742ee9-ccb9-420c-8223-d05f90d8c1c3" providerId="ADAL" clId="{BD66BB8F-55A8-4F9A-B903-EAC34B08C40F}" dt="2022-03-11T07:10:56.870" v="316" actId="962"/>
        <pc:sldMkLst>
          <pc:docMk/>
          <pc:sldMk cId="1752263215" sldId="567"/>
        </pc:sldMkLst>
        <pc:spChg chg="mod">
          <ac:chgData name="Tomáš Marek" userId="53742ee9-ccb9-420c-8223-d05f90d8c1c3" providerId="ADAL" clId="{BD66BB8F-55A8-4F9A-B903-EAC34B08C40F}" dt="2022-03-11T07:10:19.215" v="3" actId="962"/>
          <ac:spMkLst>
            <pc:docMk/>
            <pc:sldMk cId="1752263215" sldId="567"/>
            <ac:spMk id="5" creationId="{4AD964B9-6499-48CE-ADFC-19A8207C4ACB}"/>
          </ac:spMkLst>
        </pc:spChg>
        <pc:picChg chg="mod">
          <ac:chgData name="Tomáš Marek" userId="53742ee9-ccb9-420c-8223-d05f90d8c1c3" providerId="ADAL" clId="{BD66BB8F-55A8-4F9A-B903-EAC34B08C40F}" dt="2022-03-11T07:10:20.928" v="4" actId="962"/>
          <ac:picMkLst>
            <pc:docMk/>
            <pc:sldMk cId="1752263215" sldId="567"/>
            <ac:picMk id="4" creationId="{A9C26DF0-0C67-43B0-A295-0F3147E87E8C}"/>
          </ac:picMkLst>
        </pc:picChg>
        <pc:picChg chg="mod">
          <ac:chgData name="Tomáš Marek" userId="53742ee9-ccb9-420c-8223-d05f90d8c1c3" providerId="ADAL" clId="{BD66BB8F-55A8-4F9A-B903-EAC34B08C40F}" dt="2022-03-11T07:10:56.870" v="316" actId="962"/>
          <ac:picMkLst>
            <pc:docMk/>
            <pc:sldMk cId="1752263215" sldId="567"/>
            <ac:picMk id="6" creationId="{2A61A3A3-72A5-4F49-A2B8-D0EA7FF2E0E0}"/>
          </ac:picMkLst>
        </pc:picChg>
      </pc:sldChg>
      <pc:sldChg chg="modSp mod modNotesTx">
        <pc:chgData name="Tomáš Marek" userId="53742ee9-ccb9-420c-8223-d05f90d8c1c3" providerId="ADAL" clId="{BD66BB8F-55A8-4F9A-B903-EAC34B08C40F}" dt="2022-03-11T07:21:32.492" v="2447" actId="20577"/>
        <pc:sldMkLst>
          <pc:docMk/>
          <pc:sldMk cId="4202312001" sldId="568"/>
        </pc:sldMkLst>
        <pc:picChg chg="mod">
          <ac:chgData name="Tomáš Marek" userId="53742ee9-ccb9-420c-8223-d05f90d8c1c3" providerId="ADAL" clId="{BD66BB8F-55A8-4F9A-B903-EAC34B08C40F}" dt="2022-03-11T07:12:03.896" v="661" actId="962"/>
          <ac:picMkLst>
            <pc:docMk/>
            <pc:sldMk cId="4202312001" sldId="568"/>
            <ac:picMk id="5" creationId="{3A0C6E49-A03B-4FC0-973D-007583EE8FCD}"/>
          </ac:picMkLst>
        </pc:picChg>
      </pc:sldChg>
    </pc:docChg>
  </pc:docChgLst>
  <pc:docChgLst>
    <pc:chgData name="Tomáš Marek" userId="53742ee9-ccb9-420c-8223-d05f90d8c1c3" providerId="ADAL" clId="{28433C15-0FB6-4A25-9BBE-BEE888822B6E}"/>
    <pc:docChg chg="undo custSel addSld delSld modSld sldOrd">
      <pc:chgData name="Tomáš Marek" userId="53742ee9-ccb9-420c-8223-d05f90d8c1c3" providerId="ADAL" clId="{28433C15-0FB6-4A25-9BBE-BEE888822B6E}" dt="2020-03-13T07:50:01.355" v="3170" actId="20577"/>
      <pc:docMkLst>
        <pc:docMk/>
      </pc:docMkLst>
      <pc:sldChg chg="modSp mod">
        <pc:chgData name="Tomáš Marek" userId="53742ee9-ccb9-420c-8223-d05f90d8c1c3" providerId="ADAL" clId="{28433C15-0FB6-4A25-9BBE-BEE888822B6E}" dt="2020-03-12T14:15:41.119" v="809" actId="20577"/>
        <pc:sldMkLst>
          <pc:docMk/>
          <pc:sldMk cId="2688190691" sldId="256"/>
        </pc:sldMkLst>
        <pc:spChg chg="mod">
          <ac:chgData name="Tomáš Marek" userId="53742ee9-ccb9-420c-8223-d05f90d8c1c3" providerId="ADAL" clId="{28433C15-0FB6-4A25-9BBE-BEE888822B6E}" dt="2020-03-12T14:15:41.119" v="809" actId="20577"/>
          <ac:spMkLst>
            <pc:docMk/>
            <pc:sldMk cId="2688190691" sldId="256"/>
            <ac:spMk id="3" creationId="{ED7B73D7-7718-4864-83BF-4A4A630DA977}"/>
          </ac:spMkLst>
        </pc:spChg>
      </pc:sldChg>
      <pc:sldChg chg="add ord">
        <pc:chgData name="Tomáš Marek" userId="53742ee9-ccb9-420c-8223-d05f90d8c1c3" providerId="ADAL" clId="{28433C15-0FB6-4A25-9BBE-BEE888822B6E}" dt="2020-03-12T15:09:42.552" v="2133"/>
        <pc:sldMkLst>
          <pc:docMk/>
          <pc:sldMk cId="0" sldId="270"/>
        </pc:sldMkLst>
      </pc:sldChg>
      <pc:sldChg chg="del">
        <pc:chgData name="Tomáš Marek" userId="53742ee9-ccb9-420c-8223-d05f90d8c1c3" providerId="ADAL" clId="{28433C15-0FB6-4A25-9BBE-BEE888822B6E}" dt="2020-03-12T14:59:08.975" v="2124" actId="47"/>
        <pc:sldMkLst>
          <pc:docMk/>
          <pc:sldMk cId="770491254" sldId="276"/>
        </pc:sldMkLst>
      </pc:sldChg>
      <pc:sldChg chg="add ord">
        <pc:chgData name="Tomáš Marek" userId="53742ee9-ccb9-420c-8223-d05f90d8c1c3" providerId="ADAL" clId="{28433C15-0FB6-4A25-9BBE-BEE888822B6E}" dt="2020-03-12T12:01:58.201" v="40"/>
        <pc:sldMkLst>
          <pc:docMk/>
          <pc:sldMk cId="2198294557" sldId="278"/>
        </pc:sldMkLst>
      </pc:sldChg>
      <pc:sldChg chg="modSp add mod ord modNotesTx">
        <pc:chgData name="Tomáš Marek" userId="53742ee9-ccb9-420c-8223-d05f90d8c1c3" providerId="ADAL" clId="{28433C15-0FB6-4A25-9BBE-BEE888822B6E}" dt="2020-03-12T14:07:40.137" v="707" actId="20577"/>
        <pc:sldMkLst>
          <pc:docMk/>
          <pc:sldMk cId="2185869768" sldId="279"/>
        </pc:sldMkLst>
        <pc:spChg chg="mod">
          <ac:chgData name="Tomáš Marek" userId="53742ee9-ccb9-420c-8223-d05f90d8c1c3" providerId="ADAL" clId="{28433C15-0FB6-4A25-9BBE-BEE888822B6E}" dt="2020-03-12T14:02:05.027" v="649" actId="20577"/>
          <ac:spMkLst>
            <pc:docMk/>
            <pc:sldMk cId="2185869768" sldId="279"/>
            <ac:spMk id="2" creationId="{E209F327-8728-419D-B50C-3E0F7BAA1C14}"/>
          </ac:spMkLst>
        </pc:spChg>
        <pc:spChg chg="mod">
          <ac:chgData name="Tomáš Marek" userId="53742ee9-ccb9-420c-8223-d05f90d8c1c3" providerId="ADAL" clId="{28433C15-0FB6-4A25-9BBE-BEE888822B6E}" dt="2020-03-12T14:06:32.451" v="677" actId="20577"/>
          <ac:spMkLst>
            <pc:docMk/>
            <pc:sldMk cId="2185869768" sldId="279"/>
            <ac:spMk id="3" creationId="{94C430B4-610A-4367-A6A2-E2B536287A2F}"/>
          </ac:spMkLst>
        </pc:spChg>
      </pc:sldChg>
      <pc:sldChg chg="add ord">
        <pc:chgData name="Tomáš Marek" userId="53742ee9-ccb9-420c-8223-d05f90d8c1c3" providerId="ADAL" clId="{28433C15-0FB6-4A25-9BBE-BEE888822B6E}" dt="2020-03-12T14:01:59.751" v="641"/>
        <pc:sldMkLst>
          <pc:docMk/>
          <pc:sldMk cId="652160293" sldId="280"/>
        </pc:sldMkLst>
      </pc:sldChg>
      <pc:sldChg chg="add ord modNotesTx">
        <pc:chgData name="Tomáš Marek" userId="53742ee9-ccb9-420c-8223-d05f90d8c1c3" providerId="ADAL" clId="{28433C15-0FB6-4A25-9BBE-BEE888822B6E}" dt="2020-03-12T14:11:31.860" v="770" actId="20577"/>
        <pc:sldMkLst>
          <pc:docMk/>
          <pc:sldMk cId="2646143988" sldId="281"/>
        </pc:sldMkLst>
      </pc:sldChg>
      <pc:sldChg chg="modSp add mod ord">
        <pc:chgData name="Tomáš Marek" userId="53742ee9-ccb9-420c-8223-d05f90d8c1c3" providerId="ADAL" clId="{28433C15-0FB6-4A25-9BBE-BEE888822B6E}" dt="2020-03-12T14:14:46.359" v="777" actId="20577"/>
        <pc:sldMkLst>
          <pc:docMk/>
          <pc:sldMk cId="2833345828" sldId="282"/>
        </pc:sldMkLst>
        <pc:spChg chg="mod">
          <ac:chgData name="Tomáš Marek" userId="53742ee9-ccb9-420c-8223-d05f90d8c1c3" providerId="ADAL" clId="{28433C15-0FB6-4A25-9BBE-BEE888822B6E}" dt="2020-03-12T14:14:46.359" v="777" actId="20577"/>
          <ac:spMkLst>
            <pc:docMk/>
            <pc:sldMk cId="2833345828" sldId="282"/>
            <ac:spMk id="3" creationId="{1795A482-F6D3-467E-B719-667A0FA07270}"/>
          </ac:spMkLst>
        </pc:spChg>
      </pc:sldChg>
      <pc:sldChg chg="add ord">
        <pc:chgData name="Tomáš Marek" userId="53742ee9-ccb9-420c-8223-d05f90d8c1c3" providerId="ADAL" clId="{28433C15-0FB6-4A25-9BBE-BEE888822B6E}" dt="2020-03-12T14:01:59.751" v="641"/>
        <pc:sldMkLst>
          <pc:docMk/>
          <pc:sldMk cId="1614239034" sldId="283"/>
        </pc:sldMkLst>
      </pc:sldChg>
      <pc:sldChg chg="modSp add mod ord modNotesTx">
        <pc:chgData name="Tomáš Marek" userId="53742ee9-ccb9-420c-8223-d05f90d8c1c3" providerId="ADAL" clId="{28433C15-0FB6-4A25-9BBE-BEE888822B6E}" dt="2020-03-12T14:22:03.022" v="862" actId="20577"/>
        <pc:sldMkLst>
          <pc:docMk/>
          <pc:sldMk cId="7467913" sldId="284"/>
        </pc:sldMkLst>
        <pc:spChg chg="mod">
          <ac:chgData name="Tomáš Marek" userId="53742ee9-ccb9-420c-8223-d05f90d8c1c3" providerId="ADAL" clId="{28433C15-0FB6-4A25-9BBE-BEE888822B6E}" dt="2020-03-12T14:22:03.022" v="862" actId="20577"/>
          <ac:spMkLst>
            <pc:docMk/>
            <pc:sldMk cId="7467913" sldId="284"/>
            <ac:spMk id="2" creationId="{A9498069-3DD9-47A4-94E4-A4B18D5F5DBA}"/>
          </ac:spMkLst>
        </pc:spChg>
      </pc:sldChg>
      <pc:sldChg chg="modSp add mod ord modNotesTx">
        <pc:chgData name="Tomáš Marek" userId="53742ee9-ccb9-420c-8223-d05f90d8c1c3" providerId="ADAL" clId="{28433C15-0FB6-4A25-9BBE-BEE888822B6E}" dt="2020-03-12T14:59:45.613" v="2126"/>
        <pc:sldMkLst>
          <pc:docMk/>
          <pc:sldMk cId="3081730646" sldId="285"/>
        </pc:sldMkLst>
        <pc:spChg chg="mod">
          <ac:chgData name="Tomáš Marek" userId="53742ee9-ccb9-420c-8223-d05f90d8c1c3" providerId="ADAL" clId="{28433C15-0FB6-4A25-9BBE-BEE888822B6E}" dt="2020-03-12T14:22:29.597" v="882" actId="20577"/>
          <ac:spMkLst>
            <pc:docMk/>
            <pc:sldMk cId="3081730646" sldId="285"/>
            <ac:spMk id="2" creationId="{1A284823-3414-4E02-B075-B69FFB85C474}"/>
          </ac:spMkLst>
        </pc:spChg>
      </pc:sldChg>
      <pc:sldChg chg="modSp add mod ord modNotesTx">
        <pc:chgData name="Tomáš Marek" userId="53742ee9-ccb9-420c-8223-d05f90d8c1c3" providerId="ADAL" clId="{28433C15-0FB6-4A25-9BBE-BEE888822B6E}" dt="2020-03-12T15:16:53.105" v="2213" actId="20577"/>
        <pc:sldMkLst>
          <pc:docMk/>
          <pc:sldMk cId="1687129633" sldId="286"/>
        </pc:sldMkLst>
        <pc:spChg chg="mod">
          <ac:chgData name="Tomáš Marek" userId="53742ee9-ccb9-420c-8223-d05f90d8c1c3" providerId="ADAL" clId="{28433C15-0FB6-4A25-9BBE-BEE888822B6E}" dt="2020-03-12T15:16:53.105" v="2213" actId="20577"/>
          <ac:spMkLst>
            <pc:docMk/>
            <pc:sldMk cId="1687129633" sldId="286"/>
            <ac:spMk id="3" creationId="{18BFF143-17DD-4EA4-860D-B7BB7D72CAD8}"/>
          </ac:spMkLst>
        </pc:spChg>
      </pc:sldChg>
      <pc:sldChg chg="modSp add mod ord modNotesTx">
        <pc:chgData name="Tomáš Marek" userId="53742ee9-ccb9-420c-8223-d05f90d8c1c3" providerId="ADAL" clId="{28433C15-0FB6-4A25-9BBE-BEE888822B6E}" dt="2020-03-12T15:16:15.271" v="2178" actId="20577"/>
        <pc:sldMkLst>
          <pc:docMk/>
          <pc:sldMk cId="3673548643" sldId="287"/>
        </pc:sldMkLst>
        <pc:spChg chg="mod">
          <ac:chgData name="Tomáš Marek" userId="53742ee9-ccb9-420c-8223-d05f90d8c1c3" providerId="ADAL" clId="{28433C15-0FB6-4A25-9BBE-BEE888822B6E}" dt="2020-03-12T15:16:15.271" v="2178" actId="20577"/>
          <ac:spMkLst>
            <pc:docMk/>
            <pc:sldMk cId="3673548643" sldId="287"/>
            <ac:spMk id="3" creationId="{3F328F4D-7A6E-45D9-B590-D81A8EA5E68A}"/>
          </ac:spMkLst>
        </pc:spChg>
      </pc:sldChg>
      <pc:sldChg chg="modSp add mod ord">
        <pc:chgData name="Tomáš Marek" userId="53742ee9-ccb9-420c-8223-d05f90d8c1c3" providerId="ADAL" clId="{28433C15-0FB6-4A25-9BBE-BEE888822B6E}" dt="2020-03-12T15:16:45.123" v="2211" actId="20577"/>
        <pc:sldMkLst>
          <pc:docMk/>
          <pc:sldMk cId="2979411748" sldId="288"/>
        </pc:sldMkLst>
        <pc:spChg chg="mod">
          <ac:chgData name="Tomáš Marek" userId="53742ee9-ccb9-420c-8223-d05f90d8c1c3" providerId="ADAL" clId="{28433C15-0FB6-4A25-9BBE-BEE888822B6E}" dt="2020-03-12T15:16:45.123" v="2211" actId="20577"/>
          <ac:spMkLst>
            <pc:docMk/>
            <pc:sldMk cId="2979411748" sldId="288"/>
            <ac:spMk id="3" creationId="{B8E2AF05-EA63-4ABC-98A2-D2C50974AA31}"/>
          </ac:spMkLst>
        </pc:spChg>
      </pc:sldChg>
      <pc:sldChg chg="modSp add mod ord modNotesTx">
        <pc:chgData name="Tomáš Marek" userId="53742ee9-ccb9-420c-8223-d05f90d8c1c3" providerId="ADAL" clId="{28433C15-0FB6-4A25-9BBE-BEE888822B6E}" dt="2020-03-12T14:46:48.532" v="1535" actId="20577"/>
        <pc:sldMkLst>
          <pc:docMk/>
          <pc:sldMk cId="383573207" sldId="289"/>
        </pc:sldMkLst>
        <pc:spChg chg="mod">
          <ac:chgData name="Tomáš Marek" userId="53742ee9-ccb9-420c-8223-d05f90d8c1c3" providerId="ADAL" clId="{28433C15-0FB6-4A25-9BBE-BEE888822B6E}" dt="2020-03-12T14:46:04.421" v="1484" actId="20577"/>
          <ac:spMkLst>
            <pc:docMk/>
            <pc:sldMk cId="383573207" sldId="289"/>
            <ac:spMk id="3" creationId="{FB965F42-259C-4CF7-A3B1-BDB09CC1972C}"/>
          </ac:spMkLst>
        </pc:spChg>
      </pc:sldChg>
      <pc:sldChg chg="add ord">
        <pc:chgData name="Tomáš Marek" userId="53742ee9-ccb9-420c-8223-d05f90d8c1c3" providerId="ADAL" clId="{28433C15-0FB6-4A25-9BBE-BEE888822B6E}" dt="2020-03-12T14:04:32.416" v="659"/>
        <pc:sldMkLst>
          <pc:docMk/>
          <pc:sldMk cId="3797392035" sldId="290"/>
        </pc:sldMkLst>
      </pc:sldChg>
      <pc:sldChg chg="add ord">
        <pc:chgData name="Tomáš Marek" userId="53742ee9-ccb9-420c-8223-d05f90d8c1c3" providerId="ADAL" clId="{28433C15-0FB6-4A25-9BBE-BEE888822B6E}" dt="2020-03-12T14:04:32.416" v="659"/>
        <pc:sldMkLst>
          <pc:docMk/>
          <pc:sldMk cId="2143225561" sldId="291"/>
        </pc:sldMkLst>
      </pc:sldChg>
      <pc:sldChg chg="add ord">
        <pc:chgData name="Tomáš Marek" userId="53742ee9-ccb9-420c-8223-d05f90d8c1c3" providerId="ADAL" clId="{28433C15-0FB6-4A25-9BBE-BEE888822B6E}" dt="2020-03-12T14:04:32.416" v="659"/>
        <pc:sldMkLst>
          <pc:docMk/>
          <pc:sldMk cId="3469734569" sldId="292"/>
        </pc:sldMkLst>
      </pc:sldChg>
      <pc:sldChg chg="add ord modNotesTx">
        <pc:chgData name="Tomáš Marek" userId="53742ee9-ccb9-420c-8223-d05f90d8c1c3" providerId="ADAL" clId="{28433C15-0FB6-4A25-9BBE-BEE888822B6E}" dt="2020-03-12T14:44:05.800" v="1483" actId="20577"/>
        <pc:sldMkLst>
          <pc:docMk/>
          <pc:sldMk cId="1784822084" sldId="293"/>
        </pc:sldMkLst>
      </pc:sldChg>
      <pc:sldChg chg="add ord">
        <pc:chgData name="Tomáš Marek" userId="53742ee9-ccb9-420c-8223-d05f90d8c1c3" providerId="ADAL" clId="{28433C15-0FB6-4A25-9BBE-BEE888822B6E}" dt="2020-03-12T14:04:32.416" v="659"/>
        <pc:sldMkLst>
          <pc:docMk/>
          <pc:sldMk cId="282973647" sldId="295"/>
        </pc:sldMkLst>
      </pc:sldChg>
      <pc:sldChg chg="modSp add mod ord modNotesTx">
        <pc:chgData name="Tomáš Marek" userId="53742ee9-ccb9-420c-8223-d05f90d8c1c3" providerId="ADAL" clId="{28433C15-0FB6-4A25-9BBE-BEE888822B6E}" dt="2020-03-12T15:17:15.381" v="2229" actId="20577"/>
        <pc:sldMkLst>
          <pc:docMk/>
          <pc:sldMk cId="933523144" sldId="296"/>
        </pc:sldMkLst>
        <pc:spChg chg="mod">
          <ac:chgData name="Tomáš Marek" userId="53742ee9-ccb9-420c-8223-d05f90d8c1c3" providerId="ADAL" clId="{28433C15-0FB6-4A25-9BBE-BEE888822B6E}" dt="2020-03-12T15:17:15.381" v="2229" actId="20577"/>
          <ac:spMkLst>
            <pc:docMk/>
            <pc:sldMk cId="933523144" sldId="296"/>
            <ac:spMk id="3" creationId="{9768100F-6835-440E-861A-2CB39333E29F}"/>
          </ac:spMkLst>
        </pc:spChg>
      </pc:sldChg>
      <pc:sldChg chg="modSp add mod ord">
        <pc:chgData name="Tomáš Marek" userId="53742ee9-ccb9-420c-8223-d05f90d8c1c3" providerId="ADAL" clId="{28433C15-0FB6-4A25-9BBE-BEE888822B6E}" dt="2020-03-12T15:15:56.250" v="2177" actId="20577"/>
        <pc:sldMkLst>
          <pc:docMk/>
          <pc:sldMk cId="1788443289" sldId="297"/>
        </pc:sldMkLst>
        <pc:spChg chg="mod">
          <ac:chgData name="Tomáš Marek" userId="53742ee9-ccb9-420c-8223-d05f90d8c1c3" providerId="ADAL" clId="{28433C15-0FB6-4A25-9BBE-BEE888822B6E}" dt="2020-03-12T15:15:56.250" v="2177" actId="20577"/>
          <ac:spMkLst>
            <pc:docMk/>
            <pc:sldMk cId="1788443289" sldId="297"/>
            <ac:spMk id="2" creationId="{BD012567-E3C0-464C-A5B3-C4F163CFAB3B}"/>
          </ac:spMkLst>
        </pc:spChg>
      </pc:sldChg>
      <pc:sldChg chg="modSp add mod ord">
        <pc:chgData name="Tomáš Marek" userId="53742ee9-ccb9-420c-8223-d05f90d8c1c3" providerId="ADAL" clId="{28433C15-0FB6-4A25-9BBE-BEE888822B6E}" dt="2020-03-12T15:15:46.654" v="2169" actId="20577"/>
        <pc:sldMkLst>
          <pc:docMk/>
          <pc:sldMk cId="1308068867" sldId="298"/>
        </pc:sldMkLst>
        <pc:spChg chg="mod">
          <ac:chgData name="Tomáš Marek" userId="53742ee9-ccb9-420c-8223-d05f90d8c1c3" providerId="ADAL" clId="{28433C15-0FB6-4A25-9BBE-BEE888822B6E}" dt="2020-03-12T15:15:46.654" v="2169" actId="20577"/>
          <ac:spMkLst>
            <pc:docMk/>
            <pc:sldMk cId="1308068867" sldId="298"/>
            <ac:spMk id="2" creationId="{BD012567-E3C0-464C-A5B3-C4F163CFAB3B}"/>
          </ac:spMkLst>
        </pc:spChg>
      </pc:sldChg>
      <pc:sldChg chg="add del ord">
        <pc:chgData name="Tomáš Marek" userId="53742ee9-ccb9-420c-8223-d05f90d8c1c3" providerId="ADAL" clId="{28433C15-0FB6-4A25-9BBE-BEE888822B6E}" dt="2020-03-12T15:15:42.542" v="2161" actId="47"/>
        <pc:sldMkLst>
          <pc:docMk/>
          <pc:sldMk cId="3053374410" sldId="300"/>
        </pc:sldMkLst>
      </pc:sldChg>
      <pc:sldChg chg="add ord">
        <pc:chgData name="Tomáš Marek" userId="53742ee9-ccb9-420c-8223-d05f90d8c1c3" providerId="ADAL" clId="{28433C15-0FB6-4A25-9BBE-BEE888822B6E}" dt="2020-03-12T15:09:42.552" v="2133"/>
        <pc:sldMkLst>
          <pc:docMk/>
          <pc:sldMk cId="3233302636" sldId="301"/>
        </pc:sldMkLst>
      </pc:sldChg>
      <pc:sldChg chg="modSp add mod ord modNotesTx">
        <pc:chgData name="Tomáš Marek" userId="53742ee9-ccb9-420c-8223-d05f90d8c1c3" providerId="ADAL" clId="{28433C15-0FB6-4A25-9BBE-BEE888822B6E}" dt="2020-03-12T13:53:48.251" v="363" actId="20577"/>
        <pc:sldMkLst>
          <pc:docMk/>
          <pc:sldMk cId="1207196088" sldId="302"/>
        </pc:sldMkLst>
        <pc:spChg chg="mod">
          <ac:chgData name="Tomáš Marek" userId="53742ee9-ccb9-420c-8223-d05f90d8c1c3" providerId="ADAL" clId="{28433C15-0FB6-4A25-9BBE-BEE888822B6E}" dt="2020-03-12T13:52:06.326" v="198" actId="20577"/>
          <ac:spMkLst>
            <pc:docMk/>
            <pc:sldMk cId="1207196088" sldId="302"/>
            <ac:spMk id="3" creationId="{F53B1486-E576-483E-8799-EBE0BF9F8AB4}"/>
          </ac:spMkLst>
        </pc:spChg>
      </pc:sldChg>
      <pc:sldChg chg="add ord modNotesTx">
        <pc:chgData name="Tomáš Marek" userId="53742ee9-ccb9-420c-8223-d05f90d8c1c3" providerId="ADAL" clId="{28433C15-0FB6-4A25-9BBE-BEE888822B6E}" dt="2020-03-12T13:55:56.261" v="506" actId="20577"/>
        <pc:sldMkLst>
          <pc:docMk/>
          <pc:sldMk cId="3071789045" sldId="304"/>
        </pc:sldMkLst>
      </pc:sldChg>
      <pc:sldChg chg="add ord">
        <pc:chgData name="Tomáš Marek" userId="53742ee9-ccb9-420c-8223-d05f90d8c1c3" providerId="ADAL" clId="{28433C15-0FB6-4A25-9BBE-BEE888822B6E}" dt="2020-03-12T12:01:58.201" v="40"/>
        <pc:sldMkLst>
          <pc:docMk/>
          <pc:sldMk cId="2906386342" sldId="306"/>
        </pc:sldMkLst>
      </pc:sldChg>
      <pc:sldChg chg="add ord">
        <pc:chgData name="Tomáš Marek" userId="53742ee9-ccb9-420c-8223-d05f90d8c1c3" providerId="ADAL" clId="{28433C15-0FB6-4A25-9BBE-BEE888822B6E}" dt="2020-03-12T12:01:58.201" v="40"/>
        <pc:sldMkLst>
          <pc:docMk/>
          <pc:sldMk cId="1593217219" sldId="309"/>
        </pc:sldMkLst>
      </pc:sldChg>
      <pc:sldChg chg="add ord">
        <pc:chgData name="Tomáš Marek" userId="53742ee9-ccb9-420c-8223-d05f90d8c1c3" providerId="ADAL" clId="{28433C15-0FB6-4A25-9BBE-BEE888822B6E}" dt="2020-03-12T12:01:58.201" v="40"/>
        <pc:sldMkLst>
          <pc:docMk/>
          <pc:sldMk cId="327069703" sldId="311"/>
        </pc:sldMkLst>
      </pc:sldChg>
      <pc:sldChg chg="add ord modNotesTx">
        <pc:chgData name="Tomáš Marek" userId="53742ee9-ccb9-420c-8223-d05f90d8c1c3" providerId="ADAL" clId="{28433C15-0FB6-4A25-9BBE-BEE888822B6E}" dt="2020-03-12T14:00:03.452" v="639" actId="20577"/>
        <pc:sldMkLst>
          <pc:docMk/>
          <pc:sldMk cId="2761223701" sldId="312"/>
        </pc:sldMkLst>
      </pc:sldChg>
      <pc:sldChg chg="add ord">
        <pc:chgData name="Tomáš Marek" userId="53742ee9-ccb9-420c-8223-d05f90d8c1c3" providerId="ADAL" clId="{28433C15-0FB6-4A25-9BBE-BEE888822B6E}" dt="2020-03-12T12:01:58.201" v="40"/>
        <pc:sldMkLst>
          <pc:docMk/>
          <pc:sldMk cId="418651594" sldId="313"/>
        </pc:sldMkLst>
      </pc:sldChg>
      <pc:sldChg chg="add ord">
        <pc:chgData name="Tomáš Marek" userId="53742ee9-ccb9-420c-8223-d05f90d8c1c3" providerId="ADAL" clId="{28433C15-0FB6-4A25-9BBE-BEE888822B6E}" dt="2020-03-12T14:01:59.751" v="641"/>
        <pc:sldMkLst>
          <pc:docMk/>
          <pc:sldMk cId="4200110969" sldId="316"/>
        </pc:sldMkLst>
      </pc:sldChg>
      <pc:sldChg chg="add del ord">
        <pc:chgData name="Tomáš Marek" userId="53742ee9-ccb9-420c-8223-d05f90d8c1c3" providerId="ADAL" clId="{28433C15-0FB6-4A25-9BBE-BEE888822B6E}" dt="2020-03-12T14:35:30.311" v="994" actId="47"/>
        <pc:sldMkLst>
          <pc:docMk/>
          <pc:sldMk cId="996734908" sldId="318"/>
        </pc:sldMkLst>
      </pc:sldChg>
      <pc:sldChg chg="add">
        <pc:chgData name="Tomáš Marek" userId="53742ee9-ccb9-420c-8223-d05f90d8c1c3" providerId="ADAL" clId="{28433C15-0FB6-4A25-9BBE-BEE888822B6E}" dt="2020-03-12T12:01:46.593" v="38"/>
        <pc:sldMkLst>
          <pc:docMk/>
          <pc:sldMk cId="583587935" sldId="319"/>
        </pc:sldMkLst>
      </pc:sldChg>
      <pc:sldChg chg="modSp add del mod ord">
        <pc:chgData name="Tomáš Marek" userId="53742ee9-ccb9-420c-8223-d05f90d8c1c3" providerId="ADAL" clId="{28433C15-0FB6-4A25-9BBE-BEE888822B6E}" dt="2020-03-12T13:51:35.797" v="169" actId="47"/>
        <pc:sldMkLst>
          <pc:docMk/>
          <pc:sldMk cId="1798166328" sldId="320"/>
        </pc:sldMkLst>
        <pc:spChg chg="mod">
          <ac:chgData name="Tomáš Marek" userId="53742ee9-ccb9-420c-8223-d05f90d8c1c3" providerId="ADAL" clId="{28433C15-0FB6-4A25-9BBE-BEE888822B6E}" dt="2020-03-12T13:47:35.756" v="79" actId="6549"/>
          <ac:spMkLst>
            <pc:docMk/>
            <pc:sldMk cId="1798166328" sldId="320"/>
            <ac:spMk id="5" creationId="{0CE3CDB9-B990-46E2-8432-5C12E07AD126}"/>
          </ac:spMkLst>
        </pc:spChg>
      </pc:sldChg>
      <pc:sldChg chg="del">
        <pc:chgData name="Tomáš Marek" userId="53742ee9-ccb9-420c-8223-d05f90d8c1c3" providerId="ADAL" clId="{28433C15-0FB6-4A25-9BBE-BEE888822B6E}" dt="2020-03-12T12:01:02.472" v="36" actId="47"/>
        <pc:sldMkLst>
          <pc:docMk/>
          <pc:sldMk cId="0" sldId="321"/>
        </pc:sldMkLst>
      </pc:sldChg>
      <pc:sldChg chg="add ord modNotesTx">
        <pc:chgData name="Tomáš Marek" userId="53742ee9-ccb9-420c-8223-d05f90d8c1c3" providerId="ADAL" clId="{28433C15-0FB6-4A25-9BBE-BEE888822B6E}" dt="2020-03-12T14:33:43.764" v="993" actId="20577"/>
        <pc:sldMkLst>
          <pc:docMk/>
          <pc:sldMk cId="2822090107" sldId="323"/>
        </pc:sldMkLst>
      </pc:sldChg>
      <pc:sldChg chg="del">
        <pc:chgData name="Tomáš Marek" userId="53742ee9-ccb9-420c-8223-d05f90d8c1c3" providerId="ADAL" clId="{28433C15-0FB6-4A25-9BBE-BEE888822B6E}" dt="2020-03-12T12:01:02.472" v="36" actId="47"/>
        <pc:sldMkLst>
          <pc:docMk/>
          <pc:sldMk cId="0" sldId="325"/>
        </pc:sldMkLst>
      </pc:sldChg>
      <pc:sldChg chg="del">
        <pc:chgData name="Tomáš Marek" userId="53742ee9-ccb9-420c-8223-d05f90d8c1c3" providerId="ADAL" clId="{28433C15-0FB6-4A25-9BBE-BEE888822B6E}" dt="2020-03-12T12:01:02.472" v="36" actId="47"/>
        <pc:sldMkLst>
          <pc:docMk/>
          <pc:sldMk cId="0" sldId="338"/>
        </pc:sldMkLst>
      </pc:sldChg>
      <pc:sldChg chg="del">
        <pc:chgData name="Tomáš Marek" userId="53742ee9-ccb9-420c-8223-d05f90d8c1c3" providerId="ADAL" clId="{28433C15-0FB6-4A25-9BBE-BEE888822B6E}" dt="2020-03-12T12:01:02.472" v="36" actId="47"/>
        <pc:sldMkLst>
          <pc:docMk/>
          <pc:sldMk cId="0" sldId="381"/>
        </pc:sldMkLst>
      </pc:sldChg>
      <pc:sldChg chg="del">
        <pc:chgData name="Tomáš Marek" userId="53742ee9-ccb9-420c-8223-d05f90d8c1c3" providerId="ADAL" clId="{28433C15-0FB6-4A25-9BBE-BEE888822B6E}" dt="2020-03-12T12:01:02.472" v="36" actId="47"/>
        <pc:sldMkLst>
          <pc:docMk/>
          <pc:sldMk cId="0" sldId="384"/>
        </pc:sldMkLst>
      </pc:sldChg>
      <pc:sldChg chg="del">
        <pc:chgData name="Tomáš Marek" userId="53742ee9-ccb9-420c-8223-d05f90d8c1c3" providerId="ADAL" clId="{28433C15-0FB6-4A25-9BBE-BEE888822B6E}" dt="2020-03-12T12:01:02.472" v="36" actId="47"/>
        <pc:sldMkLst>
          <pc:docMk/>
          <pc:sldMk cId="0" sldId="385"/>
        </pc:sldMkLst>
      </pc:sldChg>
      <pc:sldChg chg="add">
        <pc:chgData name="Tomáš Marek" userId="53742ee9-ccb9-420c-8223-d05f90d8c1c3" providerId="ADAL" clId="{28433C15-0FB6-4A25-9BBE-BEE888822B6E}" dt="2020-03-12T13:45:44.852" v="41"/>
        <pc:sldMkLst>
          <pc:docMk/>
          <pc:sldMk cId="0" sldId="395"/>
        </pc:sldMkLst>
      </pc:sldChg>
      <pc:sldChg chg="add">
        <pc:chgData name="Tomáš Marek" userId="53742ee9-ccb9-420c-8223-d05f90d8c1c3" providerId="ADAL" clId="{28433C15-0FB6-4A25-9BBE-BEE888822B6E}" dt="2020-03-12T13:45:44.852" v="41"/>
        <pc:sldMkLst>
          <pc:docMk/>
          <pc:sldMk cId="1522126788" sldId="401"/>
        </pc:sldMkLst>
      </pc:sldChg>
      <pc:sldChg chg="add">
        <pc:chgData name="Tomáš Marek" userId="53742ee9-ccb9-420c-8223-d05f90d8c1c3" providerId="ADAL" clId="{28433C15-0FB6-4A25-9BBE-BEE888822B6E}" dt="2020-03-12T13:45:44.852" v="41"/>
        <pc:sldMkLst>
          <pc:docMk/>
          <pc:sldMk cId="3262877088" sldId="408"/>
        </pc:sldMkLst>
      </pc:sldChg>
      <pc:sldChg chg="add">
        <pc:chgData name="Tomáš Marek" userId="53742ee9-ccb9-420c-8223-d05f90d8c1c3" providerId="ADAL" clId="{28433C15-0FB6-4A25-9BBE-BEE888822B6E}" dt="2020-03-12T13:45:44.852" v="41"/>
        <pc:sldMkLst>
          <pc:docMk/>
          <pc:sldMk cId="97273025" sldId="409"/>
        </pc:sldMkLst>
      </pc:sldChg>
      <pc:sldChg chg="modSp add mod">
        <pc:chgData name="Tomáš Marek" userId="53742ee9-ccb9-420c-8223-d05f90d8c1c3" providerId="ADAL" clId="{28433C15-0FB6-4A25-9BBE-BEE888822B6E}" dt="2020-03-12T15:00:14.254" v="2130" actId="20577"/>
        <pc:sldMkLst>
          <pc:docMk/>
          <pc:sldMk cId="2817759882" sldId="410"/>
        </pc:sldMkLst>
        <pc:spChg chg="mod">
          <ac:chgData name="Tomáš Marek" userId="53742ee9-ccb9-420c-8223-d05f90d8c1c3" providerId="ADAL" clId="{28433C15-0FB6-4A25-9BBE-BEE888822B6E}" dt="2020-03-12T15:00:14.254" v="2130" actId="20577"/>
          <ac:spMkLst>
            <pc:docMk/>
            <pc:sldMk cId="2817759882" sldId="410"/>
            <ac:spMk id="3" creationId="{00000000-0000-0000-0000-000000000000}"/>
          </ac:spMkLst>
        </pc:spChg>
      </pc:sldChg>
      <pc:sldChg chg="add">
        <pc:chgData name="Tomáš Marek" userId="53742ee9-ccb9-420c-8223-d05f90d8c1c3" providerId="ADAL" clId="{28433C15-0FB6-4A25-9BBE-BEE888822B6E}" dt="2020-03-12T13:45:44.852" v="41"/>
        <pc:sldMkLst>
          <pc:docMk/>
          <pc:sldMk cId="2145960685" sldId="420"/>
        </pc:sldMkLst>
      </pc:sldChg>
      <pc:sldChg chg="modSp mod">
        <pc:chgData name="Tomáš Marek" userId="53742ee9-ccb9-420c-8223-d05f90d8c1c3" providerId="ADAL" clId="{28433C15-0FB6-4A25-9BBE-BEE888822B6E}" dt="2020-03-13T06:13:06.139" v="3110" actId="20577"/>
        <pc:sldMkLst>
          <pc:docMk/>
          <pc:sldMk cId="1367388404" sldId="483"/>
        </pc:sldMkLst>
        <pc:spChg chg="mod">
          <ac:chgData name="Tomáš Marek" userId="53742ee9-ccb9-420c-8223-d05f90d8c1c3" providerId="ADAL" clId="{28433C15-0FB6-4A25-9BBE-BEE888822B6E}" dt="2020-03-13T06:13:06.139" v="3110" actId="20577"/>
          <ac:spMkLst>
            <pc:docMk/>
            <pc:sldMk cId="1367388404" sldId="483"/>
            <ac:spMk id="3" creationId="{6BEE9D9D-5263-41B8-90DD-748FA8676935}"/>
          </ac:spMkLst>
        </pc:spChg>
      </pc:sldChg>
      <pc:sldChg chg="add">
        <pc:chgData name="Tomáš Marek" userId="53742ee9-ccb9-420c-8223-d05f90d8c1c3" providerId="ADAL" clId="{28433C15-0FB6-4A25-9BBE-BEE888822B6E}" dt="2020-03-12T13:45:44.852" v="41"/>
        <pc:sldMkLst>
          <pc:docMk/>
          <pc:sldMk cId="0" sldId="484"/>
        </pc:sldMkLst>
      </pc:sldChg>
      <pc:sldChg chg="del">
        <pc:chgData name="Tomáš Marek" userId="53742ee9-ccb9-420c-8223-d05f90d8c1c3" providerId="ADAL" clId="{28433C15-0FB6-4A25-9BBE-BEE888822B6E}" dt="2020-03-12T12:01:02.472" v="36" actId="47"/>
        <pc:sldMkLst>
          <pc:docMk/>
          <pc:sldMk cId="2315830051" sldId="484"/>
        </pc:sldMkLst>
      </pc:sldChg>
      <pc:sldChg chg="del">
        <pc:chgData name="Tomáš Marek" userId="53742ee9-ccb9-420c-8223-d05f90d8c1c3" providerId="ADAL" clId="{28433C15-0FB6-4A25-9BBE-BEE888822B6E}" dt="2020-03-12T12:01:02.472" v="36" actId="47"/>
        <pc:sldMkLst>
          <pc:docMk/>
          <pc:sldMk cId="1404981116" sldId="485"/>
        </pc:sldMkLst>
      </pc:sldChg>
      <pc:sldChg chg="del">
        <pc:chgData name="Tomáš Marek" userId="53742ee9-ccb9-420c-8223-d05f90d8c1c3" providerId="ADAL" clId="{28433C15-0FB6-4A25-9BBE-BEE888822B6E}" dt="2020-03-12T12:01:02.472" v="36" actId="47"/>
        <pc:sldMkLst>
          <pc:docMk/>
          <pc:sldMk cId="3309823247" sldId="486"/>
        </pc:sldMkLst>
      </pc:sldChg>
      <pc:sldChg chg="del">
        <pc:chgData name="Tomáš Marek" userId="53742ee9-ccb9-420c-8223-d05f90d8c1c3" providerId="ADAL" clId="{28433C15-0FB6-4A25-9BBE-BEE888822B6E}" dt="2020-03-12T12:01:02.472" v="36" actId="47"/>
        <pc:sldMkLst>
          <pc:docMk/>
          <pc:sldMk cId="345925823" sldId="487"/>
        </pc:sldMkLst>
      </pc:sldChg>
      <pc:sldChg chg="del">
        <pc:chgData name="Tomáš Marek" userId="53742ee9-ccb9-420c-8223-d05f90d8c1c3" providerId="ADAL" clId="{28433C15-0FB6-4A25-9BBE-BEE888822B6E}" dt="2020-03-12T12:01:02.472" v="36" actId="47"/>
        <pc:sldMkLst>
          <pc:docMk/>
          <pc:sldMk cId="3109972517" sldId="488"/>
        </pc:sldMkLst>
      </pc:sldChg>
      <pc:sldChg chg="del">
        <pc:chgData name="Tomáš Marek" userId="53742ee9-ccb9-420c-8223-d05f90d8c1c3" providerId="ADAL" clId="{28433C15-0FB6-4A25-9BBE-BEE888822B6E}" dt="2020-03-12T12:01:02.472" v="36" actId="47"/>
        <pc:sldMkLst>
          <pc:docMk/>
          <pc:sldMk cId="875955908" sldId="489"/>
        </pc:sldMkLst>
      </pc:sldChg>
      <pc:sldChg chg="del">
        <pc:chgData name="Tomáš Marek" userId="53742ee9-ccb9-420c-8223-d05f90d8c1c3" providerId="ADAL" clId="{28433C15-0FB6-4A25-9BBE-BEE888822B6E}" dt="2020-03-12T12:01:02.472" v="36" actId="47"/>
        <pc:sldMkLst>
          <pc:docMk/>
          <pc:sldMk cId="1952700062" sldId="490"/>
        </pc:sldMkLst>
      </pc:sldChg>
      <pc:sldChg chg="del">
        <pc:chgData name="Tomáš Marek" userId="53742ee9-ccb9-420c-8223-d05f90d8c1c3" providerId="ADAL" clId="{28433C15-0FB6-4A25-9BBE-BEE888822B6E}" dt="2020-03-12T12:01:02.472" v="36" actId="47"/>
        <pc:sldMkLst>
          <pc:docMk/>
          <pc:sldMk cId="3418338085" sldId="493"/>
        </pc:sldMkLst>
      </pc:sldChg>
      <pc:sldChg chg="del">
        <pc:chgData name="Tomáš Marek" userId="53742ee9-ccb9-420c-8223-d05f90d8c1c3" providerId="ADAL" clId="{28433C15-0FB6-4A25-9BBE-BEE888822B6E}" dt="2020-03-12T12:01:02.472" v="36" actId="47"/>
        <pc:sldMkLst>
          <pc:docMk/>
          <pc:sldMk cId="2399410429" sldId="494"/>
        </pc:sldMkLst>
      </pc:sldChg>
      <pc:sldChg chg="del">
        <pc:chgData name="Tomáš Marek" userId="53742ee9-ccb9-420c-8223-d05f90d8c1c3" providerId="ADAL" clId="{28433C15-0FB6-4A25-9BBE-BEE888822B6E}" dt="2020-03-12T12:01:02.472" v="36" actId="47"/>
        <pc:sldMkLst>
          <pc:docMk/>
          <pc:sldMk cId="222111953" sldId="495"/>
        </pc:sldMkLst>
      </pc:sldChg>
      <pc:sldChg chg="del">
        <pc:chgData name="Tomáš Marek" userId="53742ee9-ccb9-420c-8223-d05f90d8c1c3" providerId="ADAL" clId="{28433C15-0FB6-4A25-9BBE-BEE888822B6E}" dt="2020-03-12T12:01:02.472" v="36" actId="47"/>
        <pc:sldMkLst>
          <pc:docMk/>
          <pc:sldMk cId="3362610171" sldId="496"/>
        </pc:sldMkLst>
      </pc:sldChg>
      <pc:sldChg chg="del">
        <pc:chgData name="Tomáš Marek" userId="53742ee9-ccb9-420c-8223-d05f90d8c1c3" providerId="ADAL" clId="{28433C15-0FB6-4A25-9BBE-BEE888822B6E}" dt="2020-03-12T12:01:02.472" v="36" actId="47"/>
        <pc:sldMkLst>
          <pc:docMk/>
          <pc:sldMk cId="3721521838" sldId="497"/>
        </pc:sldMkLst>
      </pc:sldChg>
      <pc:sldChg chg="del">
        <pc:chgData name="Tomáš Marek" userId="53742ee9-ccb9-420c-8223-d05f90d8c1c3" providerId="ADAL" clId="{28433C15-0FB6-4A25-9BBE-BEE888822B6E}" dt="2020-03-12T12:01:02.472" v="36" actId="47"/>
        <pc:sldMkLst>
          <pc:docMk/>
          <pc:sldMk cId="60599264" sldId="498"/>
        </pc:sldMkLst>
      </pc:sldChg>
      <pc:sldChg chg="del">
        <pc:chgData name="Tomáš Marek" userId="53742ee9-ccb9-420c-8223-d05f90d8c1c3" providerId="ADAL" clId="{28433C15-0FB6-4A25-9BBE-BEE888822B6E}" dt="2020-03-12T12:01:02.472" v="36" actId="47"/>
        <pc:sldMkLst>
          <pc:docMk/>
          <pc:sldMk cId="3199928276" sldId="500"/>
        </pc:sldMkLst>
      </pc:sldChg>
      <pc:sldChg chg="del">
        <pc:chgData name="Tomáš Marek" userId="53742ee9-ccb9-420c-8223-d05f90d8c1c3" providerId="ADAL" clId="{28433C15-0FB6-4A25-9BBE-BEE888822B6E}" dt="2020-03-12T12:01:02.472" v="36" actId="47"/>
        <pc:sldMkLst>
          <pc:docMk/>
          <pc:sldMk cId="2567149960" sldId="501"/>
        </pc:sldMkLst>
      </pc:sldChg>
      <pc:sldChg chg="del">
        <pc:chgData name="Tomáš Marek" userId="53742ee9-ccb9-420c-8223-d05f90d8c1c3" providerId="ADAL" clId="{28433C15-0FB6-4A25-9BBE-BEE888822B6E}" dt="2020-03-12T12:01:02.472" v="36" actId="47"/>
        <pc:sldMkLst>
          <pc:docMk/>
          <pc:sldMk cId="4263254539" sldId="502"/>
        </pc:sldMkLst>
      </pc:sldChg>
      <pc:sldChg chg="del">
        <pc:chgData name="Tomáš Marek" userId="53742ee9-ccb9-420c-8223-d05f90d8c1c3" providerId="ADAL" clId="{28433C15-0FB6-4A25-9BBE-BEE888822B6E}" dt="2020-03-12T12:01:02.472" v="36" actId="47"/>
        <pc:sldMkLst>
          <pc:docMk/>
          <pc:sldMk cId="2402873385" sldId="503"/>
        </pc:sldMkLst>
      </pc:sldChg>
      <pc:sldChg chg="del">
        <pc:chgData name="Tomáš Marek" userId="53742ee9-ccb9-420c-8223-d05f90d8c1c3" providerId="ADAL" clId="{28433C15-0FB6-4A25-9BBE-BEE888822B6E}" dt="2020-03-12T12:01:02.472" v="36" actId="47"/>
        <pc:sldMkLst>
          <pc:docMk/>
          <pc:sldMk cId="3136394531" sldId="504"/>
        </pc:sldMkLst>
      </pc:sldChg>
      <pc:sldChg chg="del">
        <pc:chgData name="Tomáš Marek" userId="53742ee9-ccb9-420c-8223-d05f90d8c1c3" providerId="ADAL" clId="{28433C15-0FB6-4A25-9BBE-BEE888822B6E}" dt="2020-03-12T12:01:02.472" v="36" actId="47"/>
        <pc:sldMkLst>
          <pc:docMk/>
          <pc:sldMk cId="3565482861" sldId="505"/>
        </pc:sldMkLst>
      </pc:sldChg>
      <pc:sldChg chg="del">
        <pc:chgData name="Tomáš Marek" userId="53742ee9-ccb9-420c-8223-d05f90d8c1c3" providerId="ADAL" clId="{28433C15-0FB6-4A25-9BBE-BEE888822B6E}" dt="2020-03-12T12:01:02.472" v="36" actId="47"/>
        <pc:sldMkLst>
          <pc:docMk/>
          <pc:sldMk cId="2140862335" sldId="508"/>
        </pc:sldMkLst>
      </pc:sldChg>
      <pc:sldChg chg="del">
        <pc:chgData name="Tomáš Marek" userId="53742ee9-ccb9-420c-8223-d05f90d8c1c3" providerId="ADAL" clId="{28433C15-0FB6-4A25-9BBE-BEE888822B6E}" dt="2020-03-12T12:01:02.472" v="36" actId="47"/>
        <pc:sldMkLst>
          <pc:docMk/>
          <pc:sldMk cId="380199852" sldId="509"/>
        </pc:sldMkLst>
      </pc:sldChg>
      <pc:sldChg chg="del">
        <pc:chgData name="Tomáš Marek" userId="53742ee9-ccb9-420c-8223-d05f90d8c1c3" providerId="ADAL" clId="{28433C15-0FB6-4A25-9BBE-BEE888822B6E}" dt="2020-03-12T12:01:02.472" v="36" actId="47"/>
        <pc:sldMkLst>
          <pc:docMk/>
          <pc:sldMk cId="3668275528" sldId="510"/>
        </pc:sldMkLst>
      </pc:sldChg>
      <pc:sldChg chg="del">
        <pc:chgData name="Tomáš Marek" userId="53742ee9-ccb9-420c-8223-d05f90d8c1c3" providerId="ADAL" clId="{28433C15-0FB6-4A25-9BBE-BEE888822B6E}" dt="2020-03-12T12:01:02.472" v="36" actId="47"/>
        <pc:sldMkLst>
          <pc:docMk/>
          <pc:sldMk cId="2370794114" sldId="512"/>
        </pc:sldMkLst>
      </pc:sldChg>
      <pc:sldChg chg="del">
        <pc:chgData name="Tomáš Marek" userId="53742ee9-ccb9-420c-8223-d05f90d8c1c3" providerId="ADAL" clId="{28433C15-0FB6-4A25-9BBE-BEE888822B6E}" dt="2020-03-12T12:01:02.472" v="36" actId="47"/>
        <pc:sldMkLst>
          <pc:docMk/>
          <pc:sldMk cId="1620296450" sldId="513"/>
        </pc:sldMkLst>
      </pc:sldChg>
      <pc:sldChg chg="del">
        <pc:chgData name="Tomáš Marek" userId="53742ee9-ccb9-420c-8223-d05f90d8c1c3" providerId="ADAL" clId="{28433C15-0FB6-4A25-9BBE-BEE888822B6E}" dt="2020-03-12T12:01:02.472" v="36" actId="47"/>
        <pc:sldMkLst>
          <pc:docMk/>
          <pc:sldMk cId="1648857618" sldId="514"/>
        </pc:sldMkLst>
      </pc:sldChg>
      <pc:sldChg chg="del">
        <pc:chgData name="Tomáš Marek" userId="53742ee9-ccb9-420c-8223-d05f90d8c1c3" providerId="ADAL" clId="{28433C15-0FB6-4A25-9BBE-BEE888822B6E}" dt="2020-03-12T12:01:02.472" v="36" actId="47"/>
        <pc:sldMkLst>
          <pc:docMk/>
          <pc:sldMk cId="3426400794" sldId="515"/>
        </pc:sldMkLst>
      </pc:sldChg>
      <pc:sldChg chg="del">
        <pc:chgData name="Tomáš Marek" userId="53742ee9-ccb9-420c-8223-d05f90d8c1c3" providerId="ADAL" clId="{28433C15-0FB6-4A25-9BBE-BEE888822B6E}" dt="2020-03-12T12:01:02.472" v="36" actId="47"/>
        <pc:sldMkLst>
          <pc:docMk/>
          <pc:sldMk cId="3016250178" sldId="516"/>
        </pc:sldMkLst>
      </pc:sldChg>
      <pc:sldChg chg="del">
        <pc:chgData name="Tomáš Marek" userId="53742ee9-ccb9-420c-8223-d05f90d8c1c3" providerId="ADAL" clId="{28433C15-0FB6-4A25-9BBE-BEE888822B6E}" dt="2020-03-12T12:01:02.472" v="36" actId="47"/>
        <pc:sldMkLst>
          <pc:docMk/>
          <pc:sldMk cId="1551458152" sldId="517"/>
        </pc:sldMkLst>
      </pc:sldChg>
      <pc:sldChg chg="del">
        <pc:chgData name="Tomáš Marek" userId="53742ee9-ccb9-420c-8223-d05f90d8c1c3" providerId="ADAL" clId="{28433C15-0FB6-4A25-9BBE-BEE888822B6E}" dt="2020-03-12T12:01:02.472" v="36" actId="47"/>
        <pc:sldMkLst>
          <pc:docMk/>
          <pc:sldMk cId="2651098078" sldId="518"/>
        </pc:sldMkLst>
      </pc:sldChg>
      <pc:sldChg chg="del">
        <pc:chgData name="Tomáš Marek" userId="53742ee9-ccb9-420c-8223-d05f90d8c1c3" providerId="ADAL" clId="{28433C15-0FB6-4A25-9BBE-BEE888822B6E}" dt="2020-03-12T12:01:02.472" v="36" actId="47"/>
        <pc:sldMkLst>
          <pc:docMk/>
          <pc:sldMk cId="1144526747" sldId="520"/>
        </pc:sldMkLst>
      </pc:sldChg>
      <pc:sldChg chg="del">
        <pc:chgData name="Tomáš Marek" userId="53742ee9-ccb9-420c-8223-d05f90d8c1c3" providerId="ADAL" clId="{28433C15-0FB6-4A25-9BBE-BEE888822B6E}" dt="2020-03-12T12:01:02.472" v="36" actId="47"/>
        <pc:sldMkLst>
          <pc:docMk/>
          <pc:sldMk cId="1014226284" sldId="521"/>
        </pc:sldMkLst>
      </pc:sldChg>
      <pc:sldChg chg="del">
        <pc:chgData name="Tomáš Marek" userId="53742ee9-ccb9-420c-8223-d05f90d8c1c3" providerId="ADAL" clId="{28433C15-0FB6-4A25-9BBE-BEE888822B6E}" dt="2020-03-12T12:01:02.472" v="36" actId="47"/>
        <pc:sldMkLst>
          <pc:docMk/>
          <pc:sldMk cId="2219926965" sldId="522"/>
        </pc:sldMkLst>
      </pc:sldChg>
      <pc:sldChg chg="add">
        <pc:chgData name="Tomáš Marek" userId="53742ee9-ccb9-420c-8223-d05f90d8c1c3" providerId="ADAL" clId="{28433C15-0FB6-4A25-9BBE-BEE888822B6E}" dt="2020-03-12T13:45:44.852" v="41"/>
        <pc:sldMkLst>
          <pc:docMk/>
          <pc:sldMk cId="289493219" sldId="523"/>
        </pc:sldMkLst>
      </pc:sldChg>
      <pc:sldChg chg="del">
        <pc:chgData name="Tomáš Marek" userId="53742ee9-ccb9-420c-8223-d05f90d8c1c3" providerId="ADAL" clId="{28433C15-0FB6-4A25-9BBE-BEE888822B6E}" dt="2020-03-12T12:01:02.472" v="36" actId="47"/>
        <pc:sldMkLst>
          <pc:docMk/>
          <pc:sldMk cId="3777803730" sldId="524"/>
        </pc:sldMkLst>
      </pc:sldChg>
      <pc:sldChg chg="del">
        <pc:chgData name="Tomáš Marek" userId="53742ee9-ccb9-420c-8223-d05f90d8c1c3" providerId="ADAL" clId="{28433C15-0FB6-4A25-9BBE-BEE888822B6E}" dt="2020-03-12T12:01:02.472" v="36" actId="47"/>
        <pc:sldMkLst>
          <pc:docMk/>
          <pc:sldMk cId="2466292000" sldId="525"/>
        </pc:sldMkLst>
      </pc:sldChg>
      <pc:sldChg chg="add">
        <pc:chgData name="Tomáš Marek" userId="53742ee9-ccb9-420c-8223-d05f90d8c1c3" providerId="ADAL" clId="{28433C15-0FB6-4A25-9BBE-BEE888822B6E}" dt="2020-03-12T13:45:44.852" v="41"/>
        <pc:sldMkLst>
          <pc:docMk/>
          <pc:sldMk cId="3640133206" sldId="526"/>
        </pc:sldMkLst>
      </pc:sldChg>
      <pc:sldChg chg="addSp modSp add mod">
        <pc:chgData name="Tomáš Marek" userId="53742ee9-ccb9-420c-8223-d05f90d8c1c3" providerId="ADAL" clId="{28433C15-0FB6-4A25-9BBE-BEE888822B6E}" dt="2020-03-12T17:20:15.422" v="2972" actId="1076"/>
        <pc:sldMkLst>
          <pc:docMk/>
          <pc:sldMk cId="478216488" sldId="527"/>
        </pc:sldMkLst>
        <pc:spChg chg="mod">
          <ac:chgData name="Tomáš Marek" userId="53742ee9-ccb9-420c-8223-d05f90d8c1c3" providerId="ADAL" clId="{28433C15-0FB6-4A25-9BBE-BEE888822B6E}" dt="2020-03-12T16:08:11.266" v="2960" actId="14100"/>
          <ac:spMkLst>
            <pc:docMk/>
            <pc:sldMk cId="478216488" sldId="527"/>
            <ac:spMk id="2" creationId="{D90D6D20-2F4E-4486-80A0-0CE2D8F2C7AA}"/>
          </ac:spMkLst>
        </pc:spChg>
        <pc:spChg chg="mod">
          <ac:chgData name="Tomáš Marek" userId="53742ee9-ccb9-420c-8223-d05f90d8c1c3" providerId="ADAL" clId="{28433C15-0FB6-4A25-9BBE-BEE888822B6E}" dt="2020-03-12T16:09:50.546" v="2965" actId="20577"/>
          <ac:spMkLst>
            <pc:docMk/>
            <pc:sldMk cId="478216488" sldId="527"/>
            <ac:spMk id="3" creationId="{ED7B73D7-7718-4864-83BF-4A4A630DA977}"/>
          </ac:spMkLst>
        </pc:spChg>
        <pc:spChg chg="add mod">
          <ac:chgData name="Tomáš Marek" userId="53742ee9-ccb9-420c-8223-d05f90d8c1c3" providerId="ADAL" clId="{28433C15-0FB6-4A25-9BBE-BEE888822B6E}" dt="2020-03-12T17:20:15.422" v="2972" actId="1076"/>
          <ac:spMkLst>
            <pc:docMk/>
            <pc:sldMk cId="478216488" sldId="527"/>
            <ac:spMk id="6" creationId="{EBBACE81-82CB-4A55-BCE9-955BE1BA5E94}"/>
          </ac:spMkLst>
        </pc:spChg>
        <pc:picChg chg="add mod">
          <ac:chgData name="Tomáš Marek" userId="53742ee9-ccb9-420c-8223-d05f90d8c1c3" providerId="ADAL" clId="{28433C15-0FB6-4A25-9BBE-BEE888822B6E}" dt="2020-03-12T17:20:15.422" v="2972" actId="1076"/>
          <ac:picMkLst>
            <pc:docMk/>
            <pc:sldMk cId="478216488" sldId="527"/>
            <ac:picMk id="5" creationId="{F7A33CFB-B951-45FA-8787-876D4E7F4566}"/>
          </ac:picMkLst>
        </pc:picChg>
      </pc:sldChg>
      <pc:sldChg chg="add del">
        <pc:chgData name="Tomáš Marek" userId="53742ee9-ccb9-420c-8223-d05f90d8c1c3" providerId="ADAL" clId="{28433C15-0FB6-4A25-9BBE-BEE888822B6E}" dt="2020-03-12T13:48:30.100" v="82" actId="47"/>
        <pc:sldMkLst>
          <pc:docMk/>
          <pc:sldMk cId="1141362057" sldId="528"/>
        </pc:sldMkLst>
      </pc:sldChg>
      <pc:sldChg chg="modSp add del mod">
        <pc:chgData name="Tomáš Marek" userId="53742ee9-ccb9-420c-8223-d05f90d8c1c3" providerId="ADAL" clId="{28433C15-0FB6-4A25-9BBE-BEE888822B6E}" dt="2020-03-12T13:58:30.384" v="635" actId="47"/>
        <pc:sldMkLst>
          <pc:docMk/>
          <pc:sldMk cId="3178262543" sldId="529"/>
        </pc:sldMkLst>
        <pc:spChg chg="mod">
          <ac:chgData name="Tomáš Marek" userId="53742ee9-ccb9-420c-8223-d05f90d8c1c3" providerId="ADAL" clId="{28433C15-0FB6-4A25-9BBE-BEE888822B6E}" dt="2020-03-12T13:51:22.841" v="134" actId="20577"/>
          <ac:spMkLst>
            <pc:docMk/>
            <pc:sldMk cId="3178262543" sldId="529"/>
            <ac:spMk id="2" creationId="{564AFF96-0619-46C6-9BC5-8711B2FFD092}"/>
          </ac:spMkLst>
        </pc:spChg>
        <pc:spChg chg="mod">
          <ac:chgData name="Tomáš Marek" userId="53742ee9-ccb9-420c-8223-d05f90d8c1c3" providerId="ADAL" clId="{28433C15-0FB6-4A25-9BBE-BEE888822B6E}" dt="2020-03-12T13:58:26.635" v="634" actId="20577"/>
          <ac:spMkLst>
            <pc:docMk/>
            <pc:sldMk cId="3178262543" sldId="529"/>
            <ac:spMk id="3" creationId="{F53B1486-E576-483E-8799-EBE0BF9F8AB4}"/>
          </ac:spMkLst>
        </pc:spChg>
      </pc:sldChg>
      <pc:sldChg chg="modSp add mod">
        <pc:chgData name="Tomáš Marek" userId="53742ee9-ccb9-420c-8223-d05f90d8c1c3" providerId="ADAL" clId="{28433C15-0FB6-4A25-9BBE-BEE888822B6E}" dt="2020-03-12T15:27:23.547" v="2290" actId="5793"/>
        <pc:sldMkLst>
          <pc:docMk/>
          <pc:sldMk cId="716737123" sldId="530"/>
        </pc:sldMkLst>
        <pc:spChg chg="mod">
          <ac:chgData name="Tomáš Marek" userId="53742ee9-ccb9-420c-8223-d05f90d8c1c3" providerId="ADAL" clId="{28433C15-0FB6-4A25-9BBE-BEE888822B6E}" dt="2020-03-12T14:02:43.808" v="657" actId="20577"/>
          <ac:spMkLst>
            <pc:docMk/>
            <pc:sldMk cId="716737123" sldId="530"/>
            <ac:spMk id="2" creationId="{A0F06C25-7304-4866-8EFE-6FD0CC5A3476}"/>
          </ac:spMkLst>
        </pc:spChg>
        <pc:spChg chg="mod">
          <ac:chgData name="Tomáš Marek" userId="53742ee9-ccb9-420c-8223-d05f90d8c1c3" providerId="ADAL" clId="{28433C15-0FB6-4A25-9BBE-BEE888822B6E}" dt="2020-03-12T15:27:23.547" v="2290" actId="5793"/>
          <ac:spMkLst>
            <pc:docMk/>
            <pc:sldMk cId="716737123" sldId="530"/>
            <ac:spMk id="3" creationId="{F73DEC33-9725-448A-A1A6-8A3903FA77A9}"/>
          </ac:spMkLst>
        </pc:spChg>
      </pc:sldChg>
      <pc:sldChg chg="addSp delSp modSp add del mod">
        <pc:chgData name="Tomáš Marek" userId="53742ee9-ccb9-420c-8223-d05f90d8c1c3" providerId="ADAL" clId="{28433C15-0FB6-4A25-9BBE-BEE888822B6E}" dt="2020-03-12T17:08:59.543" v="2968" actId="47"/>
        <pc:sldMkLst>
          <pc:docMk/>
          <pc:sldMk cId="845779584" sldId="531"/>
        </pc:sldMkLst>
        <pc:spChg chg="del">
          <ac:chgData name="Tomáš Marek" userId="53742ee9-ccb9-420c-8223-d05f90d8c1c3" providerId="ADAL" clId="{28433C15-0FB6-4A25-9BBE-BEE888822B6E}" dt="2020-03-12T14:47:22.151" v="1537"/>
          <ac:spMkLst>
            <pc:docMk/>
            <pc:sldMk cId="845779584" sldId="531"/>
            <ac:spMk id="2" creationId="{71DABBA5-746B-47C8-BB10-A52A56385B57}"/>
          </ac:spMkLst>
        </pc:spChg>
        <pc:spChg chg="del">
          <ac:chgData name="Tomáš Marek" userId="53742ee9-ccb9-420c-8223-d05f90d8c1c3" providerId="ADAL" clId="{28433C15-0FB6-4A25-9BBE-BEE888822B6E}" dt="2020-03-12T14:47:22.151" v="1537"/>
          <ac:spMkLst>
            <pc:docMk/>
            <pc:sldMk cId="845779584" sldId="531"/>
            <ac:spMk id="3" creationId="{40B4C077-AC2A-4B76-A711-1AD6F5B4C5CF}"/>
          </ac:spMkLst>
        </pc:spChg>
        <pc:picChg chg="add mod">
          <ac:chgData name="Tomáš Marek" userId="53742ee9-ccb9-420c-8223-d05f90d8c1c3" providerId="ADAL" clId="{28433C15-0FB6-4A25-9BBE-BEE888822B6E}" dt="2020-03-12T14:47:25.267" v="1539" actId="27614"/>
          <ac:picMkLst>
            <pc:docMk/>
            <pc:sldMk cId="845779584" sldId="531"/>
            <ac:picMk id="5" creationId="{9CABD8E8-1298-425D-B824-553E1C5C5038}"/>
          </ac:picMkLst>
        </pc:picChg>
        <pc:picChg chg="add del mod">
          <ac:chgData name="Tomáš Marek" userId="53742ee9-ccb9-420c-8223-d05f90d8c1c3" providerId="ADAL" clId="{28433C15-0FB6-4A25-9BBE-BEE888822B6E}" dt="2020-03-12T14:50:23.414" v="1571" actId="478"/>
          <ac:picMkLst>
            <pc:docMk/>
            <pc:sldMk cId="845779584" sldId="531"/>
            <ac:picMk id="7" creationId="{C073FFC0-8CFA-4EAA-B4B2-1660E795A7D6}"/>
          </ac:picMkLst>
        </pc:picChg>
        <pc:picChg chg="add del mod">
          <ac:chgData name="Tomáš Marek" userId="53742ee9-ccb9-420c-8223-d05f90d8c1c3" providerId="ADAL" clId="{28433C15-0FB6-4A25-9BBE-BEE888822B6E}" dt="2020-03-12T14:49:17.888" v="1561" actId="478"/>
          <ac:picMkLst>
            <pc:docMk/>
            <pc:sldMk cId="845779584" sldId="531"/>
            <ac:picMk id="9" creationId="{8B8F2373-5367-44EE-A9A1-A5E938DDD924}"/>
          </ac:picMkLst>
        </pc:picChg>
        <pc:picChg chg="add del mod">
          <ac:chgData name="Tomáš Marek" userId="53742ee9-ccb9-420c-8223-d05f90d8c1c3" providerId="ADAL" clId="{28433C15-0FB6-4A25-9BBE-BEE888822B6E}" dt="2020-03-12T14:50:32.435" v="1574" actId="478"/>
          <ac:picMkLst>
            <pc:docMk/>
            <pc:sldMk cId="845779584" sldId="531"/>
            <ac:picMk id="11" creationId="{2A5864DE-7328-44F3-A465-4645D4AA6AF1}"/>
          </ac:picMkLst>
        </pc:picChg>
      </pc:sldChg>
      <pc:sldChg chg="del">
        <pc:chgData name="Tomáš Marek" userId="53742ee9-ccb9-420c-8223-d05f90d8c1c3" providerId="ADAL" clId="{28433C15-0FB6-4A25-9BBE-BEE888822B6E}" dt="2020-03-12T12:01:02.472" v="36" actId="47"/>
        <pc:sldMkLst>
          <pc:docMk/>
          <pc:sldMk cId="3872218117" sldId="531"/>
        </pc:sldMkLst>
      </pc:sldChg>
      <pc:sldChg chg="addSp delSp modSp add del mod">
        <pc:chgData name="Tomáš Marek" userId="53742ee9-ccb9-420c-8223-d05f90d8c1c3" providerId="ADAL" clId="{28433C15-0FB6-4A25-9BBE-BEE888822B6E}" dt="2020-03-12T17:08:57.651" v="2967" actId="47"/>
        <pc:sldMkLst>
          <pc:docMk/>
          <pc:sldMk cId="79201446" sldId="532"/>
        </pc:sldMkLst>
        <pc:spChg chg="add del mod">
          <ac:chgData name="Tomáš Marek" userId="53742ee9-ccb9-420c-8223-d05f90d8c1c3" providerId="ADAL" clId="{28433C15-0FB6-4A25-9BBE-BEE888822B6E}" dt="2020-03-12T14:53:55.216" v="1734" actId="478"/>
          <ac:spMkLst>
            <pc:docMk/>
            <pc:sldMk cId="79201446" sldId="532"/>
            <ac:spMk id="2" creationId="{6EB4336D-A969-45CB-AB17-1F255648ABCD}"/>
          </ac:spMkLst>
        </pc:spChg>
        <pc:spChg chg="add del mod">
          <ac:chgData name="Tomáš Marek" userId="53742ee9-ccb9-420c-8223-d05f90d8c1c3" providerId="ADAL" clId="{28433C15-0FB6-4A25-9BBE-BEE888822B6E}" dt="2020-03-12T14:53:54.215" v="1733" actId="478"/>
          <ac:spMkLst>
            <pc:docMk/>
            <pc:sldMk cId="79201446" sldId="532"/>
            <ac:spMk id="3" creationId="{242EF3A2-4077-46BC-926C-5220486F069A}"/>
          </ac:spMkLst>
        </pc:spChg>
      </pc:sldChg>
      <pc:sldChg chg="del">
        <pc:chgData name="Tomáš Marek" userId="53742ee9-ccb9-420c-8223-d05f90d8c1c3" providerId="ADAL" clId="{28433C15-0FB6-4A25-9BBE-BEE888822B6E}" dt="2020-03-12T12:01:02.472" v="36" actId="47"/>
        <pc:sldMkLst>
          <pc:docMk/>
          <pc:sldMk cId="743174614" sldId="532"/>
        </pc:sldMkLst>
      </pc:sldChg>
      <pc:sldChg chg="del">
        <pc:chgData name="Tomáš Marek" userId="53742ee9-ccb9-420c-8223-d05f90d8c1c3" providerId="ADAL" clId="{28433C15-0FB6-4A25-9BBE-BEE888822B6E}" dt="2020-03-12T12:01:02.472" v="36" actId="47"/>
        <pc:sldMkLst>
          <pc:docMk/>
          <pc:sldMk cId="2167505130" sldId="533"/>
        </pc:sldMkLst>
      </pc:sldChg>
      <pc:sldChg chg="delSp add mod">
        <pc:chgData name="Tomáš Marek" userId="53742ee9-ccb9-420c-8223-d05f90d8c1c3" providerId="ADAL" clId="{28433C15-0FB6-4A25-9BBE-BEE888822B6E}" dt="2020-03-12T17:08:54.271" v="2966" actId="478"/>
        <pc:sldMkLst>
          <pc:docMk/>
          <pc:sldMk cId="2415169371" sldId="533"/>
        </pc:sldMkLst>
        <pc:picChg chg="del">
          <ac:chgData name="Tomáš Marek" userId="53742ee9-ccb9-420c-8223-d05f90d8c1c3" providerId="ADAL" clId="{28433C15-0FB6-4A25-9BBE-BEE888822B6E}" dt="2020-03-12T17:08:54.271" v="2966" actId="478"/>
          <ac:picMkLst>
            <pc:docMk/>
            <pc:sldMk cId="2415169371" sldId="533"/>
            <ac:picMk id="11" creationId="{2A5864DE-7328-44F3-A465-4645D4AA6AF1}"/>
          </ac:picMkLst>
        </pc:picChg>
      </pc:sldChg>
      <pc:sldChg chg="delSp modSp add mod">
        <pc:chgData name="Tomáš Marek" userId="53742ee9-ccb9-420c-8223-d05f90d8c1c3" providerId="ADAL" clId="{28433C15-0FB6-4A25-9BBE-BEE888822B6E}" dt="2020-03-12T17:09:05.280" v="2969" actId="478"/>
        <pc:sldMkLst>
          <pc:docMk/>
          <pc:sldMk cId="2121032509" sldId="534"/>
        </pc:sldMkLst>
        <pc:spChg chg="mod">
          <ac:chgData name="Tomáš Marek" userId="53742ee9-ccb9-420c-8223-d05f90d8c1c3" providerId="ADAL" clId="{28433C15-0FB6-4A25-9BBE-BEE888822B6E}" dt="2020-03-12T14:55:06.647" v="1871" actId="20577"/>
          <ac:spMkLst>
            <pc:docMk/>
            <pc:sldMk cId="2121032509" sldId="534"/>
            <ac:spMk id="3" creationId="{242EF3A2-4077-46BC-926C-5220486F069A}"/>
          </ac:spMkLst>
        </pc:spChg>
        <pc:picChg chg="del">
          <ac:chgData name="Tomáš Marek" userId="53742ee9-ccb9-420c-8223-d05f90d8c1c3" providerId="ADAL" clId="{28433C15-0FB6-4A25-9BBE-BEE888822B6E}" dt="2020-03-12T17:09:05.280" v="2969" actId="478"/>
          <ac:picMkLst>
            <pc:docMk/>
            <pc:sldMk cId="2121032509" sldId="534"/>
            <ac:picMk id="11" creationId="{2A5864DE-7328-44F3-A465-4645D4AA6AF1}"/>
          </ac:picMkLst>
        </pc:picChg>
      </pc:sldChg>
      <pc:sldChg chg="del">
        <pc:chgData name="Tomáš Marek" userId="53742ee9-ccb9-420c-8223-d05f90d8c1c3" providerId="ADAL" clId="{28433C15-0FB6-4A25-9BBE-BEE888822B6E}" dt="2020-03-12T12:01:02.472" v="36" actId="47"/>
        <pc:sldMkLst>
          <pc:docMk/>
          <pc:sldMk cId="2221610288" sldId="534"/>
        </pc:sldMkLst>
      </pc:sldChg>
      <pc:sldChg chg="delSp modSp add mod">
        <pc:chgData name="Tomáš Marek" userId="53742ee9-ccb9-420c-8223-d05f90d8c1c3" providerId="ADAL" clId="{28433C15-0FB6-4A25-9BBE-BEE888822B6E}" dt="2020-03-12T17:09:14.045" v="2971" actId="478"/>
        <pc:sldMkLst>
          <pc:docMk/>
          <pc:sldMk cId="3372007858" sldId="535"/>
        </pc:sldMkLst>
        <pc:spChg chg="mod">
          <ac:chgData name="Tomáš Marek" userId="53742ee9-ccb9-420c-8223-d05f90d8c1c3" providerId="ADAL" clId="{28433C15-0FB6-4A25-9BBE-BEE888822B6E}" dt="2020-03-12T14:55:52.900" v="2016" actId="20577"/>
          <ac:spMkLst>
            <pc:docMk/>
            <pc:sldMk cId="3372007858" sldId="535"/>
            <ac:spMk id="3" creationId="{242EF3A2-4077-46BC-926C-5220486F069A}"/>
          </ac:spMkLst>
        </pc:spChg>
        <pc:picChg chg="del">
          <ac:chgData name="Tomáš Marek" userId="53742ee9-ccb9-420c-8223-d05f90d8c1c3" providerId="ADAL" clId="{28433C15-0FB6-4A25-9BBE-BEE888822B6E}" dt="2020-03-12T17:09:14.045" v="2971" actId="478"/>
          <ac:picMkLst>
            <pc:docMk/>
            <pc:sldMk cId="3372007858" sldId="535"/>
            <ac:picMk id="11" creationId="{2A5864DE-7328-44F3-A465-4645D4AA6AF1}"/>
          </ac:picMkLst>
        </pc:picChg>
      </pc:sldChg>
      <pc:sldChg chg="del">
        <pc:chgData name="Tomáš Marek" userId="53742ee9-ccb9-420c-8223-d05f90d8c1c3" providerId="ADAL" clId="{28433C15-0FB6-4A25-9BBE-BEE888822B6E}" dt="2020-03-12T12:01:02.472" v="36" actId="47"/>
        <pc:sldMkLst>
          <pc:docMk/>
          <pc:sldMk cId="3899044421" sldId="535"/>
        </pc:sldMkLst>
      </pc:sldChg>
      <pc:sldChg chg="delSp modSp add mod ord">
        <pc:chgData name="Tomáš Marek" userId="53742ee9-ccb9-420c-8223-d05f90d8c1c3" providerId="ADAL" clId="{28433C15-0FB6-4A25-9BBE-BEE888822B6E}" dt="2020-03-12T17:09:09.915" v="2970" actId="478"/>
        <pc:sldMkLst>
          <pc:docMk/>
          <pc:sldMk cId="3235888541" sldId="536"/>
        </pc:sldMkLst>
        <pc:spChg chg="mod">
          <ac:chgData name="Tomáš Marek" userId="53742ee9-ccb9-420c-8223-d05f90d8c1c3" providerId="ADAL" clId="{28433C15-0FB6-4A25-9BBE-BEE888822B6E}" dt="2020-03-12T14:58:43.737" v="2122" actId="20577"/>
          <ac:spMkLst>
            <pc:docMk/>
            <pc:sldMk cId="3235888541" sldId="536"/>
            <ac:spMk id="3" creationId="{242EF3A2-4077-46BC-926C-5220486F069A}"/>
          </ac:spMkLst>
        </pc:spChg>
        <pc:picChg chg="del">
          <ac:chgData name="Tomáš Marek" userId="53742ee9-ccb9-420c-8223-d05f90d8c1c3" providerId="ADAL" clId="{28433C15-0FB6-4A25-9BBE-BEE888822B6E}" dt="2020-03-12T17:09:09.915" v="2970" actId="478"/>
          <ac:picMkLst>
            <pc:docMk/>
            <pc:sldMk cId="3235888541" sldId="536"/>
            <ac:picMk id="11" creationId="{2A5864DE-7328-44F3-A465-4645D4AA6AF1}"/>
          </ac:picMkLst>
        </pc:picChg>
      </pc:sldChg>
      <pc:sldChg chg="modSp add mod">
        <pc:chgData name="Tomáš Marek" userId="53742ee9-ccb9-420c-8223-d05f90d8c1c3" providerId="ADAL" clId="{28433C15-0FB6-4A25-9BBE-BEE888822B6E}" dt="2020-03-12T15:31:00.921" v="2364" actId="20577"/>
        <pc:sldMkLst>
          <pc:docMk/>
          <pc:sldMk cId="1211730150" sldId="537"/>
        </pc:sldMkLst>
        <pc:spChg chg="mod">
          <ac:chgData name="Tomáš Marek" userId="53742ee9-ccb9-420c-8223-d05f90d8c1c3" providerId="ADAL" clId="{28433C15-0FB6-4A25-9BBE-BEE888822B6E}" dt="2020-03-12T15:30:17.591" v="2313" actId="20577"/>
          <ac:spMkLst>
            <pc:docMk/>
            <pc:sldMk cId="1211730150" sldId="537"/>
            <ac:spMk id="2" creationId="{6E56E013-62AE-4744-89A4-4EC5F4E7D6B3}"/>
          </ac:spMkLst>
        </pc:spChg>
        <pc:spChg chg="mod">
          <ac:chgData name="Tomáš Marek" userId="53742ee9-ccb9-420c-8223-d05f90d8c1c3" providerId="ADAL" clId="{28433C15-0FB6-4A25-9BBE-BEE888822B6E}" dt="2020-03-12T15:31:00.921" v="2364" actId="20577"/>
          <ac:spMkLst>
            <pc:docMk/>
            <pc:sldMk cId="1211730150" sldId="537"/>
            <ac:spMk id="3" creationId="{E7FC792E-F3A8-4EA4-B4D6-525B3A1AE01B}"/>
          </ac:spMkLst>
        </pc:spChg>
      </pc:sldChg>
      <pc:sldChg chg="del">
        <pc:chgData name="Tomáš Marek" userId="53742ee9-ccb9-420c-8223-d05f90d8c1c3" providerId="ADAL" clId="{28433C15-0FB6-4A25-9BBE-BEE888822B6E}" dt="2020-03-12T12:01:02.472" v="36" actId="47"/>
        <pc:sldMkLst>
          <pc:docMk/>
          <pc:sldMk cId="1207026668" sldId="538"/>
        </pc:sldMkLst>
      </pc:sldChg>
      <pc:sldChg chg="addSp modSp add mod">
        <pc:chgData name="Tomáš Marek" userId="53742ee9-ccb9-420c-8223-d05f90d8c1c3" providerId="ADAL" clId="{28433C15-0FB6-4A25-9BBE-BEE888822B6E}" dt="2020-03-13T07:50:01.355" v="3170" actId="20577"/>
        <pc:sldMkLst>
          <pc:docMk/>
          <pc:sldMk cId="2495949875" sldId="538"/>
        </pc:sldMkLst>
        <pc:spChg chg="mod">
          <ac:chgData name="Tomáš Marek" userId="53742ee9-ccb9-420c-8223-d05f90d8c1c3" providerId="ADAL" clId="{28433C15-0FB6-4A25-9BBE-BEE888822B6E}" dt="2020-03-12T15:31:32.088" v="2420" actId="6549"/>
          <ac:spMkLst>
            <pc:docMk/>
            <pc:sldMk cId="2495949875" sldId="538"/>
            <ac:spMk id="2" creationId="{2331B60D-C566-4D17-BEC2-8B82038BC36B}"/>
          </ac:spMkLst>
        </pc:spChg>
        <pc:spChg chg="mod">
          <ac:chgData name="Tomáš Marek" userId="53742ee9-ccb9-420c-8223-d05f90d8c1c3" providerId="ADAL" clId="{28433C15-0FB6-4A25-9BBE-BEE888822B6E}" dt="2020-03-13T07:50:01.355" v="3170" actId="20577"/>
          <ac:spMkLst>
            <pc:docMk/>
            <pc:sldMk cId="2495949875" sldId="538"/>
            <ac:spMk id="3" creationId="{ACDB71EB-D9EE-4FBA-AF6A-75F93EC216EC}"/>
          </ac:spMkLst>
        </pc:spChg>
        <pc:picChg chg="add mod">
          <ac:chgData name="Tomáš Marek" userId="53742ee9-ccb9-420c-8223-d05f90d8c1c3" providerId="ADAL" clId="{28433C15-0FB6-4A25-9BBE-BEE888822B6E}" dt="2020-03-12T15:33:00.444" v="2579" actId="1076"/>
          <ac:picMkLst>
            <pc:docMk/>
            <pc:sldMk cId="2495949875" sldId="538"/>
            <ac:picMk id="5" creationId="{03DE7B3F-19AA-4D8C-BCBD-ADF6BDE93223}"/>
          </ac:picMkLst>
        </pc:picChg>
      </pc:sldChg>
      <pc:sldChg chg="modSp add mod">
        <pc:chgData name="Tomáš Marek" userId="53742ee9-ccb9-420c-8223-d05f90d8c1c3" providerId="ADAL" clId="{28433C15-0FB6-4A25-9BBE-BEE888822B6E}" dt="2020-03-12T15:46:28.230" v="2683" actId="20577"/>
        <pc:sldMkLst>
          <pc:docMk/>
          <pc:sldMk cId="258683903" sldId="539"/>
        </pc:sldMkLst>
        <pc:spChg chg="mod">
          <ac:chgData name="Tomáš Marek" userId="53742ee9-ccb9-420c-8223-d05f90d8c1c3" providerId="ADAL" clId="{28433C15-0FB6-4A25-9BBE-BEE888822B6E}" dt="2020-03-12T15:46:06.234" v="2600" actId="20577"/>
          <ac:spMkLst>
            <pc:docMk/>
            <pc:sldMk cId="258683903" sldId="539"/>
            <ac:spMk id="2" creationId="{0707A048-0370-47FA-9CF3-FE405EB0A7C7}"/>
          </ac:spMkLst>
        </pc:spChg>
        <pc:spChg chg="mod">
          <ac:chgData name="Tomáš Marek" userId="53742ee9-ccb9-420c-8223-d05f90d8c1c3" providerId="ADAL" clId="{28433C15-0FB6-4A25-9BBE-BEE888822B6E}" dt="2020-03-12T15:46:28.230" v="2683" actId="20577"/>
          <ac:spMkLst>
            <pc:docMk/>
            <pc:sldMk cId="258683903" sldId="539"/>
            <ac:spMk id="3" creationId="{21737411-5E94-4252-9C33-24DB8F311902}"/>
          </ac:spMkLst>
        </pc:spChg>
      </pc:sldChg>
      <pc:sldChg chg="delSp add mod">
        <pc:chgData name="Tomáš Marek" userId="53742ee9-ccb9-420c-8223-d05f90d8c1c3" providerId="ADAL" clId="{28433C15-0FB6-4A25-9BBE-BEE888822B6E}" dt="2020-03-12T16:06:25.833" v="2799" actId="478"/>
        <pc:sldMkLst>
          <pc:docMk/>
          <pc:sldMk cId="967724073" sldId="540"/>
        </pc:sldMkLst>
        <pc:picChg chg="del">
          <ac:chgData name="Tomáš Marek" userId="53742ee9-ccb9-420c-8223-d05f90d8c1c3" providerId="ADAL" clId="{28433C15-0FB6-4A25-9BBE-BEE888822B6E}" dt="2020-03-12T16:06:25.833" v="2799" actId="478"/>
          <ac:picMkLst>
            <pc:docMk/>
            <pc:sldMk cId="967724073" sldId="540"/>
            <ac:picMk id="5" creationId="{F7A33CFB-B951-45FA-8787-876D4E7F4566}"/>
          </ac:picMkLst>
        </pc:picChg>
      </pc:sldChg>
      <pc:sldChg chg="del">
        <pc:chgData name="Tomáš Marek" userId="53742ee9-ccb9-420c-8223-d05f90d8c1c3" providerId="ADAL" clId="{28433C15-0FB6-4A25-9BBE-BEE888822B6E}" dt="2020-03-12T12:01:02.472" v="36" actId="47"/>
        <pc:sldMkLst>
          <pc:docMk/>
          <pc:sldMk cId="1242644857" sldId="540"/>
        </pc:sldMkLst>
      </pc:sldChg>
      <pc:sldChg chg="del">
        <pc:chgData name="Tomáš Marek" userId="53742ee9-ccb9-420c-8223-d05f90d8c1c3" providerId="ADAL" clId="{28433C15-0FB6-4A25-9BBE-BEE888822B6E}" dt="2020-03-12T12:01:02.472" v="36" actId="47"/>
        <pc:sldMkLst>
          <pc:docMk/>
          <pc:sldMk cId="1099667586" sldId="541"/>
        </pc:sldMkLst>
      </pc:sldChg>
      <pc:sldChg chg="del">
        <pc:chgData name="Tomáš Marek" userId="53742ee9-ccb9-420c-8223-d05f90d8c1c3" providerId="ADAL" clId="{28433C15-0FB6-4A25-9BBE-BEE888822B6E}" dt="2020-03-12T12:01:02.472" v="36" actId="47"/>
        <pc:sldMkLst>
          <pc:docMk/>
          <pc:sldMk cId="1589685789" sldId="544"/>
        </pc:sldMkLst>
      </pc:sldChg>
    </pc:docChg>
  </pc:docChgLst>
  <pc:docChgLst>
    <pc:chgData name="Tomáš Marek" userId="53742ee9-ccb9-420c-8223-d05f90d8c1c3" providerId="ADAL" clId="{D17E1D94-F08D-478F-900C-F03A9D1D5D1F}"/>
    <pc:docChg chg="undo custSel addSld delSld modSld sldOrd">
      <pc:chgData name="Tomáš Marek" userId="53742ee9-ccb9-420c-8223-d05f90d8c1c3" providerId="ADAL" clId="{D17E1D94-F08D-478F-900C-F03A9D1D5D1F}" dt="2021-03-26T08:57:00.010" v="5920"/>
      <pc:docMkLst>
        <pc:docMk/>
      </pc:docMkLst>
      <pc:sldChg chg="modSp mod modNotesTx">
        <pc:chgData name="Tomáš Marek" userId="53742ee9-ccb9-420c-8223-d05f90d8c1c3" providerId="ADAL" clId="{D17E1D94-F08D-478F-900C-F03A9D1D5D1F}" dt="2021-03-26T08:06:08.986" v="5870" actId="20577"/>
        <pc:sldMkLst>
          <pc:docMk/>
          <pc:sldMk cId="2688190691" sldId="256"/>
        </pc:sldMkLst>
        <pc:spChg chg="mod">
          <ac:chgData name="Tomáš Marek" userId="53742ee9-ccb9-420c-8223-d05f90d8c1c3" providerId="ADAL" clId="{D17E1D94-F08D-478F-900C-F03A9D1D5D1F}" dt="2021-03-26T08:06:08.986" v="5870" actId="20577"/>
          <ac:spMkLst>
            <pc:docMk/>
            <pc:sldMk cId="2688190691" sldId="256"/>
            <ac:spMk id="3" creationId="{ED7B73D7-7718-4864-83BF-4A4A630DA977}"/>
          </ac:spMkLst>
        </pc:spChg>
      </pc:sldChg>
      <pc:sldChg chg="modNotesTx">
        <pc:chgData name="Tomáš Marek" userId="53742ee9-ccb9-420c-8223-d05f90d8c1c3" providerId="ADAL" clId="{D17E1D94-F08D-478F-900C-F03A9D1D5D1F}" dt="2021-03-25T14:39:37.658" v="5575" actId="20577"/>
        <pc:sldMkLst>
          <pc:docMk/>
          <pc:sldMk cId="2198294557" sldId="278"/>
        </pc:sldMkLst>
      </pc:sldChg>
      <pc:sldChg chg="modNotesTx">
        <pc:chgData name="Tomáš Marek" userId="53742ee9-ccb9-420c-8223-d05f90d8c1c3" providerId="ADAL" clId="{D17E1D94-F08D-478F-900C-F03A9D1D5D1F}" dt="2021-03-26T08:10:06.774" v="5873" actId="20577"/>
        <pc:sldMkLst>
          <pc:docMk/>
          <pc:sldMk cId="2185869768" sldId="279"/>
        </pc:sldMkLst>
      </pc:sldChg>
      <pc:sldChg chg="modNotesTx">
        <pc:chgData name="Tomáš Marek" userId="53742ee9-ccb9-420c-8223-d05f90d8c1c3" providerId="ADAL" clId="{D17E1D94-F08D-478F-900C-F03A9D1D5D1F}" dt="2021-03-25T13:28:40.442" v="1643" actId="20577"/>
        <pc:sldMkLst>
          <pc:docMk/>
          <pc:sldMk cId="652160293" sldId="280"/>
        </pc:sldMkLst>
      </pc:sldChg>
      <pc:sldChg chg="modNotesTx">
        <pc:chgData name="Tomáš Marek" userId="53742ee9-ccb9-420c-8223-d05f90d8c1c3" providerId="ADAL" clId="{D17E1D94-F08D-478F-900C-F03A9D1D5D1F}" dt="2021-03-25T13:30:08.851" v="1768" actId="20577"/>
        <pc:sldMkLst>
          <pc:docMk/>
          <pc:sldMk cId="2646143988" sldId="281"/>
        </pc:sldMkLst>
      </pc:sldChg>
      <pc:sldChg chg="modNotesTx">
        <pc:chgData name="Tomáš Marek" userId="53742ee9-ccb9-420c-8223-d05f90d8c1c3" providerId="ADAL" clId="{D17E1D94-F08D-478F-900C-F03A9D1D5D1F}" dt="2021-03-25T13:30:52.520" v="1784" actId="20577"/>
        <pc:sldMkLst>
          <pc:docMk/>
          <pc:sldMk cId="2833345828" sldId="282"/>
        </pc:sldMkLst>
      </pc:sldChg>
      <pc:sldChg chg="modNotesTx">
        <pc:chgData name="Tomáš Marek" userId="53742ee9-ccb9-420c-8223-d05f90d8c1c3" providerId="ADAL" clId="{D17E1D94-F08D-478F-900C-F03A9D1D5D1F}" dt="2021-03-25T13:32:54.541" v="1848" actId="20577"/>
        <pc:sldMkLst>
          <pc:docMk/>
          <pc:sldMk cId="1614239034" sldId="283"/>
        </pc:sldMkLst>
      </pc:sldChg>
      <pc:sldChg chg="modNotesTx">
        <pc:chgData name="Tomáš Marek" userId="53742ee9-ccb9-420c-8223-d05f90d8c1c3" providerId="ADAL" clId="{D17E1D94-F08D-478F-900C-F03A9D1D5D1F}" dt="2021-03-25T13:34:48.922" v="2098" actId="20577"/>
        <pc:sldMkLst>
          <pc:docMk/>
          <pc:sldMk cId="7467913" sldId="284"/>
        </pc:sldMkLst>
      </pc:sldChg>
      <pc:sldChg chg="modNotesTx">
        <pc:chgData name="Tomáš Marek" userId="53742ee9-ccb9-420c-8223-d05f90d8c1c3" providerId="ADAL" clId="{D17E1D94-F08D-478F-900C-F03A9D1D5D1F}" dt="2021-03-26T08:09:53.356" v="5871" actId="20577"/>
        <pc:sldMkLst>
          <pc:docMk/>
          <pc:sldMk cId="3081730646" sldId="285"/>
        </pc:sldMkLst>
      </pc:sldChg>
      <pc:sldChg chg="addSp modSp mod modNotesTx">
        <pc:chgData name="Tomáš Marek" userId="53742ee9-ccb9-420c-8223-d05f90d8c1c3" providerId="ADAL" clId="{D17E1D94-F08D-478F-900C-F03A9D1D5D1F}" dt="2021-03-26T07:53:11.330" v="5635" actId="14100"/>
        <pc:sldMkLst>
          <pc:docMk/>
          <pc:sldMk cId="1687129633" sldId="286"/>
        </pc:sldMkLst>
        <pc:picChg chg="add mod">
          <ac:chgData name="Tomáš Marek" userId="53742ee9-ccb9-420c-8223-d05f90d8c1c3" providerId="ADAL" clId="{D17E1D94-F08D-478F-900C-F03A9D1D5D1F}" dt="2021-03-26T07:53:11.330" v="5635" actId="14100"/>
          <ac:picMkLst>
            <pc:docMk/>
            <pc:sldMk cId="1687129633" sldId="286"/>
            <ac:picMk id="6" creationId="{E31881D1-A69D-40D6-B4BA-65F56F401807}"/>
          </ac:picMkLst>
        </pc:picChg>
      </pc:sldChg>
      <pc:sldChg chg="modNotesTx">
        <pc:chgData name="Tomáš Marek" userId="53742ee9-ccb9-420c-8223-d05f90d8c1c3" providerId="ADAL" clId="{D17E1D94-F08D-478F-900C-F03A9D1D5D1F}" dt="2021-03-25T13:42:20.778" v="2420" actId="20577"/>
        <pc:sldMkLst>
          <pc:docMk/>
          <pc:sldMk cId="2979411748" sldId="288"/>
        </pc:sldMkLst>
      </pc:sldChg>
      <pc:sldChg chg="modNotesTx">
        <pc:chgData name="Tomáš Marek" userId="53742ee9-ccb9-420c-8223-d05f90d8c1c3" providerId="ADAL" clId="{D17E1D94-F08D-478F-900C-F03A9D1D5D1F}" dt="2021-03-25T13:53:48.488" v="2937" actId="20577"/>
        <pc:sldMkLst>
          <pc:docMk/>
          <pc:sldMk cId="383573207" sldId="289"/>
        </pc:sldMkLst>
      </pc:sldChg>
      <pc:sldChg chg="modNotesTx">
        <pc:chgData name="Tomáš Marek" userId="53742ee9-ccb9-420c-8223-d05f90d8c1c3" providerId="ADAL" clId="{D17E1D94-F08D-478F-900C-F03A9D1D5D1F}" dt="2021-03-25T13:55:47.390" v="2971" actId="20577"/>
        <pc:sldMkLst>
          <pc:docMk/>
          <pc:sldMk cId="3797392035" sldId="290"/>
        </pc:sldMkLst>
      </pc:sldChg>
      <pc:sldChg chg="modNotesTx">
        <pc:chgData name="Tomáš Marek" userId="53742ee9-ccb9-420c-8223-d05f90d8c1c3" providerId="ADAL" clId="{D17E1D94-F08D-478F-900C-F03A9D1D5D1F}" dt="2021-03-25T13:57:18.538" v="3141" actId="20577"/>
        <pc:sldMkLst>
          <pc:docMk/>
          <pc:sldMk cId="2143225561" sldId="291"/>
        </pc:sldMkLst>
      </pc:sldChg>
      <pc:sldChg chg="modNotesTx">
        <pc:chgData name="Tomáš Marek" userId="53742ee9-ccb9-420c-8223-d05f90d8c1c3" providerId="ADAL" clId="{D17E1D94-F08D-478F-900C-F03A9D1D5D1F}" dt="2021-03-25T13:58:02.109" v="3165" actId="20577"/>
        <pc:sldMkLst>
          <pc:docMk/>
          <pc:sldMk cId="3469734569" sldId="292"/>
        </pc:sldMkLst>
      </pc:sldChg>
      <pc:sldChg chg="modSp mod modNotesTx">
        <pc:chgData name="Tomáš Marek" userId="53742ee9-ccb9-420c-8223-d05f90d8c1c3" providerId="ADAL" clId="{D17E1D94-F08D-478F-900C-F03A9D1D5D1F}" dt="2021-03-25T13:52:10.185" v="2894" actId="20577"/>
        <pc:sldMkLst>
          <pc:docMk/>
          <pc:sldMk cId="1784822084" sldId="293"/>
        </pc:sldMkLst>
        <pc:spChg chg="mod">
          <ac:chgData name="Tomáš Marek" userId="53742ee9-ccb9-420c-8223-d05f90d8c1c3" providerId="ADAL" clId="{D17E1D94-F08D-478F-900C-F03A9D1D5D1F}" dt="2021-03-25T13:48:16.587" v="2556" actId="20577"/>
          <ac:spMkLst>
            <pc:docMk/>
            <pc:sldMk cId="1784822084" sldId="293"/>
            <ac:spMk id="3" creationId="{C4075238-46DC-44F6-B9BC-E5F79A7561B9}"/>
          </ac:spMkLst>
        </pc:spChg>
      </pc:sldChg>
      <pc:sldChg chg="modNotesTx">
        <pc:chgData name="Tomáš Marek" userId="53742ee9-ccb9-420c-8223-d05f90d8c1c3" providerId="ADAL" clId="{D17E1D94-F08D-478F-900C-F03A9D1D5D1F}" dt="2021-03-25T14:04:31.419" v="3570" actId="20577"/>
        <pc:sldMkLst>
          <pc:docMk/>
          <pc:sldMk cId="933523144" sldId="296"/>
        </pc:sldMkLst>
      </pc:sldChg>
      <pc:sldChg chg="modSp mod modNotesTx">
        <pc:chgData name="Tomáš Marek" userId="53742ee9-ccb9-420c-8223-d05f90d8c1c3" providerId="ADAL" clId="{D17E1D94-F08D-478F-900C-F03A9D1D5D1F}" dt="2021-03-26T07:59:20.094" v="5798" actId="20577"/>
        <pc:sldMkLst>
          <pc:docMk/>
          <pc:sldMk cId="1788443289" sldId="297"/>
        </pc:sldMkLst>
        <pc:spChg chg="mod">
          <ac:chgData name="Tomáš Marek" userId="53742ee9-ccb9-420c-8223-d05f90d8c1c3" providerId="ADAL" clId="{D17E1D94-F08D-478F-900C-F03A9D1D5D1F}" dt="2021-03-25T14:13:23.938" v="3993" actId="114"/>
          <ac:spMkLst>
            <pc:docMk/>
            <pc:sldMk cId="1788443289" sldId="297"/>
            <ac:spMk id="3" creationId="{8F87B0B9-BE9E-4E48-8215-9257608D7D92}"/>
          </ac:spMkLst>
        </pc:spChg>
      </pc:sldChg>
      <pc:sldChg chg="modNotesTx">
        <pc:chgData name="Tomáš Marek" userId="53742ee9-ccb9-420c-8223-d05f90d8c1c3" providerId="ADAL" clId="{D17E1D94-F08D-478F-900C-F03A9D1D5D1F}" dt="2021-03-26T07:57:54.713" v="5762" actId="6549"/>
        <pc:sldMkLst>
          <pc:docMk/>
          <pc:sldMk cId="1308068867" sldId="298"/>
        </pc:sldMkLst>
      </pc:sldChg>
      <pc:sldChg chg="modSp mod modNotesTx">
        <pc:chgData name="Tomáš Marek" userId="53742ee9-ccb9-420c-8223-d05f90d8c1c3" providerId="ADAL" clId="{D17E1D94-F08D-478F-900C-F03A9D1D5D1F}" dt="2021-03-25T14:28:46.604" v="4541" actId="20577"/>
        <pc:sldMkLst>
          <pc:docMk/>
          <pc:sldMk cId="1207196088" sldId="302"/>
        </pc:sldMkLst>
        <pc:spChg chg="mod">
          <ac:chgData name="Tomáš Marek" userId="53742ee9-ccb9-420c-8223-d05f90d8c1c3" providerId="ADAL" clId="{D17E1D94-F08D-478F-900C-F03A9D1D5D1F}" dt="2021-03-25T14:27:01.985" v="4523" actId="20577"/>
          <ac:spMkLst>
            <pc:docMk/>
            <pc:sldMk cId="1207196088" sldId="302"/>
            <ac:spMk id="3" creationId="{F53B1486-E576-483E-8799-EBE0BF9F8AB4}"/>
          </ac:spMkLst>
        </pc:spChg>
      </pc:sldChg>
      <pc:sldChg chg="addSp modSp mod modNotesTx">
        <pc:chgData name="Tomáš Marek" userId="53742ee9-ccb9-420c-8223-d05f90d8c1c3" providerId="ADAL" clId="{D17E1D94-F08D-478F-900C-F03A9D1D5D1F}" dt="2021-03-26T08:00:11.049" v="5800" actId="1076"/>
        <pc:sldMkLst>
          <pc:docMk/>
          <pc:sldMk cId="3071789045" sldId="304"/>
        </pc:sldMkLst>
        <pc:picChg chg="add mod">
          <ac:chgData name="Tomáš Marek" userId="53742ee9-ccb9-420c-8223-d05f90d8c1c3" providerId="ADAL" clId="{D17E1D94-F08D-478F-900C-F03A9D1D5D1F}" dt="2021-03-26T08:00:11.049" v="5800" actId="1076"/>
          <ac:picMkLst>
            <pc:docMk/>
            <pc:sldMk cId="3071789045" sldId="304"/>
            <ac:picMk id="4" creationId="{B2D7109B-5ED8-46A5-B35C-F762F3264582}"/>
          </ac:picMkLst>
        </pc:picChg>
      </pc:sldChg>
      <pc:sldChg chg="modNotesTx">
        <pc:chgData name="Tomáš Marek" userId="53742ee9-ccb9-420c-8223-d05f90d8c1c3" providerId="ADAL" clId="{D17E1D94-F08D-478F-900C-F03A9D1D5D1F}" dt="2021-03-25T14:37:17.658" v="5273" actId="20577"/>
        <pc:sldMkLst>
          <pc:docMk/>
          <pc:sldMk cId="2906386342" sldId="306"/>
        </pc:sldMkLst>
      </pc:sldChg>
      <pc:sldChg chg="ord modNotesTx">
        <pc:chgData name="Tomáš Marek" userId="53742ee9-ccb9-420c-8223-d05f90d8c1c3" providerId="ADAL" clId="{D17E1D94-F08D-478F-900C-F03A9D1D5D1F}" dt="2021-03-25T14:40:28.129" v="5632"/>
        <pc:sldMkLst>
          <pc:docMk/>
          <pc:sldMk cId="1593217219" sldId="309"/>
        </pc:sldMkLst>
      </pc:sldChg>
      <pc:sldChg chg="modNotesTx">
        <pc:chgData name="Tomáš Marek" userId="53742ee9-ccb9-420c-8223-d05f90d8c1c3" providerId="ADAL" clId="{D17E1D94-F08D-478F-900C-F03A9D1D5D1F}" dt="2021-03-25T14:40:17.923" v="5630" actId="20577"/>
        <pc:sldMkLst>
          <pc:docMk/>
          <pc:sldMk cId="327069703" sldId="311"/>
        </pc:sldMkLst>
      </pc:sldChg>
      <pc:sldChg chg="modNotesTx">
        <pc:chgData name="Tomáš Marek" userId="53742ee9-ccb9-420c-8223-d05f90d8c1c3" providerId="ADAL" clId="{D17E1D94-F08D-478F-900C-F03A9D1D5D1F}" dt="2021-03-25T14:36:44.470" v="5204" actId="20577"/>
        <pc:sldMkLst>
          <pc:docMk/>
          <pc:sldMk cId="2761223701" sldId="312"/>
        </pc:sldMkLst>
      </pc:sldChg>
      <pc:sldChg chg="modNotesTx">
        <pc:chgData name="Tomáš Marek" userId="53742ee9-ccb9-420c-8223-d05f90d8c1c3" providerId="ADAL" clId="{D17E1D94-F08D-478F-900C-F03A9D1D5D1F}" dt="2021-03-25T14:23:56.049" v="4428" actId="5793"/>
        <pc:sldMkLst>
          <pc:docMk/>
          <pc:sldMk cId="418651594" sldId="313"/>
        </pc:sldMkLst>
      </pc:sldChg>
      <pc:sldChg chg="modNotesTx">
        <pc:chgData name="Tomáš Marek" userId="53742ee9-ccb9-420c-8223-d05f90d8c1c3" providerId="ADAL" clId="{D17E1D94-F08D-478F-900C-F03A9D1D5D1F}" dt="2021-03-25T13:46:13.421" v="2539" actId="20577"/>
        <pc:sldMkLst>
          <pc:docMk/>
          <pc:sldMk cId="4200110969" sldId="316"/>
        </pc:sldMkLst>
      </pc:sldChg>
      <pc:sldChg chg="modNotesTx">
        <pc:chgData name="Tomáš Marek" userId="53742ee9-ccb9-420c-8223-d05f90d8c1c3" providerId="ADAL" clId="{D17E1D94-F08D-478F-900C-F03A9D1D5D1F}" dt="2021-03-25T13:44:37.725" v="2516" actId="20577"/>
        <pc:sldMkLst>
          <pc:docMk/>
          <pc:sldMk cId="2822090107" sldId="323"/>
        </pc:sldMkLst>
      </pc:sldChg>
      <pc:sldChg chg="del">
        <pc:chgData name="Tomáš Marek" userId="53742ee9-ccb9-420c-8223-d05f90d8c1c3" providerId="ADAL" clId="{D17E1D94-F08D-478F-900C-F03A9D1D5D1F}" dt="2021-03-25T11:03:56.144" v="3" actId="47"/>
        <pc:sldMkLst>
          <pc:docMk/>
          <pc:sldMk cId="0" sldId="395"/>
        </pc:sldMkLst>
      </pc:sldChg>
      <pc:sldChg chg="del">
        <pc:chgData name="Tomáš Marek" userId="53742ee9-ccb9-420c-8223-d05f90d8c1c3" providerId="ADAL" clId="{D17E1D94-F08D-478F-900C-F03A9D1D5D1F}" dt="2021-03-25T11:03:56.144" v="3" actId="47"/>
        <pc:sldMkLst>
          <pc:docMk/>
          <pc:sldMk cId="1522126788" sldId="401"/>
        </pc:sldMkLst>
      </pc:sldChg>
      <pc:sldChg chg="del">
        <pc:chgData name="Tomáš Marek" userId="53742ee9-ccb9-420c-8223-d05f90d8c1c3" providerId="ADAL" clId="{D17E1D94-F08D-478F-900C-F03A9D1D5D1F}" dt="2021-03-25T11:03:56.144" v="3" actId="47"/>
        <pc:sldMkLst>
          <pc:docMk/>
          <pc:sldMk cId="3262877088" sldId="408"/>
        </pc:sldMkLst>
      </pc:sldChg>
      <pc:sldChg chg="del">
        <pc:chgData name="Tomáš Marek" userId="53742ee9-ccb9-420c-8223-d05f90d8c1c3" providerId="ADAL" clId="{D17E1D94-F08D-478F-900C-F03A9D1D5D1F}" dt="2021-03-25T11:03:56.144" v="3" actId="47"/>
        <pc:sldMkLst>
          <pc:docMk/>
          <pc:sldMk cId="97273025" sldId="409"/>
        </pc:sldMkLst>
      </pc:sldChg>
      <pc:sldChg chg="del">
        <pc:chgData name="Tomáš Marek" userId="53742ee9-ccb9-420c-8223-d05f90d8c1c3" providerId="ADAL" clId="{D17E1D94-F08D-478F-900C-F03A9D1D5D1F}" dt="2021-03-25T11:03:56.144" v="3" actId="47"/>
        <pc:sldMkLst>
          <pc:docMk/>
          <pc:sldMk cId="2817759882" sldId="410"/>
        </pc:sldMkLst>
      </pc:sldChg>
      <pc:sldChg chg="del">
        <pc:chgData name="Tomáš Marek" userId="53742ee9-ccb9-420c-8223-d05f90d8c1c3" providerId="ADAL" clId="{D17E1D94-F08D-478F-900C-F03A9D1D5D1F}" dt="2021-03-25T11:03:56.144" v="3" actId="47"/>
        <pc:sldMkLst>
          <pc:docMk/>
          <pc:sldMk cId="2145960685" sldId="420"/>
        </pc:sldMkLst>
      </pc:sldChg>
      <pc:sldChg chg="add del">
        <pc:chgData name="Tomáš Marek" userId="53742ee9-ccb9-420c-8223-d05f90d8c1c3" providerId="ADAL" clId="{D17E1D94-F08D-478F-900C-F03A9D1D5D1F}" dt="2021-03-26T08:05:56.697" v="5834" actId="47"/>
        <pc:sldMkLst>
          <pc:docMk/>
          <pc:sldMk cId="1753328427" sldId="426"/>
        </pc:sldMkLst>
      </pc:sldChg>
      <pc:sldChg chg="modNotesTx">
        <pc:chgData name="Tomáš Marek" userId="53742ee9-ccb9-420c-8223-d05f90d8c1c3" providerId="ADAL" clId="{D17E1D94-F08D-478F-900C-F03A9D1D5D1F}" dt="2021-03-26T08:48:09.304" v="5874"/>
        <pc:sldMkLst>
          <pc:docMk/>
          <pc:sldMk cId="1367388404" sldId="483"/>
        </pc:sldMkLst>
      </pc:sldChg>
      <pc:sldChg chg="del">
        <pc:chgData name="Tomáš Marek" userId="53742ee9-ccb9-420c-8223-d05f90d8c1c3" providerId="ADAL" clId="{D17E1D94-F08D-478F-900C-F03A9D1D5D1F}" dt="2021-03-25T11:03:56.144" v="3" actId="47"/>
        <pc:sldMkLst>
          <pc:docMk/>
          <pc:sldMk cId="0" sldId="484"/>
        </pc:sldMkLst>
      </pc:sldChg>
      <pc:sldChg chg="add del">
        <pc:chgData name="Tomáš Marek" userId="53742ee9-ccb9-420c-8223-d05f90d8c1c3" providerId="ADAL" clId="{D17E1D94-F08D-478F-900C-F03A9D1D5D1F}" dt="2021-03-26T08:05:55.442" v="5833" actId="47"/>
        <pc:sldMkLst>
          <pc:docMk/>
          <pc:sldMk cId="3978419330" sldId="485"/>
        </pc:sldMkLst>
      </pc:sldChg>
      <pc:sldChg chg="del">
        <pc:chgData name="Tomáš Marek" userId="53742ee9-ccb9-420c-8223-d05f90d8c1c3" providerId="ADAL" clId="{D17E1D94-F08D-478F-900C-F03A9D1D5D1F}" dt="2021-03-25T11:03:56.144" v="3" actId="47"/>
        <pc:sldMkLst>
          <pc:docMk/>
          <pc:sldMk cId="289493219" sldId="523"/>
        </pc:sldMkLst>
      </pc:sldChg>
      <pc:sldChg chg="del">
        <pc:chgData name="Tomáš Marek" userId="53742ee9-ccb9-420c-8223-d05f90d8c1c3" providerId="ADAL" clId="{D17E1D94-F08D-478F-900C-F03A9D1D5D1F}" dt="2021-03-25T11:03:56.144" v="3" actId="47"/>
        <pc:sldMkLst>
          <pc:docMk/>
          <pc:sldMk cId="3640133206" sldId="526"/>
        </pc:sldMkLst>
      </pc:sldChg>
      <pc:sldChg chg="delSp del mod">
        <pc:chgData name="Tomáš Marek" userId="53742ee9-ccb9-420c-8223-d05f90d8c1c3" providerId="ADAL" clId="{D17E1D94-F08D-478F-900C-F03A9D1D5D1F}" dt="2021-03-25T11:03:42.503" v="2" actId="47"/>
        <pc:sldMkLst>
          <pc:docMk/>
          <pc:sldMk cId="478216488" sldId="527"/>
        </pc:sldMkLst>
        <pc:spChg chg="del">
          <ac:chgData name="Tomáš Marek" userId="53742ee9-ccb9-420c-8223-d05f90d8c1c3" providerId="ADAL" clId="{D17E1D94-F08D-478F-900C-F03A9D1D5D1F}" dt="2021-03-25T11:03:40.637" v="1" actId="478"/>
          <ac:spMkLst>
            <pc:docMk/>
            <pc:sldMk cId="478216488" sldId="527"/>
            <ac:spMk id="6" creationId="{EBBACE81-82CB-4A55-BCE9-955BE1BA5E94}"/>
          </ac:spMkLst>
        </pc:spChg>
        <pc:picChg chg="del">
          <ac:chgData name="Tomáš Marek" userId="53742ee9-ccb9-420c-8223-d05f90d8c1c3" providerId="ADAL" clId="{D17E1D94-F08D-478F-900C-F03A9D1D5D1F}" dt="2021-03-25T11:03:39.276" v="0" actId="478"/>
          <ac:picMkLst>
            <pc:docMk/>
            <pc:sldMk cId="478216488" sldId="527"/>
            <ac:picMk id="5" creationId="{F7A33CFB-B951-45FA-8787-876D4E7F4566}"/>
          </ac:picMkLst>
        </pc:picChg>
      </pc:sldChg>
      <pc:sldChg chg="modSp mod modNotesTx">
        <pc:chgData name="Tomáš Marek" userId="53742ee9-ccb9-420c-8223-d05f90d8c1c3" providerId="ADAL" clId="{D17E1D94-F08D-478F-900C-F03A9D1D5D1F}" dt="2021-03-26T08:04:25.408" v="5825" actId="6549"/>
        <pc:sldMkLst>
          <pc:docMk/>
          <pc:sldMk cId="716737123" sldId="530"/>
        </pc:sldMkLst>
        <pc:spChg chg="mod">
          <ac:chgData name="Tomáš Marek" userId="53742ee9-ccb9-420c-8223-d05f90d8c1c3" providerId="ADAL" clId="{D17E1D94-F08D-478F-900C-F03A9D1D5D1F}" dt="2021-03-25T13:12:24.148" v="552"/>
          <ac:spMkLst>
            <pc:docMk/>
            <pc:sldMk cId="716737123" sldId="530"/>
            <ac:spMk id="3" creationId="{F73DEC33-9725-448A-A1A6-8A3903FA77A9}"/>
          </ac:spMkLst>
        </pc:spChg>
      </pc:sldChg>
      <pc:sldChg chg="modNotesTx">
        <pc:chgData name="Tomáš Marek" userId="53742ee9-ccb9-420c-8223-d05f90d8c1c3" providerId="ADAL" clId="{D17E1D94-F08D-478F-900C-F03A9D1D5D1F}" dt="2021-03-25T13:21:49.737" v="961" actId="20577"/>
        <pc:sldMkLst>
          <pc:docMk/>
          <pc:sldMk cId="2415169371" sldId="533"/>
        </pc:sldMkLst>
      </pc:sldChg>
      <pc:sldChg chg="addSp modSp modNotesTx">
        <pc:chgData name="Tomáš Marek" userId="53742ee9-ccb9-420c-8223-d05f90d8c1c3" providerId="ADAL" clId="{D17E1D94-F08D-478F-900C-F03A9D1D5D1F}" dt="2021-03-26T08:05:48.947" v="5832"/>
        <pc:sldMkLst>
          <pc:docMk/>
          <pc:sldMk cId="1211730150" sldId="537"/>
        </pc:sldMkLst>
        <pc:picChg chg="add mod">
          <ac:chgData name="Tomáš Marek" userId="53742ee9-ccb9-420c-8223-d05f90d8c1c3" providerId="ADAL" clId="{D17E1D94-F08D-478F-900C-F03A9D1D5D1F}" dt="2021-03-26T08:05:48.947" v="5832"/>
          <ac:picMkLst>
            <pc:docMk/>
            <pc:sldMk cId="1211730150" sldId="537"/>
            <ac:picMk id="4" creationId="{E8C04DAA-9BC3-4A80-BEE1-8FFCE5A73CEB}"/>
          </ac:picMkLst>
        </pc:picChg>
      </pc:sldChg>
      <pc:sldChg chg="modSp mod ord">
        <pc:chgData name="Tomáš Marek" userId="53742ee9-ccb9-420c-8223-d05f90d8c1c3" providerId="ADAL" clId="{D17E1D94-F08D-478F-900C-F03A9D1D5D1F}" dt="2021-03-26T08:57:00.010" v="5920"/>
        <pc:sldMkLst>
          <pc:docMk/>
          <pc:sldMk cId="2495949875" sldId="538"/>
        </pc:sldMkLst>
        <pc:spChg chg="mod">
          <ac:chgData name="Tomáš Marek" userId="53742ee9-ccb9-420c-8223-d05f90d8c1c3" providerId="ADAL" clId="{D17E1D94-F08D-478F-900C-F03A9D1D5D1F}" dt="2021-03-26T08:56:16.440" v="5887" actId="20577"/>
          <ac:spMkLst>
            <pc:docMk/>
            <pc:sldMk cId="2495949875" sldId="538"/>
            <ac:spMk id="2" creationId="{2331B60D-C566-4D17-BEC2-8B82038BC36B}"/>
          </ac:spMkLst>
        </pc:spChg>
        <pc:spChg chg="mod">
          <ac:chgData name="Tomáš Marek" userId="53742ee9-ccb9-420c-8223-d05f90d8c1c3" providerId="ADAL" clId="{D17E1D94-F08D-478F-900C-F03A9D1D5D1F}" dt="2021-03-26T08:56:39.813" v="5918" actId="113"/>
          <ac:spMkLst>
            <pc:docMk/>
            <pc:sldMk cId="2495949875" sldId="538"/>
            <ac:spMk id="3" creationId="{ACDB71EB-D9EE-4FBA-AF6A-75F93EC216EC}"/>
          </ac:spMkLst>
        </pc:spChg>
      </pc:sldChg>
      <pc:sldChg chg="del">
        <pc:chgData name="Tomáš Marek" userId="53742ee9-ccb9-420c-8223-d05f90d8c1c3" providerId="ADAL" clId="{D17E1D94-F08D-478F-900C-F03A9D1D5D1F}" dt="2021-03-25T11:03:56.144" v="3" actId="47"/>
        <pc:sldMkLst>
          <pc:docMk/>
          <pc:sldMk cId="258683903" sldId="539"/>
        </pc:sldMkLst>
      </pc:sldChg>
      <pc:sldChg chg="del">
        <pc:chgData name="Tomáš Marek" userId="53742ee9-ccb9-420c-8223-d05f90d8c1c3" providerId="ADAL" clId="{D17E1D94-F08D-478F-900C-F03A9D1D5D1F}" dt="2021-03-25T11:03:56.144" v="3" actId="47"/>
        <pc:sldMkLst>
          <pc:docMk/>
          <pc:sldMk cId="967724073" sldId="540"/>
        </pc:sldMkLst>
      </pc:sldChg>
      <pc:sldChg chg="modSp add mod modNotesTx">
        <pc:chgData name="Tomáš Marek" userId="53742ee9-ccb9-420c-8223-d05f90d8c1c3" providerId="ADAL" clId="{D17E1D94-F08D-478F-900C-F03A9D1D5D1F}" dt="2021-03-26T08:00:22.369" v="5802" actId="1440"/>
        <pc:sldMkLst>
          <pc:docMk/>
          <pc:sldMk cId="3742627772" sldId="563"/>
        </pc:sldMkLst>
        <pc:picChg chg="mod">
          <ac:chgData name="Tomáš Marek" userId="53742ee9-ccb9-420c-8223-d05f90d8c1c3" providerId="ADAL" clId="{D17E1D94-F08D-478F-900C-F03A9D1D5D1F}" dt="2021-03-26T08:00:22.369" v="5802" actId="1440"/>
          <ac:picMkLst>
            <pc:docMk/>
            <pc:sldMk cId="3742627772" sldId="563"/>
            <ac:picMk id="2" creationId="{63361B98-005A-4020-8B02-9F455C41E31C}"/>
          </ac:picMkLst>
        </pc:picChg>
      </pc:sldChg>
      <pc:sldChg chg="addSp modSp new mod">
        <pc:chgData name="Tomáš Marek" userId="53742ee9-ccb9-420c-8223-d05f90d8c1c3" providerId="ADAL" clId="{D17E1D94-F08D-478F-900C-F03A9D1D5D1F}" dt="2021-03-26T07:56:30.784" v="5647" actId="1076"/>
        <pc:sldMkLst>
          <pc:docMk/>
          <pc:sldMk cId="4276636081" sldId="564"/>
        </pc:sldMkLst>
        <pc:picChg chg="add mod">
          <ac:chgData name="Tomáš Marek" userId="53742ee9-ccb9-420c-8223-d05f90d8c1c3" providerId="ADAL" clId="{D17E1D94-F08D-478F-900C-F03A9D1D5D1F}" dt="2021-03-26T07:56:30.784" v="5647" actId="1076"/>
          <ac:picMkLst>
            <pc:docMk/>
            <pc:sldMk cId="4276636081" sldId="564"/>
            <ac:picMk id="3" creationId="{6E794A53-818B-4BFB-9D86-C8ED853C29CB}"/>
          </ac:picMkLst>
        </pc:picChg>
        <pc:picChg chg="add mod ord">
          <ac:chgData name="Tomáš Marek" userId="53742ee9-ccb9-420c-8223-d05f90d8c1c3" providerId="ADAL" clId="{D17E1D94-F08D-478F-900C-F03A9D1D5D1F}" dt="2021-03-26T07:56:28.657" v="5646" actId="1076"/>
          <ac:picMkLst>
            <pc:docMk/>
            <pc:sldMk cId="4276636081" sldId="564"/>
            <ac:picMk id="5" creationId="{87FBA3A8-F76D-418F-9CE8-1A77129F5294}"/>
          </ac:picMkLst>
        </pc:picChg>
      </pc:sldChg>
      <pc:sldChg chg="new del modNotesTx">
        <pc:chgData name="Tomáš Marek" userId="53742ee9-ccb9-420c-8223-d05f90d8c1c3" providerId="ADAL" clId="{D17E1D94-F08D-478F-900C-F03A9D1D5D1F}" dt="2021-03-26T07:56:58.719" v="5650" actId="47"/>
        <pc:sldMkLst>
          <pc:docMk/>
          <pc:sldMk cId="1646740070" sldId="565"/>
        </pc:sldMkLst>
      </pc:sldChg>
      <pc:sldChg chg="addSp modSp new mod">
        <pc:chgData name="Tomáš Marek" userId="53742ee9-ccb9-420c-8223-d05f90d8c1c3" providerId="ADAL" clId="{D17E1D94-F08D-478F-900C-F03A9D1D5D1F}" dt="2021-03-26T07:58:24.714" v="5764" actId="1076"/>
        <pc:sldMkLst>
          <pc:docMk/>
          <pc:sldMk cId="2074894411" sldId="566"/>
        </pc:sldMkLst>
        <pc:picChg chg="add mod">
          <ac:chgData name="Tomáš Marek" userId="53742ee9-ccb9-420c-8223-d05f90d8c1c3" providerId="ADAL" clId="{D17E1D94-F08D-478F-900C-F03A9D1D5D1F}" dt="2021-03-25T14:10:24.558" v="3977"/>
          <ac:picMkLst>
            <pc:docMk/>
            <pc:sldMk cId="2074894411" sldId="566"/>
            <ac:picMk id="3" creationId="{9A58CBA8-B013-4A38-B0A4-FA0B18671111}"/>
          </ac:picMkLst>
        </pc:picChg>
        <pc:picChg chg="add mod">
          <ac:chgData name="Tomáš Marek" userId="53742ee9-ccb9-420c-8223-d05f90d8c1c3" providerId="ADAL" clId="{D17E1D94-F08D-478F-900C-F03A9D1D5D1F}" dt="2021-03-26T07:58:24.714" v="5764" actId="1076"/>
          <ac:picMkLst>
            <pc:docMk/>
            <pc:sldMk cId="2074894411" sldId="566"/>
            <ac:picMk id="4" creationId="{9876D0EA-0A99-492E-A24E-7029DBAFEC7F}"/>
          </ac:picMkLst>
        </pc:picChg>
        <pc:picChg chg="add mod">
          <ac:chgData name="Tomáš Marek" userId="53742ee9-ccb9-420c-8223-d05f90d8c1c3" providerId="ADAL" clId="{D17E1D94-F08D-478F-900C-F03A9D1D5D1F}" dt="2021-03-25T14:10:55.817" v="3981" actId="1076"/>
          <ac:picMkLst>
            <pc:docMk/>
            <pc:sldMk cId="2074894411" sldId="566"/>
            <ac:picMk id="5" creationId="{E1E0F1A8-987B-4338-B7E2-614F74AA0CA1}"/>
          </ac:picMkLst>
        </pc:picChg>
      </pc:sldChg>
      <pc:sldChg chg="addSp delSp modSp add del mod setBg">
        <pc:chgData name="Tomáš Marek" userId="53742ee9-ccb9-420c-8223-d05f90d8c1c3" providerId="ADAL" clId="{D17E1D94-F08D-478F-900C-F03A9D1D5D1F}" dt="2021-03-26T08:03:39.617" v="5819" actId="1440"/>
        <pc:sldMkLst>
          <pc:docMk/>
          <pc:sldMk cId="1752263215" sldId="567"/>
        </pc:sldMkLst>
        <pc:picChg chg="del">
          <ac:chgData name="Tomáš Marek" userId="53742ee9-ccb9-420c-8223-d05f90d8c1c3" providerId="ADAL" clId="{D17E1D94-F08D-478F-900C-F03A9D1D5D1F}" dt="2021-03-26T07:54:11.454" v="5641" actId="478"/>
          <ac:picMkLst>
            <pc:docMk/>
            <pc:sldMk cId="1752263215" sldId="567"/>
            <ac:picMk id="3" creationId="{F4BF2E90-75CF-4038-A573-DA9964434943}"/>
          </ac:picMkLst>
        </pc:picChg>
        <pc:picChg chg="add mod ord">
          <ac:chgData name="Tomáš Marek" userId="53742ee9-ccb9-420c-8223-d05f90d8c1c3" providerId="ADAL" clId="{D17E1D94-F08D-478F-900C-F03A9D1D5D1F}" dt="2021-03-26T08:03:39.617" v="5819" actId="1440"/>
          <ac:picMkLst>
            <pc:docMk/>
            <pc:sldMk cId="1752263215" sldId="567"/>
            <ac:picMk id="6" creationId="{2A61A3A3-72A5-4F49-A2B8-D0EA7FF2E0E0}"/>
          </ac:picMkLst>
        </pc:picChg>
      </pc:sldChg>
      <pc:sldChg chg="modSp add mod modNotesTx">
        <pc:chgData name="Tomáš Marek" userId="53742ee9-ccb9-420c-8223-d05f90d8c1c3" providerId="ADAL" clId="{D17E1D94-F08D-478F-900C-F03A9D1D5D1F}" dt="2021-03-26T07:57:46.061" v="5761" actId="6549"/>
        <pc:sldMkLst>
          <pc:docMk/>
          <pc:sldMk cId="4202312001" sldId="568"/>
        </pc:sldMkLst>
        <pc:spChg chg="mod">
          <ac:chgData name="Tomáš Marek" userId="53742ee9-ccb9-420c-8223-d05f90d8c1c3" providerId="ADAL" clId="{D17E1D94-F08D-478F-900C-F03A9D1D5D1F}" dt="2021-03-26T07:57:41.641" v="5759" actId="2711"/>
          <ac:spMkLst>
            <pc:docMk/>
            <pc:sldMk cId="4202312001" sldId="568"/>
            <ac:spMk id="9" creationId="{35A66029-FFF3-4AF2-9FD0-60E9C6DA60DF}"/>
          </ac:spMkLst>
        </pc:spChg>
      </pc:sldChg>
    </pc:docChg>
  </pc:docChgLst>
  <pc:docChgLst>
    <pc:chgData name="Tomáš Marek" userId="53742ee9-ccb9-420c-8223-d05f90d8c1c3" providerId="ADAL" clId="{0CECAB71-41AF-4EC6-9832-F21D54519762}"/>
    <pc:docChg chg="undo custSel addSld delSld modSld sldOrd">
      <pc:chgData name="Tomáš Marek" userId="53742ee9-ccb9-420c-8223-d05f90d8c1c3" providerId="ADAL" clId="{0CECAB71-41AF-4EC6-9832-F21D54519762}" dt="2022-03-10T19:19:05.125" v="1072"/>
      <pc:docMkLst>
        <pc:docMk/>
      </pc:docMkLst>
      <pc:sldChg chg="modSp mod">
        <pc:chgData name="Tomáš Marek" userId="53742ee9-ccb9-420c-8223-d05f90d8c1c3" providerId="ADAL" clId="{0CECAB71-41AF-4EC6-9832-F21D54519762}" dt="2022-03-10T16:32:00.941" v="20" actId="20577"/>
        <pc:sldMkLst>
          <pc:docMk/>
          <pc:sldMk cId="2688190691" sldId="256"/>
        </pc:sldMkLst>
        <pc:spChg chg="mod">
          <ac:chgData name="Tomáš Marek" userId="53742ee9-ccb9-420c-8223-d05f90d8c1c3" providerId="ADAL" clId="{0CECAB71-41AF-4EC6-9832-F21D54519762}" dt="2022-03-10T16:32:00.941" v="20" actId="20577"/>
          <ac:spMkLst>
            <pc:docMk/>
            <pc:sldMk cId="2688190691" sldId="256"/>
            <ac:spMk id="3" creationId="{ED7B73D7-7718-4864-83BF-4A4A630DA977}"/>
          </ac:spMkLst>
        </pc:spChg>
      </pc:sldChg>
      <pc:sldChg chg="modSp mod">
        <pc:chgData name="Tomáš Marek" userId="53742ee9-ccb9-420c-8223-d05f90d8c1c3" providerId="ADAL" clId="{0CECAB71-41AF-4EC6-9832-F21D54519762}" dt="2022-03-10T18:20:01.716" v="368" actId="20577"/>
        <pc:sldMkLst>
          <pc:docMk/>
          <pc:sldMk cId="2185869768" sldId="279"/>
        </pc:sldMkLst>
        <pc:spChg chg="mod">
          <ac:chgData name="Tomáš Marek" userId="53742ee9-ccb9-420c-8223-d05f90d8c1c3" providerId="ADAL" clId="{0CECAB71-41AF-4EC6-9832-F21D54519762}" dt="2022-03-10T18:20:01.716" v="368" actId="20577"/>
          <ac:spMkLst>
            <pc:docMk/>
            <pc:sldMk cId="2185869768" sldId="279"/>
            <ac:spMk id="3" creationId="{94C430B4-610A-4367-A6A2-E2B536287A2F}"/>
          </ac:spMkLst>
        </pc:spChg>
      </pc:sldChg>
      <pc:sldChg chg="modSp mod">
        <pc:chgData name="Tomáš Marek" userId="53742ee9-ccb9-420c-8223-d05f90d8c1c3" providerId="ADAL" clId="{0CECAB71-41AF-4EC6-9832-F21D54519762}" dt="2022-03-10T18:27:28.156" v="429" actId="948"/>
        <pc:sldMkLst>
          <pc:docMk/>
          <pc:sldMk cId="2646143988" sldId="281"/>
        </pc:sldMkLst>
        <pc:spChg chg="mod">
          <ac:chgData name="Tomáš Marek" userId="53742ee9-ccb9-420c-8223-d05f90d8c1c3" providerId="ADAL" clId="{0CECAB71-41AF-4EC6-9832-F21D54519762}" dt="2022-03-10T18:27:28.156" v="429" actId="948"/>
          <ac:spMkLst>
            <pc:docMk/>
            <pc:sldMk cId="2646143988" sldId="281"/>
            <ac:spMk id="3" creationId="{443A895A-7EDA-4939-870A-40A48F9AC86B}"/>
          </ac:spMkLst>
        </pc:spChg>
      </pc:sldChg>
      <pc:sldChg chg="modSp mod">
        <pc:chgData name="Tomáš Marek" userId="53742ee9-ccb9-420c-8223-d05f90d8c1c3" providerId="ADAL" clId="{0CECAB71-41AF-4EC6-9832-F21D54519762}" dt="2022-03-10T18:30:24.842" v="457" actId="114"/>
        <pc:sldMkLst>
          <pc:docMk/>
          <pc:sldMk cId="2833345828" sldId="282"/>
        </pc:sldMkLst>
        <pc:spChg chg="mod">
          <ac:chgData name="Tomáš Marek" userId="53742ee9-ccb9-420c-8223-d05f90d8c1c3" providerId="ADAL" clId="{0CECAB71-41AF-4EC6-9832-F21D54519762}" dt="2022-03-10T18:30:24.842" v="457" actId="114"/>
          <ac:spMkLst>
            <pc:docMk/>
            <pc:sldMk cId="2833345828" sldId="282"/>
            <ac:spMk id="3" creationId="{1795A482-F6D3-467E-B719-667A0FA07270}"/>
          </ac:spMkLst>
        </pc:spChg>
      </pc:sldChg>
      <pc:sldChg chg="modSp mod">
        <pc:chgData name="Tomáš Marek" userId="53742ee9-ccb9-420c-8223-d05f90d8c1c3" providerId="ADAL" clId="{0CECAB71-41AF-4EC6-9832-F21D54519762}" dt="2022-03-10T18:31:21.848" v="486" actId="114"/>
        <pc:sldMkLst>
          <pc:docMk/>
          <pc:sldMk cId="1614239034" sldId="283"/>
        </pc:sldMkLst>
        <pc:spChg chg="mod">
          <ac:chgData name="Tomáš Marek" userId="53742ee9-ccb9-420c-8223-d05f90d8c1c3" providerId="ADAL" clId="{0CECAB71-41AF-4EC6-9832-F21D54519762}" dt="2022-03-10T18:31:21.848" v="486" actId="114"/>
          <ac:spMkLst>
            <pc:docMk/>
            <pc:sldMk cId="1614239034" sldId="283"/>
            <ac:spMk id="3" creationId="{3165892C-2512-4146-8D64-61643B6A8E21}"/>
          </ac:spMkLst>
        </pc:spChg>
      </pc:sldChg>
      <pc:sldChg chg="modSp mod">
        <pc:chgData name="Tomáš Marek" userId="53742ee9-ccb9-420c-8223-d05f90d8c1c3" providerId="ADAL" clId="{0CECAB71-41AF-4EC6-9832-F21D54519762}" dt="2022-03-10T18:32:21.042" v="489"/>
        <pc:sldMkLst>
          <pc:docMk/>
          <pc:sldMk cId="7467913" sldId="284"/>
        </pc:sldMkLst>
        <pc:spChg chg="mod">
          <ac:chgData name="Tomáš Marek" userId="53742ee9-ccb9-420c-8223-d05f90d8c1c3" providerId="ADAL" clId="{0CECAB71-41AF-4EC6-9832-F21D54519762}" dt="2022-03-10T18:32:21.042" v="489"/>
          <ac:spMkLst>
            <pc:docMk/>
            <pc:sldMk cId="7467913" sldId="284"/>
            <ac:spMk id="3" creationId="{FD543683-A02A-407E-9D8D-B36D8F4DE2F3}"/>
          </ac:spMkLst>
        </pc:spChg>
      </pc:sldChg>
      <pc:sldChg chg="modSp mod">
        <pc:chgData name="Tomáš Marek" userId="53742ee9-ccb9-420c-8223-d05f90d8c1c3" providerId="ADAL" clId="{0CECAB71-41AF-4EC6-9832-F21D54519762}" dt="2022-03-10T18:23:59.801" v="427" actId="27636"/>
        <pc:sldMkLst>
          <pc:docMk/>
          <pc:sldMk cId="3081730646" sldId="285"/>
        </pc:sldMkLst>
        <pc:spChg chg="mod">
          <ac:chgData name="Tomáš Marek" userId="53742ee9-ccb9-420c-8223-d05f90d8c1c3" providerId="ADAL" clId="{0CECAB71-41AF-4EC6-9832-F21D54519762}" dt="2022-03-10T18:23:59.801" v="427" actId="27636"/>
          <ac:spMkLst>
            <pc:docMk/>
            <pc:sldMk cId="3081730646" sldId="285"/>
            <ac:spMk id="3" creationId="{227CAA77-B0A5-4216-9F80-066D7B971425}"/>
          </ac:spMkLst>
        </pc:spChg>
      </pc:sldChg>
      <pc:sldChg chg="modSp mod">
        <pc:chgData name="Tomáš Marek" userId="53742ee9-ccb9-420c-8223-d05f90d8c1c3" providerId="ADAL" clId="{0CECAB71-41AF-4EC6-9832-F21D54519762}" dt="2022-03-10T18:48:55.928" v="733" actId="20577"/>
        <pc:sldMkLst>
          <pc:docMk/>
          <pc:sldMk cId="3673548643" sldId="287"/>
        </pc:sldMkLst>
        <pc:spChg chg="mod">
          <ac:chgData name="Tomáš Marek" userId="53742ee9-ccb9-420c-8223-d05f90d8c1c3" providerId="ADAL" clId="{0CECAB71-41AF-4EC6-9832-F21D54519762}" dt="2022-03-10T18:48:55.928" v="733" actId="20577"/>
          <ac:spMkLst>
            <pc:docMk/>
            <pc:sldMk cId="3673548643" sldId="287"/>
            <ac:spMk id="3" creationId="{3F328F4D-7A6E-45D9-B590-D81A8EA5E68A}"/>
          </ac:spMkLst>
        </pc:spChg>
      </pc:sldChg>
      <pc:sldChg chg="modSp mod">
        <pc:chgData name="Tomáš Marek" userId="53742ee9-ccb9-420c-8223-d05f90d8c1c3" providerId="ADAL" clId="{0CECAB71-41AF-4EC6-9832-F21D54519762}" dt="2022-03-10T19:01:14.342" v="765" actId="948"/>
        <pc:sldMkLst>
          <pc:docMk/>
          <pc:sldMk cId="3797392035" sldId="290"/>
        </pc:sldMkLst>
        <pc:spChg chg="mod">
          <ac:chgData name="Tomáš Marek" userId="53742ee9-ccb9-420c-8223-d05f90d8c1c3" providerId="ADAL" clId="{0CECAB71-41AF-4EC6-9832-F21D54519762}" dt="2022-03-10T19:01:14.342" v="765" actId="948"/>
          <ac:spMkLst>
            <pc:docMk/>
            <pc:sldMk cId="3797392035" sldId="290"/>
            <ac:spMk id="3" creationId="{1AF0EB87-9681-4BD1-A449-EA8CA5705357}"/>
          </ac:spMkLst>
        </pc:spChg>
      </pc:sldChg>
      <pc:sldChg chg="addSp delSp mod">
        <pc:chgData name="Tomáš Marek" userId="53742ee9-ccb9-420c-8223-d05f90d8c1c3" providerId="ADAL" clId="{0CECAB71-41AF-4EC6-9832-F21D54519762}" dt="2022-03-10T18:56:59.463" v="742" actId="22"/>
        <pc:sldMkLst>
          <pc:docMk/>
          <pc:sldMk cId="1784822084" sldId="293"/>
        </pc:sldMkLst>
        <pc:spChg chg="add del">
          <ac:chgData name="Tomáš Marek" userId="53742ee9-ccb9-420c-8223-d05f90d8c1c3" providerId="ADAL" clId="{0CECAB71-41AF-4EC6-9832-F21D54519762}" dt="2022-03-10T18:56:59.463" v="742" actId="22"/>
          <ac:spMkLst>
            <pc:docMk/>
            <pc:sldMk cId="1784822084" sldId="293"/>
            <ac:spMk id="6" creationId="{6EBEB07D-9A55-425B-9C92-77C101097656}"/>
          </ac:spMkLst>
        </pc:spChg>
      </pc:sldChg>
      <pc:sldChg chg="modSp mod">
        <pc:chgData name="Tomáš Marek" userId="53742ee9-ccb9-420c-8223-d05f90d8c1c3" providerId="ADAL" clId="{0CECAB71-41AF-4EC6-9832-F21D54519762}" dt="2022-03-10T18:56:11.046" v="738" actId="948"/>
        <pc:sldMkLst>
          <pc:docMk/>
          <pc:sldMk cId="282973647" sldId="295"/>
        </pc:sldMkLst>
        <pc:spChg chg="mod">
          <ac:chgData name="Tomáš Marek" userId="53742ee9-ccb9-420c-8223-d05f90d8c1c3" providerId="ADAL" clId="{0CECAB71-41AF-4EC6-9832-F21D54519762}" dt="2022-03-10T18:56:11.046" v="738" actId="948"/>
          <ac:spMkLst>
            <pc:docMk/>
            <pc:sldMk cId="282973647" sldId="295"/>
            <ac:spMk id="3" creationId="{11479EFD-6303-41E5-92CE-124E51C7B18F}"/>
          </ac:spMkLst>
        </pc:spChg>
      </pc:sldChg>
      <pc:sldChg chg="modSp mod">
        <pc:chgData name="Tomáš Marek" userId="53742ee9-ccb9-420c-8223-d05f90d8c1c3" providerId="ADAL" clId="{0CECAB71-41AF-4EC6-9832-F21D54519762}" dt="2022-03-10T19:12:28.104" v="1024" actId="404"/>
        <pc:sldMkLst>
          <pc:docMk/>
          <pc:sldMk cId="1308068867" sldId="298"/>
        </pc:sldMkLst>
        <pc:spChg chg="mod">
          <ac:chgData name="Tomáš Marek" userId="53742ee9-ccb9-420c-8223-d05f90d8c1c3" providerId="ADAL" clId="{0CECAB71-41AF-4EC6-9832-F21D54519762}" dt="2022-03-10T19:12:28.104" v="1024" actId="404"/>
          <ac:spMkLst>
            <pc:docMk/>
            <pc:sldMk cId="1308068867" sldId="298"/>
            <ac:spMk id="3" creationId="{8F87B0B9-BE9E-4E48-8215-9257608D7D92}"/>
          </ac:spMkLst>
        </pc:spChg>
      </pc:sldChg>
      <pc:sldChg chg="modSp mod">
        <pc:chgData name="Tomáš Marek" userId="53742ee9-ccb9-420c-8223-d05f90d8c1c3" providerId="ADAL" clId="{0CECAB71-41AF-4EC6-9832-F21D54519762}" dt="2022-03-10T18:44:37.402" v="711" actId="20577"/>
        <pc:sldMkLst>
          <pc:docMk/>
          <pc:sldMk cId="2822090107" sldId="323"/>
        </pc:sldMkLst>
        <pc:spChg chg="mod">
          <ac:chgData name="Tomáš Marek" userId="53742ee9-ccb9-420c-8223-d05f90d8c1c3" providerId="ADAL" clId="{0CECAB71-41AF-4EC6-9832-F21D54519762}" dt="2022-03-10T18:44:37.402" v="711" actId="20577"/>
          <ac:spMkLst>
            <pc:docMk/>
            <pc:sldMk cId="2822090107" sldId="323"/>
            <ac:spMk id="3" creationId="{B8E2AF05-EA63-4ABC-98A2-D2C50974AA31}"/>
          </ac:spMkLst>
        </pc:spChg>
      </pc:sldChg>
      <pc:sldChg chg="modSp add mod setBg">
        <pc:chgData name="Tomáš Marek" userId="53742ee9-ccb9-420c-8223-d05f90d8c1c3" providerId="ADAL" clId="{0CECAB71-41AF-4EC6-9832-F21D54519762}" dt="2022-03-10T16:39:00.391" v="73" actId="114"/>
        <pc:sldMkLst>
          <pc:docMk/>
          <pc:sldMk cId="289493219" sldId="523"/>
        </pc:sldMkLst>
        <pc:spChg chg="mod">
          <ac:chgData name="Tomáš Marek" userId="53742ee9-ccb9-420c-8223-d05f90d8c1c3" providerId="ADAL" clId="{0CECAB71-41AF-4EC6-9832-F21D54519762}" dt="2022-03-10T16:38:53.016" v="71" actId="20577"/>
          <ac:spMkLst>
            <pc:docMk/>
            <pc:sldMk cId="289493219" sldId="523"/>
            <ac:spMk id="2" creationId="{820DA306-B1DD-4A52-BFEC-011D47EB3994}"/>
          </ac:spMkLst>
        </pc:spChg>
        <pc:spChg chg="mod">
          <ac:chgData name="Tomáš Marek" userId="53742ee9-ccb9-420c-8223-d05f90d8c1c3" providerId="ADAL" clId="{0CECAB71-41AF-4EC6-9832-F21D54519762}" dt="2022-03-10T16:39:00.391" v="73" actId="114"/>
          <ac:spMkLst>
            <pc:docMk/>
            <pc:sldMk cId="289493219" sldId="523"/>
            <ac:spMk id="3" creationId="{7CE4CF1D-D102-4EFF-A717-BACD357EBBB1}"/>
          </ac:spMkLst>
        </pc:spChg>
      </pc:sldChg>
      <pc:sldChg chg="add">
        <pc:chgData name="Tomáš Marek" userId="53742ee9-ccb9-420c-8223-d05f90d8c1c3" providerId="ADAL" clId="{0CECAB71-41AF-4EC6-9832-F21D54519762}" dt="2022-03-10T14:39:41.836" v="0"/>
        <pc:sldMkLst>
          <pc:docMk/>
          <pc:sldMk cId="3640133206" sldId="526"/>
        </pc:sldMkLst>
      </pc:sldChg>
      <pc:sldChg chg="modSp mod">
        <pc:chgData name="Tomáš Marek" userId="53742ee9-ccb9-420c-8223-d05f90d8c1c3" providerId="ADAL" clId="{0CECAB71-41AF-4EC6-9832-F21D54519762}" dt="2022-03-10T17:10:39.379" v="173" actId="6549"/>
        <pc:sldMkLst>
          <pc:docMk/>
          <pc:sldMk cId="716737123" sldId="530"/>
        </pc:sldMkLst>
        <pc:spChg chg="mod">
          <ac:chgData name="Tomáš Marek" userId="53742ee9-ccb9-420c-8223-d05f90d8c1c3" providerId="ADAL" clId="{0CECAB71-41AF-4EC6-9832-F21D54519762}" dt="2022-03-10T17:10:39.379" v="173" actId="6549"/>
          <ac:spMkLst>
            <pc:docMk/>
            <pc:sldMk cId="716737123" sldId="530"/>
            <ac:spMk id="3" creationId="{F73DEC33-9725-448A-A1A6-8A3903FA77A9}"/>
          </ac:spMkLst>
        </pc:spChg>
      </pc:sldChg>
      <pc:sldChg chg="modSp mod">
        <pc:chgData name="Tomáš Marek" userId="53742ee9-ccb9-420c-8223-d05f90d8c1c3" providerId="ADAL" clId="{0CECAB71-41AF-4EC6-9832-F21D54519762}" dt="2022-03-10T18:49:51.633" v="737" actId="20577"/>
        <pc:sldMkLst>
          <pc:docMk/>
          <pc:sldMk cId="2121032509" sldId="534"/>
        </pc:sldMkLst>
        <pc:spChg chg="mod">
          <ac:chgData name="Tomáš Marek" userId="53742ee9-ccb9-420c-8223-d05f90d8c1c3" providerId="ADAL" clId="{0CECAB71-41AF-4EC6-9832-F21D54519762}" dt="2022-03-10T18:49:51.633" v="737" actId="20577"/>
          <ac:spMkLst>
            <pc:docMk/>
            <pc:sldMk cId="2121032509" sldId="534"/>
            <ac:spMk id="3" creationId="{242EF3A2-4077-46BC-926C-5220486F069A}"/>
          </ac:spMkLst>
        </pc:spChg>
      </pc:sldChg>
      <pc:sldChg chg="modSp mod">
        <pc:chgData name="Tomáš Marek" userId="53742ee9-ccb9-420c-8223-d05f90d8c1c3" providerId="ADAL" clId="{0CECAB71-41AF-4EC6-9832-F21D54519762}" dt="2022-03-10T17:16:29.717" v="190" actId="114"/>
        <pc:sldMkLst>
          <pc:docMk/>
          <pc:sldMk cId="1211730150" sldId="537"/>
        </pc:sldMkLst>
        <pc:spChg chg="mod">
          <ac:chgData name="Tomáš Marek" userId="53742ee9-ccb9-420c-8223-d05f90d8c1c3" providerId="ADAL" clId="{0CECAB71-41AF-4EC6-9832-F21D54519762}" dt="2022-03-10T17:16:29.717" v="190" actId="114"/>
          <ac:spMkLst>
            <pc:docMk/>
            <pc:sldMk cId="1211730150" sldId="537"/>
            <ac:spMk id="3" creationId="{E7FC792E-F3A8-4EA4-B4D6-525B3A1AE01B}"/>
          </ac:spMkLst>
        </pc:spChg>
      </pc:sldChg>
      <pc:sldChg chg="modSp mod ord">
        <pc:chgData name="Tomáš Marek" userId="53742ee9-ccb9-420c-8223-d05f90d8c1c3" providerId="ADAL" clId="{0CECAB71-41AF-4EC6-9832-F21D54519762}" dt="2022-03-10T19:19:05.125" v="1072"/>
        <pc:sldMkLst>
          <pc:docMk/>
          <pc:sldMk cId="2495949875" sldId="538"/>
        </pc:sldMkLst>
        <pc:spChg chg="mod">
          <ac:chgData name="Tomáš Marek" userId="53742ee9-ccb9-420c-8223-d05f90d8c1c3" providerId="ADAL" clId="{0CECAB71-41AF-4EC6-9832-F21D54519762}" dt="2022-03-10T19:18:45.020" v="1070" actId="948"/>
          <ac:spMkLst>
            <pc:docMk/>
            <pc:sldMk cId="2495949875" sldId="538"/>
            <ac:spMk id="3" creationId="{ACDB71EB-D9EE-4FBA-AF6A-75F93EC216EC}"/>
          </ac:spMkLst>
        </pc:spChg>
      </pc:sldChg>
      <pc:sldChg chg="add">
        <pc:chgData name="Tomáš Marek" userId="53742ee9-ccb9-420c-8223-d05f90d8c1c3" providerId="ADAL" clId="{0CECAB71-41AF-4EC6-9832-F21D54519762}" dt="2022-03-10T14:39:41.836" v="0"/>
        <pc:sldMkLst>
          <pc:docMk/>
          <pc:sldMk cId="3304907495" sldId="548"/>
        </pc:sldMkLst>
      </pc:sldChg>
      <pc:sldChg chg="add">
        <pc:chgData name="Tomáš Marek" userId="53742ee9-ccb9-420c-8223-d05f90d8c1c3" providerId="ADAL" clId="{0CECAB71-41AF-4EC6-9832-F21D54519762}" dt="2022-03-10T14:39:41.836" v="0"/>
        <pc:sldMkLst>
          <pc:docMk/>
          <pc:sldMk cId="3437795546" sldId="549"/>
        </pc:sldMkLst>
      </pc:sldChg>
      <pc:sldChg chg="ord">
        <pc:chgData name="Tomáš Marek" userId="53742ee9-ccb9-420c-8223-d05f90d8c1c3" providerId="ADAL" clId="{0CECAB71-41AF-4EC6-9832-F21D54519762}" dt="2022-03-10T19:04:10.558" v="767"/>
        <pc:sldMkLst>
          <pc:docMk/>
          <pc:sldMk cId="4276636081" sldId="564"/>
        </pc:sldMkLst>
      </pc:sldChg>
      <pc:sldChg chg="modNotesTx">
        <pc:chgData name="Tomáš Marek" userId="53742ee9-ccb9-420c-8223-d05f90d8c1c3" providerId="ADAL" clId="{0CECAB71-41AF-4EC6-9832-F21D54519762}" dt="2022-03-10T19:10:09.175" v="803" actId="20577"/>
        <pc:sldMkLst>
          <pc:docMk/>
          <pc:sldMk cId="4202312001" sldId="568"/>
        </pc:sldMkLst>
      </pc:sldChg>
      <pc:sldChg chg="add">
        <pc:chgData name="Tomáš Marek" userId="53742ee9-ccb9-420c-8223-d05f90d8c1c3" providerId="ADAL" clId="{0CECAB71-41AF-4EC6-9832-F21D54519762}" dt="2022-03-10T14:39:41.836" v="0"/>
        <pc:sldMkLst>
          <pc:docMk/>
          <pc:sldMk cId="303002741" sldId="569"/>
        </pc:sldMkLst>
      </pc:sldChg>
      <pc:sldChg chg="add">
        <pc:chgData name="Tomáš Marek" userId="53742ee9-ccb9-420c-8223-d05f90d8c1c3" providerId="ADAL" clId="{0CECAB71-41AF-4EC6-9832-F21D54519762}" dt="2022-03-10T14:39:41.836" v="0"/>
        <pc:sldMkLst>
          <pc:docMk/>
          <pc:sldMk cId="293084476" sldId="570"/>
        </pc:sldMkLst>
      </pc:sldChg>
      <pc:sldChg chg="modSp add mod">
        <pc:chgData name="Tomáš Marek" userId="53742ee9-ccb9-420c-8223-d05f90d8c1c3" providerId="ADAL" clId="{0CECAB71-41AF-4EC6-9832-F21D54519762}" dt="2022-03-10T18:41:56.927" v="557" actId="113"/>
        <pc:sldMkLst>
          <pc:docMk/>
          <pc:sldMk cId="268104789" sldId="571"/>
        </pc:sldMkLst>
        <pc:spChg chg="mod">
          <ac:chgData name="Tomáš Marek" userId="53742ee9-ccb9-420c-8223-d05f90d8c1c3" providerId="ADAL" clId="{0CECAB71-41AF-4EC6-9832-F21D54519762}" dt="2022-03-10T18:41:56.927" v="557" actId="113"/>
          <ac:spMkLst>
            <pc:docMk/>
            <pc:sldMk cId="268104789" sldId="571"/>
            <ac:spMk id="9" creationId="{35A66029-FFF3-4AF2-9FD0-60E9C6DA60DF}"/>
          </ac:spMkLst>
        </pc:spChg>
      </pc:sldChg>
      <pc:sldChg chg="add del setBg">
        <pc:chgData name="Tomáš Marek" userId="53742ee9-ccb9-420c-8223-d05f90d8c1c3" providerId="ADAL" clId="{0CECAB71-41AF-4EC6-9832-F21D54519762}" dt="2022-03-10T16:42:51.530" v="74" actId="47"/>
        <pc:sldMkLst>
          <pc:docMk/>
          <pc:sldMk cId="3563545187" sldId="571"/>
        </pc:sldMkLst>
      </pc:sldChg>
      <pc:sldChg chg="new del">
        <pc:chgData name="Tomáš Marek" userId="53742ee9-ccb9-420c-8223-d05f90d8c1c3" providerId="ADAL" clId="{0CECAB71-41AF-4EC6-9832-F21D54519762}" dt="2022-03-10T18:56:51.314" v="740" actId="47"/>
        <pc:sldMkLst>
          <pc:docMk/>
          <pc:sldMk cId="162961282" sldId="572"/>
        </pc:sldMkLst>
      </pc:sldChg>
      <pc:sldChg chg="modSp new mod">
        <pc:chgData name="Tomáš Marek" userId="53742ee9-ccb9-420c-8223-d05f90d8c1c3" providerId="ADAL" clId="{0CECAB71-41AF-4EC6-9832-F21D54519762}" dt="2022-03-10T18:57:16.528" v="764" actId="1076"/>
        <pc:sldMkLst>
          <pc:docMk/>
          <pc:sldMk cId="4247734011" sldId="572"/>
        </pc:sldMkLst>
        <pc:spChg chg="mod">
          <ac:chgData name="Tomáš Marek" userId="53742ee9-ccb9-420c-8223-d05f90d8c1c3" providerId="ADAL" clId="{0CECAB71-41AF-4EC6-9832-F21D54519762}" dt="2022-03-10T18:57:16.528" v="764" actId="1076"/>
          <ac:spMkLst>
            <pc:docMk/>
            <pc:sldMk cId="4247734011" sldId="572"/>
            <ac:spMk id="2" creationId="{99B17AD8-EF87-491C-87B7-7A631CC5C5D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631F1-561A-4744-BDA0-EAE7AF57783E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9D973-343A-4544-90E3-E9FF6FECE3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0021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701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4857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1646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1778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5035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837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441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5702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5038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0121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337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99329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3048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7931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21727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31696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4263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45247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712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92558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44887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4212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90125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22727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04074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79574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7698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75762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30622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91682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70915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21F49D5-E5B2-4FC7-9DC9-D11C240910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E386B0-AE3B-4660-940E-6AEB97A110FC}" type="slidenum">
              <a:rPr lang="cs-CZ" altLang="cs-CZ"/>
              <a:pPr/>
              <a:t>39</a:t>
            </a:fld>
            <a:endParaRPr lang="cs-CZ" altLang="cs-CZ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FD9A0A2B-AFE9-44CA-BABB-965258CB92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619A06A1-81D4-4D2B-9F45-9FCD622F93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8627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1081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2361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6059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9048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4204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7438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160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86137D-6FF0-4517-9E84-164AF49A6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922F974-AC3E-4DA4-A4C8-3E79B1B611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679C61-ED8A-4142-8663-2D34369FF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6068-2B2C-498B-B57D-ED9714B2082F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B6C7D3-8932-46F0-98FD-D38ED141E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B6D9C0B-4191-4ECE-8D3C-6BC1F34C8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DA67-0B94-46B9-B27B-6735431B91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2228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4E1C48-11F8-4D20-B323-16F106A75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82DB8A3-06C7-4142-BE70-5C84124A6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486612-FD10-4C0B-A903-AD89191E5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6068-2B2C-498B-B57D-ED9714B2082F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5D3F6D-866B-4DB5-BCCD-81A300A25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C9B237-76D4-465F-8471-EAD8C3414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DA67-0B94-46B9-B27B-6735431B91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9687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CAEA192-3D33-49C6-B109-B05E38763C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9ED1A9F-E4BB-4CF0-A0C8-19933BD326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872A43-FE94-467F-A54A-DF2EDF44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6068-2B2C-498B-B57D-ED9714B2082F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C5FB2C-5EB9-4A11-8DE0-8BDB6B1E3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EA2F3A-956A-41BC-B111-8DE2472B1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DA67-0B94-46B9-B27B-6735431B91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684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C377DE-B0FD-44D7-8875-1888A62AA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F082FD-2621-49AC-9445-56C529465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F12818-E60A-4F6D-BA47-3CBAB942F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6068-2B2C-498B-B57D-ED9714B2082F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495E8F-5134-4255-B756-C941A432D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4866D3-2BD9-4BAB-909D-6396895AB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DA67-0B94-46B9-B27B-6735431B91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488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A7B917-BA74-4DC5-88F8-F15E14C07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22950C3-ECFB-417E-91DB-EF5DB8857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9F76A5-3F40-4DAA-A452-4D6CC6059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6068-2B2C-498B-B57D-ED9714B2082F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608D83-1764-454C-9DCD-CAC398C07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F781B9-B45A-48D6-A10E-32474476D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DA67-0B94-46B9-B27B-6735431B91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1195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F4ADB5-3ACE-4348-9FD7-7602CA09C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79669F-CBD2-4D4A-996C-D8F7B0789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7FFE6FB-CCB9-48AE-B715-A8C8F5EC2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755985F-3230-42B9-BF69-CF32C89B8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6068-2B2C-498B-B57D-ED9714B2082F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DDBBAE8-7411-49F5-929E-2CC6848B1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956B61A-B23E-4668-9773-E0CB8CDA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DA67-0B94-46B9-B27B-6735431B91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5739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1D68B9-53D1-4514-8C33-198A07A7E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0F2E98-853E-4910-921C-D1A2BC90C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5235A50-0760-418F-91F7-5440DF681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FDCB37E-4BF2-4FAF-8B4E-7C50CDFA2A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CA63823-47B2-40FE-BC71-A0F55ECE2A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C1CEB68-3D52-4153-B57D-96E602B71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6068-2B2C-498B-B57D-ED9714B2082F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725F9D2-8317-4F60-A9A3-C6DE46486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45B2F3B-0734-4611-9811-951DC5BBA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DA67-0B94-46B9-B27B-6735431B91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479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29CD16-5C1C-4AAE-A34A-A22F0F8FB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0651D72-B9A0-4EDE-BF27-13A4FFB16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6068-2B2C-498B-B57D-ED9714B2082F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DE48E17-5B05-4B72-AB71-FF8A70388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EF91EFC-38DB-4172-A4AC-49A10DDFA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DA67-0B94-46B9-B27B-6735431B91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3846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F4C367E-D4B0-484E-B5BC-528FF44C1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6068-2B2C-498B-B57D-ED9714B2082F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8282D6C-BFB6-4647-BF4E-13A21900F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E69DDE8-6101-45D5-8042-06A4877FE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DA67-0B94-46B9-B27B-6735431B91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515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1B40AA-9337-447D-9DF7-D43946C13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43E0A7-57D3-4EE5-B671-177CFAB74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3928131-EDD7-4B0A-8A01-6F5B6D26C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23BD215-28A1-438C-81BD-E9D02F87A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6068-2B2C-498B-B57D-ED9714B2082F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4D35D53-6675-4E08-B8BC-584A91F37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DF8F4B7-AA9C-41E3-B17F-F7881F860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DA67-0B94-46B9-B27B-6735431B91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433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DF0350-F1DE-4E6F-B6B2-0F6827456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F7465A3-2FD9-407D-8353-133F6267C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EC03ECD-6FEF-4255-B2AB-C6A4AAA78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FD4A6C0-DE7B-43C3-BE00-793681276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6068-2B2C-498B-B57D-ED9714B2082F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07E6225-4CE9-4570-9D2A-202E76002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6546B69-E3CE-45C3-9247-3FA32DE67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DA67-0B94-46B9-B27B-6735431B91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28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79858BF-699A-4832-AAA6-AF4377CED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4AF6CDE-FE4B-4B58-9E4F-EDE972610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374380-E155-4320-9E8A-A90BA36DE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96068-2B2C-498B-B57D-ED9714B2082F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CA2BE8-B1E4-447A-811F-6FF02D40BB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2F3D5C-D258-4FF6-98E6-BBA4C5EA08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DDA67-0B94-46B9-B27B-6735431B91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869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zdroje.muni.cz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vyzkum/informacni-zdroje-pro-vyzkum-infoz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inelib.fi/negotiations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jpg"/><Relationship Id="rId4" Type="http://schemas.openxmlformats.org/officeDocument/2006/relationships/hyperlink" Target="https://www.czechelib.cz/c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auth/th/f89yb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echelib.cz/cs/292-faq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ooks2ebooks.eu/c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clc.org/en/ezproxy.html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shibboleth.net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ebp"/><Relationship Id="rId4" Type="http://schemas.openxmlformats.org/officeDocument/2006/relationships/hyperlink" Target="http://www.eduroam.cz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jectcounter.org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jectcounter.org/guides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jectcounter.org/friendly-guides-release-5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zechelib.cz/default/files/download/id/3/charta-projektu.pdf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unpaywall.org/products/extension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fbz.cz/dila-nedostupna-na-trhu-dnnt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leph.nkp.cz/F/?func=file&amp;file_name=find-b&amp;local_base=DNTP" TargetMode="External"/><Relationship Id="rId5" Type="http://schemas.openxmlformats.org/officeDocument/2006/relationships/hyperlink" Target="https://dnnt.nkp.cz/seznam.html#CoJsouDNNT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ndk.cz/search?accessibility=dnnt&amp;sort=newes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p.cz/sqw/historie.sqw?o=8&amp;t=64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ext.nkp.cz/o-knihovne/odborne-cinnosti/oddeleni-periodik/povinny-vytisk/pv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0D6D20-2F4E-4486-80A0-0CE2D8F2C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37268"/>
            <a:ext cx="9144000" cy="2011454"/>
          </a:xfrm>
        </p:spPr>
        <p:txBody>
          <a:bodyPr>
            <a:normAutofit/>
          </a:bodyPr>
          <a:lstStyle/>
          <a:p>
            <a:r>
              <a:rPr lang="cs-CZ" dirty="0"/>
              <a:t>Informační </a:t>
            </a:r>
            <a:br>
              <a:rPr lang="cs-CZ" dirty="0"/>
            </a:br>
            <a:r>
              <a:rPr lang="cs-CZ" dirty="0"/>
              <a:t>prameny a fondy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D7B73D7-7718-4864-83BF-4A4A630DA9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20732"/>
            <a:ext cx="9144000" cy="915958"/>
          </a:xfrm>
        </p:spPr>
        <p:txBody>
          <a:bodyPr/>
          <a:lstStyle/>
          <a:p>
            <a:r>
              <a:rPr lang="cs-CZ" dirty="0"/>
              <a:t>Dokončení + periodika a databáze</a:t>
            </a:r>
          </a:p>
          <a:p>
            <a:r>
              <a:rPr lang="cs-CZ" dirty="0"/>
              <a:t>11. 3. 2022</a:t>
            </a:r>
          </a:p>
        </p:txBody>
      </p:sp>
    </p:spTree>
    <p:extLst>
      <p:ext uri="{BB962C8B-B14F-4D97-AF65-F5344CB8AC3E}">
        <p14:creationId xmlns:p14="http://schemas.microsoft.com/office/powerpoint/2010/main" val="2688190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6E013-62AE-4744-89A4-4EC5F4E7D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Odborná periodika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FC792E-F3A8-4EA4-B4D6-525B3A1AE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tištěná podoba</a:t>
            </a:r>
          </a:p>
          <a:p>
            <a:r>
              <a:rPr lang="cs-CZ" i="1" dirty="0"/>
              <a:t>cirkulační služby</a:t>
            </a:r>
          </a:p>
          <a:p>
            <a:r>
              <a:rPr lang="cs-CZ" dirty="0"/>
              <a:t>tištěná podoba + elektronická verze</a:t>
            </a:r>
          </a:p>
          <a:p>
            <a:r>
              <a:rPr lang="cs-CZ" dirty="0"/>
              <a:t>odborné elektronické databáze </a:t>
            </a:r>
            <a:r>
              <a:rPr lang="cs-CZ" i="1" dirty="0">
                <a:solidFill>
                  <a:schemeClr val="bg1">
                    <a:lumMod val="65000"/>
                  </a:schemeClr>
                </a:solidFill>
              </a:rPr>
              <a:t>(článkové)</a:t>
            </a:r>
          </a:p>
          <a:p>
            <a:r>
              <a:rPr lang="cs-CZ" dirty="0">
                <a:hlinkClick r:id="rId3"/>
              </a:rPr>
              <a:t>https://ezdroje.muni.cz/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8C04DAA-9BC3-4A80-BEE1-8FFCE5A73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056" y="4315967"/>
            <a:ext cx="1897657" cy="189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30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Knihovnice v knihovně, drží knihy a usívá se. Fotka je pouze ilustrační a odděluje jednotlivé sekce - od hlavy knihovnice vede komixová bublina, která obsahuje otázku navozující další sekci.">
            <a:extLst>
              <a:ext uri="{FF2B5EF4-FFF2-40B4-BE49-F238E27FC236}">
                <a16:creationId xmlns:a16="http://schemas.microsoft.com/office/drawing/2014/main" id="{9CABD8E8-1298-425D-B824-553E1C5C5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Řečová bublina: obdélníkový bublinový popisek se zakulacenými rohy 1">
            <a:extLst>
              <a:ext uri="{FF2B5EF4-FFF2-40B4-BE49-F238E27FC236}">
                <a16:creationId xmlns:a16="http://schemas.microsoft.com/office/drawing/2014/main" id="{6EB4336D-A969-45CB-AB17-1F255648A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6419" y="654627"/>
            <a:ext cx="4743160" cy="1693720"/>
          </a:xfrm>
          <a:prstGeom prst="wedgeRoundRectCallout">
            <a:avLst>
              <a:gd name="adj1" fmla="val 60224"/>
              <a:gd name="adj2" fmla="val -4337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42EF3A2-4077-46BC-926C-5220486F069A}"/>
              </a:ext>
            </a:extLst>
          </p:cNvPr>
          <p:cNvSpPr txBox="1"/>
          <p:nvPr/>
        </p:nvSpPr>
        <p:spPr>
          <a:xfrm>
            <a:off x="741204" y="914400"/>
            <a:ext cx="4194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Kde vzít finance na takovou databázi s odbornými články? </a:t>
            </a:r>
            <a:br>
              <a:rPr lang="cs-CZ" dirty="0"/>
            </a:br>
            <a:r>
              <a:rPr lang="cs-CZ" dirty="0"/>
              <a:t>Prý to stojí statisíce až miliony korun! Na to u nás nemáme…</a:t>
            </a:r>
          </a:p>
        </p:txBody>
      </p:sp>
    </p:spTree>
    <p:extLst>
      <p:ext uri="{BB962C8B-B14F-4D97-AF65-F5344CB8AC3E}">
        <p14:creationId xmlns:p14="http://schemas.microsoft.com/office/powerpoint/2010/main" val="2415169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09F327-8728-419D-B50C-3E0F7BAA1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Financování databází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C430B4-610A-4367-A6A2-E2B536287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Kvalitní odborné informace jsou zboží</a:t>
            </a:r>
          </a:p>
          <a:p>
            <a:r>
              <a:rPr lang="cs-CZ" u="sng" dirty="0"/>
              <a:t>Vydavatelé</a:t>
            </a:r>
            <a:r>
              <a:rPr lang="cs-CZ" dirty="0"/>
              <a:t> a </a:t>
            </a:r>
            <a:r>
              <a:rPr lang="cs-CZ" u="sng" dirty="0"/>
              <a:t>distributoři</a:t>
            </a:r>
            <a:r>
              <a:rPr lang="cs-CZ" dirty="0"/>
              <a:t> jsou komerční subjekty</a:t>
            </a:r>
          </a:p>
          <a:p>
            <a:endParaRPr lang="cs-CZ" dirty="0"/>
          </a:p>
          <a:p>
            <a:r>
              <a:rPr lang="cs-CZ" dirty="0"/>
              <a:t>Situace v odborném publikování není optimální...</a:t>
            </a:r>
          </a:p>
          <a:p>
            <a:r>
              <a:rPr lang="cs-CZ" i="1" dirty="0">
                <a:solidFill>
                  <a:schemeClr val="bg1">
                    <a:lumMod val="65000"/>
                  </a:schemeClr>
                </a:solidFill>
              </a:rPr>
              <a:t>Bojkoty DB, vyjednávání, blokování atp.</a:t>
            </a:r>
          </a:p>
          <a:p>
            <a:r>
              <a:rPr lang="cs-CZ" dirty="0"/>
              <a:t>Nejdřív ale: kolik to tedy stojí?</a:t>
            </a:r>
          </a:p>
          <a:p>
            <a:r>
              <a:rPr lang="cs-CZ" dirty="0"/>
              <a:t>Ceníky na webu většinou nenajdete</a:t>
            </a:r>
          </a:p>
        </p:txBody>
      </p:sp>
    </p:spTree>
    <p:extLst>
      <p:ext uri="{BB962C8B-B14F-4D97-AF65-F5344CB8AC3E}">
        <p14:creationId xmlns:p14="http://schemas.microsoft.com/office/powerpoint/2010/main" val="2185869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284823-3414-4E02-B075-B69FFB85C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Kolik to tedy stojí?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7CAA77-B0A5-4216-9F80-066D7B971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83647"/>
          </a:xfrm>
        </p:spPr>
        <p:txBody>
          <a:bodyPr>
            <a:normAutofit/>
          </a:bodyPr>
          <a:lstStyle/>
          <a:p>
            <a:r>
              <a:rPr lang="cs-CZ" dirty="0"/>
              <a:t>stovky tisíc až miliony za rok</a:t>
            </a:r>
          </a:p>
          <a:p>
            <a:pPr lvl="1"/>
            <a:r>
              <a:rPr lang="cs-CZ" dirty="0">
                <a:latin typeface="Work Sans Light" panose="00000400000000000000" pitchFamily="2" charset="-18"/>
              </a:rPr>
              <a:t>dle kvality a cenové politiky producenta</a:t>
            </a:r>
          </a:p>
          <a:p>
            <a:pPr lvl="1"/>
            <a:r>
              <a:rPr lang="cs-CZ" dirty="0">
                <a:latin typeface="Work Sans Light" panose="00000400000000000000" pitchFamily="2" charset="-18"/>
              </a:rPr>
              <a:t>možnost vyjednávat</a:t>
            </a:r>
          </a:p>
          <a:p>
            <a:r>
              <a:rPr lang="cs-CZ" dirty="0"/>
              <a:t>meziroční nárůst 3-5</a:t>
            </a:r>
            <a:r>
              <a:rPr lang="en-US" dirty="0"/>
              <a:t>%</a:t>
            </a:r>
            <a:endParaRPr lang="cs-CZ" dirty="0"/>
          </a:p>
          <a:p>
            <a:r>
              <a:rPr lang="cs-CZ" dirty="0"/>
              <a:t>realizace nákupu</a:t>
            </a:r>
          </a:p>
          <a:p>
            <a:pPr lvl="1"/>
            <a:r>
              <a:rPr lang="cs-CZ" dirty="0">
                <a:latin typeface="Work Sans Light" panose="00000400000000000000" pitchFamily="2" charset="-18"/>
              </a:rPr>
              <a:t>sám za instituci - odpadá provize, nutná znalost angličtiny, </a:t>
            </a:r>
            <a:br>
              <a:rPr lang="cs-CZ" dirty="0">
                <a:latin typeface="Work Sans Light" panose="00000400000000000000" pitchFamily="2" charset="-18"/>
              </a:rPr>
            </a:br>
            <a:r>
              <a:rPr lang="cs-CZ" dirty="0">
                <a:latin typeface="Work Sans Light" panose="00000400000000000000" pitchFamily="2" charset="-18"/>
              </a:rPr>
              <a:t>dovednost vyjednávat, umět hledat, časově náročné</a:t>
            </a:r>
          </a:p>
          <a:p>
            <a:pPr lvl="1"/>
            <a:r>
              <a:rPr lang="cs-CZ" dirty="0">
                <a:latin typeface="Work Sans Light" panose="00000400000000000000" pitchFamily="2" charset="-18"/>
              </a:rPr>
              <a:t>zprostředkovatelé – cena se navýší o provizi, kompletní servis </a:t>
            </a:r>
            <a:br>
              <a:rPr lang="cs-CZ" dirty="0">
                <a:latin typeface="Work Sans Light" panose="00000400000000000000" pitchFamily="2" charset="-18"/>
              </a:rPr>
            </a:br>
            <a:r>
              <a:rPr lang="cs-CZ" dirty="0">
                <a:latin typeface="Work Sans Light" panose="00000400000000000000" pitchFamily="2" charset="-18"/>
              </a:rPr>
              <a:t>a jednání s producentem na straně prostředníka (např. AiP, SUWECO, Medistyl...)</a:t>
            </a:r>
          </a:p>
          <a:p>
            <a:pPr lvl="1"/>
            <a:r>
              <a:rPr lang="cs-CZ" dirty="0">
                <a:latin typeface="Work Sans Light" panose="00000400000000000000" pitchFamily="2" charset="-18"/>
              </a:rPr>
              <a:t>konsorcium</a:t>
            </a:r>
          </a:p>
          <a:p>
            <a:pPr lvl="1"/>
            <a:endParaRPr lang="cs-CZ" dirty="0">
              <a:latin typeface="Work Sans Light" panose="00000400000000000000" pitchFamily="2" charset="-18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1730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4F912A7-84A7-4F17-8039-3DA3D4EDA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578" y="2452863"/>
            <a:ext cx="6581422" cy="440513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DE2D65D-9D99-4150-9CD4-DBBF2E183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modely plateb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69FD15-DB43-41AE-853A-DFA575587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dirty="0"/>
              <a:t>data na nosiči = platba za kus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dirty="0"/>
              <a:t>zpřístupnění v síti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databázová centra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intranet instituce</a:t>
            </a:r>
          </a:p>
          <a:p>
            <a:pPr lvl="1">
              <a:lnSpc>
                <a:spcPct val="100000"/>
              </a:lnSpc>
            </a:pPr>
            <a:r>
              <a:rPr lang="cs-CZ" dirty="0">
                <a:latin typeface="Work Sans SemiBold" panose="00000700000000000000" pitchFamily="2" charset="-18"/>
              </a:rPr>
              <a:t>klientská rozhraní</a:t>
            </a:r>
          </a:p>
          <a:p>
            <a:pPr lvl="1"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2160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4C29D3-F505-4BB3-A231-A83DA06E4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modely platby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3A895A-7EDA-4939-870A-40A48F9AC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dirty="0"/>
              <a:t>jednorázový nákup </a:t>
            </a:r>
            <a:r>
              <a:rPr lang="cs-CZ" i="1" dirty="0"/>
              <a:t>(např. CD, DVD)</a:t>
            </a:r>
          </a:p>
          <a:p>
            <a:pPr>
              <a:lnSpc>
                <a:spcPct val="110000"/>
              </a:lnSpc>
            </a:pPr>
            <a:r>
              <a:rPr lang="cs-CZ" dirty="0"/>
              <a:t>časově omezený přístup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latin typeface="Work Sans Light" panose="00000400000000000000" pitchFamily="2" charset="-18"/>
              </a:rPr>
              <a:t>na určitou dobu (měsíc, rok,…)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latin typeface="Work Sans Light" panose="00000400000000000000" pitchFamily="2" charset="-18"/>
              </a:rPr>
              <a:t>cena dle velikosti instituce </a:t>
            </a:r>
            <a:br>
              <a:rPr lang="cs-CZ" dirty="0">
                <a:latin typeface="Work Sans Light" panose="00000400000000000000" pitchFamily="2" charset="-18"/>
              </a:rPr>
            </a:br>
            <a:r>
              <a:rPr lang="cs-CZ" dirty="0">
                <a:latin typeface="Work Sans Light" panose="00000400000000000000" pitchFamily="2" charset="-18"/>
              </a:rPr>
              <a:t>a počtu potenciálních uživatelů nebo přístupů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latin typeface="Work Sans Light" panose="00000400000000000000" pitchFamily="2" charset="-18"/>
              </a:rPr>
              <a:t>počet souběžných přístupů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latin typeface="Work Sans Light" panose="00000400000000000000" pitchFamily="2" charset="-18"/>
              </a:rPr>
              <a:t>platba za archiv, </a:t>
            </a:r>
            <a:br>
              <a:rPr lang="cs-CZ" dirty="0">
                <a:latin typeface="Work Sans Light" panose="00000400000000000000" pitchFamily="2" charset="-18"/>
              </a:rPr>
            </a:br>
            <a:r>
              <a:rPr lang="cs-CZ" dirty="0">
                <a:latin typeface="Work Sans Light" panose="00000400000000000000" pitchFamily="2" charset="-18"/>
              </a:rPr>
              <a:t>platba jen za omezený přístup (např. kolekce) apod.</a:t>
            </a:r>
          </a:p>
          <a:p>
            <a:pPr>
              <a:lnSpc>
                <a:spcPct val="11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6143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28C5AB-2DBA-4DFD-B20E-06EA3DB08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modely platby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95A482-F6D3-467E-B719-667A0FA07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dirty="0"/>
              <a:t>platba za využití</a:t>
            </a:r>
          </a:p>
          <a:p>
            <a:pPr lvl="1">
              <a:lnSpc>
                <a:spcPct val="110000"/>
              </a:lnSpc>
            </a:pPr>
            <a:r>
              <a:rPr lang="cs-CZ" i="1" dirty="0" err="1">
                <a:latin typeface="Work Sans Light" panose="00000400000000000000" pitchFamily="2" charset="-18"/>
              </a:rPr>
              <a:t>pay</a:t>
            </a:r>
            <a:r>
              <a:rPr lang="cs-CZ" i="1" dirty="0">
                <a:latin typeface="Work Sans Light" panose="00000400000000000000" pitchFamily="2" charset="-18"/>
              </a:rPr>
              <a:t>-per-</a:t>
            </a:r>
            <a:r>
              <a:rPr lang="cs-CZ" i="1" dirty="0" err="1">
                <a:latin typeface="Work Sans Light" panose="00000400000000000000" pitchFamily="2" charset="-18"/>
              </a:rPr>
              <a:t>click</a:t>
            </a:r>
            <a:r>
              <a:rPr lang="cs-CZ" i="1" dirty="0">
                <a:latin typeface="Work Sans Light" panose="00000400000000000000" pitchFamily="2" charset="-18"/>
              </a:rPr>
              <a:t>, </a:t>
            </a:r>
            <a:r>
              <a:rPr lang="cs-CZ" i="1" dirty="0" err="1">
                <a:latin typeface="Work Sans Light" panose="00000400000000000000" pitchFamily="2" charset="-18"/>
              </a:rPr>
              <a:t>pay</a:t>
            </a:r>
            <a:r>
              <a:rPr lang="cs-CZ" i="1" dirty="0">
                <a:latin typeface="Work Sans Light" panose="00000400000000000000" pitchFamily="2" charset="-18"/>
              </a:rPr>
              <a:t>-as-</a:t>
            </a:r>
            <a:r>
              <a:rPr lang="cs-CZ" i="1" dirty="0" err="1">
                <a:latin typeface="Work Sans Light" panose="00000400000000000000" pitchFamily="2" charset="-18"/>
              </a:rPr>
              <a:t>you</a:t>
            </a:r>
            <a:r>
              <a:rPr lang="cs-CZ" i="1" dirty="0">
                <a:latin typeface="Work Sans Light" panose="00000400000000000000" pitchFamily="2" charset="-18"/>
              </a:rPr>
              <a:t>-go, </a:t>
            </a:r>
            <a:r>
              <a:rPr lang="cs-CZ" i="1" dirty="0" err="1">
                <a:latin typeface="Work Sans Light" panose="00000400000000000000" pitchFamily="2" charset="-18"/>
              </a:rPr>
              <a:t>pay</a:t>
            </a:r>
            <a:r>
              <a:rPr lang="cs-CZ" i="1" dirty="0">
                <a:latin typeface="Work Sans Light" panose="00000400000000000000" pitchFamily="2" charset="-18"/>
              </a:rPr>
              <a:t>-by-use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latin typeface="Work Sans Light" panose="00000400000000000000" pitchFamily="2" charset="-18"/>
              </a:rPr>
              <a:t>platí se za stažení dokumentu nebo využití zdroje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latin typeface="Work Sans Light" panose="00000400000000000000" pitchFamily="2" charset="-18"/>
              </a:rPr>
              <a:t>mikroplatby; pro velké instituce nevýhodné </a:t>
            </a:r>
            <a:r>
              <a:rPr lang="cs-CZ" i="1" dirty="0">
                <a:latin typeface="Work Sans Light" panose="00000400000000000000" pitchFamily="2" charset="-18"/>
              </a:rPr>
              <a:t>– pro fyzické osoby </a:t>
            </a:r>
            <a:r>
              <a:rPr lang="cs-CZ" dirty="0">
                <a:latin typeface="Work Sans Light" panose="00000400000000000000" pitchFamily="2" charset="-18"/>
              </a:rPr>
              <a:t>OK</a:t>
            </a:r>
          </a:p>
          <a:p>
            <a:pPr>
              <a:lnSpc>
                <a:spcPct val="110000"/>
              </a:lnSpc>
            </a:pPr>
            <a:r>
              <a:rPr lang="cs-CZ" dirty="0"/>
              <a:t>nákup tištěné verze časopisu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latin typeface="Work Sans Light" panose="00000400000000000000" pitchFamily="2" charset="-18"/>
              </a:rPr>
              <a:t>on-line verze zdarma nebo se slevou</a:t>
            </a:r>
          </a:p>
          <a:p>
            <a:pPr>
              <a:lnSpc>
                <a:spcPct val="110000"/>
              </a:lnSpc>
            </a:pPr>
            <a:r>
              <a:rPr lang="cs-CZ" dirty="0"/>
              <a:t>jiné modely platby</a:t>
            </a:r>
          </a:p>
          <a:p>
            <a:pPr lvl="1">
              <a:lnSpc>
                <a:spcPct val="110000"/>
              </a:lnSpc>
            </a:pPr>
            <a:r>
              <a:rPr lang="cs-CZ" i="1" dirty="0">
                <a:latin typeface="Work Sans Light" panose="00000400000000000000" pitchFamily="2" charset="-18"/>
              </a:rPr>
              <a:t>Patron Driven Acquisition,…</a:t>
            </a:r>
          </a:p>
          <a:p>
            <a:pPr>
              <a:lnSpc>
                <a:spcPct val="11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3345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5572E7-78BB-4592-8524-B4769D524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se berou finance?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65892C-2512-4146-8D64-61643B6A8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dirty="0"/>
              <a:t>z vlastních zdrojů instituce</a:t>
            </a:r>
          </a:p>
          <a:p>
            <a:pPr>
              <a:lnSpc>
                <a:spcPct val="110000"/>
              </a:lnSpc>
            </a:pPr>
            <a:r>
              <a:rPr lang="cs-CZ" dirty="0"/>
              <a:t>grant + spoluúčast instituce</a:t>
            </a:r>
          </a:p>
          <a:p>
            <a:pPr>
              <a:lnSpc>
                <a:spcPct val="110000"/>
              </a:lnSpc>
            </a:pPr>
            <a:r>
              <a:rPr lang="cs-CZ" dirty="0"/>
              <a:t>plně hrazeno z grantu </a:t>
            </a:r>
            <a:r>
              <a:rPr lang="cs-CZ" sz="2000" i="1" dirty="0">
                <a:solidFill>
                  <a:schemeClr val="bg1">
                    <a:lumMod val="65000"/>
                  </a:schemeClr>
                </a:solidFill>
              </a:rPr>
              <a:t>(např. VISK a ANOPRESS)</a:t>
            </a:r>
            <a:endParaRPr lang="cs-CZ" i="1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4239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498069-3DD9-47A4-94E4-A4B18D5F5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licencí DB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543683-A02A-407E-9D8D-B36D8F4DE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institucionální licence</a:t>
            </a:r>
          </a:p>
          <a:p>
            <a:pPr lvl="1">
              <a:buFont typeface="Work Sans Light" panose="00000400000000000000" pitchFamily="2" charset="-18"/>
              <a:buChar char="›"/>
            </a:pPr>
            <a:r>
              <a:rPr lang="cs-CZ" dirty="0">
                <a:latin typeface="Work Sans Light" panose="00000400000000000000" pitchFamily="2" charset="-18"/>
              </a:rPr>
              <a:t>platná pro jednu instituci</a:t>
            </a:r>
          </a:p>
          <a:p>
            <a:r>
              <a:rPr lang="cs-CZ" dirty="0"/>
              <a:t>národní licence</a:t>
            </a:r>
          </a:p>
          <a:p>
            <a:pPr lvl="1">
              <a:buFont typeface="Work Sans Light" panose="00000400000000000000" pitchFamily="2" charset="-18"/>
              <a:buChar char="›"/>
            </a:pPr>
            <a:r>
              <a:rPr lang="cs-CZ" dirty="0">
                <a:latin typeface="Work Sans Light" panose="00000400000000000000" pitchFamily="2" charset="-18"/>
              </a:rPr>
              <a:t>celostátní, pro vybrané typy institucí</a:t>
            </a:r>
          </a:p>
          <a:p>
            <a:pPr lvl="1">
              <a:buFont typeface="Work Sans Light" panose="00000400000000000000" pitchFamily="2" charset="-18"/>
              <a:buChar char="›"/>
            </a:pPr>
            <a:r>
              <a:rPr lang="cs-CZ" dirty="0">
                <a:latin typeface="Work Sans Light" panose="00000400000000000000" pitchFamily="2" charset="-18"/>
              </a:rPr>
              <a:t>LI (2000-2004), 1N (2005-2008), </a:t>
            </a:r>
            <a:br>
              <a:rPr lang="cs-CZ" dirty="0">
                <a:latin typeface="Work Sans Light" panose="00000400000000000000" pitchFamily="2" charset="-18"/>
              </a:rPr>
            </a:br>
            <a:r>
              <a:rPr lang="cs-CZ" dirty="0">
                <a:latin typeface="Work Sans Light" panose="00000400000000000000" pitchFamily="2" charset="-18"/>
                <a:hlinkClick r:id="rId3"/>
              </a:rPr>
              <a:t>INFOZ</a:t>
            </a:r>
            <a:r>
              <a:rPr lang="cs-CZ" dirty="0">
                <a:latin typeface="Work Sans Light" panose="00000400000000000000" pitchFamily="2" charset="-18"/>
              </a:rPr>
              <a:t> (2009-2011), 2012 OP VaVPI</a:t>
            </a:r>
          </a:p>
          <a:p>
            <a:r>
              <a:rPr lang="cs-CZ" dirty="0"/>
              <a:t>konsorcionální licence</a:t>
            </a:r>
          </a:p>
          <a:p>
            <a:pPr lvl="1">
              <a:buFont typeface="Work Sans Light" panose="00000400000000000000" pitchFamily="2" charset="-18"/>
              <a:buChar char="›"/>
            </a:pPr>
            <a:r>
              <a:rPr lang="cs-CZ" dirty="0">
                <a:latin typeface="Work Sans Light" panose="00000400000000000000" pitchFamily="2" charset="-18"/>
              </a:rPr>
              <a:t>konsorcia více institucí</a:t>
            </a:r>
          </a:p>
          <a:p>
            <a:pPr lvl="1">
              <a:buFont typeface="Work Sans Light" panose="00000400000000000000" pitchFamily="2" charset="-18"/>
              <a:buChar char="›"/>
            </a:pPr>
            <a:r>
              <a:rPr lang="cs-CZ" dirty="0">
                <a:latin typeface="Work Sans Light" panose="00000400000000000000" pitchFamily="2" charset="-18"/>
              </a:rPr>
              <a:t>rozdělení nákladů na pořízení e-zdroje</a:t>
            </a:r>
          </a:p>
          <a:p>
            <a:pPr lvl="1">
              <a:buFont typeface="Work Sans Light" panose="00000400000000000000" pitchFamily="2" charset="-18"/>
              <a:buChar char="›"/>
            </a:pPr>
            <a:r>
              <a:rPr lang="cs-CZ" dirty="0">
                <a:latin typeface="Work Sans Light" panose="00000400000000000000" pitchFamily="2" charset="-18"/>
              </a:rPr>
              <a:t>v současnosti hodně využíváno</a:t>
            </a:r>
          </a:p>
          <a:p>
            <a:pPr lvl="1">
              <a:buFont typeface="Work Sans Light" panose="00000400000000000000" pitchFamily="2" charset="-18"/>
              <a:buChar char="›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67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1BE308-EBCE-4442-950E-12C85468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CzechELib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BFF143-17DD-4EA4-860D-B7BB7D72C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národní centrum pro pořizování, správu a využívání DB</a:t>
            </a:r>
          </a:p>
          <a:p>
            <a:r>
              <a:rPr lang="cs-CZ" dirty="0"/>
              <a:t>počátky v roce 2010 – diskuze o větší efektivitě nákupů</a:t>
            </a:r>
          </a:p>
          <a:p>
            <a:r>
              <a:rPr lang="cs-CZ" dirty="0"/>
              <a:t>snížení administrativy a posílení vyjednávací pozice</a:t>
            </a:r>
          </a:p>
          <a:p>
            <a:r>
              <a:rPr lang="cs-CZ" dirty="0"/>
              <a:t>obdobná centra v Estonsku, </a:t>
            </a:r>
            <a:r>
              <a:rPr lang="cs-CZ" dirty="0">
                <a:hlinkClick r:id="rId3"/>
              </a:rPr>
              <a:t>Finsku</a:t>
            </a:r>
            <a:r>
              <a:rPr lang="cs-CZ" dirty="0"/>
              <a:t>, Norsku nebo Řecku</a:t>
            </a:r>
          </a:p>
          <a:p>
            <a:r>
              <a:rPr lang="cs-CZ" dirty="0"/>
              <a:t>realizuje NTK, 2017-2022</a:t>
            </a:r>
          </a:p>
          <a:p>
            <a:r>
              <a:rPr lang="cs-CZ" dirty="0">
                <a:hlinkClick r:id="rId4"/>
              </a:rPr>
              <a:t>https://www.czechelib.cz/cs/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 descr="Logo projektu CzechELib">
            <a:extLst>
              <a:ext uri="{FF2B5EF4-FFF2-40B4-BE49-F238E27FC236}">
                <a16:creationId xmlns:a16="http://schemas.microsoft.com/office/drawing/2014/main" id="{2AD9BF92-2BFF-46F0-9DF7-9A4DE742D3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938" y="4097867"/>
            <a:ext cx="4347237" cy="267588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31881D1-A69D-40D6-B4BA-65F56F401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" t="14546" r="54853" b="11970"/>
          <a:stretch/>
        </p:blipFill>
        <p:spPr>
          <a:xfrm>
            <a:off x="6955971" y="3721009"/>
            <a:ext cx="712967" cy="10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29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0DA306-B1DD-4A52-BFEC-011D47EB3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Ještě k e-knihám...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E4CF1D-D102-4EFF-A717-BACD357EB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born-digital </a:t>
            </a:r>
            <a:r>
              <a:rPr lang="cs-CZ" i="1" dirty="0"/>
              <a:t>/</a:t>
            </a:r>
            <a:r>
              <a:rPr lang="cs-CZ" dirty="0"/>
              <a:t> </a:t>
            </a:r>
            <a:r>
              <a:rPr lang="cs-CZ" b="1" dirty="0"/>
              <a:t>digitalizace</a:t>
            </a:r>
          </a:p>
          <a:p>
            <a:r>
              <a:rPr lang="cs-CZ" i="1" dirty="0"/>
              <a:t>destruktivní / nedestruktivní</a:t>
            </a:r>
          </a:p>
          <a:p>
            <a:endParaRPr lang="cs-CZ" i="1" dirty="0"/>
          </a:p>
          <a:p>
            <a:r>
              <a:rPr lang="cs-CZ" dirty="0"/>
              <a:t>OCR</a:t>
            </a:r>
          </a:p>
          <a:p>
            <a:r>
              <a:rPr lang="cs-CZ" dirty="0"/>
              <a:t>metadata</a:t>
            </a:r>
          </a:p>
          <a:p>
            <a:r>
              <a:rPr lang="cs-CZ" dirty="0"/>
              <a:t>konverze</a:t>
            </a:r>
          </a:p>
          <a:p>
            <a:r>
              <a:rPr lang="cs-CZ" dirty="0"/>
              <a:t>zpřístupnění</a:t>
            </a:r>
          </a:p>
        </p:txBody>
      </p:sp>
    </p:spTree>
    <p:extLst>
      <p:ext uri="{BB962C8B-B14F-4D97-AF65-F5344CB8AC3E}">
        <p14:creationId xmlns:p14="http://schemas.microsoft.com/office/powerpoint/2010/main" val="289493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BD4896-EF61-4920-8142-400E8DF22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CzechELib </a:t>
            </a:r>
            <a:r>
              <a:rPr lang="cs-CZ" dirty="0">
                <a:latin typeface="Work Sans Medium" panose="00000600000000000000" pitchFamily="2" charset="-18"/>
              </a:rPr>
              <a:t>| Co zajišťuje?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E2AF05-EA63-4ABC-98A2-D2C50974A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výběr zdrojů pro centrální podporu,</a:t>
            </a:r>
          </a:p>
          <a:p>
            <a:r>
              <a:rPr lang="cs-CZ" dirty="0"/>
              <a:t>realizaci výběrových řízení na dodavatele,</a:t>
            </a:r>
          </a:p>
          <a:p>
            <a:r>
              <a:rPr lang="cs-CZ" dirty="0"/>
              <a:t>sjednání licenčních smluv a vlastní nákup databází,</a:t>
            </a:r>
          </a:p>
          <a:p>
            <a:r>
              <a:rPr lang="cs-CZ" dirty="0"/>
              <a:t>podporu členským institucím při zpřístupnění </a:t>
            </a:r>
            <a:br>
              <a:rPr lang="cs-CZ" dirty="0"/>
            </a:br>
            <a:r>
              <a:rPr lang="cs-CZ" dirty="0"/>
              <a:t>a využívání pořízených zdrojů,</a:t>
            </a:r>
          </a:p>
          <a:p>
            <a:r>
              <a:rPr lang="cs-CZ" dirty="0"/>
              <a:t>podporu členským institucím pro zpracování bibliometrických analýz,</a:t>
            </a:r>
          </a:p>
          <a:p>
            <a:r>
              <a:rPr lang="cs-CZ" dirty="0"/>
              <a:t>správu a vedení statistik využívání zdrojů.</a:t>
            </a:r>
          </a:p>
        </p:txBody>
      </p:sp>
    </p:spTree>
    <p:extLst>
      <p:ext uri="{BB962C8B-B14F-4D97-AF65-F5344CB8AC3E}">
        <p14:creationId xmlns:p14="http://schemas.microsoft.com/office/powerpoint/2010/main" val="2979411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A0C6E49-A03B-4FC0-973D-007583EE8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056" y="4315967"/>
            <a:ext cx="1897657" cy="1897657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5A66029-FFF3-4AF2-9FD0-60E9C6DA60DF}"/>
              </a:ext>
            </a:extLst>
          </p:cNvPr>
          <p:cNvSpPr txBox="1"/>
          <p:nvPr/>
        </p:nvSpPr>
        <p:spPr>
          <a:xfrm>
            <a:off x="678005" y="494001"/>
            <a:ext cx="5969930" cy="2035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cs-CZ" sz="3600" dirty="0"/>
              <a:t>Jaké </a:t>
            </a:r>
            <a:r>
              <a:rPr lang="cs-CZ" sz="3600" b="1" dirty="0"/>
              <a:t>nevýhody</a:t>
            </a:r>
            <a:r>
              <a:rPr lang="cs-CZ" sz="3600" dirty="0"/>
              <a:t> by mohl mít nákup zdrojů přes konsorcia?</a:t>
            </a:r>
          </a:p>
        </p:txBody>
      </p:sp>
    </p:spTree>
    <p:extLst>
      <p:ext uri="{BB962C8B-B14F-4D97-AF65-F5344CB8AC3E}">
        <p14:creationId xmlns:p14="http://schemas.microsoft.com/office/powerpoint/2010/main" val="268104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BD4896-EF61-4920-8142-400E8DF22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CzechELib </a:t>
            </a:r>
            <a:r>
              <a:rPr lang="cs-CZ" dirty="0">
                <a:latin typeface="Work Sans Medium" panose="00000600000000000000" pitchFamily="2" charset="-18"/>
              </a:rPr>
              <a:t>| Pár nevýhod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E2AF05-EA63-4ABC-98A2-D2C50974A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cs-CZ" dirty="0"/>
              <a:t>je to relativně velký kolos</a:t>
            </a:r>
          </a:p>
          <a:p>
            <a:pPr>
              <a:lnSpc>
                <a:spcPct val="110000"/>
              </a:lnSpc>
            </a:pPr>
            <a:r>
              <a:rPr lang="cs-CZ" dirty="0"/>
              <a:t>vyjednají to za vás </a:t>
            </a:r>
            <a:r>
              <a:rPr lang="cs-CZ" i="1" dirty="0"/>
              <a:t>X </a:t>
            </a:r>
            <a:r>
              <a:rPr lang="cs-CZ" dirty="0"/>
              <a:t>nevyjednáte si to sami</a:t>
            </a:r>
          </a:p>
          <a:p>
            <a:pPr>
              <a:lnSpc>
                <a:spcPct val="110000"/>
              </a:lnSpc>
            </a:pPr>
            <a:r>
              <a:rPr lang="cs-CZ" dirty="0"/>
              <a:t>nemůžete stavět na vybudovaných vztazích</a:t>
            </a:r>
          </a:p>
          <a:p>
            <a:pPr>
              <a:lnSpc>
                <a:spcPct val="110000"/>
              </a:lnSpc>
            </a:pPr>
            <a:r>
              <a:rPr lang="cs-CZ" dirty="0"/>
              <a:t>nemusí se podařit protlačit specifické zdroje</a:t>
            </a:r>
          </a:p>
          <a:p>
            <a:pPr>
              <a:lnSpc>
                <a:spcPct val="110000"/>
              </a:lnSpc>
            </a:pPr>
            <a:r>
              <a:rPr lang="cs-CZ" dirty="0"/>
              <a:t>čekáte na zájem ostatních členů</a:t>
            </a:r>
          </a:p>
          <a:p>
            <a:pPr>
              <a:lnSpc>
                <a:spcPct val="110000"/>
              </a:lnSpc>
            </a:pPr>
            <a:endParaRPr lang="cs-CZ" dirty="0"/>
          </a:p>
          <a:p>
            <a:pPr>
              <a:lnSpc>
                <a:spcPct val="110000"/>
              </a:lnSpc>
            </a:pPr>
            <a:endParaRPr lang="cs-CZ" sz="2000" dirty="0"/>
          </a:p>
          <a:p>
            <a:pPr>
              <a:lnSpc>
                <a:spcPct val="110000"/>
              </a:lnSpc>
            </a:pPr>
            <a:r>
              <a:rPr lang="cs-CZ" sz="2000" dirty="0"/>
              <a:t>Veronika Lolová - </a:t>
            </a:r>
            <a:r>
              <a:rPr lang="cs-CZ" sz="2000" dirty="0">
                <a:hlinkClick r:id="rId3"/>
              </a:rPr>
              <a:t>Projekt CzechELib a jeho fungování v ČR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822090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D2282B-AC8D-46F6-BE68-683674C96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CzechELib </a:t>
            </a:r>
            <a:r>
              <a:rPr lang="cs-CZ" dirty="0">
                <a:latin typeface="Work Sans Medium" panose="00000600000000000000" pitchFamily="2" charset="-18"/>
              </a:rPr>
              <a:t>| Kolik je tam peněz?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328F4D-7A6E-45D9-B590-D81A8EA5E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dirty="0"/>
              <a:t>rozpočet přes 1,29 mld. Kč</a:t>
            </a:r>
          </a:p>
          <a:p>
            <a:pPr>
              <a:lnSpc>
                <a:spcPct val="110000"/>
              </a:lnSpc>
            </a:pPr>
            <a:r>
              <a:rPr lang="cs-CZ" dirty="0"/>
              <a:t>90% věnováno podpoře nákupu</a:t>
            </a:r>
          </a:p>
          <a:p>
            <a:pPr>
              <a:lnSpc>
                <a:spcPct val="110000"/>
              </a:lnSpc>
            </a:pPr>
            <a:r>
              <a:rPr lang="cs-CZ" dirty="0"/>
              <a:t>licenční poplatky hrazeny pouze částečně (min. 50 %)</a:t>
            </a:r>
          </a:p>
          <a:p>
            <a:pPr>
              <a:lnSpc>
                <a:spcPct val="110000"/>
              </a:lnSpc>
            </a:pPr>
            <a:r>
              <a:rPr lang="cs-CZ" dirty="0"/>
              <a:t>zbytek dofinancován členy skrze přefakturaci</a:t>
            </a:r>
          </a:p>
          <a:p>
            <a:pPr>
              <a:lnSpc>
                <a:spcPct val="110000"/>
              </a:lnSpc>
            </a:pPr>
            <a:endParaRPr lang="cs-CZ" dirty="0"/>
          </a:p>
          <a:p>
            <a:pPr>
              <a:lnSpc>
                <a:spcPct val="110000"/>
              </a:lnSpc>
            </a:pPr>
            <a:r>
              <a:rPr lang="cs-CZ" dirty="0"/>
              <a:t>Co bude dál? </a:t>
            </a:r>
            <a:r>
              <a:rPr lang="cs-CZ" dirty="0">
                <a:hlinkClick r:id="rId3"/>
              </a:rPr>
              <a:t>2023+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3548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Mapa zobrazuje ČR a jednotlivé města podle počtu nakoupených elektronických zdrojů dle sídla instituce. Největší objem logicky končí v Praze a Brně.">
            <a:extLst>
              <a:ext uri="{FF2B5EF4-FFF2-40B4-BE49-F238E27FC236}">
                <a16:creationId xmlns:a16="http://schemas.microsoft.com/office/drawing/2014/main" id="{EC026BB5-0674-4F7D-ADDD-ADDE0FF45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95878"/>
            <a:ext cx="9144002" cy="646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10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Knihovnice v knihovně, drží knihy a usívá se. Fotka je pouze ilustrační a odděluje jednotlivé sekce - od hlavy knihovnice vede komixová bublina, která obsahuje otázku navozující další sekci.">
            <a:extLst>
              <a:ext uri="{FF2B5EF4-FFF2-40B4-BE49-F238E27FC236}">
                <a16:creationId xmlns:a16="http://schemas.microsoft.com/office/drawing/2014/main" id="{9CABD8E8-1298-425D-B824-553E1C5C503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Řečová bublina: obdélníkový bublinový popisek se zakulacenými rohy 1">
            <a:extLst>
              <a:ext uri="{FF2B5EF4-FFF2-40B4-BE49-F238E27FC236}">
                <a16:creationId xmlns:a16="http://schemas.microsoft.com/office/drawing/2014/main" id="{6EB4336D-A969-45CB-AB17-1F255648A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6419" y="654627"/>
            <a:ext cx="4743160" cy="1693720"/>
          </a:xfrm>
          <a:prstGeom prst="wedgeRoundRectCallout">
            <a:avLst>
              <a:gd name="adj1" fmla="val 60224"/>
              <a:gd name="adj2" fmla="val -4337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42EF3A2-4077-46BC-926C-5220486F069A}"/>
              </a:ext>
            </a:extLst>
          </p:cNvPr>
          <p:cNvSpPr txBox="1"/>
          <p:nvPr/>
        </p:nvSpPr>
        <p:spPr>
          <a:xfrm>
            <a:off x="741204" y="914400"/>
            <a:ext cx="4194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Prý musíme dodržovat nějaké licenční podmínky. Jaké? A jak to máme udělat, aby nám tam nechodili třeba cizí lidé?</a:t>
            </a:r>
          </a:p>
        </p:txBody>
      </p:sp>
    </p:spTree>
    <p:extLst>
      <p:ext uri="{BB962C8B-B14F-4D97-AF65-F5344CB8AC3E}">
        <p14:creationId xmlns:p14="http://schemas.microsoft.com/office/powerpoint/2010/main" val="2121032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6CFFA3-7390-4B70-99F4-60798B639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Řízení přístupu </a:t>
            </a:r>
            <a:r>
              <a:rPr lang="cs-CZ" dirty="0">
                <a:latin typeface="Work Sans Medium" panose="00000600000000000000" pitchFamily="2" charset="-18"/>
              </a:rPr>
              <a:t>| Licenční podmínky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075238-46DC-44F6-B9BC-E5F79A756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Vždy specifické pro každý jeden zdroj.</a:t>
            </a:r>
          </a:p>
          <a:p>
            <a:r>
              <a:rPr lang="cs-CZ" dirty="0"/>
              <a:t>EIZ je pouze pro studenty a zaměstnance instituce.</a:t>
            </a:r>
          </a:p>
          <a:p>
            <a:r>
              <a:rPr lang="cs-CZ" dirty="0"/>
              <a:t>Využívat lze pro potřebu studia nebo výzkumu.</a:t>
            </a:r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Nesmí se hromadně stahovat!</a:t>
            </a:r>
          </a:p>
          <a:p>
            <a:r>
              <a:rPr lang="cs-CZ" dirty="0">
                <a:solidFill>
                  <a:srgbClr val="FF0000"/>
                </a:solidFill>
              </a:rPr>
              <a:t>Nesmí se budovat lokální archivy!</a:t>
            </a:r>
          </a:p>
          <a:p>
            <a:r>
              <a:rPr lang="cs-CZ" dirty="0">
                <a:solidFill>
                  <a:srgbClr val="FF0000"/>
                </a:solidFill>
              </a:rPr>
              <a:t>Nesmí se poskytovat data třetím stranám!</a:t>
            </a:r>
          </a:p>
          <a:p>
            <a:r>
              <a:rPr lang="cs-CZ" dirty="0">
                <a:latin typeface="Work Sans Medium" panose="00000600000000000000" pitchFamily="2" charset="-18"/>
              </a:rPr>
              <a:t>Sankce: </a:t>
            </a:r>
            <a:r>
              <a:rPr lang="cs-CZ" dirty="0"/>
              <a:t>zamezení přístupu nebo pokuta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5CC2D3E-35CE-453A-9F89-9FEC1F629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917" y="3721100"/>
            <a:ext cx="2800796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220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B17AD8-EF87-491C-87B7-7A631CC5C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cs-CZ" dirty="0">
                <a:latin typeface="+mn-lt"/>
              </a:rPr>
              <a:t>Jak na to přijdou?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77340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80F4C6-3DB2-46D5-938E-B2B2780B5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Řízení přístupu </a:t>
            </a:r>
            <a:r>
              <a:rPr lang="cs-CZ" dirty="0">
                <a:latin typeface="Work Sans Medium" panose="00000600000000000000" pitchFamily="2" charset="-18"/>
              </a:rPr>
              <a:t>| Kontrola vydavateli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479EFD-6303-41E5-92CE-124E51C7B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dirty="0"/>
              <a:t>monitoring přístupů</a:t>
            </a:r>
          </a:p>
          <a:p>
            <a:pPr>
              <a:lnSpc>
                <a:spcPct val="110000"/>
              </a:lnSpc>
            </a:pPr>
            <a:r>
              <a:rPr lang="cs-CZ" dirty="0"/>
              <a:t>monitoring stažených dat</a:t>
            </a:r>
          </a:p>
          <a:p>
            <a:pPr>
              <a:lnSpc>
                <a:spcPct val="110000"/>
              </a:lnSpc>
            </a:pPr>
            <a:endParaRPr lang="cs-CZ" dirty="0"/>
          </a:p>
          <a:p>
            <a:pPr>
              <a:lnSpc>
                <a:spcPct val="11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973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46F29C-2183-4C37-BAF2-6D56B530B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Řízení přístupu </a:t>
            </a:r>
            <a:r>
              <a:rPr lang="cs-CZ" dirty="0">
                <a:latin typeface="Work Sans Medium" panose="00000600000000000000" pitchFamily="2" charset="-18"/>
              </a:rPr>
              <a:t>| Jak ho řídit?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965F42-259C-4CF7-A3B1-BDB09CC19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3481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dirty="0"/>
              <a:t>Klasická varianta je </a:t>
            </a:r>
            <a:r>
              <a:rPr lang="cs-CZ" dirty="0">
                <a:latin typeface="Work Sans SemiBold" panose="00000700000000000000" pitchFamily="2" charset="-18"/>
              </a:rPr>
              <a:t>heslo</a:t>
            </a:r>
          </a:p>
          <a:p>
            <a:pPr lvl="1">
              <a:lnSpc>
                <a:spcPct val="100000"/>
              </a:lnSpc>
              <a:buFont typeface="Work Sans" panose="00000500000000000000" pitchFamily="2" charset="-18"/>
              <a:buChar char="›"/>
            </a:pPr>
            <a:r>
              <a:rPr lang="cs-CZ" dirty="0">
                <a:latin typeface="Work Sans Light" panose="00000400000000000000" pitchFamily="2" charset="-18"/>
              </a:rPr>
              <a:t>příliš se nepoužívá, jednoduché zneužití</a:t>
            </a:r>
          </a:p>
          <a:p>
            <a:pPr lvl="1">
              <a:lnSpc>
                <a:spcPct val="100000"/>
              </a:lnSpc>
              <a:buFont typeface="Work Sans" panose="00000500000000000000" pitchFamily="2" charset="-18"/>
              <a:buChar char="›"/>
            </a:pPr>
            <a:r>
              <a:rPr lang="cs-CZ" dirty="0">
                <a:latin typeface="Work Sans Light" panose="00000400000000000000" pitchFamily="2" charset="-18"/>
              </a:rPr>
              <a:t>nutné generovat heslo pro každého uživatele</a:t>
            </a:r>
          </a:p>
          <a:p>
            <a:pPr lvl="1">
              <a:lnSpc>
                <a:spcPct val="100000"/>
              </a:lnSpc>
              <a:buFont typeface="Work Sans" panose="00000500000000000000" pitchFamily="2" charset="-18"/>
              <a:buChar char="›"/>
            </a:pPr>
            <a:r>
              <a:rPr lang="cs-CZ" dirty="0">
                <a:latin typeface="Work Sans Light" panose="00000400000000000000" pitchFamily="2" charset="-18"/>
              </a:rPr>
              <a:t>někdy lze využít pro zkušební přístupy</a:t>
            </a:r>
          </a:p>
          <a:p>
            <a:pPr lvl="1">
              <a:lnSpc>
                <a:spcPct val="100000"/>
              </a:lnSpc>
              <a:buFont typeface="Work Sans" panose="00000500000000000000" pitchFamily="2" charset="-18"/>
              <a:buChar char="›"/>
            </a:pPr>
            <a:r>
              <a:rPr lang="cs-CZ" dirty="0">
                <a:latin typeface="Work Sans Light" panose="00000400000000000000" pitchFamily="2" charset="-18"/>
              </a:rPr>
              <a:t>někdy kombinace s dalšími podmínkami (Naxos)</a:t>
            </a:r>
          </a:p>
          <a:p>
            <a:pPr>
              <a:lnSpc>
                <a:spcPct val="100000"/>
              </a:lnSpc>
            </a:pPr>
            <a:r>
              <a:rPr lang="cs-CZ" dirty="0"/>
              <a:t>Lepší varianta je </a:t>
            </a:r>
            <a:r>
              <a:rPr lang="cs-CZ" dirty="0">
                <a:latin typeface="Work Sans SemiBold" panose="00000700000000000000" pitchFamily="2" charset="-18"/>
              </a:rPr>
              <a:t>rozsah IP</a:t>
            </a:r>
          </a:p>
          <a:p>
            <a:pPr lvl="1">
              <a:lnSpc>
                <a:spcPct val="100000"/>
              </a:lnSpc>
              <a:buFont typeface="Work Sans" panose="00000500000000000000" pitchFamily="2" charset="-18"/>
              <a:buChar char="›"/>
            </a:pPr>
            <a:r>
              <a:rPr lang="cs-CZ" dirty="0">
                <a:latin typeface="Work Sans Light" panose="00000400000000000000" pitchFamily="2" charset="-18"/>
              </a:rPr>
              <a:t>řízení přístupu na úrovni univerzity, fakulty, pracoviště, PC</a:t>
            </a:r>
          </a:p>
          <a:p>
            <a:pPr lvl="1">
              <a:lnSpc>
                <a:spcPct val="100000"/>
              </a:lnSpc>
              <a:buFont typeface="Work Sans" panose="00000500000000000000" pitchFamily="2" charset="-18"/>
              <a:buChar char="›"/>
            </a:pPr>
            <a:r>
              <a:rPr lang="cs-CZ" dirty="0">
                <a:latin typeface="Work Sans Light" panose="00000400000000000000" pitchFamily="2" charset="-18"/>
              </a:rPr>
              <a:t>nahlašuje se producentovi</a:t>
            </a:r>
          </a:p>
          <a:p>
            <a:pPr lvl="1">
              <a:lnSpc>
                <a:spcPct val="100000"/>
              </a:lnSpc>
              <a:buFont typeface="Work Sans" panose="00000500000000000000" pitchFamily="2" charset="-18"/>
              <a:buChar char="›"/>
            </a:pPr>
            <a:r>
              <a:rPr lang="cs-CZ" dirty="0">
                <a:latin typeface="Work Sans Light" panose="00000400000000000000" pitchFamily="2" charset="-18"/>
              </a:rPr>
              <a:t>nejčastěji používaná varianta</a:t>
            </a:r>
          </a:p>
          <a:p>
            <a:pPr lvl="1">
              <a:lnSpc>
                <a:spcPct val="100000"/>
              </a:lnSpc>
              <a:buFont typeface="Work Sans" panose="00000500000000000000" pitchFamily="2" charset="-18"/>
              <a:buChar char="›"/>
            </a:pPr>
            <a:r>
              <a:rPr lang="cs-CZ" dirty="0">
                <a:latin typeface="Work Sans Light" panose="00000400000000000000" pitchFamily="2" charset="-18"/>
              </a:rPr>
              <a:t>rozsah MU </a:t>
            </a:r>
            <a:r>
              <a:rPr lang="cs-CZ" i="1" dirty="0">
                <a:latin typeface="Work Sans Light" panose="00000400000000000000" pitchFamily="2" charset="-18"/>
              </a:rPr>
              <a:t>147.251.*.*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6A81AFB-EB8F-4A31-8663-C1486E520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699" y="899828"/>
            <a:ext cx="2496432" cy="252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3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B8E015-AE5A-4FC4-840D-EEC03FABD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books2ebooks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451091-21B7-4B82-9831-7EA19EC33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cs-CZ" dirty="0"/>
              <a:t>sponzoring digitalizace</a:t>
            </a:r>
          </a:p>
          <a:p>
            <a:pPr>
              <a:lnSpc>
                <a:spcPct val="120000"/>
              </a:lnSpc>
            </a:pPr>
            <a:r>
              <a:rPr lang="cs-CZ" dirty="0"/>
              <a:t>dostupné následně pro všechny</a:t>
            </a:r>
          </a:p>
          <a:p>
            <a:pPr>
              <a:lnSpc>
                <a:spcPct val="120000"/>
              </a:lnSpc>
            </a:pPr>
            <a:r>
              <a:rPr lang="cs-CZ" dirty="0"/>
              <a:t>každý rok velké slevy</a:t>
            </a:r>
            <a:endParaRPr lang="cs-CZ" dirty="0">
              <a:hlinkClick r:id="" action="ppaction://noaction"/>
            </a:endParaRPr>
          </a:p>
          <a:p>
            <a:pPr>
              <a:lnSpc>
                <a:spcPct val="120000"/>
              </a:lnSpc>
            </a:pPr>
            <a:r>
              <a:rPr lang="cs-CZ" dirty="0">
                <a:hlinkClick r:id="rId3"/>
              </a:rPr>
              <a:t>http://books2ebooks.eu/cs</a:t>
            </a:r>
            <a:endParaRPr lang="cs-CZ" dirty="0"/>
          </a:p>
          <a:p>
            <a:pPr marL="0" indent="0">
              <a:lnSpc>
                <a:spcPct val="120000"/>
              </a:lnSpc>
              <a:buNone/>
            </a:pPr>
            <a:endParaRPr lang="cs-CZ" dirty="0"/>
          </a:p>
        </p:txBody>
      </p:sp>
      <p:pic>
        <p:nvPicPr>
          <p:cNvPr id="5" name="Obrázek 4" descr="Logo portálu EOD z projektu books2ebooks.">
            <a:extLst>
              <a:ext uri="{FF2B5EF4-FFF2-40B4-BE49-F238E27FC236}">
                <a16:creationId xmlns:a16="http://schemas.microsoft.com/office/drawing/2014/main" id="{C49EF5AE-8845-44F8-94CD-BF05443B118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356" y="4903465"/>
            <a:ext cx="5184422" cy="140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332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12ECA5-41C4-4C8B-9AD1-2CCAE5712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Řízení přístupu </a:t>
            </a:r>
            <a:r>
              <a:rPr lang="cs-CZ" dirty="0">
                <a:latin typeface="Work Sans Medium" panose="00000600000000000000" pitchFamily="2" charset="-18"/>
              </a:rPr>
              <a:t>| Vzdálený přístup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F0EB87-9681-4BD1-A449-EA8CA5705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dirty="0"/>
              <a:t>Fyzicky v instituci na její síti není problém.</a:t>
            </a:r>
          </a:p>
          <a:p>
            <a:pPr>
              <a:lnSpc>
                <a:spcPct val="110000"/>
              </a:lnSpc>
            </a:pPr>
            <a:r>
              <a:rPr lang="cs-CZ" dirty="0"/>
              <a:t>Vzdálený přístup řeší přístup z domova.</a:t>
            </a:r>
          </a:p>
          <a:p>
            <a:pPr>
              <a:lnSpc>
                <a:spcPct val="110000"/>
              </a:lnSpc>
            </a:pPr>
            <a:r>
              <a:rPr lang="cs-CZ" dirty="0"/>
              <a:t>Fakticky jde o přidělení práv na určitou dobu.</a:t>
            </a:r>
          </a:p>
          <a:p>
            <a:pPr>
              <a:lnSpc>
                <a:spcPct val="110000"/>
              </a:lnSpc>
            </a:pPr>
            <a:r>
              <a:rPr lang="cs-CZ" dirty="0"/>
              <a:t>Existuje několik variant, jak zajistit VP.</a:t>
            </a:r>
          </a:p>
          <a:p>
            <a:pPr>
              <a:lnSpc>
                <a:spcPct val="110000"/>
              </a:lnSpc>
            </a:pPr>
            <a:endParaRPr lang="cs-CZ" dirty="0"/>
          </a:p>
          <a:p>
            <a:pPr>
              <a:lnSpc>
                <a:spcPct val="11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73920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7B0466-C014-46C9-930D-3EB891D02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Řízení přístupu </a:t>
            </a:r>
            <a:r>
              <a:rPr lang="cs-CZ" dirty="0">
                <a:latin typeface="Work Sans Medium" panose="00000600000000000000" pitchFamily="2" charset="-18"/>
              </a:rPr>
              <a:t>| VP na MUNI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2FB6C0-6E69-4EB3-969A-24B963E0A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Work Sans SemiBold" panose="00000700000000000000" pitchFamily="2" charset="-18"/>
              </a:rPr>
              <a:t>Proxy</a:t>
            </a:r>
          </a:p>
          <a:p>
            <a:pPr lvl="1"/>
            <a:r>
              <a:rPr lang="cs-CZ" dirty="0">
                <a:latin typeface="Work Sans Light" panose="00000400000000000000" pitchFamily="2" charset="-18"/>
              </a:rPr>
              <a:t>nutno nastavit prohlížeč, vždy nutná autentizace</a:t>
            </a:r>
          </a:p>
          <a:p>
            <a:pPr lvl="1"/>
            <a:r>
              <a:rPr lang="cs-CZ" dirty="0">
                <a:latin typeface="Work Sans Light" panose="00000400000000000000" pitchFamily="2" charset="-18"/>
              </a:rPr>
              <a:t>složitější způsob, na úrovni fakult</a:t>
            </a:r>
          </a:p>
          <a:p>
            <a:r>
              <a:rPr lang="cs-CZ" dirty="0">
                <a:latin typeface="Work Sans SemiBold" panose="00000700000000000000" pitchFamily="2" charset="-18"/>
              </a:rPr>
              <a:t>EZproxy</a:t>
            </a:r>
          </a:p>
          <a:p>
            <a:pPr lvl="1"/>
            <a:r>
              <a:rPr lang="cs-CZ" dirty="0">
                <a:latin typeface="Work Sans Light" panose="00000400000000000000" pitchFamily="2" charset="-18"/>
              </a:rPr>
              <a:t>jemnější nastavení práv, </a:t>
            </a:r>
            <a:r>
              <a:rPr lang="cs-CZ" dirty="0">
                <a:latin typeface="Work Sans Light" panose="00000400000000000000" pitchFamily="2" charset="-18"/>
                <a:hlinkClick r:id="rId3"/>
              </a:rPr>
              <a:t>spravuje OCLC</a:t>
            </a:r>
            <a:endParaRPr lang="cs-CZ" dirty="0">
              <a:latin typeface="Work Sans Light" panose="00000400000000000000" pitchFamily="2" charset="-18"/>
            </a:endParaRPr>
          </a:p>
          <a:p>
            <a:pPr lvl="1"/>
            <a:r>
              <a:rPr lang="cs-CZ" dirty="0">
                <a:latin typeface="Work Sans Light" panose="00000400000000000000" pitchFamily="2" charset="-18"/>
              </a:rPr>
              <a:t>vznikla v době před pokročilejšími technologiemi</a:t>
            </a:r>
          </a:p>
          <a:p>
            <a:r>
              <a:rPr lang="cs-CZ" sz="2600" dirty="0">
                <a:latin typeface="Work Sans SemiBold" panose="00000700000000000000" pitchFamily="2" charset="-18"/>
              </a:rPr>
              <a:t>OpenVPN</a:t>
            </a:r>
          </a:p>
          <a:p>
            <a:pPr lvl="1"/>
            <a:r>
              <a:rPr lang="cs-CZ" dirty="0">
                <a:latin typeface="Work Sans Light" panose="00000400000000000000" pitchFamily="2" charset="-18"/>
              </a:rPr>
              <a:t>vytvoření šifrovaného „tunelu“ mezi uživatelem a serverem</a:t>
            </a:r>
          </a:p>
          <a:p>
            <a:pPr lvl="1"/>
            <a:r>
              <a:rPr lang="cs-CZ" dirty="0">
                <a:latin typeface="Work Sans Light" panose="00000400000000000000" pitchFamily="2" charset="-18"/>
              </a:rPr>
              <a:t>PC klienta se tváří jako součást sítě instituce</a:t>
            </a:r>
          </a:p>
          <a:p>
            <a:pPr lvl="1"/>
            <a:r>
              <a:rPr lang="cs-CZ" dirty="0">
                <a:latin typeface="Work Sans Light" panose="00000400000000000000" pitchFamily="2" charset="-18"/>
              </a:rPr>
              <a:t>jednoduchá instalace a zprovoznění</a:t>
            </a:r>
          </a:p>
        </p:txBody>
      </p:sp>
    </p:spTree>
    <p:extLst>
      <p:ext uri="{BB962C8B-B14F-4D97-AF65-F5344CB8AC3E}">
        <p14:creationId xmlns:p14="http://schemas.microsoft.com/office/powerpoint/2010/main" val="21432255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Ilustrační obrázek zobrazuje portál e-zdroje MUNI a způsob přihlašování do jednotlivých databází pomocí vzdáleného přístupu.">
            <a:extLst>
              <a:ext uri="{FF2B5EF4-FFF2-40B4-BE49-F238E27FC236}">
                <a16:creationId xmlns:a16="http://schemas.microsoft.com/office/drawing/2014/main" id="{87FBA3A8-F76D-418F-9CE8-1A77129F5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47" y="465044"/>
            <a:ext cx="7695005" cy="4943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ázek 2" descr="Ilustrační obrázek zobrazuje portál e-zdroje MUNI a způsob přihlašování do jednotlivých databází pomocí vzdáleného přístupu.">
            <a:extLst>
              <a:ext uri="{FF2B5EF4-FFF2-40B4-BE49-F238E27FC236}">
                <a16:creationId xmlns:a16="http://schemas.microsoft.com/office/drawing/2014/main" id="{6E794A53-818B-4BFB-9D86-C8ED853C2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180" y="1939667"/>
            <a:ext cx="5703073" cy="4363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66360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347606-33AE-49E9-9B51-525DB4470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Řízení přístupu </a:t>
            </a:r>
            <a:r>
              <a:rPr lang="cs-CZ" dirty="0">
                <a:latin typeface="Work Sans Medium" panose="00000600000000000000" pitchFamily="2" charset="-18"/>
              </a:rPr>
              <a:t>| VP na MUNI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56D597-74DC-49DF-8F1A-1A3AD6284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Work Sans SemiBold" panose="00000700000000000000" pitchFamily="2" charset="-18"/>
              </a:rPr>
              <a:t>Shibboleth</a:t>
            </a:r>
          </a:p>
          <a:p>
            <a:pPr lvl="1"/>
            <a:r>
              <a:rPr lang="cs-CZ" i="1" dirty="0" err="1">
                <a:latin typeface="Work Sans Light" panose="00000400000000000000" pitchFamily="2" charset="-18"/>
              </a:rPr>
              <a:t>federated</a:t>
            </a:r>
            <a:r>
              <a:rPr lang="cs-CZ" i="1" dirty="0">
                <a:latin typeface="Work Sans Light" panose="00000400000000000000" pitchFamily="2" charset="-18"/>
              </a:rPr>
              <a:t> identity </a:t>
            </a:r>
            <a:r>
              <a:rPr lang="cs-CZ" i="1" dirty="0" err="1">
                <a:latin typeface="Work Sans Light" panose="00000400000000000000" pitchFamily="2" charset="-18"/>
              </a:rPr>
              <a:t>solution</a:t>
            </a:r>
            <a:r>
              <a:rPr lang="cs-CZ" dirty="0">
                <a:latin typeface="Work Sans Light" panose="00000400000000000000" pitchFamily="2" charset="-18"/>
              </a:rPr>
              <a:t>, SSO (single </a:t>
            </a:r>
            <a:r>
              <a:rPr lang="cs-CZ" dirty="0" err="1">
                <a:latin typeface="Work Sans Light" panose="00000400000000000000" pitchFamily="2" charset="-18"/>
              </a:rPr>
              <a:t>sing</a:t>
            </a:r>
            <a:r>
              <a:rPr lang="cs-CZ" dirty="0">
                <a:latin typeface="Work Sans Light" panose="00000400000000000000" pitchFamily="2" charset="-18"/>
              </a:rPr>
              <a:t>-on)</a:t>
            </a:r>
          </a:p>
          <a:p>
            <a:pPr lvl="1"/>
            <a:r>
              <a:rPr lang="cs-CZ" dirty="0">
                <a:latin typeface="Work Sans Light" panose="00000400000000000000" pitchFamily="2" charset="-18"/>
              </a:rPr>
              <a:t>SAML; free a open source, spravuje </a:t>
            </a:r>
            <a:r>
              <a:rPr lang="cs-CZ" dirty="0">
                <a:latin typeface="Work Sans Light" panose="00000400000000000000" pitchFamily="2" charset="-18"/>
                <a:hlinkClick r:id="rId3"/>
              </a:rPr>
              <a:t>konsorcium</a:t>
            </a:r>
            <a:endParaRPr lang="cs-CZ" dirty="0">
              <a:latin typeface="Work Sans Light" panose="00000400000000000000" pitchFamily="2" charset="-18"/>
            </a:endParaRPr>
          </a:p>
          <a:p>
            <a:pPr lvl="1"/>
            <a:r>
              <a:rPr lang="cs-CZ" dirty="0">
                <a:latin typeface="Work Sans Light" panose="00000400000000000000" pitchFamily="2" charset="-18"/>
              </a:rPr>
              <a:t>na MU pouze k vybraným zdrojům</a:t>
            </a:r>
          </a:p>
          <a:p>
            <a:pPr lvl="1"/>
            <a:r>
              <a:rPr lang="cs-CZ" dirty="0">
                <a:latin typeface="Work Sans Light" panose="00000400000000000000" pitchFamily="2" charset="-18"/>
              </a:rPr>
              <a:t>získává velkou podporu u producentů EIZ</a:t>
            </a:r>
            <a:endParaRPr lang="cs-CZ" dirty="0"/>
          </a:p>
          <a:p>
            <a:r>
              <a:rPr lang="cs-CZ" dirty="0" err="1">
                <a:latin typeface="Work Sans SemiBold" panose="00000700000000000000" pitchFamily="2" charset="-18"/>
              </a:rPr>
              <a:t>Eduroam</a:t>
            </a:r>
            <a:endParaRPr lang="cs-CZ" dirty="0">
              <a:latin typeface="Work Sans SemiBold" panose="00000700000000000000" pitchFamily="2" charset="-18"/>
            </a:endParaRPr>
          </a:p>
          <a:p>
            <a:pPr lvl="1"/>
            <a:r>
              <a:rPr lang="cs-CZ" dirty="0">
                <a:latin typeface="Work Sans Light" panose="00000400000000000000" pitchFamily="2" charset="-18"/>
              </a:rPr>
              <a:t>podpora všech významných univerzit</a:t>
            </a:r>
          </a:p>
          <a:p>
            <a:pPr lvl="1"/>
            <a:r>
              <a:rPr lang="cs-CZ" dirty="0">
                <a:latin typeface="Work Sans Light" panose="00000400000000000000" pitchFamily="2" charset="-18"/>
              </a:rPr>
              <a:t>možnost připojit se k domovské síti </a:t>
            </a:r>
            <a:r>
              <a:rPr lang="cs-CZ" dirty="0">
                <a:latin typeface="Work Sans Light" panose="00000400000000000000" pitchFamily="2" charset="-18"/>
                <a:hlinkClick r:id="rId4"/>
              </a:rPr>
              <a:t>z jiné univerzity</a:t>
            </a:r>
            <a:endParaRPr lang="cs-CZ" dirty="0">
              <a:latin typeface="Work Sans Light" panose="00000400000000000000" pitchFamily="2" charset="-18"/>
            </a:endParaRPr>
          </a:p>
          <a:p>
            <a:pPr lvl="1"/>
            <a:r>
              <a:rPr lang="cs-CZ" dirty="0">
                <a:latin typeface="Work Sans Light" panose="00000400000000000000" pitchFamily="2" charset="-18"/>
              </a:rPr>
              <a:t>práva přístupu ke zdrojům</a:t>
            </a:r>
          </a:p>
          <a:p>
            <a:endParaRPr lang="cs-CZ" dirty="0"/>
          </a:p>
        </p:txBody>
      </p:sp>
      <p:pic>
        <p:nvPicPr>
          <p:cNvPr id="5" name="Obrázek 4" descr="Logo technologie Shiboleth, zlatý lev s hlavou orla.">
            <a:extLst>
              <a:ext uri="{FF2B5EF4-FFF2-40B4-BE49-F238E27FC236}">
                <a16:creationId xmlns:a16="http://schemas.microsoft.com/office/drawing/2014/main" id="{6F79796C-9861-44E8-9E31-FC193374F0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778" y="1825625"/>
            <a:ext cx="2622550" cy="262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7345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Knihovnice v knihovně, drží knihy a usívá se. Fotka je pouze ilustrační a odděluje jednotlivé sekce - od hlavy knihovnice vede komixová bublina, která obsahuje otázku navozující další sekci.">
            <a:extLst>
              <a:ext uri="{FF2B5EF4-FFF2-40B4-BE49-F238E27FC236}">
                <a16:creationId xmlns:a16="http://schemas.microsoft.com/office/drawing/2014/main" id="{9CABD8E8-1298-425D-B824-553E1C5C503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Řečová bublina: obdélníkový bublinový popisek se zakulacenými rohy 1">
            <a:extLst>
              <a:ext uri="{FF2B5EF4-FFF2-40B4-BE49-F238E27FC236}">
                <a16:creationId xmlns:a16="http://schemas.microsoft.com/office/drawing/2014/main" id="{6EB4336D-A969-45CB-AB17-1F255648A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6419" y="654627"/>
            <a:ext cx="4743160" cy="1693720"/>
          </a:xfrm>
          <a:prstGeom prst="wedgeRoundRectCallout">
            <a:avLst>
              <a:gd name="adj1" fmla="val 60224"/>
              <a:gd name="adj2" fmla="val -4337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42EF3A2-4077-46BC-926C-5220486F069A}"/>
              </a:ext>
            </a:extLst>
          </p:cNvPr>
          <p:cNvSpPr txBox="1"/>
          <p:nvPr/>
        </p:nvSpPr>
        <p:spPr>
          <a:xfrm>
            <a:off x="741204" y="914400"/>
            <a:ext cx="4194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Podle čeho poznám, za co se vyplatí platit a za co ne?</a:t>
            </a:r>
          </a:p>
          <a:p>
            <a:r>
              <a:rPr lang="cs-CZ" dirty="0"/>
              <a:t>Co naši uživatelé využívají </a:t>
            </a:r>
            <a:br>
              <a:rPr lang="cs-CZ" dirty="0"/>
            </a:br>
            <a:r>
              <a:rPr lang="cs-CZ" dirty="0"/>
              <a:t>a co nevyužívají?</a:t>
            </a:r>
          </a:p>
        </p:txBody>
      </p:sp>
    </p:spTree>
    <p:extLst>
      <p:ext uri="{BB962C8B-B14F-4D97-AF65-F5344CB8AC3E}">
        <p14:creationId xmlns:p14="http://schemas.microsoft.com/office/powerpoint/2010/main" val="32358885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1875EA-4BD8-49E8-B8A2-FA14FBEB8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pořizovat databáze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68100F-6835-440E-861A-2CB39333E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cs-CZ" dirty="0"/>
              <a:t>ověřit si poptávku a zmapovat potřeby</a:t>
            </a:r>
          </a:p>
          <a:p>
            <a:pPr>
              <a:lnSpc>
                <a:spcPct val="120000"/>
              </a:lnSpc>
            </a:pPr>
            <a:r>
              <a:rPr lang="cs-CZ" dirty="0"/>
              <a:t>racionálně zhodnotit naše možnosti</a:t>
            </a:r>
          </a:p>
          <a:p>
            <a:pPr lvl="1">
              <a:lnSpc>
                <a:spcPct val="120000"/>
              </a:lnSpc>
            </a:pPr>
            <a:r>
              <a:rPr lang="cs-CZ" dirty="0">
                <a:latin typeface="Work Sans Light" panose="00000400000000000000" pitchFamily="2" charset="-18"/>
              </a:rPr>
              <a:t>počty přístupů, IP adres,…</a:t>
            </a:r>
          </a:p>
          <a:p>
            <a:pPr>
              <a:lnSpc>
                <a:spcPct val="120000"/>
              </a:lnSpc>
            </a:pPr>
            <a:r>
              <a:rPr lang="cs-CZ" dirty="0"/>
              <a:t>kontrolovat duplicity v různých DB</a:t>
            </a:r>
          </a:p>
          <a:p>
            <a:pPr lvl="1">
              <a:lnSpc>
                <a:spcPct val="120000"/>
              </a:lnSpc>
            </a:pPr>
            <a:r>
              <a:rPr lang="cs-CZ" dirty="0">
                <a:latin typeface="Work Sans Light" panose="00000400000000000000" pitchFamily="2" charset="-18"/>
              </a:rPr>
              <a:t>seznamy časopisů v databázích</a:t>
            </a:r>
          </a:p>
          <a:p>
            <a:pPr lvl="1">
              <a:lnSpc>
                <a:spcPct val="120000"/>
              </a:lnSpc>
            </a:pPr>
            <a:r>
              <a:rPr lang="cs-CZ" dirty="0">
                <a:latin typeface="Work Sans Light" panose="00000400000000000000" pitchFamily="2" charset="-18"/>
              </a:rPr>
              <a:t>kvalita nebo kvantita? - </a:t>
            </a:r>
            <a:r>
              <a:rPr lang="cs-CZ" i="1" dirty="0">
                <a:latin typeface="Work Sans Light" panose="00000400000000000000" pitchFamily="2" charset="-18"/>
              </a:rPr>
              <a:t>mnohdy nemáme na výběr (bundling)</a:t>
            </a:r>
            <a:endParaRPr lang="cs-CZ" dirty="0"/>
          </a:p>
          <a:p>
            <a:pPr>
              <a:lnSpc>
                <a:spcPct val="120000"/>
              </a:lnSpc>
            </a:pPr>
            <a:r>
              <a:rPr lang="cs-CZ" dirty="0"/>
              <a:t>požadovat zkušební přístup</a:t>
            </a:r>
          </a:p>
          <a:p>
            <a:pPr>
              <a:lnSpc>
                <a:spcPct val="120000"/>
              </a:lnSpc>
            </a:pPr>
            <a:r>
              <a:rPr lang="cs-CZ" dirty="0"/>
              <a:t>preferovat trvalý archiv/nákup</a:t>
            </a:r>
          </a:p>
          <a:p>
            <a:pPr>
              <a:lnSpc>
                <a:spcPct val="120000"/>
              </a:lnSpc>
            </a:pPr>
            <a:r>
              <a:rPr lang="cs-CZ" dirty="0"/>
              <a:t>dostatečně zdroje propagovat, když už je máme</a:t>
            </a:r>
          </a:p>
          <a:p>
            <a:pPr lvl="1">
              <a:lnSpc>
                <a:spcPct val="120000"/>
              </a:lnSpc>
            </a:pPr>
            <a:r>
              <a:rPr lang="cs-CZ" dirty="0">
                <a:latin typeface="Work Sans Light" panose="00000400000000000000" pitchFamily="2" charset="-18"/>
              </a:rPr>
              <a:t>jak lze propagovat odborné zdroje?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35231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A0C6E49-A03B-4FC0-973D-007583EE8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056" y="4315967"/>
            <a:ext cx="1897657" cy="1897657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5A66029-FFF3-4AF2-9FD0-60E9C6DA60DF}"/>
              </a:ext>
            </a:extLst>
          </p:cNvPr>
          <p:cNvSpPr txBox="1"/>
          <p:nvPr/>
        </p:nvSpPr>
        <p:spPr>
          <a:xfrm>
            <a:off x="678005" y="494001"/>
            <a:ext cx="5078559" cy="3364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cs-CZ" sz="3600" dirty="0"/>
              <a:t>Kdo má </a:t>
            </a:r>
            <a:r>
              <a:rPr lang="cs-CZ" sz="3600" dirty="0">
                <a:latin typeface="+mj-lt"/>
              </a:rPr>
              <a:t>nejpřesnější data</a:t>
            </a:r>
            <a:r>
              <a:rPr lang="cs-CZ" sz="3600" dirty="0"/>
              <a:t> o tom, jak uživatelé knihoven tyto databáze využívají?</a:t>
            </a:r>
          </a:p>
        </p:txBody>
      </p:sp>
    </p:spTree>
    <p:extLst>
      <p:ext uri="{BB962C8B-B14F-4D97-AF65-F5344CB8AC3E}">
        <p14:creationId xmlns:p14="http://schemas.microsoft.com/office/powerpoint/2010/main" val="42023120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012567-E3C0-464C-A5B3-C4F163CFA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Evaluace využívání databází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87B0B9-BE9E-4E48-8215-9257608D7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Ceny jsou vysoké, evaluace je nutná.</a:t>
            </a:r>
          </a:p>
          <a:p>
            <a:r>
              <a:rPr lang="cs-CZ" dirty="0"/>
              <a:t>Metriky mají mnoho problémů.</a:t>
            </a:r>
          </a:p>
          <a:p>
            <a:r>
              <a:rPr lang="cs-CZ" dirty="0"/>
              <a:t>Jak to můžeme měřit?</a:t>
            </a:r>
          </a:p>
          <a:p>
            <a:r>
              <a:rPr lang="cs-CZ" dirty="0"/>
              <a:t>My v instituci? </a:t>
            </a:r>
            <a:r>
              <a:rPr lang="cs-CZ" sz="2400" dirty="0">
                <a:solidFill>
                  <a:schemeClr val="bg1">
                    <a:lumMod val="65000"/>
                  </a:schemeClr>
                </a:solidFill>
              </a:rPr>
              <a:t>(Google Analytics, místní správce atp.)</a:t>
            </a:r>
          </a:p>
          <a:p>
            <a:endParaRPr lang="cs-CZ" dirty="0"/>
          </a:p>
          <a:p>
            <a:r>
              <a:rPr lang="cs-CZ" dirty="0">
                <a:latin typeface="Work Sans Medium" panose="00000600000000000000" pitchFamily="2" charset="-18"/>
              </a:rPr>
              <a:t>Kdo má nejlepší data?</a:t>
            </a:r>
          </a:p>
          <a:p>
            <a:r>
              <a:rPr lang="cs-CZ" dirty="0"/>
              <a:t>Poskytovatel! </a:t>
            </a:r>
            <a:r>
              <a:rPr lang="cs-CZ" sz="2400" dirty="0">
                <a:solidFill>
                  <a:schemeClr val="bg1">
                    <a:lumMod val="65000"/>
                  </a:schemeClr>
                </a:solidFill>
              </a:rPr>
              <a:t>(v modelu klientského přístupu)</a:t>
            </a:r>
          </a:p>
          <a:p>
            <a:r>
              <a:rPr lang="cs-CZ" i="1" dirty="0"/>
              <a:t>Jenže jsme na trhu! Můžeme jim věřit?</a:t>
            </a:r>
          </a:p>
        </p:txBody>
      </p:sp>
    </p:spTree>
    <p:extLst>
      <p:ext uri="{BB962C8B-B14F-4D97-AF65-F5344CB8AC3E}">
        <p14:creationId xmlns:p14="http://schemas.microsoft.com/office/powerpoint/2010/main" val="13080688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012567-E3C0-464C-A5B3-C4F163CFA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Evaluace využívání databází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87B0B9-BE9E-4E48-8215-9257608D7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ARL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eMeasures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ICOLC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Guidelines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NISO Z39.7</a:t>
            </a:r>
          </a:p>
          <a:p>
            <a:endParaRPr lang="cs-CZ" dirty="0"/>
          </a:p>
          <a:p>
            <a:r>
              <a:rPr lang="cs-CZ" dirty="0"/>
              <a:t>COUNTER</a:t>
            </a:r>
          </a:p>
          <a:p>
            <a:r>
              <a:rPr lang="cs-CZ" dirty="0"/>
              <a:t>SUSHI </a:t>
            </a:r>
            <a:r>
              <a:rPr lang="cs-CZ" i="1" dirty="0"/>
              <a:t>(protokol)</a:t>
            </a:r>
          </a:p>
          <a:p>
            <a:r>
              <a:rPr lang="cs-CZ" dirty="0">
                <a:hlinkClick r:id="rId3"/>
              </a:rPr>
              <a:t>https://www.projectcounter.org/</a:t>
            </a:r>
            <a:endParaRPr lang="cs-CZ" dirty="0"/>
          </a:p>
          <a:p>
            <a:r>
              <a:rPr lang="en-US" dirty="0"/>
              <a:t>The COUNTER Code of Practice for Release 5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 descr="Logo projektu COUNTER.">
            <a:extLst>
              <a:ext uri="{FF2B5EF4-FFF2-40B4-BE49-F238E27FC236}">
                <a16:creationId xmlns:a16="http://schemas.microsoft.com/office/drawing/2014/main" id="{5E9D9B5D-951F-4E5F-B449-DC55F75420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00" y="3429000"/>
            <a:ext cx="304800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432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36EFE6F-71A7-487C-8F07-6CFA157D04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COUNTER </a:t>
            </a:r>
            <a:r>
              <a:rPr lang="cs-CZ" altLang="cs-CZ" dirty="0">
                <a:latin typeface="Work Sans Medium" panose="00000600000000000000" pitchFamily="2" charset="-18"/>
              </a:rPr>
              <a:t>| Co sjednocuje?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32B257D-DBB1-4E63-96D3-3C76A8F1B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typy reportů (časopisy, databáze, knihy)</a:t>
            </a:r>
          </a:p>
          <a:p>
            <a:r>
              <a:rPr lang="cs-CZ" altLang="cs-CZ" dirty="0"/>
              <a:t>definice datových položek, formátů</a:t>
            </a:r>
          </a:p>
          <a:p>
            <a:r>
              <a:rPr lang="cs-CZ" altLang="cs-CZ" dirty="0"/>
              <a:t>metody a frekvence doručování reportů</a:t>
            </a:r>
          </a:p>
          <a:p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Work Sans Light" panose="00000400000000000000" pitchFamily="2" charset="-18"/>
              </a:rPr>
              <a:t>Např.: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Work Sans Light" panose="00000400000000000000" pitchFamily="2" charset="-18"/>
              </a:rPr>
              <a:t>‘Total_Item_Requests’: the total number of times </a:t>
            </a:r>
            <a:br>
              <a:rPr lang="cs-CZ" i="1" dirty="0">
                <a:solidFill>
                  <a:schemeClr val="bg1">
                    <a:lumMod val="50000"/>
                  </a:schemeClr>
                </a:solidFill>
                <a:latin typeface="Work Sans Light" panose="00000400000000000000" pitchFamily="2" charset="-18"/>
              </a:rPr>
            </a:b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Work Sans Light" panose="00000400000000000000" pitchFamily="2" charset="-18"/>
              </a:rPr>
              <a:t>the full text of a content item was downloaded or viewed.</a:t>
            </a:r>
            <a:endParaRPr lang="cs-CZ" i="1" dirty="0">
              <a:solidFill>
                <a:schemeClr val="bg1">
                  <a:lumMod val="50000"/>
                </a:schemeClr>
              </a:solidFill>
              <a:latin typeface="Work Sans Light" panose="00000400000000000000" pitchFamily="2" charset="-18"/>
            </a:endParaRPr>
          </a:p>
          <a:p>
            <a:r>
              <a:rPr lang="cs-CZ" altLang="cs-CZ" dirty="0">
                <a:hlinkClick r:id="rId3"/>
              </a:rPr>
              <a:t>https://www.projectcounter.org/guides/</a:t>
            </a:r>
            <a:endParaRPr lang="cs-CZ" altLang="cs-CZ" dirty="0"/>
          </a:p>
          <a:p>
            <a:pPr marL="0" indent="0">
              <a:buNone/>
            </a:pPr>
            <a:endParaRPr lang="cs-CZ" altLang="cs-CZ" dirty="0"/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A0C6E49-A03B-4FC0-973D-007583EE8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056" y="4315967"/>
            <a:ext cx="1897657" cy="1897657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5A66029-FFF3-4AF2-9FD0-60E9C6DA60DF}"/>
              </a:ext>
            </a:extLst>
          </p:cNvPr>
          <p:cNvSpPr txBox="1"/>
          <p:nvPr/>
        </p:nvSpPr>
        <p:spPr>
          <a:xfrm>
            <a:off x="678005" y="494001"/>
            <a:ext cx="5969930" cy="2700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cs-CZ" sz="3600" dirty="0"/>
              <a:t>Slyšeli jste už někdy </a:t>
            </a:r>
            <a:br>
              <a:rPr lang="cs-CZ" sz="3600" dirty="0"/>
            </a:br>
            <a:r>
              <a:rPr lang="cs-CZ" sz="3600" dirty="0"/>
              <a:t>o tzv. dílech </a:t>
            </a:r>
            <a:r>
              <a:rPr lang="cs-CZ" sz="3600" dirty="0">
                <a:latin typeface="+mj-lt"/>
              </a:rPr>
              <a:t>nedostupných 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+mj-lt"/>
              </a:rPr>
              <a:t>na trhu</a:t>
            </a:r>
            <a:r>
              <a:rPr lang="cs-CZ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30027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álka metodiky COUNTER pro knihovníky, lze prokliknout na PDF s plným zněním příručky a s příklady využití dat v angličtině.">
            <a:hlinkClick r:id="rId3"/>
            <a:extLst>
              <a:ext uri="{FF2B5EF4-FFF2-40B4-BE49-F238E27FC236}">
                <a16:creationId xmlns:a16="http://schemas.microsoft.com/office/drawing/2014/main" id="{9A58CBA8-B013-4A38-B0A4-FA0B18671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678" y="315884"/>
            <a:ext cx="3397931" cy="440574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1E0F1A8-987B-4338-B7E2-614F74AA0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8247" y="2693323"/>
            <a:ext cx="7365075" cy="368253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876D0EA-0A99-492E-A24E-7029DBAFE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" t="14546" r="54853" b="11970"/>
          <a:stretch/>
        </p:blipFill>
        <p:spPr>
          <a:xfrm>
            <a:off x="2207643" y="4429347"/>
            <a:ext cx="712967" cy="10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944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917722-900C-4609-9634-C608D5E36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COUNTER </a:t>
            </a:r>
            <a:r>
              <a:rPr lang="cs-CZ" altLang="cs-CZ" dirty="0">
                <a:latin typeface="Work Sans Medium" panose="00000600000000000000" pitchFamily="2" charset="-18"/>
              </a:rPr>
              <a:t>| Jaké to má výhody?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FC006C-A1E7-4449-873A-91E55E99C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Jednotnost na mezinárodní úrovni</a:t>
            </a:r>
          </a:p>
          <a:p>
            <a:r>
              <a:rPr lang="cs-CZ" dirty="0"/>
              <a:t>Porovnatelnost</a:t>
            </a:r>
          </a:p>
          <a:p>
            <a:r>
              <a:rPr lang="cs-CZ" dirty="0"/>
              <a:t>Možnost data automaticky vyhodnocovat </a:t>
            </a:r>
            <a:br>
              <a:rPr lang="cs-CZ" dirty="0"/>
            </a:br>
            <a:r>
              <a:rPr lang="cs-CZ" dirty="0"/>
              <a:t>a spojovat na úrovni konsorcií atp.</a:t>
            </a:r>
          </a:p>
          <a:p>
            <a:r>
              <a:rPr lang="cs-CZ" dirty="0"/>
              <a:t>Efektivní plánování</a:t>
            </a:r>
          </a:p>
          <a:p>
            <a:r>
              <a:rPr lang="cs-CZ" dirty="0"/>
              <a:t>Otevřený systém</a:t>
            </a:r>
          </a:p>
          <a:p>
            <a:endParaRPr lang="cs-CZ" dirty="0"/>
          </a:p>
          <a:p>
            <a:r>
              <a:rPr lang="cs-CZ" dirty="0">
                <a:hlinkClick r:id="rId2"/>
              </a:rPr>
              <a:t>COUNTER v chartě </a:t>
            </a:r>
            <a:r>
              <a:rPr lang="cs-CZ" dirty="0" err="1">
                <a:hlinkClick r:id="rId2"/>
              </a:rPr>
              <a:t>CzechELIbu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33026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31B60D-C566-4D17-BEC2-8B82038BC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Samostudium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DB71EB-D9EE-4FBA-AF6A-75F93EC21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dirty="0"/>
              <a:t>Najděte si web své knihovny...</a:t>
            </a:r>
          </a:p>
          <a:p>
            <a:pPr>
              <a:lnSpc>
                <a:spcPct val="110000"/>
              </a:lnSpc>
            </a:pPr>
            <a:r>
              <a:rPr lang="cs-CZ" dirty="0"/>
              <a:t>Jak řeší periodika?</a:t>
            </a:r>
          </a:p>
          <a:p>
            <a:pPr>
              <a:lnSpc>
                <a:spcPct val="110000"/>
              </a:lnSpc>
            </a:pPr>
            <a:r>
              <a:rPr lang="cs-CZ" dirty="0"/>
              <a:t>Jaké odborné článkové </a:t>
            </a:r>
            <a:br>
              <a:rPr lang="cs-CZ" dirty="0"/>
            </a:br>
            <a:r>
              <a:rPr lang="cs-CZ" dirty="0"/>
              <a:t>databáze zpřístupňuje?</a:t>
            </a:r>
          </a:p>
          <a:p>
            <a:pPr>
              <a:lnSpc>
                <a:spcPct val="110000"/>
              </a:lnSpc>
            </a:pPr>
            <a:r>
              <a:rPr lang="cs-CZ" dirty="0"/>
              <a:t>Jak se do nich dá přihlásit?</a:t>
            </a:r>
          </a:p>
          <a:p>
            <a:pPr>
              <a:lnSpc>
                <a:spcPct val="110000"/>
              </a:lnSpc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3DE7B3F-19AA-4D8C-BCBD-ADF6BDE93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414" y="2326120"/>
            <a:ext cx="4478064" cy="416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498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Knihovnice v knihovně, drží knihy a usívá se. Fotka je pouze ilustrační a odděluje jednotlivé sekce - od hlavy knihovnice vede komixová bublina, která obsahuje otázku navozující další sekci.">
            <a:extLst>
              <a:ext uri="{FF2B5EF4-FFF2-40B4-BE49-F238E27FC236}">
                <a16:creationId xmlns:a16="http://schemas.microsoft.com/office/drawing/2014/main" id="{9CABD8E8-1298-425D-B824-553E1C5C503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Řečová bublina: obdélníkový bublinový popisek se zakulacenými rohy 1">
            <a:extLst>
              <a:ext uri="{FF2B5EF4-FFF2-40B4-BE49-F238E27FC236}">
                <a16:creationId xmlns:a16="http://schemas.microsoft.com/office/drawing/2014/main" id="{6EB4336D-A969-45CB-AB17-1F255648A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6419" y="654627"/>
            <a:ext cx="4743160" cy="1693720"/>
          </a:xfrm>
          <a:prstGeom prst="wedgeRoundRectCallout">
            <a:avLst>
              <a:gd name="adj1" fmla="val 60224"/>
              <a:gd name="adj2" fmla="val -4337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42EF3A2-4077-46BC-926C-5220486F069A}"/>
              </a:ext>
            </a:extLst>
          </p:cNvPr>
          <p:cNvSpPr txBox="1"/>
          <p:nvPr/>
        </p:nvSpPr>
        <p:spPr>
          <a:xfrm>
            <a:off x="741204" y="914400"/>
            <a:ext cx="4194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Ptali jsme se, proč naši studenti databáze nevyužívají. Prý odborné články stahují jinde. A to jako můžou? A kde? A jak?</a:t>
            </a:r>
          </a:p>
        </p:txBody>
      </p:sp>
    </p:spTree>
    <p:extLst>
      <p:ext uri="{BB962C8B-B14F-4D97-AF65-F5344CB8AC3E}">
        <p14:creationId xmlns:p14="http://schemas.microsoft.com/office/powerpoint/2010/main" val="33720078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Web nástroje Unpaywall, který umožňuje hledat legálně dostupné odborné články, které jsou v databázích placené. Lze prokliknout na web nástroje.">
            <a:hlinkClick r:id="rId2"/>
            <a:extLst>
              <a:ext uri="{FF2B5EF4-FFF2-40B4-BE49-F238E27FC236}">
                <a16:creationId xmlns:a16="http://schemas.microsoft.com/office/drawing/2014/main" id="{2A61A3A3-72A5-4F49-A2B8-D0EA7FF2E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984" y="573110"/>
            <a:ext cx="8932032" cy="5711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9C26DF0-0C67-43B0-A295-0F3147E87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" t="14546" r="54853" b="11970"/>
          <a:stretch/>
        </p:blipFill>
        <p:spPr>
          <a:xfrm>
            <a:off x="9922476" y="4373117"/>
            <a:ext cx="1116193" cy="1592216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4AD964B9-6499-48CE-ADFC-19A8207C4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6151" y="3693969"/>
            <a:ext cx="2130136" cy="213013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Zdroj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týdne</a:t>
            </a:r>
          </a:p>
        </p:txBody>
      </p:sp>
    </p:spTree>
    <p:extLst>
      <p:ext uri="{BB962C8B-B14F-4D97-AF65-F5344CB8AC3E}">
        <p14:creationId xmlns:p14="http://schemas.microsoft.com/office/powerpoint/2010/main" val="1752263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Tabulka ukazuje srovnání díla neodstupného na trhu s neveřejným dílem a veřejným dílem. Dílo nedostupné na trhu lze zobrazit a číst on-line například i z domu, ale je nutné být registrovaným čtenářem dané knihovny. Lze prokliknout na další informace na webu jedné zapojené knihovny.">
            <a:hlinkClick r:id="rId3"/>
            <a:extLst>
              <a:ext uri="{FF2B5EF4-FFF2-40B4-BE49-F238E27FC236}">
                <a16:creationId xmlns:a16="http://schemas.microsoft.com/office/drawing/2014/main" id="{E901FBDE-DE4A-41ED-9BA3-64B7F162C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5837" y="3410365"/>
            <a:ext cx="4254269" cy="3020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46217D7A-929D-48E2-B378-FCD5090F6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DNNT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17634AF-39C2-4CD3-A2B4-1A02443C3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dirty="0">
                <a:hlinkClick r:id="rId5"/>
              </a:rPr>
              <a:t>definice DNNT</a:t>
            </a:r>
            <a:endParaRPr lang="cs-CZ" dirty="0"/>
          </a:p>
          <a:p>
            <a:pPr>
              <a:lnSpc>
                <a:spcPct val="110000"/>
              </a:lnSpc>
            </a:pPr>
            <a:r>
              <a:rPr lang="cs-CZ" dirty="0"/>
              <a:t>dokumenty jsou dosud chráněné </a:t>
            </a:r>
            <a:br>
              <a:rPr lang="cs-CZ" dirty="0"/>
            </a:br>
            <a:r>
              <a:rPr lang="cs-CZ" dirty="0"/>
              <a:t>autorským zákonem</a:t>
            </a:r>
          </a:p>
          <a:p>
            <a:pPr>
              <a:lnSpc>
                <a:spcPct val="110000"/>
              </a:lnSpc>
            </a:pPr>
            <a:r>
              <a:rPr lang="cs-CZ" dirty="0"/>
              <a:t>nejsou dostupné na trhu</a:t>
            </a:r>
          </a:p>
          <a:p>
            <a:pPr>
              <a:lnSpc>
                <a:spcPct val="110000"/>
              </a:lnSpc>
            </a:pPr>
            <a:r>
              <a:rPr lang="cs-CZ" dirty="0"/>
              <a:t>NK + knihovny podávají návrh</a:t>
            </a:r>
          </a:p>
          <a:p>
            <a:pPr>
              <a:lnSpc>
                <a:spcPct val="110000"/>
              </a:lnSpc>
            </a:pPr>
            <a:r>
              <a:rPr lang="cs-CZ" dirty="0"/>
              <a:t>seznam je vystaven </a:t>
            </a:r>
            <a:r>
              <a:rPr lang="cs-CZ" dirty="0">
                <a:hlinkClick r:id="rId6"/>
              </a:rPr>
              <a:t>půl</a:t>
            </a:r>
            <a:r>
              <a:rPr lang="cs-CZ" dirty="0"/>
              <a:t> roku</a:t>
            </a:r>
          </a:p>
          <a:p>
            <a:pPr>
              <a:lnSpc>
                <a:spcPct val="110000"/>
              </a:lnSpc>
            </a:pPr>
            <a:r>
              <a:rPr lang="cs-CZ" i="1" dirty="0" err="1"/>
              <a:t>opt</a:t>
            </a:r>
            <a:r>
              <a:rPr lang="cs-CZ" i="1" dirty="0"/>
              <a:t>-out</a:t>
            </a:r>
            <a:r>
              <a:rPr lang="cs-CZ" dirty="0"/>
              <a:t> je základní princip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7830B7D-5A4D-40F4-97D7-0B2EF64A2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" t="14546" r="54853" b="11970"/>
          <a:stretch/>
        </p:blipFill>
        <p:spPr>
          <a:xfrm>
            <a:off x="11451057" y="5634528"/>
            <a:ext cx="558097" cy="79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9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Ukázka portálu Národní digitální knihovny se zobrazením děl neodstupných na trhu. Lze prokliknout.">
            <a:hlinkClick r:id="rId2"/>
            <a:extLst>
              <a:ext uri="{FF2B5EF4-FFF2-40B4-BE49-F238E27FC236}">
                <a16:creationId xmlns:a16="http://schemas.microsoft.com/office/drawing/2014/main" id="{7CD7DC90-D8FA-48A9-BD17-6CEC036C3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615" y="563082"/>
            <a:ext cx="8962770" cy="5731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F552C52-A06C-4BE4-8103-3EF997D52B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" t="14546" r="54853" b="11970"/>
          <a:stretch/>
        </p:blipFill>
        <p:spPr>
          <a:xfrm>
            <a:off x="9922476" y="4373117"/>
            <a:ext cx="1116193" cy="159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4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8163A8-DCCC-427A-A76F-44153AB13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Povinný el. výtisk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A8222EB-A90E-48CB-B96E-901E636C5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cs-CZ" dirty="0"/>
              <a:t>povinný výtisk</a:t>
            </a:r>
          </a:p>
          <a:p>
            <a:pPr>
              <a:lnSpc>
                <a:spcPct val="120000"/>
              </a:lnSpc>
            </a:pPr>
            <a:r>
              <a:rPr lang="cs-CZ" dirty="0"/>
              <a:t>měl by se týkat i el. </a:t>
            </a:r>
            <a:br>
              <a:rPr lang="cs-CZ" dirty="0"/>
            </a:br>
            <a:r>
              <a:rPr lang="cs-CZ" dirty="0"/>
              <a:t>dokumentů a e-knih?</a:t>
            </a:r>
          </a:p>
          <a:p>
            <a:pPr>
              <a:lnSpc>
                <a:spcPct val="120000"/>
              </a:lnSpc>
            </a:pPr>
            <a:r>
              <a:rPr lang="cs-CZ" dirty="0"/>
              <a:t>řeší se již dlouhé roky</a:t>
            </a:r>
          </a:p>
          <a:p>
            <a:pPr>
              <a:lnSpc>
                <a:spcPct val="120000"/>
              </a:lnSpc>
            </a:pPr>
            <a:r>
              <a:rPr lang="cs-CZ" dirty="0"/>
              <a:t>sledujte PSP</a:t>
            </a:r>
            <a:endParaRPr lang="cs-CZ" dirty="0">
              <a:hlinkClick r:id="rId3"/>
            </a:endParaRPr>
          </a:p>
          <a:p>
            <a:pPr>
              <a:lnSpc>
                <a:spcPct val="120000"/>
              </a:lnSpc>
            </a:pPr>
            <a:endParaRPr lang="cs-CZ" dirty="0"/>
          </a:p>
        </p:txBody>
      </p:sp>
      <p:pic>
        <p:nvPicPr>
          <p:cNvPr id="5" name="Obrázek 4" descr="Ukázka z webu sněmovny, kde je vidět, jak se projednával a neprojednával zákon ohledně povinného výtisku elektronických publikací. Lze prokliknout na web PSP.">
            <a:hlinkClick r:id="rId3"/>
            <a:extLst>
              <a:ext uri="{FF2B5EF4-FFF2-40B4-BE49-F238E27FC236}">
                <a16:creationId xmlns:a16="http://schemas.microsoft.com/office/drawing/2014/main" id="{DC819074-C9F0-492B-851B-10316447560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8034" y="2668793"/>
            <a:ext cx="5696661" cy="3643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220EB6B-8DDB-4DDB-BDD1-3AD7F5937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" t="14546" r="54853" b="11970"/>
          <a:stretch/>
        </p:blipFill>
        <p:spPr>
          <a:xfrm>
            <a:off x="11277903" y="5351053"/>
            <a:ext cx="673584" cy="96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07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DC2DE9-FE63-47BE-87E8-2EF362086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nás dnes čeká?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EE9D9D-5263-41B8-90DD-748FA8676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276953"/>
          </a:xfrm>
        </p:spPr>
        <p:txBody>
          <a:bodyPr>
            <a:normAutofit/>
          </a:bodyPr>
          <a:lstStyle/>
          <a:p>
            <a:r>
              <a:rPr lang="cs-CZ" dirty="0"/>
              <a:t>periodika a e-periodika</a:t>
            </a:r>
          </a:p>
          <a:p>
            <a:r>
              <a:rPr lang="cs-CZ" dirty="0"/>
              <a:t>databáze odborných článků</a:t>
            </a:r>
          </a:p>
          <a:p>
            <a:r>
              <a:rPr lang="cs-CZ" dirty="0"/>
              <a:t>financování a řízení přístupu</a:t>
            </a:r>
          </a:p>
          <a:p>
            <a:r>
              <a:rPr lang="cs-CZ" dirty="0"/>
              <a:t>vyhodnocování využívanosti</a:t>
            </a:r>
          </a:p>
          <a:p>
            <a:r>
              <a:rPr lang="cs-CZ" dirty="0"/>
              <a:t>piráti ve vědě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13F4E3B-FCC6-423B-AC50-896997302571}"/>
              </a:ext>
            </a:extLst>
          </p:cNvPr>
          <p:cNvSpPr txBox="1"/>
          <p:nvPr/>
        </p:nvSpPr>
        <p:spPr>
          <a:xfrm>
            <a:off x="838200" y="5730543"/>
            <a:ext cx="10938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Work Sans Medium" panose="00000600000000000000" pitchFamily="2" charset="-18"/>
              </a:rPr>
              <a:t>Mgr. Tomáš Marek</a:t>
            </a:r>
          </a:p>
          <a:p>
            <a:r>
              <a:rPr lang="cs-CZ" i="1" dirty="0"/>
              <a:t>marek@kisk.cz</a:t>
            </a:r>
          </a:p>
        </p:txBody>
      </p:sp>
    </p:spTree>
    <p:extLst>
      <p:ext uri="{BB962C8B-B14F-4D97-AF65-F5344CB8AC3E}">
        <p14:creationId xmlns:p14="http://schemas.microsoft.com/office/powerpoint/2010/main" val="1367388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F06C25-7304-4866-8EFE-6FD0CC5A3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Periodika v knihovnách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3DEC33-9725-448A-A1A6-8A3903FA7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noviny, časopisy</a:t>
            </a:r>
          </a:p>
          <a:p>
            <a:r>
              <a:rPr lang="cs-CZ" dirty="0"/>
              <a:t>stejná pravidla: akviziční politika, profil fondu atp...</a:t>
            </a:r>
          </a:p>
          <a:p>
            <a:r>
              <a:rPr lang="cs-CZ" i="1" dirty="0"/>
              <a:t>prostor a ukládání – studovna periodik, volný výběr</a:t>
            </a:r>
          </a:p>
          <a:p>
            <a:r>
              <a:rPr lang="cs-CZ" i="1" dirty="0">
                <a:solidFill>
                  <a:schemeClr val="bg1">
                    <a:lumMod val="65000"/>
                  </a:schemeClr>
                </a:solidFill>
              </a:rPr>
              <a:t>FSS: denní tisk, udržuje měsíc</a:t>
            </a:r>
          </a:p>
          <a:p>
            <a:r>
              <a:rPr lang="cs-CZ" dirty="0"/>
              <a:t>ANOPRESS, PressReader…</a:t>
            </a:r>
          </a:p>
          <a:p>
            <a:r>
              <a:rPr lang="cs-CZ" dirty="0">
                <a:hlinkClick r:id="rId3"/>
              </a:rPr>
              <a:t>povinný výtisk periodik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673712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lastní 1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1403</Words>
  <Application>Microsoft Office PowerPoint</Application>
  <PresentationFormat>Širokoúhlá obrazovka</PresentationFormat>
  <Paragraphs>281</Paragraphs>
  <Slides>44</Slides>
  <Notes>40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2" baseType="lpstr">
      <vt:lpstr>Work Sans SemiBold</vt:lpstr>
      <vt:lpstr>Calibri</vt:lpstr>
      <vt:lpstr>Work Sans</vt:lpstr>
      <vt:lpstr>Arial</vt:lpstr>
      <vt:lpstr>Work Sans Light</vt:lpstr>
      <vt:lpstr>Work Sans Medium</vt:lpstr>
      <vt:lpstr>Work Sans ExtraBold</vt:lpstr>
      <vt:lpstr>Motiv Office</vt:lpstr>
      <vt:lpstr>Informační  prameny a fondy</vt:lpstr>
      <vt:lpstr>Ještě k e-knihám...</vt:lpstr>
      <vt:lpstr>books2ebooks</vt:lpstr>
      <vt:lpstr>Prezentace aplikace PowerPoint</vt:lpstr>
      <vt:lpstr>DNNT</vt:lpstr>
      <vt:lpstr>Prezentace aplikace PowerPoint</vt:lpstr>
      <vt:lpstr>Povinný el. výtisk</vt:lpstr>
      <vt:lpstr>Co nás dnes čeká?</vt:lpstr>
      <vt:lpstr>Periodika v knihovnách</vt:lpstr>
      <vt:lpstr>Odborná periodika</vt:lpstr>
      <vt:lpstr>Prezentace aplikace PowerPoint</vt:lpstr>
      <vt:lpstr>Financování databází</vt:lpstr>
      <vt:lpstr>Kolik to tedy stojí?</vt:lpstr>
      <vt:lpstr>Základní modely plateb</vt:lpstr>
      <vt:lpstr>Základní modely platby</vt:lpstr>
      <vt:lpstr>Základní modely platby</vt:lpstr>
      <vt:lpstr>Kde se berou finance?</vt:lpstr>
      <vt:lpstr>Typy licencí DB</vt:lpstr>
      <vt:lpstr>CzechELib</vt:lpstr>
      <vt:lpstr>CzechELib | Co zajišťuje?</vt:lpstr>
      <vt:lpstr>Prezentace aplikace PowerPoint</vt:lpstr>
      <vt:lpstr>CzechELib | Pár nevýhod</vt:lpstr>
      <vt:lpstr>CzechELib | Kolik je tam peněz?</vt:lpstr>
      <vt:lpstr>Prezentace aplikace PowerPoint</vt:lpstr>
      <vt:lpstr>Prezentace aplikace PowerPoint</vt:lpstr>
      <vt:lpstr>Řízení přístupu | Licenční podmínky</vt:lpstr>
      <vt:lpstr>Jak na to přijdou?</vt:lpstr>
      <vt:lpstr>Řízení přístupu | Kontrola vydavateli</vt:lpstr>
      <vt:lpstr>Řízení přístupu | Jak ho řídit?</vt:lpstr>
      <vt:lpstr>Řízení přístupu | Vzdálený přístup</vt:lpstr>
      <vt:lpstr>Řízení přístupu | VP na MUNI</vt:lpstr>
      <vt:lpstr>Prezentace aplikace PowerPoint</vt:lpstr>
      <vt:lpstr>Řízení přístupu | VP na MUNI</vt:lpstr>
      <vt:lpstr>Prezentace aplikace PowerPoint</vt:lpstr>
      <vt:lpstr>Jak pořizovat databáze</vt:lpstr>
      <vt:lpstr>Prezentace aplikace PowerPoint</vt:lpstr>
      <vt:lpstr>Evaluace využívání databází</vt:lpstr>
      <vt:lpstr>Evaluace využívání databází</vt:lpstr>
      <vt:lpstr>COUNTER | Co sjednocuje?</vt:lpstr>
      <vt:lpstr>Prezentace aplikace PowerPoint</vt:lpstr>
      <vt:lpstr>COUNTER | Jaké to má výhody?</vt:lpstr>
      <vt:lpstr>Samostudium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Elektronické informační zdroje</dc:title>
  <dc:creator>Tomáš Marek</dc:creator>
  <cp:lastModifiedBy>Tomáš Marek</cp:lastModifiedBy>
  <cp:revision>73</cp:revision>
  <dcterms:created xsi:type="dcterms:W3CDTF">2019-10-29T12:07:22Z</dcterms:created>
  <dcterms:modified xsi:type="dcterms:W3CDTF">2022-03-11T07:22:27Z</dcterms:modified>
</cp:coreProperties>
</file>