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566" r:id="rId2"/>
    <p:sldId id="597" r:id="rId3"/>
    <p:sldId id="583" r:id="rId4"/>
    <p:sldId id="586" r:id="rId5"/>
    <p:sldId id="587" r:id="rId6"/>
    <p:sldId id="603" r:id="rId7"/>
    <p:sldId id="522" r:id="rId8"/>
    <p:sldId id="584" r:id="rId9"/>
    <p:sldId id="547" r:id="rId10"/>
    <p:sldId id="281" r:id="rId11"/>
    <p:sldId id="263" r:id="rId12"/>
    <p:sldId id="609" r:id="rId13"/>
    <p:sldId id="257" r:id="rId14"/>
    <p:sldId id="600" r:id="rId15"/>
    <p:sldId id="601" r:id="rId16"/>
    <p:sldId id="608" r:id="rId17"/>
    <p:sldId id="279" r:id="rId18"/>
    <p:sldId id="289" r:id="rId19"/>
    <p:sldId id="589" r:id="rId20"/>
    <p:sldId id="290" r:id="rId21"/>
    <p:sldId id="258" r:id="rId22"/>
    <p:sldId id="270" r:id="rId23"/>
    <p:sldId id="283" r:id="rId24"/>
    <p:sldId id="569" r:id="rId25"/>
    <p:sldId id="570" r:id="rId26"/>
    <p:sldId id="571" r:id="rId27"/>
    <p:sldId id="576" r:id="rId28"/>
    <p:sldId id="573" r:id="rId29"/>
    <p:sldId id="574" r:id="rId30"/>
    <p:sldId id="575" r:id="rId31"/>
    <p:sldId id="517" r:id="rId32"/>
    <p:sldId id="594" r:id="rId33"/>
    <p:sldId id="548" r:id="rId34"/>
    <p:sldId id="599" r:id="rId35"/>
    <p:sldId id="271" r:id="rId36"/>
    <p:sldId id="590" r:id="rId37"/>
    <p:sldId id="604" r:id="rId38"/>
    <p:sldId id="293" r:id="rId39"/>
    <p:sldId id="269" r:id="rId40"/>
    <p:sldId id="282" r:id="rId41"/>
    <p:sldId id="591" r:id="rId42"/>
    <p:sldId id="592" r:id="rId43"/>
    <p:sldId id="260" r:id="rId44"/>
    <p:sldId id="593" r:id="rId45"/>
    <p:sldId id="266" r:id="rId46"/>
    <p:sldId id="264" r:id="rId47"/>
    <p:sldId id="280" r:id="rId48"/>
    <p:sldId id="602"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Work Sans" panose="00000500000000000000" pitchFamily="2" charset="-18"/>
      <p:regular r:id="rId55"/>
      <p:bold r:id="rId56"/>
    </p:embeddedFont>
    <p:embeddedFont>
      <p:font typeface="Work Sans ExtraBold" panose="00000900000000000000" pitchFamily="2" charset="-18"/>
      <p:bold r:id="rId57"/>
    </p:embeddedFont>
    <p:embeddedFont>
      <p:font typeface="Work Sans Light" panose="00000400000000000000" pitchFamily="2" charset="-18"/>
      <p:regular r:id="rId58"/>
    </p:embeddedFont>
    <p:embeddedFont>
      <p:font typeface="Work Sans Medium" panose="00000600000000000000" pitchFamily="2" charset="-18"/>
      <p:regular r:id="rId59"/>
    </p:embeddedFont>
    <p:embeddedFont>
      <p:font typeface="Work Sans SemiBold" panose="00000700000000000000" pitchFamily="2" charset="-18"/>
      <p:bold r:id="rId60"/>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A33"/>
    <a:srgbClr val="EBAFAF"/>
    <a:srgbClr val="A7EDF7"/>
    <a:srgbClr val="EDD9B1"/>
    <a:srgbClr val="E2A2D1"/>
    <a:srgbClr val="99A4AD"/>
    <a:srgbClr val="B6B7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37D24-DD7E-4D89-BF9A-39C5F8917568}" v="7" dt="2022-04-21T13:01:18.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80494" autoAdjust="0"/>
  </p:normalViewPr>
  <p:slideViewPr>
    <p:cSldViewPr snapToGrid="0">
      <p:cViewPr varScale="1">
        <p:scale>
          <a:sx n="94" d="100"/>
          <a:sy n="94" d="100"/>
        </p:scale>
        <p:origin x="2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áš Marek" userId="53742ee9-ccb9-420c-8223-d05f90d8c1c3" providerId="ADAL" clId="{8BA37D24-DD7E-4D89-BF9A-39C5F8917568}"/>
    <pc:docChg chg="undo custSel delSld modSld">
      <pc:chgData name="Tomáš Marek" userId="53742ee9-ccb9-420c-8223-d05f90d8c1c3" providerId="ADAL" clId="{8BA37D24-DD7E-4D89-BF9A-39C5F8917568}" dt="2022-04-21T13:15:15.151" v="12589" actId="962"/>
      <pc:docMkLst>
        <pc:docMk/>
      </pc:docMkLst>
      <pc:sldChg chg="modSp mod modNotesTx">
        <pc:chgData name="Tomáš Marek" userId="53742ee9-ccb9-420c-8223-d05f90d8c1c3" providerId="ADAL" clId="{8BA37D24-DD7E-4D89-BF9A-39C5F8917568}" dt="2022-04-21T12:49:06.624" v="1928" actId="962"/>
        <pc:sldMkLst>
          <pc:docMk/>
          <pc:sldMk cId="3122460099" sldId="257"/>
        </pc:sldMkLst>
        <pc:grpChg chg="mod">
          <ac:chgData name="Tomáš Marek" userId="53742ee9-ccb9-420c-8223-d05f90d8c1c3" providerId="ADAL" clId="{8BA37D24-DD7E-4D89-BF9A-39C5F8917568}" dt="2022-04-21T12:49:06.624" v="1928" actId="962"/>
          <ac:grpSpMkLst>
            <pc:docMk/>
            <pc:sldMk cId="3122460099" sldId="257"/>
            <ac:grpSpMk id="6" creationId="{7430E813-0809-49FD-B385-6A0ABD2B5DFB}"/>
          </ac:grpSpMkLst>
        </pc:grpChg>
      </pc:sldChg>
      <pc:sldChg chg="modSp mod modNotesTx">
        <pc:chgData name="Tomáš Marek" userId="53742ee9-ccb9-420c-8223-d05f90d8c1c3" providerId="ADAL" clId="{8BA37D24-DD7E-4D89-BF9A-39C5F8917568}" dt="2022-04-21T12:53:52.420" v="4048" actId="962"/>
        <pc:sldMkLst>
          <pc:docMk/>
          <pc:sldMk cId="1282339211" sldId="258"/>
        </pc:sldMkLst>
        <pc:picChg chg="mod">
          <ac:chgData name="Tomáš Marek" userId="53742ee9-ccb9-420c-8223-d05f90d8c1c3" providerId="ADAL" clId="{8BA37D24-DD7E-4D89-BF9A-39C5F8917568}" dt="2022-04-21T12:53:52.420" v="4048" actId="962"/>
          <ac:picMkLst>
            <pc:docMk/>
            <pc:sldMk cId="1282339211" sldId="258"/>
            <ac:picMk id="9" creationId="{49ACB757-A7E7-41B1-8126-38BEC34B5717}"/>
          </ac:picMkLst>
        </pc:picChg>
      </pc:sldChg>
      <pc:sldChg chg="modSp mod">
        <pc:chgData name="Tomáš Marek" userId="53742ee9-ccb9-420c-8223-d05f90d8c1c3" providerId="ADAL" clId="{8BA37D24-DD7E-4D89-BF9A-39C5F8917568}" dt="2022-04-21T13:11:31.147" v="10905" actId="20577"/>
        <pc:sldMkLst>
          <pc:docMk/>
          <pc:sldMk cId="732796984" sldId="260"/>
        </pc:sldMkLst>
        <pc:spChg chg="mod">
          <ac:chgData name="Tomáš Marek" userId="53742ee9-ccb9-420c-8223-d05f90d8c1c3" providerId="ADAL" clId="{8BA37D24-DD7E-4D89-BF9A-39C5F8917568}" dt="2022-04-21T13:11:31.147" v="10905" actId="20577"/>
          <ac:spMkLst>
            <pc:docMk/>
            <pc:sldMk cId="732796984" sldId="260"/>
            <ac:spMk id="3" creationId="{BF016A6D-8D1A-4357-9D12-5C1AAB348248}"/>
          </ac:spMkLst>
        </pc:spChg>
      </pc:sldChg>
      <pc:sldChg chg="modSp mod modNotesTx">
        <pc:chgData name="Tomáš Marek" userId="53742ee9-ccb9-420c-8223-d05f90d8c1c3" providerId="ADAL" clId="{8BA37D24-DD7E-4D89-BF9A-39C5F8917568}" dt="2022-04-21T12:49:00.868" v="1927" actId="1076"/>
        <pc:sldMkLst>
          <pc:docMk/>
          <pc:sldMk cId="1246388415" sldId="263"/>
        </pc:sldMkLst>
        <pc:spChg chg="mod">
          <ac:chgData name="Tomáš Marek" userId="53742ee9-ccb9-420c-8223-d05f90d8c1c3" providerId="ADAL" clId="{8BA37D24-DD7E-4D89-BF9A-39C5F8917568}" dt="2022-04-21T12:48:58.362" v="1926" actId="1076"/>
          <ac:spMkLst>
            <pc:docMk/>
            <pc:sldMk cId="1246388415" sldId="263"/>
            <ac:spMk id="3" creationId="{6B2088B2-559E-41DE-8601-506D6D58425A}"/>
          </ac:spMkLst>
        </pc:spChg>
        <pc:picChg chg="mod">
          <ac:chgData name="Tomáš Marek" userId="53742ee9-ccb9-420c-8223-d05f90d8c1c3" providerId="ADAL" clId="{8BA37D24-DD7E-4D89-BF9A-39C5F8917568}" dt="2022-04-21T12:49:00.868" v="1927" actId="1076"/>
          <ac:picMkLst>
            <pc:docMk/>
            <pc:sldMk cId="1246388415" sldId="263"/>
            <ac:picMk id="4" creationId="{DFA5132A-3B58-47E5-8AC9-29686E6F710D}"/>
          </ac:picMkLst>
        </pc:picChg>
      </pc:sldChg>
      <pc:sldChg chg="modNotesTx">
        <pc:chgData name="Tomáš Marek" userId="53742ee9-ccb9-420c-8223-d05f90d8c1c3" providerId="ADAL" clId="{8BA37D24-DD7E-4D89-BF9A-39C5F8917568}" dt="2022-04-21T12:43:27.869" v="31" actId="20577"/>
        <pc:sldMkLst>
          <pc:docMk/>
          <pc:sldMk cId="3709673798" sldId="264"/>
        </pc:sldMkLst>
      </pc:sldChg>
      <pc:sldChg chg="modSp mod">
        <pc:chgData name="Tomáš Marek" userId="53742ee9-ccb9-420c-8223-d05f90d8c1c3" providerId="ADAL" clId="{8BA37D24-DD7E-4D89-BF9A-39C5F8917568}" dt="2022-04-21T13:14:55.274" v="12585" actId="962"/>
        <pc:sldMkLst>
          <pc:docMk/>
          <pc:sldMk cId="1693723812" sldId="266"/>
        </pc:sldMkLst>
        <pc:spChg chg="mod">
          <ac:chgData name="Tomáš Marek" userId="53742ee9-ccb9-420c-8223-d05f90d8c1c3" providerId="ADAL" clId="{8BA37D24-DD7E-4D89-BF9A-39C5F8917568}" dt="2022-04-21T13:13:41.160" v="11883" actId="20577"/>
          <ac:spMkLst>
            <pc:docMk/>
            <pc:sldMk cId="1693723812" sldId="266"/>
            <ac:spMk id="3" creationId="{8A773865-982A-4079-8CF2-36832EE67020}"/>
          </ac:spMkLst>
        </pc:spChg>
        <pc:picChg chg="mod">
          <ac:chgData name="Tomáš Marek" userId="53742ee9-ccb9-420c-8223-d05f90d8c1c3" providerId="ADAL" clId="{8BA37D24-DD7E-4D89-BF9A-39C5F8917568}" dt="2022-04-21T13:14:55.274" v="12585" actId="962"/>
          <ac:picMkLst>
            <pc:docMk/>
            <pc:sldMk cId="1693723812" sldId="266"/>
            <ac:picMk id="5" creationId="{1F4D21FD-212B-4C69-8CE0-56D73650D3B1}"/>
          </ac:picMkLst>
        </pc:picChg>
      </pc:sldChg>
      <pc:sldChg chg="modSp mod modNotesTx">
        <pc:chgData name="Tomáš Marek" userId="53742ee9-ccb9-420c-8223-d05f90d8c1c3" providerId="ADAL" clId="{8BA37D24-DD7E-4D89-BF9A-39C5F8917568}" dt="2022-04-21T13:08:06.566" v="9744" actId="962"/>
        <pc:sldMkLst>
          <pc:docMk/>
          <pc:sldMk cId="113243514" sldId="269"/>
        </pc:sldMkLst>
        <pc:picChg chg="mod">
          <ac:chgData name="Tomáš Marek" userId="53742ee9-ccb9-420c-8223-d05f90d8c1c3" providerId="ADAL" clId="{8BA37D24-DD7E-4D89-BF9A-39C5F8917568}" dt="2022-04-21T13:08:06.566" v="9744" actId="962"/>
          <ac:picMkLst>
            <pc:docMk/>
            <pc:sldMk cId="113243514" sldId="269"/>
            <ac:picMk id="2" creationId="{5BAAC989-2142-42BF-A147-691B6435C766}"/>
          </ac:picMkLst>
        </pc:picChg>
      </pc:sldChg>
      <pc:sldChg chg="modSp mod modNotesTx">
        <pc:chgData name="Tomáš Marek" userId="53742ee9-ccb9-420c-8223-d05f90d8c1c3" providerId="ADAL" clId="{8BA37D24-DD7E-4D89-BF9A-39C5F8917568}" dt="2022-04-21T12:54:40.336" v="4504" actId="962"/>
        <pc:sldMkLst>
          <pc:docMk/>
          <pc:sldMk cId="1432455998" sldId="270"/>
        </pc:sldMkLst>
        <pc:picChg chg="mod">
          <ac:chgData name="Tomáš Marek" userId="53742ee9-ccb9-420c-8223-d05f90d8c1c3" providerId="ADAL" clId="{8BA37D24-DD7E-4D89-BF9A-39C5F8917568}" dt="2022-04-21T12:54:40.336" v="4504" actId="962"/>
          <ac:picMkLst>
            <pc:docMk/>
            <pc:sldMk cId="1432455998" sldId="270"/>
            <ac:picMk id="2" creationId="{0EF14AB2-B205-41B4-B99C-D28D687BD338}"/>
          </ac:picMkLst>
        </pc:picChg>
      </pc:sldChg>
      <pc:sldChg chg="modNotesTx">
        <pc:chgData name="Tomáš Marek" userId="53742ee9-ccb9-420c-8223-d05f90d8c1c3" providerId="ADAL" clId="{8BA37D24-DD7E-4D89-BF9A-39C5F8917568}" dt="2022-04-21T12:43:11.324" v="26" actId="20577"/>
        <pc:sldMkLst>
          <pc:docMk/>
          <pc:sldMk cId="3019423403" sldId="271"/>
        </pc:sldMkLst>
      </pc:sldChg>
      <pc:sldChg chg="modSp mod modNotesTx">
        <pc:chgData name="Tomáš Marek" userId="53742ee9-ccb9-420c-8223-d05f90d8c1c3" providerId="ADAL" clId="{8BA37D24-DD7E-4D89-BF9A-39C5F8917568}" dt="2022-04-21T12:52:01.396" v="3277" actId="962"/>
        <pc:sldMkLst>
          <pc:docMk/>
          <pc:sldMk cId="1030307682" sldId="279"/>
        </pc:sldMkLst>
        <pc:picChg chg="mod">
          <ac:chgData name="Tomáš Marek" userId="53742ee9-ccb9-420c-8223-d05f90d8c1c3" providerId="ADAL" clId="{8BA37D24-DD7E-4D89-BF9A-39C5F8917568}" dt="2022-04-21T12:52:01.396" v="3277" actId="962"/>
          <ac:picMkLst>
            <pc:docMk/>
            <pc:sldMk cId="1030307682" sldId="279"/>
            <ac:picMk id="5" creationId="{5FED4BD4-F001-41BB-BF61-B9ACBC83F307}"/>
          </ac:picMkLst>
        </pc:picChg>
      </pc:sldChg>
      <pc:sldChg chg="modNotesTx">
        <pc:chgData name="Tomáš Marek" userId="53742ee9-ccb9-420c-8223-d05f90d8c1c3" providerId="ADAL" clId="{8BA37D24-DD7E-4D89-BF9A-39C5F8917568}" dt="2022-04-21T12:43:34.282" v="34" actId="20577"/>
        <pc:sldMkLst>
          <pc:docMk/>
          <pc:sldMk cId="4161447495" sldId="280"/>
        </pc:sldMkLst>
      </pc:sldChg>
      <pc:sldChg chg="modSp mod modNotesTx">
        <pc:chgData name="Tomáš Marek" userId="53742ee9-ccb9-420c-8223-d05f90d8c1c3" providerId="ADAL" clId="{8BA37D24-DD7E-4D89-BF9A-39C5F8917568}" dt="2022-04-21T12:47:28.594" v="1429" actId="962"/>
        <pc:sldMkLst>
          <pc:docMk/>
          <pc:sldMk cId="1495604712" sldId="281"/>
        </pc:sldMkLst>
        <pc:picChg chg="mod">
          <ac:chgData name="Tomáš Marek" userId="53742ee9-ccb9-420c-8223-d05f90d8c1c3" providerId="ADAL" clId="{8BA37D24-DD7E-4D89-BF9A-39C5F8917568}" dt="2022-04-21T12:47:28.594" v="1429" actId="962"/>
          <ac:picMkLst>
            <pc:docMk/>
            <pc:sldMk cId="1495604712" sldId="281"/>
            <ac:picMk id="5" creationId="{A2CCA10F-A721-4460-932C-092D61600021}"/>
          </ac:picMkLst>
        </pc:picChg>
      </pc:sldChg>
      <pc:sldChg chg="modSp mod modNotesTx">
        <pc:chgData name="Tomáš Marek" userId="53742ee9-ccb9-420c-8223-d05f90d8c1c3" providerId="ADAL" clId="{8BA37D24-DD7E-4D89-BF9A-39C5F8917568}" dt="2022-04-21T13:08:56.094" v="9949" actId="20577"/>
        <pc:sldMkLst>
          <pc:docMk/>
          <pc:sldMk cId="273224479" sldId="282"/>
        </pc:sldMkLst>
        <pc:spChg chg="mod">
          <ac:chgData name="Tomáš Marek" userId="53742ee9-ccb9-420c-8223-d05f90d8c1c3" providerId="ADAL" clId="{8BA37D24-DD7E-4D89-BF9A-39C5F8917568}" dt="2022-04-21T13:08:56.094" v="9949" actId="20577"/>
          <ac:spMkLst>
            <pc:docMk/>
            <pc:sldMk cId="273224479" sldId="282"/>
            <ac:spMk id="3" creationId="{8A773865-982A-4079-8CF2-36832EE67020}"/>
          </ac:spMkLst>
        </pc:spChg>
        <pc:picChg chg="mod">
          <ac:chgData name="Tomáš Marek" userId="53742ee9-ccb9-420c-8223-d05f90d8c1c3" providerId="ADAL" clId="{8BA37D24-DD7E-4D89-BF9A-39C5F8917568}" dt="2022-04-21T13:08:10.132" v="9745" actId="962"/>
          <ac:picMkLst>
            <pc:docMk/>
            <pc:sldMk cId="273224479" sldId="282"/>
            <ac:picMk id="5" creationId="{8E5B753B-3C6A-44CB-ACD5-C0A11A24416F}"/>
          </ac:picMkLst>
        </pc:picChg>
      </pc:sldChg>
      <pc:sldChg chg="modSp mod modNotesTx">
        <pc:chgData name="Tomáš Marek" userId="53742ee9-ccb9-420c-8223-d05f90d8c1c3" providerId="ADAL" clId="{8BA37D24-DD7E-4D89-BF9A-39C5F8917568}" dt="2022-04-21T12:55:21.295" v="4800" actId="962"/>
        <pc:sldMkLst>
          <pc:docMk/>
          <pc:sldMk cId="996086131" sldId="283"/>
        </pc:sldMkLst>
        <pc:picChg chg="mod">
          <ac:chgData name="Tomáš Marek" userId="53742ee9-ccb9-420c-8223-d05f90d8c1c3" providerId="ADAL" clId="{8BA37D24-DD7E-4D89-BF9A-39C5F8917568}" dt="2022-04-21T12:55:21.295" v="4800" actId="962"/>
          <ac:picMkLst>
            <pc:docMk/>
            <pc:sldMk cId="996086131" sldId="283"/>
            <ac:picMk id="4" creationId="{6F398D78-E353-4632-B312-D8174D3756AD}"/>
          </ac:picMkLst>
        </pc:picChg>
      </pc:sldChg>
      <pc:sldChg chg="modSp mod modNotesTx">
        <pc:chgData name="Tomáš Marek" userId="53742ee9-ccb9-420c-8223-d05f90d8c1c3" providerId="ADAL" clId="{8BA37D24-DD7E-4D89-BF9A-39C5F8917568}" dt="2022-04-21T12:52:31.509" v="3353" actId="20577"/>
        <pc:sldMkLst>
          <pc:docMk/>
          <pc:sldMk cId="3810149156" sldId="289"/>
        </pc:sldMkLst>
        <pc:spChg chg="mod">
          <ac:chgData name="Tomáš Marek" userId="53742ee9-ccb9-420c-8223-d05f90d8c1c3" providerId="ADAL" clId="{8BA37D24-DD7E-4D89-BF9A-39C5F8917568}" dt="2022-04-21T12:52:31.509" v="3353" actId="20577"/>
          <ac:spMkLst>
            <pc:docMk/>
            <pc:sldMk cId="3810149156" sldId="289"/>
            <ac:spMk id="3" creationId="{7328E734-6233-4634-A806-C0EE4EF189ED}"/>
          </ac:spMkLst>
        </pc:spChg>
        <pc:picChg chg="mod">
          <ac:chgData name="Tomáš Marek" userId="53742ee9-ccb9-420c-8223-d05f90d8c1c3" providerId="ADAL" clId="{8BA37D24-DD7E-4D89-BF9A-39C5F8917568}" dt="2022-04-21T12:52:10.708" v="3278" actId="962"/>
          <ac:picMkLst>
            <pc:docMk/>
            <pc:sldMk cId="3810149156" sldId="289"/>
            <ac:picMk id="4" creationId="{4B0BD1DC-004B-4E4F-B1AC-8034B59ED35C}"/>
          </ac:picMkLst>
        </pc:picChg>
      </pc:sldChg>
      <pc:sldChg chg="modNotesTx">
        <pc:chgData name="Tomáš Marek" userId="53742ee9-ccb9-420c-8223-d05f90d8c1c3" providerId="ADAL" clId="{8BA37D24-DD7E-4D89-BF9A-39C5F8917568}" dt="2022-04-21T12:42:44.843" v="19" actId="20577"/>
        <pc:sldMkLst>
          <pc:docMk/>
          <pc:sldMk cId="339780466" sldId="290"/>
        </pc:sldMkLst>
      </pc:sldChg>
      <pc:sldChg chg="del modNotesTx">
        <pc:chgData name="Tomáš Marek" userId="53742ee9-ccb9-420c-8223-d05f90d8c1c3" providerId="ADAL" clId="{8BA37D24-DD7E-4D89-BF9A-39C5F8917568}" dt="2022-04-21T12:45:51.310" v="902" actId="47"/>
        <pc:sldMkLst>
          <pc:docMk/>
          <pc:sldMk cId="1404981116" sldId="485"/>
        </pc:sldMkLst>
      </pc:sldChg>
      <pc:sldChg chg="modSp mod modNotesTx">
        <pc:chgData name="Tomáš Marek" userId="53742ee9-ccb9-420c-8223-d05f90d8c1c3" providerId="ADAL" clId="{8BA37D24-DD7E-4D89-BF9A-39C5F8917568}" dt="2022-04-21T13:03:57.086" v="8151" actId="1076"/>
        <pc:sldMkLst>
          <pc:docMk/>
          <pc:sldMk cId="823434233" sldId="517"/>
        </pc:sldMkLst>
        <pc:spChg chg="mod">
          <ac:chgData name="Tomáš Marek" userId="53742ee9-ccb9-420c-8223-d05f90d8c1c3" providerId="ADAL" clId="{8BA37D24-DD7E-4D89-BF9A-39C5F8917568}" dt="2022-04-21T13:03:53.312" v="8150" actId="114"/>
          <ac:spMkLst>
            <pc:docMk/>
            <pc:sldMk cId="823434233" sldId="517"/>
            <ac:spMk id="3" creationId="{2412F09A-860D-439D-86F4-630897D2FEBE}"/>
          </ac:spMkLst>
        </pc:spChg>
        <pc:picChg chg="mod">
          <ac:chgData name="Tomáš Marek" userId="53742ee9-ccb9-420c-8223-d05f90d8c1c3" providerId="ADAL" clId="{8BA37D24-DD7E-4D89-BF9A-39C5F8917568}" dt="2022-04-21T13:03:57.086" v="8151" actId="1076"/>
          <ac:picMkLst>
            <pc:docMk/>
            <pc:sldMk cId="823434233" sldId="517"/>
            <ac:picMk id="4" creationId="{2B2C1DB9-11BA-41BF-8E82-5BCF1CE79705}"/>
          </ac:picMkLst>
        </pc:picChg>
      </pc:sldChg>
      <pc:sldChg chg="modNotesTx">
        <pc:chgData name="Tomáš Marek" userId="53742ee9-ccb9-420c-8223-d05f90d8c1c3" providerId="ADAL" clId="{8BA37D24-DD7E-4D89-BF9A-39C5F8917568}" dt="2022-04-21T12:42:16.554" v="6" actId="20577"/>
        <pc:sldMkLst>
          <pc:docMk/>
          <pc:sldMk cId="933174507" sldId="522"/>
        </pc:sldMkLst>
      </pc:sldChg>
      <pc:sldChg chg="modSp mod modNotesTx">
        <pc:chgData name="Tomáš Marek" userId="53742ee9-ccb9-420c-8223-d05f90d8c1c3" providerId="ADAL" clId="{8BA37D24-DD7E-4D89-BF9A-39C5F8917568}" dt="2022-04-21T12:47:25.672" v="1428" actId="962"/>
        <pc:sldMkLst>
          <pc:docMk/>
          <pc:sldMk cId="2571694733" sldId="547"/>
        </pc:sldMkLst>
        <pc:picChg chg="mod">
          <ac:chgData name="Tomáš Marek" userId="53742ee9-ccb9-420c-8223-d05f90d8c1c3" providerId="ADAL" clId="{8BA37D24-DD7E-4D89-BF9A-39C5F8917568}" dt="2022-04-21T12:47:25.672" v="1428" actId="962"/>
          <ac:picMkLst>
            <pc:docMk/>
            <pc:sldMk cId="2571694733" sldId="547"/>
            <ac:picMk id="6" creationId="{E431D046-B75C-46AE-960C-E9164CFDF110}"/>
          </ac:picMkLst>
        </pc:picChg>
        <pc:picChg chg="mod">
          <ac:chgData name="Tomáš Marek" userId="53742ee9-ccb9-420c-8223-d05f90d8c1c3" providerId="ADAL" clId="{8BA37D24-DD7E-4D89-BF9A-39C5F8917568}" dt="2022-04-21T12:46:53.596" v="1150" actId="962"/>
          <ac:picMkLst>
            <pc:docMk/>
            <pc:sldMk cId="2571694733" sldId="547"/>
            <ac:picMk id="7" creationId="{8693E274-0769-404E-8CCC-9E585CCB4532}"/>
          </ac:picMkLst>
        </pc:picChg>
      </pc:sldChg>
      <pc:sldChg chg="modSp mod modNotesTx">
        <pc:chgData name="Tomáš Marek" userId="53742ee9-ccb9-420c-8223-d05f90d8c1c3" providerId="ADAL" clId="{8BA37D24-DD7E-4D89-BF9A-39C5F8917568}" dt="2022-04-21T13:06:35.602" v="9136" actId="20577"/>
        <pc:sldMkLst>
          <pc:docMk/>
          <pc:sldMk cId="156260332" sldId="548"/>
        </pc:sldMkLst>
        <pc:spChg chg="mod">
          <ac:chgData name="Tomáš Marek" userId="53742ee9-ccb9-420c-8223-d05f90d8c1c3" providerId="ADAL" clId="{8BA37D24-DD7E-4D89-BF9A-39C5F8917568}" dt="2022-04-21T13:06:35.602" v="9136" actId="20577"/>
          <ac:spMkLst>
            <pc:docMk/>
            <pc:sldMk cId="156260332" sldId="548"/>
            <ac:spMk id="3" creationId="{CC52B394-F092-40FF-8D58-B4CC36002BBC}"/>
          </ac:spMkLst>
        </pc:spChg>
        <pc:picChg chg="mod">
          <ac:chgData name="Tomáš Marek" userId="53742ee9-ccb9-420c-8223-d05f90d8c1c3" providerId="ADAL" clId="{8BA37D24-DD7E-4D89-BF9A-39C5F8917568}" dt="2022-04-21T13:05:50.950" v="9001" actId="962"/>
          <ac:picMkLst>
            <pc:docMk/>
            <pc:sldMk cId="156260332" sldId="548"/>
            <ac:picMk id="5" creationId="{9902E271-C08A-42D2-9A52-C54E21AC9859}"/>
          </ac:picMkLst>
        </pc:picChg>
      </pc:sldChg>
      <pc:sldChg chg="del">
        <pc:chgData name="Tomáš Marek" userId="53742ee9-ccb9-420c-8223-d05f90d8c1c3" providerId="ADAL" clId="{8BA37D24-DD7E-4D89-BF9A-39C5F8917568}" dt="2022-04-21T12:55:28.165" v="4801" actId="47"/>
        <pc:sldMkLst>
          <pc:docMk/>
          <pc:sldMk cId="761653618" sldId="567"/>
        </pc:sldMkLst>
      </pc:sldChg>
      <pc:sldChg chg="del">
        <pc:chgData name="Tomáš Marek" userId="53742ee9-ccb9-420c-8223-d05f90d8c1c3" providerId="ADAL" clId="{8BA37D24-DD7E-4D89-BF9A-39C5F8917568}" dt="2022-04-21T12:55:28.165" v="4801" actId="47"/>
        <pc:sldMkLst>
          <pc:docMk/>
          <pc:sldMk cId="1130055738" sldId="568"/>
        </pc:sldMkLst>
      </pc:sldChg>
      <pc:sldChg chg="addSp modSp mod">
        <pc:chgData name="Tomáš Marek" userId="53742ee9-ccb9-420c-8223-d05f90d8c1c3" providerId="ADAL" clId="{8BA37D24-DD7E-4D89-BF9A-39C5F8917568}" dt="2022-04-21T12:56:53.310" v="5300" actId="962"/>
        <pc:sldMkLst>
          <pc:docMk/>
          <pc:sldMk cId="2985256361" sldId="569"/>
        </pc:sldMkLst>
        <pc:grpChg chg="add mod">
          <ac:chgData name="Tomáš Marek" userId="53742ee9-ccb9-420c-8223-d05f90d8c1c3" providerId="ADAL" clId="{8BA37D24-DD7E-4D89-BF9A-39C5F8917568}" dt="2022-04-21T12:56:38.093" v="5298" actId="962"/>
          <ac:grpSpMkLst>
            <pc:docMk/>
            <pc:sldMk cId="2985256361" sldId="569"/>
            <ac:grpSpMk id="2" creationId="{CF48BCF6-3C37-413C-9E2B-9E9B8D8A0F8E}"/>
          </ac:grpSpMkLst>
        </pc:grpChg>
        <pc:picChg chg="mod">
          <ac:chgData name="Tomáš Marek" userId="53742ee9-ccb9-420c-8223-d05f90d8c1c3" providerId="ADAL" clId="{8BA37D24-DD7E-4D89-BF9A-39C5F8917568}" dt="2022-04-21T12:55:33.775" v="4802" actId="164"/>
          <ac:picMkLst>
            <pc:docMk/>
            <pc:sldMk cId="2985256361" sldId="569"/>
            <ac:picMk id="3" creationId="{93A604D8-EA12-4418-B65B-AE179447BD86}"/>
          </ac:picMkLst>
        </pc:picChg>
        <pc:picChg chg="mod">
          <ac:chgData name="Tomáš Marek" userId="53742ee9-ccb9-420c-8223-d05f90d8c1c3" providerId="ADAL" clId="{8BA37D24-DD7E-4D89-BF9A-39C5F8917568}" dt="2022-04-21T12:55:33.775" v="4802" actId="164"/>
          <ac:picMkLst>
            <pc:docMk/>
            <pc:sldMk cId="2985256361" sldId="569"/>
            <ac:picMk id="6" creationId="{AD394CAF-09E5-46F9-9665-0E5186721A08}"/>
          </ac:picMkLst>
        </pc:picChg>
        <pc:picChg chg="mod">
          <ac:chgData name="Tomáš Marek" userId="53742ee9-ccb9-420c-8223-d05f90d8c1c3" providerId="ADAL" clId="{8BA37D24-DD7E-4D89-BF9A-39C5F8917568}" dt="2022-04-21T12:55:33.775" v="4802" actId="164"/>
          <ac:picMkLst>
            <pc:docMk/>
            <pc:sldMk cId="2985256361" sldId="569"/>
            <ac:picMk id="8" creationId="{AC91F8D2-2D0D-42F9-BF28-378F6ACA907A}"/>
          </ac:picMkLst>
        </pc:picChg>
        <pc:picChg chg="mod">
          <ac:chgData name="Tomáš Marek" userId="53742ee9-ccb9-420c-8223-d05f90d8c1c3" providerId="ADAL" clId="{8BA37D24-DD7E-4D89-BF9A-39C5F8917568}" dt="2022-04-21T12:55:33.775" v="4802" actId="164"/>
          <ac:picMkLst>
            <pc:docMk/>
            <pc:sldMk cId="2985256361" sldId="569"/>
            <ac:picMk id="10" creationId="{5DDF4793-765F-4CE2-9AFE-E45217416473}"/>
          </ac:picMkLst>
        </pc:picChg>
        <pc:picChg chg="mod">
          <ac:chgData name="Tomáš Marek" userId="53742ee9-ccb9-420c-8223-d05f90d8c1c3" providerId="ADAL" clId="{8BA37D24-DD7E-4D89-BF9A-39C5F8917568}" dt="2022-04-21T12:55:33.775" v="4802" actId="164"/>
          <ac:picMkLst>
            <pc:docMk/>
            <pc:sldMk cId="2985256361" sldId="569"/>
            <ac:picMk id="11" creationId="{DAF3D468-9410-4A7E-B738-B525C0ED5742}"/>
          </ac:picMkLst>
        </pc:picChg>
        <pc:picChg chg="mod">
          <ac:chgData name="Tomáš Marek" userId="53742ee9-ccb9-420c-8223-d05f90d8c1c3" providerId="ADAL" clId="{8BA37D24-DD7E-4D89-BF9A-39C5F8917568}" dt="2022-04-21T12:55:33.775" v="4802" actId="164"/>
          <ac:picMkLst>
            <pc:docMk/>
            <pc:sldMk cId="2985256361" sldId="569"/>
            <ac:picMk id="16" creationId="{8FEF79C7-9E31-4898-AA8D-C8062DE51896}"/>
          </ac:picMkLst>
        </pc:picChg>
        <pc:cxnChg chg="mod">
          <ac:chgData name="Tomáš Marek" userId="53742ee9-ccb9-420c-8223-d05f90d8c1c3" providerId="ADAL" clId="{8BA37D24-DD7E-4D89-BF9A-39C5F8917568}" dt="2022-04-21T12:56:53.310" v="5300" actId="962"/>
          <ac:cxnSpMkLst>
            <pc:docMk/>
            <pc:sldMk cId="2985256361" sldId="569"/>
            <ac:cxnSpMk id="13" creationId="{8AC0EBF9-A414-4237-B59B-92D18EBE4C3A}"/>
          </ac:cxnSpMkLst>
        </pc:cxnChg>
        <pc:cxnChg chg="mod">
          <ac:chgData name="Tomáš Marek" userId="53742ee9-ccb9-420c-8223-d05f90d8c1c3" providerId="ADAL" clId="{8BA37D24-DD7E-4D89-BF9A-39C5F8917568}" dt="2022-04-21T12:56:51.430" v="5299" actId="962"/>
          <ac:cxnSpMkLst>
            <pc:docMk/>
            <pc:sldMk cId="2985256361" sldId="569"/>
            <ac:cxnSpMk id="17" creationId="{32322BEA-7463-4D91-86D9-FEE11C9F9E0D}"/>
          </ac:cxnSpMkLst>
        </pc:cxnChg>
        <pc:cxnChg chg="mod">
          <ac:chgData name="Tomáš Marek" userId="53742ee9-ccb9-420c-8223-d05f90d8c1c3" providerId="ADAL" clId="{8BA37D24-DD7E-4D89-BF9A-39C5F8917568}" dt="2022-04-21T12:56:51.430" v="5299" actId="962"/>
          <ac:cxnSpMkLst>
            <pc:docMk/>
            <pc:sldMk cId="2985256361" sldId="569"/>
            <ac:cxnSpMk id="18" creationId="{7A16E3ED-F92B-4998-87D6-8722FE4412B3}"/>
          </ac:cxnSpMkLst>
        </pc:cxnChg>
        <pc:cxnChg chg="mod">
          <ac:chgData name="Tomáš Marek" userId="53742ee9-ccb9-420c-8223-d05f90d8c1c3" providerId="ADAL" clId="{8BA37D24-DD7E-4D89-BF9A-39C5F8917568}" dt="2022-04-21T12:56:51.430" v="5299" actId="962"/>
          <ac:cxnSpMkLst>
            <pc:docMk/>
            <pc:sldMk cId="2985256361" sldId="569"/>
            <ac:cxnSpMk id="19" creationId="{17364437-B4E1-4A30-9FB6-93BA9A3F35E5}"/>
          </ac:cxnSpMkLst>
        </pc:cxnChg>
        <pc:cxnChg chg="mod">
          <ac:chgData name="Tomáš Marek" userId="53742ee9-ccb9-420c-8223-d05f90d8c1c3" providerId="ADAL" clId="{8BA37D24-DD7E-4D89-BF9A-39C5F8917568}" dt="2022-04-21T12:56:51.430" v="5299" actId="962"/>
          <ac:cxnSpMkLst>
            <pc:docMk/>
            <pc:sldMk cId="2985256361" sldId="569"/>
            <ac:cxnSpMk id="20" creationId="{92EFCD22-E2CA-4838-997E-995246E94F59}"/>
          </ac:cxnSpMkLst>
        </pc:cxnChg>
        <pc:cxnChg chg="mod">
          <ac:chgData name="Tomáš Marek" userId="53742ee9-ccb9-420c-8223-d05f90d8c1c3" providerId="ADAL" clId="{8BA37D24-DD7E-4D89-BF9A-39C5F8917568}" dt="2022-04-21T12:56:51.430" v="5299" actId="962"/>
          <ac:cxnSpMkLst>
            <pc:docMk/>
            <pc:sldMk cId="2985256361" sldId="569"/>
            <ac:cxnSpMk id="21" creationId="{41B80E7B-3450-460E-86CF-70C0A523E4E9}"/>
          </ac:cxnSpMkLst>
        </pc:cxnChg>
      </pc:sldChg>
      <pc:sldChg chg="modSp mod">
        <pc:chgData name="Tomáš Marek" userId="53742ee9-ccb9-420c-8223-d05f90d8c1c3" providerId="ADAL" clId="{8BA37D24-DD7E-4D89-BF9A-39C5F8917568}" dt="2022-04-21T12:57:37.581" v="5656" actId="962"/>
        <pc:sldMkLst>
          <pc:docMk/>
          <pc:sldMk cId="3435095449" sldId="570"/>
        </pc:sldMkLst>
        <pc:spChg chg="mod">
          <ac:chgData name="Tomáš Marek" userId="53742ee9-ccb9-420c-8223-d05f90d8c1c3" providerId="ADAL" clId="{8BA37D24-DD7E-4D89-BF9A-39C5F8917568}" dt="2022-04-21T12:56:59.870" v="5301" actId="962"/>
          <ac:spMkLst>
            <pc:docMk/>
            <pc:sldMk cId="3435095449" sldId="570"/>
            <ac:spMk id="22" creationId="{F37CC767-1F26-4865-AAF2-59C81E7BD333}"/>
          </ac:spMkLst>
        </pc:spChg>
        <pc:picChg chg="mod">
          <ac:chgData name="Tomáš Marek" userId="53742ee9-ccb9-420c-8223-d05f90d8c1c3" providerId="ADAL" clId="{8BA37D24-DD7E-4D89-BF9A-39C5F8917568}" dt="2022-04-21T12:57:35.069" v="5655" actId="962"/>
          <ac:picMkLst>
            <pc:docMk/>
            <pc:sldMk cId="3435095449" sldId="570"/>
            <ac:picMk id="23" creationId="{EC439B8B-EC20-41F4-B644-C85C0935FB87}"/>
          </ac:picMkLst>
        </pc:picChg>
        <pc:cxnChg chg="mod">
          <ac:chgData name="Tomáš Marek" userId="53742ee9-ccb9-420c-8223-d05f90d8c1c3" providerId="ADAL" clId="{8BA37D24-DD7E-4D89-BF9A-39C5F8917568}" dt="2022-04-21T12:57:37.581" v="5656" actId="962"/>
          <ac:cxnSpMkLst>
            <pc:docMk/>
            <pc:sldMk cId="3435095449" sldId="570"/>
            <ac:cxnSpMk id="24" creationId="{3F17F401-BA78-497E-854B-26CA75C662B5}"/>
          </ac:cxnSpMkLst>
        </pc:cxnChg>
      </pc:sldChg>
      <pc:sldChg chg="addSp modSp mod">
        <pc:chgData name="Tomáš Marek" userId="53742ee9-ccb9-420c-8223-d05f90d8c1c3" providerId="ADAL" clId="{8BA37D24-DD7E-4D89-BF9A-39C5F8917568}" dt="2022-04-21T12:58:31.084" v="6075" actId="962"/>
        <pc:sldMkLst>
          <pc:docMk/>
          <pc:sldMk cId="4134144198" sldId="571"/>
        </pc:sldMkLst>
        <pc:spChg chg="mod">
          <ac:chgData name="Tomáš Marek" userId="53742ee9-ccb9-420c-8223-d05f90d8c1c3" providerId="ADAL" clId="{8BA37D24-DD7E-4D89-BF9A-39C5F8917568}" dt="2022-04-21T12:57:44.238" v="5657" actId="164"/>
          <ac:spMkLst>
            <pc:docMk/>
            <pc:sldMk cId="4134144198" sldId="571"/>
            <ac:spMk id="26" creationId="{CD3912BA-B9C2-42E9-BEFD-8059DBD3C8BE}"/>
          </ac:spMkLst>
        </pc:spChg>
        <pc:spChg chg="mod">
          <ac:chgData name="Tomáš Marek" userId="53742ee9-ccb9-420c-8223-d05f90d8c1c3" providerId="ADAL" clId="{8BA37D24-DD7E-4D89-BF9A-39C5F8917568}" dt="2022-04-21T12:57:44.238" v="5657" actId="164"/>
          <ac:spMkLst>
            <pc:docMk/>
            <pc:sldMk cId="4134144198" sldId="571"/>
            <ac:spMk id="27" creationId="{3B1F176B-C8DF-468C-AB38-B9DEEDC7348D}"/>
          </ac:spMkLst>
        </pc:spChg>
        <pc:grpChg chg="add mod">
          <ac:chgData name="Tomáš Marek" userId="53742ee9-ccb9-420c-8223-d05f90d8c1c3" providerId="ADAL" clId="{8BA37D24-DD7E-4D89-BF9A-39C5F8917568}" dt="2022-04-21T12:58:31.084" v="6075" actId="962"/>
          <ac:grpSpMkLst>
            <pc:docMk/>
            <pc:sldMk cId="4134144198" sldId="571"/>
            <ac:grpSpMk id="2" creationId="{5D5DFB18-205D-4E48-9D4E-7A308DEF8D23}"/>
          </ac:grpSpMkLst>
        </pc:grpChg>
        <pc:picChg chg="mod">
          <ac:chgData name="Tomáš Marek" userId="53742ee9-ccb9-420c-8223-d05f90d8c1c3" providerId="ADAL" clId="{8BA37D24-DD7E-4D89-BF9A-39C5F8917568}" dt="2022-04-21T12:57:44.238" v="5657" actId="164"/>
          <ac:picMkLst>
            <pc:docMk/>
            <pc:sldMk cId="4134144198" sldId="571"/>
            <ac:picMk id="23" creationId="{EC439B8B-EC20-41F4-B644-C85C0935FB87}"/>
          </ac:picMkLst>
        </pc:picChg>
      </pc:sldChg>
      <pc:sldChg chg="addSp modSp mod">
        <pc:chgData name="Tomáš Marek" userId="53742ee9-ccb9-420c-8223-d05f90d8c1c3" providerId="ADAL" clId="{8BA37D24-DD7E-4D89-BF9A-39C5F8917568}" dt="2022-04-21T13:00:12" v="6813" actId="962"/>
        <pc:sldMkLst>
          <pc:docMk/>
          <pc:sldMk cId="3621704104" sldId="573"/>
        </pc:sldMkLst>
        <pc:spChg chg="mod">
          <ac:chgData name="Tomáš Marek" userId="53742ee9-ccb9-420c-8223-d05f90d8c1c3" providerId="ADAL" clId="{8BA37D24-DD7E-4D89-BF9A-39C5F8917568}" dt="2022-04-21T12:59:09.559" v="6247" actId="164"/>
          <ac:spMkLst>
            <pc:docMk/>
            <pc:sldMk cId="3621704104" sldId="573"/>
            <ac:spMk id="8" creationId="{24D5101D-B990-40A5-A617-99268FCC5B12}"/>
          </ac:spMkLst>
        </pc:spChg>
        <pc:spChg chg="mod">
          <ac:chgData name="Tomáš Marek" userId="53742ee9-ccb9-420c-8223-d05f90d8c1c3" providerId="ADAL" clId="{8BA37D24-DD7E-4D89-BF9A-39C5F8917568}" dt="2022-04-21T12:59:09.559" v="6247" actId="164"/>
          <ac:spMkLst>
            <pc:docMk/>
            <pc:sldMk cId="3621704104" sldId="573"/>
            <ac:spMk id="9" creationId="{4C611F2E-0E11-416C-BCC5-D52828F8843C}"/>
          </ac:spMkLst>
        </pc:spChg>
        <pc:spChg chg="mod">
          <ac:chgData name="Tomáš Marek" userId="53742ee9-ccb9-420c-8223-d05f90d8c1c3" providerId="ADAL" clId="{8BA37D24-DD7E-4D89-BF9A-39C5F8917568}" dt="2022-04-21T12:59:09.559" v="6247" actId="164"/>
          <ac:spMkLst>
            <pc:docMk/>
            <pc:sldMk cId="3621704104" sldId="573"/>
            <ac:spMk id="10" creationId="{B08434B9-44CF-4345-85DD-2A724ED9CFBA}"/>
          </ac:spMkLst>
        </pc:spChg>
        <pc:spChg chg="mod">
          <ac:chgData name="Tomáš Marek" userId="53742ee9-ccb9-420c-8223-d05f90d8c1c3" providerId="ADAL" clId="{8BA37D24-DD7E-4D89-BF9A-39C5F8917568}" dt="2022-04-21T12:59:09.559" v="6247" actId="164"/>
          <ac:spMkLst>
            <pc:docMk/>
            <pc:sldMk cId="3621704104" sldId="573"/>
            <ac:spMk id="11" creationId="{22904025-EC4B-4C9D-908B-44C92739C80F}"/>
          </ac:spMkLst>
        </pc:spChg>
        <pc:grpChg chg="add mod">
          <ac:chgData name="Tomáš Marek" userId="53742ee9-ccb9-420c-8223-d05f90d8c1c3" providerId="ADAL" clId="{8BA37D24-DD7E-4D89-BF9A-39C5F8917568}" dt="2022-04-21T13:00:12" v="6813" actId="962"/>
          <ac:grpSpMkLst>
            <pc:docMk/>
            <pc:sldMk cId="3621704104" sldId="573"/>
            <ac:grpSpMk id="2" creationId="{885239B2-0A3A-4FFD-8087-EDB616CB95EA}"/>
          </ac:grpSpMkLst>
        </pc:grpChg>
        <pc:picChg chg="mod">
          <ac:chgData name="Tomáš Marek" userId="53742ee9-ccb9-420c-8223-d05f90d8c1c3" providerId="ADAL" clId="{8BA37D24-DD7E-4D89-BF9A-39C5F8917568}" dt="2022-04-21T12:59:09.559" v="6247" actId="164"/>
          <ac:picMkLst>
            <pc:docMk/>
            <pc:sldMk cId="3621704104" sldId="573"/>
            <ac:picMk id="3" creationId="{9410E4B7-1647-4D65-8E56-52642F7D2EBC}"/>
          </ac:picMkLst>
        </pc:picChg>
        <pc:picChg chg="mod">
          <ac:chgData name="Tomáš Marek" userId="53742ee9-ccb9-420c-8223-d05f90d8c1c3" providerId="ADAL" clId="{8BA37D24-DD7E-4D89-BF9A-39C5F8917568}" dt="2022-04-21T12:59:09.559" v="6247" actId="164"/>
          <ac:picMkLst>
            <pc:docMk/>
            <pc:sldMk cId="3621704104" sldId="573"/>
            <ac:picMk id="7" creationId="{8240B321-818E-44FB-AD5B-8A43903DC329}"/>
          </ac:picMkLst>
        </pc:picChg>
      </pc:sldChg>
      <pc:sldChg chg="addSp modSp mod">
        <pc:chgData name="Tomáš Marek" userId="53742ee9-ccb9-420c-8223-d05f90d8c1c3" providerId="ADAL" clId="{8BA37D24-DD7E-4D89-BF9A-39C5F8917568}" dt="2022-04-21T13:01:11.621" v="7208" actId="962"/>
        <pc:sldMkLst>
          <pc:docMk/>
          <pc:sldMk cId="1376411521" sldId="574"/>
        </pc:sldMkLst>
        <pc:grpChg chg="add mod">
          <ac:chgData name="Tomáš Marek" userId="53742ee9-ccb9-420c-8223-d05f90d8c1c3" providerId="ADAL" clId="{8BA37D24-DD7E-4D89-BF9A-39C5F8917568}" dt="2022-04-21T13:01:11.621" v="7208" actId="962"/>
          <ac:grpSpMkLst>
            <pc:docMk/>
            <pc:sldMk cId="1376411521" sldId="574"/>
            <ac:grpSpMk id="2" creationId="{8F3C0789-1954-4AB9-A99E-7C05D37E9CED}"/>
          </ac:grpSpMkLst>
        </pc:grpChg>
        <pc:picChg chg="mod">
          <ac:chgData name="Tomáš Marek" userId="53742ee9-ccb9-420c-8223-d05f90d8c1c3" providerId="ADAL" clId="{8BA37D24-DD7E-4D89-BF9A-39C5F8917568}" dt="2022-04-21T13:00:26.328" v="6815" actId="164"/>
          <ac:picMkLst>
            <pc:docMk/>
            <pc:sldMk cId="1376411521" sldId="574"/>
            <ac:picMk id="4" creationId="{54A60280-625C-4C05-889F-24956D5DA856}"/>
          </ac:picMkLst>
        </pc:picChg>
        <pc:picChg chg="mod">
          <ac:chgData name="Tomáš Marek" userId="53742ee9-ccb9-420c-8223-d05f90d8c1c3" providerId="ADAL" clId="{8BA37D24-DD7E-4D89-BF9A-39C5F8917568}" dt="2022-04-21T13:00:26.328" v="6815" actId="164"/>
          <ac:picMkLst>
            <pc:docMk/>
            <pc:sldMk cId="1376411521" sldId="574"/>
            <ac:picMk id="6" creationId="{AD394CAF-09E5-46F9-9665-0E5186721A08}"/>
          </ac:picMkLst>
        </pc:picChg>
        <pc:picChg chg="mod">
          <ac:chgData name="Tomáš Marek" userId="53742ee9-ccb9-420c-8223-d05f90d8c1c3" providerId="ADAL" clId="{8BA37D24-DD7E-4D89-BF9A-39C5F8917568}" dt="2022-04-21T13:00:26.328" v="6815" actId="164"/>
          <ac:picMkLst>
            <pc:docMk/>
            <pc:sldMk cId="1376411521" sldId="574"/>
            <ac:picMk id="7" creationId="{FD9A50DB-BE25-4064-9B18-941704F3E0E7}"/>
          </ac:picMkLst>
        </pc:picChg>
        <pc:picChg chg="mod">
          <ac:chgData name="Tomáš Marek" userId="53742ee9-ccb9-420c-8223-d05f90d8c1c3" providerId="ADAL" clId="{8BA37D24-DD7E-4D89-BF9A-39C5F8917568}" dt="2022-04-21T13:00:26.328" v="6815" actId="164"/>
          <ac:picMkLst>
            <pc:docMk/>
            <pc:sldMk cId="1376411521" sldId="574"/>
            <ac:picMk id="8" creationId="{AC91F8D2-2D0D-42F9-BF28-378F6ACA907A}"/>
          </ac:picMkLst>
        </pc:picChg>
        <pc:picChg chg="mod">
          <ac:chgData name="Tomáš Marek" userId="53742ee9-ccb9-420c-8223-d05f90d8c1c3" providerId="ADAL" clId="{8BA37D24-DD7E-4D89-BF9A-39C5F8917568}" dt="2022-04-21T13:00:26.328" v="6815" actId="164"/>
          <ac:picMkLst>
            <pc:docMk/>
            <pc:sldMk cId="1376411521" sldId="574"/>
            <ac:picMk id="10" creationId="{5DDF4793-765F-4CE2-9AFE-E45217416473}"/>
          </ac:picMkLst>
        </pc:picChg>
        <pc:picChg chg="mod">
          <ac:chgData name="Tomáš Marek" userId="53742ee9-ccb9-420c-8223-d05f90d8c1c3" providerId="ADAL" clId="{8BA37D24-DD7E-4D89-BF9A-39C5F8917568}" dt="2022-04-21T13:00:26.328" v="6815" actId="164"/>
          <ac:picMkLst>
            <pc:docMk/>
            <pc:sldMk cId="1376411521" sldId="574"/>
            <ac:picMk id="11" creationId="{3013EFDC-4340-4B38-A0D4-86B793382C93}"/>
          </ac:picMkLst>
        </pc:picChg>
        <pc:picChg chg="mod">
          <ac:chgData name="Tomáš Marek" userId="53742ee9-ccb9-420c-8223-d05f90d8c1c3" providerId="ADAL" clId="{8BA37D24-DD7E-4D89-BF9A-39C5F8917568}" dt="2022-04-21T13:00:26.328" v="6815" actId="164"/>
          <ac:picMkLst>
            <pc:docMk/>
            <pc:sldMk cId="1376411521" sldId="574"/>
            <ac:picMk id="12" creationId="{D0B089C7-7E30-4D74-BFA9-B5D5F2FD6D25}"/>
          </ac:picMkLst>
        </pc:picChg>
        <pc:picChg chg="mod">
          <ac:chgData name="Tomáš Marek" userId="53742ee9-ccb9-420c-8223-d05f90d8c1c3" providerId="ADAL" clId="{8BA37D24-DD7E-4D89-BF9A-39C5F8917568}" dt="2022-04-21T13:00:26.328" v="6815" actId="164"/>
          <ac:picMkLst>
            <pc:docMk/>
            <pc:sldMk cId="1376411521" sldId="574"/>
            <ac:picMk id="14" creationId="{8AEAECA6-5834-4B7E-830B-8DAD50DE90BA}"/>
          </ac:picMkLst>
        </pc:picChg>
        <pc:picChg chg="mod">
          <ac:chgData name="Tomáš Marek" userId="53742ee9-ccb9-420c-8223-d05f90d8c1c3" providerId="ADAL" clId="{8BA37D24-DD7E-4D89-BF9A-39C5F8917568}" dt="2022-04-21T13:00:26.328" v="6815" actId="164"/>
          <ac:picMkLst>
            <pc:docMk/>
            <pc:sldMk cId="1376411521" sldId="574"/>
            <ac:picMk id="15" creationId="{C1E1C002-5736-44FD-8339-5E636F8C4986}"/>
          </ac:picMkLst>
        </pc:picChg>
        <pc:picChg chg="mod">
          <ac:chgData name="Tomáš Marek" userId="53742ee9-ccb9-420c-8223-d05f90d8c1c3" providerId="ADAL" clId="{8BA37D24-DD7E-4D89-BF9A-39C5F8917568}" dt="2022-04-21T13:00:26.328" v="6815" actId="164"/>
          <ac:picMkLst>
            <pc:docMk/>
            <pc:sldMk cId="1376411521" sldId="574"/>
            <ac:picMk id="16" creationId="{8FEF79C7-9E31-4898-AA8D-C8062DE51896}"/>
          </ac:picMkLst>
        </pc:picChg>
      </pc:sldChg>
      <pc:sldChg chg="addSp modSp mod">
        <pc:chgData name="Tomáš Marek" userId="53742ee9-ccb9-420c-8223-d05f90d8c1c3" providerId="ADAL" clId="{8BA37D24-DD7E-4D89-BF9A-39C5F8917568}" dt="2022-04-21T13:02:40.464" v="7887" actId="962"/>
        <pc:sldMkLst>
          <pc:docMk/>
          <pc:sldMk cId="3012425105" sldId="575"/>
        </pc:sldMkLst>
        <pc:spChg chg="mod">
          <ac:chgData name="Tomáš Marek" userId="53742ee9-ccb9-420c-8223-d05f90d8c1c3" providerId="ADAL" clId="{8BA37D24-DD7E-4D89-BF9A-39C5F8917568}" dt="2022-04-21T13:01:18.990" v="7209" actId="164"/>
          <ac:spMkLst>
            <pc:docMk/>
            <pc:sldMk cId="3012425105" sldId="575"/>
            <ac:spMk id="2" creationId="{DC290F75-7FE9-42C7-95D1-FEE2C251ABE7}"/>
          </ac:spMkLst>
        </pc:spChg>
        <pc:spChg chg="mod">
          <ac:chgData name="Tomáš Marek" userId="53742ee9-ccb9-420c-8223-d05f90d8c1c3" providerId="ADAL" clId="{8BA37D24-DD7E-4D89-BF9A-39C5F8917568}" dt="2022-04-21T13:01:18.990" v="7209" actId="164"/>
          <ac:spMkLst>
            <pc:docMk/>
            <pc:sldMk cId="3012425105" sldId="575"/>
            <ac:spMk id="5" creationId="{423855B7-F8FB-4CD7-9E9A-5CF5F62D8241}"/>
          </ac:spMkLst>
        </pc:spChg>
        <pc:spChg chg="mod">
          <ac:chgData name="Tomáš Marek" userId="53742ee9-ccb9-420c-8223-d05f90d8c1c3" providerId="ADAL" clId="{8BA37D24-DD7E-4D89-BF9A-39C5F8917568}" dt="2022-04-21T13:01:18.990" v="7209" actId="164"/>
          <ac:spMkLst>
            <pc:docMk/>
            <pc:sldMk cId="3012425105" sldId="575"/>
            <ac:spMk id="17" creationId="{FF402B51-27BE-4EE6-A61A-5E4D1307A4A3}"/>
          </ac:spMkLst>
        </pc:spChg>
        <pc:spChg chg="mod">
          <ac:chgData name="Tomáš Marek" userId="53742ee9-ccb9-420c-8223-d05f90d8c1c3" providerId="ADAL" clId="{8BA37D24-DD7E-4D89-BF9A-39C5F8917568}" dt="2022-04-21T13:01:18.990" v="7209" actId="164"/>
          <ac:spMkLst>
            <pc:docMk/>
            <pc:sldMk cId="3012425105" sldId="575"/>
            <ac:spMk id="18" creationId="{6668F1C5-7E1C-42D4-A719-F1107F6995D0}"/>
          </ac:spMkLst>
        </pc:spChg>
        <pc:grpChg chg="add mod">
          <ac:chgData name="Tomáš Marek" userId="53742ee9-ccb9-420c-8223-d05f90d8c1c3" providerId="ADAL" clId="{8BA37D24-DD7E-4D89-BF9A-39C5F8917568}" dt="2022-04-21T13:02:40.464" v="7887" actId="962"/>
          <ac:grpSpMkLst>
            <pc:docMk/>
            <pc:sldMk cId="3012425105" sldId="575"/>
            <ac:grpSpMk id="3" creationId="{56137CB6-638D-4B30-BBB3-11E8D3FC1EBC}"/>
          </ac:grpSpMkLst>
        </pc:grpChg>
        <pc:picChg chg="mod">
          <ac:chgData name="Tomáš Marek" userId="53742ee9-ccb9-420c-8223-d05f90d8c1c3" providerId="ADAL" clId="{8BA37D24-DD7E-4D89-BF9A-39C5F8917568}" dt="2022-04-21T13:01:18.990" v="7209" actId="164"/>
          <ac:picMkLst>
            <pc:docMk/>
            <pc:sldMk cId="3012425105" sldId="575"/>
            <ac:picMk id="4" creationId="{54A60280-625C-4C05-889F-24956D5DA856}"/>
          </ac:picMkLst>
        </pc:picChg>
        <pc:picChg chg="mod">
          <ac:chgData name="Tomáš Marek" userId="53742ee9-ccb9-420c-8223-d05f90d8c1c3" providerId="ADAL" clId="{8BA37D24-DD7E-4D89-BF9A-39C5F8917568}" dt="2022-04-21T13:01:18.990" v="7209" actId="164"/>
          <ac:picMkLst>
            <pc:docMk/>
            <pc:sldMk cId="3012425105" sldId="575"/>
            <ac:picMk id="6" creationId="{AD394CAF-09E5-46F9-9665-0E5186721A08}"/>
          </ac:picMkLst>
        </pc:picChg>
        <pc:picChg chg="mod">
          <ac:chgData name="Tomáš Marek" userId="53742ee9-ccb9-420c-8223-d05f90d8c1c3" providerId="ADAL" clId="{8BA37D24-DD7E-4D89-BF9A-39C5F8917568}" dt="2022-04-21T13:01:18.990" v="7209" actId="164"/>
          <ac:picMkLst>
            <pc:docMk/>
            <pc:sldMk cId="3012425105" sldId="575"/>
            <ac:picMk id="7" creationId="{FD9A50DB-BE25-4064-9B18-941704F3E0E7}"/>
          </ac:picMkLst>
        </pc:picChg>
        <pc:picChg chg="mod">
          <ac:chgData name="Tomáš Marek" userId="53742ee9-ccb9-420c-8223-d05f90d8c1c3" providerId="ADAL" clId="{8BA37D24-DD7E-4D89-BF9A-39C5F8917568}" dt="2022-04-21T13:01:18.990" v="7209" actId="164"/>
          <ac:picMkLst>
            <pc:docMk/>
            <pc:sldMk cId="3012425105" sldId="575"/>
            <ac:picMk id="8" creationId="{AC91F8D2-2D0D-42F9-BF28-378F6ACA907A}"/>
          </ac:picMkLst>
        </pc:picChg>
        <pc:picChg chg="mod">
          <ac:chgData name="Tomáš Marek" userId="53742ee9-ccb9-420c-8223-d05f90d8c1c3" providerId="ADAL" clId="{8BA37D24-DD7E-4D89-BF9A-39C5F8917568}" dt="2022-04-21T13:01:18.990" v="7209" actId="164"/>
          <ac:picMkLst>
            <pc:docMk/>
            <pc:sldMk cId="3012425105" sldId="575"/>
            <ac:picMk id="10" creationId="{5DDF4793-765F-4CE2-9AFE-E45217416473}"/>
          </ac:picMkLst>
        </pc:picChg>
        <pc:picChg chg="mod">
          <ac:chgData name="Tomáš Marek" userId="53742ee9-ccb9-420c-8223-d05f90d8c1c3" providerId="ADAL" clId="{8BA37D24-DD7E-4D89-BF9A-39C5F8917568}" dt="2022-04-21T13:01:18.990" v="7209" actId="164"/>
          <ac:picMkLst>
            <pc:docMk/>
            <pc:sldMk cId="3012425105" sldId="575"/>
            <ac:picMk id="11" creationId="{3013EFDC-4340-4B38-A0D4-86B793382C93}"/>
          </ac:picMkLst>
        </pc:picChg>
        <pc:picChg chg="mod">
          <ac:chgData name="Tomáš Marek" userId="53742ee9-ccb9-420c-8223-d05f90d8c1c3" providerId="ADAL" clId="{8BA37D24-DD7E-4D89-BF9A-39C5F8917568}" dt="2022-04-21T13:01:18.990" v="7209" actId="164"/>
          <ac:picMkLst>
            <pc:docMk/>
            <pc:sldMk cId="3012425105" sldId="575"/>
            <ac:picMk id="12" creationId="{D0B089C7-7E30-4D74-BFA9-B5D5F2FD6D25}"/>
          </ac:picMkLst>
        </pc:picChg>
        <pc:picChg chg="mod">
          <ac:chgData name="Tomáš Marek" userId="53742ee9-ccb9-420c-8223-d05f90d8c1c3" providerId="ADAL" clId="{8BA37D24-DD7E-4D89-BF9A-39C5F8917568}" dt="2022-04-21T13:01:18.990" v="7209" actId="164"/>
          <ac:picMkLst>
            <pc:docMk/>
            <pc:sldMk cId="3012425105" sldId="575"/>
            <ac:picMk id="14" creationId="{8AEAECA6-5834-4B7E-830B-8DAD50DE90BA}"/>
          </ac:picMkLst>
        </pc:picChg>
        <pc:picChg chg="mod">
          <ac:chgData name="Tomáš Marek" userId="53742ee9-ccb9-420c-8223-d05f90d8c1c3" providerId="ADAL" clId="{8BA37D24-DD7E-4D89-BF9A-39C5F8917568}" dt="2022-04-21T13:01:18.990" v="7209" actId="164"/>
          <ac:picMkLst>
            <pc:docMk/>
            <pc:sldMk cId="3012425105" sldId="575"/>
            <ac:picMk id="15" creationId="{C1E1C002-5736-44FD-8339-5E636F8C4986}"/>
          </ac:picMkLst>
        </pc:picChg>
        <pc:picChg chg="mod">
          <ac:chgData name="Tomáš Marek" userId="53742ee9-ccb9-420c-8223-d05f90d8c1c3" providerId="ADAL" clId="{8BA37D24-DD7E-4D89-BF9A-39C5F8917568}" dt="2022-04-21T13:01:18.990" v="7209" actId="164"/>
          <ac:picMkLst>
            <pc:docMk/>
            <pc:sldMk cId="3012425105" sldId="575"/>
            <ac:picMk id="16" creationId="{8FEF79C7-9E31-4898-AA8D-C8062DE51896}"/>
          </ac:picMkLst>
        </pc:picChg>
      </pc:sldChg>
      <pc:sldChg chg="addSp modSp mod">
        <pc:chgData name="Tomáš Marek" userId="53742ee9-ccb9-420c-8223-d05f90d8c1c3" providerId="ADAL" clId="{8BA37D24-DD7E-4D89-BF9A-39C5F8917568}" dt="2022-04-21T12:59:02.303" v="6246" actId="962"/>
        <pc:sldMkLst>
          <pc:docMk/>
          <pc:sldMk cId="3764260557" sldId="576"/>
        </pc:sldMkLst>
        <pc:spChg chg="mod">
          <ac:chgData name="Tomáš Marek" userId="53742ee9-ccb9-420c-8223-d05f90d8c1c3" providerId="ADAL" clId="{8BA37D24-DD7E-4D89-BF9A-39C5F8917568}" dt="2022-04-21T12:58:39.012" v="6076" actId="164"/>
          <ac:spMkLst>
            <pc:docMk/>
            <pc:sldMk cId="3764260557" sldId="576"/>
            <ac:spMk id="26" creationId="{CD3912BA-B9C2-42E9-BEFD-8059DBD3C8BE}"/>
          </ac:spMkLst>
        </pc:spChg>
        <pc:spChg chg="mod">
          <ac:chgData name="Tomáš Marek" userId="53742ee9-ccb9-420c-8223-d05f90d8c1c3" providerId="ADAL" clId="{8BA37D24-DD7E-4D89-BF9A-39C5F8917568}" dt="2022-04-21T12:58:39.012" v="6076" actId="164"/>
          <ac:spMkLst>
            <pc:docMk/>
            <pc:sldMk cId="3764260557" sldId="576"/>
            <ac:spMk id="27" creationId="{3B1F176B-C8DF-468C-AB38-B9DEEDC7348D}"/>
          </ac:spMkLst>
        </pc:spChg>
        <pc:grpChg chg="add mod">
          <ac:chgData name="Tomáš Marek" userId="53742ee9-ccb9-420c-8223-d05f90d8c1c3" providerId="ADAL" clId="{8BA37D24-DD7E-4D89-BF9A-39C5F8917568}" dt="2022-04-21T12:59:02.303" v="6246" actId="962"/>
          <ac:grpSpMkLst>
            <pc:docMk/>
            <pc:sldMk cId="3764260557" sldId="576"/>
            <ac:grpSpMk id="2" creationId="{CECDE785-89E8-4817-BE35-2B81795B8585}"/>
          </ac:grpSpMkLst>
        </pc:grpChg>
        <pc:picChg chg="mod">
          <ac:chgData name="Tomáš Marek" userId="53742ee9-ccb9-420c-8223-d05f90d8c1c3" providerId="ADAL" clId="{8BA37D24-DD7E-4D89-BF9A-39C5F8917568}" dt="2022-04-21T12:58:39.012" v="6076" actId="164"/>
          <ac:picMkLst>
            <pc:docMk/>
            <pc:sldMk cId="3764260557" sldId="576"/>
            <ac:picMk id="23" creationId="{EC439B8B-EC20-41F4-B644-C85C0935FB87}"/>
          </ac:picMkLst>
        </pc:picChg>
      </pc:sldChg>
      <pc:sldChg chg="del modNotesTx">
        <pc:chgData name="Tomáš Marek" userId="53742ee9-ccb9-420c-8223-d05f90d8c1c3" providerId="ADAL" clId="{8BA37D24-DD7E-4D89-BF9A-39C5F8917568}" dt="2022-04-21T13:02:44.322" v="7888" actId="47"/>
        <pc:sldMkLst>
          <pc:docMk/>
          <pc:sldMk cId="2855138037" sldId="580"/>
        </pc:sldMkLst>
      </pc:sldChg>
      <pc:sldChg chg="modSp mod modNotesTx">
        <pc:chgData name="Tomáš Marek" userId="53742ee9-ccb9-420c-8223-d05f90d8c1c3" providerId="ADAL" clId="{8BA37D24-DD7E-4D89-BF9A-39C5F8917568}" dt="2022-04-21T12:45:41.556" v="901" actId="962"/>
        <pc:sldMkLst>
          <pc:docMk/>
          <pc:sldMk cId="2856275417" sldId="583"/>
        </pc:sldMkLst>
        <pc:picChg chg="mod">
          <ac:chgData name="Tomáš Marek" userId="53742ee9-ccb9-420c-8223-d05f90d8c1c3" providerId="ADAL" clId="{8BA37D24-DD7E-4D89-BF9A-39C5F8917568}" dt="2022-04-21T12:44:56.951" v="582" actId="962"/>
          <ac:picMkLst>
            <pc:docMk/>
            <pc:sldMk cId="2856275417" sldId="583"/>
            <ac:picMk id="5" creationId="{CDF5A3EE-0576-4792-83E2-954900C9D49D}"/>
          </ac:picMkLst>
        </pc:picChg>
        <pc:picChg chg="mod">
          <ac:chgData name="Tomáš Marek" userId="53742ee9-ccb9-420c-8223-d05f90d8c1c3" providerId="ADAL" clId="{8BA37D24-DD7E-4D89-BF9A-39C5F8917568}" dt="2022-04-21T12:45:38.430" v="900" actId="962"/>
          <ac:picMkLst>
            <pc:docMk/>
            <pc:sldMk cId="2856275417" sldId="583"/>
            <ac:picMk id="7" creationId="{F5EBD426-A834-45B0-8DEB-D011570E4713}"/>
          </ac:picMkLst>
        </pc:picChg>
        <pc:picChg chg="mod">
          <ac:chgData name="Tomáš Marek" userId="53742ee9-ccb9-420c-8223-d05f90d8c1c3" providerId="ADAL" clId="{8BA37D24-DD7E-4D89-BF9A-39C5F8917568}" dt="2022-04-21T12:45:41.556" v="901" actId="962"/>
          <ac:picMkLst>
            <pc:docMk/>
            <pc:sldMk cId="2856275417" sldId="583"/>
            <ac:picMk id="8" creationId="{A7158F97-78FB-452C-B0E8-290D39990435}"/>
          </ac:picMkLst>
        </pc:picChg>
      </pc:sldChg>
      <pc:sldChg chg="modSp mod modNotesTx">
        <pc:chgData name="Tomáš Marek" userId="53742ee9-ccb9-420c-8223-d05f90d8c1c3" providerId="ADAL" clId="{8BA37D24-DD7E-4D89-BF9A-39C5F8917568}" dt="2022-04-21T12:46:47.500" v="1149" actId="962"/>
        <pc:sldMkLst>
          <pc:docMk/>
          <pc:sldMk cId="2540851069" sldId="584"/>
        </pc:sldMkLst>
        <pc:picChg chg="mod">
          <ac:chgData name="Tomáš Marek" userId="53742ee9-ccb9-420c-8223-d05f90d8c1c3" providerId="ADAL" clId="{8BA37D24-DD7E-4D89-BF9A-39C5F8917568}" dt="2022-04-21T12:46:40.817" v="1148" actId="962"/>
          <ac:picMkLst>
            <pc:docMk/>
            <pc:sldMk cId="2540851069" sldId="584"/>
            <ac:picMk id="6" creationId="{41D32919-1B54-409C-93C5-E3F5CD6413DA}"/>
          </ac:picMkLst>
        </pc:picChg>
        <pc:picChg chg="mod">
          <ac:chgData name="Tomáš Marek" userId="53742ee9-ccb9-420c-8223-d05f90d8c1c3" providerId="ADAL" clId="{8BA37D24-DD7E-4D89-BF9A-39C5F8917568}" dt="2022-04-21T12:46:47.500" v="1149" actId="962"/>
          <ac:picMkLst>
            <pc:docMk/>
            <pc:sldMk cId="2540851069" sldId="584"/>
            <ac:picMk id="9" creationId="{CF1BB666-B871-4BC3-AED1-3910A2B8F33B}"/>
          </ac:picMkLst>
        </pc:picChg>
      </pc:sldChg>
      <pc:sldChg chg="modNotesTx">
        <pc:chgData name="Tomáš Marek" userId="53742ee9-ccb9-420c-8223-d05f90d8c1c3" providerId="ADAL" clId="{8BA37D24-DD7E-4D89-BF9A-39C5F8917568}" dt="2022-04-21T12:42:07.259" v="2" actId="6549"/>
        <pc:sldMkLst>
          <pc:docMk/>
          <pc:sldMk cId="1082993761" sldId="586"/>
        </pc:sldMkLst>
      </pc:sldChg>
      <pc:sldChg chg="modNotesTx">
        <pc:chgData name="Tomáš Marek" userId="53742ee9-ccb9-420c-8223-d05f90d8c1c3" providerId="ADAL" clId="{8BA37D24-DD7E-4D89-BF9A-39C5F8917568}" dt="2022-04-21T12:42:12.202" v="4" actId="20577"/>
        <pc:sldMkLst>
          <pc:docMk/>
          <pc:sldMk cId="3773165047" sldId="587"/>
        </pc:sldMkLst>
      </pc:sldChg>
      <pc:sldChg chg="modSp mod modNotesTx">
        <pc:chgData name="Tomáš Marek" userId="53742ee9-ccb9-420c-8223-d05f90d8c1c3" providerId="ADAL" clId="{8BA37D24-DD7E-4D89-BF9A-39C5F8917568}" dt="2022-04-21T12:53:46.943" v="4047" actId="962"/>
        <pc:sldMkLst>
          <pc:docMk/>
          <pc:sldMk cId="67819005" sldId="589"/>
        </pc:sldMkLst>
        <pc:picChg chg="mod">
          <ac:chgData name="Tomáš Marek" userId="53742ee9-ccb9-420c-8223-d05f90d8c1c3" providerId="ADAL" clId="{8BA37D24-DD7E-4D89-BF9A-39C5F8917568}" dt="2022-04-21T12:53:46.943" v="4047" actId="962"/>
          <ac:picMkLst>
            <pc:docMk/>
            <pc:sldMk cId="67819005" sldId="589"/>
            <ac:picMk id="2" creationId="{7547AE53-0A72-449D-B287-31732A247427}"/>
          </ac:picMkLst>
        </pc:picChg>
      </pc:sldChg>
      <pc:sldChg chg="modSp mod">
        <pc:chgData name="Tomáš Marek" userId="53742ee9-ccb9-420c-8223-d05f90d8c1c3" providerId="ADAL" clId="{8BA37D24-DD7E-4D89-BF9A-39C5F8917568}" dt="2022-04-21T13:09:29.965" v="10155" actId="962"/>
        <pc:sldMkLst>
          <pc:docMk/>
          <pc:sldMk cId="2496839136" sldId="591"/>
        </pc:sldMkLst>
        <pc:picChg chg="mod">
          <ac:chgData name="Tomáš Marek" userId="53742ee9-ccb9-420c-8223-d05f90d8c1c3" providerId="ADAL" clId="{8BA37D24-DD7E-4D89-BF9A-39C5F8917568}" dt="2022-04-21T13:09:29.965" v="10155" actId="962"/>
          <ac:picMkLst>
            <pc:docMk/>
            <pc:sldMk cId="2496839136" sldId="591"/>
            <ac:picMk id="4" creationId="{4537B2B2-3D38-4280-979B-2CFC860239C8}"/>
          </ac:picMkLst>
        </pc:picChg>
      </pc:sldChg>
      <pc:sldChg chg="modSp mod">
        <pc:chgData name="Tomáš Marek" userId="53742ee9-ccb9-420c-8223-d05f90d8c1c3" providerId="ADAL" clId="{8BA37D24-DD7E-4D89-BF9A-39C5F8917568}" dt="2022-04-21T13:10:33.027" v="10723" actId="962"/>
        <pc:sldMkLst>
          <pc:docMk/>
          <pc:sldMk cId="1438954184" sldId="592"/>
        </pc:sldMkLst>
        <pc:picChg chg="mod">
          <ac:chgData name="Tomáš Marek" userId="53742ee9-ccb9-420c-8223-d05f90d8c1c3" providerId="ADAL" clId="{8BA37D24-DD7E-4D89-BF9A-39C5F8917568}" dt="2022-04-21T13:10:33.027" v="10723" actId="962"/>
          <ac:picMkLst>
            <pc:docMk/>
            <pc:sldMk cId="1438954184" sldId="592"/>
            <ac:picMk id="2" creationId="{F32AD3C4-775B-47BD-9185-F447E114BC72}"/>
          </ac:picMkLst>
        </pc:picChg>
      </pc:sldChg>
      <pc:sldChg chg="modSp mod modNotesTx">
        <pc:chgData name="Tomáš Marek" userId="53742ee9-ccb9-420c-8223-d05f90d8c1c3" providerId="ADAL" clId="{8BA37D24-DD7E-4D89-BF9A-39C5F8917568}" dt="2022-04-21T13:13:22.545" v="11822" actId="962"/>
        <pc:sldMkLst>
          <pc:docMk/>
          <pc:sldMk cId="790754705" sldId="593"/>
        </pc:sldMkLst>
        <pc:picChg chg="mod">
          <ac:chgData name="Tomáš Marek" userId="53742ee9-ccb9-420c-8223-d05f90d8c1c3" providerId="ADAL" clId="{8BA37D24-DD7E-4D89-BF9A-39C5F8917568}" dt="2022-04-21T13:13:22.545" v="11822" actId="962"/>
          <ac:picMkLst>
            <pc:docMk/>
            <pc:sldMk cId="790754705" sldId="593"/>
            <ac:picMk id="2" creationId="{5DEF550E-84C7-4A5E-811C-A23895D2FE81}"/>
          </ac:picMkLst>
        </pc:picChg>
        <pc:picChg chg="mod">
          <ac:chgData name="Tomáš Marek" userId="53742ee9-ccb9-420c-8223-d05f90d8c1c3" providerId="ADAL" clId="{8BA37D24-DD7E-4D89-BF9A-39C5F8917568}" dt="2022-04-21T13:11:37.525" v="10906" actId="962"/>
          <ac:picMkLst>
            <pc:docMk/>
            <pc:sldMk cId="790754705" sldId="593"/>
            <ac:picMk id="3" creationId="{9DED9B4D-86C2-44F1-A380-6F1E28187EF1}"/>
          </ac:picMkLst>
        </pc:picChg>
      </pc:sldChg>
      <pc:sldChg chg="modSp mod">
        <pc:chgData name="Tomáš Marek" userId="53742ee9-ccb9-420c-8223-d05f90d8c1c3" providerId="ADAL" clId="{8BA37D24-DD7E-4D89-BF9A-39C5F8917568}" dt="2022-04-21T13:05:22.971" v="8893" actId="962"/>
        <pc:sldMkLst>
          <pc:docMk/>
          <pc:sldMk cId="4273223217" sldId="594"/>
        </pc:sldMkLst>
        <pc:picChg chg="mod">
          <ac:chgData name="Tomáš Marek" userId="53742ee9-ccb9-420c-8223-d05f90d8c1c3" providerId="ADAL" clId="{8BA37D24-DD7E-4D89-BF9A-39C5F8917568}" dt="2022-04-21T13:05:22.971" v="8893" actId="962"/>
          <ac:picMkLst>
            <pc:docMk/>
            <pc:sldMk cId="4273223217" sldId="594"/>
            <ac:picMk id="4" creationId="{1074A5B6-BF54-4986-A76C-0A117BDF33F9}"/>
          </ac:picMkLst>
        </pc:picChg>
      </pc:sldChg>
      <pc:sldChg chg="del modNotesTx">
        <pc:chgData name="Tomáš Marek" userId="53742ee9-ccb9-420c-8223-d05f90d8c1c3" providerId="ADAL" clId="{8BA37D24-DD7E-4D89-BF9A-39C5F8917568}" dt="2022-04-21T13:15:09.816" v="12587" actId="47"/>
        <pc:sldMkLst>
          <pc:docMk/>
          <pc:sldMk cId="2793066858" sldId="595"/>
        </pc:sldMkLst>
      </pc:sldChg>
      <pc:sldChg chg="del modNotesTx">
        <pc:chgData name="Tomáš Marek" userId="53742ee9-ccb9-420c-8223-d05f90d8c1c3" providerId="ADAL" clId="{8BA37D24-DD7E-4D89-BF9A-39C5F8917568}" dt="2022-04-21T13:15:11.418" v="12588" actId="47"/>
        <pc:sldMkLst>
          <pc:docMk/>
          <pc:sldMk cId="2187216539" sldId="596"/>
        </pc:sldMkLst>
      </pc:sldChg>
      <pc:sldChg chg="modSp mod modNotesTx">
        <pc:chgData name="Tomáš Marek" userId="53742ee9-ccb9-420c-8223-d05f90d8c1c3" providerId="ADAL" clId="{8BA37D24-DD7E-4D89-BF9A-39C5F8917568}" dt="2022-04-21T12:44:18.418" v="264" actId="962"/>
        <pc:sldMkLst>
          <pc:docMk/>
          <pc:sldMk cId="2399408074" sldId="597"/>
        </pc:sldMkLst>
        <pc:picChg chg="mod">
          <ac:chgData name="Tomáš Marek" userId="53742ee9-ccb9-420c-8223-d05f90d8c1c3" providerId="ADAL" clId="{8BA37D24-DD7E-4D89-BF9A-39C5F8917568}" dt="2022-04-21T12:44:18.418" v="264" actId="962"/>
          <ac:picMkLst>
            <pc:docMk/>
            <pc:sldMk cId="2399408074" sldId="597"/>
            <ac:picMk id="4" creationId="{40784F12-7FCD-464F-AB62-D8AA6069F1A9}"/>
          </ac:picMkLst>
        </pc:picChg>
      </pc:sldChg>
      <pc:sldChg chg="modSp mod">
        <pc:chgData name="Tomáš Marek" userId="53742ee9-ccb9-420c-8223-d05f90d8c1c3" providerId="ADAL" clId="{8BA37D24-DD7E-4D89-BF9A-39C5F8917568}" dt="2022-04-21T13:06:42.228" v="9138" actId="962"/>
        <pc:sldMkLst>
          <pc:docMk/>
          <pc:sldMk cId="3588942611" sldId="599"/>
        </pc:sldMkLst>
        <pc:picChg chg="mod">
          <ac:chgData name="Tomáš Marek" userId="53742ee9-ccb9-420c-8223-d05f90d8c1c3" providerId="ADAL" clId="{8BA37D24-DD7E-4D89-BF9A-39C5F8917568}" dt="2022-04-21T13:06:40.931" v="9137" actId="962"/>
          <ac:picMkLst>
            <pc:docMk/>
            <pc:sldMk cId="3588942611" sldId="599"/>
            <ac:picMk id="4" creationId="{C5890CBC-4CBC-4EA4-A407-07C1D52B23A9}"/>
          </ac:picMkLst>
        </pc:picChg>
        <pc:picChg chg="mod">
          <ac:chgData name="Tomáš Marek" userId="53742ee9-ccb9-420c-8223-d05f90d8c1c3" providerId="ADAL" clId="{8BA37D24-DD7E-4D89-BF9A-39C5F8917568}" dt="2022-04-21T13:06:42.228" v="9138" actId="962"/>
          <ac:picMkLst>
            <pc:docMk/>
            <pc:sldMk cId="3588942611" sldId="599"/>
            <ac:picMk id="5" creationId="{B4CD9620-AAC3-4B74-B7DF-B130E0F08BFA}"/>
          </ac:picMkLst>
        </pc:picChg>
      </pc:sldChg>
      <pc:sldChg chg="modSp mod modNotesTx">
        <pc:chgData name="Tomáš Marek" userId="53742ee9-ccb9-420c-8223-d05f90d8c1c3" providerId="ADAL" clId="{8BA37D24-DD7E-4D89-BF9A-39C5F8917568}" dt="2022-04-21T12:50:17.032" v="2503" actId="962"/>
        <pc:sldMkLst>
          <pc:docMk/>
          <pc:sldMk cId="2151074016" sldId="600"/>
        </pc:sldMkLst>
        <pc:picChg chg="mod">
          <ac:chgData name="Tomáš Marek" userId="53742ee9-ccb9-420c-8223-d05f90d8c1c3" providerId="ADAL" clId="{8BA37D24-DD7E-4D89-BF9A-39C5F8917568}" dt="2022-04-21T12:50:17.032" v="2503" actId="962"/>
          <ac:picMkLst>
            <pc:docMk/>
            <pc:sldMk cId="2151074016" sldId="600"/>
            <ac:picMk id="5" creationId="{4813224A-A21E-488F-85DB-57F3177EBA5D}"/>
          </ac:picMkLst>
        </pc:picChg>
      </pc:sldChg>
      <pc:sldChg chg="modSp mod modNotesTx">
        <pc:chgData name="Tomáš Marek" userId="53742ee9-ccb9-420c-8223-d05f90d8c1c3" providerId="ADAL" clId="{8BA37D24-DD7E-4D89-BF9A-39C5F8917568}" dt="2022-04-21T12:51:00.311" v="2853" actId="962"/>
        <pc:sldMkLst>
          <pc:docMk/>
          <pc:sldMk cId="415702317" sldId="601"/>
        </pc:sldMkLst>
        <pc:picChg chg="mod">
          <ac:chgData name="Tomáš Marek" userId="53742ee9-ccb9-420c-8223-d05f90d8c1c3" providerId="ADAL" clId="{8BA37D24-DD7E-4D89-BF9A-39C5F8917568}" dt="2022-04-21T12:51:00.311" v="2853" actId="962"/>
          <ac:picMkLst>
            <pc:docMk/>
            <pc:sldMk cId="415702317" sldId="601"/>
            <ac:picMk id="2" creationId="{425A427C-3192-443F-8972-5F4D3D234D30}"/>
          </ac:picMkLst>
        </pc:picChg>
      </pc:sldChg>
      <pc:sldChg chg="modSp mod">
        <pc:chgData name="Tomáš Marek" userId="53742ee9-ccb9-420c-8223-d05f90d8c1c3" providerId="ADAL" clId="{8BA37D24-DD7E-4D89-BF9A-39C5F8917568}" dt="2022-04-21T13:15:15.151" v="12589" actId="962"/>
        <pc:sldMkLst>
          <pc:docMk/>
          <pc:sldMk cId="2153533459" sldId="602"/>
        </pc:sldMkLst>
        <pc:picChg chg="mod">
          <ac:chgData name="Tomáš Marek" userId="53742ee9-ccb9-420c-8223-d05f90d8c1c3" providerId="ADAL" clId="{8BA37D24-DD7E-4D89-BF9A-39C5F8917568}" dt="2022-04-21T13:15:15.151" v="12589" actId="962"/>
          <ac:picMkLst>
            <pc:docMk/>
            <pc:sldMk cId="2153533459" sldId="602"/>
            <ac:picMk id="4" creationId="{40784F12-7FCD-464F-AB62-D8AA6069F1A9}"/>
          </ac:picMkLst>
        </pc:picChg>
      </pc:sldChg>
      <pc:sldChg chg="delSp modSp mod modNotesTx">
        <pc:chgData name="Tomáš Marek" userId="53742ee9-ccb9-420c-8223-d05f90d8c1c3" providerId="ADAL" clId="{8BA37D24-DD7E-4D89-BF9A-39C5F8917568}" dt="2022-04-21T12:46:00.731" v="906" actId="962"/>
        <pc:sldMkLst>
          <pc:docMk/>
          <pc:sldMk cId="490467535" sldId="603"/>
        </pc:sldMkLst>
        <pc:picChg chg="mod">
          <ac:chgData name="Tomáš Marek" userId="53742ee9-ccb9-420c-8223-d05f90d8c1c3" providerId="ADAL" clId="{8BA37D24-DD7E-4D89-BF9A-39C5F8917568}" dt="2022-04-21T12:46:00.731" v="906" actId="962"/>
          <ac:picMkLst>
            <pc:docMk/>
            <pc:sldMk cId="490467535" sldId="603"/>
            <ac:picMk id="4" creationId="{A55120DA-8BF3-4EBF-83CB-84CE2DE9488B}"/>
          </ac:picMkLst>
        </pc:picChg>
        <pc:picChg chg="del">
          <ac:chgData name="Tomáš Marek" userId="53742ee9-ccb9-420c-8223-d05f90d8c1c3" providerId="ADAL" clId="{8BA37D24-DD7E-4D89-BF9A-39C5F8917568}" dt="2022-04-21T12:45:58.747" v="903" actId="478"/>
          <ac:picMkLst>
            <pc:docMk/>
            <pc:sldMk cId="490467535" sldId="603"/>
            <ac:picMk id="5" creationId="{3A0C6E49-A03B-4FC0-973D-007583EE8FCD}"/>
          </ac:picMkLst>
        </pc:picChg>
      </pc:sldChg>
      <pc:sldChg chg="addSp delSp modSp mod modNotesTx">
        <pc:chgData name="Tomáš Marek" userId="53742ee9-ccb9-420c-8223-d05f90d8c1c3" providerId="ADAL" clId="{8BA37D24-DD7E-4D89-BF9A-39C5F8917568}" dt="2022-04-21T13:06:55.503" v="9142" actId="962"/>
        <pc:sldMkLst>
          <pc:docMk/>
          <pc:sldMk cId="1319311438" sldId="604"/>
        </pc:sldMkLst>
        <pc:spChg chg="del">
          <ac:chgData name="Tomáš Marek" userId="53742ee9-ccb9-420c-8223-d05f90d8c1c3" providerId="ADAL" clId="{8BA37D24-DD7E-4D89-BF9A-39C5F8917568}" dt="2022-04-21T13:06:54.455" v="9141" actId="478"/>
          <ac:spMkLst>
            <pc:docMk/>
            <pc:sldMk cId="1319311438" sldId="604"/>
            <ac:spMk id="5" creationId="{1B45E687-4559-4A1B-8174-D91E3F8A4983}"/>
          </ac:spMkLst>
        </pc:spChg>
        <pc:picChg chg="add del mod">
          <ac:chgData name="Tomáš Marek" userId="53742ee9-ccb9-420c-8223-d05f90d8c1c3" providerId="ADAL" clId="{8BA37D24-DD7E-4D89-BF9A-39C5F8917568}" dt="2022-04-21T13:06:55.503" v="9142" actId="962"/>
          <ac:picMkLst>
            <pc:docMk/>
            <pc:sldMk cId="1319311438" sldId="604"/>
            <ac:picMk id="4" creationId="{99BFA82E-8B7A-4D50-8654-E694529C3671}"/>
          </ac:picMkLst>
        </pc:picChg>
      </pc:sldChg>
      <pc:sldChg chg="del modNotesTx">
        <pc:chgData name="Tomáš Marek" userId="53742ee9-ccb9-420c-8223-d05f90d8c1c3" providerId="ADAL" clId="{8BA37D24-DD7E-4D89-BF9A-39C5F8917568}" dt="2022-04-21T12:47:33.762" v="1430" actId="47"/>
        <pc:sldMkLst>
          <pc:docMk/>
          <pc:sldMk cId="3982068468" sldId="605"/>
        </pc:sldMkLst>
      </pc:sldChg>
      <pc:sldChg chg="modSp del mod">
        <pc:chgData name="Tomáš Marek" userId="53742ee9-ccb9-420c-8223-d05f90d8c1c3" providerId="ADAL" clId="{8BA37D24-DD7E-4D89-BF9A-39C5F8917568}" dt="2022-04-21T13:05:48.041" v="9000" actId="47"/>
        <pc:sldMkLst>
          <pc:docMk/>
          <pc:sldMk cId="15939906" sldId="606"/>
        </pc:sldMkLst>
        <pc:picChg chg="mod">
          <ac:chgData name="Tomáš Marek" userId="53742ee9-ccb9-420c-8223-d05f90d8c1c3" providerId="ADAL" clId="{8BA37D24-DD7E-4D89-BF9A-39C5F8917568}" dt="2022-04-21T13:05:45.697" v="8999" actId="962"/>
          <ac:picMkLst>
            <pc:docMk/>
            <pc:sldMk cId="15939906" sldId="606"/>
            <ac:picMk id="3" creationId="{00C880F4-42AE-4385-8E25-63151E4BBB5D}"/>
          </ac:picMkLst>
        </pc:picChg>
      </pc:sldChg>
      <pc:sldChg chg="del">
        <pc:chgData name="Tomáš Marek" userId="53742ee9-ccb9-420c-8223-d05f90d8c1c3" providerId="ADAL" clId="{8BA37D24-DD7E-4D89-BF9A-39C5F8917568}" dt="2022-04-21T13:15:05.493" v="12586" actId="47"/>
        <pc:sldMkLst>
          <pc:docMk/>
          <pc:sldMk cId="651622681" sldId="607"/>
        </pc:sldMkLst>
      </pc:sldChg>
      <pc:sldChg chg="addSp delSp modSp mod">
        <pc:chgData name="Tomáš Marek" userId="53742ee9-ccb9-420c-8223-d05f90d8c1c3" providerId="ADAL" clId="{8BA37D24-DD7E-4D89-BF9A-39C5F8917568}" dt="2022-04-21T12:51:57.921" v="3276" actId="962"/>
        <pc:sldMkLst>
          <pc:docMk/>
          <pc:sldMk cId="2113551605" sldId="608"/>
        </pc:sldMkLst>
        <pc:spChg chg="del">
          <ac:chgData name="Tomáš Marek" userId="53742ee9-ccb9-420c-8223-d05f90d8c1c3" providerId="ADAL" clId="{8BA37D24-DD7E-4D89-BF9A-39C5F8917568}" dt="2022-04-21T12:51:05.177" v="2854" actId="478"/>
          <ac:spMkLst>
            <pc:docMk/>
            <pc:sldMk cId="2113551605" sldId="608"/>
            <ac:spMk id="5" creationId="{04C0C027-E4EA-422C-B275-7F43934703EB}"/>
          </ac:spMkLst>
        </pc:spChg>
        <pc:spChg chg="del">
          <ac:chgData name="Tomáš Marek" userId="53742ee9-ccb9-420c-8223-d05f90d8c1c3" providerId="ADAL" clId="{8BA37D24-DD7E-4D89-BF9A-39C5F8917568}" dt="2022-04-21T12:51:06.181" v="2855" actId="478"/>
          <ac:spMkLst>
            <pc:docMk/>
            <pc:sldMk cId="2113551605" sldId="608"/>
            <ac:spMk id="6" creationId="{1D1C4321-5329-4A3A-B0B2-027142364344}"/>
          </ac:spMkLst>
        </pc:spChg>
        <pc:grpChg chg="add mod">
          <ac:chgData name="Tomáš Marek" userId="53742ee9-ccb9-420c-8223-d05f90d8c1c3" providerId="ADAL" clId="{8BA37D24-DD7E-4D89-BF9A-39C5F8917568}" dt="2022-04-21T12:51:57.921" v="3276" actId="962"/>
          <ac:grpSpMkLst>
            <pc:docMk/>
            <pc:sldMk cId="2113551605" sldId="608"/>
            <ac:grpSpMk id="7" creationId="{005868FA-42E1-471A-A3FB-F8D21E496D49}"/>
          </ac:grpSpMkLst>
        </pc:grpChg>
        <pc:picChg chg="mod">
          <ac:chgData name="Tomáš Marek" userId="53742ee9-ccb9-420c-8223-d05f90d8c1c3" providerId="ADAL" clId="{8BA37D24-DD7E-4D89-BF9A-39C5F8917568}" dt="2022-04-21T12:51:10.770" v="2856" actId="164"/>
          <ac:picMkLst>
            <pc:docMk/>
            <pc:sldMk cId="2113551605" sldId="608"/>
            <ac:picMk id="2" creationId="{5FA37EF1-F6B5-44F1-BCC7-D2B8C0588FE1}"/>
          </ac:picMkLst>
        </pc:picChg>
        <pc:picChg chg="mod">
          <ac:chgData name="Tomáš Marek" userId="53742ee9-ccb9-420c-8223-d05f90d8c1c3" providerId="ADAL" clId="{8BA37D24-DD7E-4D89-BF9A-39C5F8917568}" dt="2022-04-21T12:51:10.770" v="2856" actId="164"/>
          <ac:picMkLst>
            <pc:docMk/>
            <pc:sldMk cId="2113551605" sldId="608"/>
            <ac:picMk id="3" creationId="{6025E46E-58E6-4197-935C-6593AE27A69F}"/>
          </ac:picMkLst>
        </pc:picChg>
        <pc:picChg chg="mod">
          <ac:chgData name="Tomáš Marek" userId="53742ee9-ccb9-420c-8223-d05f90d8c1c3" providerId="ADAL" clId="{8BA37D24-DD7E-4D89-BF9A-39C5F8917568}" dt="2022-04-21T12:51:10.770" v="2856" actId="164"/>
          <ac:picMkLst>
            <pc:docMk/>
            <pc:sldMk cId="2113551605" sldId="608"/>
            <ac:picMk id="4" creationId="{8127E5E4-D301-4F59-BE16-931B81457634}"/>
          </ac:picMkLst>
        </pc:picChg>
      </pc:sldChg>
      <pc:sldChg chg="modSp mod">
        <pc:chgData name="Tomáš Marek" userId="53742ee9-ccb9-420c-8223-d05f90d8c1c3" providerId="ADAL" clId="{8BA37D24-DD7E-4D89-BF9A-39C5F8917568}" dt="2022-04-21T12:48:26.492" v="1825" actId="962"/>
        <pc:sldMkLst>
          <pc:docMk/>
          <pc:sldMk cId="1442707526" sldId="609"/>
        </pc:sldMkLst>
        <pc:picChg chg="mod">
          <ac:chgData name="Tomáš Marek" userId="53742ee9-ccb9-420c-8223-d05f90d8c1c3" providerId="ADAL" clId="{8BA37D24-DD7E-4D89-BF9A-39C5F8917568}" dt="2022-04-21T12:48:26.492" v="1825" actId="962"/>
          <ac:picMkLst>
            <pc:docMk/>
            <pc:sldMk cId="1442707526" sldId="609"/>
            <ac:picMk id="3" creationId="{C552BAAD-CB72-47D5-A3D3-55A76DE25FA6}"/>
          </ac:picMkLst>
        </pc:picChg>
      </pc:sldChg>
    </pc:docChg>
  </pc:docChgLst>
  <pc:docChgLst>
    <pc:chgData name="Tomáš Marek" userId="53742ee9-ccb9-420c-8223-d05f90d8c1c3" providerId="ADAL" clId="{8E322EB8-8B13-4578-B1AF-03F47578E873}"/>
    <pc:docChg chg="undo custSel addSld delSld modSld sldOrd">
      <pc:chgData name="Tomáš Marek" userId="53742ee9-ccb9-420c-8223-d05f90d8c1c3" providerId="ADAL" clId="{8E322EB8-8B13-4578-B1AF-03F47578E873}" dt="2020-03-20T07:55:09.745" v="1588" actId="20577"/>
      <pc:docMkLst>
        <pc:docMk/>
      </pc:docMkLst>
      <pc:sldChg chg="del">
        <pc:chgData name="Tomáš Marek" userId="53742ee9-ccb9-420c-8223-d05f90d8c1c3" providerId="ADAL" clId="{8E322EB8-8B13-4578-B1AF-03F47578E873}" dt="2020-03-19T08:25:36.480" v="9" actId="47"/>
        <pc:sldMkLst>
          <pc:docMk/>
          <pc:sldMk cId="2688190691" sldId="256"/>
        </pc:sldMkLst>
      </pc:sldChg>
      <pc:sldChg chg="del">
        <pc:chgData name="Tomáš Marek" userId="53742ee9-ccb9-420c-8223-d05f90d8c1c3" providerId="ADAL" clId="{8E322EB8-8B13-4578-B1AF-03F47578E873}" dt="2020-03-19T08:25:36.480" v="9" actId="47"/>
        <pc:sldMkLst>
          <pc:docMk/>
          <pc:sldMk cId="1432455998" sldId="270"/>
        </pc:sldMkLst>
      </pc:sldChg>
      <pc:sldChg chg="add">
        <pc:chgData name="Tomáš Marek" userId="53742ee9-ccb9-420c-8223-d05f90d8c1c3" providerId="ADAL" clId="{8E322EB8-8B13-4578-B1AF-03F47578E873}" dt="2020-03-19T08:26:14.707" v="40"/>
        <pc:sldMkLst>
          <pc:docMk/>
          <pc:sldMk cId="2198294557" sldId="278"/>
        </pc:sldMkLst>
      </pc:sldChg>
      <pc:sldChg chg="del">
        <pc:chgData name="Tomáš Marek" userId="53742ee9-ccb9-420c-8223-d05f90d8c1c3" providerId="ADAL" clId="{8E322EB8-8B13-4578-B1AF-03F47578E873}" dt="2020-03-19T08:25:36.480" v="9" actId="47"/>
        <pc:sldMkLst>
          <pc:docMk/>
          <pc:sldMk cId="2185869768" sldId="279"/>
        </pc:sldMkLst>
      </pc:sldChg>
      <pc:sldChg chg="del">
        <pc:chgData name="Tomáš Marek" userId="53742ee9-ccb9-420c-8223-d05f90d8c1c3" providerId="ADAL" clId="{8E322EB8-8B13-4578-B1AF-03F47578E873}" dt="2020-03-19T08:25:36.480" v="9" actId="47"/>
        <pc:sldMkLst>
          <pc:docMk/>
          <pc:sldMk cId="652160293" sldId="280"/>
        </pc:sldMkLst>
      </pc:sldChg>
      <pc:sldChg chg="del">
        <pc:chgData name="Tomáš Marek" userId="53742ee9-ccb9-420c-8223-d05f90d8c1c3" providerId="ADAL" clId="{8E322EB8-8B13-4578-B1AF-03F47578E873}" dt="2020-03-19T08:25:36.480" v="9" actId="47"/>
        <pc:sldMkLst>
          <pc:docMk/>
          <pc:sldMk cId="2646143988" sldId="281"/>
        </pc:sldMkLst>
      </pc:sldChg>
      <pc:sldChg chg="del">
        <pc:chgData name="Tomáš Marek" userId="53742ee9-ccb9-420c-8223-d05f90d8c1c3" providerId="ADAL" clId="{8E322EB8-8B13-4578-B1AF-03F47578E873}" dt="2020-03-19T08:25:36.480" v="9" actId="47"/>
        <pc:sldMkLst>
          <pc:docMk/>
          <pc:sldMk cId="2833345828" sldId="282"/>
        </pc:sldMkLst>
      </pc:sldChg>
      <pc:sldChg chg="del">
        <pc:chgData name="Tomáš Marek" userId="53742ee9-ccb9-420c-8223-d05f90d8c1c3" providerId="ADAL" clId="{8E322EB8-8B13-4578-B1AF-03F47578E873}" dt="2020-03-19T08:25:36.480" v="9" actId="47"/>
        <pc:sldMkLst>
          <pc:docMk/>
          <pc:sldMk cId="1614239034" sldId="283"/>
        </pc:sldMkLst>
      </pc:sldChg>
      <pc:sldChg chg="del">
        <pc:chgData name="Tomáš Marek" userId="53742ee9-ccb9-420c-8223-d05f90d8c1c3" providerId="ADAL" clId="{8E322EB8-8B13-4578-B1AF-03F47578E873}" dt="2020-03-19T08:25:36.480" v="9" actId="47"/>
        <pc:sldMkLst>
          <pc:docMk/>
          <pc:sldMk cId="7467913" sldId="284"/>
        </pc:sldMkLst>
      </pc:sldChg>
      <pc:sldChg chg="del">
        <pc:chgData name="Tomáš Marek" userId="53742ee9-ccb9-420c-8223-d05f90d8c1c3" providerId="ADAL" clId="{8E322EB8-8B13-4578-B1AF-03F47578E873}" dt="2020-03-19T08:25:36.480" v="9" actId="47"/>
        <pc:sldMkLst>
          <pc:docMk/>
          <pc:sldMk cId="3081730646" sldId="285"/>
        </pc:sldMkLst>
      </pc:sldChg>
      <pc:sldChg chg="del">
        <pc:chgData name="Tomáš Marek" userId="53742ee9-ccb9-420c-8223-d05f90d8c1c3" providerId="ADAL" clId="{8E322EB8-8B13-4578-B1AF-03F47578E873}" dt="2020-03-19T08:25:36.480" v="9" actId="47"/>
        <pc:sldMkLst>
          <pc:docMk/>
          <pc:sldMk cId="1687129633" sldId="286"/>
        </pc:sldMkLst>
      </pc:sldChg>
      <pc:sldChg chg="del">
        <pc:chgData name="Tomáš Marek" userId="53742ee9-ccb9-420c-8223-d05f90d8c1c3" providerId="ADAL" clId="{8E322EB8-8B13-4578-B1AF-03F47578E873}" dt="2020-03-19T08:25:36.480" v="9" actId="47"/>
        <pc:sldMkLst>
          <pc:docMk/>
          <pc:sldMk cId="3673548643" sldId="287"/>
        </pc:sldMkLst>
      </pc:sldChg>
      <pc:sldChg chg="del">
        <pc:chgData name="Tomáš Marek" userId="53742ee9-ccb9-420c-8223-d05f90d8c1c3" providerId="ADAL" clId="{8E322EB8-8B13-4578-B1AF-03F47578E873}" dt="2020-03-19T08:25:36.480" v="9" actId="47"/>
        <pc:sldMkLst>
          <pc:docMk/>
          <pc:sldMk cId="2979411748" sldId="288"/>
        </pc:sldMkLst>
      </pc:sldChg>
      <pc:sldChg chg="del">
        <pc:chgData name="Tomáš Marek" userId="53742ee9-ccb9-420c-8223-d05f90d8c1c3" providerId="ADAL" clId="{8E322EB8-8B13-4578-B1AF-03F47578E873}" dt="2020-03-19T08:25:36.480" v="9" actId="47"/>
        <pc:sldMkLst>
          <pc:docMk/>
          <pc:sldMk cId="383573207" sldId="289"/>
        </pc:sldMkLst>
      </pc:sldChg>
      <pc:sldChg chg="del">
        <pc:chgData name="Tomáš Marek" userId="53742ee9-ccb9-420c-8223-d05f90d8c1c3" providerId="ADAL" clId="{8E322EB8-8B13-4578-B1AF-03F47578E873}" dt="2020-03-19T08:25:36.480" v="9" actId="47"/>
        <pc:sldMkLst>
          <pc:docMk/>
          <pc:sldMk cId="3797392035" sldId="290"/>
        </pc:sldMkLst>
      </pc:sldChg>
      <pc:sldChg chg="del">
        <pc:chgData name="Tomáš Marek" userId="53742ee9-ccb9-420c-8223-d05f90d8c1c3" providerId="ADAL" clId="{8E322EB8-8B13-4578-B1AF-03F47578E873}" dt="2020-03-19T08:25:36.480" v="9" actId="47"/>
        <pc:sldMkLst>
          <pc:docMk/>
          <pc:sldMk cId="2143225561" sldId="291"/>
        </pc:sldMkLst>
      </pc:sldChg>
      <pc:sldChg chg="del">
        <pc:chgData name="Tomáš Marek" userId="53742ee9-ccb9-420c-8223-d05f90d8c1c3" providerId="ADAL" clId="{8E322EB8-8B13-4578-B1AF-03F47578E873}" dt="2020-03-19T08:25:36.480" v="9" actId="47"/>
        <pc:sldMkLst>
          <pc:docMk/>
          <pc:sldMk cId="3469734569" sldId="292"/>
        </pc:sldMkLst>
      </pc:sldChg>
      <pc:sldChg chg="del">
        <pc:chgData name="Tomáš Marek" userId="53742ee9-ccb9-420c-8223-d05f90d8c1c3" providerId="ADAL" clId="{8E322EB8-8B13-4578-B1AF-03F47578E873}" dt="2020-03-19T08:25:36.480" v="9" actId="47"/>
        <pc:sldMkLst>
          <pc:docMk/>
          <pc:sldMk cId="1784822084" sldId="293"/>
        </pc:sldMkLst>
      </pc:sldChg>
      <pc:sldChg chg="del">
        <pc:chgData name="Tomáš Marek" userId="53742ee9-ccb9-420c-8223-d05f90d8c1c3" providerId="ADAL" clId="{8E322EB8-8B13-4578-B1AF-03F47578E873}" dt="2020-03-19T08:25:36.480" v="9" actId="47"/>
        <pc:sldMkLst>
          <pc:docMk/>
          <pc:sldMk cId="282973647" sldId="295"/>
        </pc:sldMkLst>
      </pc:sldChg>
      <pc:sldChg chg="del">
        <pc:chgData name="Tomáš Marek" userId="53742ee9-ccb9-420c-8223-d05f90d8c1c3" providerId="ADAL" clId="{8E322EB8-8B13-4578-B1AF-03F47578E873}" dt="2020-03-19T08:25:36.480" v="9" actId="47"/>
        <pc:sldMkLst>
          <pc:docMk/>
          <pc:sldMk cId="933523144" sldId="296"/>
        </pc:sldMkLst>
      </pc:sldChg>
      <pc:sldChg chg="del">
        <pc:chgData name="Tomáš Marek" userId="53742ee9-ccb9-420c-8223-d05f90d8c1c3" providerId="ADAL" clId="{8E322EB8-8B13-4578-B1AF-03F47578E873}" dt="2020-03-19T08:25:36.480" v="9" actId="47"/>
        <pc:sldMkLst>
          <pc:docMk/>
          <pc:sldMk cId="1788443289" sldId="297"/>
        </pc:sldMkLst>
      </pc:sldChg>
      <pc:sldChg chg="del">
        <pc:chgData name="Tomáš Marek" userId="53742ee9-ccb9-420c-8223-d05f90d8c1c3" providerId="ADAL" clId="{8E322EB8-8B13-4578-B1AF-03F47578E873}" dt="2020-03-19T08:25:36.480" v="9" actId="47"/>
        <pc:sldMkLst>
          <pc:docMk/>
          <pc:sldMk cId="1308068867" sldId="298"/>
        </pc:sldMkLst>
      </pc:sldChg>
      <pc:sldChg chg="del">
        <pc:chgData name="Tomáš Marek" userId="53742ee9-ccb9-420c-8223-d05f90d8c1c3" providerId="ADAL" clId="{8E322EB8-8B13-4578-B1AF-03F47578E873}" dt="2020-03-19T08:25:36.480" v="9" actId="47"/>
        <pc:sldMkLst>
          <pc:docMk/>
          <pc:sldMk cId="3233302636" sldId="301"/>
        </pc:sldMkLst>
      </pc:sldChg>
      <pc:sldChg chg="add">
        <pc:chgData name="Tomáš Marek" userId="53742ee9-ccb9-420c-8223-d05f90d8c1c3" providerId="ADAL" clId="{8E322EB8-8B13-4578-B1AF-03F47578E873}" dt="2020-03-19T08:26:14.707" v="40"/>
        <pc:sldMkLst>
          <pc:docMk/>
          <pc:sldMk cId="1207196088" sldId="302"/>
        </pc:sldMkLst>
      </pc:sldChg>
      <pc:sldChg chg="add">
        <pc:chgData name="Tomáš Marek" userId="53742ee9-ccb9-420c-8223-d05f90d8c1c3" providerId="ADAL" clId="{8E322EB8-8B13-4578-B1AF-03F47578E873}" dt="2020-03-19T08:26:14.707" v="40"/>
        <pc:sldMkLst>
          <pc:docMk/>
          <pc:sldMk cId="3071789045" sldId="304"/>
        </pc:sldMkLst>
      </pc:sldChg>
      <pc:sldChg chg="add">
        <pc:chgData name="Tomáš Marek" userId="53742ee9-ccb9-420c-8223-d05f90d8c1c3" providerId="ADAL" clId="{8E322EB8-8B13-4578-B1AF-03F47578E873}" dt="2020-03-19T08:26:14.707" v="40"/>
        <pc:sldMkLst>
          <pc:docMk/>
          <pc:sldMk cId="2906386342" sldId="306"/>
        </pc:sldMkLst>
      </pc:sldChg>
      <pc:sldChg chg="add">
        <pc:chgData name="Tomáš Marek" userId="53742ee9-ccb9-420c-8223-d05f90d8c1c3" providerId="ADAL" clId="{8E322EB8-8B13-4578-B1AF-03F47578E873}" dt="2020-03-19T08:26:14.707" v="40"/>
        <pc:sldMkLst>
          <pc:docMk/>
          <pc:sldMk cId="1593217219" sldId="309"/>
        </pc:sldMkLst>
      </pc:sldChg>
      <pc:sldChg chg="add">
        <pc:chgData name="Tomáš Marek" userId="53742ee9-ccb9-420c-8223-d05f90d8c1c3" providerId="ADAL" clId="{8E322EB8-8B13-4578-B1AF-03F47578E873}" dt="2020-03-19T08:26:14.707" v="40"/>
        <pc:sldMkLst>
          <pc:docMk/>
          <pc:sldMk cId="327069703" sldId="311"/>
        </pc:sldMkLst>
      </pc:sldChg>
      <pc:sldChg chg="add">
        <pc:chgData name="Tomáš Marek" userId="53742ee9-ccb9-420c-8223-d05f90d8c1c3" providerId="ADAL" clId="{8E322EB8-8B13-4578-B1AF-03F47578E873}" dt="2020-03-19T08:26:14.707" v="40"/>
        <pc:sldMkLst>
          <pc:docMk/>
          <pc:sldMk cId="2761223701" sldId="312"/>
        </pc:sldMkLst>
      </pc:sldChg>
      <pc:sldChg chg="add">
        <pc:chgData name="Tomáš Marek" userId="53742ee9-ccb9-420c-8223-d05f90d8c1c3" providerId="ADAL" clId="{8E322EB8-8B13-4578-B1AF-03F47578E873}" dt="2020-03-19T08:26:14.707" v="40"/>
        <pc:sldMkLst>
          <pc:docMk/>
          <pc:sldMk cId="418651594" sldId="313"/>
        </pc:sldMkLst>
      </pc:sldChg>
      <pc:sldChg chg="del">
        <pc:chgData name="Tomáš Marek" userId="53742ee9-ccb9-420c-8223-d05f90d8c1c3" providerId="ADAL" clId="{8E322EB8-8B13-4578-B1AF-03F47578E873}" dt="2020-03-19T08:25:36.480" v="9" actId="47"/>
        <pc:sldMkLst>
          <pc:docMk/>
          <pc:sldMk cId="4200110969" sldId="316"/>
        </pc:sldMkLst>
      </pc:sldChg>
      <pc:sldChg chg="del">
        <pc:chgData name="Tomáš Marek" userId="53742ee9-ccb9-420c-8223-d05f90d8c1c3" providerId="ADAL" clId="{8E322EB8-8B13-4578-B1AF-03F47578E873}" dt="2020-03-19T08:25:36.480" v="9" actId="47"/>
        <pc:sldMkLst>
          <pc:docMk/>
          <pc:sldMk cId="2822090107" sldId="323"/>
        </pc:sldMkLst>
      </pc:sldChg>
      <pc:sldChg chg="add del">
        <pc:chgData name="Tomáš Marek" userId="53742ee9-ccb9-420c-8223-d05f90d8c1c3" providerId="ADAL" clId="{8E322EB8-8B13-4578-B1AF-03F47578E873}" dt="2020-03-19T08:28:09.008" v="45"/>
        <pc:sldMkLst>
          <pc:docMk/>
          <pc:sldMk cId="4077635579" sldId="379"/>
        </pc:sldMkLst>
      </pc:sldChg>
      <pc:sldChg chg="modSp add del mod setBg">
        <pc:chgData name="Tomáš Marek" userId="53742ee9-ccb9-420c-8223-d05f90d8c1c3" providerId="ADAL" clId="{8E322EB8-8B13-4578-B1AF-03F47578E873}" dt="2020-03-19T17:42:59.459" v="1280" actId="20577"/>
        <pc:sldMkLst>
          <pc:docMk/>
          <pc:sldMk cId="1783430792" sldId="381"/>
        </pc:sldMkLst>
        <pc:spChg chg="mod">
          <ac:chgData name="Tomáš Marek" userId="53742ee9-ccb9-420c-8223-d05f90d8c1c3" providerId="ADAL" clId="{8E322EB8-8B13-4578-B1AF-03F47578E873}" dt="2020-03-19T17:42:59.459" v="1280" actId="20577"/>
          <ac:spMkLst>
            <pc:docMk/>
            <pc:sldMk cId="1783430792" sldId="381"/>
            <ac:spMk id="3" creationId="{00000000-0000-0000-0000-000000000000}"/>
          </ac:spMkLst>
        </pc:spChg>
      </pc:sldChg>
      <pc:sldChg chg="add del">
        <pc:chgData name="Tomáš Marek" userId="53742ee9-ccb9-420c-8223-d05f90d8c1c3" providerId="ADAL" clId="{8E322EB8-8B13-4578-B1AF-03F47578E873}" dt="2020-03-19T08:28:09.008" v="45"/>
        <pc:sldMkLst>
          <pc:docMk/>
          <pc:sldMk cId="202767949" sldId="383"/>
        </pc:sldMkLst>
      </pc:sldChg>
      <pc:sldChg chg="add del">
        <pc:chgData name="Tomáš Marek" userId="53742ee9-ccb9-420c-8223-d05f90d8c1c3" providerId="ADAL" clId="{8E322EB8-8B13-4578-B1AF-03F47578E873}" dt="2020-03-19T08:28:09.008" v="45"/>
        <pc:sldMkLst>
          <pc:docMk/>
          <pc:sldMk cId="2696040523" sldId="384"/>
        </pc:sldMkLst>
      </pc:sldChg>
      <pc:sldChg chg="add del">
        <pc:chgData name="Tomáš Marek" userId="53742ee9-ccb9-420c-8223-d05f90d8c1c3" providerId="ADAL" clId="{8E322EB8-8B13-4578-B1AF-03F47578E873}" dt="2020-03-19T08:28:09.008" v="45"/>
        <pc:sldMkLst>
          <pc:docMk/>
          <pc:sldMk cId="3640450256" sldId="385"/>
        </pc:sldMkLst>
      </pc:sldChg>
      <pc:sldChg chg="add del setBg">
        <pc:chgData name="Tomáš Marek" userId="53742ee9-ccb9-420c-8223-d05f90d8c1c3" providerId="ADAL" clId="{8E322EB8-8B13-4578-B1AF-03F47578E873}" dt="2020-03-19T08:28:09.008" v="45"/>
        <pc:sldMkLst>
          <pc:docMk/>
          <pc:sldMk cId="1707817068" sldId="386"/>
        </pc:sldMkLst>
      </pc:sldChg>
      <pc:sldChg chg="add del">
        <pc:chgData name="Tomáš Marek" userId="53742ee9-ccb9-420c-8223-d05f90d8c1c3" providerId="ADAL" clId="{8E322EB8-8B13-4578-B1AF-03F47578E873}" dt="2020-03-19T08:28:09.008" v="45"/>
        <pc:sldMkLst>
          <pc:docMk/>
          <pc:sldMk cId="3348777994" sldId="387"/>
        </pc:sldMkLst>
      </pc:sldChg>
      <pc:sldChg chg="addSp modSp add del mod">
        <pc:chgData name="Tomáš Marek" userId="53742ee9-ccb9-420c-8223-d05f90d8c1c3" providerId="ADAL" clId="{8E322EB8-8B13-4578-B1AF-03F47578E873}" dt="2020-03-19T17:37:17.882" v="1224" actId="114"/>
        <pc:sldMkLst>
          <pc:docMk/>
          <pc:sldMk cId="0" sldId="388"/>
        </pc:sldMkLst>
        <pc:spChg chg="add mod">
          <ac:chgData name="Tomáš Marek" userId="53742ee9-ccb9-420c-8223-d05f90d8c1c3" providerId="ADAL" clId="{8E322EB8-8B13-4578-B1AF-03F47578E873}" dt="2020-03-19T17:14:20.601" v="599" actId="1076"/>
          <ac:spMkLst>
            <pc:docMk/>
            <pc:sldMk cId="0" sldId="388"/>
            <ac:spMk id="5" creationId="{BD161A2D-9DB2-4E9B-B833-B8047358E178}"/>
          </ac:spMkLst>
        </pc:spChg>
        <pc:spChg chg="mod">
          <ac:chgData name="Tomáš Marek" userId="53742ee9-ccb9-420c-8223-d05f90d8c1c3" providerId="ADAL" clId="{8E322EB8-8B13-4578-B1AF-03F47578E873}" dt="2020-03-19T17:37:17.882" v="1224" actId="114"/>
          <ac:spMkLst>
            <pc:docMk/>
            <pc:sldMk cId="0" sldId="388"/>
            <ac:spMk id="58371" creationId="{00000000-0000-0000-0000-000000000000}"/>
          </ac:spMkLst>
        </pc:spChg>
      </pc:sldChg>
      <pc:sldChg chg="addSp modSp add del mod ord">
        <pc:chgData name="Tomáš Marek" userId="53742ee9-ccb9-420c-8223-d05f90d8c1c3" providerId="ADAL" clId="{8E322EB8-8B13-4578-B1AF-03F47578E873}" dt="2020-03-19T17:26:55.505" v="1099" actId="1076"/>
        <pc:sldMkLst>
          <pc:docMk/>
          <pc:sldMk cId="0" sldId="389"/>
        </pc:sldMkLst>
        <pc:picChg chg="add mod">
          <ac:chgData name="Tomáš Marek" userId="53742ee9-ccb9-420c-8223-d05f90d8c1c3" providerId="ADAL" clId="{8E322EB8-8B13-4578-B1AF-03F47578E873}" dt="2020-03-19T17:26:55.505" v="1099" actId="1076"/>
          <ac:picMkLst>
            <pc:docMk/>
            <pc:sldMk cId="0" sldId="389"/>
            <ac:picMk id="4" creationId="{67F29FC5-7FD6-4E20-B81A-421260A16209}"/>
          </ac:picMkLst>
        </pc:picChg>
      </pc:sldChg>
      <pc:sldChg chg="add del ord">
        <pc:chgData name="Tomáš Marek" userId="53742ee9-ccb9-420c-8223-d05f90d8c1c3" providerId="ADAL" clId="{8E322EB8-8B13-4578-B1AF-03F47578E873}" dt="2020-03-19T17:02:31.139" v="364"/>
        <pc:sldMkLst>
          <pc:docMk/>
          <pc:sldMk cId="0" sldId="390"/>
        </pc:sldMkLst>
      </pc:sldChg>
      <pc:sldChg chg="add del">
        <pc:chgData name="Tomáš Marek" userId="53742ee9-ccb9-420c-8223-d05f90d8c1c3" providerId="ADAL" clId="{8E322EB8-8B13-4578-B1AF-03F47578E873}" dt="2020-03-19T16:40:37.072" v="220" actId="47"/>
        <pc:sldMkLst>
          <pc:docMk/>
          <pc:sldMk cId="0" sldId="391"/>
        </pc:sldMkLst>
      </pc:sldChg>
      <pc:sldChg chg="add del ord">
        <pc:chgData name="Tomáš Marek" userId="53742ee9-ccb9-420c-8223-d05f90d8c1c3" providerId="ADAL" clId="{8E322EB8-8B13-4578-B1AF-03F47578E873}" dt="2020-03-19T16:40:25.039" v="219"/>
        <pc:sldMkLst>
          <pc:docMk/>
          <pc:sldMk cId="0" sldId="392"/>
        </pc:sldMkLst>
      </pc:sldChg>
      <pc:sldChg chg="add del">
        <pc:chgData name="Tomáš Marek" userId="53742ee9-ccb9-420c-8223-d05f90d8c1c3" providerId="ADAL" clId="{8E322EB8-8B13-4578-B1AF-03F47578E873}" dt="2020-03-19T08:27:41.948" v="42" actId="47"/>
        <pc:sldMkLst>
          <pc:docMk/>
          <pc:sldMk cId="0" sldId="393"/>
        </pc:sldMkLst>
      </pc:sldChg>
      <pc:sldChg chg="del">
        <pc:chgData name="Tomáš Marek" userId="53742ee9-ccb9-420c-8223-d05f90d8c1c3" providerId="ADAL" clId="{8E322EB8-8B13-4578-B1AF-03F47578E873}" dt="2020-03-19T08:25:36.480" v="9" actId="47"/>
        <pc:sldMkLst>
          <pc:docMk/>
          <pc:sldMk cId="0" sldId="395"/>
        </pc:sldMkLst>
      </pc:sldChg>
      <pc:sldChg chg="add del">
        <pc:chgData name="Tomáš Marek" userId="53742ee9-ccb9-420c-8223-d05f90d8c1c3" providerId="ADAL" clId="{8E322EB8-8B13-4578-B1AF-03F47578E873}" dt="2020-03-19T08:28:09.008" v="45"/>
        <pc:sldMkLst>
          <pc:docMk/>
          <pc:sldMk cId="4238858594" sldId="398"/>
        </pc:sldMkLst>
      </pc:sldChg>
      <pc:sldChg chg="modSp add del mod">
        <pc:chgData name="Tomáš Marek" userId="53742ee9-ccb9-420c-8223-d05f90d8c1c3" providerId="ADAL" clId="{8E322EB8-8B13-4578-B1AF-03F47578E873}" dt="2020-03-19T17:44:43.050" v="1288" actId="114"/>
        <pc:sldMkLst>
          <pc:docMk/>
          <pc:sldMk cId="224158925" sldId="400"/>
        </pc:sldMkLst>
        <pc:spChg chg="mod">
          <ac:chgData name="Tomáš Marek" userId="53742ee9-ccb9-420c-8223-d05f90d8c1c3" providerId="ADAL" clId="{8E322EB8-8B13-4578-B1AF-03F47578E873}" dt="2020-03-19T17:44:43.050" v="1288" actId="114"/>
          <ac:spMkLst>
            <pc:docMk/>
            <pc:sldMk cId="224158925" sldId="400"/>
            <ac:spMk id="5" creationId="{48E55FA0-3904-4328-AD7F-8ED2BE2673A6}"/>
          </ac:spMkLst>
        </pc:spChg>
      </pc:sldChg>
      <pc:sldChg chg="del">
        <pc:chgData name="Tomáš Marek" userId="53742ee9-ccb9-420c-8223-d05f90d8c1c3" providerId="ADAL" clId="{8E322EB8-8B13-4578-B1AF-03F47578E873}" dt="2020-03-19T08:25:36.480" v="9" actId="47"/>
        <pc:sldMkLst>
          <pc:docMk/>
          <pc:sldMk cId="1522126788" sldId="401"/>
        </pc:sldMkLst>
      </pc:sldChg>
      <pc:sldChg chg="addSp modSp add del mod setBg">
        <pc:chgData name="Tomáš Marek" userId="53742ee9-ccb9-420c-8223-d05f90d8c1c3" providerId="ADAL" clId="{8E322EB8-8B13-4578-B1AF-03F47578E873}" dt="2020-03-20T07:47:59.340" v="1479" actId="1076"/>
        <pc:sldMkLst>
          <pc:docMk/>
          <pc:sldMk cId="1388247369" sldId="405"/>
        </pc:sldMkLst>
        <pc:spChg chg="mod">
          <ac:chgData name="Tomáš Marek" userId="53742ee9-ccb9-420c-8223-d05f90d8c1c3" providerId="ADAL" clId="{8E322EB8-8B13-4578-B1AF-03F47578E873}" dt="2020-03-19T17:30:15.444" v="1142" actId="20577"/>
          <ac:spMkLst>
            <pc:docMk/>
            <pc:sldMk cId="1388247369" sldId="405"/>
            <ac:spMk id="2" creationId="{00000000-0000-0000-0000-000000000000}"/>
          </ac:spMkLst>
        </pc:spChg>
        <pc:spChg chg="mod">
          <ac:chgData name="Tomáš Marek" userId="53742ee9-ccb9-420c-8223-d05f90d8c1c3" providerId="ADAL" clId="{8E322EB8-8B13-4578-B1AF-03F47578E873}" dt="2020-03-20T07:47:55.345" v="1478" actId="27636"/>
          <ac:spMkLst>
            <pc:docMk/>
            <pc:sldMk cId="1388247369" sldId="405"/>
            <ac:spMk id="3" creationId="{00000000-0000-0000-0000-000000000000}"/>
          </ac:spMkLst>
        </pc:spChg>
        <pc:picChg chg="add mod">
          <ac:chgData name="Tomáš Marek" userId="53742ee9-ccb9-420c-8223-d05f90d8c1c3" providerId="ADAL" clId="{8E322EB8-8B13-4578-B1AF-03F47578E873}" dt="2020-03-20T07:47:59.340" v="1479" actId="1076"/>
          <ac:picMkLst>
            <pc:docMk/>
            <pc:sldMk cId="1388247369" sldId="405"/>
            <ac:picMk id="5" creationId="{4575BF91-6830-43EB-8DE8-9886D55CF872}"/>
          </ac:picMkLst>
        </pc:picChg>
      </pc:sldChg>
      <pc:sldChg chg="del">
        <pc:chgData name="Tomáš Marek" userId="53742ee9-ccb9-420c-8223-d05f90d8c1c3" providerId="ADAL" clId="{8E322EB8-8B13-4578-B1AF-03F47578E873}" dt="2020-03-19T08:25:36.480" v="9" actId="47"/>
        <pc:sldMkLst>
          <pc:docMk/>
          <pc:sldMk cId="3262877088" sldId="408"/>
        </pc:sldMkLst>
      </pc:sldChg>
      <pc:sldChg chg="del">
        <pc:chgData name="Tomáš Marek" userId="53742ee9-ccb9-420c-8223-d05f90d8c1c3" providerId="ADAL" clId="{8E322EB8-8B13-4578-B1AF-03F47578E873}" dt="2020-03-19T08:25:36.480" v="9" actId="47"/>
        <pc:sldMkLst>
          <pc:docMk/>
          <pc:sldMk cId="97273025" sldId="409"/>
        </pc:sldMkLst>
      </pc:sldChg>
      <pc:sldChg chg="del">
        <pc:chgData name="Tomáš Marek" userId="53742ee9-ccb9-420c-8223-d05f90d8c1c3" providerId="ADAL" clId="{8E322EB8-8B13-4578-B1AF-03F47578E873}" dt="2020-03-19T08:25:36.480" v="9" actId="47"/>
        <pc:sldMkLst>
          <pc:docMk/>
          <pc:sldMk cId="2817759882" sldId="410"/>
        </pc:sldMkLst>
      </pc:sldChg>
      <pc:sldChg chg="add del">
        <pc:chgData name="Tomáš Marek" userId="53742ee9-ccb9-420c-8223-d05f90d8c1c3" providerId="ADAL" clId="{8E322EB8-8B13-4578-B1AF-03F47578E873}" dt="2020-03-19T08:28:09.008" v="45"/>
        <pc:sldMkLst>
          <pc:docMk/>
          <pc:sldMk cId="2150043075" sldId="413"/>
        </pc:sldMkLst>
      </pc:sldChg>
      <pc:sldChg chg="add del">
        <pc:chgData name="Tomáš Marek" userId="53742ee9-ccb9-420c-8223-d05f90d8c1c3" providerId="ADAL" clId="{8E322EB8-8B13-4578-B1AF-03F47578E873}" dt="2020-03-19T08:28:09.008" v="45"/>
        <pc:sldMkLst>
          <pc:docMk/>
          <pc:sldMk cId="4259345329" sldId="414"/>
        </pc:sldMkLst>
      </pc:sldChg>
      <pc:sldChg chg="addSp delSp modSp add del mod">
        <pc:chgData name="Tomáš Marek" userId="53742ee9-ccb9-420c-8223-d05f90d8c1c3" providerId="ADAL" clId="{8E322EB8-8B13-4578-B1AF-03F47578E873}" dt="2020-03-19T17:51:56.427" v="1389" actId="114"/>
        <pc:sldMkLst>
          <pc:docMk/>
          <pc:sldMk cId="1353692644" sldId="417"/>
        </pc:sldMkLst>
        <pc:spChg chg="mod">
          <ac:chgData name="Tomáš Marek" userId="53742ee9-ccb9-420c-8223-d05f90d8c1c3" providerId="ADAL" clId="{8E322EB8-8B13-4578-B1AF-03F47578E873}" dt="2020-03-19T17:51:56.427" v="1389" actId="114"/>
          <ac:spMkLst>
            <pc:docMk/>
            <pc:sldMk cId="1353692644" sldId="417"/>
            <ac:spMk id="3" creationId="{00000000-0000-0000-0000-000000000000}"/>
          </ac:spMkLst>
        </pc:spChg>
        <pc:spChg chg="add del mod">
          <ac:chgData name="Tomáš Marek" userId="53742ee9-ccb9-420c-8223-d05f90d8c1c3" providerId="ADAL" clId="{8E322EB8-8B13-4578-B1AF-03F47578E873}" dt="2020-03-19T17:51:49.791" v="1386" actId="478"/>
          <ac:spMkLst>
            <pc:docMk/>
            <pc:sldMk cId="1353692644" sldId="417"/>
            <ac:spMk id="4" creationId="{77D605C3-EDF5-40D9-936D-32EE2BCDA0BE}"/>
          </ac:spMkLst>
        </pc:spChg>
        <pc:spChg chg="add mod">
          <ac:chgData name="Tomáš Marek" userId="53742ee9-ccb9-420c-8223-d05f90d8c1c3" providerId="ADAL" clId="{8E322EB8-8B13-4578-B1AF-03F47578E873}" dt="2020-03-19T17:51:46.822" v="1385" actId="1076"/>
          <ac:spMkLst>
            <pc:docMk/>
            <pc:sldMk cId="1353692644" sldId="417"/>
            <ac:spMk id="5" creationId="{D349A6EB-383C-48A7-A4C5-655D7F2E2DEA}"/>
          </ac:spMkLst>
        </pc:spChg>
      </pc:sldChg>
      <pc:sldChg chg="add del setBg">
        <pc:chgData name="Tomáš Marek" userId="53742ee9-ccb9-420c-8223-d05f90d8c1c3" providerId="ADAL" clId="{8E322EB8-8B13-4578-B1AF-03F47578E873}" dt="2020-03-19T08:28:09.008" v="45"/>
        <pc:sldMkLst>
          <pc:docMk/>
          <pc:sldMk cId="4268591981" sldId="418"/>
        </pc:sldMkLst>
      </pc:sldChg>
      <pc:sldChg chg="del">
        <pc:chgData name="Tomáš Marek" userId="53742ee9-ccb9-420c-8223-d05f90d8c1c3" providerId="ADAL" clId="{8E322EB8-8B13-4578-B1AF-03F47578E873}" dt="2020-03-19T08:25:36.480" v="9" actId="47"/>
        <pc:sldMkLst>
          <pc:docMk/>
          <pc:sldMk cId="2145960685" sldId="420"/>
        </pc:sldMkLst>
      </pc:sldChg>
      <pc:sldChg chg="del">
        <pc:chgData name="Tomáš Marek" userId="53742ee9-ccb9-420c-8223-d05f90d8c1c3" providerId="ADAL" clId="{8E322EB8-8B13-4578-B1AF-03F47578E873}" dt="2020-03-19T08:25:36.480" v="9" actId="47"/>
        <pc:sldMkLst>
          <pc:docMk/>
          <pc:sldMk cId="1367388404" sldId="483"/>
        </pc:sldMkLst>
      </pc:sldChg>
      <pc:sldChg chg="del">
        <pc:chgData name="Tomáš Marek" userId="53742ee9-ccb9-420c-8223-d05f90d8c1c3" providerId="ADAL" clId="{8E322EB8-8B13-4578-B1AF-03F47578E873}" dt="2020-03-19T08:25:36.480" v="9" actId="47"/>
        <pc:sldMkLst>
          <pc:docMk/>
          <pc:sldMk cId="0" sldId="484"/>
        </pc:sldMkLst>
      </pc:sldChg>
      <pc:sldChg chg="addSp modSp add del mod ord">
        <pc:chgData name="Tomáš Marek" userId="53742ee9-ccb9-420c-8223-d05f90d8c1c3" providerId="ADAL" clId="{8E322EB8-8B13-4578-B1AF-03F47578E873}" dt="2020-03-19T17:15:09.094" v="603" actId="2711"/>
        <pc:sldMkLst>
          <pc:docMk/>
          <pc:sldMk cId="637312077" sldId="506"/>
        </pc:sldMkLst>
        <pc:spChg chg="mod">
          <ac:chgData name="Tomáš Marek" userId="53742ee9-ccb9-420c-8223-d05f90d8c1c3" providerId="ADAL" clId="{8E322EB8-8B13-4578-B1AF-03F47578E873}" dt="2020-03-19T17:15:09.094" v="603" actId="2711"/>
          <ac:spMkLst>
            <pc:docMk/>
            <pc:sldMk cId="637312077" sldId="506"/>
            <ac:spMk id="2" creationId="{F723060F-50BB-4D36-B83F-E3E0D8CDE67C}"/>
          </ac:spMkLst>
        </pc:spChg>
        <pc:spChg chg="add mod">
          <ac:chgData name="Tomáš Marek" userId="53742ee9-ccb9-420c-8223-d05f90d8c1c3" providerId="ADAL" clId="{8E322EB8-8B13-4578-B1AF-03F47578E873}" dt="2020-03-19T17:06:35.402" v="527" actId="12"/>
          <ac:spMkLst>
            <pc:docMk/>
            <pc:sldMk cId="637312077" sldId="506"/>
            <ac:spMk id="4" creationId="{EF213539-679B-41FD-80EE-A8CE5A7FE7CB}"/>
          </ac:spMkLst>
        </pc:spChg>
      </pc:sldChg>
      <pc:sldChg chg="del">
        <pc:chgData name="Tomáš Marek" userId="53742ee9-ccb9-420c-8223-d05f90d8c1c3" providerId="ADAL" clId="{8E322EB8-8B13-4578-B1AF-03F47578E873}" dt="2020-03-19T08:25:36.480" v="9" actId="47"/>
        <pc:sldMkLst>
          <pc:docMk/>
          <pc:sldMk cId="289493219" sldId="523"/>
        </pc:sldMkLst>
      </pc:sldChg>
      <pc:sldChg chg="del">
        <pc:chgData name="Tomáš Marek" userId="53742ee9-ccb9-420c-8223-d05f90d8c1c3" providerId="ADAL" clId="{8E322EB8-8B13-4578-B1AF-03F47578E873}" dt="2020-03-19T08:25:36.480" v="9" actId="47"/>
        <pc:sldMkLst>
          <pc:docMk/>
          <pc:sldMk cId="3640133206" sldId="526"/>
        </pc:sldMkLst>
      </pc:sldChg>
      <pc:sldChg chg="delSp modSp mod">
        <pc:chgData name="Tomáš Marek" userId="53742ee9-ccb9-420c-8223-d05f90d8c1c3" providerId="ADAL" clId="{8E322EB8-8B13-4578-B1AF-03F47578E873}" dt="2020-03-19T17:57:45.455" v="1403" actId="478"/>
        <pc:sldMkLst>
          <pc:docMk/>
          <pc:sldMk cId="478216488" sldId="527"/>
        </pc:sldMkLst>
        <pc:spChg chg="mod">
          <ac:chgData name="Tomáš Marek" userId="53742ee9-ccb9-420c-8223-d05f90d8c1c3" providerId="ADAL" clId="{8E322EB8-8B13-4578-B1AF-03F47578E873}" dt="2020-03-19T08:25:17.028" v="8" actId="20577"/>
          <ac:spMkLst>
            <pc:docMk/>
            <pc:sldMk cId="478216488" sldId="527"/>
            <ac:spMk id="3" creationId="{ED7B73D7-7718-4864-83BF-4A4A630DA977}"/>
          </ac:spMkLst>
        </pc:spChg>
        <pc:spChg chg="del">
          <ac:chgData name="Tomáš Marek" userId="53742ee9-ccb9-420c-8223-d05f90d8c1c3" providerId="ADAL" clId="{8E322EB8-8B13-4578-B1AF-03F47578E873}" dt="2020-03-19T17:57:45.455" v="1403" actId="478"/>
          <ac:spMkLst>
            <pc:docMk/>
            <pc:sldMk cId="478216488" sldId="527"/>
            <ac:spMk id="6" creationId="{EBBACE81-82CB-4A55-BCE9-955BE1BA5E94}"/>
          </ac:spMkLst>
        </pc:spChg>
        <pc:picChg chg="del">
          <ac:chgData name="Tomáš Marek" userId="53742ee9-ccb9-420c-8223-d05f90d8c1c3" providerId="ADAL" clId="{8E322EB8-8B13-4578-B1AF-03F47578E873}" dt="2020-03-19T17:57:43.954" v="1402" actId="478"/>
          <ac:picMkLst>
            <pc:docMk/>
            <pc:sldMk cId="478216488" sldId="527"/>
            <ac:picMk id="5" creationId="{F7A33CFB-B951-45FA-8787-876D4E7F4566}"/>
          </ac:picMkLst>
        </pc:picChg>
      </pc:sldChg>
      <pc:sldChg chg="modSp add del mod ord">
        <pc:chgData name="Tomáš Marek" userId="53742ee9-ccb9-420c-8223-d05f90d8c1c3" providerId="ADAL" clId="{8E322EB8-8B13-4578-B1AF-03F47578E873}" dt="2020-03-19T17:15:12.452" v="604"/>
        <pc:sldMkLst>
          <pc:docMk/>
          <pc:sldMk cId="1141932733" sldId="528"/>
        </pc:sldMkLst>
        <pc:spChg chg="mod">
          <ac:chgData name="Tomáš Marek" userId="53742ee9-ccb9-420c-8223-d05f90d8c1c3" providerId="ADAL" clId="{8E322EB8-8B13-4578-B1AF-03F47578E873}" dt="2020-03-19T17:15:12.452" v="604"/>
          <ac:spMkLst>
            <pc:docMk/>
            <pc:sldMk cId="1141932733" sldId="528"/>
            <ac:spMk id="2" creationId="{405021DF-5B4D-4F91-967A-A78E9FD22B07}"/>
          </ac:spMkLst>
        </pc:spChg>
      </pc:sldChg>
      <pc:sldChg chg="add del ord">
        <pc:chgData name="Tomáš Marek" userId="53742ee9-ccb9-420c-8223-d05f90d8c1c3" providerId="ADAL" clId="{8E322EB8-8B13-4578-B1AF-03F47578E873}" dt="2020-03-19T17:00:53.029" v="341"/>
        <pc:sldMkLst>
          <pc:docMk/>
          <pc:sldMk cId="705148809" sldId="529"/>
        </pc:sldMkLst>
      </pc:sldChg>
      <pc:sldChg chg="modSp add del mod">
        <pc:chgData name="Tomáš Marek" userId="53742ee9-ccb9-420c-8223-d05f90d8c1c3" providerId="ADAL" clId="{8E322EB8-8B13-4578-B1AF-03F47578E873}" dt="2020-03-19T17:03:21.560" v="518" actId="20577"/>
        <pc:sldMkLst>
          <pc:docMk/>
          <pc:sldMk cId="127369411" sldId="530"/>
        </pc:sldMkLst>
        <pc:spChg chg="mod">
          <ac:chgData name="Tomáš Marek" userId="53742ee9-ccb9-420c-8223-d05f90d8c1c3" providerId="ADAL" clId="{8E322EB8-8B13-4578-B1AF-03F47578E873}" dt="2020-03-19T17:01:20.303" v="356" actId="20577"/>
          <ac:spMkLst>
            <pc:docMk/>
            <pc:sldMk cId="127369411" sldId="530"/>
            <ac:spMk id="2" creationId="{E7809E49-3610-463F-A014-169915D793C6}"/>
          </ac:spMkLst>
        </pc:spChg>
        <pc:spChg chg="mod">
          <ac:chgData name="Tomáš Marek" userId="53742ee9-ccb9-420c-8223-d05f90d8c1c3" providerId="ADAL" clId="{8E322EB8-8B13-4578-B1AF-03F47578E873}" dt="2020-03-19T17:03:21.560" v="518" actId="20577"/>
          <ac:spMkLst>
            <pc:docMk/>
            <pc:sldMk cId="127369411" sldId="530"/>
            <ac:spMk id="3" creationId="{4E848247-5080-4BDA-AC31-9563FB6631DD}"/>
          </ac:spMkLst>
        </pc:spChg>
      </pc:sldChg>
      <pc:sldChg chg="del">
        <pc:chgData name="Tomáš Marek" userId="53742ee9-ccb9-420c-8223-d05f90d8c1c3" providerId="ADAL" clId="{8E322EB8-8B13-4578-B1AF-03F47578E873}" dt="2020-03-19T08:25:36.480" v="9" actId="47"/>
        <pc:sldMkLst>
          <pc:docMk/>
          <pc:sldMk cId="716737123" sldId="530"/>
        </pc:sldMkLst>
      </pc:sldChg>
      <pc:sldChg chg="addSp delSp modSp add del mod">
        <pc:chgData name="Tomáš Marek" userId="53742ee9-ccb9-420c-8223-d05f90d8c1c3" providerId="ADAL" clId="{8E322EB8-8B13-4578-B1AF-03F47578E873}" dt="2020-03-19T17:12:53.779" v="590" actId="1036"/>
        <pc:sldMkLst>
          <pc:docMk/>
          <pc:sldMk cId="666802941" sldId="533"/>
        </pc:sldMkLst>
        <pc:spChg chg="del mod">
          <ac:chgData name="Tomáš Marek" userId="53742ee9-ccb9-420c-8223-d05f90d8c1c3" providerId="ADAL" clId="{8E322EB8-8B13-4578-B1AF-03F47578E873}" dt="2020-03-19T17:10:46.517" v="533" actId="478"/>
          <ac:spMkLst>
            <pc:docMk/>
            <pc:sldMk cId="666802941" sldId="533"/>
            <ac:spMk id="4" creationId="{5367D162-2E63-40D2-9A08-EA1A93407A35}"/>
          </ac:spMkLst>
        </pc:spChg>
        <pc:spChg chg="add mod">
          <ac:chgData name="Tomáš Marek" userId="53742ee9-ccb9-420c-8223-d05f90d8c1c3" providerId="ADAL" clId="{8E322EB8-8B13-4578-B1AF-03F47578E873}" dt="2020-03-19T17:12:53.779" v="590" actId="1036"/>
          <ac:spMkLst>
            <pc:docMk/>
            <pc:sldMk cId="666802941" sldId="533"/>
            <ac:spMk id="7" creationId="{1C174B69-3D54-4477-B440-A56073226EC0}"/>
          </ac:spMkLst>
        </pc:spChg>
      </pc:sldChg>
      <pc:sldChg chg="del">
        <pc:chgData name="Tomáš Marek" userId="53742ee9-ccb9-420c-8223-d05f90d8c1c3" providerId="ADAL" clId="{8E322EB8-8B13-4578-B1AF-03F47578E873}" dt="2020-03-19T08:25:36.480" v="9" actId="47"/>
        <pc:sldMkLst>
          <pc:docMk/>
          <pc:sldMk cId="2415169371" sldId="533"/>
        </pc:sldMkLst>
      </pc:sldChg>
      <pc:sldChg chg="modSp add del mod">
        <pc:chgData name="Tomáš Marek" userId="53742ee9-ccb9-420c-8223-d05f90d8c1c3" providerId="ADAL" clId="{8E322EB8-8B13-4578-B1AF-03F47578E873}" dt="2020-03-20T07:49:44.456" v="1483" actId="20577"/>
        <pc:sldMkLst>
          <pc:docMk/>
          <pc:sldMk cId="1559207542" sldId="534"/>
        </pc:sldMkLst>
        <pc:spChg chg="mod">
          <ac:chgData name="Tomáš Marek" userId="53742ee9-ccb9-420c-8223-d05f90d8c1c3" providerId="ADAL" clId="{8E322EB8-8B13-4578-B1AF-03F47578E873}" dt="2020-03-20T07:49:44.456" v="1483" actId="20577"/>
          <ac:spMkLst>
            <pc:docMk/>
            <pc:sldMk cId="1559207542" sldId="534"/>
            <ac:spMk id="3" creationId="{D937B92F-7E0E-474F-BC04-9C9250606F1A}"/>
          </ac:spMkLst>
        </pc:spChg>
      </pc:sldChg>
      <pc:sldChg chg="del">
        <pc:chgData name="Tomáš Marek" userId="53742ee9-ccb9-420c-8223-d05f90d8c1c3" providerId="ADAL" clId="{8E322EB8-8B13-4578-B1AF-03F47578E873}" dt="2020-03-19T08:25:36.480" v="9" actId="47"/>
        <pc:sldMkLst>
          <pc:docMk/>
          <pc:sldMk cId="2121032509" sldId="534"/>
        </pc:sldMkLst>
      </pc:sldChg>
      <pc:sldChg chg="add">
        <pc:chgData name="Tomáš Marek" userId="53742ee9-ccb9-420c-8223-d05f90d8c1c3" providerId="ADAL" clId="{8E322EB8-8B13-4578-B1AF-03F47578E873}" dt="2020-03-19T08:26:14.707" v="40"/>
        <pc:sldMkLst>
          <pc:docMk/>
          <pc:sldMk cId="3372007858" sldId="535"/>
        </pc:sldMkLst>
      </pc:sldChg>
      <pc:sldChg chg="del">
        <pc:chgData name="Tomáš Marek" userId="53742ee9-ccb9-420c-8223-d05f90d8c1c3" providerId="ADAL" clId="{8E322EB8-8B13-4578-B1AF-03F47578E873}" dt="2020-03-19T08:25:36.480" v="9" actId="47"/>
        <pc:sldMkLst>
          <pc:docMk/>
          <pc:sldMk cId="3235888541" sldId="536"/>
        </pc:sldMkLst>
      </pc:sldChg>
      <pc:sldChg chg="modSp add del mod">
        <pc:chgData name="Tomáš Marek" userId="53742ee9-ccb9-420c-8223-d05f90d8c1c3" providerId="ADAL" clId="{8E322EB8-8B13-4578-B1AF-03F47578E873}" dt="2020-03-19T17:43:37.918" v="1283"/>
        <pc:sldMkLst>
          <pc:docMk/>
          <pc:sldMk cId="3657629847" sldId="536"/>
        </pc:sldMkLst>
        <pc:spChg chg="mod">
          <ac:chgData name="Tomáš Marek" userId="53742ee9-ccb9-420c-8223-d05f90d8c1c3" providerId="ADAL" clId="{8E322EB8-8B13-4578-B1AF-03F47578E873}" dt="2020-03-19T17:43:37.918" v="1283"/>
          <ac:spMkLst>
            <pc:docMk/>
            <pc:sldMk cId="3657629847" sldId="536"/>
            <ac:spMk id="3" creationId="{00000000-0000-0000-0000-000000000000}"/>
          </ac:spMkLst>
        </pc:spChg>
      </pc:sldChg>
      <pc:sldChg chg="del">
        <pc:chgData name="Tomáš Marek" userId="53742ee9-ccb9-420c-8223-d05f90d8c1c3" providerId="ADAL" clId="{8E322EB8-8B13-4578-B1AF-03F47578E873}" dt="2020-03-19T08:25:36.480" v="9" actId="47"/>
        <pc:sldMkLst>
          <pc:docMk/>
          <pc:sldMk cId="1211730150" sldId="537"/>
        </pc:sldMkLst>
      </pc:sldChg>
      <pc:sldChg chg="modSp add del mod">
        <pc:chgData name="Tomáš Marek" userId="53742ee9-ccb9-420c-8223-d05f90d8c1c3" providerId="ADAL" clId="{8E322EB8-8B13-4578-B1AF-03F47578E873}" dt="2020-03-19T17:44:15.297" v="1287" actId="114"/>
        <pc:sldMkLst>
          <pc:docMk/>
          <pc:sldMk cId="2380603669" sldId="538"/>
        </pc:sldMkLst>
        <pc:spChg chg="mod">
          <ac:chgData name="Tomáš Marek" userId="53742ee9-ccb9-420c-8223-d05f90d8c1c3" providerId="ADAL" clId="{8E322EB8-8B13-4578-B1AF-03F47578E873}" dt="2020-03-19T17:44:15.297" v="1287" actId="114"/>
          <ac:spMkLst>
            <pc:docMk/>
            <pc:sldMk cId="2380603669" sldId="538"/>
            <ac:spMk id="3" creationId="{00000000-0000-0000-0000-000000000000}"/>
          </ac:spMkLst>
        </pc:spChg>
      </pc:sldChg>
      <pc:sldChg chg="del">
        <pc:chgData name="Tomáš Marek" userId="53742ee9-ccb9-420c-8223-d05f90d8c1c3" providerId="ADAL" clId="{8E322EB8-8B13-4578-B1AF-03F47578E873}" dt="2020-03-19T08:25:36.480" v="9" actId="47"/>
        <pc:sldMkLst>
          <pc:docMk/>
          <pc:sldMk cId="2495949875" sldId="538"/>
        </pc:sldMkLst>
      </pc:sldChg>
      <pc:sldChg chg="modSp mod">
        <pc:chgData name="Tomáš Marek" userId="53742ee9-ccb9-420c-8223-d05f90d8c1c3" providerId="ADAL" clId="{8E322EB8-8B13-4578-B1AF-03F47578E873}" dt="2020-03-19T17:31:03.586" v="1189" actId="20577"/>
        <pc:sldMkLst>
          <pc:docMk/>
          <pc:sldMk cId="258683903" sldId="539"/>
        </pc:sldMkLst>
        <pc:spChg chg="mod">
          <ac:chgData name="Tomáš Marek" userId="53742ee9-ccb9-420c-8223-d05f90d8c1c3" providerId="ADAL" clId="{8E322EB8-8B13-4578-B1AF-03F47578E873}" dt="2020-03-19T17:16:25.708" v="645" actId="20577"/>
          <ac:spMkLst>
            <pc:docMk/>
            <pc:sldMk cId="258683903" sldId="539"/>
            <ac:spMk id="2" creationId="{0707A048-0370-47FA-9CF3-FE405EB0A7C7}"/>
          </ac:spMkLst>
        </pc:spChg>
        <pc:spChg chg="mod">
          <ac:chgData name="Tomáš Marek" userId="53742ee9-ccb9-420c-8223-d05f90d8c1c3" providerId="ADAL" clId="{8E322EB8-8B13-4578-B1AF-03F47578E873}" dt="2020-03-19T17:31:03.586" v="1189" actId="20577"/>
          <ac:spMkLst>
            <pc:docMk/>
            <pc:sldMk cId="258683903" sldId="539"/>
            <ac:spMk id="3" creationId="{21737411-5E94-4252-9C33-24DB8F311902}"/>
          </ac:spMkLst>
        </pc:spChg>
      </pc:sldChg>
      <pc:sldChg chg="del">
        <pc:chgData name="Tomáš Marek" userId="53742ee9-ccb9-420c-8223-d05f90d8c1c3" providerId="ADAL" clId="{8E322EB8-8B13-4578-B1AF-03F47578E873}" dt="2020-03-19T08:25:36.480" v="9" actId="47"/>
        <pc:sldMkLst>
          <pc:docMk/>
          <pc:sldMk cId="967724073" sldId="540"/>
        </pc:sldMkLst>
      </pc:sldChg>
      <pc:sldChg chg="add del">
        <pc:chgData name="Tomáš Marek" userId="53742ee9-ccb9-420c-8223-d05f90d8c1c3" providerId="ADAL" clId="{8E322EB8-8B13-4578-B1AF-03F47578E873}" dt="2020-03-19T08:28:09.008" v="45"/>
        <pc:sldMkLst>
          <pc:docMk/>
          <pc:sldMk cId="3907847789" sldId="540"/>
        </pc:sldMkLst>
      </pc:sldChg>
      <pc:sldChg chg="add del">
        <pc:chgData name="Tomáš Marek" userId="53742ee9-ccb9-420c-8223-d05f90d8c1c3" providerId="ADAL" clId="{8E322EB8-8B13-4578-B1AF-03F47578E873}" dt="2020-03-19T08:27:41.948" v="42" actId="47"/>
        <pc:sldMkLst>
          <pc:docMk/>
          <pc:sldMk cId="4185067131" sldId="540"/>
        </pc:sldMkLst>
      </pc:sldChg>
      <pc:sldChg chg="add del">
        <pc:chgData name="Tomáš Marek" userId="53742ee9-ccb9-420c-8223-d05f90d8c1c3" providerId="ADAL" clId="{8E322EB8-8B13-4578-B1AF-03F47578E873}" dt="2020-03-19T08:28:09.008" v="45"/>
        <pc:sldMkLst>
          <pc:docMk/>
          <pc:sldMk cId="170480179" sldId="542"/>
        </pc:sldMkLst>
      </pc:sldChg>
      <pc:sldChg chg="add del">
        <pc:chgData name="Tomáš Marek" userId="53742ee9-ccb9-420c-8223-d05f90d8c1c3" providerId="ADAL" clId="{8E322EB8-8B13-4578-B1AF-03F47578E873}" dt="2020-03-19T08:28:09.008" v="45"/>
        <pc:sldMkLst>
          <pc:docMk/>
          <pc:sldMk cId="964919835" sldId="543"/>
        </pc:sldMkLst>
      </pc:sldChg>
      <pc:sldChg chg="modSp add del mod">
        <pc:chgData name="Tomáš Marek" userId="53742ee9-ccb9-420c-8223-d05f90d8c1c3" providerId="ADAL" clId="{8E322EB8-8B13-4578-B1AF-03F47578E873}" dt="2020-03-19T17:38:04.196" v="1269" actId="20577"/>
        <pc:sldMkLst>
          <pc:docMk/>
          <pc:sldMk cId="593726756" sldId="544"/>
        </pc:sldMkLst>
        <pc:spChg chg="mod">
          <ac:chgData name="Tomáš Marek" userId="53742ee9-ccb9-420c-8223-d05f90d8c1c3" providerId="ADAL" clId="{8E322EB8-8B13-4578-B1AF-03F47578E873}" dt="2020-03-19T17:38:04.196" v="1269" actId="20577"/>
          <ac:spMkLst>
            <pc:docMk/>
            <pc:sldMk cId="593726756" sldId="544"/>
            <ac:spMk id="3" creationId="{E8F8E241-F983-4D5B-A166-C18DCBF18A95}"/>
          </ac:spMkLst>
        </pc:spChg>
      </pc:sldChg>
      <pc:sldChg chg="add del">
        <pc:chgData name="Tomáš Marek" userId="53742ee9-ccb9-420c-8223-d05f90d8c1c3" providerId="ADAL" clId="{8E322EB8-8B13-4578-B1AF-03F47578E873}" dt="2020-03-19T17:43:40.279" v="1284" actId="47"/>
        <pc:sldMkLst>
          <pc:docMk/>
          <pc:sldMk cId="1751283982" sldId="545"/>
        </pc:sldMkLst>
      </pc:sldChg>
      <pc:sldChg chg="add del setBg">
        <pc:chgData name="Tomáš Marek" userId="53742ee9-ccb9-420c-8223-d05f90d8c1c3" providerId="ADAL" clId="{8E322EB8-8B13-4578-B1AF-03F47578E873}" dt="2020-03-19T08:28:09.008" v="45"/>
        <pc:sldMkLst>
          <pc:docMk/>
          <pc:sldMk cId="812000054" sldId="547"/>
        </pc:sldMkLst>
      </pc:sldChg>
      <pc:sldChg chg="add del">
        <pc:chgData name="Tomáš Marek" userId="53742ee9-ccb9-420c-8223-d05f90d8c1c3" providerId="ADAL" clId="{8E322EB8-8B13-4578-B1AF-03F47578E873}" dt="2020-03-20T07:44:33.072" v="1448" actId="47"/>
        <pc:sldMkLst>
          <pc:docMk/>
          <pc:sldMk cId="802654985" sldId="548"/>
        </pc:sldMkLst>
      </pc:sldChg>
      <pc:sldChg chg="add del">
        <pc:chgData name="Tomáš Marek" userId="53742ee9-ccb9-420c-8223-d05f90d8c1c3" providerId="ADAL" clId="{8E322EB8-8B13-4578-B1AF-03F47578E873}" dt="2020-03-19T08:28:09.008" v="45"/>
        <pc:sldMkLst>
          <pc:docMk/>
          <pc:sldMk cId="2203887402" sldId="549"/>
        </pc:sldMkLst>
      </pc:sldChg>
      <pc:sldChg chg="add del">
        <pc:chgData name="Tomáš Marek" userId="53742ee9-ccb9-420c-8223-d05f90d8c1c3" providerId="ADAL" clId="{8E322EB8-8B13-4578-B1AF-03F47578E873}" dt="2020-03-19T08:28:09.008" v="45"/>
        <pc:sldMkLst>
          <pc:docMk/>
          <pc:sldMk cId="1215096908" sldId="550"/>
        </pc:sldMkLst>
      </pc:sldChg>
      <pc:sldChg chg="add del">
        <pc:chgData name="Tomáš Marek" userId="53742ee9-ccb9-420c-8223-d05f90d8c1c3" providerId="ADAL" clId="{8E322EB8-8B13-4578-B1AF-03F47578E873}" dt="2020-03-19T08:28:09.008" v="45"/>
        <pc:sldMkLst>
          <pc:docMk/>
          <pc:sldMk cId="1038249151" sldId="551"/>
        </pc:sldMkLst>
      </pc:sldChg>
      <pc:sldChg chg="delSp modSp add del mod ord">
        <pc:chgData name="Tomáš Marek" userId="53742ee9-ccb9-420c-8223-d05f90d8c1c3" providerId="ADAL" clId="{8E322EB8-8B13-4578-B1AF-03F47578E873}" dt="2020-03-20T07:40:25.049" v="1427"/>
        <pc:sldMkLst>
          <pc:docMk/>
          <pc:sldMk cId="3897189927" sldId="552"/>
        </pc:sldMkLst>
        <pc:spChg chg="mod">
          <ac:chgData name="Tomáš Marek" userId="53742ee9-ccb9-420c-8223-d05f90d8c1c3" providerId="ADAL" clId="{8E322EB8-8B13-4578-B1AF-03F47578E873}" dt="2020-03-19T17:49:33.012" v="1301" actId="20577"/>
          <ac:spMkLst>
            <pc:docMk/>
            <pc:sldMk cId="3897189927" sldId="552"/>
            <ac:spMk id="2" creationId="{354BC764-B1ED-4FD0-803D-76F73A75208A}"/>
          </ac:spMkLst>
        </pc:spChg>
        <pc:spChg chg="del">
          <ac:chgData name="Tomáš Marek" userId="53742ee9-ccb9-420c-8223-d05f90d8c1c3" providerId="ADAL" clId="{8E322EB8-8B13-4578-B1AF-03F47578E873}" dt="2020-03-20T07:36:16.210" v="1423" actId="478"/>
          <ac:spMkLst>
            <pc:docMk/>
            <pc:sldMk cId="3897189927" sldId="552"/>
            <ac:spMk id="5" creationId="{B31D8EAB-9138-48AF-A2C6-6F933B59FFFA}"/>
          </ac:spMkLst>
        </pc:spChg>
      </pc:sldChg>
      <pc:sldChg chg="add del">
        <pc:chgData name="Tomáš Marek" userId="53742ee9-ccb9-420c-8223-d05f90d8c1c3" providerId="ADAL" clId="{8E322EB8-8B13-4578-B1AF-03F47578E873}" dt="2020-03-19T08:28:09.008" v="45"/>
        <pc:sldMkLst>
          <pc:docMk/>
          <pc:sldMk cId="806100117" sldId="553"/>
        </pc:sldMkLst>
      </pc:sldChg>
      <pc:sldChg chg="add del setBg">
        <pc:chgData name="Tomáš Marek" userId="53742ee9-ccb9-420c-8223-d05f90d8c1c3" providerId="ADAL" clId="{8E322EB8-8B13-4578-B1AF-03F47578E873}" dt="2020-03-19T08:28:09.008" v="45"/>
        <pc:sldMkLst>
          <pc:docMk/>
          <pc:sldMk cId="2961322422" sldId="554"/>
        </pc:sldMkLst>
      </pc:sldChg>
      <pc:sldChg chg="add del">
        <pc:chgData name="Tomáš Marek" userId="53742ee9-ccb9-420c-8223-d05f90d8c1c3" providerId="ADAL" clId="{8E322EB8-8B13-4578-B1AF-03F47578E873}" dt="2020-03-19T08:28:18.485" v="46" actId="47"/>
        <pc:sldMkLst>
          <pc:docMk/>
          <pc:sldMk cId="3147087973" sldId="555"/>
        </pc:sldMkLst>
      </pc:sldChg>
      <pc:sldChg chg="modSp add del mod setBg">
        <pc:chgData name="Tomáš Marek" userId="53742ee9-ccb9-420c-8223-d05f90d8c1c3" providerId="ADAL" clId="{8E322EB8-8B13-4578-B1AF-03F47578E873}" dt="2020-03-20T07:44:21.340" v="1447" actId="114"/>
        <pc:sldMkLst>
          <pc:docMk/>
          <pc:sldMk cId="4021302934" sldId="556"/>
        </pc:sldMkLst>
        <pc:spChg chg="mod">
          <ac:chgData name="Tomáš Marek" userId="53742ee9-ccb9-420c-8223-d05f90d8c1c3" providerId="ADAL" clId="{8E322EB8-8B13-4578-B1AF-03F47578E873}" dt="2020-03-20T07:44:21.340" v="1447" actId="114"/>
          <ac:spMkLst>
            <pc:docMk/>
            <pc:sldMk cId="4021302934" sldId="556"/>
            <ac:spMk id="3" creationId="{664E075B-2B97-44EE-8934-6EDD91679510}"/>
          </ac:spMkLst>
        </pc:spChg>
      </pc:sldChg>
      <pc:sldChg chg="add del setBg">
        <pc:chgData name="Tomáš Marek" userId="53742ee9-ccb9-420c-8223-d05f90d8c1c3" providerId="ADAL" clId="{8E322EB8-8B13-4578-B1AF-03F47578E873}" dt="2020-03-19T17:29:24.402" v="1104" actId="47"/>
        <pc:sldMkLst>
          <pc:docMk/>
          <pc:sldMk cId="581648450" sldId="557"/>
        </pc:sldMkLst>
      </pc:sldChg>
      <pc:sldChg chg="add del">
        <pc:chgData name="Tomáš Marek" userId="53742ee9-ccb9-420c-8223-d05f90d8c1c3" providerId="ADAL" clId="{8E322EB8-8B13-4578-B1AF-03F47578E873}" dt="2020-03-19T08:28:09.008" v="45"/>
        <pc:sldMkLst>
          <pc:docMk/>
          <pc:sldMk cId="3594345570" sldId="558"/>
        </pc:sldMkLst>
      </pc:sldChg>
      <pc:sldChg chg="add del">
        <pc:chgData name="Tomáš Marek" userId="53742ee9-ccb9-420c-8223-d05f90d8c1c3" providerId="ADAL" clId="{8E322EB8-8B13-4578-B1AF-03F47578E873}" dt="2020-03-19T17:28:41.740" v="1103" actId="47"/>
        <pc:sldMkLst>
          <pc:docMk/>
          <pc:sldMk cId="4185067131" sldId="559"/>
        </pc:sldMkLst>
      </pc:sldChg>
      <pc:sldChg chg="add del">
        <pc:chgData name="Tomáš Marek" userId="53742ee9-ccb9-420c-8223-d05f90d8c1c3" providerId="ADAL" clId="{8E322EB8-8B13-4578-B1AF-03F47578E873}" dt="2020-03-19T08:28:09.008" v="45"/>
        <pc:sldMkLst>
          <pc:docMk/>
          <pc:sldMk cId="1464127250" sldId="560"/>
        </pc:sldMkLst>
      </pc:sldChg>
      <pc:sldChg chg="addSp delSp modSp add mod">
        <pc:chgData name="Tomáš Marek" userId="53742ee9-ccb9-420c-8223-d05f90d8c1c3" providerId="ADAL" clId="{8E322EB8-8B13-4578-B1AF-03F47578E873}" dt="2020-03-20T07:12:33.008" v="1416" actId="20577"/>
        <pc:sldMkLst>
          <pc:docMk/>
          <pc:sldMk cId="295024713" sldId="561"/>
        </pc:sldMkLst>
        <pc:spChg chg="mod">
          <ac:chgData name="Tomáš Marek" userId="53742ee9-ccb9-420c-8223-d05f90d8c1c3" providerId="ADAL" clId="{8E322EB8-8B13-4578-B1AF-03F47578E873}" dt="2020-03-19T11:32:13.365" v="72" actId="20577"/>
          <ac:spMkLst>
            <pc:docMk/>
            <pc:sldMk cId="295024713" sldId="561"/>
            <ac:spMk id="2" creationId="{0707A048-0370-47FA-9CF3-FE405EB0A7C7}"/>
          </ac:spMkLst>
        </pc:spChg>
        <pc:spChg chg="mod">
          <ac:chgData name="Tomáš Marek" userId="53742ee9-ccb9-420c-8223-d05f90d8c1c3" providerId="ADAL" clId="{8E322EB8-8B13-4578-B1AF-03F47578E873}" dt="2020-03-20T07:12:33.008" v="1416" actId="20577"/>
          <ac:spMkLst>
            <pc:docMk/>
            <pc:sldMk cId="295024713" sldId="561"/>
            <ac:spMk id="3" creationId="{21737411-5E94-4252-9C33-24DB8F311902}"/>
          </ac:spMkLst>
        </pc:spChg>
        <pc:spChg chg="add del mod">
          <ac:chgData name="Tomáš Marek" userId="53742ee9-ccb9-420c-8223-d05f90d8c1c3" providerId="ADAL" clId="{8E322EB8-8B13-4578-B1AF-03F47578E873}" dt="2020-03-19T17:19:51.223" v="942" actId="478"/>
          <ac:spMkLst>
            <pc:docMk/>
            <pc:sldMk cId="295024713" sldId="561"/>
            <ac:spMk id="4" creationId="{1409100F-3B27-4FEB-8C47-03B80C424E95}"/>
          </ac:spMkLst>
        </pc:spChg>
        <pc:spChg chg="add del mod">
          <ac:chgData name="Tomáš Marek" userId="53742ee9-ccb9-420c-8223-d05f90d8c1c3" providerId="ADAL" clId="{8E322EB8-8B13-4578-B1AF-03F47578E873}" dt="2020-03-20T07:10:07.731" v="1406" actId="478"/>
          <ac:spMkLst>
            <pc:docMk/>
            <pc:sldMk cId="295024713" sldId="561"/>
            <ac:spMk id="6" creationId="{46D68F50-D323-4DCA-B985-D6FBF6D51466}"/>
          </ac:spMkLst>
        </pc:spChg>
        <pc:spChg chg="add del mod">
          <ac:chgData name="Tomáš Marek" userId="53742ee9-ccb9-420c-8223-d05f90d8c1c3" providerId="ADAL" clId="{8E322EB8-8B13-4578-B1AF-03F47578E873}" dt="2020-03-20T07:10:07.075" v="1405" actId="478"/>
          <ac:spMkLst>
            <pc:docMk/>
            <pc:sldMk cId="295024713" sldId="561"/>
            <ac:spMk id="7" creationId="{3D921C5C-D00F-4F0B-ACD4-E2D3CA76D216}"/>
          </ac:spMkLst>
        </pc:spChg>
        <pc:picChg chg="add del mod">
          <ac:chgData name="Tomáš Marek" userId="53742ee9-ccb9-420c-8223-d05f90d8c1c3" providerId="ADAL" clId="{8E322EB8-8B13-4578-B1AF-03F47578E873}" dt="2020-03-20T07:10:06.455" v="1404" actId="478"/>
          <ac:picMkLst>
            <pc:docMk/>
            <pc:sldMk cId="295024713" sldId="561"/>
            <ac:picMk id="5" creationId="{CEAC59D2-222F-494C-920B-C61D2D61A972}"/>
          </ac:picMkLst>
        </pc:picChg>
      </pc:sldChg>
      <pc:sldChg chg="modSp add del mod">
        <pc:chgData name="Tomáš Marek" userId="53742ee9-ccb9-420c-8223-d05f90d8c1c3" providerId="ADAL" clId="{8E322EB8-8B13-4578-B1AF-03F47578E873}" dt="2020-03-19T17:24:20.689" v="1017" actId="47"/>
        <pc:sldMkLst>
          <pc:docMk/>
          <pc:sldMk cId="267914068" sldId="562"/>
        </pc:sldMkLst>
        <pc:spChg chg="mod">
          <ac:chgData name="Tomáš Marek" userId="53742ee9-ccb9-420c-8223-d05f90d8c1c3" providerId="ADAL" clId="{8E322EB8-8B13-4578-B1AF-03F47578E873}" dt="2020-03-19T12:40:03.880" v="115" actId="20577"/>
          <ac:spMkLst>
            <pc:docMk/>
            <pc:sldMk cId="267914068" sldId="562"/>
            <ac:spMk id="3" creationId="{9980D3A1-7C54-4A3B-B5B5-8881EC7D1229}"/>
          </ac:spMkLst>
        </pc:spChg>
      </pc:sldChg>
      <pc:sldChg chg="addSp add">
        <pc:chgData name="Tomáš Marek" userId="53742ee9-ccb9-420c-8223-d05f90d8c1c3" providerId="ADAL" clId="{8E322EB8-8B13-4578-B1AF-03F47578E873}" dt="2020-03-19T16:58:14.903" v="249"/>
        <pc:sldMkLst>
          <pc:docMk/>
          <pc:sldMk cId="3742627772" sldId="563"/>
        </pc:sldMkLst>
        <pc:picChg chg="add">
          <ac:chgData name="Tomáš Marek" userId="53742ee9-ccb9-420c-8223-d05f90d8c1c3" providerId="ADAL" clId="{8E322EB8-8B13-4578-B1AF-03F47578E873}" dt="2020-03-19T16:58:14.903" v="249"/>
          <ac:picMkLst>
            <pc:docMk/>
            <pc:sldMk cId="3742627772" sldId="563"/>
            <ac:picMk id="2" creationId="{63361B98-005A-4020-8B02-9F455C41E31C}"/>
          </ac:picMkLst>
        </pc:picChg>
      </pc:sldChg>
      <pc:sldChg chg="modSp add del mod">
        <pc:chgData name="Tomáš Marek" userId="53742ee9-ccb9-420c-8223-d05f90d8c1c3" providerId="ADAL" clId="{8E322EB8-8B13-4578-B1AF-03F47578E873}" dt="2020-03-19T17:18:35.870" v="834" actId="47"/>
        <pc:sldMkLst>
          <pc:docMk/>
          <pc:sldMk cId="115800766" sldId="564"/>
        </pc:sldMkLst>
        <pc:spChg chg="mod">
          <ac:chgData name="Tomáš Marek" userId="53742ee9-ccb9-420c-8223-d05f90d8c1c3" providerId="ADAL" clId="{8E322EB8-8B13-4578-B1AF-03F47578E873}" dt="2020-03-19T17:16:12.358" v="620" actId="20577"/>
          <ac:spMkLst>
            <pc:docMk/>
            <pc:sldMk cId="115800766" sldId="564"/>
            <ac:spMk id="2" creationId="{548F7C6E-1397-4B11-9547-727266BAAC0D}"/>
          </ac:spMkLst>
        </pc:spChg>
      </pc:sldChg>
      <pc:sldChg chg="modSp add mod">
        <pc:chgData name="Tomáš Marek" userId="53742ee9-ccb9-420c-8223-d05f90d8c1c3" providerId="ADAL" clId="{8E322EB8-8B13-4578-B1AF-03F47578E873}" dt="2020-03-20T07:49:56.604" v="1491" actId="20577"/>
        <pc:sldMkLst>
          <pc:docMk/>
          <pc:sldMk cId="967724073" sldId="565"/>
        </pc:sldMkLst>
        <pc:spChg chg="mod">
          <ac:chgData name="Tomáš Marek" userId="53742ee9-ccb9-420c-8223-d05f90d8c1c3" providerId="ADAL" clId="{8E322EB8-8B13-4578-B1AF-03F47578E873}" dt="2020-03-20T07:49:56.604" v="1491" actId="20577"/>
          <ac:spMkLst>
            <pc:docMk/>
            <pc:sldMk cId="967724073" sldId="565"/>
            <ac:spMk id="3" creationId="{ED7B73D7-7718-4864-83BF-4A4A630DA977}"/>
          </ac:spMkLst>
        </pc:spChg>
      </pc:sldChg>
      <pc:sldChg chg="add">
        <pc:chgData name="Tomáš Marek" userId="53742ee9-ccb9-420c-8223-d05f90d8c1c3" providerId="ADAL" clId="{8E322EB8-8B13-4578-B1AF-03F47578E873}" dt="2020-03-19T17:19:00.780" v="882"/>
        <pc:sldMkLst>
          <pc:docMk/>
          <pc:sldMk cId="3412692887" sldId="566"/>
        </pc:sldMkLst>
      </pc:sldChg>
      <pc:sldChg chg="addSp modSp add mod">
        <pc:chgData name="Tomáš Marek" userId="53742ee9-ccb9-420c-8223-d05f90d8c1c3" providerId="ADAL" clId="{8E322EB8-8B13-4578-B1AF-03F47578E873}" dt="2020-03-19T17:42:20.200" v="1274" actId="20577"/>
        <pc:sldMkLst>
          <pc:docMk/>
          <pc:sldMk cId="1531170211" sldId="567"/>
        </pc:sldMkLst>
        <pc:spChg chg="mod">
          <ac:chgData name="Tomáš Marek" userId="53742ee9-ccb9-420c-8223-d05f90d8c1c3" providerId="ADAL" clId="{8E322EB8-8B13-4578-B1AF-03F47578E873}" dt="2020-03-19T17:25:50.697" v="1056" actId="20577"/>
          <ac:spMkLst>
            <pc:docMk/>
            <pc:sldMk cId="1531170211" sldId="567"/>
            <ac:spMk id="2" creationId="{94912A9B-33F0-41B5-8819-FEBA9816C48C}"/>
          </ac:spMkLst>
        </pc:spChg>
        <pc:spChg chg="mod">
          <ac:chgData name="Tomáš Marek" userId="53742ee9-ccb9-420c-8223-d05f90d8c1c3" providerId="ADAL" clId="{8E322EB8-8B13-4578-B1AF-03F47578E873}" dt="2020-03-19T17:42:20.200" v="1274" actId="20577"/>
          <ac:spMkLst>
            <pc:docMk/>
            <pc:sldMk cId="1531170211" sldId="567"/>
            <ac:spMk id="3" creationId="{17FFB79D-D3FC-4854-8534-5CA27453E0F8}"/>
          </ac:spMkLst>
        </pc:spChg>
        <pc:picChg chg="add">
          <ac:chgData name="Tomáš Marek" userId="53742ee9-ccb9-420c-8223-d05f90d8c1c3" providerId="ADAL" clId="{8E322EB8-8B13-4578-B1AF-03F47578E873}" dt="2020-03-19T17:27:19.826" v="1100"/>
          <ac:picMkLst>
            <pc:docMk/>
            <pc:sldMk cId="1531170211" sldId="567"/>
            <ac:picMk id="4" creationId="{F120C9E7-7362-4D41-A51A-45936D7A55AC}"/>
          </ac:picMkLst>
        </pc:picChg>
      </pc:sldChg>
      <pc:sldChg chg="addSp add">
        <pc:chgData name="Tomáš Marek" userId="53742ee9-ccb9-420c-8223-d05f90d8c1c3" providerId="ADAL" clId="{8E322EB8-8B13-4578-B1AF-03F47578E873}" dt="2020-03-19T17:28:26.932" v="1102"/>
        <pc:sldMkLst>
          <pc:docMk/>
          <pc:sldMk cId="77372378" sldId="568"/>
        </pc:sldMkLst>
        <pc:picChg chg="add">
          <ac:chgData name="Tomáš Marek" userId="53742ee9-ccb9-420c-8223-d05f90d8c1c3" providerId="ADAL" clId="{8E322EB8-8B13-4578-B1AF-03F47578E873}" dt="2020-03-19T17:28:26.932" v="1102"/>
          <ac:picMkLst>
            <pc:docMk/>
            <pc:sldMk cId="77372378" sldId="568"/>
            <ac:picMk id="2" creationId="{72E6AD8F-E46F-4CDC-A136-C2DE3DAC54BB}"/>
          </ac:picMkLst>
        </pc:picChg>
      </pc:sldChg>
      <pc:sldChg chg="addSp delSp modSp add mod ord">
        <pc:chgData name="Tomáš Marek" userId="53742ee9-ccb9-420c-8223-d05f90d8c1c3" providerId="ADAL" clId="{8E322EB8-8B13-4578-B1AF-03F47578E873}" dt="2020-03-19T17:29:56.114" v="1126"/>
        <pc:sldMkLst>
          <pc:docMk/>
          <pc:sldMk cId="2371643148" sldId="569"/>
        </pc:sldMkLst>
        <pc:spChg chg="mod">
          <ac:chgData name="Tomáš Marek" userId="53742ee9-ccb9-420c-8223-d05f90d8c1c3" providerId="ADAL" clId="{8E322EB8-8B13-4578-B1AF-03F47578E873}" dt="2020-03-19T17:29:51.266" v="1124" actId="20577"/>
          <ac:spMkLst>
            <pc:docMk/>
            <pc:sldMk cId="2371643148" sldId="569"/>
            <ac:spMk id="2" creationId="{EB1346CD-488C-44FF-9D2E-D937D6D1F8B1}"/>
          </ac:spMkLst>
        </pc:spChg>
        <pc:picChg chg="del">
          <ac:chgData name="Tomáš Marek" userId="53742ee9-ccb9-420c-8223-d05f90d8c1c3" providerId="ADAL" clId="{8E322EB8-8B13-4578-B1AF-03F47578E873}" dt="2020-03-19T17:29:43.287" v="1106" actId="478"/>
          <ac:picMkLst>
            <pc:docMk/>
            <pc:sldMk cId="2371643148" sldId="569"/>
            <ac:picMk id="3" creationId="{B164D950-62E1-4DB0-875C-7570BCFB6CD1}"/>
          </ac:picMkLst>
        </pc:picChg>
        <pc:picChg chg="add mod">
          <ac:chgData name="Tomáš Marek" userId="53742ee9-ccb9-420c-8223-d05f90d8c1c3" providerId="ADAL" clId="{8E322EB8-8B13-4578-B1AF-03F47578E873}" dt="2020-03-19T17:29:46.976" v="1108" actId="1076"/>
          <ac:picMkLst>
            <pc:docMk/>
            <pc:sldMk cId="2371643148" sldId="569"/>
            <ac:picMk id="4" creationId="{C29B74F8-C0BC-4E70-A4B2-F80550794AFB}"/>
          </ac:picMkLst>
        </pc:picChg>
      </pc:sldChg>
      <pc:sldChg chg="addSp delSp modSp add mod">
        <pc:chgData name="Tomáš Marek" userId="53742ee9-ccb9-420c-8223-d05f90d8c1c3" providerId="ADAL" clId="{8E322EB8-8B13-4578-B1AF-03F47578E873}" dt="2020-03-19T17:49:09.962" v="1297" actId="478"/>
        <pc:sldMkLst>
          <pc:docMk/>
          <pc:sldMk cId="691478722" sldId="570"/>
        </pc:sldMkLst>
        <pc:spChg chg="add">
          <ac:chgData name="Tomáš Marek" userId="53742ee9-ccb9-420c-8223-d05f90d8c1c3" providerId="ADAL" clId="{8E322EB8-8B13-4578-B1AF-03F47578E873}" dt="2020-03-19T17:48:58.778" v="1294"/>
          <ac:spMkLst>
            <pc:docMk/>
            <pc:sldMk cId="691478722" sldId="570"/>
            <ac:spMk id="3" creationId="{71B9D25F-10EE-4AAC-AF6B-4CCD218E80F2}"/>
          </ac:spMkLst>
        </pc:spChg>
        <pc:spChg chg="add del mod">
          <ac:chgData name="Tomáš Marek" userId="53742ee9-ccb9-420c-8223-d05f90d8c1c3" providerId="ADAL" clId="{8E322EB8-8B13-4578-B1AF-03F47578E873}" dt="2020-03-19T17:49:09.962" v="1297" actId="478"/>
          <ac:spMkLst>
            <pc:docMk/>
            <pc:sldMk cId="691478722" sldId="570"/>
            <ac:spMk id="4" creationId="{1EEE0585-2097-4E3E-94D1-0694F9A6F8DA}"/>
          </ac:spMkLst>
        </pc:spChg>
        <pc:picChg chg="add mod">
          <ac:chgData name="Tomáš Marek" userId="53742ee9-ccb9-420c-8223-d05f90d8c1c3" providerId="ADAL" clId="{8E322EB8-8B13-4578-B1AF-03F47578E873}" dt="2020-03-19T17:49:02.839" v="1295" actId="1076"/>
          <ac:picMkLst>
            <pc:docMk/>
            <pc:sldMk cId="691478722" sldId="570"/>
            <ac:picMk id="2" creationId="{1CF8EC28-AF6D-4905-9E66-BD369C841409}"/>
          </ac:picMkLst>
        </pc:picChg>
      </pc:sldChg>
      <pc:sldChg chg="addSp add">
        <pc:chgData name="Tomáš Marek" userId="53742ee9-ccb9-420c-8223-d05f90d8c1c3" providerId="ADAL" clId="{8E322EB8-8B13-4578-B1AF-03F47578E873}" dt="2020-03-19T17:53:37.664" v="1391"/>
        <pc:sldMkLst>
          <pc:docMk/>
          <pc:sldMk cId="932053003" sldId="571"/>
        </pc:sldMkLst>
        <pc:picChg chg="add">
          <ac:chgData name="Tomáš Marek" userId="53742ee9-ccb9-420c-8223-d05f90d8c1c3" providerId="ADAL" clId="{8E322EB8-8B13-4578-B1AF-03F47578E873}" dt="2020-03-19T17:53:37.664" v="1391"/>
          <ac:picMkLst>
            <pc:docMk/>
            <pc:sldMk cId="932053003" sldId="571"/>
            <ac:picMk id="2" creationId="{A3EF3AE3-143E-41D3-9A10-C56B93A279BF}"/>
          </ac:picMkLst>
        </pc:picChg>
      </pc:sldChg>
      <pc:sldChg chg="addSp add">
        <pc:chgData name="Tomáš Marek" userId="53742ee9-ccb9-420c-8223-d05f90d8c1c3" providerId="ADAL" clId="{8E322EB8-8B13-4578-B1AF-03F47578E873}" dt="2020-03-19T17:54:20.843" v="1393"/>
        <pc:sldMkLst>
          <pc:docMk/>
          <pc:sldMk cId="4225039046" sldId="572"/>
        </pc:sldMkLst>
        <pc:picChg chg="add">
          <ac:chgData name="Tomáš Marek" userId="53742ee9-ccb9-420c-8223-d05f90d8c1c3" providerId="ADAL" clId="{8E322EB8-8B13-4578-B1AF-03F47578E873}" dt="2020-03-19T17:54:20.843" v="1393"/>
          <ac:picMkLst>
            <pc:docMk/>
            <pc:sldMk cId="4225039046" sldId="572"/>
            <ac:picMk id="2" creationId="{FBF56901-B5CF-4CED-B71B-BE63DEA9243E}"/>
          </ac:picMkLst>
        </pc:picChg>
      </pc:sldChg>
      <pc:sldChg chg="delSp modSp add mod">
        <pc:chgData name="Tomáš Marek" userId="53742ee9-ccb9-420c-8223-d05f90d8c1c3" providerId="ADAL" clId="{8E322EB8-8B13-4578-B1AF-03F47578E873}" dt="2020-03-20T07:55:09.745" v="1588" actId="20577"/>
        <pc:sldMkLst>
          <pc:docMk/>
          <pc:sldMk cId="2495949875" sldId="573"/>
        </pc:sldMkLst>
        <pc:spChg chg="mod">
          <ac:chgData name="Tomáš Marek" userId="53742ee9-ccb9-420c-8223-d05f90d8c1c3" providerId="ADAL" clId="{8E322EB8-8B13-4578-B1AF-03F47578E873}" dt="2020-03-20T07:55:09.745" v="1588" actId="20577"/>
          <ac:spMkLst>
            <pc:docMk/>
            <pc:sldMk cId="2495949875" sldId="573"/>
            <ac:spMk id="3" creationId="{ACDB71EB-D9EE-4FBA-AF6A-75F93EC216EC}"/>
          </ac:spMkLst>
        </pc:spChg>
        <pc:picChg chg="del">
          <ac:chgData name="Tomáš Marek" userId="53742ee9-ccb9-420c-8223-d05f90d8c1c3" providerId="ADAL" clId="{8E322EB8-8B13-4578-B1AF-03F47578E873}" dt="2020-03-20T07:50:52.938" v="1493" actId="478"/>
          <ac:picMkLst>
            <pc:docMk/>
            <pc:sldMk cId="2495949875" sldId="573"/>
            <ac:picMk id="5" creationId="{03DE7B3F-19AA-4D8C-BCBD-ADF6BDE93223}"/>
          </ac:picMkLst>
        </pc:picChg>
      </pc:sldChg>
    </pc:docChg>
  </pc:docChgLst>
  <pc:docChgLst>
    <pc:chgData name="Tomáš Marek" userId="53742ee9-ccb9-420c-8223-d05f90d8c1c3" providerId="ADAL" clId="{28433C15-0FB6-4A25-9BBE-BEE888822B6E}"/>
    <pc:docChg chg="undo custSel addSld delSld modSld sldOrd">
      <pc:chgData name="Tomáš Marek" userId="53742ee9-ccb9-420c-8223-d05f90d8c1c3" providerId="ADAL" clId="{28433C15-0FB6-4A25-9BBE-BEE888822B6E}" dt="2020-03-18T06:58:52.679" v="3171" actId="47"/>
      <pc:docMkLst>
        <pc:docMk/>
      </pc:docMkLst>
      <pc:sldChg chg="modSp mod">
        <pc:chgData name="Tomáš Marek" userId="53742ee9-ccb9-420c-8223-d05f90d8c1c3" providerId="ADAL" clId="{28433C15-0FB6-4A25-9BBE-BEE888822B6E}" dt="2020-03-12T14:15:41.119" v="809" actId="20577"/>
        <pc:sldMkLst>
          <pc:docMk/>
          <pc:sldMk cId="2688190691" sldId="256"/>
        </pc:sldMkLst>
        <pc:spChg chg="mod">
          <ac:chgData name="Tomáš Marek" userId="53742ee9-ccb9-420c-8223-d05f90d8c1c3" providerId="ADAL" clId="{28433C15-0FB6-4A25-9BBE-BEE888822B6E}" dt="2020-03-12T14:15:41.119" v="809" actId="20577"/>
          <ac:spMkLst>
            <pc:docMk/>
            <pc:sldMk cId="2688190691" sldId="256"/>
            <ac:spMk id="3" creationId="{ED7B73D7-7718-4864-83BF-4A4A630DA977}"/>
          </ac:spMkLst>
        </pc:spChg>
      </pc:sldChg>
      <pc:sldChg chg="add ord">
        <pc:chgData name="Tomáš Marek" userId="53742ee9-ccb9-420c-8223-d05f90d8c1c3" providerId="ADAL" clId="{28433C15-0FB6-4A25-9BBE-BEE888822B6E}" dt="2020-03-12T15:09:42.552" v="2133"/>
        <pc:sldMkLst>
          <pc:docMk/>
          <pc:sldMk cId="1432455998" sldId="270"/>
        </pc:sldMkLst>
      </pc:sldChg>
      <pc:sldChg chg="del">
        <pc:chgData name="Tomáš Marek" userId="53742ee9-ccb9-420c-8223-d05f90d8c1c3" providerId="ADAL" clId="{28433C15-0FB6-4A25-9BBE-BEE888822B6E}" dt="2020-03-12T14:59:08.975" v="2124" actId="47"/>
        <pc:sldMkLst>
          <pc:docMk/>
          <pc:sldMk cId="770491254" sldId="276"/>
        </pc:sldMkLst>
      </pc:sldChg>
      <pc:sldChg chg="add del ord">
        <pc:chgData name="Tomáš Marek" userId="53742ee9-ccb9-420c-8223-d05f90d8c1c3" providerId="ADAL" clId="{28433C15-0FB6-4A25-9BBE-BEE888822B6E}" dt="2020-03-18T06:58:52.679" v="3171" actId="47"/>
        <pc:sldMkLst>
          <pc:docMk/>
          <pc:sldMk cId="2198294557" sldId="278"/>
        </pc:sldMkLst>
      </pc:sldChg>
      <pc:sldChg chg="modSp add mod ord modNotesTx">
        <pc:chgData name="Tomáš Marek" userId="53742ee9-ccb9-420c-8223-d05f90d8c1c3" providerId="ADAL" clId="{28433C15-0FB6-4A25-9BBE-BEE888822B6E}" dt="2020-03-12T14:07:40.137" v="707" actId="20577"/>
        <pc:sldMkLst>
          <pc:docMk/>
          <pc:sldMk cId="2185869768" sldId="279"/>
        </pc:sldMkLst>
        <pc:spChg chg="mod">
          <ac:chgData name="Tomáš Marek" userId="53742ee9-ccb9-420c-8223-d05f90d8c1c3" providerId="ADAL" clId="{28433C15-0FB6-4A25-9BBE-BEE888822B6E}" dt="2020-03-12T14:02:05.027" v="649" actId="20577"/>
          <ac:spMkLst>
            <pc:docMk/>
            <pc:sldMk cId="2185869768" sldId="279"/>
            <ac:spMk id="2" creationId="{E209F327-8728-419D-B50C-3E0F7BAA1C14}"/>
          </ac:spMkLst>
        </pc:spChg>
        <pc:spChg chg="mod">
          <ac:chgData name="Tomáš Marek" userId="53742ee9-ccb9-420c-8223-d05f90d8c1c3" providerId="ADAL" clId="{28433C15-0FB6-4A25-9BBE-BEE888822B6E}" dt="2020-03-12T14:06:32.451" v="677" actId="20577"/>
          <ac:spMkLst>
            <pc:docMk/>
            <pc:sldMk cId="2185869768" sldId="279"/>
            <ac:spMk id="3" creationId="{94C430B4-610A-4367-A6A2-E2B536287A2F}"/>
          </ac:spMkLst>
        </pc:spChg>
      </pc:sldChg>
      <pc:sldChg chg="add ord">
        <pc:chgData name="Tomáš Marek" userId="53742ee9-ccb9-420c-8223-d05f90d8c1c3" providerId="ADAL" clId="{28433C15-0FB6-4A25-9BBE-BEE888822B6E}" dt="2020-03-12T14:01:59.751" v="641"/>
        <pc:sldMkLst>
          <pc:docMk/>
          <pc:sldMk cId="652160293" sldId="280"/>
        </pc:sldMkLst>
      </pc:sldChg>
      <pc:sldChg chg="add ord modNotesTx">
        <pc:chgData name="Tomáš Marek" userId="53742ee9-ccb9-420c-8223-d05f90d8c1c3" providerId="ADAL" clId="{28433C15-0FB6-4A25-9BBE-BEE888822B6E}" dt="2020-03-12T14:11:31.860" v="770" actId="20577"/>
        <pc:sldMkLst>
          <pc:docMk/>
          <pc:sldMk cId="2646143988" sldId="281"/>
        </pc:sldMkLst>
      </pc:sldChg>
      <pc:sldChg chg="modSp add mod ord">
        <pc:chgData name="Tomáš Marek" userId="53742ee9-ccb9-420c-8223-d05f90d8c1c3" providerId="ADAL" clId="{28433C15-0FB6-4A25-9BBE-BEE888822B6E}" dt="2020-03-12T14:14:46.359" v="777" actId="20577"/>
        <pc:sldMkLst>
          <pc:docMk/>
          <pc:sldMk cId="2833345828" sldId="282"/>
        </pc:sldMkLst>
        <pc:spChg chg="mod">
          <ac:chgData name="Tomáš Marek" userId="53742ee9-ccb9-420c-8223-d05f90d8c1c3" providerId="ADAL" clId="{28433C15-0FB6-4A25-9BBE-BEE888822B6E}" dt="2020-03-12T14:14:46.359" v="777" actId="20577"/>
          <ac:spMkLst>
            <pc:docMk/>
            <pc:sldMk cId="2833345828" sldId="282"/>
            <ac:spMk id="3" creationId="{1795A482-F6D3-467E-B719-667A0FA07270}"/>
          </ac:spMkLst>
        </pc:spChg>
      </pc:sldChg>
      <pc:sldChg chg="add ord">
        <pc:chgData name="Tomáš Marek" userId="53742ee9-ccb9-420c-8223-d05f90d8c1c3" providerId="ADAL" clId="{28433C15-0FB6-4A25-9BBE-BEE888822B6E}" dt="2020-03-12T14:01:59.751" v="641"/>
        <pc:sldMkLst>
          <pc:docMk/>
          <pc:sldMk cId="1614239034" sldId="283"/>
        </pc:sldMkLst>
      </pc:sldChg>
      <pc:sldChg chg="modSp add mod ord modNotesTx">
        <pc:chgData name="Tomáš Marek" userId="53742ee9-ccb9-420c-8223-d05f90d8c1c3" providerId="ADAL" clId="{28433C15-0FB6-4A25-9BBE-BEE888822B6E}" dt="2020-03-12T14:22:03.022" v="862" actId="20577"/>
        <pc:sldMkLst>
          <pc:docMk/>
          <pc:sldMk cId="7467913" sldId="284"/>
        </pc:sldMkLst>
        <pc:spChg chg="mod">
          <ac:chgData name="Tomáš Marek" userId="53742ee9-ccb9-420c-8223-d05f90d8c1c3" providerId="ADAL" clId="{28433C15-0FB6-4A25-9BBE-BEE888822B6E}" dt="2020-03-12T14:22:03.022" v="862" actId="20577"/>
          <ac:spMkLst>
            <pc:docMk/>
            <pc:sldMk cId="7467913" sldId="284"/>
            <ac:spMk id="2" creationId="{A9498069-3DD9-47A4-94E4-A4B18D5F5DBA}"/>
          </ac:spMkLst>
        </pc:spChg>
      </pc:sldChg>
      <pc:sldChg chg="modSp add mod ord modNotesTx">
        <pc:chgData name="Tomáš Marek" userId="53742ee9-ccb9-420c-8223-d05f90d8c1c3" providerId="ADAL" clId="{28433C15-0FB6-4A25-9BBE-BEE888822B6E}" dt="2020-03-12T14:59:45.613" v="2126"/>
        <pc:sldMkLst>
          <pc:docMk/>
          <pc:sldMk cId="3081730646" sldId="285"/>
        </pc:sldMkLst>
        <pc:spChg chg="mod">
          <ac:chgData name="Tomáš Marek" userId="53742ee9-ccb9-420c-8223-d05f90d8c1c3" providerId="ADAL" clId="{28433C15-0FB6-4A25-9BBE-BEE888822B6E}" dt="2020-03-12T14:22:29.597" v="882" actId="20577"/>
          <ac:spMkLst>
            <pc:docMk/>
            <pc:sldMk cId="3081730646" sldId="285"/>
            <ac:spMk id="2" creationId="{1A284823-3414-4E02-B075-B69FFB85C474}"/>
          </ac:spMkLst>
        </pc:spChg>
      </pc:sldChg>
      <pc:sldChg chg="modSp add mod ord modNotesTx">
        <pc:chgData name="Tomáš Marek" userId="53742ee9-ccb9-420c-8223-d05f90d8c1c3" providerId="ADAL" clId="{28433C15-0FB6-4A25-9BBE-BEE888822B6E}" dt="2020-03-12T15:16:53.105" v="2213" actId="20577"/>
        <pc:sldMkLst>
          <pc:docMk/>
          <pc:sldMk cId="1687129633" sldId="286"/>
        </pc:sldMkLst>
        <pc:spChg chg="mod">
          <ac:chgData name="Tomáš Marek" userId="53742ee9-ccb9-420c-8223-d05f90d8c1c3" providerId="ADAL" clId="{28433C15-0FB6-4A25-9BBE-BEE888822B6E}" dt="2020-03-12T15:16:53.105" v="2213" actId="20577"/>
          <ac:spMkLst>
            <pc:docMk/>
            <pc:sldMk cId="1687129633" sldId="286"/>
            <ac:spMk id="3" creationId="{18BFF143-17DD-4EA4-860D-B7BB7D72CAD8}"/>
          </ac:spMkLst>
        </pc:spChg>
      </pc:sldChg>
      <pc:sldChg chg="modSp add mod ord modNotesTx">
        <pc:chgData name="Tomáš Marek" userId="53742ee9-ccb9-420c-8223-d05f90d8c1c3" providerId="ADAL" clId="{28433C15-0FB6-4A25-9BBE-BEE888822B6E}" dt="2020-03-12T15:16:15.271" v="2178" actId="20577"/>
        <pc:sldMkLst>
          <pc:docMk/>
          <pc:sldMk cId="3673548643" sldId="287"/>
        </pc:sldMkLst>
        <pc:spChg chg="mod">
          <ac:chgData name="Tomáš Marek" userId="53742ee9-ccb9-420c-8223-d05f90d8c1c3" providerId="ADAL" clId="{28433C15-0FB6-4A25-9BBE-BEE888822B6E}" dt="2020-03-12T15:16:15.271" v="2178" actId="20577"/>
          <ac:spMkLst>
            <pc:docMk/>
            <pc:sldMk cId="3673548643" sldId="287"/>
            <ac:spMk id="3" creationId="{3F328F4D-7A6E-45D9-B590-D81A8EA5E68A}"/>
          </ac:spMkLst>
        </pc:spChg>
      </pc:sldChg>
      <pc:sldChg chg="modSp add mod ord">
        <pc:chgData name="Tomáš Marek" userId="53742ee9-ccb9-420c-8223-d05f90d8c1c3" providerId="ADAL" clId="{28433C15-0FB6-4A25-9BBE-BEE888822B6E}" dt="2020-03-12T15:16:45.123" v="2211" actId="20577"/>
        <pc:sldMkLst>
          <pc:docMk/>
          <pc:sldMk cId="2979411748" sldId="288"/>
        </pc:sldMkLst>
        <pc:spChg chg="mod">
          <ac:chgData name="Tomáš Marek" userId="53742ee9-ccb9-420c-8223-d05f90d8c1c3" providerId="ADAL" clId="{28433C15-0FB6-4A25-9BBE-BEE888822B6E}" dt="2020-03-12T15:16:45.123" v="2211" actId="20577"/>
          <ac:spMkLst>
            <pc:docMk/>
            <pc:sldMk cId="2979411748" sldId="288"/>
            <ac:spMk id="3" creationId="{B8E2AF05-EA63-4ABC-98A2-D2C50974AA31}"/>
          </ac:spMkLst>
        </pc:spChg>
      </pc:sldChg>
      <pc:sldChg chg="modSp add mod ord modNotesTx">
        <pc:chgData name="Tomáš Marek" userId="53742ee9-ccb9-420c-8223-d05f90d8c1c3" providerId="ADAL" clId="{28433C15-0FB6-4A25-9BBE-BEE888822B6E}" dt="2020-03-12T14:46:48.532" v="1535" actId="20577"/>
        <pc:sldMkLst>
          <pc:docMk/>
          <pc:sldMk cId="383573207" sldId="289"/>
        </pc:sldMkLst>
        <pc:spChg chg="mod">
          <ac:chgData name="Tomáš Marek" userId="53742ee9-ccb9-420c-8223-d05f90d8c1c3" providerId="ADAL" clId="{28433C15-0FB6-4A25-9BBE-BEE888822B6E}" dt="2020-03-12T14:46:04.421" v="1484" actId="20577"/>
          <ac:spMkLst>
            <pc:docMk/>
            <pc:sldMk cId="383573207" sldId="289"/>
            <ac:spMk id="3" creationId="{FB965F42-259C-4CF7-A3B1-BDB09CC1972C}"/>
          </ac:spMkLst>
        </pc:spChg>
      </pc:sldChg>
      <pc:sldChg chg="add ord">
        <pc:chgData name="Tomáš Marek" userId="53742ee9-ccb9-420c-8223-d05f90d8c1c3" providerId="ADAL" clId="{28433C15-0FB6-4A25-9BBE-BEE888822B6E}" dt="2020-03-12T14:04:32.416" v="659"/>
        <pc:sldMkLst>
          <pc:docMk/>
          <pc:sldMk cId="3797392035" sldId="290"/>
        </pc:sldMkLst>
      </pc:sldChg>
      <pc:sldChg chg="add ord">
        <pc:chgData name="Tomáš Marek" userId="53742ee9-ccb9-420c-8223-d05f90d8c1c3" providerId="ADAL" clId="{28433C15-0FB6-4A25-9BBE-BEE888822B6E}" dt="2020-03-12T14:04:32.416" v="659"/>
        <pc:sldMkLst>
          <pc:docMk/>
          <pc:sldMk cId="2143225561" sldId="291"/>
        </pc:sldMkLst>
      </pc:sldChg>
      <pc:sldChg chg="add ord">
        <pc:chgData name="Tomáš Marek" userId="53742ee9-ccb9-420c-8223-d05f90d8c1c3" providerId="ADAL" clId="{28433C15-0FB6-4A25-9BBE-BEE888822B6E}" dt="2020-03-12T14:04:32.416" v="659"/>
        <pc:sldMkLst>
          <pc:docMk/>
          <pc:sldMk cId="3469734569" sldId="292"/>
        </pc:sldMkLst>
      </pc:sldChg>
      <pc:sldChg chg="add ord modNotesTx">
        <pc:chgData name="Tomáš Marek" userId="53742ee9-ccb9-420c-8223-d05f90d8c1c3" providerId="ADAL" clId="{28433C15-0FB6-4A25-9BBE-BEE888822B6E}" dt="2020-03-12T14:44:05.800" v="1483" actId="20577"/>
        <pc:sldMkLst>
          <pc:docMk/>
          <pc:sldMk cId="1784822084" sldId="293"/>
        </pc:sldMkLst>
      </pc:sldChg>
      <pc:sldChg chg="add ord">
        <pc:chgData name="Tomáš Marek" userId="53742ee9-ccb9-420c-8223-d05f90d8c1c3" providerId="ADAL" clId="{28433C15-0FB6-4A25-9BBE-BEE888822B6E}" dt="2020-03-12T14:04:32.416" v="659"/>
        <pc:sldMkLst>
          <pc:docMk/>
          <pc:sldMk cId="282973647" sldId="295"/>
        </pc:sldMkLst>
      </pc:sldChg>
      <pc:sldChg chg="modSp add mod ord modNotesTx">
        <pc:chgData name="Tomáš Marek" userId="53742ee9-ccb9-420c-8223-d05f90d8c1c3" providerId="ADAL" clId="{28433C15-0FB6-4A25-9BBE-BEE888822B6E}" dt="2020-03-12T15:17:15.381" v="2229" actId="20577"/>
        <pc:sldMkLst>
          <pc:docMk/>
          <pc:sldMk cId="933523144" sldId="296"/>
        </pc:sldMkLst>
        <pc:spChg chg="mod">
          <ac:chgData name="Tomáš Marek" userId="53742ee9-ccb9-420c-8223-d05f90d8c1c3" providerId="ADAL" clId="{28433C15-0FB6-4A25-9BBE-BEE888822B6E}" dt="2020-03-12T15:17:15.381" v="2229" actId="20577"/>
          <ac:spMkLst>
            <pc:docMk/>
            <pc:sldMk cId="933523144" sldId="296"/>
            <ac:spMk id="3" creationId="{9768100F-6835-440E-861A-2CB39333E29F}"/>
          </ac:spMkLst>
        </pc:spChg>
      </pc:sldChg>
      <pc:sldChg chg="modSp add mod ord">
        <pc:chgData name="Tomáš Marek" userId="53742ee9-ccb9-420c-8223-d05f90d8c1c3" providerId="ADAL" clId="{28433C15-0FB6-4A25-9BBE-BEE888822B6E}" dt="2020-03-12T15:15:56.250" v="2177" actId="20577"/>
        <pc:sldMkLst>
          <pc:docMk/>
          <pc:sldMk cId="1788443289" sldId="297"/>
        </pc:sldMkLst>
        <pc:spChg chg="mod">
          <ac:chgData name="Tomáš Marek" userId="53742ee9-ccb9-420c-8223-d05f90d8c1c3" providerId="ADAL" clId="{28433C15-0FB6-4A25-9BBE-BEE888822B6E}" dt="2020-03-12T15:15:56.250" v="2177" actId="20577"/>
          <ac:spMkLst>
            <pc:docMk/>
            <pc:sldMk cId="1788443289" sldId="297"/>
            <ac:spMk id="2" creationId="{BD012567-E3C0-464C-A5B3-C4F163CFAB3B}"/>
          </ac:spMkLst>
        </pc:spChg>
      </pc:sldChg>
      <pc:sldChg chg="modSp add mod ord">
        <pc:chgData name="Tomáš Marek" userId="53742ee9-ccb9-420c-8223-d05f90d8c1c3" providerId="ADAL" clId="{28433C15-0FB6-4A25-9BBE-BEE888822B6E}" dt="2020-03-12T15:15:46.654" v="2169" actId="20577"/>
        <pc:sldMkLst>
          <pc:docMk/>
          <pc:sldMk cId="1308068867" sldId="298"/>
        </pc:sldMkLst>
        <pc:spChg chg="mod">
          <ac:chgData name="Tomáš Marek" userId="53742ee9-ccb9-420c-8223-d05f90d8c1c3" providerId="ADAL" clId="{28433C15-0FB6-4A25-9BBE-BEE888822B6E}" dt="2020-03-12T15:15:46.654" v="2169" actId="20577"/>
          <ac:spMkLst>
            <pc:docMk/>
            <pc:sldMk cId="1308068867" sldId="298"/>
            <ac:spMk id="2" creationId="{BD012567-E3C0-464C-A5B3-C4F163CFAB3B}"/>
          </ac:spMkLst>
        </pc:spChg>
      </pc:sldChg>
      <pc:sldChg chg="add del ord">
        <pc:chgData name="Tomáš Marek" userId="53742ee9-ccb9-420c-8223-d05f90d8c1c3" providerId="ADAL" clId="{28433C15-0FB6-4A25-9BBE-BEE888822B6E}" dt="2020-03-12T15:15:42.542" v="2161" actId="47"/>
        <pc:sldMkLst>
          <pc:docMk/>
          <pc:sldMk cId="3053374410" sldId="300"/>
        </pc:sldMkLst>
      </pc:sldChg>
      <pc:sldChg chg="add ord">
        <pc:chgData name="Tomáš Marek" userId="53742ee9-ccb9-420c-8223-d05f90d8c1c3" providerId="ADAL" clId="{28433C15-0FB6-4A25-9BBE-BEE888822B6E}" dt="2020-03-12T15:09:42.552" v="2133"/>
        <pc:sldMkLst>
          <pc:docMk/>
          <pc:sldMk cId="3233302636" sldId="301"/>
        </pc:sldMkLst>
      </pc:sldChg>
      <pc:sldChg chg="modSp add del mod ord modNotesTx">
        <pc:chgData name="Tomáš Marek" userId="53742ee9-ccb9-420c-8223-d05f90d8c1c3" providerId="ADAL" clId="{28433C15-0FB6-4A25-9BBE-BEE888822B6E}" dt="2020-03-18T06:58:52.679" v="3171" actId="47"/>
        <pc:sldMkLst>
          <pc:docMk/>
          <pc:sldMk cId="1207196088" sldId="302"/>
        </pc:sldMkLst>
        <pc:spChg chg="mod">
          <ac:chgData name="Tomáš Marek" userId="53742ee9-ccb9-420c-8223-d05f90d8c1c3" providerId="ADAL" clId="{28433C15-0FB6-4A25-9BBE-BEE888822B6E}" dt="2020-03-12T13:52:06.326" v="198" actId="20577"/>
          <ac:spMkLst>
            <pc:docMk/>
            <pc:sldMk cId="1207196088" sldId="302"/>
            <ac:spMk id="3" creationId="{F53B1486-E576-483E-8799-EBE0BF9F8AB4}"/>
          </ac:spMkLst>
        </pc:spChg>
      </pc:sldChg>
      <pc:sldChg chg="add del ord modNotesTx">
        <pc:chgData name="Tomáš Marek" userId="53742ee9-ccb9-420c-8223-d05f90d8c1c3" providerId="ADAL" clId="{28433C15-0FB6-4A25-9BBE-BEE888822B6E}" dt="2020-03-18T06:58:52.679" v="3171" actId="47"/>
        <pc:sldMkLst>
          <pc:docMk/>
          <pc:sldMk cId="3071789045" sldId="304"/>
        </pc:sldMkLst>
      </pc:sldChg>
      <pc:sldChg chg="add del ord">
        <pc:chgData name="Tomáš Marek" userId="53742ee9-ccb9-420c-8223-d05f90d8c1c3" providerId="ADAL" clId="{28433C15-0FB6-4A25-9BBE-BEE888822B6E}" dt="2020-03-18T06:58:52.679" v="3171" actId="47"/>
        <pc:sldMkLst>
          <pc:docMk/>
          <pc:sldMk cId="2906386342" sldId="306"/>
        </pc:sldMkLst>
      </pc:sldChg>
      <pc:sldChg chg="add del ord">
        <pc:chgData name="Tomáš Marek" userId="53742ee9-ccb9-420c-8223-d05f90d8c1c3" providerId="ADAL" clId="{28433C15-0FB6-4A25-9BBE-BEE888822B6E}" dt="2020-03-18T06:58:52.679" v="3171" actId="47"/>
        <pc:sldMkLst>
          <pc:docMk/>
          <pc:sldMk cId="1593217219" sldId="309"/>
        </pc:sldMkLst>
      </pc:sldChg>
      <pc:sldChg chg="add del ord">
        <pc:chgData name="Tomáš Marek" userId="53742ee9-ccb9-420c-8223-d05f90d8c1c3" providerId="ADAL" clId="{28433C15-0FB6-4A25-9BBE-BEE888822B6E}" dt="2020-03-18T06:58:52.679" v="3171" actId="47"/>
        <pc:sldMkLst>
          <pc:docMk/>
          <pc:sldMk cId="327069703" sldId="311"/>
        </pc:sldMkLst>
      </pc:sldChg>
      <pc:sldChg chg="add del ord modNotesTx">
        <pc:chgData name="Tomáš Marek" userId="53742ee9-ccb9-420c-8223-d05f90d8c1c3" providerId="ADAL" clId="{28433C15-0FB6-4A25-9BBE-BEE888822B6E}" dt="2020-03-18T06:58:52.679" v="3171" actId="47"/>
        <pc:sldMkLst>
          <pc:docMk/>
          <pc:sldMk cId="2761223701" sldId="312"/>
        </pc:sldMkLst>
      </pc:sldChg>
      <pc:sldChg chg="add del ord">
        <pc:chgData name="Tomáš Marek" userId="53742ee9-ccb9-420c-8223-d05f90d8c1c3" providerId="ADAL" clId="{28433C15-0FB6-4A25-9BBE-BEE888822B6E}" dt="2020-03-18T06:58:52.679" v="3171" actId="47"/>
        <pc:sldMkLst>
          <pc:docMk/>
          <pc:sldMk cId="418651594" sldId="313"/>
        </pc:sldMkLst>
      </pc:sldChg>
      <pc:sldChg chg="add ord">
        <pc:chgData name="Tomáš Marek" userId="53742ee9-ccb9-420c-8223-d05f90d8c1c3" providerId="ADAL" clId="{28433C15-0FB6-4A25-9BBE-BEE888822B6E}" dt="2020-03-12T14:01:59.751" v="641"/>
        <pc:sldMkLst>
          <pc:docMk/>
          <pc:sldMk cId="4200110969" sldId="316"/>
        </pc:sldMkLst>
      </pc:sldChg>
      <pc:sldChg chg="add del ord">
        <pc:chgData name="Tomáš Marek" userId="53742ee9-ccb9-420c-8223-d05f90d8c1c3" providerId="ADAL" clId="{28433C15-0FB6-4A25-9BBE-BEE888822B6E}" dt="2020-03-12T14:35:30.311" v="994" actId="47"/>
        <pc:sldMkLst>
          <pc:docMk/>
          <pc:sldMk cId="996734908" sldId="318"/>
        </pc:sldMkLst>
      </pc:sldChg>
      <pc:sldChg chg="add">
        <pc:chgData name="Tomáš Marek" userId="53742ee9-ccb9-420c-8223-d05f90d8c1c3" providerId="ADAL" clId="{28433C15-0FB6-4A25-9BBE-BEE888822B6E}" dt="2020-03-12T12:01:46.593" v="38"/>
        <pc:sldMkLst>
          <pc:docMk/>
          <pc:sldMk cId="583587935" sldId="319"/>
        </pc:sldMkLst>
      </pc:sldChg>
      <pc:sldChg chg="modSp add del mod ord">
        <pc:chgData name="Tomáš Marek" userId="53742ee9-ccb9-420c-8223-d05f90d8c1c3" providerId="ADAL" clId="{28433C15-0FB6-4A25-9BBE-BEE888822B6E}" dt="2020-03-12T13:51:35.797" v="169" actId="47"/>
        <pc:sldMkLst>
          <pc:docMk/>
          <pc:sldMk cId="1798166328" sldId="320"/>
        </pc:sldMkLst>
        <pc:spChg chg="mod">
          <ac:chgData name="Tomáš Marek" userId="53742ee9-ccb9-420c-8223-d05f90d8c1c3" providerId="ADAL" clId="{28433C15-0FB6-4A25-9BBE-BEE888822B6E}" dt="2020-03-12T13:47:35.756" v="79" actId="6549"/>
          <ac:spMkLst>
            <pc:docMk/>
            <pc:sldMk cId="1798166328" sldId="320"/>
            <ac:spMk id="5" creationId="{0CE3CDB9-B990-46E2-8432-5C12E07AD126}"/>
          </ac:spMkLst>
        </pc:spChg>
      </pc:sldChg>
      <pc:sldChg chg="del">
        <pc:chgData name="Tomáš Marek" userId="53742ee9-ccb9-420c-8223-d05f90d8c1c3" providerId="ADAL" clId="{28433C15-0FB6-4A25-9BBE-BEE888822B6E}" dt="2020-03-12T12:01:02.472" v="36" actId="47"/>
        <pc:sldMkLst>
          <pc:docMk/>
          <pc:sldMk cId="0" sldId="321"/>
        </pc:sldMkLst>
      </pc:sldChg>
      <pc:sldChg chg="add ord modNotesTx">
        <pc:chgData name="Tomáš Marek" userId="53742ee9-ccb9-420c-8223-d05f90d8c1c3" providerId="ADAL" clId="{28433C15-0FB6-4A25-9BBE-BEE888822B6E}" dt="2020-03-12T14:33:43.764" v="993" actId="20577"/>
        <pc:sldMkLst>
          <pc:docMk/>
          <pc:sldMk cId="2822090107" sldId="323"/>
        </pc:sldMkLst>
      </pc:sldChg>
      <pc:sldChg chg="del">
        <pc:chgData name="Tomáš Marek" userId="53742ee9-ccb9-420c-8223-d05f90d8c1c3" providerId="ADAL" clId="{28433C15-0FB6-4A25-9BBE-BEE888822B6E}" dt="2020-03-12T12:01:02.472" v="36" actId="47"/>
        <pc:sldMkLst>
          <pc:docMk/>
          <pc:sldMk cId="0" sldId="325"/>
        </pc:sldMkLst>
      </pc:sldChg>
      <pc:sldChg chg="del">
        <pc:chgData name="Tomáš Marek" userId="53742ee9-ccb9-420c-8223-d05f90d8c1c3" providerId="ADAL" clId="{28433C15-0FB6-4A25-9BBE-BEE888822B6E}" dt="2020-03-12T12:01:02.472" v="36" actId="47"/>
        <pc:sldMkLst>
          <pc:docMk/>
          <pc:sldMk cId="0" sldId="338"/>
        </pc:sldMkLst>
      </pc:sldChg>
      <pc:sldChg chg="del">
        <pc:chgData name="Tomáš Marek" userId="53742ee9-ccb9-420c-8223-d05f90d8c1c3" providerId="ADAL" clId="{28433C15-0FB6-4A25-9BBE-BEE888822B6E}" dt="2020-03-12T12:01:02.472" v="36" actId="47"/>
        <pc:sldMkLst>
          <pc:docMk/>
          <pc:sldMk cId="1783430792" sldId="381"/>
        </pc:sldMkLst>
      </pc:sldChg>
      <pc:sldChg chg="del">
        <pc:chgData name="Tomáš Marek" userId="53742ee9-ccb9-420c-8223-d05f90d8c1c3" providerId="ADAL" clId="{28433C15-0FB6-4A25-9BBE-BEE888822B6E}" dt="2020-03-12T12:01:02.472" v="36" actId="47"/>
        <pc:sldMkLst>
          <pc:docMk/>
          <pc:sldMk cId="2696040523" sldId="384"/>
        </pc:sldMkLst>
      </pc:sldChg>
      <pc:sldChg chg="del">
        <pc:chgData name="Tomáš Marek" userId="53742ee9-ccb9-420c-8223-d05f90d8c1c3" providerId="ADAL" clId="{28433C15-0FB6-4A25-9BBE-BEE888822B6E}" dt="2020-03-12T12:01:02.472" v="36" actId="47"/>
        <pc:sldMkLst>
          <pc:docMk/>
          <pc:sldMk cId="3640450256" sldId="385"/>
        </pc:sldMkLst>
      </pc:sldChg>
      <pc:sldChg chg="add">
        <pc:chgData name="Tomáš Marek" userId="53742ee9-ccb9-420c-8223-d05f90d8c1c3" providerId="ADAL" clId="{28433C15-0FB6-4A25-9BBE-BEE888822B6E}" dt="2020-03-12T13:45:44.852" v="41"/>
        <pc:sldMkLst>
          <pc:docMk/>
          <pc:sldMk cId="0" sldId="395"/>
        </pc:sldMkLst>
      </pc:sldChg>
      <pc:sldChg chg="add">
        <pc:chgData name="Tomáš Marek" userId="53742ee9-ccb9-420c-8223-d05f90d8c1c3" providerId="ADAL" clId="{28433C15-0FB6-4A25-9BBE-BEE888822B6E}" dt="2020-03-12T13:45:44.852" v="41"/>
        <pc:sldMkLst>
          <pc:docMk/>
          <pc:sldMk cId="1522126788" sldId="401"/>
        </pc:sldMkLst>
      </pc:sldChg>
      <pc:sldChg chg="add">
        <pc:chgData name="Tomáš Marek" userId="53742ee9-ccb9-420c-8223-d05f90d8c1c3" providerId="ADAL" clId="{28433C15-0FB6-4A25-9BBE-BEE888822B6E}" dt="2020-03-12T13:45:44.852" v="41"/>
        <pc:sldMkLst>
          <pc:docMk/>
          <pc:sldMk cId="3262877088" sldId="408"/>
        </pc:sldMkLst>
      </pc:sldChg>
      <pc:sldChg chg="add">
        <pc:chgData name="Tomáš Marek" userId="53742ee9-ccb9-420c-8223-d05f90d8c1c3" providerId="ADAL" clId="{28433C15-0FB6-4A25-9BBE-BEE888822B6E}" dt="2020-03-12T13:45:44.852" v="41"/>
        <pc:sldMkLst>
          <pc:docMk/>
          <pc:sldMk cId="97273025" sldId="409"/>
        </pc:sldMkLst>
      </pc:sldChg>
      <pc:sldChg chg="modSp add mod">
        <pc:chgData name="Tomáš Marek" userId="53742ee9-ccb9-420c-8223-d05f90d8c1c3" providerId="ADAL" clId="{28433C15-0FB6-4A25-9BBE-BEE888822B6E}" dt="2020-03-12T15:00:14.254" v="2130" actId="20577"/>
        <pc:sldMkLst>
          <pc:docMk/>
          <pc:sldMk cId="2817759882" sldId="410"/>
        </pc:sldMkLst>
        <pc:spChg chg="mod">
          <ac:chgData name="Tomáš Marek" userId="53742ee9-ccb9-420c-8223-d05f90d8c1c3" providerId="ADAL" clId="{28433C15-0FB6-4A25-9BBE-BEE888822B6E}" dt="2020-03-12T15:00:14.254" v="2130" actId="20577"/>
          <ac:spMkLst>
            <pc:docMk/>
            <pc:sldMk cId="2817759882" sldId="410"/>
            <ac:spMk id="3" creationId="{00000000-0000-0000-0000-000000000000}"/>
          </ac:spMkLst>
        </pc:spChg>
      </pc:sldChg>
      <pc:sldChg chg="add">
        <pc:chgData name="Tomáš Marek" userId="53742ee9-ccb9-420c-8223-d05f90d8c1c3" providerId="ADAL" clId="{28433C15-0FB6-4A25-9BBE-BEE888822B6E}" dt="2020-03-12T13:45:44.852" v="41"/>
        <pc:sldMkLst>
          <pc:docMk/>
          <pc:sldMk cId="2145960685" sldId="420"/>
        </pc:sldMkLst>
      </pc:sldChg>
      <pc:sldChg chg="modSp mod">
        <pc:chgData name="Tomáš Marek" userId="53742ee9-ccb9-420c-8223-d05f90d8c1c3" providerId="ADAL" clId="{28433C15-0FB6-4A25-9BBE-BEE888822B6E}" dt="2020-03-13T06:13:06.139" v="3110" actId="20577"/>
        <pc:sldMkLst>
          <pc:docMk/>
          <pc:sldMk cId="1367388404" sldId="483"/>
        </pc:sldMkLst>
        <pc:spChg chg="mod">
          <ac:chgData name="Tomáš Marek" userId="53742ee9-ccb9-420c-8223-d05f90d8c1c3" providerId="ADAL" clId="{28433C15-0FB6-4A25-9BBE-BEE888822B6E}" dt="2020-03-13T06:13:06.139" v="3110" actId="20577"/>
          <ac:spMkLst>
            <pc:docMk/>
            <pc:sldMk cId="1367388404" sldId="483"/>
            <ac:spMk id="3" creationId="{6BEE9D9D-5263-41B8-90DD-748FA8676935}"/>
          </ac:spMkLst>
        </pc:spChg>
      </pc:sldChg>
      <pc:sldChg chg="add">
        <pc:chgData name="Tomáš Marek" userId="53742ee9-ccb9-420c-8223-d05f90d8c1c3" providerId="ADAL" clId="{28433C15-0FB6-4A25-9BBE-BEE888822B6E}" dt="2020-03-12T13:45:44.852" v="41"/>
        <pc:sldMkLst>
          <pc:docMk/>
          <pc:sldMk cId="0" sldId="484"/>
        </pc:sldMkLst>
      </pc:sldChg>
      <pc:sldChg chg="del">
        <pc:chgData name="Tomáš Marek" userId="53742ee9-ccb9-420c-8223-d05f90d8c1c3" providerId="ADAL" clId="{28433C15-0FB6-4A25-9BBE-BEE888822B6E}" dt="2020-03-12T12:01:02.472" v="36" actId="47"/>
        <pc:sldMkLst>
          <pc:docMk/>
          <pc:sldMk cId="2315830051" sldId="484"/>
        </pc:sldMkLst>
      </pc:sldChg>
      <pc:sldChg chg="del">
        <pc:chgData name="Tomáš Marek" userId="53742ee9-ccb9-420c-8223-d05f90d8c1c3" providerId="ADAL" clId="{28433C15-0FB6-4A25-9BBE-BEE888822B6E}" dt="2020-03-12T12:01:02.472" v="36" actId="47"/>
        <pc:sldMkLst>
          <pc:docMk/>
          <pc:sldMk cId="1404981116" sldId="485"/>
        </pc:sldMkLst>
      </pc:sldChg>
      <pc:sldChg chg="del">
        <pc:chgData name="Tomáš Marek" userId="53742ee9-ccb9-420c-8223-d05f90d8c1c3" providerId="ADAL" clId="{28433C15-0FB6-4A25-9BBE-BEE888822B6E}" dt="2020-03-12T12:01:02.472" v="36" actId="47"/>
        <pc:sldMkLst>
          <pc:docMk/>
          <pc:sldMk cId="3309823247" sldId="486"/>
        </pc:sldMkLst>
      </pc:sldChg>
      <pc:sldChg chg="del">
        <pc:chgData name="Tomáš Marek" userId="53742ee9-ccb9-420c-8223-d05f90d8c1c3" providerId="ADAL" clId="{28433C15-0FB6-4A25-9BBE-BEE888822B6E}" dt="2020-03-12T12:01:02.472" v="36" actId="47"/>
        <pc:sldMkLst>
          <pc:docMk/>
          <pc:sldMk cId="345925823" sldId="487"/>
        </pc:sldMkLst>
      </pc:sldChg>
      <pc:sldChg chg="del">
        <pc:chgData name="Tomáš Marek" userId="53742ee9-ccb9-420c-8223-d05f90d8c1c3" providerId="ADAL" clId="{28433C15-0FB6-4A25-9BBE-BEE888822B6E}" dt="2020-03-12T12:01:02.472" v="36" actId="47"/>
        <pc:sldMkLst>
          <pc:docMk/>
          <pc:sldMk cId="3109972517" sldId="488"/>
        </pc:sldMkLst>
      </pc:sldChg>
      <pc:sldChg chg="del">
        <pc:chgData name="Tomáš Marek" userId="53742ee9-ccb9-420c-8223-d05f90d8c1c3" providerId="ADAL" clId="{28433C15-0FB6-4A25-9BBE-BEE888822B6E}" dt="2020-03-12T12:01:02.472" v="36" actId="47"/>
        <pc:sldMkLst>
          <pc:docMk/>
          <pc:sldMk cId="875955908" sldId="489"/>
        </pc:sldMkLst>
      </pc:sldChg>
      <pc:sldChg chg="del">
        <pc:chgData name="Tomáš Marek" userId="53742ee9-ccb9-420c-8223-d05f90d8c1c3" providerId="ADAL" clId="{28433C15-0FB6-4A25-9BBE-BEE888822B6E}" dt="2020-03-12T12:01:02.472" v="36" actId="47"/>
        <pc:sldMkLst>
          <pc:docMk/>
          <pc:sldMk cId="1952700062" sldId="490"/>
        </pc:sldMkLst>
      </pc:sldChg>
      <pc:sldChg chg="del">
        <pc:chgData name="Tomáš Marek" userId="53742ee9-ccb9-420c-8223-d05f90d8c1c3" providerId="ADAL" clId="{28433C15-0FB6-4A25-9BBE-BEE888822B6E}" dt="2020-03-12T12:01:02.472" v="36" actId="47"/>
        <pc:sldMkLst>
          <pc:docMk/>
          <pc:sldMk cId="3418338085" sldId="493"/>
        </pc:sldMkLst>
      </pc:sldChg>
      <pc:sldChg chg="del">
        <pc:chgData name="Tomáš Marek" userId="53742ee9-ccb9-420c-8223-d05f90d8c1c3" providerId="ADAL" clId="{28433C15-0FB6-4A25-9BBE-BEE888822B6E}" dt="2020-03-12T12:01:02.472" v="36" actId="47"/>
        <pc:sldMkLst>
          <pc:docMk/>
          <pc:sldMk cId="2399410429" sldId="494"/>
        </pc:sldMkLst>
      </pc:sldChg>
      <pc:sldChg chg="del">
        <pc:chgData name="Tomáš Marek" userId="53742ee9-ccb9-420c-8223-d05f90d8c1c3" providerId="ADAL" clId="{28433C15-0FB6-4A25-9BBE-BEE888822B6E}" dt="2020-03-12T12:01:02.472" v="36" actId="47"/>
        <pc:sldMkLst>
          <pc:docMk/>
          <pc:sldMk cId="222111953" sldId="495"/>
        </pc:sldMkLst>
      </pc:sldChg>
      <pc:sldChg chg="del">
        <pc:chgData name="Tomáš Marek" userId="53742ee9-ccb9-420c-8223-d05f90d8c1c3" providerId="ADAL" clId="{28433C15-0FB6-4A25-9BBE-BEE888822B6E}" dt="2020-03-12T12:01:02.472" v="36" actId="47"/>
        <pc:sldMkLst>
          <pc:docMk/>
          <pc:sldMk cId="3362610171" sldId="496"/>
        </pc:sldMkLst>
      </pc:sldChg>
      <pc:sldChg chg="del">
        <pc:chgData name="Tomáš Marek" userId="53742ee9-ccb9-420c-8223-d05f90d8c1c3" providerId="ADAL" clId="{28433C15-0FB6-4A25-9BBE-BEE888822B6E}" dt="2020-03-12T12:01:02.472" v="36" actId="47"/>
        <pc:sldMkLst>
          <pc:docMk/>
          <pc:sldMk cId="3721521838" sldId="497"/>
        </pc:sldMkLst>
      </pc:sldChg>
      <pc:sldChg chg="del">
        <pc:chgData name="Tomáš Marek" userId="53742ee9-ccb9-420c-8223-d05f90d8c1c3" providerId="ADAL" clId="{28433C15-0FB6-4A25-9BBE-BEE888822B6E}" dt="2020-03-12T12:01:02.472" v="36" actId="47"/>
        <pc:sldMkLst>
          <pc:docMk/>
          <pc:sldMk cId="60599264" sldId="498"/>
        </pc:sldMkLst>
      </pc:sldChg>
      <pc:sldChg chg="del">
        <pc:chgData name="Tomáš Marek" userId="53742ee9-ccb9-420c-8223-d05f90d8c1c3" providerId="ADAL" clId="{28433C15-0FB6-4A25-9BBE-BEE888822B6E}" dt="2020-03-12T12:01:02.472" v="36" actId="47"/>
        <pc:sldMkLst>
          <pc:docMk/>
          <pc:sldMk cId="3199928276" sldId="500"/>
        </pc:sldMkLst>
      </pc:sldChg>
      <pc:sldChg chg="del">
        <pc:chgData name="Tomáš Marek" userId="53742ee9-ccb9-420c-8223-d05f90d8c1c3" providerId="ADAL" clId="{28433C15-0FB6-4A25-9BBE-BEE888822B6E}" dt="2020-03-12T12:01:02.472" v="36" actId="47"/>
        <pc:sldMkLst>
          <pc:docMk/>
          <pc:sldMk cId="2567149960" sldId="501"/>
        </pc:sldMkLst>
      </pc:sldChg>
      <pc:sldChg chg="del">
        <pc:chgData name="Tomáš Marek" userId="53742ee9-ccb9-420c-8223-d05f90d8c1c3" providerId="ADAL" clId="{28433C15-0FB6-4A25-9BBE-BEE888822B6E}" dt="2020-03-12T12:01:02.472" v="36" actId="47"/>
        <pc:sldMkLst>
          <pc:docMk/>
          <pc:sldMk cId="4263254539" sldId="502"/>
        </pc:sldMkLst>
      </pc:sldChg>
      <pc:sldChg chg="del">
        <pc:chgData name="Tomáš Marek" userId="53742ee9-ccb9-420c-8223-d05f90d8c1c3" providerId="ADAL" clId="{28433C15-0FB6-4A25-9BBE-BEE888822B6E}" dt="2020-03-12T12:01:02.472" v="36" actId="47"/>
        <pc:sldMkLst>
          <pc:docMk/>
          <pc:sldMk cId="2402873385" sldId="503"/>
        </pc:sldMkLst>
      </pc:sldChg>
      <pc:sldChg chg="del">
        <pc:chgData name="Tomáš Marek" userId="53742ee9-ccb9-420c-8223-d05f90d8c1c3" providerId="ADAL" clId="{28433C15-0FB6-4A25-9BBE-BEE888822B6E}" dt="2020-03-12T12:01:02.472" v="36" actId="47"/>
        <pc:sldMkLst>
          <pc:docMk/>
          <pc:sldMk cId="3136394531" sldId="504"/>
        </pc:sldMkLst>
      </pc:sldChg>
      <pc:sldChg chg="del">
        <pc:chgData name="Tomáš Marek" userId="53742ee9-ccb9-420c-8223-d05f90d8c1c3" providerId="ADAL" clId="{28433C15-0FB6-4A25-9BBE-BEE888822B6E}" dt="2020-03-12T12:01:02.472" v="36" actId="47"/>
        <pc:sldMkLst>
          <pc:docMk/>
          <pc:sldMk cId="3565482861" sldId="505"/>
        </pc:sldMkLst>
      </pc:sldChg>
      <pc:sldChg chg="del">
        <pc:chgData name="Tomáš Marek" userId="53742ee9-ccb9-420c-8223-d05f90d8c1c3" providerId="ADAL" clId="{28433C15-0FB6-4A25-9BBE-BEE888822B6E}" dt="2020-03-12T12:01:02.472" v="36" actId="47"/>
        <pc:sldMkLst>
          <pc:docMk/>
          <pc:sldMk cId="2140862335" sldId="508"/>
        </pc:sldMkLst>
      </pc:sldChg>
      <pc:sldChg chg="del">
        <pc:chgData name="Tomáš Marek" userId="53742ee9-ccb9-420c-8223-d05f90d8c1c3" providerId="ADAL" clId="{28433C15-0FB6-4A25-9BBE-BEE888822B6E}" dt="2020-03-12T12:01:02.472" v="36" actId="47"/>
        <pc:sldMkLst>
          <pc:docMk/>
          <pc:sldMk cId="380199852" sldId="509"/>
        </pc:sldMkLst>
      </pc:sldChg>
      <pc:sldChg chg="del">
        <pc:chgData name="Tomáš Marek" userId="53742ee9-ccb9-420c-8223-d05f90d8c1c3" providerId="ADAL" clId="{28433C15-0FB6-4A25-9BBE-BEE888822B6E}" dt="2020-03-12T12:01:02.472" v="36" actId="47"/>
        <pc:sldMkLst>
          <pc:docMk/>
          <pc:sldMk cId="3668275528" sldId="510"/>
        </pc:sldMkLst>
      </pc:sldChg>
      <pc:sldChg chg="del">
        <pc:chgData name="Tomáš Marek" userId="53742ee9-ccb9-420c-8223-d05f90d8c1c3" providerId="ADAL" clId="{28433C15-0FB6-4A25-9BBE-BEE888822B6E}" dt="2020-03-12T12:01:02.472" v="36" actId="47"/>
        <pc:sldMkLst>
          <pc:docMk/>
          <pc:sldMk cId="2370794114" sldId="512"/>
        </pc:sldMkLst>
      </pc:sldChg>
      <pc:sldChg chg="del">
        <pc:chgData name="Tomáš Marek" userId="53742ee9-ccb9-420c-8223-d05f90d8c1c3" providerId="ADAL" clId="{28433C15-0FB6-4A25-9BBE-BEE888822B6E}" dt="2020-03-12T12:01:02.472" v="36" actId="47"/>
        <pc:sldMkLst>
          <pc:docMk/>
          <pc:sldMk cId="1620296450" sldId="513"/>
        </pc:sldMkLst>
      </pc:sldChg>
      <pc:sldChg chg="del">
        <pc:chgData name="Tomáš Marek" userId="53742ee9-ccb9-420c-8223-d05f90d8c1c3" providerId="ADAL" clId="{28433C15-0FB6-4A25-9BBE-BEE888822B6E}" dt="2020-03-12T12:01:02.472" v="36" actId="47"/>
        <pc:sldMkLst>
          <pc:docMk/>
          <pc:sldMk cId="1648857618" sldId="514"/>
        </pc:sldMkLst>
      </pc:sldChg>
      <pc:sldChg chg="del">
        <pc:chgData name="Tomáš Marek" userId="53742ee9-ccb9-420c-8223-d05f90d8c1c3" providerId="ADAL" clId="{28433C15-0FB6-4A25-9BBE-BEE888822B6E}" dt="2020-03-12T12:01:02.472" v="36" actId="47"/>
        <pc:sldMkLst>
          <pc:docMk/>
          <pc:sldMk cId="3426400794" sldId="515"/>
        </pc:sldMkLst>
      </pc:sldChg>
      <pc:sldChg chg="del">
        <pc:chgData name="Tomáš Marek" userId="53742ee9-ccb9-420c-8223-d05f90d8c1c3" providerId="ADAL" clId="{28433C15-0FB6-4A25-9BBE-BEE888822B6E}" dt="2020-03-12T12:01:02.472" v="36" actId="47"/>
        <pc:sldMkLst>
          <pc:docMk/>
          <pc:sldMk cId="3016250178" sldId="516"/>
        </pc:sldMkLst>
      </pc:sldChg>
      <pc:sldChg chg="del">
        <pc:chgData name="Tomáš Marek" userId="53742ee9-ccb9-420c-8223-d05f90d8c1c3" providerId="ADAL" clId="{28433C15-0FB6-4A25-9BBE-BEE888822B6E}" dt="2020-03-12T12:01:02.472" v="36" actId="47"/>
        <pc:sldMkLst>
          <pc:docMk/>
          <pc:sldMk cId="1551458152" sldId="517"/>
        </pc:sldMkLst>
      </pc:sldChg>
      <pc:sldChg chg="del">
        <pc:chgData name="Tomáš Marek" userId="53742ee9-ccb9-420c-8223-d05f90d8c1c3" providerId="ADAL" clId="{28433C15-0FB6-4A25-9BBE-BEE888822B6E}" dt="2020-03-12T12:01:02.472" v="36" actId="47"/>
        <pc:sldMkLst>
          <pc:docMk/>
          <pc:sldMk cId="2651098078" sldId="518"/>
        </pc:sldMkLst>
      </pc:sldChg>
      <pc:sldChg chg="del">
        <pc:chgData name="Tomáš Marek" userId="53742ee9-ccb9-420c-8223-d05f90d8c1c3" providerId="ADAL" clId="{28433C15-0FB6-4A25-9BBE-BEE888822B6E}" dt="2020-03-12T12:01:02.472" v="36" actId="47"/>
        <pc:sldMkLst>
          <pc:docMk/>
          <pc:sldMk cId="1144526747" sldId="520"/>
        </pc:sldMkLst>
      </pc:sldChg>
      <pc:sldChg chg="del">
        <pc:chgData name="Tomáš Marek" userId="53742ee9-ccb9-420c-8223-d05f90d8c1c3" providerId="ADAL" clId="{28433C15-0FB6-4A25-9BBE-BEE888822B6E}" dt="2020-03-12T12:01:02.472" v="36" actId="47"/>
        <pc:sldMkLst>
          <pc:docMk/>
          <pc:sldMk cId="1014226284" sldId="521"/>
        </pc:sldMkLst>
      </pc:sldChg>
      <pc:sldChg chg="del">
        <pc:chgData name="Tomáš Marek" userId="53742ee9-ccb9-420c-8223-d05f90d8c1c3" providerId="ADAL" clId="{28433C15-0FB6-4A25-9BBE-BEE888822B6E}" dt="2020-03-12T12:01:02.472" v="36" actId="47"/>
        <pc:sldMkLst>
          <pc:docMk/>
          <pc:sldMk cId="2219926965" sldId="522"/>
        </pc:sldMkLst>
      </pc:sldChg>
      <pc:sldChg chg="add">
        <pc:chgData name="Tomáš Marek" userId="53742ee9-ccb9-420c-8223-d05f90d8c1c3" providerId="ADAL" clId="{28433C15-0FB6-4A25-9BBE-BEE888822B6E}" dt="2020-03-12T13:45:44.852" v="41"/>
        <pc:sldMkLst>
          <pc:docMk/>
          <pc:sldMk cId="289493219" sldId="523"/>
        </pc:sldMkLst>
      </pc:sldChg>
      <pc:sldChg chg="del">
        <pc:chgData name="Tomáš Marek" userId="53742ee9-ccb9-420c-8223-d05f90d8c1c3" providerId="ADAL" clId="{28433C15-0FB6-4A25-9BBE-BEE888822B6E}" dt="2020-03-12T12:01:02.472" v="36" actId="47"/>
        <pc:sldMkLst>
          <pc:docMk/>
          <pc:sldMk cId="3777803730" sldId="524"/>
        </pc:sldMkLst>
      </pc:sldChg>
      <pc:sldChg chg="del">
        <pc:chgData name="Tomáš Marek" userId="53742ee9-ccb9-420c-8223-d05f90d8c1c3" providerId="ADAL" clId="{28433C15-0FB6-4A25-9BBE-BEE888822B6E}" dt="2020-03-12T12:01:02.472" v="36" actId="47"/>
        <pc:sldMkLst>
          <pc:docMk/>
          <pc:sldMk cId="2466292000" sldId="525"/>
        </pc:sldMkLst>
      </pc:sldChg>
      <pc:sldChg chg="add">
        <pc:chgData name="Tomáš Marek" userId="53742ee9-ccb9-420c-8223-d05f90d8c1c3" providerId="ADAL" clId="{28433C15-0FB6-4A25-9BBE-BEE888822B6E}" dt="2020-03-12T13:45:44.852" v="41"/>
        <pc:sldMkLst>
          <pc:docMk/>
          <pc:sldMk cId="3640133206" sldId="526"/>
        </pc:sldMkLst>
      </pc:sldChg>
      <pc:sldChg chg="addSp modSp add mod">
        <pc:chgData name="Tomáš Marek" userId="53742ee9-ccb9-420c-8223-d05f90d8c1c3" providerId="ADAL" clId="{28433C15-0FB6-4A25-9BBE-BEE888822B6E}" dt="2020-03-12T17:20:15.422" v="2972" actId="1076"/>
        <pc:sldMkLst>
          <pc:docMk/>
          <pc:sldMk cId="478216488" sldId="527"/>
        </pc:sldMkLst>
        <pc:spChg chg="mod">
          <ac:chgData name="Tomáš Marek" userId="53742ee9-ccb9-420c-8223-d05f90d8c1c3" providerId="ADAL" clId="{28433C15-0FB6-4A25-9BBE-BEE888822B6E}" dt="2020-03-12T16:08:11.266" v="2960" actId="14100"/>
          <ac:spMkLst>
            <pc:docMk/>
            <pc:sldMk cId="478216488" sldId="527"/>
            <ac:spMk id="2" creationId="{D90D6D20-2F4E-4486-80A0-0CE2D8F2C7AA}"/>
          </ac:spMkLst>
        </pc:spChg>
        <pc:spChg chg="mod">
          <ac:chgData name="Tomáš Marek" userId="53742ee9-ccb9-420c-8223-d05f90d8c1c3" providerId="ADAL" clId="{28433C15-0FB6-4A25-9BBE-BEE888822B6E}" dt="2020-03-12T16:09:50.546" v="2965" actId="20577"/>
          <ac:spMkLst>
            <pc:docMk/>
            <pc:sldMk cId="478216488" sldId="527"/>
            <ac:spMk id="3" creationId="{ED7B73D7-7718-4864-83BF-4A4A630DA977}"/>
          </ac:spMkLst>
        </pc:spChg>
        <pc:spChg chg="add mod">
          <ac:chgData name="Tomáš Marek" userId="53742ee9-ccb9-420c-8223-d05f90d8c1c3" providerId="ADAL" clId="{28433C15-0FB6-4A25-9BBE-BEE888822B6E}" dt="2020-03-12T17:20:15.422" v="2972" actId="1076"/>
          <ac:spMkLst>
            <pc:docMk/>
            <pc:sldMk cId="478216488" sldId="527"/>
            <ac:spMk id="6" creationId="{EBBACE81-82CB-4A55-BCE9-955BE1BA5E94}"/>
          </ac:spMkLst>
        </pc:spChg>
        <pc:picChg chg="add mod">
          <ac:chgData name="Tomáš Marek" userId="53742ee9-ccb9-420c-8223-d05f90d8c1c3" providerId="ADAL" clId="{28433C15-0FB6-4A25-9BBE-BEE888822B6E}" dt="2020-03-12T17:20:15.422" v="2972" actId="1076"/>
          <ac:picMkLst>
            <pc:docMk/>
            <pc:sldMk cId="478216488" sldId="527"/>
            <ac:picMk id="5" creationId="{F7A33CFB-B951-45FA-8787-876D4E7F4566}"/>
          </ac:picMkLst>
        </pc:picChg>
      </pc:sldChg>
      <pc:sldChg chg="add del">
        <pc:chgData name="Tomáš Marek" userId="53742ee9-ccb9-420c-8223-d05f90d8c1c3" providerId="ADAL" clId="{28433C15-0FB6-4A25-9BBE-BEE888822B6E}" dt="2020-03-12T13:48:30.100" v="82" actId="47"/>
        <pc:sldMkLst>
          <pc:docMk/>
          <pc:sldMk cId="1141362057" sldId="528"/>
        </pc:sldMkLst>
      </pc:sldChg>
      <pc:sldChg chg="modSp add del mod">
        <pc:chgData name="Tomáš Marek" userId="53742ee9-ccb9-420c-8223-d05f90d8c1c3" providerId="ADAL" clId="{28433C15-0FB6-4A25-9BBE-BEE888822B6E}" dt="2020-03-12T13:58:30.384" v="635" actId="47"/>
        <pc:sldMkLst>
          <pc:docMk/>
          <pc:sldMk cId="3178262543" sldId="529"/>
        </pc:sldMkLst>
        <pc:spChg chg="mod">
          <ac:chgData name="Tomáš Marek" userId="53742ee9-ccb9-420c-8223-d05f90d8c1c3" providerId="ADAL" clId="{28433C15-0FB6-4A25-9BBE-BEE888822B6E}" dt="2020-03-12T13:51:22.841" v="134" actId="20577"/>
          <ac:spMkLst>
            <pc:docMk/>
            <pc:sldMk cId="3178262543" sldId="529"/>
            <ac:spMk id="2" creationId="{564AFF96-0619-46C6-9BC5-8711B2FFD092}"/>
          </ac:spMkLst>
        </pc:spChg>
        <pc:spChg chg="mod">
          <ac:chgData name="Tomáš Marek" userId="53742ee9-ccb9-420c-8223-d05f90d8c1c3" providerId="ADAL" clId="{28433C15-0FB6-4A25-9BBE-BEE888822B6E}" dt="2020-03-12T13:58:26.635" v="634" actId="20577"/>
          <ac:spMkLst>
            <pc:docMk/>
            <pc:sldMk cId="3178262543" sldId="529"/>
            <ac:spMk id="3" creationId="{F53B1486-E576-483E-8799-EBE0BF9F8AB4}"/>
          </ac:spMkLst>
        </pc:spChg>
      </pc:sldChg>
      <pc:sldChg chg="modSp add mod">
        <pc:chgData name="Tomáš Marek" userId="53742ee9-ccb9-420c-8223-d05f90d8c1c3" providerId="ADAL" clId="{28433C15-0FB6-4A25-9BBE-BEE888822B6E}" dt="2020-03-12T15:27:23.547" v="2290" actId="5793"/>
        <pc:sldMkLst>
          <pc:docMk/>
          <pc:sldMk cId="716737123" sldId="530"/>
        </pc:sldMkLst>
        <pc:spChg chg="mod">
          <ac:chgData name="Tomáš Marek" userId="53742ee9-ccb9-420c-8223-d05f90d8c1c3" providerId="ADAL" clId="{28433C15-0FB6-4A25-9BBE-BEE888822B6E}" dt="2020-03-12T14:02:43.808" v="657" actId="20577"/>
          <ac:spMkLst>
            <pc:docMk/>
            <pc:sldMk cId="716737123" sldId="530"/>
            <ac:spMk id="2" creationId="{A0F06C25-7304-4866-8EFE-6FD0CC5A3476}"/>
          </ac:spMkLst>
        </pc:spChg>
        <pc:spChg chg="mod">
          <ac:chgData name="Tomáš Marek" userId="53742ee9-ccb9-420c-8223-d05f90d8c1c3" providerId="ADAL" clId="{28433C15-0FB6-4A25-9BBE-BEE888822B6E}" dt="2020-03-12T15:27:23.547" v="2290" actId="5793"/>
          <ac:spMkLst>
            <pc:docMk/>
            <pc:sldMk cId="716737123" sldId="530"/>
            <ac:spMk id="3" creationId="{F73DEC33-9725-448A-A1A6-8A3903FA77A9}"/>
          </ac:spMkLst>
        </pc:spChg>
      </pc:sldChg>
      <pc:sldChg chg="addSp delSp modSp add del mod">
        <pc:chgData name="Tomáš Marek" userId="53742ee9-ccb9-420c-8223-d05f90d8c1c3" providerId="ADAL" clId="{28433C15-0FB6-4A25-9BBE-BEE888822B6E}" dt="2020-03-12T17:08:59.543" v="2968" actId="47"/>
        <pc:sldMkLst>
          <pc:docMk/>
          <pc:sldMk cId="845779584" sldId="531"/>
        </pc:sldMkLst>
        <pc:spChg chg="del">
          <ac:chgData name="Tomáš Marek" userId="53742ee9-ccb9-420c-8223-d05f90d8c1c3" providerId="ADAL" clId="{28433C15-0FB6-4A25-9BBE-BEE888822B6E}" dt="2020-03-12T14:47:22.151" v="1537"/>
          <ac:spMkLst>
            <pc:docMk/>
            <pc:sldMk cId="845779584" sldId="531"/>
            <ac:spMk id="2" creationId="{71DABBA5-746B-47C8-BB10-A52A56385B57}"/>
          </ac:spMkLst>
        </pc:spChg>
        <pc:spChg chg="del">
          <ac:chgData name="Tomáš Marek" userId="53742ee9-ccb9-420c-8223-d05f90d8c1c3" providerId="ADAL" clId="{28433C15-0FB6-4A25-9BBE-BEE888822B6E}" dt="2020-03-12T14:47:22.151" v="1537"/>
          <ac:spMkLst>
            <pc:docMk/>
            <pc:sldMk cId="845779584" sldId="531"/>
            <ac:spMk id="3" creationId="{40B4C077-AC2A-4B76-A711-1AD6F5B4C5CF}"/>
          </ac:spMkLst>
        </pc:spChg>
        <pc:picChg chg="add mod">
          <ac:chgData name="Tomáš Marek" userId="53742ee9-ccb9-420c-8223-d05f90d8c1c3" providerId="ADAL" clId="{28433C15-0FB6-4A25-9BBE-BEE888822B6E}" dt="2020-03-12T14:47:25.267" v="1539" actId="27614"/>
          <ac:picMkLst>
            <pc:docMk/>
            <pc:sldMk cId="845779584" sldId="531"/>
            <ac:picMk id="5" creationId="{9CABD8E8-1298-425D-B824-553E1C5C5038}"/>
          </ac:picMkLst>
        </pc:picChg>
        <pc:picChg chg="add del mod">
          <ac:chgData name="Tomáš Marek" userId="53742ee9-ccb9-420c-8223-d05f90d8c1c3" providerId="ADAL" clId="{28433C15-0FB6-4A25-9BBE-BEE888822B6E}" dt="2020-03-12T14:50:23.414" v="1571" actId="478"/>
          <ac:picMkLst>
            <pc:docMk/>
            <pc:sldMk cId="845779584" sldId="531"/>
            <ac:picMk id="7" creationId="{C073FFC0-8CFA-4EAA-B4B2-1660E795A7D6}"/>
          </ac:picMkLst>
        </pc:picChg>
        <pc:picChg chg="add del mod">
          <ac:chgData name="Tomáš Marek" userId="53742ee9-ccb9-420c-8223-d05f90d8c1c3" providerId="ADAL" clId="{28433C15-0FB6-4A25-9BBE-BEE888822B6E}" dt="2020-03-12T14:49:17.888" v="1561" actId="478"/>
          <ac:picMkLst>
            <pc:docMk/>
            <pc:sldMk cId="845779584" sldId="531"/>
            <ac:picMk id="9" creationId="{8B8F2373-5367-44EE-A9A1-A5E938DDD924}"/>
          </ac:picMkLst>
        </pc:picChg>
        <pc:picChg chg="add del mod">
          <ac:chgData name="Tomáš Marek" userId="53742ee9-ccb9-420c-8223-d05f90d8c1c3" providerId="ADAL" clId="{28433C15-0FB6-4A25-9BBE-BEE888822B6E}" dt="2020-03-12T14:50:32.435" v="1574" actId="478"/>
          <ac:picMkLst>
            <pc:docMk/>
            <pc:sldMk cId="845779584" sldId="531"/>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3872218117" sldId="531"/>
        </pc:sldMkLst>
      </pc:sldChg>
      <pc:sldChg chg="addSp delSp modSp add del mod">
        <pc:chgData name="Tomáš Marek" userId="53742ee9-ccb9-420c-8223-d05f90d8c1c3" providerId="ADAL" clId="{28433C15-0FB6-4A25-9BBE-BEE888822B6E}" dt="2020-03-12T17:08:57.651" v="2967" actId="47"/>
        <pc:sldMkLst>
          <pc:docMk/>
          <pc:sldMk cId="79201446" sldId="532"/>
        </pc:sldMkLst>
        <pc:spChg chg="add del mod">
          <ac:chgData name="Tomáš Marek" userId="53742ee9-ccb9-420c-8223-d05f90d8c1c3" providerId="ADAL" clId="{28433C15-0FB6-4A25-9BBE-BEE888822B6E}" dt="2020-03-12T14:53:55.216" v="1734" actId="478"/>
          <ac:spMkLst>
            <pc:docMk/>
            <pc:sldMk cId="79201446" sldId="532"/>
            <ac:spMk id="2" creationId="{6EB4336D-A969-45CB-AB17-1F255648ABCD}"/>
          </ac:spMkLst>
        </pc:spChg>
        <pc:spChg chg="add del mod">
          <ac:chgData name="Tomáš Marek" userId="53742ee9-ccb9-420c-8223-d05f90d8c1c3" providerId="ADAL" clId="{28433C15-0FB6-4A25-9BBE-BEE888822B6E}" dt="2020-03-12T14:53:54.215" v="1733" actId="478"/>
          <ac:spMkLst>
            <pc:docMk/>
            <pc:sldMk cId="79201446" sldId="532"/>
            <ac:spMk id="3" creationId="{242EF3A2-4077-46BC-926C-5220486F069A}"/>
          </ac:spMkLst>
        </pc:spChg>
      </pc:sldChg>
      <pc:sldChg chg="del">
        <pc:chgData name="Tomáš Marek" userId="53742ee9-ccb9-420c-8223-d05f90d8c1c3" providerId="ADAL" clId="{28433C15-0FB6-4A25-9BBE-BEE888822B6E}" dt="2020-03-12T12:01:02.472" v="36" actId="47"/>
        <pc:sldMkLst>
          <pc:docMk/>
          <pc:sldMk cId="743174614" sldId="532"/>
        </pc:sldMkLst>
      </pc:sldChg>
      <pc:sldChg chg="del">
        <pc:chgData name="Tomáš Marek" userId="53742ee9-ccb9-420c-8223-d05f90d8c1c3" providerId="ADAL" clId="{28433C15-0FB6-4A25-9BBE-BEE888822B6E}" dt="2020-03-12T12:01:02.472" v="36" actId="47"/>
        <pc:sldMkLst>
          <pc:docMk/>
          <pc:sldMk cId="2167505130" sldId="533"/>
        </pc:sldMkLst>
      </pc:sldChg>
      <pc:sldChg chg="delSp add mod">
        <pc:chgData name="Tomáš Marek" userId="53742ee9-ccb9-420c-8223-d05f90d8c1c3" providerId="ADAL" clId="{28433C15-0FB6-4A25-9BBE-BEE888822B6E}" dt="2020-03-12T17:08:54.271" v="2966" actId="478"/>
        <pc:sldMkLst>
          <pc:docMk/>
          <pc:sldMk cId="2415169371" sldId="533"/>
        </pc:sldMkLst>
        <pc:picChg chg="del">
          <ac:chgData name="Tomáš Marek" userId="53742ee9-ccb9-420c-8223-d05f90d8c1c3" providerId="ADAL" clId="{28433C15-0FB6-4A25-9BBE-BEE888822B6E}" dt="2020-03-12T17:08:54.271" v="2966" actId="478"/>
          <ac:picMkLst>
            <pc:docMk/>
            <pc:sldMk cId="2415169371" sldId="533"/>
            <ac:picMk id="11" creationId="{2A5864DE-7328-44F3-A465-4645D4AA6AF1}"/>
          </ac:picMkLst>
        </pc:picChg>
      </pc:sldChg>
      <pc:sldChg chg="delSp modSp add mod">
        <pc:chgData name="Tomáš Marek" userId="53742ee9-ccb9-420c-8223-d05f90d8c1c3" providerId="ADAL" clId="{28433C15-0FB6-4A25-9BBE-BEE888822B6E}" dt="2020-03-12T17:09:05.280" v="2969" actId="478"/>
        <pc:sldMkLst>
          <pc:docMk/>
          <pc:sldMk cId="2121032509" sldId="534"/>
        </pc:sldMkLst>
        <pc:spChg chg="mod">
          <ac:chgData name="Tomáš Marek" userId="53742ee9-ccb9-420c-8223-d05f90d8c1c3" providerId="ADAL" clId="{28433C15-0FB6-4A25-9BBE-BEE888822B6E}" dt="2020-03-12T14:55:06.647" v="1871" actId="20577"/>
          <ac:spMkLst>
            <pc:docMk/>
            <pc:sldMk cId="2121032509" sldId="534"/>
            <ac:spMk id="3" creationId="{242EF3A2-4077-46BC-926C-5220486F069A}"/>
          </ac:spMkLst>
        </pc:spChg>
        <pc:picChg chg="del">
          <ac:chgData name="Tomáš Marek" userId="53742ee9-ccb9-420c-8223-d05f90d8c1c3" providerId="ADAL" clId="{28433C15-0FB6-4A25-9BBE-BEE888822B6E}" dt="2020-03-12T17:09:05.280" v="2969" actId="478"/>
          <ac:picMkLst>
            <pc:docMk/>
            <pc:sldMk cId="2121032509" sldId="534"/>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2221610288" sldId="534"/>
        </pc:sldMkLst>
      </pc:sldChg>
      <pc:sldChg chg="delSp modSp add del mod">
        <pc:chgData name="Tomáš Marek" userId="53742ee9-ccb9-420c-8223-d05f90d8c1c3" providerId="ADAL" clId="{28433C15-0FB6-4A25-9BBE-BEE888822B6E}" dt="2020-03-18T06:58:52.679" v="3171" actId="47"/>
        <pc:sldMkLst>
          <pc:docMk/>
          <pc:sldMk cId="3372007858" sldId="535"/>
        </pc:sldMkLst>
        <pc:spChg chg="mod">
          <ac:chgData name="Tomáš Marek" userId="53742ee9-ccb9-420c-8223-d05f90d8c1c3" providerId="ADAL" clId="{28433C15-0FB6-4A25-9BBE-BEE888822B6E}" dt="2020-03-12T14:55:52.900" v="2016" actId="20577"/>
          <ac:spMkLst>
            <pc:docMk/>
            <pc:sldMk cId="3372007858" sldId="535"/>
            <ac:spMk id="3" creationId="{242EF3A2-4077-46BC-926C-5220486F069A}"/>
          </ac:spMkLst>
        </pc:spChg>
        <pc:picChg chg="del">
          <ac:chgData name="Tomáš Marek" userId="53742ee9-ccb9-420c-8223-d05f90d8c1c3" providerId="ADAL" clId="{28433C15-0FB6-4A25-9BBE-BEE888822B6E}" dt="2020-03-12T17:09:14.045" v="2971" actId="478"/>
          <ac:picMkLst>
            <pc:docMk/>
            <pc:sldMk cId="3372007858" sldId="535"/>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3899044421" sldId="535"/>
        </pc:sldMkLst>
      </pc:sldChg>
      <pc:sldChg chg="delSp modSp add mod ord">
        <pc:chgData name="Tomáš Marek" userId="53742ee9-ccb9-420c-8223-d05f90d8c1c3" providerId="ADAL" clId="{28433C15-0FB6-4A25-9BBE-BEE888822B6E}" dt="2020-03-12T17:09:09.915" v="2970" actId="478"/>
        <pc:sldMkLst>
          <pc:docMk/>
          <pc:sldMk cId="3235888541" sldId="536"/>
        </pc:sldMkLst>
        <pc:spChg chg="mod">
          <ac:chgData name="Tomáš Marek" userId="53742ee9-ccb9-420c-8223-d05f90d8c1c3" providerId="ADAL" clId="{28433C15-0FB6-4A25-9BBE-BEE888822B6E}" dt="2020-03-12T14:58:43.737" v="2122" actId="20577"/>
          <ac:spMkLst>
            <pc:docMk/>
            <pc:sldMk cId="3235888541" sldId="536"/>
            <ac:spMk id="3" creationId="{242EF3A2-4077-46BC-926C-5220486F069A}"/>
          </ac:spMkLst>
        </pc:spChg>
        <pc:picChg chg="del">
          <ac:chgData name="Tomáš Marek" userId="53742ee9-ccb9-420c-8223-d05f90d8c1c3" providerId="ADAL" clId="{28433C15-0FB6-4A25-9BBE-BEE888822B6E}" dt="2020-03-12T17:09:09.915" v="2970" actId="478"/>
          <ac:picMkLst>
            <pc:docMk/>
            <pc:sldMk cId="3235888541" sldId="536"/>
            <ac:picMk id="11" creationId="{2A5864DE-7328-44F3-A465-4645D4AA6AF1}"/>
          </ac:picMkLst>
        </pc:picChg>
      </pc:sldChg>
      <pc:sldChg chg="modSp add mod">
        <pc:chgData name="Tomáš Marek" userId="53742ee9-ccb9-420c-8223-d05f90d8c1c3" providerId="ADAL" clId="{28433C15-0FB6-4A25-9BBE-BEE888822B6E}" dt="2020-03-12T15:31:00.921" v="2364" actId="20577"/>
        <pc:sldMkLst>
          <pc:docMk/>
          <pc:sldMk cId="1211730150" sldId="537"/>
        </pc:sldMkLst>
        <pc:spChg chg="mod">
          <ac:chgData name="Tomáš Marek" userId="53742ee9-ccb9-420c-8223-d05f90d8c1c3" providerId="ADAL" clId="{28433C15-0FB6-4A25-9BBE-BEE888822B6E}" dt="2020-03-12T15:30:17.591" v="2313" actId="20577"/>
          <ac:spMkLst>
            <pc:docMk/>
            <pc:sldMk cId="1211730150" sldId="537"/>
            <ac:spMk id="2" creationId="{6E56E013-62AE-4744-89A4-4EC5F4E7D6B3}"/>
          </ac:spMkLst>
        </pc:spChg>
        <pc:spChg chg="mod">
          <ac:chgData name="Tomáš Marek" userId="53742ee9-ccb9-420c-8223-d05f90d8c1c3" providerId="ADAL" clId="{28433C15-0FB6-4A25-9BBE-BEE888822B6E}" dt="2020-03-12T15:31:00.921" v="2364" actId="20577"/>
          <ac:spMkLst>
            <pc:docMk/>
            <pc:sldMk cId="1211730150" sldId="537"/>
            <ac:spMk id="3" creationId="{E7FC792E-F3A8-4EA4-B4D6-525B3A1AE01B}"/>
          </ac:spMkLst>
        </pc:spChg>
      </pc:sldChg>
      <pc:sldChg chg="del">
        <pc:chgData name="Tomáš Marek" userId="53742ee9-ccb9-420c-8223-d05f90d8c1c3" providerId="ADAL" clId="{28433C15-0FB6-4A25-9BBE-BEE888822B6E}" dt="2020-03-12T12:01:02.472" v="36" actId="47"/>
        <pc:sldMkLst>
          <pc:docMk/>
          <pc:sldMk cId="1207026668" sldId="538"/>
        </pc:sldMkLst>
      </pc:sldChg>
      <pc:sldChg chg="addSp modSp add mod">
        <pc:chgData name="Tomáš Marek" userId="53742ee9-ccb9-420c-8223-d05f90d8c1c3" providerId="ADAL" clId="{28433C15-0FB6-4A25-9BBE-BEE888822B6E}" dt="2020-03-13T07:50:01.355" v="3170" actId="20577"/>
        <pc:sldMkLst>
          <pc:docMk/>
          <pc:sldMk cId="2495949875" sldId="538"/>
        </pc:sldMkLst>
        <pc:spChg chg="mod">
          <ac:chgData name="Tomáš Marek" userId="53742ee9-ccb9-420c-8223-d05f90d8c1c3" providerId="ADAL" clId="{28433C15-0FB6-4A25-9BBE-BEE888822B6E}" dt="2020-03-12T15:31:32.088" v="2420" actId="6549"/>
          <ac:spMkLst>
            <pc:docMk/>
            <pc:sldMk cId="2495949875" sldId="538"/>
            <ac:spMk id="2" creationId="{2331B60D-C566-4D17-BEC2-8B82038BC36B}"/>
          </ac:spMkLst>
        </pc:spChg>
        <pc:spChg chg="mod">
          <ac:chgData name="Tomáš Marek" userId="53742ee9-ccb9-420c-8223-d05f90d8c1c3" providerId="ADAL" clId="{28433C15-0FB6-4A25-9BBE-BEE888822B6E}" dt="2020-03-13T07:50:01.355" v="3170" actId="20577"/>
          <ac:spMkLst>
            <pc:docMk/>
            <pc:sldMk cId="2495949875" sldId="538"/>
            <ac:spMk id="3" creationId="{ACDB71EB-D9EE-4FBA-AF6A-75F93EC216EC}"/>
          </ac:spMkLst>
        </pc:spChg>
        <pc:picChg chg="add mod">
          <ac:chgData name="Tomáš Marek" userId="53742ee9-ccb9-420c-8223-d05f90d8c1c3" providerId="ADAL" clId="{28433C15-0FB6-4A25-9BBE-BEE888822B6E}" dt="2020-03-12T15:33:00.444" v="2579" actId="1076"/>
          <ac:picMkLst>
            <pc:docMk/>
            <pc:sldMk cId="2495949875" sldId="538"/>
            <ac:picMk id="5" creationId="{03DE7B3F-19AA-4D8C-BCBD-ADF6BDE93223}"/>
          </ac:picMkLst>
        </pc:picChg>
      </pc:sldChg>
      <pc:sldChg chg="modSp add mod">
        <pc:chgData name="Tomáš Marek" userId="53742ee9-ccb9-420c-8223-d05f90d8c1c3" providerId="ADAL" clId="{28433C15-0FB6-4A25-9BBE-BEE888822B6E}" dt="2020-03-12T15:46:28.230" v="2683" actId="20577"/>
        <pc:sldMkLst>
          <pc:docMk/>
          <pc:sldMk cId="258683903" sldId="539"/>
        </pc:sldMkLst>
        <pc:spChg chg="mod">
          <ac:chgData name="Tomáš Marek" userId="53742ee9-ccb9-420c-8223-d05f90d8c1c3" providerId="ADAL" clId="{28433C15-0FB6-4A25-9BBE-BEE888822B6E}" dt="2020-03-12T15:46:06.234" v="2600" actId="20577"/>
          <ac:spMkLst>
            <pc:docMk/>
            <pc:sldMk cId="258683903" sldId="539"/>
            <ac:spMk id="2" creationId="{0707A048-0370-47FA-9CF3-FE405EB0A7C7}"/>
          </ac:spMkLst>
        </pc:spChg>
        <pc:spChg chg="mod">
          <ac:chgData name="Tomáš Marek" userId="53742ee9-ccb9-420c-8223-d05f90d8c1c3" providerId="ADAL" clId="{28433C15-0FB6-4A25-9BBE-BEE888822B6E}" dt="2020-03-12T15:46:28.230" v="2683" actId="20577"/>
          <ac:spMkLst>
            <pc:docMk/>
            <pc:sldMk cId="258683903" sldId="539"/>
            <ac:spMk id="3" creationId="{21737411-5E94-4252-9C33-24DB8F311902}"/>
          </ac:spMkLst>
        </pc:spChg>
      </pc:sldChg>
      <pc:sldChg chg="delSp add mod">
        <pc:chgData name="Tomáš Marek" userId="53742ee9-ccb9-420c-8223-d05f90d8c1c3" providerId="ADAL" clId="{28433C15-0FB6-4A25-9BBE-BEE888822B6E}" dt="2020-03-12T16:06:25.833" v="2799" actId="478"/>
        <pc:sldMkLst>
          <pc:docMk/>
          <pc:sldMk cId="967724073" sldId="540"/>
        </pc:sldMkLst>
        <pc:picChg chg="del">
          <ac:chgData name="Tomáš Marek" userId="53742ee9-ccb9-420c-8223-d05f90d8c1c3" providerId="ADAL" clId="{28433C15-0FB6-4A25-9BBE-BEE888822B6E}" dt="2020-03-12T16:06:25.833" v="2799" actId="478"/>
          <ac:picMkLst>
            <pc:docMk/>
            <pc:sldMk cId="967724073" sldId="540"/>
            <ac:picMk id="5" creationId="{F7A33CFB-B951-45FA-8787-876D4E7F4566}"/>
          </ac:picMkLst>
        </pc:picChg>
      </pc:sldChg>
      <pc:sldChg chg="del">
        <pc:chgData name="Tomáš Marek" userId="53742ee9-ccb9-420c-8223-d05f90d8c1c3" providerId="ADAL" clId="{28433C15-0FB6-4A25-9BBE-BEE888822B6E}" dt="2020-03-12T12:01:02.472" v="36" actId="47"/>
        <pc:sldMkLst>
          <pc:docMk/>
          <pc:sldMk cId="1242644857" sldId="540"/>
        </pc:sldMkLst>
      </pc:sldChg>
      <pc:sldChg chg="del">
        <pc:chgData name="Tomáš Marek" userId="53742ee9-ccb9-420c-8223-d05f90d8c1c3" providerId="ADAL" clId="{28433C15-0FB6-4A25-9BBE-BEE888822B6E}" dt="2020-03-12T12:01:02.472" v="36" actId="47"/>
        <pc:sldMkLst>
          <pc:docMk/>
          <pc:sldMk cId="1099667586" sldId="541"/>
        </pc:sldMkLst>
      </pc:sldChg>
      <pc:sldChg chg="del">
        <pc:chgData name="Tomáš Marek" userId="53742ee9-ccb9-420c-8223-d05f90d8c1c3" providerId="ADAL" clId="{28433C15-0FB6-4A25-9BBE-BEE888822B6E}" dt="2020-03-12T12:01:02.472" v="36" actId="47"/>
        <pc:sldMkLst>
          <pc:docMk/>
          <pc:sldMk cId="1589685789" sldId="544"/>
        </pc:sldMkLst>
      </pc:sldChg>
    </pc:docChg>
  </pc:docChgLst>
  <pc:docChgLst>
    <pc:chgData name="Tomáš Marek" userId="53742ee9-ccb9-420c-8223-d05f90d8c1c3" providerId="ADAL" clId="{FDB5B939-73DB-48D2-B706-E0DB4CDA139B}"/>
    <pc:docChg chg="undo custSel mod addSld delSld modSld sldOrd">
      <pc:chgData name="Tomáš Marek" userId="53742ee9-ccb9-420c-8223-d05f90d8c1c3" providerId="ADAL" clId="{FDB5B939-73DB-48D2-B706-E0DB4CDA139B}" dt="2020-02-28T12:19:02.364" v="4327" actId="13926"/>
      <pc:docMkLst>
        <pc:docMk/>
      </pc:docMkLst>
      <pc:sldChg chg="modSp mod">
        <pc:chgData name="Tomáš Marek" userId="53742ee9-ccb9-420c-8223-d05f90d8c1c3" providerId="ADAL" clId="{FDB5B939-73DB-48D2-B706-E0DB4CDA139B}" dt="2020-02-27T17:33:45.047" v="1300" actId="20577"/>
        <pc:sldMkLst>
          <pc:docMk/>
          <pc:sldMk cId="2688190691" sldId="256"/>
        </pc:sldMkLst>
        <pc:spChg chg="mod">
          <ac:chgData name="Tomáš Marek" userId="53742ee9-ccb9-420c-8223-d05f90d8c1c3" providerId="ADAL" clId="{FDB5B939-73DB-48D2-B706-E0DB4CDA139B}" dt="2020-02-27T09:51:44.634" v="30" actId="27636"/>
          <ac:spMkLst>
            <pc:docMk/>
            <pc:sldMk cId="2688190691" sldId="256"/>
            <ac:spMk id="2" creationId="{D90D6D20-2F4E-4486-80A0-0CE2D8F2C7AA}"/>
          </ac:spMkLst>
        </pc:spChg>
        <pc:spChg chg="mod">
          <ac:chgData name="Tomáš Marek" userId="53742ee9-ccb9-420c-8223-d05f90d8c1c3" providerId="ADAL" clId="{FDB5B939-73DB-48D2-B706-E0DB4CDA139B}" dt="2020-02-27T17:33:45.047" v="1300" actId="20577"/>
          <ac:spMkLst>
            <pc:docMk/>
            <pc:sldMk cId="2688190691" sldId="256"/>
            <ac:spMk id="3" creationId="{ED7B73D7-7718-4864-83BF-4A4A630DA977}"/>
          </ac:spMkLst>
        </pc:spChg>
      </pc:sldChg>
      <pc:sldChg chg="modSp add mod">
        <pc:chgData name="Tomáš Marek" userId="53742ee9-ccb9-420c-8223-d05f90d8c1c3" providerId="ADAL" clId="{FDB5B939-73DB-48D2-B706-E0DB4CDA139B}" dt="2020-02-28T12:19:02.364" v="4327" actId="13926"/>
        <pc:sldMkLst>
          <pc:docMk/>
          <pc:sldMk cId="770491254" sldId="276"/>
        </pc:sldMkLst>
        <pc:spChg chg="mod">
          <ac:chgData name="Tomáš Marek" userId="53742ee9-ccb9-420c-8223-d05f90d8c1c3" providerId="ADAL" clId="{FDB5B939-73DB-48D2-B706-E0DB4CDA139B}" dt="2020-02-28T12:19:02.364" v="4327" actId="13926"/>
          <ac:spMkLst>
            <pc:docMk/>
            <pc:sldMk cId="770491254" sldId="276"/>
            <ac:spMk id="3" creationId="{6BEE9D9D-5263-41B8-90DD-748FA8676935}"/>
          </ac:spMkLst>
        </pc:spChg>
      </pc:sldChg>
      <pc:sldChg chg="modSp del mod modAnim">
        <pc:chgData name="Tomáš Marek" userId="53742ee9-ccb9-420c-8223-d05f90d8c1c3" providerId="ADAL" clId="{FDB5B939-73DB-48D2-B706-E0DB4CDA139B}" dt="2020-02-28T12:18:42.858" v="4279" actId="47"/>
        <pc:sldMkLst>
          <pc:docMk/>
          <pc:sldMk cId="583587935" sldId="319"/>
        </pc:sldMkLst>
        <pc:spChg chg="mod">
          <ac:chgData name="Tomáš Marek" userId="53742ee9-ccb9-420c-8223-d05f90d8c1c3" providerId="ADAL" clId="{FDB5B939-73DB-48D2-B706-E0DB4CDA139B}" dt="2020-02-28T07:45:07.425" v="4053" actId="20577"/>
          <ac:spMkLst>
            <pc:docMk/>
            <pc:sldMk cId="583587935" sldId="319"/>
            <ac:spMk id="6" creationId="{17B490AA-5E0D-4123-9045-0FE6E306C41C}"/>
          </ac:spMkLst>
        </pc:spChg>
      </pc:sldChg>
      <pc:sldChg chg="ord">
        <pc:chgData name="Tomáš Marek" userId="53742ee9-ccb9-420c-8223-d05f90d8c1c3" providerId="ADAL" clId="{FDB5B939-73DB-48D2-B706-E0DB4CDA139B}" dt="2020-02-28T07:42:24.788" v="4047"/>
        <pc:sldMkLst>
          <pc:docMk/>
          <pc:sldMk cId="0" sldId="321"/>
        </pc:sldMkLst>
      </pc:sldChg>
      <pc:sldChg chg="modNotesTx">
        <pc:chgData name="Tomáš Marek" userId="53742ee9-ccb9-420c-8223-d05f90d8c1c3" providerId="ADAL" clId="{FDB5B939-73DB-48D2-B706-E0DB4CDA139B}" dt="2020-02-27T18:29:23.973" v="3634" actId="20577"/>
        <pc:sldMkLst>
          <pc:docMk/>
          <pc:sldMk cId="0" sldId="338"/>
        </pc:sldMkLst>
      </pc:sldChg>
      <pc:sldChg chg="modSp mod">
        <pc:chgData name="Tomáš Marek" userId="53742ee9-ccb9-420c-8223-d05f90d8c1c3" providerId="ADAL" clId="{FDB5B939-73DB-48D2-B706-E0DB4CDA139B}" dt="2020-02-28T07:41:49.765" v="4028" actId="114"/>
        <pc:sldMkLst>
          <pc:docMk/>
          <pc:sldMk cId="3640450256" sldId="385"/>
        </pc:sldMkLst>
        <pc:spChg chg="mod">
          <ac:chgData name="Tomáš Marek" userId="53742ee9-ccb9-420c-8223-d05f90d8c1c3" providerId="ADAL" clId="{FDB5B939-73DB-48D2-B706-E0DB4CDA139B}" dt="2020-02-28T07:41:49.765" v="4028" actId="114"/>
          <ac:spMkLst>
            <pc:docMk/>
            <pc:sldMk cId="3640450256" sldId="385"/>
            <ac:spMk id="53251" creationId="{00000000-0000-0000-0000-000000000000}"/>
          </ac:spMkLst>
        </pc:spChg>
      </pc:sldChg>
      <pc:sldChg chg="del">
        <pc:chgData name="Tomáš Marek" userId="53742ee9-ccb9-420c-8223-d05f90d8c1c3" providerId="ADAL" clId="{FDB5B939-73DB-48D2-B706-E0DB4CDA139B}" dt="2020-02-27T18:26:35.418" v="3420" actId="47"/>
        <pc:sldMkLst>
          <pc:docMk/>
          <pc:sldMk cId="0" sldId="388"/>
        </pc:sldMkLst>
      </pc:sldChg>
      <pc:sldChg chg="del">
        <pc:chgData name="Tomáš Marek" userId="53742ee9-ccb9-420c-8223-d05f90d8c1c3" providerId="ADAL" clId="{FDB5B939-73DB-48D2-B706-E0DB4CDA139B}" dt="2020-02-27T18:26:35.418" v="3420" actId="47"/>
        <pc:sldMkLst>
          <pc:docMk/>
          <pc:sldMk cId="0" sldId="389"/>
        </pc:sldMkLst>
      </pc:sldChg>
      <pc:sldChg chg="del">
        <pc:chgData name="Tomáš Marek" userId="53742ee9-ccb9-420c-8223-d05f90d8c1c3" providerId="ADAL" clId="{FDB5B939-73DB-48D2-B706-E0DB4CDA139B}" dt="2020-02-27T18:26:35.418" v="3420" actId="47"/>
        <pc:sldMkLst>
          <pc:docMk/>
          <pc:sldMk cId="0" sldId="390"/>
        </pc:sldMkLst>
      </pc:sldChg>
      <pc:sldChg chg="del">
        <pc:chgData name="Tomáš Marek" userId="53742ee9-ccb9-420c-8223-d05f90d8c1c3" providerId="ADAL" clId="{FDB5B939-73DB-48D2-B706-E0DB4CDA139B}" dt="2020-02-27T18:26:35.418" v="3420" actId="47"/>
        <pc:sldMkLst>
          <pc:docMk/>
          <pc:sldMk cId="0" sldId="391"/>
        </pc:sldMkLst>
      </pc:sldChg>
      <pc:sldChg chg="del">
        <pc:chgData name="Tomáš Marek" userId="53742ee9-ccb9-420c-8223-d05f90d8c1c3" providerId="ADAL" clId="{FDB5B939-73DB-48D2-B706-E0DB4CDA139B}" dt="2020-02-27T18:26:35.418" v="3420" actId="47"/>
        <pc:sldMkLst>
          <pc:docMk/>
          <pc:sldMk cId="0" sldId="392"/>
        </pc:sldMkLst>
      </pc:sldChg>
      <pc:sldChg chg="del">
        <pc:chgData name="Tomáš Marek" userId="53742ee9-ccb9-420c-8223-d05f90d8c1c3" providerId="ADAL" clId="{FDB5B939-73DB-48D2-B706-E0DB4CDA139B}" dt="2020-02-27T18:26:35.418" v="3420" actId="47"/>
        <pc:sldMkLst>
          <pc:docMk/>
          <pc:sldMk cId="0" sldId="393"/>
        </pc:sldMkLst>
      </pc:sldChg>
      <pc:sldChg chg="del">
        <pc:chgData name="Tomáš Marek" userId="53742ee9-ccb9-420c-8223-d05f90d8c1c3" providerId="ADAL" clId="{FDB5B939-73DB-48D2-B706-E0DB4CDA139B}" dt="2020-02-28T12:18:42.858" v="4279" actId="47"/>
        <pc:sldMkLst>
          <pc:docMk/>
          <pc:sldMk cId="0" sldId="395"/>
        </pc:sldMkLst>
      </pc:sldChg>
      <pc:sldChg chg="del">
        <pc:chgData name="Tomáš Marek" userId="53742ee9-ccb9-420c-8223-d05f90d8c1c3" providerId="ADAL" clId="{FDB5B939-73DB-48D2-B706-E0DB4CDA139B}" dt="2020-02-28T12:18:42.858" v="4279" actId="47"/>
        <pc:sldMkLst>
          <pc:docMk/>
          <pc:sldMk cId="1522126788" sldId="401"/>
        </pc:sldMkLst>
      </pc:sldChg>
      <pc:sldChg chg="del">
        <pc:chgData name="Tomáš Marek" userId="53742ee9-ccb9-420c-8223-d05f90d8c1c3" providerId="ADAL" clId="{FDB5B939-73DB-48D2-B706-E0DB4CDA139B}" dt="2020-02-28T12:18:42.858" v="4279" actId="47"/>
        <pc:sldMkLst>
          <pc:docMk/>
          <pc:sldMk cId="1204619264" sldId="407"/>
        </pc:sldMkLst>
      </pc:sldChg>
      <pc:sldChg chg="del">
        <pc:chgData name="Tomáš Marek" userId="53742ee9-ccb9-420c-8223-d05f90d8c1c3" providerId="ADAL" clId="{FDB5B939-73DB-48D2-B706-E0DB4CDA139B}" dt="2020-02-28T12:18:42.858" v="4279" actId="47"/>
        <pc:sldMkLst>
          <pc:docMk/>
          <pc:sldMk cId="3262877088" sldId="408"/>
        </pc:sldMkLst>
      </pc:sldChg>
      <pc:sldChg chg="del">
        <pc:chgData name="Tomáš Marek" userId="53742ee9-ccb9-420c-8223-d05f90d8c1c3" providerId="ADAL" clId="{FDB5B939-73DB-48D2-B706-E0DB4CDA139B}" dt="2020-02-28T12:18:42.858" v="4279" actId="47"/>
        <pc:sldMkLst>
          <pc:docMk/>
          <pc:sldMk cId="97273025" sldId="409"/>
        </pc:sldMkLst>
      </pc:sldChg>
      <pc:sldChg chg="del">
        <pc:chgData name="Tomáš Marek" userId="53742ee9-ccb9-420c-8223-d05f90d8c1c3" providerId="ADAL" clId="{FDB5B939-73DB-48D2-B706-E0DB4CDA139B}" dt="2020-02-28T12:18:42.858" v="4279" actId="47"/>
        <pc:sldMkLst>
          <pc:docMk/>
          <pc:sldMk cId="2817759882" sldId="410"/>
        </pc:sldMkLst>
      </pc:sldChg>
      <pc:sldChg chg="del">
        <pc:chgData name="Tomáš Marek" userId="53742ee9-ccb9-420c-8223-d05f90d8c1c3" providerId="ADAL" clId="{FDB5B939-73DB-48D2-B706-E0DB4CDA139B}" dt="2020-02-28T07:43:38.098" v="4048" actId="47"/>
        <pc:sldMkLst>
          <pc:docMk/>
          <pc:sldMk cId="742567739" sldId="412"/>
        </pc:sldMkLst>
      </pc:sldChg>
      <pc:sldChg chg="del">
        <pc:chgData name="Tomáš Marek" userId="53742ee9-ccb9-420c-8223-d05f90d8c1c3" providerId="ADAL" clId="{FDB5B939-73DB-48D2-B706-E0DB4CDA139B}" dt="2020-02-28T12:18:42.858" v="4279" actId="47"/>
        <pc:sldMkLst>
          <pc:docMk/>
          <pc:sldMk cId="2145960685" sldId="420"/>
        </pc:sldMkLst>
      </pc:sldChg>
      <pc:sldChg chg="modSp mod">
        <pc:chgData name="Tomáš Marek" userId="53742ee9-ccb9-420c-8223-d05f90d8c1c3" providerId="ADAL" clId="{FDB5B939-73DB-48D2-B706-E0DB4CDA139B}" dt="2020-02-27T11:15:21.941" v="859" actId="20577"/>
        <pc:sldMkLst>
          <pc:docMk/>
          <pc:sldMk cId="1367388404" sldId="483"/>
        </pc:sldMkLst>
        <pc:spChg chg="mod">
          <ac:chgData name="Tomáš Marek" userId="53742ee9-ccb9-420c-8223-d05f90d8c1c3" providerId="ADAL" clId="{FDB5B939-73DB-48D2-B706-E0DB4CDA139B}" dt="2020-02-27T11:15:21.941" v="859" actId="20577"/>
          <ac:spMkLst>
            <pc:docMk/>
            <pc:sldMk cId="1367388404" sldId="483"/>
            <ac:spMk id="3" creationId="{6BEE9D9D-5263-41B8-90DD-748FA8676935}"/>
          </ac:spMkLst>
        </pc:spChg>
      </pc:sldChg>
      <pc:sldChg chg="modNotesTx">
        <pc:chgData name="Tomáš Marek" userId="53742ee9-ccb9-420c-8223-d05f90d8c1c3" providerId="ADAL" clId="{FDB5B939-73DB-48D2-B706-E0DB4CDA139B}" dt="2020-02-27T17:39:37.656" v="1417" actId="20577"/>
        <pc:sldMkLst>
          <pc:docMk/>
          <pc:sldMk cId="2315830051" sldId="484"/>
        </pc:sldMkLst>
      </pc:sldChg>
      <pc:sldChg chg="modNotesTx">
        <pc:chgData name="Tomáš Marek" userId="53742ee9-ccb9-420c-8223-d05f90d8c1c3" providerId="ADAL" clId="{FDB5B939-73DB-48D2-B706-E0DB4CDA139B}" dt="2020-02-27T17:40:51.354" v="1472" actId="20577"/>
        <pc:sldMkLst>
          <pc:docMk/>
          <pc:sldMk cId="1404981116" sldId="485"/>
        </pc:sldMkLst>
      </pc:sldChg>
      <pc:sldChg chg="modNotesTx">
        <pc:chgData name="Tomáš Marek" userId="53742ee9-ccb9-420c-8223-d05f90d8c1c3" providerId="ADAL" clId="{FDB5B939-73DB-48D2-B706-E0DB4CDA139B}" dt="2020-02-27T17:49:01.888" v="1969" actId="20577"/>
        <pc:sldMkLst>
          <pc:docMk/>
          <pc:sldMk cId="3309823247" sldId="486"/>
        </pc:sldMkLst>
      </pc:sldChg>
      <pc:sldChg chg="modNotesTx">
        <pc:chgData name="Tomáš Marek" userId="53742ee9-ccb9-420c-8223-d05f90d8c1c3" providerId="ADAL" clId="{FDB5B939-73DB-48D2-B706-E0DB4CDA139B}" dt="2020-02-27T17:52:24.221" v="2404" actId="20577"/>
        <pc:sldMkLst>
          <pc:docMk/>
          <pc:sldMk cId="345925823" sldId="487"/>
        </pc:sldMkLst>
      </pc:sldChg>
      <pc:sldChg chg="modNotesTx">
        <pc:chgData name="Tomáš Marek" userId="53742ee9-ccb9-420c-8223-d05f90d8c1c3" providerId="ADAL" clId="{FDB5B939-73DB-48D2-B706-E0DB4CDA139B}" dt="2020-02-27T18:20:48.729" v="3386" actId="20577"/>
        <pc:sldMkLst>
          <pc:docMk/>
          <pc:sldMk cId="3109972517" sldId="488"/>
        </pc:sldMkLst>
      </pc:sldChg>
      <pc:sldChg chg="modNotesTx">
        <pc:chgData name="Tomáš Marek" userId="53742ee9-ccb9-420c-8223-d05f90d8c1c3" providerId="ADAL" clId="{FDB5B939-73DB-48D2-B706-E0DB4CDA139B}" dt="2020-02-27T18:27:23.649" v="3441" actId="20577"/>
        <pc:sldMkLst>
          <pc:docMk/>
          <pc:sldMk cId="875955908" sldId="489"/>
        </pc:sldMkLst>
      </pc:sldChg>
      <pc:sldChg chg="modSp mod">
        <pc:chgData name="Tomáš Marek" userId="53742ee9-ccb9-420c-8223-d05f90d8c1c3" providerId="ADAL" clId="{FDB5B939-73DB-48D2-B706-E0DB4CDA139B}" dt="2020-02-28T07:42:13.231" v="4045" actId="20577"/>
        <pc:sldMkLst>
          <pc:docMk/>
          <pc:sldMk cId="1952700062" sldId="490"/>
        </pc:sldMkLst>
        <pc:spChg chg="mod">
          <ac:chgData name="Tomáš Marek" userId="53742ee9-ccb9-420c-8223-d05f90d8c1c3" providerId="ADAL" clId="{FDB5B939-73DB-48D2-B706-E0DB4CDA139B}" dt="2020-02-27T18:16:01.760" v="3298" actId="20577"/>
          <ac:spMkLst>
            <pc:docMk/>
            <pc:sldMk cId="1952700062" sldId="490"/>
            <ac:spMk id="2" creationId="{60AFB94D-6055-4548-B567-402B80F7EEEF}"/>
          </ac:spMkLst>
        </pc:spChg>
        <pc:spChg chg="mod">
          <ac:chgData name="Tomáš Marek" userId="53742ee9-ccb9-420c-8223-d05f90d8c1c3" providerId="ADAL" clId="{FDB5B939-73DB-48D2-B706-E0DB4CDA139B}" dt="2020-02-28T07:42:13.231" v="4045" actId="20577"/>
          <ac:spMkLst>
            <pc:docMk/>
            <pc:sldMk cId="1952700062" sldId="490"/>
            <ac:spMk id="3" creationId="{3B29AA0E-EB99-4F99-B234-89AC0510756B}"/>
          </ac:spMkLst>
        </pc:spChg>
      </pc:sldChg>
      <pc:sldChg chg="modNotesTx">
        <pc:chgData name="Tomáš Marek" userId="53742ee9-ccb9-420c-8223-d05f90d8c1c3" providerId="ADAL" clId="{FDB5B939-73DB-48D2-B706-E0DB4CDA139B}" dt="2020-02-27T17:38:43.308" v="1373" actId="20577"/>
        <pc:sldMkLst>
          <pc:docMk/>
          <pc:sldMk cId="2399410429" sldId="494"/>
        </pc:sldMkLst>
      </pc:sldChg>
      <pc:sldChg chg="modNotesTx">
        <pc:chgData name="Tomáš Marek" userId="53742ee9-ccb9-420c-8223-d05f90d8c1c3" providerId="ADAL" clId="{FDB5B939-73DB-48D2-B706-E0DB4CDA139B}" dt="2020-02-27T17:46:45.662" v="1717" actId="20577"/>
        <pc:sldMkLst>
          <pc:docMk/>
          <pc:sldMk cId="222111953" sldId="495"/>
        </pc:sldMkLst>
      </pc:sldChg>
      <pc:sldChg chg="modNotesTx">
        <pc:chgData name="Tomáš Marek" userId="53742ee9-ccb9-420c-8223-d05f90d8c1c3" providerId="ADAL" clId="{FDB5B939-73DB-48D2-B706-E0DB4CDA139B}" dt="2020-02-27T18:00:00.782" v="2457" actId="20577"/>
        <pc:sldMkLst>
          <pc:docMk/>
          <pc:sldMk cId="3199928276" sldId="500"/>
        </pc:sldMkLst>
      </pc:sldChg>
      <pc:sldChg chg="modSp mod modNotesTx">
        <pc:chgData name="Tomáš Marek" userId="53742ee9-ccb9-420c-8223-d05f90d8c1c3" providerId="ADAL" clId="{FDB5B939-73DB-48D2-B706-E0DB4CDA139B}" dt="2020-02-28T07:38:19.141" v="4025" actId="2711"/>
        <pc:sldMkLst>
          <pc:docMk/>
          <pc:sldMk cId="2567149960" sldId="501"/>
        </pc:sldMkLst>
        <pc:spChg chg="mod">
          <ac:chgData name="Tomáš Marek" userId="53742ee9-ccb9-420c-8223-d05f90d8c1c3" providerId="ADAL" clId="{FDB5B939-73DB-48D2-B706-E0DB4CDA139B}" dt="2020-02-28T07:38:19.141" v="4025" actId="2711"/>
          <ac:spMkLst>
            <pc:docMk/>
            <pc:sldMk cId="2567149960" sldId="501"/>
            <ac:spMk id="2" creationId="{63476C07-B3D7-452E-9350-5F83E8E89803}"/>
          </ac:spMkLst>
        </pc:spChg>
      </pc:sldChg>
      <pc:sldChg chg="modNotesTx">
        <pc:chgData name="Tomáš Marek" userId="53742ee9-ccb9-420c-8223-d05f90d8c1c3" providerId="ADAL" clId="{FDB5B939-73DB-48D2-B706-E0DB4CDA139B}" dt="2020-02-27T17:47:04.043" v="1759" actId="20577"/>
        <pc:sldMkLst>
          <pc:docMk/>
          <pc:sldMk cId="2402873385" sldId="503"/>
        </pc:sldMkLst>
      </pc:sldChg>
      <pc:sldChg chg="modNotesTx">
        <pc:chgData name="Tomáš Marek" userId="53742ee9-ccb9-420c-8223-d05f90d8c1c3" providerId="ADAL" clId="{FDB5B939-73DB-48D2-B706-E0DB4CDA139B}" dt="2020-02-27T18:17:24.909" v="3337" actId="5793"/>
        <pc:sldMkLst>
          <pc:docMk/>
          <pc:sldMk cId="3565482861" sldId="505"/>
        </pc:sldMkLst>
      </pc:sldChg>
      <pc:sldChg chg="del">
        <pc:chgData name="Tomáš Marek" userId="53742ee9-ccb9-420c-8223-d05f90d8c1c3" providerId="ADAL" clId="{FDB5B939-73DB-48D2-B706-E0DB4CDA139B}" dt="2020-02-27T18:26:35.418" v="3420" actId="47"/>
        <pc:sldMkLst>
          <pc:docMk/>
          <pc:sldMk cId="637312077" sldId="506"/>
        </pc:sldMkLst>
      </pc:sldChg>
      <pc:sldChg chg="modSp mod modNotesTx">
        <pc:chgData name="Tomáš Marek" userId="53742ee9-ccb9-420c-8223-d05f90d8c1c3" providerId="ADAL" clId="{FDB5B939-73DB-48D2-B706-E0DB4CDA139B}" dt="2020-02-27T18:08:21.032" v="3240" actId="20577"/>
        <pc:sldMkLst>
          <pc:docMk/>
          <pc:sldMk cId="380199852" sldId="509"/>
        </pc:sldMkLst>
        <pc:spChg chg="mod">
          <ac:chgData name="Tomáš Marek" userId="53742ee9-ccb9-420c-8223-d05f90d8c1c3" providerId="ADAL" clId="{FDB5B939-73DB-48D2-B706-E0DB4CDA139B}" dt="2020-02-27T18:07:42.511" v="3146" actId="20577"/>
          <ac:spMkLst>
            <pc:docMk/>
            <pc:sldMk cId="380199852" sldId="509"/>
            <ac:spMk id="3" creationId="{CBE06EA4-2E76-43BD-8AE8-45C16CC6BA10}"/>
          </ac:spMkLst>
        </pc:spChg>
      </pc:sldChg>
      <pc:sldChg chg="modNotesTx">
        <pc:chgData name="Tomáš Marek" userId="53742ee9-ccb9-420c-8223-d05f90d8c1c3" providerId="ADAL" clId="{FDB5B939-73DB-48D2-B706-E0DB4CDA139B}" dt="2020-02-27T18:05:23.078" v="2967" actId="20577"/>
        <pc:sldMkLst>
          <pc:docMk/>
          <pc:sldMk cId="3668275528" sldId="510"/>
        </pc:sldMkLst>
      </pc:sldChg>
      <pc:sldChg chg="modNotesTx">
        <pc:chgData name="Tomáš Marek" userId="53742ee9-ccb9-420c-8223-d05f90d8c1c3" providerId="ADAL" clId="{FDB5B939-73DB-48D2-B706-E0DB4CDA139B}" dt="2020-02-27T18:06:10.331" v="2994" actId="20577"/>
        <pc:sldMkLst>
          <pc:docMk/>
          <pc:sldMk cId="1620296450" sldId="513"/>
        </pc:sldMkLst>
      </pc:sldChg>
      <pc:sldChg chg="modNotesTx">
        <pc:chgData name="Tomáš Marek" userId="53742ee9-ccb9-420c-8223-d05f90d8c1c3" providerId="ADAL" clId="{FDB5B939-73DB-48D2-B706-E0DB4CDA139B}" dt="2020-02-27T18:07:16.970" v="3139" actId="20577"/>
        <pc:sldMkLst>
          <pc:docMk/>
          <pc:sldMk cId="1648857618" sldId="514"/>
        </pc:sldMkLst>
      </pc:sldChg>
      <pc:sldChg chg="modNotesTx">
        <pc:chgData name="Tomáš Marek" userId="53742ee9-ccb9-420c-8223-d05f90d8c1c3" providerId="ADAL" clId="{FDB5B939-73DB-48D2-B706-E0DB4CDA139B}" dt="2020-02-27T18:10:30.074" v="3283" actId="20577"/>
        <pc:sldMkLst>
          <pc:docMk/>
          <pc:sldMk cId="3426400794" sldId="515"/>
        </pc:sldMkLst>
      </pc:sldChg>
      <pc:sldChg chg="modNotesTx">
        <pc:chgData name="Tomáš Marek" userId="53742ee9-ccb9-420c-8223-d05f90d8c1c3" providerId="ADAL" clId="{FDB5B939-73DB-48D2-B706-E0DB4CDA139B}" dt="2020-02-27T18:03:03.768" v="2596" actId="20577"/>
        <pc:sldMkLst>
          <pc:docMk/>
          <pc:sldMk cId="3016250178" sldId="516"/>
        </pc:sldMkLst>
      </pc:sldChg>
      <pc:sldChg chg="modNotesTx">
        <pc:chgData name="Tomáš Marek" userId="53742ee9-ccb9-420c-8223-d05f90d8c1c3" providerId="ADAL" clId="{FDB5B939-73DB-48D2-B706-E0DB4CDA139B}" dt="2020-02-27T18:23:48.079" v="3419" actId="20577"/>
        <pc:sldMkLst>
          <pc:docMk/>
          <pc:sldMk cId="1551458152" sldId="517"/>
        </pc:sldMkLst>
      </pc:sldChg>
      <pc:sldChg chg="modNotesTx">
        <pc:chgData name="Tomáš Marek" userId="53742ee9-ccb9-420c-8223-d05f90d8c1c3" providerId="ADAL" clId="{FDB5B939-73DB-48D2-B706-E0DB4CDA139B}" dt="2020-02-27T18:27:54.028" v="3509" actId="20577"/>
        <pc:sldMkLst>
          <pc:docMk/>
          <pc:sldMk cId="2651098078" sldId="518"/>
        </pc:sldMkLst>
      </pc:sldChg>
      <pc:sldChg chg="del ord">
        <pc:chgData name="Tomáš Marek" userId="53742ee9-ccb9-420c-8223-d05f90d8c1c3" providerId="ADAL" clId="{FDB5B939-73DB-48D2-B706-E0DB4CDA139B}" dt="2020-02-27T19:06:02.452" v="3728" actId="47"/>
        <pc:sldMkLst>
          <pc:docMk/>
          <pc:sldMk cId="1742273339" sldId="519"/>
        </pc:sldMkLst>
      </pc:sldChg>
      <pc:sldChg chg="modNotesTx">
        <pc:chgData name="Tomáš Marek" userId="53742ee9-ccb9-420c-8223-d05f90d8c1c3" providerId="ADAL" clId="{FDB5B939-73DB-48D2-B706-E0DB4CDA139B}" dt="2020-02-27T17:43:52.037" v="1542" actId="20577"/>
        <pc:sldMkLst>
          <pc:docMk/>
          <pc:sldMk cId="1014226284" sldId="521"/>
        </pc:sldMkLst>
      </pc:sldChg>
      <pc:sldChg chg="del">
        <pc:chgData name="Tomáš Marek" userId="53742ee9-ccb9-420c-8223-d05f90d8c1c3" providerId="ADAL" clId="{FDB5B939-73DB-48D2-B706-E0DB4CDA139B}" dt="2020-02-28T12:18:42.858" v="4279" actId="47"/>
        <pc:sldMkLst>
          <pc:docMk/>
          <pc:sldMk cId="289493219" sldId="523"/>
        </pc:sldMkLst>
      </pc:sldChg>
      <pc:sldChg chg="modNotesTx">
        <pc:chgData name="Tomáš Marek" userId="53742ee9-ccb9-420c-8223-d05f90d8c1c3" providerId="ADAL" clId="{FDB5B939-73DB-48D2-B706-E0DB4CDA139B}" dt="2020-02-27T18:46:22.120" v="3719" actId="20577"/>
        <pc:sldMkLst>
          <pc:docMk/>
          <pc:sldMk cId="2466292000" sldId="525"/>
        </pc:sldMkLst>
      </pc:sldChg>
      <pc:sldChg chg="del">
        <pc:chgData name="Tomáš Marek" userId="53742ee9-ccb9-420c-8223-d05f90d8c1c3" providerId="ADAL" clId="{FDB5B939-73DB-48D2-B706-E0DB4CDA139B}" dt="2020-02-28T12:18:42.858" v="4279" actId="47"/>
        <pc:sldMkLst>
          <pc:docMk/>
          <pc:sldMk cId="3640133206" sldId="526"/>
        </pc:sldMkLst>
      </pc:sldChg>
      <pc:sldChg chg="del">
        <pc:chgData name="Tomáš Marek" userId="53742ee9-ccb9-420c-8223-d05f90d8c1c3" providerId="ADAL" clId="{FDB5B939-73DB-48D2-B706-E0DB4CDA139B}" dt="2020-02-27T18:26:35.418" v="3420" actId="47"/>
        <pc:sldMkLst>
          <pc:docMk/>
          <pc:sldMk cId="4185067131" sldId="527"/>
        </pc:sldMkLst>
      </pc:sldChg>
      <pc:sldChg chg="del">
        <pc:chgData name="Tomáš Marek" userId="53742ee9-ccb9-420c-8223-d05f90d8c1c3" providerId="ADAL" clId="{FDB5B939-73DB-48D2-B706-E0DB4CDA139B}" dt="2020-02-27T18:26:35.418" v="3420" actId="47"/>
        <pc:sldMkLst>
          <pc:docMk/>
          <pc:sldMk cId="1141932733" sldId="528"/>
        </pc:sldMkLst>
      </pc:sldChg>
      <pc:sldChg chg="del">
        <pc:chgData name="Tomáš Marek" userId="53742ee9-ccb9-420c-8223-d05f90d8c1c3" providerId="ADAL" clId="{FDB5B939-73DB-48D2-B706-E0DB4CDA139B}" dt="2020-02-27T18:26:35.418" v="3420" actId="47"/>
        <pc:sldMkLst>
          <pc:docMk/>
          <pc:sldMk cId="705148809" sldId="529"/>
        </pc:sldMkLst>
      </pc:sldChg>
      <pc:sldChg chg="del">
        <pc:chgData name="Tomáš Marek" userId="53742ee9-ccb9-420c-8223-d05f90d8c1c3" providerId="ADAL" clId="{FDB5B939-73DB-48D2-B706-E0DB4CDA139B}" dt="2020-02-27T18:26:35.418" v="3420" actId="47"/>
        <pc:sldMkLst>
          <pc:docMk/>
          <pc:sldMk cId="127369411" sldId="530"/>
        </pc:sldMkLst>
      </pc:sldChg>
      <pc:sldChg chg="modNotesTx">
        <pc:chgData name="Tomáš Marek" userId="53742ee9-ccb9-420c-8223-d05f90d8c1c3" providerId="ADAL" clId="{FDB5B939-73DB-48D2-B706-E0DB4CDA139B}" dt="2020-02-27T17:48:41.218" v="1864" actId="20577"/>
        <pc:sldMkLst>
          <pc:docMk/>
          <pc:sldMk cId="3872218117" sldId="531"/>
        </pc:sldMkLst>
      </pc:sldChg>
      <pc:sldChg chg="ord">
        <pc:chgData name="Tomáš Marek" userId="53742ee9-ccb9-420c-8223-d05f90d8c1c3" providerId="ADAL" clId="{FDB5B939-73DB-48D2-B706-E0DB4CDA139B}" dt="2020-02-28T07:41:27.552" v="4027"/>
        <pc:sldMkLst>
          <pc:docMk/>
          <pc:sldMk cId="743174614" sldId="532"/>
        </pc:sldMkLst>
      </pc:sldChg>
      <pc:sldChg chg="modSp add mod ord modNotesTx">
        <pc:chgData name="Tomáš Marek" userId="53742ee9-ccb9-420c-8223-d05f90d8c1c3" providerId="ADAL" clId="{FDB5B939-73DB-48D2-B706-E0DB4CDA139B}" dt="2020-02-27T17:59:33.266" v="2418" actId="20577"/>
        <pc:sldMkLst>
          <pc:docMk/>
          <pc:sldMk cId="2167505130" sldId="533"/>
        </pc:sldMkLst>
        <pc:spChg chg="mod">
          <ac:chgData name="Tomáš Marek" userId="53742ee9-ccb9-420c-8223-d05f90d8c1c3" providerId="ADAL" clId="{FDB5B939-73DB-48D2-B706-E0DB4CDA139B}" dt="2020-02-27T09:54:19.579" v="178" actId="20577"/>
          <ac:spMkLst>
            <pc:docMk/>
            <pc:sldMk cId="2167505130" sldId="533"/>
            <ac:spMk id="2" creationId="{16844819-E65D-4036-8FC1-D45A19076727}"/>
          </ac:spMkLst>
        </pc:spChg>
        <pc:spChg chg="mod">
          <ac:chgData name="Tomáš Marek" userId="53742ee9-ccb9-420c-8223-d05f90d8c1c3" providerId="ADAL" clId="{FDB5B939-73DB-48D2-B706-E0DB4CDA139B}" dt="2020-02-27T11:32:03.918" v="1083" actId="2711"/>
          <ac:spMkLst>
            <pc:docMk/>
            <pc:sldMk cId="2167505130" sldId="533"/>
            <ac:spMk id="3" creationId="{741A1473-D6AB-40C1-A58E-8F246F440386}"/>
          </ac:spMkLst>
        </pc:spChg>
      </pc:sldChg>
      <pc:sldChg chg="addSp delSp modSp add mod ord">
        <pc:chgData name="Tomáš Marek" userId="53742ee9-ccb9-420c-8223-d05f90d8c1c3" providerId="ADAL" clId="{FDB5B939-73DB-48D2-B706-E0DB4CDA139B}" dt="2020-02-28T07:22:14.136" v="4017" actId="1035"/>
        <pc:sldMkLst>
          <pc:docMk/>
          <pc:sldMk cId="2221610288" sldId="534"/>
        </pc:sldMkLst>
        <pc:spChg chg="mod">
          <ac:chgData name="Tomáš Marek" userId="53742ee9-ccb9-420c-8223-d05f90d8c1c3" providerId="ADAL" clId="{FDB5B939-73DB-48D2-B706-E0DB4CDA139B}" dt="2020-02-27T09:56:30.660" v="244" actId="20577"/>
          <ac:spMkLst>
            <pc:docMk/>
            <pc:sldMk cId="2221610288" sldId="534"/>
            <ac:spMk id="2" creationId="{071F8692-7C92-4727-803D-8C553592335A}"/>
          </ac:spMkLst>
        </pc:spChg>
        <pc:spChg chg="mod">
          <ac:chgData name="Tomáš Marek" userId="53742ee9-ccb9-420c-8223-d05f90d8c1c3" providerId="ADAL" clId="{FDB5B939-73DB-48D2-B706-E0DB4CDA139B}" dt="2020-02-27T11:33:06.786" v="1129" actId="20577"/>
          <ac:spMkLst>
            <pc:docMk/>
            <pc:sldMk cId="2221610288" sldId="534"/>
            <ac:spMk id="3" creationId="{E85A6C93-438B-4CC9-A4B9-9AEF2DFA040A}"/>
          </ac:spMkLst>
        </pc:spChg>
        <pc:spChg chg="add mod">
          <ac:chgData name="Tomáš Marek" userId="53742ee9-ccb9-420c-8223-d05f90d8c1c3" providerId="ADAL" clId="{FDB5B939-73DB-48D2-B706-E0DB4CDA139B}" dt="2020-02-28T07:22:14.136" v="4017" actId="1035"/>
          <ac:spMkLst>
            <pc:docMk/>
            <pc:sldMk cId="2221610288" sldId="534"/>
            <ac:spMk id="4" creationId="{C10E5D4A-C351-4772-BE6C-F357D250FF65}"/>
          </ac:spMkLst>
        </pc:spChg>
        <pc:spChg chg="add del mod">
          <ac:chgData name="Tomáš Marek" userId="53742ee9-ccb9-420c-8223-d05f90d8c1c3" providerId="ADAL" clId="{FDB5B939-73DB-48D2-B706-E0DB4CDA139B}" dt="2020-02-28T07:21:51.395" v="4007" actId="478"/>
          <ac:spMkLst>
            <pc:docMk/>
            <pc:sldMk cId="2221610288" sldId="534"/>
            <ac:spMk id="5" creationId="{9658188E-8EDB-4959-8E23-5D3BD417D097}"/>
          </ac:spMkLst>
        </pc:spChg>
        <pc:cxnChg chg="add mod">
          <ac:chgData name="Tomáš Marek" userId="53742ee9-ccb9-420c-8223-d05f90d8c1c3" providerId="ADAL" clId="{FDB5B939-73DB-48D2-B706-E0DB4CDA139B}" dt="2020-02-28T07:22:08.150" v="4011" actId="1076"/>
          <ac:cxnSpMkLst>
            <pc:docMk/>
            <pc:sldMk cId="2221610288" sldId="534"/>
            <ac:cxnSpMk id="7" creationId="{BA154A49-B771-4CAC-A6F3-2693FA75A3D4}"/>
          </ac:cxnSpMkLst>
        </pc:cxnChg>
      </pc:sldChg>
      <pc:sldChg chg="addSp modSp add mod">
        <pc:chgData name="Tomáš Marek" userId="53742ee9-ccb9-420c-8223-d05f90d8c1c3" providerId="ADAL" clId="{FDB5B939-73DB-48D2-B706-E0DB4CDA139B}" dt="2020-02-27T11:37:01.444" v="1140" actId="114"/>
        <pc:sldMkLst>
          <pc:docMk/>
          <pc:sldMk cId="3899044421" sldId="535"/>
        </pc:sldMkLst>
        <pc:spChg chg="mod">
          <ac:chgData name="Tomáš Marek" userId="53742ee9-ccb9-420c-8223-d05f90d8c1c3" providerId="ADAL" clId="{FDB5B939-73DB-48D2-B706-E0DB4CDA139B}" dt="2020-02-27T11:00:31.037" v="626" actId="20577"/>
          <ac:spMkLst>
            <pc:docMk/>
            <pc:sldMk cId="3899044421" sldId="535"/>
            <ac:spMk id="2" creationId="{86C338B0-9C4C-4ECA-BAE5-CF9FC1B4FE1C}"/>
          </ac:spMkLst>
        </pc:spChg>
        <pc:spChg chg="mod">
          <ac:chgData name="Tomáš Marek" userId="53742ee9-ccb9-420c-8223-d05f90d8c1c3" providerId="ADAL" clId="{FDB5B939-73DB-48D2-B706-E0DB4CDA139B}" dt="2020-02-27T11:37:01.444" v="1140" actId="114"/>
          <ac:spMkLst>
            <pc:docMk/>
            <pc:sldMk cId="3899044421" sldId="535"/>
            <ac:spMk id="3" creationId="{7AE4F368-449C-4678-9EAF-979AEF5A4E82}"/>
          </ac:spMkLst>
        </pc:spChg>
        <pc:picChg chg="add mod">
          <ac:chgData name="Tomáš Marek" userId="53742ee9-ccb9-420c-8223-d05f90d8c1c3" providerId="ADAL" clId="{FDB5B939-73DB-48D2-B706-E0DB4CDA139B}" dt="2020-02-27T11:03:02.494" v="726" actId="1076"/>
          <ac:picMkLst>
            <pc:docMk/>
            <pc:sldMk cId="3899044421" sldId="535"/>
            <ac:picMk id="4" creationId="{2399F3A5-371A-43E7-A0F1-D5825C7926DF}"/>
          </ac:picMkLst>
        </pc:picChg>
      </pc:sldChg>
      <pc:sldChg chg="modSp add del mod">
        <pc:chgData name="Tomáš Marek" userId="53742ee9-ccb9-420c-8223-d05f90d8c1c3" providerId="ADAL" clId="{FDB5B939-73DB-48D2-B706-E0DB4CDA139B}" dt="2020-02-27T11:29:32.417" v="990" actId="47"/>
        <pc:sldMkLst>
          <pc:docMk/>
          <pc:sldMk cId="4243090678" sldId="536"/>
        </pc:sldMkLst>
        <pc:spChg chg="mod">
          <ac:chgData name="Tomáš Marek" userId="53742ee9-ccb9-420c-8223-d05f90d8c1c3" providerId="ADAL" clId="{FDB5B939-73DB-48D2-B706-E0DB4CDA139B}" dt="2020-02-27T11:00:58.148" v="645" actId="20577"/>
          <ac:spMkLst>
            <pc:docMk/>
            <pc:sldMk cId="4243090678" sldId="536"/>
            <ac:spMk id="2" creationId="{F94275AC-046F-4ECA-B721-671B32D0543E}"/>
          </ac:spMkLst>
        </pc:spChg>
        <pc:spChg chg="mod">
          <ac:chgData name="Tomáš Marek" userId="53742ee9-ccb9-420c-8223-d05f90d8c1c3" providerId="ADAL" clId="{FDB5B939-73DB-48D2-B706-E0DB4CDA139B}" dt="2020-02-27T11:20:21.394" v="893" actId="20577"/>
          <ac:spMkLst>
            <pc:docMk/>
            <pc:sldMk cId="4243090678" sldId="536"/>
            <ac:spMk id="3" creationId="{ACC096AB-873B-424A-BF2F-B0941F11C26F}"/>
          </ac:spMkLst>
        </pc:spChg>
      </pc:sldChg>
      <pc:sldChg chg="modSp add del mod ord">
        <pc:chgData name="Tomáš Marek" userId="53742ee9-ccb9-420c-8223-d05f90d8c1c3" providerId="ADAL" clId="{FDB5B939-73DB-48D2-B706-E0DB4CDA139B}" dt="2020-02-27T18:17:52.719" v="3338" actId="47"/>
        <pc:sldMkLst>
          <pc:docMk/>
          <pc:sldMk cId="1780394022" sldId="537"/>
        </pc:sldMkLst>
        <pc:spChg chg="mod">
          <ac:chgData name="Tomáš Marek" userId="53742ee9-ccb9-420c-8223-d05f90d8c1c3" providerId="ADAL" clId="{FDB5B939-73DB-48D2-B706-E0DB4CDA139B}" dt="2020-02-27T11:28:54.835" v="951" actId="20577"/>
          <ac:spMkLst>
            <pc:docMk/>
            <pc:sldMk cId="1780394022" sldId="537"/>
            <ac:spMk id="2" creationId="{3CCEF8BC-4BCB-4408-B22F-5EFF3A1A26E8}"/>
          </ac:spMkLst>
        </pc:spChg>
      </pc:sldChg>
      <pc:sldChg chg="modSp add mod modNotesTx">
        <pc:chgData name="Tomáš Marek" userId="53742ee9-ccb9-420c-8223-d05f90d8c1c3" providerId="ADAL" clId="{FDB5B939-73DB-48D2-B706-E0DB4CDA139B}" dt="2020-02-28T07:09:48.585" v="3827" actId="20577"/>
        <pc:sldMkLst>
          <pc:docMk/>
          <pc:sldMk cId="1207026668" sldId="538"/>
        </pc:sldMkLst>
        <pc:spChg chg="mod">
          <ac:chgData name="Tomáš Marek" userId="53742ee9-ccb9-420c-8223-d05f90d8c1c3" providerId="ADAL" clId="{FDB5B939-73DB-48D2-B706-E0DB4CDA139B}" dt="2020-02-27T11:30:46.788" v="1009" actId="20577"/>
          <ac:spMkLst>
            <pc:docMk/>
            <pc:sldMk cId="1207026668" sldId="538"/>
            <ac:spMk id="2" creationId="{BC6E9E74-BC4E-48A8-9419-ABE4A31DE7D9}"/>
          </ac:spMkLst>
        </pc:spChg>
        <pc:spChg chg="mod">
          <ac:chgData name="Tomáš Marek" userId="53742ee9-ccb9-420c-8223-d05f90d8c1c3" providerId="ADAL" clId="{FDB5B939-73DB-48D2-B706-E0DB4CDA139B}" dt="2020-02-27T11:31:46.976" v="1082" actId="114"/>
          <ac:spMkLst>
            <pc:docMk/>
            <pc:sldMk cId="1207026668" sldId="538"/>
            <ac:spMk id="3" creationId="{007F9624-8B48-4A9B-A280-A7A4940B718D}"/>
          </ac:spMkLst>
        </pc:spChg>
      </pc:sldChg>
      <pc:sldChg chg="addSp delSp modSp add del mod setBg">
        <pc:chgData name="Tomáš Marek" userId="53742ee9-ccb9-420c-8223-d05f90d8c1c3" providerId="ADAL" clId="{FDB5B939-73DB-48D2-B706-E0DB4CDA139B}" dt="2020-02-27T11:52:30.755" v="1254" actId="47"/>
        <pc:sldMkLst>
          <pc:docMk/>
          <pc:sldMk cId="1482149067" sldId="539"/>
        </pc:sldMkLst>
        <pc:spChg chg="del">
          <ac:chgData name="Tomáš Marek" userId="53742ee9-ccb9-420c-8223-d05f90d8c1c3" providerId="ADAL" clId="{FDB5B939-73DB-48D2-B706-E0DB4CDA139B}" dt="2020-02-27T11:44:19.737" v="1167"/>
          <ac:spMkLst>
            <pc:docMk/>
            <pc:sldMk cId="1482149067" sldId="539"/>
            <ac:spMk id="2" creationId="{9A68C6C4-601A-466A-8E52-F33955577977}"/>
          </ac:spMkLst>
        </pc:spChg>
        <pc:spChg chg="del">
          <ac:chgData name="Tomáš Marek" userId="53742ee9-ccb9-420c-8223-d05f90d8c1c3" providerId="ADAL" clId="{FDB5B939-73DB-48D2-B706-E0DB4CDA139B}" dt="2020-02-27T11:44:19.737" v="1167"/>
          <ac:spMkLst>
            <pc:docMk/>
            <pc:sldMk cId="1482149067" sldId="539"/>
            <ac:spMk id="3" creationId="{50B749C9-7442-43D1-9661-2881EE37249A}"/>
          </ac:spMkLst>
        </pc:spChg>
        <pc:spChg chg="add del">
          <ac:chgData name="Tomáš Marek" userId="53742ee9-ccb9-420c-8223-d05f90d8c1c3" providerId="ADAL" clId="{FDB5B939-73DB-48D2-B706-E0DB4CDA139B}" dt="2020-02-27T11:44:50.197" v="1174" actId="26606"/>
          <ac:spMkLst>
            <pc:docMk/>
            <pc:sldMk cId="1482149067" sldId="539"/>
            <ac:spMk id="10" creationId="{569BBA9B-8F4E-4D2B-BEFA-41A475443377}"/>
          </ac:spMkLst>
        </pc:spChg>
        <pc:spChg chg="add del">
          <ac:chgData name="Tomáš Marek" userId="53742ee9-ccb9-420c-8223-d05f90d8c1c3" providerId="ADAL" clId="{FDB5B939-73DB-48D2-B706-E0DB4CDA139B}" dt="2020-02-27T11:44:50.197" v="1174" actId="26606"/>
          <ac:spMkLst>
            <pc:docMk/>
            <pc:sldMk cId="1482149067" sldId="539"/>
            <ac:spMk id="12" creationId="{851012D1-8033-40B1-9EC0-91390FFC7403}"/>
          </ac:spMkLst>
        </pc:spChg>
        <pc:spChg chg="add del">
          <ac:chgData name="Tomáš Marek" userId="53742ee9-ccb9-420c-8223-d05f90d8c1c3" providerId="ADAL" clId="{FDB5B939-73DB-48D2-B706-E0DB4CDA139B}" dt="2020-02-27T11:44:50.197" v="1174" actId="26606"/>
          <ac:spMkLst>
            <pc:docMk/>
            <pc:sldMk cId="1482149067" sldId="539"/>
            <ac:spMk id="14" creationId="{2E80C965-DB6D-4F81-9E9E-B027384D0BD6}"/>
          </ac:spMkLst>
        </pc:spChg>
        <pc:spChg chg="add del">
          <ac:chgData name="Tomáš Marek" userId="53742ee9-ccb9-420c-8223-d05f90d8c1c3" providerId="ADAL" clId="{FDB5B939-73DB-48D2-B706-E0DB4CDA139B}" dt="2020-02-27T11:44:50.197" v="1174" actId="26606"/>
          <ac:spMkLst>
            <pc:docMk/>
            <pc:sldMk cId="1482149067" sldId="539"/>
            <ac:spMk id="16" creationId="{D291F021-C45C-4D44-A2B8-A789E386CC42}"/>
          </ac:spMkLst>
        </pc:spChg>
        <pc:spChg chg="add del">
          <ac:chgData name="Tomáš Marek" userId="53742ee9-ccb9-420c-8223-d05f90d8c1c3" providerId="ADAL" clId="{FDB5B939-73DB-48D2-B706-E0DB4CDA139B}" dt="2020-02-27T11:44:51.659" v="1176" actId="26606"/>
          <ac:spMkLst>
            <pc:docMk/>
            <pc:sldMk cId="1482149067" sldId="539"/>
            <ac:spMk id="18" creationId="{940F20C4-574D-4AD1-A244-96E69925EC90}"/>
          </ac:spMkLst>
        </pc:spChg>
        <pc:grpChg chg="add del">
          <ac:chgData name="Tomáš Marek" userId="53742ee9-ccb9-420c-8223-d05f90d8c1c3" providerId="ADAL" clId="{FDB5B939-73DB-48D2-B706-E0DB4CDA139B}" dt="2020-02-27T11:44:51.659" v="1176" actId="26606"/>
          <ac:grpSpMkLst>
            <pc:docMk/>
            <pc:sldMk cId="1482149067" sldId="539"/>
            <ac:grpSpMk id="19" creationId="{9A7CC453-6F47-4427-B67D-37E65A92C553}"/>
          </ac:grpSpMkLst>
        </pc:grpChg>
        <pc:picChg chg="add del mod">
          <ac:chgData name="Tomáš Marek" userId="53742ee9-ccb9-420c-8223-d05f90d8c1c3" providerId="ADAL" clId="{FDB5B939-73DB-48D2-B706-E0DB4CDA139B}" dt="2020-02-27T11:45:48.708" v="1187" actId="478"/>
          <ac:picMkLst>
            <pc:docMk/>
            <pc:sldMk cId="1482149067" sldId="539"/>
            <ac:picMk id="5" creationId="{1CEC7EC6-524A-43B8-A23D-8B2454F049FD}"/>
          </ac:picMkLst>
        </pc:picChg>
        <pc:picChg chg="add del mod ord">
          <ac:chgData name="Tomáš Marek" userId="53742ee9-ccb9-420c-8223-d05f90d8c1c3" providerId="ADAL" clId="{FDB5B939-73DB-48D2-B706-E0DB4CDA139B}" dt="2020-02-27T11:46:25.970" v="1199" actId="478"/>
          <ac:picMkLst>
            <pc:docMk/>
            <pc:sldMk cId="1482149067" sldId="539"/>
            <ac:picMk id="7" creationId="{A9112F8C-45D4-4B82-887E-C5D8EB08D8CE}"/>
          </ac:picMkLst>
        </pc:picChg>
        <pc:picChg chg="add del mod">
          <ac:chgData name="Tomáš Marek" userId="53742ee9-ccb9-420c-8223-d05f90d8c1c3" providerId="ADAL" clId="{FDB5B939-73DB-48D2-B706-E0DB4CDA139B}" dt="2020-02-27T11:46:27.459" v="1200" actId="478"/>
          <ac:picMkLst>
            <pc:docMk/>
            <pc:sldMk cId="1482149067" sldId="539"/>
            <ac:picMk id="9" creationId="{9A6ECF92-3F6C-47F6-99ED-6444534BB93A}"/>
          </ac:picMkLst>
        </pc:picChg>
        <pc:picChg chg="add del mod">
          <ac:chgData name="Tomáš Marek" userId="53742ee9-ccb9-420c-8223-d05f90d8c1c3" providerId="ADAL" clId="{FDB5B939-73DB-48D2-B706-E0DB4CDA139B}" dt="2020-02-27T11:48:53.437" v="1216" actId="478"/>
          <ac:picMkLst>
            <pc:docMk/>
            <pc:sldMk cId="1482149067" sldId="539"/>
            <ac:picMk id="15" creationId="{6ECAB3E1-D7BE-447D-820F-00AA6E18E5EE}"/>
          </ac:picMkLst>
        </pc:picChg>
        <pc:picChg chg="add del mod">
          <ac:chgData name="Tomáš Marek" userId="53742ee9-ccb9-420c-8223-d05f90d8c1c3" providerId="ADAL" clId="{FDB5B939-73DB-48D2-B706-E0DB4CDA139B}" dt="2020-02-27T11:48:03.761" v="1205" actId="478"/>
          <ac:picMkLst>
            <pc:docMk/>
            <pc:sldMk cId="1482149067" sldId="539"/>
            <ac:picMk id="21" creationId="{8A7F7B43-6FE3-4C17-B584-F0FFCE22F108}"/>
          </ac:picMkLst>
        </pc:picChg>
        <pc:picChg chg="add del mod modCrop">
          <ac:chgData name="Tomáš Marek" userId="53742ee9-ccb9-420c-8223-d05f90d8c1c3" providerId="ADAL" clId="{FDB5B939-73DB-48D2-B706-E0DB4CDA139B}" dt="2020-02-27T11:49:02.382" v="1218" actId="478"/>
          <ac:picMkLst>
            <pc:docMk/>
            <pc:sldMk cId="1482149067" sldId="539"/>
            <ac:picMk id="23" creationId="{DC014C7E-7C94-4B62-BB9A-C832BDFA8D27}"/>
          </ac:picMkLst>
        </pc:picChg>
        <pc:picChg chg="add del mod">
          <ac:chgData name="Tomáš Marek" userId="53742ee9-ccb9-420c-8223-d05f90d8c1c3" providerId="ADAL" clId="{FDB5B939-73DB-48D2-B706-E0DB4CDA139B}" dt="2020-02-27T11:49:01.837" v="1217" actId="478"/>
          <ac:picMkLst>
            <pc:docMk/>
            <pc:sldMk cId="1482149067" sldId="539"/>
            <ac:picMk id="24" creationId="{CB883B67-C032-4DEB-9B0C-1FC92C3F166F}"/>
          </ac:picMkLst>
        </pc:picChg>
        <pc:picChg chg="add mod modCrop">
          <ac:chgData name="Tomáš Marek" userId="53742ee9-ccb9-420c-8223-d05f90d8c1c3" providerId="ADAL" clId="{FDB5B939-73DB-48D2-B706-E0DB4CDA139B}" dt="2020-02-27T11:50:17.229" v="1227" actId="1076"/>
          <ac:picMkLst>
            <pc:docMk/>
            <pc:sldMk cId="1482149067" sldId="539"/>
            <ac:picMk id="26" creationId="{A8DB9170-0E3E-4DF2-9903-5D00BFE41B69}"/>
          </ac:picMkLst>
        </pc:picChg>
        <pc:picChg chg="add del mod">
          <ac:chgData name="Tomáš Marek" userId="53742ee9-ccb9-420c-8223-d05f90d8c1c3" providerId="ADAL" clId="{FDB5B939-73DB-48D2-B706-E0DB4CDA139B}" dt="2020-02-27T11:51:06.137" v="1236" actId="478"/>
          <ac:picMkLst>
            <pc:docMk/>
            <pc:sldMk cId="1482149067" sldId="539"/>
            <ac:picMk id="28" creationId="{09169CD5-703B-4158-836F-164AE4C1C1FB}"/>
          </ac:picMkLst>
        </pc:picChg>
      </pc:sldChg>
      <pc:sldChg chg="addSp delSp modSp add mod setBg">
        <pc:chgData name="Tomáš Marek" userId="53742ee9-ccb9-420c-8223-d05f90d8c1c3" providerId="ADAL" clId="{FDB5B939-73DB-48D2-B706-E0DB4CDA139B}" dt="2020-02-27T11:54:16.245" v="1267" actId="478"/>
        <pc:sldMkLst>
          <pc:docMk/>
          <pc:sldMk cId="1242644857" sldId="540"/>
        </pc:sldMkLst>
        <pc:picChg chg="add mod">
          <ac:chgData name="Tomáš Marek" userId="53742ee9-ccb9-420c-8223-d05f90d8c1c3" providerId="ADAL" clId="{FDB5B939-73DB-48D2-B706-E0DB4CDA139B}" dt="2020-02-27T11:51:03.530" v="1235" actId="962"/>
          <ac:picMkLst>
            <pc:docMk/>
            <pc:sldMk cId="1242644857" sldId="540"/>
            <ac:picMk id="3" creationId="{177F9EDE-C33B-4C2A-9DE1-803C82EE350C}"/>
          </ac:picMkLst>
        </pc:picChg>
        <pc:picChg chg="add del">
          <ac:chgData name="Tomáš Marek" userId="53742ee9-ccb9-420c-8223-d05f90d8c1c3" providerId="ADAL" clId="{FDB5B939-73DB-48D2-B706-E0DB4CDA139B}" dt="2020-02-27T11:51:10.038" v="1238" actId="478"/>
          <ac:picMkLst>
            <pc:docMk/>
            <pc:sldMk cId="1242644857" sldId="540"/>
            <ac:picMk id="4" creationId="{B096F072-5AEF-4324-B492-A2F9BAE3642F}"/>
          </ac:picMkLst>
        </pc:picChg>
        <pc:picChg chg="add mod">
          <ac:chgData name="Tomáš Marek" userId="53742ee9-ccb9-420c-8223-d05f90d8c1c3" providerId="ADAL" clId="{FDB5B939-73DB-48D2-B706-E0DB4CDA139B}" dt="2020-02-27T11:52:21.544" v="1252" actId="14861"/>
          <ac:picMkLst>
            <pc:docMk/>
            <pc:sldMk cId="1242644857" sldId="540"/>
            <ac:picMk id="6" creationId="{F22F0A87-0D1F-4153-A84E-AC17AAF7CF6B}"/>
          </ac:picMkLst>
        </pc:picChg>
        <pc:picChg chg="add mod">
          <ac:chgData name="Tomáš Marek" userId="53742ee9-ccb9-420c-8223-d05f90d8c1c3" providerId="ADAL" clId="{FDB5B939-73DB-48D2-B706-E0DB4CDA139B}" dt="2020-02-27T11:52:27.672" v="1253" actId="14861"/>
          <ac:picMkLst>
            <pc:docMk/>
            <pc:sldMk cId="1242644857" sldId="540"/>
            <ac:picMk id="7" creationId="{BDDF15F7-260B-4FF2-8274-1E3AFE7F5C2D}"/>
          </ac:picMkLst>
        </pc:picChg>
        <pc:picChg chg="add del mod">
          <ac:chgData name="Tomáš Marek" userId="53742ee9-ccb9-420c-8223-d05f90d8c1c3" providerId="ADAL" clId="{FDB5B939-73DB-48D2-B706-E0DB4CDA139B}" dt="2020-02-27T11:54:16.245" v="1267" actId="478"/>
          <ac:picMkLst>
            <pc:docMk/>
            <pc:sldMk cId="1242644857" sldId="540"/>
            <ac:picMk id="9" creationId="{3FCB96ED-1D5C-4AF9-BEDE-513234CC8892}"/>
          </ac:picMkLst>
        </pc:picChg>
      </pc:sldChg>
      <pc:sldChg chg="delSp add mod ord setBg">
        <pc:chgData name="Tomáš Marek" userId="53742ee9-ccb9-420c-8223-d05f90d8c1c3" providerId="ADAL" clId="{FDB5B939-73DB-48D2-B706-E0DB4CDA139B}" dt="2020-02-27T11:52:38.233" v="1259"/>
        <pc:sldMkLst>
          <pc:docMk/>
          <pc:sldMk cId="1099667586" sldId="541"/>
        </pc:sldMkLst>
        <pc:picChg chg="del">
          <ac:chgData name="Tomáš Marek" userId="53742ee9-ccb9-420c-8223-d05f90d8c1c3" providerId="ADAL" clId="{FDB5B939-73DB-48D2-B706-E0DB4CDA139B}" dt="2020-02-27T11:52:35.044" v="1256" actId="478"/>
          <ac:picMkLst>
            <pc:docMk/>
            <pc:sldMk cId="1099667586" sldId="541"/>
            <ac:picMk id="6" creationId="{F22F0A87-0D1F-4153-A84E-AC17AAF7CF6B}"/>
          </ac:picMkLst>
        </pc:picChg>
        <pc:picChg chg="del">
          <ac:chgData name="Tomáš Marek" userId="53742ee9-ccb9-420c-8223-d05f90d8c1c3" providerId="ADAL" clId="{FDB5B939-73DB-48D2-B706-E0DB4CDA139B}" dt="2020-02-27T11:52:35.614" v="1257" actId="478"/>
          <ac:picMkLst>
            <pc:docMk/>
            <pc:sldMk cId="1099667586" sldId="541"/>
            <ac:picMk id="7" creationId="{BDDF15F7-260B-4FF2-8274-1E3AFE7F5C2D}"/>
          </ac:picMkLst>
        </pc:picChg>
      </pc:sldChg>
      <pc:sldChg chg="modSp add del mod setBg">
        <pc:chgData name="Tomáš Marek" userId="53742ee9-ccb9-420c-8223-d05f90d8c1c3" providerId="ADAL" clId="{FDB5B939-73DB-48D2-B706-E0DB4CDA139B}" dt="2020-02-28T12:18:20.403" v="4278" actId="47"/>
        <pc:sldMkLst>
          <pc:docMk/>
          <pc:sldMk cId="704866111" sldId="542"/>
        </pc:sldMkLst>
        <pc:picChg chg="mod">
          <ac:chgData name="Tomáš Marek" userId="53742ee9-ccb9-420c-8223-d05f90d8c1c3" providerId="ADAL" clId="{FDB5B939-73DB-48D2-B706-E0DB4CDA139B}" dt="2020-02-27T11:55:08.882" v="1269" actId="1076"/>
          <ac:picMkLst>
            <pc:docMk/>
            <pc:sldMk cId="704866111" sldId="542"/>
            <ac:picMk id="6" creationId="{F22F0A87-0D1F-4153-A84E-AC17AAF7CF6B}"/>
          </ac:picMkLst>
        </pc:picChg>
        <pc:picChg chg="mod">
          <ac:chgData name="Tomáš Marek" userId="53742ee9-ccb9-420c-8223-d05f90d8c1c3" providerId="ADAL" clId="{FDB5B939-73DB-48D2-B706-E0DB4CDA139B}" dt="2020-02-27T11:56:03.358" v="1276" actId="1076"/>
          <ac:picMkLst>
            <pc:docMk/>
            <pc:sldMk cId="704866111" sldId="542"/>
            <ac:picMk id="9" creationId="{3FCB96ED-1D5C-4AF9-BEDE-513234CC8892}"/>
          </ac:picMkLst>
        </pc:picChg>
      </pc:sldChg>
      <pc:sldChg chg="add del">
        <pc:chgData name="Tomáš Marek" userId="53742ee9-ccb9-420c-8223-d05f90d8c1c3" providerId="ADAL" clId="{FDB5B939-73DB-48D2-B706-E0DB4CDA139B}" dt="2020-02-27T18:06:57.755" v="3057"/>
        <pc:sldMkLst>
          <pc:docMk/>
          <pc:sldMk cId="2094598994" sldId="543"/>
        </pc:sldMkLst>
      </pc:sldChg>
      <pc:sldChg chg="addSp delSp modSp add del mod">
        <pc:chgData name="Tomáš Marek" userId="53742ee9-ccb9-420c-8223-d05f90d8c1c3" providerId="ADAL" clId="{FDB5B939-73DB-48D2-B706-E0DB4CDA139B}" dt="2020-02-28T12:18:13.544" v="4277" actId="47"/>
        <pc:sldMkLst>
          <pc:docMk/>
          <pc:sldMk cId="2578312086" sldId="543"/>
        </pc:sldMkLst>
        <pc:spChg chg="del">
          <ac:chgData name="Tomáš Marek" userId="53742ee9-ccb9-420c-8223-d05f90d8c1c3" providerId="ADAL" clId="{FDB5B939-73DB-48D2-B706-E0DB4CDA139B}" dt="2020-02-27T19:04:49.373" v="3721"/>
          <ac:spMkLst>
            <pc:docMk/>
            <pc:sldMk cId="2578312086" sldId="543"/>
            <ac:spMk id="2" creationId="{CC8FDF0C-1F18-4186-95B1-AB35B8E586A7}"/>
          </ac:spMkLst>
        </pc:spChg>
        <pc:spChg chg="del">
          <ac:chgData name="Tomáš Marek" userId="53742ee9-ccb9-420c-8223-d05f90d8c1c3" providerId="ADAL" clId="{FDB5B939-73DB-48D2-B706-E0DB4CDA139B}" dt="2020-02-27T19:04:49.373" v="3721"/>
          <ac:spMkLst>
            <pc:docMk/>
            <pc:sldMk cId="2578312086" sldId="543"/>
            <ac:spMk id="3" creationId="{48AED382-CA69-4BCB-A2E6-E110CB249C6B}"/>
          </ac:spMkLst>
        </pc:spChg>
        <pc:picChg chg="add mod">
          <ac:chgData name="Tomáš Marek" userId="53742ee9-ccb9-420c-8223-d05f90d8c1c3" providerId="ADAL" clId="{FDB5B939-73DB-48D2-B706-E0DB4CDA139B}" dt="2020-02-27T19:05:17.275" v="3727" actId="1038"/>
          <ac:picMkLst>
            <pc:docMk/>
            <pc:sldMk cId="2578312086" sldId="543"/>
            <ac:picMk id="4" creationId="{0E453BC7-D16C-410E-A913-7D6C312F0C97}"/>
          </ac:picMkLst>
        </pc:picChg>
      </pc:sldChg>
      <pc:sldChg chg="addSp delSp modSp add mod">
        <pc:chgData name="Tomáš Marek" userId="53742ee9-ccb9-420c-8223-d05f90d8c1c3" providerId="ADAL" clId="{FDB5B939-73DB-48D2-B706-E0DB4CDA139B}" dt="2020-02-28T07:26:33.583" v="4024" actId="14100"/>
        <pc:sldMkLst>
          <pc:docMk/>
          <pc:sldMk cId="1589685789" sldId="544"/>
        </pc:sldMkLst>
        <pc:spChg chg="del">
          <ac:chgData name="Tomáš Marek" userId="53742ee9-ccb9-420c-8223-d05f90d8c1c3" providerId="ADAL" clId="{FDB5B939-73DB-48D2-B706-E0DB4CDA139B}" dt="2020-02-28T07:26:28.505" v="4019"/>
          <ac:spMkLst>
            <pc:docMk/>
            <pc:sldMk cId="1589685789" sldId="544"/>
            <ac:spMk id="2" creationId="{ACE3061B-05AE-43D8-9D5C-2F61AF352649}"/>
          </ac:spMkLst>
        </pc:spChg>
        <pc:spChg chg="del">
          <ac:chgData name="Tomáš Marek" userId="53742ee9-ccb9-420c-8223-d05f90d8c1c3" providerId="ADAL" clId="{FDB5B939-73DB-48D2-B706-E0DB4CDA139B}" dt="2020-02-28T07:26:28.505" v="4019"/>
          <ac:spMkLst>
            <pc:docMk/>
            <pc:sldMk cId="1589685789" sldId="544"/>
            <ac:spMk id="3" creationId="{A0EFF41F-2FEB-40A4-BA89-5AF6E17DB792}"/>
          </ac:spMkLst>
        </pc:spChg>
        <pc:spChg chg="add del mod">
          <ac:chgData name="Tomáš Marek" userId="53742ee9-ccb9-420c-8223-d05f90d8c1c3" providerId="ADAL" clId="{FDB5B939-73DB-48D2-B706-E0DB4CDA139B}" dt="2020-02-28T07:26:29.605" v="4020"/>
          <ac:spMkLst>
            <pc:docMk/>
            <pc:sldMk cId="1589685789" sldId="544"/>
            <ac:spMk id="4" creationId="{382FED18-8638-439D-A5F3-2C9A8D51C2DC}"/>
          </ac:spMkLst>
        </pc:spChg>
        <pc:spChg chg="add del mod">
          <ac:chgData name="Tomáš Marek" userId="53742ee9-ccb9-420c-8223-d05f90d8c1c3" providerId="ADAL" clId="{FDB5B939-73DB-48D2-B706-E0DB4CDA139B}" dt="2020-02-28T07:26:29.605" v="4020"/>
          <ac:spMkLst>
            <pc:docMk/>
            <pc:sldMk cId="1589685789" sldId="544"/>
            <ac:spMk id="5" creationId="{4ECB67DB-03BD-4F99-904E-300BB6BB1B88}"/>
          </ac:spMkLst>
        </pc:spChg>
        <pc:picChg chg="add mod">
          <ac:chgData name="Tomáš Marek" userId="53742ee9-ccb9-420c-8223-d05f90d8c1c3" providerId="ADAL" clId="{FDB5B939-73DB-48D2-B706-E0DB4CDA139B}" dt="2020-02-28T07:26:33.583" v="4024" actId="14100"/>
          <ac:picMkLst>
            <pc:docMk/>
            <pc:sldMk cId="1589685789" sldId="544"/>
            <ac:picMk id="7" creationId="{5BC14BC6-AD09-4C93-81C0-D12A0B26A769}"/>
          </ac:picMkLst>
        </pc:picChg>
      </pc:sldChg>
    </pc:docChg>
  </pc:docChgLst>
  <pc:docChgLst>
    <pc:chgData name="Tomáš Marek" userId="53742ee9-ccb9-420c-8223-d05f90d8c1c3" providerId="ADAL" clId="{600FEF67-D520-43EB-A031-52029BE5A997}"/>
    <pc:docChg chg="undo custSel addSld delSld modSld sldOrd">
      <pc:chgData name="Tomáš Marek" userId="53742ee9-ccb9-420c-8223-d05f90d8c1c3" providerId="ADAL" clId="{600FEF67-D520-43EB-A031-52029BE5A997}" dt="2022-04-08T07:01:11.296" v="1183"/>
      <pc:docMkLst>
        <pc:docMk/>
      </pc:docMkLst>
      <pc:sldChg chg="modSp mod">
        <pc:chgData name="Tomáš Marek" userId="53742ee9-ccb9-420c-8223-d05f90d8c1c3" providerId="ADAL" clId="{600FEF67-D520-43EB-A031-52029BE5A997}" dt="2022-04-08T06:43:36.913" v="1004" actId="114"/>
        <pc:sldMkLst>
          <pc:docMk/>
          <pc:sldMk cId="3122460099" sldId="257"/>
        </pc:sldMkLst>
        <pc:spChg chg="mod">
          <ac:chgData name="Tomáš Marek" userId="53742ee9-ccb9-420c-8223-d05f90d8c1c3" providerId="ADAL" clId="{600FEF67-D520-43EB-A031-52029BE5A997}" dt="2022-04-08T06:43:36.913" v="1004" actId="114"/>
          <ac:spMkLst>
            <pc:docMk/>
            <pc:sldMk cId="3122460099" sldId="257"/>
            <ac:spMk id="3" creationId="{B485383D-E233-453F-9A2D-4941B6CAB424}"/>
          </ac:spMkLst>
        </pc:spChg>
      </pc:sldChg>
      <pc:sldChg chg="modSp mod">
        <pc:chgData name="Tomáš Marek" userId="53742ee9-ccb9-420c-8223-d05f90d8c1c3" providerId="ADAL" clId="{600FEF67-D520-43EB-A031-52029BE5A997}" dt="2022-04-07T12:09:11.818" v="491" actId="948"/>
        <pc:sldMkLst>
          <pc:docMk/>
          <pc:sldMk cId="1282339211" sldId="258"/>
        </pc:sldMkLst>
        <pc:spChg chg="mod">
          <ac:chgData name="Tomáš Marek" userId="53742ee9-ccb9-420c-8223-d05f90d8c1c3" providerId="ADAL" clId="{600FEF67-D520-43EB-A031-52029BE5A997}" dt="2022-04-07T12:09:11.818" v="491" actId="948"/>
          <ac:spMkLst>
            <pc:docMk/>
            <pc:sldMk cId="1282339211" sldId="258"/>
            <ac:spMk id="3" creationId="{5EDC0BB7-DCCF-4907-84E4-B251CB2A9274}"/>
          </ac:spMkLst>
        </pc:spChg>
      </pc:sldChg>
      <pc:sldChg chg="modSp mod modNotesTx">
        <pc:chgData name="Tomáš Marek" userId="53742ee9-ccb9-420c-8223-d05f90d8c1c3" providerId="ADAL" clId="{600FEF67-D520-43EB-A031-52029BE5A997}" dt="2022-04-08T06:38:42.166" v="664" actId="20577"/>
        <pc:sldMkLst>
          <pc:docMk/>
          <pc:sldMk cId="732796984" sldId="260"/>
        </pc:sldMkLst>
        <pc:spChg chg="mod">
          <ac:chgData name="Tomáš Marek" userId="53742ee9-ccb9-420c-8223-d05f90d8c1c3" providerId="ADAL" clId="{600FEF67-D520-43EB-A031-52029BE5A997}" dt="2022-04-07T12:26:13.641" v="585" actId="948"/>
          <ac:spMkLst>
            <pc:docMk/>
            <pc:sldMk cId="732796984" sldId="260"/>
            <ac:spMk id="3" creationId="{BF016A6D-8D1A-4357-9D12-5C1AAB348248}"/>
          </ac:spMkLst>
        </pc:spChg>
      </pc:sldChg>
      <pc:sldChg chg="modSp mod modNotesTx">
        <pc:chgData name="Tomáš Marek" userId="53742ee9-ccb9-420c-8223-d05f90d8c1c3" providerId="ADAL" clId="{600FEF67-D520-43EB-A031-52029BE5A997}" dt="2022-04-08T06:28:33.272" v="659" actId="404"/>
        <pc:sldMkLst>
          <pc:docMk/>
          <pc:sldMk cId="1246388415" sldId="263"/>
        </pc:sldMkLst>
        <pc:spChg chg="mod">
          <ac:chgData name="Tomáš Marek" userId="53742ee9-ccb9-420c-8223-d05f90d8c1c3" providerId="ADAL" clId="{600FEF67-D520-43EB-A031-52029BE5A997}" dt="2022-04-08T06:28:33.272" v="659" actId="404"/>
          <ac:spMkLst>
            <pc:docMk/>
            <pc:sldMk cId="1246388415" sldId="263"/>
            <ac:spMk id="3" creationId="{6B2088B2-559E-41DE-8601-506D6D58425A}"/>
          </ac:spMkLst>
        </pc:spChg>
      </pc:sldChg>
      <pc:sldChg chg="modSp mod">
        <pc:chgData name="Tomáš Marek" userId="53742ee9-ccb9-420c-8223-d05f90d8c1c3" providerId="ADAL" clId="{600FEF67-D520-43EB-A031-52029BE5A997}" dt="2022-04-08T06:27:28.075" v="625" actId="20577"/>
        <pc:sldMkLst>
          <pc:docMk/>
          <pc:sldMk cId="3709673798" sldId="264"/>
        </pc:sldMkLst>
        <pc:spChg chg="mod">
          <ac:chgData name="Tomáš Marek" userId="53742ee9-ccb9-420c-8223-d05f90d8c1c3" providerId="ADAL" clId="{600FEF67-D520-43EB-A031-52029BE5A997}" dt="2022-04-08T06:27:28.075" v="625" actId="20577"/>
          <ac:spMkLst>
            <pc:docMk/>
            <pc:sldMk cId="3709673798" sldId="264"/>
            <ac:spMk id="3" creationId="{8C85B277-D309-4FDD-924F-47155739EC62}"/>
          </ac:spMkLst>
        </pc:spChg>
      </pc:sldChg>
      <pc:sldChg chg="modSp mod">
        <pc:chgData name="Tomáš Marek" userId="53742ee9-ccb9-420c-8223-d05f90d8c1c3" providerId="ADAL" clId="{600FEF67-D520-43EB-A031-52029BE5A997}" dt="2022-04-08T06:40:27.580" v="893" actId="20577"/>
        <pc:sldMkLst>
          <pc:docMk/>
          <pc:sldMk cId="3019423403" sldId="271"/>
        </pc:sldMkLst>
        <pc:spChg chg="mod">
          <ac:chgData name="Tomáš Marek" userId="53742ee9-ccb9-420c-8223-d05f90d8c1c3" providerId="ADAL" clId="{600FEF67-D520-43EB-A031-52029BE5A997}" dt="2022-04-08T06:40:27.580" v="893" actId="20577"/>
          <ac:spMkLst>
            <pc:docMk/>
            <pc:sldMk cId="3019423403" sldId="271"/>
            <ac:spMk id="3" creationId="{2B75E688-C41C-4658-98C2-EDC84DB7209F}"/>
          </ac:spMkLst>
        </pc:spChg>
      </pc:sldChg>
      <pc:sldChg chg="modSp mod">
        <pc:chgData name="Tomáš Marek" userId="53742ee9-ccb9-420c-8223-d05f90d8c1c3" providerId="ADAL" clId="{600FEF67-D520-43EB-A031-52029BE5A997}" dt="2022-04-07T12:14:46.580" v="576" actId="13926"/>
        <pc:sldMkLst>
          <pc:docMk/>
          <pc:sldMk cId="1030307682" sldId="279"/>
        </pc:sldMkLst>
        <pc:spChg chg="mod">
          <ac:chgData name="Tomáš Marek" userId="53742ee9-ccb9-420c-8223-d05f90d8c1c3" providerId="ADAL" clId="{600FEF67-D520-43EB-A031-52029BE5A997}" dt="2022-04-07T12:14:46.580" v="576" actId="13926"/>
          <ac:spMkLst>
            <pc:docMk/>
            <pc:sldMk cId="1030307682" sldId="279"/>
            <ac:spMk id="2" creationId="{B1CF8AC7-60B4-476B-98FA-8C11CC9478AA}"/>
          </ac:spMkLst>
        </pc:spChg>
        <pc:spChg chg="mod">
          <ac:chgData name="Tomáš Marek" userId="53742ee9-ccb9-420c-8223-d05f90d8c1c3" providerId="ADAL" clId="{600FEF67-D520-43EB-A031-52029BE5A997}" dt="2022-04-07T12:04:53.355" v="451" actId="20577"/>
          <ac:spMkLst>
            <pc:docMk/>
            <pc:sldMk cId="1030307682" sldId="279"/>
            <ac:spMk id="3" creationId="{7328E734-6233-4634-A806-C0EE4EF189ED}"/>
          </ac:spMkLst>
        </pc:spChg>
      </pc:sldChg>
      <pc:sldChg chg="modSp mod">
        <pc:chgData name="Tomáš Marek" userId="53742ee9-ccb9-420c-8223-d05f90d8c1c3" providerId="ADAL" clId="{600FEF67-D520-43EB-A031-52029BE5A997}" dt="2022-04-07T12:30:51.804" v="589" actId="948"/>
        <pc:sldMkLst>
          <pc:docMk/>
          <pc:sldMk cId="4161447495" sldId="280"/>
        </pc:sldMkLst>
        <pc:spChg chg="mod">
          <ac:chgData name="Tomáš Marek" userId="53742ee9-ccb9-420c-8223-d05f90d8c1c3" providerId="ADAL" clId="{600FEF67-D520-43EB-A031-52029BE5A997}" dt="2022-04-07T12:30:51.804" v="589" actId="948"/>
          <ac:spMkLst>
            <pc:docMk/>
            <pc:sldMk cId="4161447495" sldId="280"/>
            <ac:spMk id="3" creationId="{991597CA-E6AD-4D6D-ABAA-694A2E860069}"/>
          </ac:spMkLst>
        </pc:spChg>
      </pc:sldChg>
      <pc:sldChg chg="modSp mod">
        <pc:chgData name="Tomáš Marek" userId="53742ee9-ccb9-420c-8223-d05f90d8c1c3" providerId="ADAL" clId="{600FEF67-D520-43EB-A031-52029BE5A997}" dt="2022-04-08T06:44:55.716" v="1083" actId="20577"/>
        <pc:sldMkLst>
          <pc:docMk/>
          <pc:sldMk cId="1495604712" sldId="281"/>
        </pc:sldMkLst>
        <pc:spChg chg="mod">
          <ac:chgData name="Tomáš Marek" userId="53742ee9-ccb9-420c-8223-d05f90d8c1c3" providerId="ADAL" clId="{600FEF67-D520-43EB-A031-52029BE5A997}" dt="2022-04-08T06:44:55.716" v="1083" actId="20577"/>
          <ac:spMkLst>
            <pc:docMk/>
            <pc:sldMk cId="1495604712" sldId="281"/>
            <ac:spMk id="2" creationId="{60158305-4DF7-49C2-9DAA-9A6631F74DBA}"/>
          </ac:spMkLst>
        </pc:spChg>
        <pc:spChg chg="mod">
          <ac:chgData name="Tomáš Marek" userId="53742ee9-ccb9-420c-8223-d05f90d8c1c3" providerId="ADAL" clId="{600FEF67-D520-43EB-A031-52029BE5A997}" dt="2022-04-08T06:43:49.449" v="1005" actId="114"/>
          <ac:spMkLst>
            <pc:docMk/>
            <pc:sldMk cId="1495604712" sldId="281"/>
            <ac:spMk id="3" creationId="{CC52B394-F092-40FF-8D58-B4CC36002BBC}"/>
          </ac:spMkLst>
        </pc:spChg>
      </pc:sldChg>
      <pc:sldChg chg="modSp mod">
        <pc:chgData name="Tomáš Marek" userId="53742ee9-ccb9-420c-8223-d05f90d8c1c3" providerId="ADAL" clId="{600FEF67-D520-43EB-A031-52029BE5A997}" dt="2022-04-07T12:24:23.490" v="584" actId="1076"/>
        <pc:sldMkLst>
          <pc:docMk/>
          <pc:sldMk cId="273224479" sldId="282"/>
        </pc:sldMkLst>
        <pc:spChg chg="mod">
          <ac:chgData name="Tomáš Marek" userId="53742ee9-ccb9-420c-8223-d05f90d8c1c3" providerId="ADAL" clId="{600FEF67-D520-43EB-A031-52029BE5A997}" dt="2022-04-07T12:24:19.952" v="583" actId="948"/>
          <ac:spMkLst>
            <pc:docMk/>
            <pc:sldMk cId="273224479" sldId="282"/>
            <ac:spMk id="3" creationId="{8A773865-982A-4079-8CF2-36832EE67020}"/>
          </ac:spMkLst>
        </pc:spChg>
        <pc:picChg chg="mod">
          <ac:chgData name="Tomáš Marek" userId="53742ee9-ccb9-420c-8223-d05f90d8c1c3" providerId="ADAL" clId="{600FEF67-D520-43EB-A031-52029BE5A997}" dt="2022-04-07T12:24:23.490" v="584" actId="1076"/>
          <ac:picMkLst>
            <pc:docMk/>
            <pc:sldMk cId="273224479" sldId="282"/>
            <ac:picMk id="6" creationId="{BA1210B4-0E14-41F8-B82E-8EB22C24CD42}"/>
          </ac:picMkLst>
        </pc:picChg>
      </pc:sldChg>
      <pc:sldChg chg="modSp mod">
        <pc:chgData name="Tomáš Marek" userId="53742ee9-ccb9-420c-8223-d05f90d8c1c3" providerId="ADAL" clId="{600FEF67-D520-43EB-A031-52029BE5A997}" dt="2022-04-07T12:09:23.410" v="492" actId="948"/>
        <pc:sldMkLst>
          <pc:docMk/>
          <pc:sldMk cId="996086131" sldId="283"/>
        </pc:sldMkLst>
        <pc:spChg chg="mod">
          <ac:chgData name="Tomáš Marek" userId="53742ee9-ccb9-420c-8223-d05f90d8c1c3" providerId="ADAL" clId="{600FEF67-D520-43EB-A031-52029BE5A997}" dt="2022-04-07T12:09:23.410" v="492" actId="948"/>
          <ac:spMkLst>
            <pc:docMk/>
            <pc:sldMk cId="996086131" sldId="283"/>
            <ac:spMk id="3" creationId="{03B28F0B-55D4-480C-8E3E-91E3ECD1F976}"/>
          </ac:spMkLst>
        </pc:spChg>
      </pc:sldChg>
      <pc:sldChg chg="modSp mod">
        <pc:chgData name="Tomáš Marek" userId="53742ee9-ccb9-420c-8223-d05f90d8c1c3" providerId="ADAL" clId="{600FEF67-D520-43EB-A031-52029BE5A997}" dt="2022-04-07T12:04:56.918" v="452" actId="6549"/>
        <pc:sldMkLst>
          <pc:docMk/>
          <pc:sldMk cId="3810149156" sldId="289"/>
        </pc:sldMkLst>
        <pc:spChg chg="mod">
          <ac:chgData name="Tomáš Marek" userId="53742ee9-ccb9-420c-8223-d05f90d8c1c3" providerId="ADAL" clId="{600FEF67-D520-43EB-A031-52029BE5A997}" dt="2022-04-07T12:04:56.918" v="452" actId="6549"/>
          <ac:spMkLst>
            <pc:docMk/>
            <pc:sldMk cId="3810149156" sldId="289"/>
            <ac:spMk id="3" creationId="{7328E734-6233-4634-A806-C0EE4EF189ED}"/>
          </ac:spMkLst>
        </pc:spChg>
      </pc:sldChg>
      <pc:sldChg chg="modSp mod modNotesTx">
        <pc:chgData name="Tomáš Marek" userId="53742ee9-ccb9-420c-8223-d05f90d8c1c3" providerId="ADAL" clId="{600FEF67-D520-43EB-A031-52029BE5A997}" dt="2022-04-08T06:57:48.561" v="1161" actId="20577"/>
        <pc:sldMkLst>
          <pc:docMk/>
          <pc:sldMk cId="339780466" sldId="290"/>
        </pc:sldMkLst>
        <pc:spChg chg="mod">
          <ac:chgData name="Tomáš Marek" userId="53742ee9-ccb9-420c-8223-d05f90d8c1c3" providerId="ADAL" clId="{600FEF67-D520-43EB-A031-52029BE5A997}" dt="2022-04-07T12:14:52.596" v="577" actId="13926"/>
          <ac:spMkLst>
            <pc:docMk/>
            <pc:sldMk cId="339780466" sldId="290"/>
            <ac:spMk id="2" creationId="{4A046A90-4250-4372-B7D5-273D760ACFC7}"/>
          </ac:spMkLst>
        </pc:spChg>
        <pc:spChg chg="mod">
          <ac:chgData name="Tomáš Marek" userId="53742ee9-ccb9-420c-8223-d05f90d8c1c3" providerId="ADAL" clId="{600FEF67-D520-43EB-A031-52029BE5A997}" dt="2022-04-08T06:57:48.561" v="1161" actId="20577"/>
          <ac:spMkLst>
            <pc:docMk/>
            <pc:sldMk cId="339780466" sldId="290"/>
            <ac:spMk id="3" creationId="{B66087BF-B983-43A3-BC73-0E6139D4442F}"/>
          </ac:spMkLst>
        </pc:spChg>
      </pc:sldChg>
      <pc:sldChg chg="modSp mod">
        <pc:chgData name="Tomáš Marek" userId="53742ee9-ccb9-420c-8223-d05f90d8c1c3" providerId="ADAL" clId="{600FEF67-D520-43EB-A031-52029BE5A997}" dt="2022-04-07T12:24:04.230" v="582" actId="948"/>
        <pc:sldMkLst>
          <pc:docMk/>
          <pc:sldMk cId="1214590562" sldId="293"/>
        </pc:sldMkLst>
        <pc:spChg chg="mod">
          <ac:chgData name="Tomáš Marek" userId="53742ee9-ccb9-420c-8223-d05f90d8c1c3" providerId="ADAL" clId="{600FEF67-D520-43EB-A031-52029BE5A997}" dt="2022-04-07T12:24:04.230" v="582" actId="948"/>
          <ac:spMkLst>
            <pc:docMk/>
            <pc:sldMk cId="1214590562" sldId="293"/>
            <ac:spMk id="3" creationId="{2959165F-024E-4A31-83A6-D49A02F7A12E}"/>
          </ac:spMkLst>
        </pc:spChg>
      </pc:sldChg>
      <pc:sldChg chg="addSp modSp modNotesTx">
        <pc:chgData name="Tomáš Marek" userId="53742ee9-ccb9-420c-8223-d05f90d8c1c3" providerId="ADAL" clId="{600FEF67-D520-43EB-A031-52029BE5A997}" dt="2022-04-08T06:33:36.905" v="660"/>
        <pc:sldMkLst>
          <pc:docMk/>
          <pc:sldMk cId="1404981116" sldId="485"/>
        </pc:sldMkLst>
        <pc:spChg chg="add mod">
          <ac:chgData name="Tomáš Marek" userId="53742ee9-ccb9-420c-8223-d05f90d8c1c3" providerId="ADAL" clId="{600FEF67-D520-43EB-A031-52029BE5A997}" dt="2022-04-08T06:33:36.905" v="660"/>
          <ac:spMkLst>
            <pc:docMk/>
            <pc:sldMk cId="1404981116" sldId="485"/>
            <ac:spMk id="5" creationId="{37F0693A-6DA3-445E-8D16-A9ECE9B71E96}"/>
          </ac:spMkLst>
        </pc:spChg>
      </pc:sldChg>
      <pc:sldChg chg="modSp mod">
        <pc:chgData name="Tomáš Marek" userId="53742ee9-ccb9-420c-8223-d05f90d8c1c3" providerId="ADAL" clId="{600FEF67-D520-43EB-A031-52029BE5A997}" dt="2022-04-07T12:12:05.956" v="575" actId="1076"/>
        <pc:sldMkLst>
          <pc:docMk/>
          <pc:sldMk cId="823434233" sldId="517"/>
        </pc:sldMkLst>
        <pc:spChg chg="mod">
          <ac:chgData name="Tomáš Marek" userId="53742ee9-ccb9-420c-8223-d05f90d8c1c3" providerId="ADAL" clId="{600FEF67-D520-43EB-A031-52029BE5A997}" dt="2022-04-07T12:12:03.095" v="574" actId="948"/>
          <ac:spMkLst>
            <pc:docMk/>
            <pc:sldMk cId="823434233" sldId="517"/>
            <ac:spMk id="3" creationId="{2412F09A-860D-439D-86F4-630897D2FEBE}"/>
          </ac:spMkLst>
        </pc:spChg>
        <pc:picChg chg="mod">
          <ac:chgData name="Tomáš Marek" userId="53742ee9-ccb9-420c-8223-d05f90d8c1c3" providerId="ADAL" clId="{600FEF67-D520-43EB-A031-52029BE5A997}" dt="2022-04-07T12:12:05.956" v="575" actId="1076"/>
          <ac:picMkLst>
            <pc:docMk/>
            <pc:sldMk cId="823434233" sldId="517"/>
            <ac:picMk id="4" creationId="{2B2C1DB9-11BA-41BF-8E82-5BCF1CE79705}"/>
          </ac:picMkLst>
        </pc:picChg>
      </pc:sldChg>
      <pc:sldChg chg="modSp mod ord">
        <pc:chgData name="Tomáš Marek" userId="53742ee9-ccb9-420c-8223-d05f90d8c1c3" providerId="ADAL" clId="{600FEF67-D520-43EB-A031-52029BE5A997}" dt="2022-04-08T06:50:09.578" v="1145"/>
        <pc:sldMkLst>
          <pc:docMk/>
          <pc:sldMk cId="933174507" sldId="522"/>
        </pc:sldMkLst>
        <pc:spChg chg="mod">
          <ac:chgData name="Tomáš Marek" userId="53742ee9-ccb9-420c-8223-d05f90d8c1c3" providerId="ADAL" clId="{600FEF67-D520-43EB-A031-52029BE5A997}" dt="2022-04-08T06:44:48.975" v="1074" actId="313"/>
          <ac:spMkLst>
            <pc:docMk/>
            <pc:sldMk cId="933174507" sldId="522"/>
            <ac:spMk id="3" creationId="{391EE654-16CF-48D1-BFD8-622671961867}"/>
          </ac:spMkLst>
        </pc:spChg>
      </pc:sldChg>
      <pc:sldChg chg="modSp mod">
        <pc:chgData name="Tomáš Marek" userId="53742ee9-ccb9-420c-8223-d05f90d8c1c3" providerId="ADAL" clId="{600FEF67-D520-43EB-A031-52029BE5A997}" dt="2022-04-07T06:42:44.597" v="10" actId="20577"/>
        <pc:sldMkLst>
          <pc:docMk/>
          <pc:sldMk cId="3412692887" sldId="566"/>
        </pc:sldMkLst>
        <pc:spChg chg="mod">
          <ac:chgData name="Tomáš Marek" userId="53742ee9-ccb9-420c-8223-d05f90d8c1c3" providerId="ADAL" clId="{600FEF67-D520-43EB-A031-52029BE5A997}" dt="2022-04-07T06:42:44.597" v="10" actId="20577"/>
          <ac:spMkLst>
            <pc:docMk/>
            <pc:sldMk cId="3412692887" sldId="566"/>
            <ac:spMk id="3" creationId="{ED7B73D7-7718-4864-83BF-4A4A630DA977}"/>
          </ac:spMkLst>
        </pc:spChg>
      </pc:sldChg>
      <pc:sldChg chg="modTransition">
        <pc:chgData name="Tomáš Marek" userId="53742ee9-ccb9-420c-8223-d05f90d8c1c3" providerId="ADAL" clId="{600FEF67-D520-43EB-A031-52029BE5A997}" dt="2022-04-08T06:59:36.231" v="1182"/>
        <pc:sldMkLst>
          <pc:docMk/>
          <pc:sldMk cId="1130055738" sldId="568"/>
        </pc:sldMkLst>
      </pc:sldChg>
      <pc:sldChg chg="modTransition">
        <pc:chgData name="Tomáš Marek" userId="53742ee9-ccb9-420c-8223-d05f90d8c1c3" providerId="ADAL" clId="{600FEF67-D520-43EB-A031-52029BE5A997}" dt="2022-04-08T06:59:35.015" v="1181"/>
        <pc:sldMkLst>
          <pc:docMk/>
          <pc:sldMk cId="2985256361" sldId="569"/>
        </pc:sldMkLst>
      </pc:sldChg>
      <pc:sldChg chg="modTransition">
        <pc:chgData name="Tomáš Marek" userId="53742ee9-ccb9-420c-8223-d05f90d8c1c3" providerId="ADAL" clId="{600FEF67-D520-43EB-A031-52029BE5A997}" dt="2022-04-08T06:59:19.735" v="1177"/>
        <pc:sldMkLst>
          <pc:docMk/>
          <pc:sldMk cId="3621704104" sldId="573"/>
        </pc:sldMkLst>
      </pc:sldChg>
      <pc:sldChg chg="modTransition">
        <pc:chgData name="Tomáš Marek" userId="53742ee9-ccb9-420c-8223-d05f90d8c1c3" providerId="ADAL" clId="{600FEF67-D520-43EB-A031-52029BE5A997}" dt="2022-04-08T06:59:21.206" v="1178"/>
        <pc:sldMkLst>
          <pc:docMk/>
          <pc:sldMk cId="3764260557" sldId="576"/>
        </pc:sldMkLst>
      </pc:sldChg>
      <pc:sldChg chg="addSp delSp modSp mod">
        <pc:chgData name="Tomáš Marek" userId="53742ee9-ccb9-420c-8223-d05f90d8c1c3" providerId="ADAL" clId="{600FEF67-D520-43EB-A031-52029BE5A997}" dt="2022-04-08T06:27:49.187" v="629" actId="404"/>
        <pc:sldMkLst>
          <pc:docMk/>
          <pc:sldMk cId="2856275417" sldId="583"/>
        </pc:sldMkLst>
        <pc:spChg chg="mod">
          <ac:chgData name="Tomáš Marek" userId="53742ee9-ccb9-420c-8223-d05f90d8c1c3" providerId="ADAL" clId="{600FEF67-D520-43EB-A031-52029BE5A997}" dt="2022-04-08T06:27:49.187" v="629" actId="404"/>
          <ac:spMkLst>
            <pc:docMk/>
            <pc:sldMk cId="2856275417" sldId="583"/>
            <ac:spMk id="3" creationId="{55B2997C-2972-4BFA-9135-05DA56075E90}"/>
          </ac:spMkLst>
        </pc:spChg>
        <pc:picChg chg="add del mod">
          <ac:chgData name="Tomáš Marek" userId="53742ee9-ccb9-420c-8223-d05f90d8c1c3" providerId="ADAL" clId="{600FEF67-D520-43EB-A031-52029BE5A997}" dt="2022-04-08T06:27:41.230" v="627" actId="478"/>
          <ac:picMkLst>
            <pc:docMk/>
            <pc:sldMk cId="2856275417" sldId="583"/>
            <ac:picMk id="9" creationId="{0F6BCD7F-B247-40EC-A415-A6ECE6D058CA}"/>
          </ac:picMkLst>
        </pc:picChg>
      </pc:sldChg>
      <pc:sldChg chg="modSp mod">
        <pc:chgData name="Tomáš Marek" userId="53742ee9-ccb9-420c-8223-d05f90d8c1c3" providerId="ADAL" clId="{600FEF67-D520-43EB-A031-52029BE5A997}" dt="2022-04-08T06:49:21.628" v="1142" actId="20577"/>
        <pc:sldMkLst>
          <pc:docMk/>
          <pc:sldMk cId="3773165047" sldId="587"/>
        </pc:sldMkLst>
        <pc:spChg chg="mod">
          <ac:chgData name="Tomáš Marek" userId="53742ee9-ccb9-420c-8223-d05f90d8c1c3" providerId="ADAL" clId="{600FEF67-D520-43EB-A031-52029BE5A997}" dt="2022-04-08T06:49:21.628" v="1142" actId="20577"/>
          <ac:spMkLst>
            <pc:docMk/>
            <pc:sldMk cId="3773165047" sldId="587"/>
            <ac:spMk id="3" creationId="{EFF14A94-6B72-4CC8-AEA8-344A8F8D1A64}"/>
          </ac:spMkLst>
        </pc:spChg>
      </pc:sldChg>
      <pc:sldChg chg="addSp modSp mod">
        <pc:chgData name="Tomáš Marek" userId="53742ee9-ccb9-420c-8223-d05f90d8c1c3" providerId="ADAL" clId="{600FEF67-D520-43EB-A031-52029BE5A997}" dt="2022-04-07T12:07:36.235" v="489" actId="2085"/>
        <pc:sldMkLst>
          <pc:docMk/>
          <pc:sldMk cId="67819005" sldId="589"/>
        </pc:sldMkLst>
        <pc:spChg chg="add mod">
          <ac:chgData name="Tomáš Marek" userId="53742ee9-ccb9-420c-8223-d05f90d8c1c3" providerId="ADAL" clId="{600FEF67-D520-43EB-A031-52029BE5A997}" dt="2022-04-07T12:07:36.235" v="489" actId="2085"/>
          <ac:spMkLst>
            <pc:docMk/>
            <pc:sldMk cId="67819005" sldId="589"/>
            <ac:spMk id="3" creationId="{23554DF6-E7E5-4FC1-B7A2-F2DA921985C9}"/>
          </ac:spMkLst>
        </pc:spChg>
      </pc:sldChg>
      <pc:sldChg chg="modSp mod">
        <pc:chgData name="Tomáš Marek" userId="53742ee9-ccb9-420c-8223-d05f90d8c1c3" providerId="ADAL" clId="{600FEF67-D520-43EB-A031-52029BE5A997}" dt="2022-04-07T12:23:55.511" v="581" actId="948"/>
        <pc:sldMkLst>
          <pc:docMk/>
          <pc:sldMk cId="1206007921" sldId="590"/>
        </pc:sldMkLst>
        <pc:spChg chg="mod">
          <ac:chgData name="Tomáš Marek" userId="53742ee9-ccb9-420c-8223-d05f90d8c1c3" providerId="ADAL" clId="{600FEF67-D520-43EB-A031-52029BE5A997}" dt="2022-04-07T12:23:55.511" v="581" actId="948"/>
          <ac:spMkLst>
            <pc:docMk/>
            <pc:sldMk cId="1206007921" sldId="590"/>
            <ac:spMk id="3" creationId="{2959165F-024E-4A31-83A6-D49A02F7A12E}"/>
          </ac:spMkLst>
        </pc:spChg>
      </pc:sldChg>
      <pc:sldChg chg="addSp modSp mod">
        <pc:chgData name="Tomáš Marek" userId="53742ee9-ccb9-420c-8223-d05f90d8c1c3" providerId="ADAL" clId="{600FEF67-D520-43EB-A031-52029BE5A997}" dt="2022-04-08T06:27:16.381" v="619" actId="1076"/>
        <pc:sldMkLst>
          <pc:docMk/>
          <pc:sldMk cId="790754705" sldId="593"/>
        </pc:sldMkLst>
        <pc:picChg chg="mod">
          <ac:chgData name="Tomáš Marek" userId="53742ee9-ccb9-420c-8223-d05f90d8c1c3" providerId="ADAL" clId="{600FEF67-D520-43EB-A031-52029BE5A997}" dt="2022-04-07T12:27:53.339" v="586"/>
          <ac:picMkLst>
            <pc:docMk/>
            <pc:sldMk cId="790754705" sldId="593"/>
            <ac:picMk id="2" creationId="{5DEF550E-84C7-4A5E-811C-A23895D2FE81}"/>
          </ac:picMkLst>
        </pc:picChg>
        <pc:picChg chg="add mod">
          <ac:chgData name="Tomáš Marek" userId="53742ee9-ccb9-420c-8223-d05f90d8c1c3" providerId="ADAL" clId="{600FEF67-D520-43EB-A031-52029BE5A997}" dt="2022-04-08T06:27:16.381" v="619" actId="1076"/>
          <ac:picMkLst>
            <pc:docMk/>
            <pc:sldMk cId="790754705" sldId="593"/>
            <ac:picMk id="3" creationId="{9DED9B4D-86C2-44F1-A380-6F1E28187EF1}"/>
          </ac:picMkLst>
        </pc:picChg>
      </pc:sldChg>
      <pc:sldChg chg="addSp delSp mod">
        <pc:chgData name="Tomáš Marek" userId="53742ee9-ccb9-420c-8223-d05f90d8c1c3" providerId="ADAL" clId="{600FEF67-D520-43EB-A031-52029BE5A997}" dt="2022-04-07T12:22:17.053" v="579" actId="22"/>
        <pc:sldMkLst>
          <pc:docMk/>
          <pc:sldMk cId="4273223217" sldId="594"/>
        </pc:sldMkLst>
        <pc:picChg chg="del">
          <ac:chgData name="Tomáš Marek" userId="53742ee9-ccb9-420c-8223-d05f90d8c1c3" providerId="ADAL" clId="{600FEF67-D520-43EB-A031-52029BE5A997}" dt="2022-04-07T12:22:16.485" v="578" actId="478"/>
          <ac:picMkLst>
            <pc:docMk/>
            <pc:sldMk cId="4273223217" sldId="594"/>
            <ac:picMk id="2" creationId="{A9C23306-AA70-43CC-8E82-2617703482A5}"/>
          </ac:picMkLst>
        </pc:picChg>
        <pc:picChg chg="add">
          <ac:chgData name="Tomáš Marek" userId="53742ee9-ccb9-420c-8223-d05f90d8c1c3" providerId="ADAL" clId="{600FEF67-D520-43EB-A031-52029BE5A997}" dt="2022-04-07T12:22:17.053" v="579" actId="22"/>
          <ac:picMkLst>
            <pc:docMk/>
            <pc:sldMk cId="4273223217" sldId="594"/>
            <ac:picMk id="4" creationId="{1074A5B6-BF54-4986-A76C-0A117BDF33F9}"/>
          </ac:picMkLst>
        </pc:picChg>
      </pc:sldChg>
      <pc:sldChg chg="setBg">
        <pc:chgData name="Tomáš Marek" userId="53742ee9-ccb9-420c-8223-d05f90d8c1c3" providerId="ADAL" clId="{600FEF67-D520-43EB-A031-52029BE5A997}" dt="2022-04-08T06:47:42.180" v="1084"/>
        <pc:sldMkLst>
          <pc:docMk/>
          <pc:sldMk cId="2399408074" sldId="597"/>
        </pc:sldMkLst>
      </pc:sldChg>
      <pc:sldChg chg="addSp delSp modSp del mod">
        <pc:chgData name="Tomáš Marek" userId="53742ee9-ccb9-420c-8223-d05f90d8c1c3" providerId="ADAL" clId="{600FEF67-D520-43EB-A031-52029BE5A997}" dt="2022-04-08T06:50:16.956" v="1146" actId="47"/>
        <pc:sldMkLst>
          <pc:docMk/>
          <pc:sldMk cId="1868394587" sldId="598"/>
        </pc:sldMkLst>
        <pc:spChg chg="mod">
          <ac:chgData name="Tomáš Marek" userId="53742ee9-ccb9-420c-8223-d05f90d8c1c3" providerId="ADAL" clId="{600FEF67-D520-43EB-A031-52029BE5A997}" dt="2022-04-08T06:44:11.701" v="1038" actId="20577"/>
          <ac:spMkLst>
            <pc:docMk/>
            <pc:sldMk cId="1868394587" sldId="598"/>
            <ac:spMk id="2" creationId="{8B42039E-8D02-4F33-8443-F7D2148E47B5}"/>
          </ac:spMkLst>
        </pc:spChg>
        <pc:picChg chg="add mod">
          <ac:chgData name="Tomáš Marek" userId="53742ee9-ccb9-420c-8223-d05f90d8c1c3" providerId="ADAL" clId="{600FEF67-D520-43EB-A031-52029BE5A997}" dt="2022-04-08T06:44:05.479" v="1011" actId="1076"/>
          <ac:picMkLst>
            <pc:docMk/>
            <pc:sldMk cId="1868394587" sldId="598"/>
            <ac:picMk id="4" creationId="{FF88C524-E638-487A-A786-81514CCFFEF9}"/>
          </ac:picMkLst>
        </pc:picChg>
        <pc:picChg chg="del">
          <ac:chgData name="Tomáš Marek" userId="53742ee9-ccb9-420c-8223-d05f90d8c1c3" providerId="ADAL" clId="{600FEF67-D520-43EB-A031-52029BE5A997}" dt="2022-04-08T06:43:54.155" v="1006" actId="478"/>
          <ac:picMkLst>
            <pc:docMk/>
            <pc:sldMk cId="1868394587" sldId="598"/>
            <ac:picMk id="5" creationId="{B4CD9620-AAC3-4B74-B7DF-B130E0F08BFA}"/>
          </ac:picMkLst>
        </pc:picChg>
      </pc:sldChg>
      <pc:sldChg chg="setBg">
        <pc:chgData name="Tomáš Marek" userId="53742ee9-ccb9-420c-8223-d05f90d8c1c3" providerId="ADAL" clId="{600FEF67-D520-43EB-A031-52029BE5A997}" dt="2022-04-08T07:01:11.296" v="1183"/>
        <pc:sldMkLst>
          <pc:docMk/>
          <pc:sldMk cId="3588942611" sldId="599"/>
        </pc:sldMkLst>
      </pc:sldChg>
      <pc:sldChg chg="modSp mod">
        <pc:chgData name="Tomáš Marek" userId="53742ee9-ccb9-420c-8223-d05f90d8c1c3" providerId="ADAL" clId="{600FEF67-D520-43EB-A031-52029BE5A997}" dt="2022-04-08T06:51:09.975" v="1149" actId="1440"/>
        <pc:sldMkLst>
          <pc:docMk/>
          <pc:sldMk cId="2151074016" sldId="600"/>
        </pc:sldMkLst>
        <pc:picChg chg="mod">
          <ac:chgData name="Tomáš Marek" userId="53742ee9-ccb9-420c-8223-d05f90d8c1c3" providerId="ADAL" clId="{600FEF67-D520-43EB-A031-52029BE5A997}" dt="2022-04-08T06:51:09.975" v="1149" actId="1440"/>
          <ac:picMkLst>
            <pc:docMk/>
            <pc:sldMk cId="2151074016" sldId="600"/>
            <ac:picMk id="5" creationId="{4813224A-A21E-488F-85DB-57F3177EBA5D}"/>
          </ac:picMkLst>
        </pc:picChg>
      </pc:sldChg>
      <pc:sldChg chg="modSp mod">
        <pc:chgData name="Tomáš Marek" userId="53742ee9-ccb9-420c-8223-d05f90d8c1c3" providerId="ADAL" clId="{600FEF67-D520-43EB-A031-52029BE5A997}" dt="2022-04-07T21:05:04.844" v="611" actId="20577"/>
        <pc:sldMkLst>
          <pc:docMk/>
          <pc:sldMk cId="2153533459" sldId="602"/>
        </pc:sldMkLst>
        <pc:spChg chg="mod">
          <ac:chgData name="Tomáš Marek" userId="53742ee9-ccb9-420c-8223-d05f90d8c1c3" providerId="ADAL" clId="{600FEF67-D520-43EB-A031-52029BE5A997}" dt="2022-04-07T21:05:04.844" v="611" actId="20577"/>
          <ac:spMkLst>
            <pc:docMk/>
            <pc:sldMk cId="2153533459" sldId="602"/>
            <ac:spMk id="2" creationId="{8B42039E-8D02-4F33-8443-F7D2148E47B5}"/>
          </ac:spMkLst>
        </pc:spChg>
      </pc:sldChg>
      <pc:sldChg chg="modSp mod modNotesTx">
        <pc:chgData name="Tomáš Marek" userId="53742ee9-ccb9-420c-8223-d05f90d8c1c3" providerId="ADAL" clId="{600FEF67-D520-43EB-A031-52029BE5A997}" dt="2022-04-08T06:49:39.817" v="1143" actId="14861"/>
        <pc:sldMkLst>
          <pc:docMk/>
          <pc:sldMk cId="490467535" sldId="603"/>
        </pc:sldMkLst>
        <pc:picChg chg="mod">
          <ac:chgData name="Tomáš Marek" userId="53742ee9-ccb9-420c-8223-d05f90d8c1c3" providerId="ADAL" clId="{600FEF67-D520-43EB-A031-52029BE5A997}" dt="2022-04-07T06:41:41.163" v="5" actId="14100"/>
          <ac:picMkLst>
            <pc:docMk/>
            <pc:sldMk cId="490467535" sldId="603"/>
            <ac:picMk id="4" creationId="{A55120DA-8BF3-4EBF-83CB-84CE2DE9488B}"/>
          </ac:picMkLst>
        </pc:picChg>
        <pc:picChg chg="mod">
          <ac:chgData name="Tomáš Marek" userId="53742ee9-ccb9-420c-8223-d05f90d8c1c3" providerId="ADAL" clId="{600FEF67-D520-43EB-A031-52029BE5A997}" dt="2022-04-08T06:49:39.817" v="1143" actId="14861"/>
          <ac:picMkLst>
            <pc:docMk/>
            <pc:sldMk cId="490467535" sldId="603"/>
            <ac:picMk id="5" creationId="{3A0C6E49-A03B-4FC0-973D-007583EE8FCD}"/>
          </ac:picMkLst>
        </pc:picChg>
      </pc:sldChg>
      <pc:sldChg chg="addSp modSp mod">
        <pc:chgData name="Tomáš Marek" userId="53742ee9-ccb9-420c-8223-d05f90d8c1c3" providerId="ADAL" clId="{600FEF67-D520-43EB-A031-52029BE5A997}" dt="2022-04-08T06:35:37.553" v="663" actId="1076"/>
        <pc:sldMkLst>
          <pc:docMk/>
          <pc:sldMk cId="1319311438" sldId="604"/>
        </pc:sldMkLst>
        <pc:spChg chg="add mod">
          <ac:chgData name="Tomáš Marek" userId="53742ee9-ccb9-420c-8223-d05f90d8c1c3" providerId="ADAL" clId="{600FEF67-D520-43EB-A031-52029BE5A997}" dt="2022-04-08T06:33:43.329" v="661"/>
          <ac:spMkLst>
            <pc:docMk/>
            <pc:sldMk cId="1319311438" sldId="604"/>
            <ac:spMk id="5" creationId="{1B45E687-4559-4A1B-8174-D91E3F8A4983}"/>
          </ac:spMkLst>
        </pc:spChg>
        <pc:spChg chg="mod">
          <ac:chgData name="Tomáš Marek" userId="53742ee9-ccb9-420c-8223-d05f90d8c1c3" providerId="ADAL" clId="{600FEF67-D520-43EB-A031-52029BE5A997}" dt="2022-04-08T06:35:37.553" v="663" actId="1076"/>
          <ac:spMkLst>
            <pc:docMk/>
            <pc:sldMk cId="1319311438" sldId="604"/>
            <ac:spMk id="8" creationId="{7AD049E8-AE6E-43B5-95F3-68E83E880FC3}"/>
          </ac:spMkLst>
        </pc:spChg>
      </pc:sldChg>
      <pc:sldChg chg="delSp modSp add mod">
        <pc:chgData name="Tomáš Marek" userId="53742ee9-ccb9-420c-8223-d05f90d8c1c3" providerId="ADAL" clId="{600FEF67-D520-43EB-A031-52029BE5A997}" dt="2022-04-08T06:50:54.871" v="1147" actId="14861"/>
        <pc:sldMkLst>
          <pc:docMk/>
          <pc:sldMk cId="3982068468" sldId="605"/>
        </pc:sldMkLst>
        <pc:spChg chg="mod">
          <ac:chgData name="Tomáš Marek" userId="53742ee9-ccb9-420c-8223-d05f90d8c1c3" providerId="ADAL" clId="{600FEF67-D520-43EB-A031-52029BE5A997}" dt="2022-04-07T11:18:53.820" v="331" actId="6549"/>
          <ac:spMkLst>
            <pc:docMk/>
            <pc:sldMk cId="3982068468" sldId="605"/>
            <ac:spMk id="9" creationId="{35A66029-FFF3-4AF2-9FD0-60E9C6DA60DF}"/>
          </ac:spMkLst>
        </pc:spChg>
        <pc:picChg chg="del">
          <ac:chgData name="Tomáš Marek" userId="53742ee9-ccb9-420c-8223-d05f90d8c1c3" providerId="ADAL" clId="{600FEF67-D520-43EB-A031-52029BE5A997}" dt="2022-04-07T11:18:43.766" v="326" actId="478"/>
          <ac:picMkLst>
            <pc:docMk/>
            <pc:sldMk cId="3982068468" sldId="605"/>
            <ac:picMk id="4" creationId="{A55120DA-8BF3-4EBF-83CB-84CE2DE9488B}"/>
          </ac:picMkLst>
        </pc:picChg>
        <pc:picChg chg="mod">
          <ac:chgData name="Tomáš Marek" userId="53742ee9-ccb9-420c-8223-d05f90d8c1c3" providerId="ADAL" clId="{600FEF67-D520-43EB-A031-52029BE5A997}" dt="2022-04-08T06:50:54.871" v="1147" actId="14861"/>
          <ac:picMkLst>
            <pc:docMk/>
            <pc:sldMk cId="3982068468" sldId="605"/>
            <ac:picMk id="5" creationId="{3A0C6E49-A03B-4FC0-973D-007583EE8FCD}"/>
          </ac:picMkLst>
        </pc:picChg>
      </pc:sldChg>
      <pc:sldChg chg="addSp modSp new mod">
        <pc:chgData name="Tomáš Marek" userId="53742ee9-ccb9-420c-8223-d05f90d8c1c3" providerId="ADAL" clId="{600FEF67-D520-43EB-A031-52029BE5A997}" dt="2022-04-07T21:01:09.831" v="607"/>
        <pc:sldMkLst>
          <pc:docMk/>
          <pc:sldMk cId="15939906" sldId="606"/>
        </pc:sldMkLst>
        <pc:picChg chg="add mod">
          <ac:chgData name="Tomáš Marek" userId="53742ee9-ccb9-420c-8223-d05f90d8c1c3" providerId="ADAL" clId="{600FEF67-D520-43EB-A031-52029BE5A997}" dt="2022-04-07T21:01:09.831" v="607"/>
          <ac:picMkLst>
            <pc:docMk/>
            <pc:sldMk cId="15939906" sldId="606"/>
            <ac:picMk id="3" creationId="{00C880F4-42AE-4385-8E25-63151E4BBB5D}"/>
          </ac:picMkLst>
        </pc:picChg>
      </pc:sldChg>
      <pc:sldChg chg="addSp modSp new mod">
        <pc:chgData name="Tomáš Marek" userId="53742ee9-ccb9-420c-8223-d05f90d8c1c3" providerId="ADAL" clId="{600FEF67-D520-43EB-A031-52029BE5A997}" dt="2022-04-08T06:27:21.797" v="621" actId="1076"/>
        <pc:sldMkLst>
          <pc:docMk/>
          <pc:sldMk cId="651622681" sldId="607"/>
        </pc:sldMkLst>
        <pc:picChg chg="add mod">
          <ac:chgData name="Tomáš Marek" userId="53742ee9-ccb9-420c-8223-d05f90d8c1c3" providerId="ADAL" clId="{600FEF67-D520-43EB-A031-52029BE5A997}" dt="2022-04-08T06:26:54.713" v="616"/>
          <ac:picMkLst>
            <pc:docMk/>
            <pc:sldMk cId="651622681" sldId="607"/>
            <ac:picMk id="3" creationId="{8D6386EE-A2EE-4837-9808-245E6BBB9E8F}"/>
          </ac:picMkLst>
        </pc:picChg>
        <pc:picChg chg="add mod">
          <ac:chgData name="Tomáš Marek" userId="53742ee9-ccb9-420c-8223-d05f90d8c1c3" providerId="ADAL" clId="{600FEF67-D520-43EB-A031-52029BE5A997}" dt="2022-04-08T06:27:21.797" v="621" actId="1076"/>
          <ac:picMkLst>
            <pc:docMk/>
            <pc:sldMk cId="651622681" sldId="607"/>
            <ac:picMk id="4" creationId="{978B82B7-73FC-4230-8A22-AD347A68BFB1}"/>
          </ac:picMkLst>
        </pc:picChg>
      </pc:sldChg>
      <pc:sldChg chg="addSp modSp new mod ord">
        <pc:chgData name="Tomáš Marek" userId="53742ee9-ccb9-420c-8223-d05f90d8c1c3" providerId="ADAL" clId="{600FEF67-D520-43EB-A031-52029BE5A997}" dt="2022-04-08T06:43:24.011" v="1003"/>
        <pc:sldMkLst>
          <pc:docMk/>
          <pc:sldMk cId="2113551605" sldId="608"/>
        </pc:sldMkLst>
        <pc:spChg chg="add mod">
          <ac:chgData name="Tomáš Marek" userId="53742ee9-ccb9-420c-8223-d05f90d8c1c3" providerId="ADAL" clId="{600FEF67-D520-43EB-A031-52029BE5A997}" dt="2022-04-08T06:42:21.042" v="933" actId="2085"/>
          <ac:spMkLst>
            <pc:docMk/>
            <pc:sldMk cId="2113551605" sldId="608"/>
            <ac:spMk id="5" creationId="{04C0C027-E4EA-422C-B275-7F43934703EB}"/>
          </ac:spMkLst>
        </pc:spChg>
        <pc:spChg chg="add mod ord">
          <ac:chgData name="Tomáš Marek" userId="53742ee9-ccb9-420c-8223-d05f90d8c1c3" providerId="ADAL" clId="{600FEF67-D520-43EB-A031-52029BE5A997}" dt="2022-04-08T06:42:54.206" v="998" actId="207"/>
          <ac:spMkLst>
            <pc:docMk/>
            <pc:sldMk cId="2113551605" sldId="608"/>
            <ac:spMk id="6" creationId="{1D1C4321-5329-4A3A-B0B2-027142364344}"/>
          </ac:spMkLst>
        </pc:spChg>
        <pc:picChg chg="add mod ord">
          <ac:chgData name="Tomáš Marek" userId="53742ee9-ccb9-420c-8223-d05f90d8c1c3" providerId="ADAL" clId="{600FEF67-D520-43EB-A031-52029BE5A997}" dt="2022-04-08T06:43:02.254" v="1000" actId="688"/>
          <ac:picMkLst>
            <pc:docMk/>
            <pc:sldMk cId="2113551605" sldId="608"/>
            <ac:picMk id="2" creationId="{5FA37EF1-F6B5-44F1-BCC7-D2B8C0588FE1}"/>
          </ac:picMkLst>
        </pc:picChg>
        <pc:picChg chg="add mod ord">
          <ac:chgData name="Tomáš Marek" userId="53742ee9-ccb9-420c-8223-d05f90d8c1c3" providerId="ADAL" clId="{600FEF67-D520-43EB-A031-52029BE5A997}" dt="2022-04-08T06:42:15.119" v="932" actId="167"/>
          <ac:picMkLst>
            <pc:docMk/>
            <pc:sldMk cId="2113551605" sldId="608"/>
            <ac:picMk id="3" creationId="{6025E46E-58E6-4197-935C-6593AE27A69F}"/>
          </ac:picMkLst>
        </pc:picChg>
        <pc:picChg chg="add mod ord">
          <ac:chgData name="Tomáš Marek" userId="53742ee9-ccb9-420c-8223-d05f90d8c1c3" providerId="ADAL" clId="{600FEF67-D520-43EB-A031-52029BE5A997}" dt="2022-04-08T06:43:05.031" v="1001" actId="1076"/>
          <ac:picMkLst>
            <pc:docMk/>
            <pc:sldMk cId="2113551605" sldId="608"/>
            <ac:picMk id="4" creationId="{8127E5E4-D301-4F59-BE16-931B81457634}"/>
          </ac:picMkLst>
        </pc:picChg>
      </pc:sldChg>
      <pc:sldChg chg="addSp new mod setBg">
        <pc:chgData name="Tomáš Marek" userId="53742ee9-ccb9-420c-8223-d05f90d8c1c3" providerId="ADAL" clId="{600FEF67-D520-43EB-A031-52029BE5A997}" dt="2022-04-08T06:54:20.999" v="1152"/>
        <pc:sldMkLst>
          <pc:docMk/>
          <pc:sldMk cId="1442707526" sldId="609"/>
        </pc:sldMkLst>
        <pc:picChg chg="add">
          <ac:chgData name="Tomáš Marek" userId="53742ee9-ccb9-420c-8223-d05f90d8c1c3" providerId="ADAL" clId="{600FEF67-D520-43EB-A031-52029BE5A997}" dt="2022-04-08T06:54:11.544" v="1151" actId="22"/>
          <ac:picMkLst>
            <pc:docMk/>
            <pc:sldMk cId="1442707526" sldId="609"/>
            <ac:picMk id="3" creationId="{C552BAAD-CB72-47D5-A3D3-55A76DE25FA6}"/>
          </ac:picMkLst>
        </pc:picChg>
      </pc:sldChg>
    </pc:docChg>
  </pc:docChgLst>
  <pc:docChgLst>
    <pc:chgData name="Tomáš Marek" userId="53742ee9-ccb9-420c-8223-d05f90d8c1c3" providerId="ADAL" clId="{FA9D1BAA-FDB9-400D-87A5-F8DBA75296CF}"/>
    <pc:docChg chg="undo redo custSel addSld delSld modSld sldOrd">
      <pc:chgData name="Tomáš Marek" userId="53742ee9-ccb9-420c-8223-d05f90d8c1c3" providerId="ADAL" clId="{FA9D1BAA-FDB9-400D-87A5-F8DBA75296CF}" dt="2021-04-23T07:34:43.326" v="5105" actId="20577"/>
      <pc:docMkLst>
        <pc:docMk/>
      </pc:docMkLst>
      <pc:sldChg chg="modSp mod modNotesTx">
        <pc:chgData name="Tomáš Marek" userId="53742ee9-ccb9-420c-8223-d05f90d8c1c3" providerId="ADAL" clId="{FA9D1BAA-FDB9-400D-87A5-F8DBA75296CF}" dt="2021-04-23T07:32:56.284" v="5085" actId="20577"/>
        <pc:sldMkLst>
          <pc:docMk/>
          <pc:sldMk cId="3122460099" sldId="257"/>
        </pc:sldMkLst>
        <pc:spChg chg="mod">
          <ac:chgData name="Tomáš Marek" userId="53742ee9-ccb9-420c-8223-d05f90d8c1c3" providerId="ADAL" clId="{FA9D1BAA-FDB9-400D-87A5-F8DBA75296CF}" dt="2021-04-22T07:08:12.896" v="1719" actId="20577"/>
          <ac:spMkLst>
            <pc:docMk/>
            <pc:sldMk cId="3122460099" sldId="257"/>
            <ac:spMk id="2" creationId="{167E4830-8961-47F0-B494-0BC3711E0AFE}"/>
          </ac:spMkLst>
        </pc:spChg>
        <pc:spChg chg="mod">
          <ac:chgData name="Tomáš Marek" userId="53742ee9-ccb9-420c-8223-d05f90d8c1c3" providerId="ADAL" clId="{FA9D1BAA-FDB9-400D-87A5-F8DBA75296CF}" dt="2021-04-22T07:49:23.920" v="2327" actId="20577"/>
          <ac:spMkLst>
            <pc:docMk/>
            <pc:sldMk cId="3122460099" sldId="257"/>
            <ac:spMk id="3" creationId="{B485383D-E233-453F-9A2D-4941B6CAB424}"/>
          </ac:spMkLst>
        </pc:spChg>
      </pc:sldChg>
      <pc:sldChg chg="modNotesTx">
        <pc:chgData name="Tomáš Marek" userId="53742ee9-ccb9-420c-8223-d05f90d8c1c3" providerId="ADAL" clId="{FA9D1BAA-FDB9-400D-87A5-F8DBA75296CF}" dt="2021-04-22T08:23:31.641" v="4383" actId="20577"/>
        <pc:sldMkLst>
          <pc:docMk/>
          <pc:sldMk cId="732796984" sldId="260"/>
        </pc:sldMkLst>
      </pc:sldChg>
      <pc:sldChg chg="addSp modSp mod modNotesTx">
        <pc:chgData name="Tomáš Marek" userId="53742ee9-ccb9-420c-8223-d05f90d8c1c3" providerId="ADAL" clId="{FA9D1BAA-FDB9-400D-87A5-F8DBA75296CF}" dt="2021-04-23T07:32:34.548" v="5084" actId="20577"/>
        <pc:sldMkLst>
          <pc:docMk/>
          <pc:sldMk cId="1246388415" sldId="263"/>
        </pc:sldMkLst>
        <pc:picChg chg="add mod">
          <ac:chgData name="Tomáš Marek" userId="53742ee9-ccb9-420c-8223-d05f90d8c1c3" providerId="ADAL" clId="{FA9D1BAA-FDB9-400D-87A5-F8DBA75296CF}" dt="2021-04-22T06:20:30.173" v="1656" actId="1036"/>
          <ac:picMkLst>
            <pc:docMk/>
            <pc:sldMk cId="1246388415" sldId="263"/>
            <ac:picMk id="4" creationId="{DFA5132A-3B58-47E5-8AC9-29686E6F710D}"/>
          </ac:picMkLst>
        </pc:picChg>
      </pc:sldChg>
      <pc:sldChg chg="modNotesTx">
        <pc:chgData name="Tomáš Marek" userId="53742ee9-ccb9-420c-8223-d05f90d8c1c3" providerId="ADAL" clId="{FA9D1BAA-FDB9-400D-87A5-F8DBA75296CF}" dt="2021-04-22T08:25:08.332" v="4546" actId="20577"/>
        <pc:sldMkLst>
          <pc:docMk/>
          <pc:sldMk cId="3709673798" sldId="264"/>
        </pc:sldMkLst>
      </pc:sldChg>
      <pc:sldChg chg="modNotesTx">
        <pc:chgData name="Tomáš Marek" userId="53742ee9-ccb9-420c-8223-d05f90d8c1c3" providerId="ADAL" clId="{FA9D1BAA-FDB9-400D-87A5-F8DBA75296CF}" dt="2021-04-22T08:19:38.974" v="4151" actId="20577"/>
        <pc:sldMkLst>
          <pc:docMk/>
          <pc:sldMk cId="113243514" sldId="269"/>
        </pc:sldMkLst>
      </pc:sldChg>
      <pc:sldChg chg="modNotesTx">
        <pc:chgData name="Tomáš Marek" userId="53742ee9-ccb9-420c-8223-d05f90d8c1c3" providerId="ADAL" clId="{FA9D1BAA-FDB9-400D-87A5-F8DBA75296CF}" dt="2021-04-22T08:02:16.525" v="3253" actId="20577"/>
        <pc:sldMkLst>
          <pc:docMk/>
          <pc:sldMk cId="1432455998" sldId="270"/>
        </pc:sldMkLst>
      </pc:sldChg>
      <pc:sldChg chg="modSp mod modNotesTx">
        <pc:chgData name="Tomáš Marek" userId="53742ee9-ccb9-420c-8223-d05f90d8c1c3" providerId="ADAL" clId="{FA9D1BAA-FDB9-400D-87A5-F8DBA75296CF}" dt="2021-04-22T08:17:13.980" v="4086" actId="5793"/>
        <pc:sldMkLst>
          <pc:docMk/>
          <pc:sldMk cId="3019423403" sldId="271"/>
        </pc:sldMkLst>
        <pc:spChg chg="mod">
          <ac:chgData name="Tomáš Marek" userId="53742ee9-ccb9-420c-8223-d05f90d8c1c3" providerId="ADAL" clId="{FA9D1BAA-FDB9-400D-87A5-F8DBA75296CF}" dt="2021-04-22T08:17:13.980" v="4086" actId="5793"/>
          <ac:spMkLst>
            <pc:docMk/>
            <pc:sldMk cId="3019423403" sldId="271"/>
            <ac:spMk id="3" creationId="{2B75E688-C41C-4658-98C2-EDC84DB7209F}"/>
          </ac:spMkLst>
        </pc:spChg>
      </pc:sldChg>
      <pc:sldChg chg="modNotesTx">
        <pc:chgData name="Tomáš Marek" userId="53742ee9-ccb9-420c-8223-d05f90d8c1c3" providerId="ADAL" clId="{FA9D1BAA-FDB9-400D-87A5-F8DBA75296CF}" dt="2021-04-22T07:55:49.320" v="2945" actId="20577"/>
        <pc:sldMkLst>
          <pc:docMk/>
          <pc:sldMk cId="1030307682" sldId="279"/>
        </pc:sldMkLst>
      </pc:sldChg>
      <pc:sldChg chg="modSp mod modNotesTx">
        <pc:chgData name="Tomáš Marek" userId="53742ee9-ccb9-420c-8223-d05f90d8c1c3" providerId="ADAL" clId="{FA9D1BAA-FDB9-400D-87A5-F8DBA75296CF}" dt="2021-04-22T08:33:24.962" v="4913" actId="20577"/>
        <pc:sldMkLst>
          <pc:docMk/>
          <pc:sldMk cId="4161447495" sldId="280"/>
        </pc:sldMkLst>
        <pc:spChg chg="mod">
          <ac:chgData name="Tomáš Marek" userId="53742ee9-ccb9-420c-8223-d05f90d8c1c3" providerId="ADAL" clId="{FA9D1BAA-FDB9-400D-87A5-F8DBA75296CF}" dt="2021-04-22T08:33:24.962" v="4913" actId="20577"/>
          <ac:spMkLst>
            <pc:docMk/>
            <pc:sldMk cId="4161447495" sldId="280"/>
            <ac:spMk id="3" creationId="{991597CA-E6AD-4D6D-ABAA-694A2E860069}"/>
          </ac:spMkLst>
        </pc:spChg>
      </pc:sldChg>
      <pc:sldChg chg="modSp mod modNotesTx">
        <pc:chgData name="Tomáš Marek" userId="53742ee9-ccb9-420c-8223-d05f90d8c1c3" providerId="ADAL" clId="{FA9D1BAA-FDB9-400D-87A5-F8DBA75296CF}" dt="2021-04-23T07:29:39.617" v="4987" actId="20577"/>
        <pc:sldMkLst>
          <pc:docMk/>
          <pc:sldMk cId="1495604712" sldId="281"/>
        </pc:sldMkLst>
        <pc:spChg chg="mod">
          <ac:chgData name="Tomáš Marek" userId="53742ee9-ccb9-420c-8223-d05f90d8c1c3" providerId="ADAL" clId="{FA9D1BAA-FDB9-400D-87A5-F8DBA75296CF}" dt="2021-04-22T06:52:19.311" v="1665" actId="20577"/>
          <ac:spMkLst>
            <pc:docMk/>
            <pc:sldMk cId="1495604712" sldId="281"/>
            <ac:spMk id="2" creationId="{60158305-4DF7-49C2-9DAA-9A6631F74DBA}"/>
          </ac:spMkLst>
        </pc:spChg>
      </pc:sldChg>
      <pc:sldChg chg="addSp modSp mod modNotesTx">
        <pc:chgData name="Tomáš Marek" userId="53742ee9-ccb9-420c-8223-d05f90d8c1c3" providerId="ADAL" clId="{FA9D1BAA-FDB9-400D-87A5-F8DBA75296CF}" dt="2021-04-22T08:22:20.476" v="4312" actId="1076"/>
        <pc:sldMkLst>
          <pc:docMk/>
          <pc:sldMk cId="273224479" sldId="282"/>
        </pc:sldMkLst>
        <pc:picChg chg="add mod">
          <ac:chgData name="Tomáš Marek" userId="53742ee9-ccb9-420c-8223-d05f90d8c1c3" providerId="ADAL" clId="{FA9D1BAA-FDB9-400D-87A5-F8DBA75296CF}" dt="2021-04-22T08:22:20.476" v="4312" actId="1076"/>
          <ac:picMkLst>
            <pc:docMk/>
            <pc:sldMk cId="273224479" sldId="282"/>
            <ac:picMk id="6" creationId="{BA1210B4-0E14-41F8-B82E-8EB22C24CD42}"/>
          </ac:picMkLst>
        </pc:picChg>
      </pc:sldChg>
      <pc:sldChg chg="modNotesTx">
        <pc:chgData name="Tomáš Marek" userId="53742ee9-ccb9-420c-8223-d05f90d8c1c3" providerId="ADAL" clId="{FA9D1BAA-FDB9-400D-87A5-F8DBA75296CF}" dt="2021-04-22T08:04:38.957" v="3515" actId="20577"/>
        <pc:sldMkLst>
          <pc:docMk/>
          <pc:sldMk cId="996086131" sldId="283"/>
        </pc:sldMkLst>
      </pc:sldChg>
      <pc:sldChg chg="addSp modSp mod modNotesTx">
        <pc:chgData name="Tomáš Marek" userId="53742ee9-ccb9-420c-8223-d05f90d8c1c3" providerId="ADAL" clId="{FA9D1BAA-FDB9-400D-87A5-F8DBA75296CF}" dt="2021-04-22T08:00:34.403" v="3013" actId="20577"/>
        <pc:sldMkLst>
          <pc:docMk/>
          <pc:sldMk cId="3810149156" sldId="289"/>
        </pc:sldMkLst>
        <pc:picChg chg="add mod">
          <ac:chgData name="Tomáš Marek" userId="53742ee9-ccb9-420c-8223-d05f90d8c1c3" providerId="ADAL" clId="{FA9D1BAA-FDB9-400D-87A5-F8DBA75296CF}" dt="2021-04-22T08:00:27.673" v="2980" actId="1076"/>
          <ac:picMkLst>
            <pc:docMk/>
            <pc:sldMk cId="3810149156" sldId="289"/>
            <ac:picMk id="4" creationId="{4B0BD1DC-004B-4E4F-B1AC-8034B59ED35C}"/>
          </ac:picMkLst>
        </pc:picChg>
      </pc:sldChg>
      <pc:sldChg chg="modNotesTx">
        <pc:chgData name="Tomáš Marek" userId="53742ee9-ccb9-420c-8223-d05f90d8c1c3" providerId="ADAL" clId="{FA9D1BAA-FDB9-400D-87A5-F8DBA75296CF}" dt="2021-04-23T07:34:43.326" v="5105" actId="20577"/>
        <pc:sldMkLst>
          <pc:docMk/>
          <pc:sldMk cId="339780466" sldId="290"/>
        </pc:sldMkLst>
      </pc:sldChg>
      <pc:sldChg chg="addSp modSp add del mod modNotesTx">
        <pc:chgData name="Tomáš Marek" userId="53742ee9-ccb9-420c-8223-d05f90d8c1c3" providerId="ADAL" clId="{FA9D1BAA-FDB9-400D-87A5-F8DBA75296CF}" dt="2021-04-22T15:49:37.353" v="4952" actId="47"/>
        <pc:sldMkLst>
          <pc:docMk/>
          <pc:sldMk cId="1753328427" sldId="426"/>
        </pc:sldMkLst>
        <pc:spChg chg="mod">
          <ac:chgData name="Tomáš Marek" userId="53742ee9-ccb9-420c-8223-d05f90d8c1c3" providerId="ADAL" clId="{FA9D1BAA-FDB9-400D-87A5-F8DBA75296CF}" dt="2021-04-22T06:16:58.959" v="1571" actId="2711"/>
          <ac:spMkLst>
            <pc:docMk/>
            <pc:sldMk cId="1753328427" sldId="426"/>
            <ac:spMk id="9" creationId="{35A66029-FFF3-4AF2-9FD0-60E9C6DA60DF}"/>
          </ac:spMkLst>
        </pc:spChg>
        <pc:picChg chg="add mod ord">
          <ac:chgData name="Tomáš Marek" userId="53742ee9-ccb9-420c-8223-d05f90d8c1c3" providerId="ADAL" clId="{FA9D1BAA-FDB9-400D-87A5-F8DBA75296CF}" dt="2021-04-22T06:17:35.352" v="1583" actId="1076"/>
          <ac:picMkLst>
            <pc:docMk/>
            <pc:sldMk cId="1753328427" sldId="426"/>
            <ac:picMk id="4" creationId="{A55120DA-8BF3-4EBF-83CB-84CE2DE9488B}"/>
          </ac:picMkLst>
        </pc:picChg>
      </pc:sldChg>
      <pc:sldChg chg="delSp modSp add mod ord">
        <pc:chgData name="Tomáš Marek" userId="53742ee9-ccb9-420c-8223-d05f90d8c1c3" providerId="ADAL" clId="{FA9D1BAA-FDB9-400D-87A5-F8DBA75296CF}" dt="2021-04-22T15:51:54.125" v="4957" actId="2711"/>
        <pc:sldMkLst>
          <pc:docMk/>
          <pc:sldMk cId="1404981116" sldId="485"/>
        </pc:sldMkLst>
        <pc:spChg chg="mod">
          <ac:chgData name="Tomáš Marek" userId="53742ee9-ccb9-420c-8223-d05f90d8c1c3" providerId="ADAL" clId="{FA9D1BAA-FDB9-400D-87A5-F8DBA75296CF}" dt="2021-04-22T15:51:54.125" v="4957" actId="2711"/>
          <ac:spMkLst>
            <pc:docMk/>
            <pc:sldMk cId="1404981116" sldId="485"/>
            <ac:spMk id="8" creationId="{7AD049E8-AE6E-43B5-95F3-68E83E880FC3}"/>
          </ac:spMkLst>
        </pc:spChg>
        <pc:picChg chg="del">
          <ac:chgData name="Tomáš Marek" userId="53742ee9-ccb9-420c-8223-d05f90d8c1c3" providerId="ADAL" clId="{FA9D1BAA-FDB9-400D-87A5-F8DBA75296CF}" dt="2021-04-22T06:16:09.468" v="1486" actId="478"/>
          <ac:picMkLst>
            <pc:docMk/>
            <pc:sldMk cId="1404981116" sldId="485"/>
            <ac:picMk id="7" creationId="{9A772087-EDC1-45B9-A372-558DAB86D8D3}"/>
          </ac:picMkLst>
        </pc:picChg>
      </pc:sldChg>
      <pc:sldChg chg="addSp modSp mod modNotesTx">
        <pc:chgData name="Tomáš Marek" userId="53742ee9-ccb9-420c-8223-d05f90d8c1c3" providerId="ADAL" clId="{FA9D1BAA-FDB9-400D-87A5-F8DBA75296CF}" dt="2021-04-22T08:11:40.285" v="3700" actId="20577"/>
        <pc:sldMkLst>
          <pc:docMk/>
          <pc:sldMk cId="823434233" sldId="517"/>
        </pc:sldMkLst>
        <pc:spChg chg="mod">
          <ac:chgData name="Tomáš Marek" userId="53742ee9-ccb9-420c-8223-d05f90d8c1c3" providerId="ADAL" clId="{FA9D1BAA-FDB9-400D-87A5-F8DBA75296CF}" dt="2021-04-22T08:08:44.023" v="3568" actId="3626"/>
          <ac:spMkLst>
            <pc:docMk/>
            <pc:sldMk cId="823434233" sldId="517"/>
            <ac:spMk id="3" creationId="{2412F09A-860D-439D-86F4-630897D2FEBE}"/>
          </ac:spMkLst>
        </pc:spChg>
        <pc:picChg chg="add mod">
          <ac:chgData name="Tomáš Marek" userId="53742ee9-ccb9-420c-8223-d05f90d8c1c3" providerId="ADAL" clId="{FA9D1BAA-FDB9-400D-87A5-F8DBA75296CF}" dt="2021-04-22T08:09:38.342" v="3571" actId="1076"/>
          <ac:picMkLst>
            <pc:docMk/>
            <pc:sldMk cId="823434233" sldId="517"/>
            <ac:picMk id="4" creationId="{2B2C1DB9-11BA-41BF-8E82-5BCF1CE79705}"/>
          </ac:picMkLst>
        </pc:picChg>
      </pc:sldChg>
      <pc:sldChg chg="modNotesTx">
        <pc:chgData name="Tomáš Marek" userId="53742ee9-ccb9-420c-8223-d05f90d8c1c3" providerId="ADAL" clId="{FA9D1BAA-FDB9-400D-87A5-F8DBA75296CF}" dt="2021-04-22T05:58:01.448" v="1124"/>
        <pc:sldMkLst>
          <pc:docMk/>
          <pc:sldMk cId="933174507" sldId="522"/>
        </pc:sldMkLst>
      </pc:sldChg>
      <pc:sldChg chg="del">
        <pc:chgData name="Tomáš Marek" userId="53742ee9-ccb9-420c-8223-d05f90d8c1c3" providerId="ADAL" clId="{FA9D1BAA-FDB9-400D-87A5-F8DBA75296CF}" dt="2021-04-21T16:31:51.283" v="0" actId="47"/>
        <pc:sldMkLst>
          <pc:docMk/>
          <pc:sldMk cId="478216488" sldId="527"/>
        </pc:sldMkLst>
      </pc:sldChg>
      <pc:sldChg chg="del">
        <pc:chgData name="Tomáš Marek" userId="53742ee9-ccb9-420c-8223-d05f90d8c1c3" providerId="ADAL" clId="{FA9D1BAA-FDB9-400D-87A5-F8DBA75296CF}" dt="2021-04-21T16:32:01.832" v="1" actId="47"/>
        <pc:sldMkLst>
          <pc:docMk/>
          <pc:sldMk cId="258683903" sldId="539"/>
        </pc:sldMkLst>
      </pc:sldChg>
      <pc:sldChg chg="addSp delSp modSp mod modClrScheme chgLayout modNotesTx">
        <pc:chgData name="Tomáš Marek" userId="53742ee9-ccb9-420c-8223-d05f90d8c1c3" providerId="ADAL" clId="{FA9D1BAA-FDB9-400D-87A5-F8DBA75296CF}" dt="2021-04-22T07:07:40.280" v="1701" actId="1440"/>
        <pc:sldMkLst>
          <pc:docMk/>
          <pc:sldMk cId="2571694733" sldId="547"/>
        </pc:sldMkLst>
        <pc:spChg chg="del mod">
          <ac:chgData name="Tomáš Marek" userId="53742ee9-ccb9-420c-8223-d05f90d8c1c3" providerId="ADAL" clId="{FA9D1BAA-FDB9-400D-87A5-F8DBA75296CF}" dt="2021-04-22T07:07:06.299" v="1698" actId="700"/>
          <ac:spMkLst>
            <pc:docMk/>
            <pc:sldMk cId="2571694733" sldId="547"/>
            <ac:spMk id="2" creationId="{1A6FAB97-1EBA-4DC2-A41F-C85433C2A888}"/>
          </ac:spMkLst>
        </pc:spChg>
        <pc:spChg chg="del mod">
          <ac:chgData name="Tomáš Marek" userId="53742ee9-ccb9-420c-8223-d05f90d8c1c3" providerId="ADAL" clId="{FA9D1BAA-FDB9-400D-87A5-F8DBA75296CF}" dt="2021-04-22T07:07:06.299" v="1698" actId="700"/>
          <ac:spMkLst>
            <pc:docMk/>
            <pc:sldMk cId="2571694733" sldId="547"/>
            <ac:spMk id="3" creationId="{1E1D1040-78B8-4CDB-87A9-4147C7F7DDF2}"/>
          </ac:spMkLst>
        </pc:spChg>
        <pc:picChg chg="del">
          <ac:chgData name="Tomáš Marek" userId="53742ee9-ccb9-420c-8223-d05f90d8c1c3" providerId="ADAL" clId="{FA9D1BAA-FDB9-400D-87A5-F8DBA75296CF}" dt="2021-04-22T07:06:13.207" v="1693" actId="478"/>
          <ac:picMkLst>
            <pc:docMk/>
            <pc:sldMk cId="2571694733" sldId="547"/>
            <ac:picMk id="5" creationId="{5CF436FB-DC07-418F-AA96-346D613E10C1}"/>
          </ac:picMkLst>
        </pc:picChg>
        <pc:picChg chg="add mod">
          <ac:chgData name="Tomáš Marek" userId="53742ee9-ccb9-420c-8223-d05f90d8c1c3" providerId="ADAL" clId="{FA9D1BAA-FDB9-400D-87A5-F8DBA75296CF}" dt="2021-04-22T07:07:40.280" v="1701" actId="1440"/>
          <ac:picMkLst>
            <pc:docMk/>
            <pc:sldMk cId="2571694733" sldId="547"/>
            <ac:picMk id="6" creationId="{E431D046-B75C-46AE-960C-E9164CFDF110}"/>
          </ac:picMkLst>
        </pc:picChg>
        <pc:picChg chg="add mod">
          <ac:chgData name="Tomáš Marek" userId="53742ee9-ccb9-420c-8223-d05f90d8c1c3" providerId="ADAL" clId="{FA9D1BAA-FDB9-400D-87A5-F8DBA75296CF}" dt="2021-04-22T07:07:36.506" v="1700"/>
          <ac:picMkLst>
            <pc:docMk/>
            <pc:sldMk cId="2571694733" sldId="547"/>
            <ac:picMk id="7" creationId="{8693E274-0769-404E-8CCC-9E585CCB4532}"/>
          </ac:picMkLst>
        </pc:picChg>
      </pc:sldChg>
      <pc:sldChg chg="addSp modSp mod modNotesTx">
        <pc:chgData name="Tomáš Marek" userId="53742ee9-ccb9-420c-8223-d05f90d8c1c3" providerId="ADAL" clId="{FA9D1BAA-FDB9-400D-87A5-F8DBA75296CF}" dt="2021-04-22T08:15:02.097" v="3867" actId="20577"/>
        <pc:sldMkLst>
          <pc:docMk/>
          <pc:sldMk cId="156260332" sldId="548"/>
        </pc:sldMkLst>
        <pc:spChg chg="mod">
          <ac:chgData name="Tomáš Marek" userId="53742ee9-ccb9-420c-8223-d05f90d8c1c3" providerId="ADAL" clId="{FA9D1BAA-FDB9-400D-87A5-F8DBA75296CF}" dt="2021-04-22T08:13:49.151" v="3711" actId="948"/>
          <ac:spMkLst>
            <pc:docMk/>
            <pc:sldMk cId="156260332" sldId="548"/>
            <ac:spMk id="3" creationId="{CC52B394-F092-40FF-8D58-B4CC36002BBC}"/>
          </ac:spMkLst>
        </pc:spChg>
        <pc:picChg chg="add mod">
          <ac:chgData name="Tomáš Marek" userId="53742ee9-ccb9-420c-8223-d05f90d8c1c3" providerId="ADAL" clId="{FA9D1BAA-FDB9-400D-87A5-F8DBA75296CF}" dt="2021-04-22T08:13:16.326" v="3704" actId="1076"/>
          <ac:picMkLst>
            <pc:docMk/>
            <pc:sldMk cId="156260332" sldId="548"/>
            <ac:picMk id="5" creationId="{9902E271-C08A-42D2-9A52-C54E21AC9859}"/>
          </ac:picMkLst>
        </pc:picChg>
      </pc:sldChg>
      <pc:sldChg chg="modSp mod">
        <pc:chgData name="Tomáš Marek" userId="53742ee9-ccb9-420c-8223-d05f90d8c1c3" providerId="ADAL" clId="{FA9D1BAA-FDB9-400D-87A5-F8DBA75296CF}" dt="2021-04-21T16:32:07.471" v="5" actId="20577"/>
        <pc:sldMkLst>
          <pc:docMk/>
          <pc:sldMk cId="3412692887" sldId="566"/>
        </pc:sldMkLst>
        <pc:spChg chg="mod">
          <ac:chgData name="Tomáš Marek" userId="53742ee9-ccb9-420c-8223-d05f90d8c1c3" providerId="ADAL" clId="{FA9D1BAA-FDB9-400D-87A5-F8DBA75296CF}" dt="2021-04-21T16:32:07.471" v="5" actId="20577"/>
          <ac:spMkLst>
            <pc:docMk/>
            <pc:sldMk cId="3412692887" sldId="566"/>
            <ac:spMk id="3" creationId="{ED7B73D7-7718-4864-83BF-4A4A630DA977}"/>
          </ac:spMkLst>
        </pc:spChg>
      </pc:sldChg>
      <pc:sldChg chg="modNotesTx">
        <pc:chgData name="Tomáš Marek" userId="53742ee9-ccb9-420c-8223-d05f90d8c1c3" providerId="ADAL" clId="{FA9D1BAA-FDB9-400D-87A5-F8DBA75296CF}" dt="2021-04-22T08:07:22.034" v="3567" actId="20577"/>
        <pc:sldMkLst>
          <pc:docMk/>
          <pc:sldMk cId="2855138037" sldId="580"/>
        </pc:sldMkLst>
      </pc:sldChg>
      <pc:sldChg chg="addSp modSp mod modNotesTx">
        <pc:chgData name="Tomáš Marek" userId="53742ee9-ccb9-420c-8223-d05f90d8c1c3" providerId="ADAL" clId="{FA9D1BAA-FDB9-400D-87A5-F8DBA75296CF}" dt="2021-04-22T06:15:35.447" v="1480" actId="1076"/>
        <pc:sldMkLst>
          <pc:docMk/>
          <pc:sldMk cId="2856275417" sldId="583"/>
        </pc:sldMkLst>
        <pc:spChg chg="mod">
          <ac:chgData name="Tomáš Marek" userId="53742ee9-ccb9-420c-8223-d05f90d8c1c3" providerId="ADAL" clId="{FA9D1BAA-FDB9-400D-87A5-F8DBA75296CF}" dt="2021-04-22T05:46:43.931" v="370" actId="20577"/>
          <ac:spMkLst>
            <pc:docMk/>
            <pc:sldMk cId="2856275417" sldId="583"/>
            <ac:spMk id="3" creationId="{55B2997C-2972-4BFA-9135-05DA56075E90}"/>
          </ac:spMkLst>
        </pc:spChg>
        <pc:picChg chg="add mod">
          <ac:chgData name="Tomáš Marek" userId="53742ee9-ccb9-420c-8223-d05f90d8c1c3" providerId="ADAL" clId="{FA9D1BAA-FDB9-400D-87A5-F8DBA75296CF}" dt="2021-04-22T05:46:10.325" v="361" actId="1076"/>
          <ac:picMkLst>
            <pc:docMk/>
            <pc:sldMk cId="2856275417" sldId="583"/>
            <ac:picMk id="5" creationId="{CDF5A3EE-0576-4792-83E2-954900C9D49D}"/>
          </ac:picMkLst>
        </pc:picChg>
        <pc:picChg chg="add mod">
          <ac:chgData name="Tomáš Marek" userId="53742ee9-ccb9-420c-8223-d05f90d8c1c3" providerId="ADAL" clId="{FA9D1BAA-FDB9-400D-87A5-F8DBA75296CF}" dt="2021-04-22T05:46:50.788" v="371"/>
          <ac:picMkLst>
            <pc:docMk/>
            <pc:sldMk cId="2856275417" sldId="583"/>
            <ac:picMk id="7" creationId="{F5EBD426-A834-45B0-8DEB-D011570E4713}"/>
          </ac:picMkLst>
        </pc:picChg>
        <pc:picChg chg="add mod">
          <ac:chgData name="Tomáš Marek" userId="53742ee9-ccb9-420c-8223-d05f90d8c1c3" providerId="ADAL" clId="{FA9D1BAA-FDB9-400D-87A5-F8DBA75296CF}" dt="2021-04-22T06:15:35.447" v="1480" actId="1076"/>
          <ac:picMkLst>
            <pc:docMk/>
            <pc:sldMk cId="2856275417" sldId="583"/>
            <ac:picMk id="8" creationId="{A7158F97-78FB-452C-B0E8-290D39990435}"/>
          </ac:picMkLst>
        </pc:picChg>
      </pc:sldChg>
      <pc:sldChg chg="addSp delSp modSp mod modClrScheme chgLayout modNotesTx">
        <pc:chgData name="Tomáš Marek" userId="53742ee9-ccb9-420c-8223-d05f90d8c1c3" providerId="ADAL" clId="{FA9D1BAA-FDB9-400D-87A5-F8DBA75296CF}" dt="2021-04-22T06:15:43.948" v="1483" actId="1076"/>
        <pc:sldMkLst>
          <pc:docMk/>
          <pc:sldMk cId="2540851069" sldId="584"/>
        </pc:sldMkLst>
        <pc:spChg chg="del">
          <ac:chgData name="Tomáš Marek" userId="53742ee9-ccb9-420c-8223-d05f90d8c1c3" providerId="ADAL" clId="{FA9D1BAA-FDB9-400D-87A5-F8DBA75296CF}" dt="2021-04-22T06:07:21.361" v="1474" actId="478"/>
          <ac:spMkLst>
            <pc:docMk/>
            <pc:sldMk cId="2540851069" sldId="584"/>
            <ac:spMk id="2" creationId="{5FB67113-DA03-42E7-BAEF-74913397D785}"/>
          </ac:spMkLst>
        </pc:spChg>
        <pc:spChg chg="del mod">
          <ac:chgData name="Tomáš Marek" userId="53742ee9-ccb9-420c-8223-d05f90d8c1c3" providerId="ADAL" clId="{FA9D1BAA-FDB9-400D-87A5-F8DBA75296CF}" dt="2021-04-22T06:07:24.100" v="1475" actId="700"/>
          <ac:spMkLst>
            <pc:docMk/>
            <pc:sldMk cId="2540851069" sldId="584"/>
            <ac:spMk id="3" creationId="{4846F2AA-B8F6-429A-BE9C-250F53E1B9C9}"/>
          </ac:spMkLst>
        </pc:spChg>
        <pc:spChg chg="add del mod">
          <ac:chgData name="Tomáš Marek" userId="53742ee9-ccb9-420c-8223-d05f90d8c1c3" providerId="ADAL" clId="{FA9D1BAA-FDB9-400D-87A5-F8DBA75296CF}" dt="2021-04-22T06:07:24.100" v="1475" actId="700"/>
          <ac:spMkLst>
            <pc:docMk/>
            <pc:sldMk cId="2540851069" sldId="584"/>
            <ac:spMk id="8" creationId="{63AFACB0-ED8B-493E-AF81-0065910D08E9}"/>
          </ac:spMkLst>
        </pc:spChg>
        <pc:picChg chg="del mod">
          <ac:chgData name="Tomáš Marek" userId="53742ee9-ccb9-420c-8223-d05f90d8c1c3" providerId="ADAL" clId="{FA9D1BAA-FDB9-400D-87A5-F8DBA75296CF}" dt="2021-04-22T06:07:05.842" v="1471" actId="478"/>
          <ac:picMkLst>
            <pc:docMk/>
            <pc:sldMk cId="2540851069" sldId="584"/>
            <ac:picMk id="4" creationId="{D456DE59-04C9-4138-B04C-62812CD724DE}"/>
          </ac:picMkLst>
        </pc:picChg>
        <pc:picChg chg="add mod">
          <ac:chgData name="Tomáš Marek" userId="53742ee9-ccb9-420c-8223-d05f90d8c1c3" providerId="ADAL" clId="{FA9D1BAA-FDB9-400D-87A5-F8DBA75296CF}" dt="2021-04-22T06:07:34.625" v="1477" actId="1440"/>
          <ac:picMkLst>
            <pc:docMk/>
            <pc:sldMk cId="2540851069" sldId="584"/>
            <ac:picMk id="6" creationId="{41D32919-1B54-409C-93C5-E3F5CD6413DA}"/>
          </ac:picMkLst>
        </pc:picChg>
        <pc:picChg chg="add mod">
          <ac:chgData name="Tomáš Marek" userId="53742ee9-ccb9-420c-8223-d05f90d8c1c3" providerId="ADAL" clId="{FA9D1BAA-FDB9-400D-87A5-F8DBA75296CF}" dt="2021-04-22T06:15:43.948" v="1483" actId="1076"/>
          <ac:picMkLst>
            <pc:docMk/>
            <pc:sldMk cId="2540851069" sldId="584"/>
            <ac:picMk id="9" creationId="{CF1BB666-B871-4BC3-AED1-3910A2B8F33B}"/>
          </ac:picMkLst>
        </pc:picChg>
      </pc:sldChg>
      <pc:sldChg chg="modNotesTx">
        <pc:chgData name="Tomáš Marek" userId="53742ee9-ccb9-420c-8223-d05f90d8c1c3" providerId="ADAL" clId="{FA9D1BAA-FDB9-400D-87A5-F8DBA75296CF}" dt="2021-04-22T05:47:45.341" v="484" actId="20577"/>
        <pc:sldMkLst>
          <pc:docMk/>
          <pc:sldMk cId="1082993761" sldId="586"/>
        </pc:sldMkLst>
      </pc:sldChg>
      <pc:sldChg chg="modSp mod modNotesTx">
        <pc:chgData name="Tomáš Marek" userId="53742ee9-ccb9-420c-8223-d05f90d8c1c3" providerId="ADAL" clId="{FA9D1BAA-FDB9-400D-87A5-F8DBA75296CF}" dt="2021-04-23T07:29:00.152" v="4985"/>
        <pc:sldMkLst>
          <pc:docMk/>
          <pc:sldMk cId="3773165047" sldId="587"/>
        </pc:sldMkLst>
        <pc:spChg chg="mod">
          <ac:chgData name="Tomáš Marek" userId="53742ee9-ccb9-420c-8223-d05f90d8c1c3" providerId="ADAL" clId="{FA9D1BAA-FDB9-400D-87A5-F8DBA75296CF}" dt="2021-04-22T06:18:07.130" v="1587" actId="948"/>
          <ac:spMkLst>
            <pc:docMk/>
            <pc:sldMk cId="3773165047" sldId="587"/>
            <ac:spMk id="3" creationId="{EFF14A94-6B72-4CC8-AEA8-344A8F8D1A64}"/>
          </ac:spMkLst>
        </pc:spChg>
      </pc:sldChg>
      <pc:sldChg chg="delSp del mod modNotesTx">
        <pc:chgData name="Tomáš Marek" userId="53742ee9-ccb9-420c-8223-d05f90d8c1c3" providerId="ADAL" clId="{FA9D1BAA-FDB9-400D-87A5-F8DBA75296CF}" dt="2021-04-22T06:17:24.460" v="1578" actId="47"/>
        <pc:sldMkLst>
          <pc:docMk/>
          <pc:sldMk cId="1893934697" sldId="588"/>
        </pc:sldMkLst>
        <pc:picChg chg="del">
          <ac:chgData name="Tomáš Marek" userId="53742ee9-ccb9-420c-8223-d05f90d8c1c3" providerId="ADAL" clId="{FA9D1BAA-FDB9-400D-87A5-F8DBA75296CF}" dt="2021-04-22T06:17:05.158" v="1572" actId="21"/>
          <ac:picMkLst>
            <pc:docMk/>
            <pc:sldMk cId="1893934697" sldId="588"/>
            <ac:picMk id="6" creationId="{7A3C9F7C-44B6-4B00-B916-621080D2EEDC}"/>
          </ac:picMkLst>
        </pc:picChg>
      </pc:sldChg>
      <pc:sldChg chg="modSp mod ord">
        <pc:chgData name="Tomáš Marek" userId="53742ee9-ccb9-420c-8223-d05f90d8c1c3" providerId="ADAL" clId="{FA9D1BAA-FDB9-400D-87A5-F8DBA75296CF}" dt="2021-04-22T08:18:44.813" v="4117"/>
        <pc:sldMkLst>
          <pc:docMk/>
          <pc:sldMk cId="1206007921" sldId="590"/>
        </pc:sldMkLst>
        <pc:spChg chg="mod">
          <ac:chgData name="Tomáš Marek" userId="53742ee9-ccb9-420c-8223-d05f90d8c1c3" providerId="ADAL" clId="{FA9D1BAA-FDB9-400D-87A5-F8DBA75296CF}" dt="2021-04-22T08:17:01.993" v="4083" actId="20577"/>
          <ac:spMkLst>
            <pc:docMk/>
            <pc:sldMk cId="1206007921" sldId="590"/>
            <ac:spMk id="3" creationId="{2959165F-024E-4A31-83A6-D49A02F7A12E}"/>
          </ac:spMkLst>
        </pc:spChg>
      </pc:sldChg>
      <pc:sldChg chg="modNotesTx">
        <pc:chgData name="Tomáš Marek" userId="53742ee9-ccb9-420c-8223-d05f90d8c1c3" providerId="ADAL" clId="{FA9D1BAA-FDB9-400D-87A5-F8DBA75296CF}" dt="2021-04-22T08:24:13.360" v="4483" actId="20577"/>
        <pc:sldMkLst>
          <pc:docMk/>
          <pc:sldMk cId="790754705" sldId="593"/>
        </pc:sldMkLst>
      </pc:sldChg>
      <pc:sldChg chg="add del">
        <pc:chgData name="Tomáš Marek" userId="53742ee9-ccb9-420c-8223-d05f90d8c1c3" providerId="ADAL" clId="{FA9D1BAA-FDB9-400D-87A5-F8DBA75296CF}" dt="2021-04-22T08:12:01.168" v="3701"/>
        <pc:sldMkLst>
          <pc:docMk/>
          <pc:sldMk cId="4273223217" sldId="594"/>
        </pc:sldMkLst>
      </pc:sldChg>
      <pc:sldChg chg="modNotesTx">
        <pc:chgData name="Tomáš Marek" userId="53742ee9-ccb9-420c-8223-d05f90d8c1c3" providerId="ADAL" clId="{FA9D1BAA-FDB9-400D-87A5-F8DBA75296CF}" dt="2021-04-22T08:26:08.670" v="4587" actId="20577"/>
        <pc:sldMkLst>
          <pc:docMk/>
          <pc:sldMk cId="2793066858" sldId="595"/>
        </pc:sldMkLst>
      </pc:sldChg>
      <pc:sldChg chg="modNotesTx">
        <pc:chgData name="Tomáš Marek" userId="53742ee9-ccb9-420c-8223-d05f90d8c1c3" providerId="ADAL" clId="{FA9D1BAA-FDB9-400D-87A5-F8DBA75296CF}" dt="2021-04-22T08:26:04.349" v="4570" actId="20577"/>
        <pc:sldMkLst>
          <pc:docMk/>
          <pc:sldMk cId="2187216539" sldId="596"/>
        </pc:sldMkLst>
      </pc:sldChg>
      <pc:sldChg chg="modNotesTx">
        <pc:chgData name="Tomáš Marek" userId="53742ee9-ccb9-420c-8223-d05f90d8c1c3" providerId="ADAL" clId="{FA9D1BAA-FDB9-400D-87A5-F8DBA75296CF}" dt="2021-04-23T07:27:08.226" v="4984" actId="20577"/>
        <pc:sldMkLst>
          <pc:docMk/>
          <pc:sldMk cId="2399408074" sldId="597"/>
        </pc:sldMkLst>
      </pc:sldChg>
      <pc:sldChg chg="modNotesTx">
        <pc:chgData name="Tomáš Marek" userId="53742ee9-ccb9-420c-8223-d05f90d8c1c3" providerId="ADAL" clId="{FA9D1BAA-FDB9-400D-87A5-F8DBA75296CF}" dt="2021-04-22T05:57:51.949" v="1123" actId="20577"/>
        <pc:sldMkLst>
          <pc:docMk/>
          <pc:sldMk cId="1868394587" sldId="598"/>
        </pc:sldMkLst>
      </pc:sldChg>
      <pc:sldChg chg="modNotesTx">
        <pc:chgData name="Tomáš Marek" userId="53742ee9-ccb9-420c-8223-d05f90d8c1c3" providerId="ADAL" clId="{FA9D1BAA-FDB9-400D-87A5-F8DBA75296CF}" dt="2021-04-22T07:51:37.961" v="2511" actId="20577"/>
        <pc:sldMkLst>
          <pc:docMk/>
          <pc:sldMk cId="2151074016" sldId="600"/>
        </pc:sldMkLst>
      </pc:sldChg>
      <pc:sldChg chg="modNotesTx">
        <pc:chgData name="Tomáš Marek" userId="53742ee9-ccb9-420c-8223-d05f90d8c1c3" providerId="ADAL" clId="{FA9D1BAA-FDB9-400D-87A5-F8DBA75296CF}" dt="2021-04-22T07:53:19.098" v="2691" actId="20577"/>
        <pc:sldMkLst>
          <pc:docMk/>
          <pc:sldMk cId="415702317" sldId="601"/>
        </pc:sldMkLst>
      </pc:sldChg>
      <pc:sldChg chg="modSp mod">
        <pc:chgData name="Tomáš Marek" userId="53742ee9-ccb9-420c-8223-d05f90d8c1c3" providerId="ADAL" clId="{FA9D1BAA-FDB9-400D-87A5-F8DBA75296CF}" dt="2021-04-22T08:35:52.826" v="4938" actId="20577"/>
        <pc:sldMkLst>
          <pc:docMk/>
          <pc:sldMk cId="2153533459" sldId="602"/>
        </pc:sldMkLst>
        <pc:spChg chg="mod">
          <ac:chgData name="Tomáš Marek" userId="53742ee9-ccb9-420c-8223-d05f90d8c1c3" providerId="ADAL" clId="{FA9D1BAA-FDB9-400D-87A5-F8DBA75296CF}" dt="2021-04-22T08:35:52.826" v="4938" actId="20577"/>
          <ac:spMkLst>
            <pc:docMk/>
            <pc:sldMk cId="2153533459" sldId="602"/>
            <ac:spMk id="2" creationId="{8B42039E-8D02-4F33-8443-F7D2148E47B5}"/>
          </ac:spMkLst>
        </pc:spChg>
      </pc:sldChg>
      <pc:sldChg chg="add ord">
        <pc:chgData name="Tomáš Marek" userId="53742ee9-ccb9-420c-8223-d05f90d8c1c3" providerId="ADAL" clId="{FA9D1BAA-FDB9-400D-87A5-F8DBA75296CF}" dt="2021-04-22T15:49:45.178" v="4954"/>
        <pc:sldMkLst>
          <pc:docMk/>
          <pc:sldMk cId="490467535" sldId="603"/>
        </pc:sldMkLst>
      </pc:sldChg>
      <pc:sldChg chg="new del modNotesTx">
        <pc:chgData name="Tomáš Marek" userId="53742ee9-ccb9-420c-8223-d05f90d8c1c3" providerId="ADAL" clId="{FA9D1BAA-FDB9-400D-87A5-F8DBA75296CF}" dt="2021-04-22T06:16:22.334" v="1505" actId="47"/>
        <pc:sldMkLst>
          <pc:docMk/>
          <pc:sldMk cId="3531260875" sldId="603"/>
        </pc:sldMkLst>
      </pc:sldChg>
      <pc:sldChg chg="modSp add mod ord modNotesTx">
        <pc:chgData name="Tomáš Marek" userId="53742ee9-ccb9-420c-8223-d05f90d8c1c3" providerId="ADAL" clId="{FA9D1BAA-FDB9-400D-87A5-F8DBA75296CF}" dt="2021-04-22T08:18:05.456" v="4115" actId="20577"/>
        <pc:sldMkLst>
          <pc:docMk/>
          <pc:sldMk cId="1319311438" sldId="604"/>
        </pc:sldMkLst>
        <pc:spChg chg="mod">
          <ac:chgData name="Tomáš Marek" userId="53742ee9-ccb9-420c-8223-d05f90d8c1c3" providerId="ADAL" clId="{FA9D1BAA-FDB9-400D-87A5-F8DBA75296CF}" dt="2021-04-22T08:17:42.759" v="4090" actId="2711"/>
          <ac:spMkLst>
            <pc:docMk/>
            <pc:sldMk cId="1319311438" sldId="604"/>
            <ac:spMk id="8" creationId="{7AD049E8-AE6E-43B5-95F3-68E83E880FC3}"/>
          </ac:spMkLst>
        </pc:spChg>
      </pc:sldChg>
    </pc:docChg>
  </pc:docChgLst>
  <pc:docChgLst>
    <pc:chgData name="Tomáš Marek" userId="53742ee9-ccb9-420c-8223-d05f90d8c1c3" providerId="ADAL" clId="{0FE5EB98-D36B-411B-945B-EAA5B3BF3BF1}"/>
    <pc:docChg chg="undo custSel addSld delSld modSld sldOrd">
      <pc:chgData name="Tomáš Marek" userId="53742ee9-ccb9-420c-8223-d05f90d8c1c3" providerId="ADAL" clId="{0FE5EB98-D36B-411B-945B-EAA5B3BF3BF1}" dt="2020-03-27T08:52:31.531" v="1851" actId="20577"/>
      <pc:docMkLst>
        <pc:docMk/>
      </pc:docMkLst>
      <pc:sldChg chg="modSp add mod">
        <pc:chgData name="Tomáš Marek" userId="53742ee9-ccb9-420c-8223-d05f90d8c1c3" providerId="ADAL" clId="{0FE5EB98-D36B-411B-945B-EAA5B3BF3BF1}" dt="2020-03-26T12:21:34.464" v="1613" actId="20577"/>
        <pc:sldMkLst>
          <pc:docMk/>
          <pc:sldMk cId="3122460099" sldId="257"/>
        </pc:sldMkLst>
        <pc:spChg chg="mod">
          <ac:chgData name="Tomáš Marek" userId="53742ee9-ccb9-420c-8223-d05f90d8c1c3" providerId="ADAL" clId="{0FE5EB98-D36B-411B-945B-EAA5B3BF3BF1}" dt="2020-03-26T12:21:34.464" v="1613" actId="20577"/>
          <ac:spMkLst>
            <pc:docMk/>
            <pc:sldMk cId="3122460099" sldId="257"/>
            <ac:spMk id="2" creationId="{167E4830-8961-47F0-B494-0BC3711E0AFE}"/>
          </ac:spMkLst>
        </pc:spChg>
        <pc:spChg chg="mod">
          <ac:chgData name="Tomáš Marek" userId="53742ee9-ccb9-420c-8223-d05f90d8c1c3" providerId="ADAL" clId="{0FE5EB98-D36B-411B-945B-EAA5B3BF3BF1}" dt="2020-03-26T09:19:10.692" v="996" actId="114"/>
          <ac:spMkLst>
            <pc:docMk/>
            <pc:sldMk cId="3122460099" sldId="257"/>
            <ac:spMk id="3" creationId="{B485383D-E233-453F-9A2D-4941B6CAB424}"/>
          </ac:spMkLst>
        </pc:spChg>
      </pc:sldChg>
      <pc:sldChg chg="add ord">
        <pc:chgData name="Tomáš Marek" userId="53742ee9-ccb9-420c-8223-d05f90d8c1c3" providerId="ADAL" clId="{0FE5EB98-D36B-411B-945B-EAA5B3BF3BF1}" dt="2020-03-26T12:13:49.056" v="1429"/>
        <pc:sldMkLst>
          <pc:docMk/>
          <pc:sldMk cId="1282339211" sldId="258"/>
        </pc:sldMkLst>
      </pc:sldChg>
      <pc:sldChg chg="modSp add mod">
        <pc:chgData name="Tomáš Marek" userId="53742ee9-ccb9-420c-8223-d05f90d8c1c3" providerId="ADAL" clId="{0FE5EB98-D36B-411B-945B-EAA5B3BF3BF1}" dt="2020-03-26T09:24:50.748" v="1045" actId="5793"/>
        <pc:sldMkLst>
          <pc:docMk/>
          <pc:sldMk cId="732796984" sldId="260"/>
        </pc:sldMkLst>
        <pc:spChg chg="mod">
          <ac:chgData name="Tomáš Marek" userId="53742ee9-ccb9-420c-8223-d05f90d8c1c3" providerId="ADAL" clId="{0FE5EB98-D36B-411B-945B-EAA5B3BF3BF1}" dt="2020-03-26T09:24:50.748" v="1045" actId="5793"/>
          <ac:spMkLst>
            <pc:docMk/>
            <pc:sldMk cId="732796984" sldId="260"/>
            <ac:spMk id="3" creationId="{BF016A6D-8D1A-4357-9D12-5C1AAB348248}"/>
          </ac:spMkLst>
        </pc:spChg>
      </pc:sldChg>
      <pc:sldChg chg="modSp add mod">
        <pc:chgData name="Tomáš Marek" userId="53742ee9-ccb9-420c-8223-d05f90d8c1c3" providerId="ADAL" clId="{0FE5EB98-D36B-411B-945B-EAA5B3BF3BF1}" dt="2020-03-26T09:37:28.577" v="1263" actId="12"/>
        <pc:sldMkLst>
          <pc:docMk/>
          <pc:sldMk cId="1246388415" sldId="263"/>
        </pc:sldMkLst>
        <pc:spChg chg="mod">
          <ac:chgData name="Tomáš Marek" userId="53742ee9-ccb9-420c-8223-d05f90d8c1c3" providerId="ADAL" clId="{0FE5EB98-D36B-411B-945B-EAA5B3BF3BF1}" dt="2020-03-26T09:37:28.577" v="1263" actId="12"/>
          <ac:spMkLst>
            <pc:docMk/>
            <pc:sldMk cId="1246388415" sldId="263"/>
            <ac:spMk id="3" creationId="{6B2088B2-559E-41DE-8601-506D6D58425A}"/>
          </ac:spMkLst>
        </pc:spChg>
      </pc:sldChg>
      <pc:sldChg chg="modSp add mod">
        <pc:chgData name="Tomáš Marek" userId="53742ee9-ccb9-420c-8223-d05f90d8c1c3" providerId="ADAL" clId="{0FE5EB98-D36B-411B-945B-EAA5B3BF3BF1}" dt="2020-03-26T12:37:58.342" v="1786" actId="6549"/>
        <pc:sldMkLst>
          <pc:docMk/>
          <pc:sldMk cId="3709673798" sldId="264"/>
        </pc:sldMkLst>
        <pc:spChg chg="mod">
          <ac:chgData name="Tomáš Marek" userId="53742ee9-ccb9-420c-8223-d05f90d8c1c3" providerId="ADAL" clId="{0FE5EB98-D36B-411B-945B-EAA5B3BF3BF1}" dt="2020-03-26T12:37:58.342" v="1786" actId="6549"/>
          <ac:spMkLst>
            <pc:docMk/>
            <pc:sldMk cId="3709673798" sldId="264"/>
            <ac:spMk id="3" creationId="{8C85B277-D309-4FDD-924F-47155739EC62}"/>
          </ac:spMkLst>
        </pc:spChg>
      </pc:sldChg>
      <pc:sldChg chg="add">
        <pc:chgData name="Tomáš Marek" userId="53742ee9-ccb9-420c-8223-d05f90d8c1c3" providerId="ADAL" clId="{0FE5EB98-D36B-411B-945B-EAA5B3BF3BF1}" dt="2020-03-25T11:14:10.993" v="101"/>
        <pc:sldMkLst>
          <pc:docMk/>
          <pc:sldMk cId="1693723812" sldId="266"/>
        </pc:sldMkLst>
      </pc:sldChg>
      <pc:sldChg chg="add">
        <pc:chgData name="Tomáš Marek" userId="53742ee9-ccb9-420c-8223-d05f90d8c1c3" providerId="ADAL" clId="{0FE5EB98-D36B-411B-945B-EAA5B3BF3BF1}" dt="2020-03-25T11:14:10.993" v="101"/>
        <pc:sldMkLst>
          <pc:docMk/>
          <pc:sldMk cId="113243514" sldId="269"/>
        </pc:sldMkLst>
      </pc:sldChg>
      <pc:sldChg chg="add ord">
        <pc:chgData name="Tomáš Marek" userId="53742ee9-ccb9-420c-8223-d05f90d8c1c3" providerId="ADAL" clId="{0FE5EB98-D36B-411B-945B-EAA5B3BF3BF1}" dt="2020-03-26T12:13:49.056" v="1429"/>
        <pc:sldMkLst>
          <pc:docMk/>
          <pc:sldMk cId="1432455998" sldId="270"/>
        </pc:sldMkLst>
      </pc:sldChg>
      <pc:sldChg chg="modSp add mod ord setBg">
        <pc:chgData name="Tomáš Marek" userId="53742ee9-ccb9-420c-8223-d05f90d8c1c3" providerId="ADAL" clId="{0FE5EB98-D36B-411B-945B-EAA5B3BF3BF1}" dt="2020-03-26T12:21:12.089" v="1585" actId="20577"/>
        <pc:sldMkLst>
          <pc:docMk/>
          <pc:sldMk cId="3019423403" sldId="271"/>
        </pc:sldMkLst>
        <pc:spChg chg="mod">
          <ac:chgData name="Tomáš Marek" userId="53742ee9-ccb9-420c-8223-d05f90d8c1c3" providerId="ADAL" clId="{0FE5EB98-D36B-411B-945B-EAA5B3BF3BF1}" dt="2020-03-26T12:21:12.089" v="1585" actId="20577"/>
          <ac:spMkLst>
            <pc:docMk/>
            <pc:sldMk cId="3019423403" sldId="271"/>
            <ac:spMk id="2" creationId="{BF89F2A3-F153-4934-A60B-A82B8F9C4473}"/>
          </ac:spMkLst>
        </pc:spChg>
        <pc:spChg chg="mod">
          <ac:chgData name="Tomáš Marek" userId="53742ee9-ccb9-420c-8223-d05f90d8c1c3" providerId="ADAL" clId="{0FE5EB98-D36B-411B-945B-EAA5B3BF3BF1}" dt="2020-03-26T12:21:01.555" v="1576" actId="20577"/>
          <ac:spMkLst>
            <pc:docMk/>
            <pc:sldMk cId="3019423403" sldId="271"/>
            <ac:spMk id="3" creationId="{2B75E688-C41C-4658-98C2-EDC84DB7209F}"/>
          </ac:spMkLst>
        </pc:spChg>
      </pc:sldChg>
      <pc:sldChg chg="del">
        <pc:chgData name="Tomáš Marek" userId="53742ee9-ccb9-420c-8223-d05f90d8c1c3" providerId="ADAL" clId="{0FE5EB98-D36B-411B-945B-EAA5B3BF3BF1}" dt="2020-03-25T11:12:09.733" v="31" actId="47"/>
        <pc:sldMkLst>
          <pc:docMk/>
          <pc:sldMk cId="2198294557" sldId="278"/>
        </pc:sldMkLst>
      </pc:sldChg>
      <pc:sldChg chg="addSp modSp add mod">
        <pc:chgData name="Tomáš Marek" userId="53742ee9-ccb9-420c-8223-d05f90d8c1c3" providerId="ADAL" clId="{0FE5EB98-D36B-411B-945B-EAA5B3BF3BF1}" dt="2020-03-26T12:27:05.373" v="1647" actId="1036"/>
        <pc:sldMkLst>
          <pc:docMk/>
          <pc:sldMk cId="1030307682" sldId="279"/>
        </pc:sldMkLst>
        <pc:picChg chg="add mod">
          <ac:chgData name="Tomáš Marek" userId="53742ee9-ccb9-420c-8223-d05f90d8c1c3" providerId="ADAL" clId="{0FE5EB98-D36B-411B-945B-EAA5B3BF3BF1}" dt="2020-03-26T12:27:05.373" v="1647" actId="1036"/>
          <ac:picMkLst>
            <pc:docMk/>
            <pc:sldMk cId="1030307682" sldId="279"/>
            <ac:picMk id="5" creationId="{5FED4BD4-F001-41BB-BF61-B9ACBC83F307}"/>
          </ac:picMkLst>
        </pc:picChg>
      </pc:sldChg>
      <pc:sldChg chg="modSp add mod">
        <pc:chgData name="Tomáš Marek" userId="53742ee9-ccb9-420c-8223-d05f90d8c1c3" providerId="ADAL" clId="{0FE5EB98-D36B-411B-945B-EAA5B3BF3BF1}" dt="2020-03-26T10:47:42.871" v="1301" actId="12"/>
        <pc:sldMkLst>
          <pc:docMk/>
          <pc:sldMk cId="4161447495" sldId="280"/>
        </pc:sldMkLst>
        <pc:spChg chg="mod">
          <ac:chgData name="Tomáš Marek" userId="53742ee9-ccb9-420c-8223-d05f90d8c1c3" providerId="ADAL" clId="{0FE5EB98-D36B-411B-945B-EAA5B3BF3BF1}" dt="2020-03-26T10:47:42.871" v="1301" actId="12"/>
          <ac:spMkLst>
            <pc:docMk/>
            <pc:sldMk cId="4161447495" sldId="280"/>
            <ac:spMk id="3" creationId="{991597CA-E6AD-4D6D-ABAA-694A2E860069}"/>
          </ac:spMkLst>
        </pc:spChg>
      </pc:sldChg>
      <pc:sldChg chg="add">
        <pc:chgData name="Tomáš Marek" userId="53742ee9-ccb9-420c-8223-d05f90d8c1c3" providerId="ADAL" clId="{0FE5EB98-D36B-411B-945B-EAA5B3BF3BF1}" dt="2020-03-25T11:14:10.993" v="101"/>
        <pc:sldMkLst>
          <pc:docMk/>
          <pc:sldMk cId="1495604712" sldId="281"/>
        </pc:sldMkLst>
      </pc:sldChg>
      <pc:sldChg chg="modSp add mod">
        <pc:chgData name="Tomáš Marek" userId="53742ee9-ccb9-420c-8223-d05f90d8c1c3" providerId="ADAL" clId="{0FE5EB98-D36B-411B-945B-EAA5B3BF3BF1}" dt="2020-03-26T12:36:40.920" v="1721" actId="20577"/>
        <pc:sldMkLst>
          <pc:docMk/>
          <pc:sldMk cId="273224479" sldId="282"/>
        </pc:sldMkLst>
        <pc:spChg chg="mod">
          <ac:chgData name="Tomáš Marek" userId="53742ee9-ccb9-420c-8223-d05f90d8c1c3" providerId="ADAL" clId="{0FE5EB98-D36B-411B-945B-EAA5B3BF3BF1}" dt="2020-03-26T12:36:40.920" v="1721" actId="20577"/>
          <ac:spMkLst>
            <pc:docMk/>
            <pc:sldMk cId="273224479" sldId="282"/>
            <ac:spMk id="2" creationId="{C88F112E-0F9F-4209-8A7E-0F7FAD0BA696}"/>
          </ac:spMkLst>
        </pc:spChg>
        <pc:spChg chg="mod">
          <ac:chgData name="Tomáš Marek" userId="53742ee9-ccb9-420c-8223-d05f90d8c1c3" providerId="ADAL" clId="{0FE5EB98-D36B-411B-945B-EAA5B3BF3BF1}" dt="2020-03-26T09:23:42.217" v="1041" actId="12"/>
          <ac:spMkLst>
            <pc:docMk/>
            <pc:sldMk cId="273224479" sldId="282"/>
            <ac:spMk id="3" creationId="{8A773865-982A-4079-8CF2-36832EE67020}"/>
          </ac:spMkLst>
        </pc:spChg>
      </pc:sldChg>
      <pc:sldChg chg="add ord">
        <pc:chgData name="Tomáš Marek" userId="53742ee9-ccb9-420c-8223-d05f90d8c1c3" providerId="ADAL" clId="{0FE5EB98-D36B-411B-945B-EAA5B3BF3BF1}" dt="2020-03-26T12:13:49.056" v="1429"/>
        <pc:sldMkLst>
          <pc:docMk/>
          <pc:sldMk cId="996086131" sldId="283"/>
        </pc:sldMkLst>
      </pc:sldChg>
      <pc:sldChg chg="add del">
        <pc:chgData name="Tomáš Marek" userId="53742ee9-ccb9-420c-8223-d05f90d8c1c3" providerId="ADAL" clId="{0FE5EB98-D36B-411B-945B-EAA5B3BF3BF1}" dt="2020-03-26T09:15:56.381" v="936" actId="47"/>
        <pc:sldMkLst>
          <pc:docMk/>
          <pc:sldMk cId="2838258633" sldId="287"/>
        </pc:sldMkLst>
      </pc:sldChg>
      <pc:sldChg chg="add">
        <pc:chgData name="Tomáš Marek" userId="53742ee9-ccb9-420c-8223-d05f90d8c1c3" providerId="ADAL" clId="{0FE5EB98-D36B-411B-945B-EAA5B3BF3BF1}" dt="2020-03-25T11:14:10.993" v="101"/>
        <pc:sldMkLst>
          <pc:docMk/>
          <pc:sldMk cId="3810149156" sldId="289"/>
        </pc:sldMkLst>
      </pc:sldChg>
      <pc:sldChg chg="modSp add mod">
        <pc:chgData name="Tomáš Marek" userId="53742ee9-ccb9-420c-8223-d05f90d8c1c3" providerId="ADAL" clId="{0FE5EB98-D36B-411B-945B-EAA5B3BF3BF1}" dt="2020-03-26T12:28:01.959" v="1648" actId="21"/>
        <pc:sldMkLst>
          <pc:docMk/>
          <pc:sldMk cId="339780466" sldId="290"/>
        </pc:sldMkLst>
        <pc:spChg chg="mod">
          <ac:chgData name="Tomáš Marek" userId="53742ee9-ccb9-420c-8223-d05f90d8c1c3" providerId="ADAL" clId="{0FE5EB98-D36B-411B-945B-EAA5B3BF3BF1}" dt="2020-03-26T12:28:01.959" v="1648" actId="21"/>
          <ac:spMkLst>
            <pc:docMk/>
            <pc:sldMk cId="339780466" sldId="290"/>
            <ac:spMk id="3" creationId="{B66087BF-B983-43A3-BC73-0E6139D4442F}"/>
          </ac:spMkLst>
        </pc:spChg>
      </pc:sldChg>
      <pc:sldChg chg="add del">
        <pc:chgData name="Tomáš Marek" userId="53742ee9-ccb9-420c-8223-d05f90d8c1c3" providerId="ADAL" clId="{0FE5EB98-D36B-411B-945B-EAA5B3BF3BF1}" dt="2020-03-26T09:15:56.381" v="936" actId="47"/>
        <pc:sldMkLst>
          <pc:docMk/>
          <pc:sldMk cId="3659038734" sldId="291"/>
        </pc:sldMkLst>
      </pc:sldChg>
      <pc:sldChg chg="modSp add mod ord">
        <pc:chgData name="Tomáš Marek" userId="53742ee9-ccb9-420c-8223-d05f90d8c1c3" providerId="ADAL" clId="{0FE5EB98-D36B-411B-945B-EAA5B3BF3BF1}" dt="2020-03-26T12:32:47.973" v="1694"/>
        <pc:sldMkLst>
          <pc:docMk/>
          <pc:sldMk cId="1214590562" sldId="293"/>
        </pc:sldMkLst>
        <pc:spChg chg="mod">
          <ac:chgData name="Tomáš Marek" userId="53742ee9-ccb9-420c-8223-d05f90d8c1c3" providerId="ADAL" clId="{0FE5EB98-D36B-411B-945B-EAA5B3BF3BF1}" dt="2020-03-26T08:44:23.873" v="877" actId="20577"/>
          <ac:spMkLst>
            <pc:docMk/>
            <pc:sldMk cId="1214590562" sldId="293"/>
            <ac:spMk id="2" creationId="{64C57EF4-37A1-4C25-A567-A1021D8DB3AE}"/>
          </ac:spMkLst>
        </pc:spChg>
        <pc:spChg chg="mod">
          <ac:chgData name="Tomáš Marek" userId="53742ee9-ccb9-420c-8223-d05f90d8c1c3" providerId="ADAL" clId="{0FE5EB98-D36B-411B-945B-EAA5B3BF3BF1}" dt="2020-03-26T12:32:47.973" v="1694"/>
          <ac:spMkLst>
            <pc:docMk/>
            <pc:sldMk cId="1214590562" sldId="293"/>
            <ac:spMk id="3" creationId="{2959165F-024E-4A31-83A6-D49A02F7A12E}"/>
          </ac:spMkLst>
        </pc:spChg>
      </pc:sldChg>
      <pc:sldChg chg="del">
        <pc:chgData name="Tomáš Marek" userId="53742ee9-ccb9-420c-8223-d05f90d8c1c3" providerId="ADAL" clId="{0FE5EB98-D36B-411B-945B-EAA5B3BF3BF1}" dt="2020-03-25T11:12:09.733" v="31" actId="47"/>
        <pc:sldMkLst>
          <pc:docMk/>
          <pc:sldMk cId="1207196088" sldId="302"/>
        </pc:sldMkLst>
      </pc:sldChg>
      <pc:sldChg chg="del">
        <pc:chgData name="Tomáš Marek" userId="53742ee9-ccb9-420c-8223-d05f90d8c1c3" providerId="ADAL" clId="{0FE5EB98-D36B-411B-945B-EAA5B3BF3BF1}" dt="2020-03-25T11:12:09.733" v="31" actId="47"/>
        <pc:sldMkLst>
          <pc:docMk/>
          <pc:sldMk cId="3071789045" sldId="304"/>
        </pc:sldMkLst>
      </pc:sldChg>
      <pc:sldChg chg="del">
        <pc:chgData name="Tomáš Marek" userId="53742ee9-ccb9-420c-8223-d05f90d8c1c3" providerId="ADAL" clId="{0FE5EB98-D36B-411B-945B-EAA5B3BF3BF1}" dt="2020-03-25T11:12:09.733" v="31" actId="47"/>
        <pc:sldMkLst>
          <pc:docMk/>
          <pc:sldMk cId="2906386342" sldId="306"/>
        </pc:sldMkLst>
      </pc:sldChg>
      <pc:sldChg chg="del">
        <pc:chgData name="Tomáš Marek" userId="53742ee9-ccb9-420c-8223-d05f90d8c1c3" providerId="ADAL" clId="{0FE5EB98-D36B-411B-945B-EAA5B3BF3BF1}" dt="2020-03-25T11:12:09.733" v="31" actId="47"/>
        <pc:sldMkLst>
          <pc:docMk/>
          <pc:sldMk cId="1593217219" sldId="309"/>
        </pc:sldMkLst>
      </pc:sldChg>
      <pc:sldChg chg="del">
        <pc:chgData name="Tomáš Marek" userId="53742ee9-ccb9-420c-8223-d05f90d8c1c3" providerId="ADAL" clId="{0FE5EB98-D36B-411B-945B-EAA5B3BF3BF1}" dt="2020-03-25T11:12:09.733" v="31" actId="47"/>
        <pc:sldMkLst>
          <pc:docMk/>
          <pc:sldMk cId="327069703" sldId="311"/>
        </pc:sldMkLst>
      </pc:sldChg>
      <pc:sldChg chg="del">
        <pc:chgData name="Tomáš Marek" userId="53742ee9-ccb9-420c-8223-d05f90d8c1c3" providerId="ADAL" clId="{0FE5EB98-D36B-411B-945B-EAA5B3BF3BF1}" dt="2020-03-25T11:12:09.733" v="31" actId="47"/>
        <pc:sldMkLst>
          <pc:docMk/>
          <pc:sldMk cId="2761223701" sldId="312"/>
        </pc:sldMkLst>
      </pc:sldChg>
      <pc:sldChg chg="del">
        <pc:chgData name="Tomáš Marek" userId="53742ee9-ccb9-420c-8223-d05f90d8c1c3" providerId="ADAL" clId="{0FE5EB98-D36B-411B-945B-EAA5B3BF3BF1}" dt="2020-03-25T11:12:09.733" v="31" actId="47"/>
        <pc:sldMkLst>
          <pc:docMk/>
          <pc:sldMk cId="418651594" sldId="313"/>
        </pc:sldMkLst>
      </pc:sldChg>
      <pc:sldChg chg="del">
        <pc:chgData name="Tomáš Marek" userId="53742ee9-ccb9-420c-8223-d05f90d8c1c3" providerId="ADAL" clId="{0FE5EB98-D36B-411B-945B-EAA5B3BF3BF1}" dt="2020-03-25T11:12:09.733" v="31" actId="47"/>
        <pc:sldMkLst>
          <pc:docMk/>
          <pc:sldMk cId="4077635579" sldId="379"/>
        </pc:sldMkLst>
      </pc:sldChg>
      <pc:sldChg chg="del">
        <pc:chgData name="Tomáš Marek" userId="53742ee9-ccb9-420c-8223-d05f90d8c1c3" providerId="ADAL" clId="{0FE5EB98-D36B-411B-945B-EAA5B3BF3BF1}" dt="2020-03-25T11:12:09.733" v="31" actId="47"/>
        <pc:sldMkLst>
          <pc:docMk/>
          <pc:sldMk cId="1783430792" sldId="381"/>
        </pc:sldMkLst>
      </pc:sldChg>
      <pc:sldChg chg="del">
        <pc:chgData name="Tomáš Marek" userId="53742ee9-ccb9-420c-8223-d05f90d8c1c3" providerId="ADAL" clId="{0FE5EB98-D36B-411B-945B-EAA5B3BF3BF1}" dt="2020-03-25T11:12:09.733" v="31" actId="47"/>
        <pc:sldMkLst>
          <pc:docMk/>
          <pc:sldMk cId="202767949" sldId="383"/>
        </pc:sldMkLst>
      </pc:sldChg>
      <pc:sldChg chg="del">
        <pc:chgData name="Tomáš Marek" userId="53742ee9-ccb9-420c-8223-d05f90d8c1c3" providerId="ADAL" clId="{0FE5EB98-D36B-411B-945B-EAA5B3BF3BF1}" dt="2020-03-25T11:12:09.733" v="31" actId="47"/>
        <pc:sldMkLst>
          <pc:docMk/>
          <pc:sldMk cId="2696040523" sldId="384"/>
        </pc:sldMkLst>
      </pc:sldChg>
      <pc:sldChg chg="del">
        <pc:chgData name="Tomáš Marek" userId="53742ee9-ccb9-420c-8223-d05f90d8c1c3" providerId="ADAL" clId="{0FE5EB98-D36B-411B-945B-EAA5B3BF3BF1}" dt="2020-03-25T11:12:09.733" v="31" actId="47"/>
        <pc:sldMkLst>
          <pc:docMk/>
          <pc:sldMk cId="3640450256" sldId="385"/>
        </pc:sldMkLst>
      </pc:sldChg>
      <pc:sldChg chg="del">
        <pc:chgData name="Tomáš Marek" userId="53742ee9-ccb9-420c-8223-d05f90d8c1c3" providerId="ADAL" clId="{0FE5EB98-D36B-411B-945B-EAA5B3BF3BF1}" dt="2020-03-25T11:12:09.733" v="31" actId="47"/>
        <pc:sldMkLst>
          <pc:docMk/>
          <pc:sldMk cId="1707817068" sldId="386"/>
        </pc:sldMkLst>
      </pc:sldChg>
      <pc:sldChg chg="del">
        <pc:chgData name="Tomáš Marek" userId="53742ee9-ccb9-420c-8223-d05f90d8c1c3" providerId="ADAL" clId="{0FE5EB98-D36B-411B-945B-EAA5B3BF3BF1}" dt="2020-03-25T11:12:09.733" v="31" actId="47"/>
        <pc:sldMkLst>
          <pc:docMk/>
          <pc:sldMk cId="3348777994" sldId="387"/>
        </pc:sldMkLst>
      </pc:sldChg>
      <pc:sldChg chg="del">
        <pc:chgData name="Tomáš Marek" userId="53742ee9-ccb9-420c-8223-d05f90d8c1c3" providerId="ADAL" clId="{0FE5EB98-D36B-411B-945B-EAA5B3BF3BF1}" dt="2020-03-25T11:12:09.733" v="31" actId="47"/>
        <pc:sldMkLst>
          <pc:docMk/>
          <pc:sldMk cId="0" sldId="388"/>
        </pc:sldMkLst>
      </pc:sldChg>
      <pc:sldChg chg="del">
        <pc:chgData name="Tomáš Marek" userId="53742ee9-ccb9-420c-8223-d05f90d8c1c3" providerId="ADAL" clId="{0FE5EB98-D36B-411B-945B-EAA5B3BF3BF1}" dt="2020-03-25T11:12:09.733" v="31" actId="47"/>
        <pc:sldMkLst>
          <pc:docMk/>
          <pc:sldMk cId="0" sldId="389"/>
        </pc:sldMkLst>
      </pc:sldChg>
      <pc:sldChg chg="del">
        <pc:chgData name="Tomáš Marek" userId="53742ee9-ccb9-420c-8223-d05f90d8c1c3" providerId="ADAL" clId="{0FE5EB98-D36B-411B-945B-EAA5B3BF3BF1}" dt="2020-03-25T11:12:09.733" v="31" actId="47"/>
        <pc:sldMkLst>
          <pc:docMk/>
          <pc:sldMk cId="0" sldId="390"/>
        </pc:sldMkLst>
      </pc:sldChg>
      <pc:sldChg chg="del">
        <pc:chgData name="Tomáš Marek" userId="53742ee9-ccb9-420c-8223-d05f90d8c1c3" providerId="ADAL" clId="{0FE5EB98-D36B-411B-945B-EAA5B3BF3BF1}" dt="2020-03-25T11:12:09.733" v="31" actId="47"/>
        <pc:sldMkLst>
          <pc:docMk/>
          <pc:sldMk cId="0" sldId="392"/>
        </pc:sldMkLst>
      </pc:sldChg>
      <pc:sldChg chg="del">
        <pc:chgData name="Tomáš Marek" userId="53742ee9-ccb9-420c-8223-d05f90d8c1c3" providerId="ADAL" clId="{0FE5EB98-D36B-411B-945B-EAA5B3BF3BF1}" dt="2020-03-25T11:12:09.733" v="31" actId="47"/>
        <pc:sldMkLst>
          <pc:docMk/>
          <pc:sldMk cId="4238858594" sldId="398"/>
        </pc:sldMkLst>
      </pc:sldChg>
      <pc:sldChg chg="del">
        <pc:chgData name="Tomáš Marek" userId="53742ee9-ccb9-420c-8223-d05f90d8c1c3" providerId="ADAL" clId="{0FE5EB98-D36B-411B-945B-EAA5B3BF3BF1}" dt="2020-03-25T11:12:09.733" v="31" actId="47"/>
        <pc:sldMkLst>
          <pc:docMk/>
          <pc:sldMk cId="224158925" sldId="400"/>
        </pc:sldMkLst>
      </pc:sldChg>
      <pc:sldChg chg="del">
        <pc:chgData name="Tomáš Marek" userId="53742ee9-ccb9-420c-8223-d05f90d8c1c3" providerId="ADAL" clId="{0FE5EB98-D36B-411B-945B-EAA5B3BF3BF1}" dt="2020-03-25T11:12:09.733" v="31" actId="47"/>
        <pc:sldMkLst>
          <pc:docMk/>
          <pc:sldMk cId="1388247369" sldId="405"/>
        </pc:sldMkLst>
      </pc:sldChg>
      <pc:sldChg chg="del">
        <pc:chgData name="Tomáš Marek" userId="53742ee9-ccb9-420c-8223-d05f90d8c1c3" providerId="ADAL" clId="{0FE5EB98-D36B-411B-945B-EAA5B3BF3BF1}" dt="2020-03-25T11:12:09.733" v="31" actId="47"/>
        <pc:sldMkLst>
          <pc:docMk/>
          <pc:sldMk cId="2150043075" sldId="413"/>
        </pc:sldMkLst>
      </pc:sldChg>
      <pc:sldChg chg="del">
        <pc:chgData name="Tomáš Marek" userId="53742ee9-ccb9-420c-8223-d05f90d8c1c3" providerId="ADAL" clId="{0FE5EB98-D36B-411B-945B-EAA5B3BF3BF1}" dt="2020-03-25T11:12:09.733" v="31" actId="47"/>
        <pc:sldMkLst>
          <pc:docMk/>
          <pc:sldMk cId="4259345329" sldId="414"/>
        </pc:sldMkLst>
      </pc:sldChg>
      <pc:sldChg chg="del">
        <pc:chgData name="Tomáš Marek" userId="53742ee9-ccb9-420c-8223-d05f90d8c1c3" providerId="ADAL" clId="{0FE5EB98-D36B-411B-945B-EAA5B3BF3BF1}" dt="2020-03-25T11:12:09.733" v="31" actId="47"/>
        <pc:sldMkLst>
          <pc:docMk/>
          <pc:sldMk cId="1353692644" sldId="417"/>
        </pc:sldMkLst>
      </pc:sldChg>
      <pc:sldChg chg="del">
        <pc:chgData name="Tomáš Marek" userId="53742ee9-ccb9-420c-8223-d05f90d8c1c3" providerId="ADAL" clId="{0FE5EB98-D36B-411B-945B-EAA5B3BF3BF1}" dt="2020-03-25T11:12:09.733" v="31" actId="47"/>
        <pc:sldMkLst>
          <pc:docMk/>
          <pc:sldMk cId="4268591981" sldId="418"/>
        </pc:sldMkLst>
      </pc:sldChg>
      <pc:sldChg chg="del">
        <pc:chgData name="Tomáš Marek" userId="53742ee9-ccb9-420c-8223-d05f90d8c1c3" providerId="ADAL" clId="{0FE5EB98-D36B-411B-945B-EAA5B3BF3BF1}" dt="2020-03-25T11:12:09.733" v="31" actId="47"/>
        <pc:sldMkLst>
          <pc:docMk/>
          <pc:sldMk cId="637312077" sldId="506"/>
        </pc:sldMkLst>
      </pc:sldChg>
      <pc:sldChg chg="modSp add mod ord">
        <pc:chgData name="Tomáš Marek" userId="53742ee9-ccb9-420c-8223-d05f90d8c1c3" providerId="ADAL" clId="{0FE5EB98-D36B-411B-945B-EAA5B3BF3BF1}" dt="2020-03-27T08:52:31.531" v="1851" actId="20577"/>
        <pc:sldMkLst>
          <pc:docMk/>
          <pc:sldMk cId="823434233" sldId="517"/>
        </pc:sldMkLst>
        <pc:spChg chg="mod">
          <ac:chgData name="Tomáš Marek" userId="53742ee9-ccb9-420c-8223-d05f90d8c1c3" providerId="ADAL" clId="{0FE5EB98-D36B-411B-945B-EAA5B3BF3BF1}" dt="2020-03-27T08:52:31.531" v="1851" actId="20577"/>
          <ac:spMkLst>
            <pc:docMk/>
            <pc:sldMk cId="823434233" sldId="517"/>
            <ac:spMk id="3" creationId="{2412F09A-860D-439D-86F4-630897D2FEBE}"/>
          </ac:spMkLst>
        </pc:spChg>
      </pc:sldChg>
      <pc:sldChg chg="add del setBg">
        <pc:chgData name="Tomáš Marek" userId="53742ee9-ccb9-420c-8223-d05f90d8c1c3" providerId="ADAL" clId="{0FE5EB98-D36B-411B-945B-EAA5B3BF3BF1}" dt="2020-03-26T09:15:56.381" v="936" actId="47"/>
        <pc:sldMkLst>
          <pc:docMk/>
          <pc:sldMk cId="2411841590" sldId="521"/>
        </pc:sldMkLst>
      </pc:sldChg>
      <pc:sldChg chg="delSp modSp add mod ord setBg">
        <pc:chgData name="Tomáš Marek" userId="53742ee9-ccb9-420c-8223-d05f90d8c1c3" providerId="ADAL" clId="{0FE5EB98-D36B-411B-945B-EAA5B3BF3BF1}" dt="2020-03-26T12:13:02.227" v="1427" actId="20577"/>
        <pc:sldMkLst>
          <pc:docMk/>
          <pc:sldMk cId="933174507" sldId="522"/>
        </pc:sldMkLst>
        <pc:spChg chg="mod">
          <ac:chgData name="Tomáš Marek" userId="53742ee9-ccb9-420c-8223-d05f90d8c1c3" providerId="ADAL" clId="{0FE5EB98-D36B-411B-945B-EAA5B3BF3BF1}" dt="2020-03-26T12:13:02.227" v="1427" actId="20577"/>
          <ac:spMkLst>
            <pc:docMk/>
            <pc:sldMk cId="933174507" sldId="522"/>
            <ac:spMk id="2" creationId="{3E803907-B638-4032-B429-1F4BF5AE3DD2}"/>
          </ac:spMkLst>
        </pc:spChg>
        <pc:spChg chg="mod">
          <ac:chgData name="Tomáš Marek" userId="53742ee9-ccb9-420c-8223-d05f90d8c1c3" providerId="ADAL" clId="{0FE5EB98-D36B-411B-945B-EAA5B3BF3BF1}" dt="2020-03-26T09:36:51.867" v="1260" actId="20577"/>
          <ac:spMkLst>
            <pc:docMk/>
            <pc:sldMk cId="933174507" sldId="522"/>
            <ac:spMk id="3" creationId="{391EE654-16CF-48D1-BFD8-622671961867}"/>
          </ac:spMkLst>
        </pc:spChg>
        <pc:picChg chg="del mod">
          <ac:chgData name="Tomáš Marek" userId="53742ee9-ccb9-420c-8223-d05f90d8c1c3" providerId="ADAL" clId="{0FE5EB98-D36B-411B-945B-EAA5B3BF3BF1}" dt="2020-03-26T12:11:57.332" v="1386" actId="478"/>
          <ac:picMkLst>
            <pc:docMk/>
            <pc:sldMk cId="933174507" sldId="522"/>
            <ac:picMk id="5" creationId="{C602FDE3-EE77-4BA8-88B6-EF19F235C44A}"/>
          </ac:picMkLst>
        </pc:picChg>
      </pc:sldChg>
      <pc:sldChg chg="modSp mod">
        <pc:chgData name="Tomáš Marek" userId="53742ee9-ccb9-420c-8223-d05f90d8c1c3" providerId="ADAL" clId="{0FE5EB98-D36B-411B-945B-EAA5B3BF3BF1}" dt="2020-03-25T11:12:03.678" v="30" actId="20577"/>
        <pc:sldMkLst>
          <pc:docMk/>
          <pc:sldMk cId="478216488" sldId="527"/>
        </pc:sldMkLst>
        <pc:spChg chg="mod">
          <ac:chgData name="Tomáš Marek" userId="53742ee9-ccb9-420c-8223-d05f90d8c1c3" providerId="ADAL" clId="{0FE5EB98-D36B-411B-945B-EAA5B3BF3BF1}" dt="2020-03-25T11:12:03.678" v="30" actId="20577"/>
          <ac:spMkLst>
            <pc:docMk/>
            <pc:sldMk cId="478216488" sldId="527"/>
            <ac:spMk id="3" creationId="{ED7B73D7-7718-4864-83BF-4A4A630DA977}"/>
          </ac:spMkLst>
        </pc:spChg>
      </pc:sldChg>
      <pc:sldChg chg="del">
        <pc:chgData name="Tomáš Marek" userId="53742ee9-ccb9-420c-8223-d05f90d8c1c3" providerId="ADAL" clId="{0FE5EB98-D36B-411B-945B-EAA5B3BF3BF1}" dt="2020-03-25T11:12:09.733" v="31" actId="47"/>
        <pc:sldMkLst>
          <pc:docMk/>
          <pc:sldMk cId="1141932733" sldId="528"/>
        </pc:sldMkLst>
      </pc:sldChg>
      <pc:sldChg chg="del">
        <pc:chgData name="Tomáš Marek" userId="53742ee9-ccb9-420c-8223-d05f90d8c1c3" providerId="ADAL" clId="{0FE5EB98-D36B-411B-945B-EAA5B3BF3BF1}" dt="2020-03-25T11:12:09.733" v="31" actId="47"/>
        <pc:sldMkLst>
          <pc:docMk/>
          <pc:sldMk cId="705148809" sldId="529"/>
        </pc:sldMkLst>
      </pc:sldChg>
      <pc:sldChg chg="del">
        <pc:chgData name="Tomáš Marek" userId="53742ee9-ccb9-420c-8223-d05f90d8c1c3" providerId="ADAL" clId="{0FE5EB98-D36B-411B-945B-EAA5B3BF3BF1}" dt="2020-03-25T11:12:09.733" v="31" actId="47"/>
        <pc:sldMkLst>
          <pc:docMk/>
          <pc:sldMk cId="127369411" sldId="530"/>
        </pc:sldMkLst>
      </pc:sldChg>
      <pc:sldChg chg="del">
        <pc:chgData name="Tomáš Marek" userId="53742ee9-ccb9-420c-8223-d05f90d8c1c3" providerId="ADAL" clId="{0FE5EB98-D36B-411B-945B-EAA5B3BF3BF1}" dt="2020-03-25T11:12:09.733" v="31" actId="47"/>
        <pc:sldMkLst>
          <pc:docMk/>
          <pc:sldMk cId="666802941" sldId="533"/>
        </pc:sldMkLst>
      </pc:sldChg>
      <pc:sldChg chg="del">
        <pc:chgData name="Tomáš Marek" userId="53742ee9-ccb9-420c-8223-d05f90d8c1c3" providerId="ADAL" clId="{0FE5EB98-D36B-411B-945B-EAA5B3BF3BF1}" dt="2020-03-25T11:12:09.733" v="31" actId="47"/>
        <pc:sldMkLst>
          <pc:docMk/>
          <pc:sldMk cId="1559207542" sldId="534"/>
        </pc:sldMkLst>
      </pc:sldChg>
      <pc:sldChg chg="del">
        <pc:chgData name="Tomáš Marek" userId="53742ee9-ccb9-420c-8223-d05f90d8c1c3" providerId="ADAL" clId="{0FE5EB98-D36B-411B-945B-EAA5B3BF3BF1}" dt="2020-03-25T11:12:09.733" v="31" actId="47"/>
        <pc:sldMkLst>
          <pc:docMk/>
          <pc:sldMk cId="3372007858" sldId="535"/>
        </pc:sldMkLst>
      </pc:sldChg>
      <pc:sldChg chg="del">
        <pc:chgData name="Tomáš Marek" userId="53742ee9-ccb9-420c-8223-d05f90d8c1c3" providerId="ADAL" clId="{0FE5EB98-D36B-411B-945B-EAA5B3BF3BF1}" dt="2020-03-25T11:12:09.733" v="31" actId="47"/>
        <pc:sldMkLst>
          <pc:docMk/>
          <pc:sldMk cId="3657629847" sldId="536"/>
        </pc:sldMkLst>
      </pc:sldChg>
      <pc:sldChg chg="del">
        <pc:chgData name="Tomáš Marek" userId="53742ee9-ccb9-420c-8223-d05f90d8c1c3" providerId="ADAL" clId="{0FE5EB98-D36B-411B-945B-EAA5B3BF3BF1}" dt="2020-03-25T11:12:09.733" v="31" actId="47"/>
        <pc:sldMkLst>
          <pc:docMk/>
          <pc:sldMk cId="2380603669" sldId="538"/>
        </pc:sldMkLst>
      </pc:sldChg>
      <pc:sldChg chg="modSp mod">
        <pc:chgData name="Tomáš Marek" userId="53742ee9-ccb9-420c-8223-d05f90d8c1c3" providerId="ADAL" clId="{0FE5EB98-D36B-411B-945B-EAA5B3BF3BF1}" dt="2020-03-26T08:46:55.639" v="935" actId="20577"/>
        <pc:sldMkLst>
          <pc:docMk/>
          <pc:sldMk cId="258683903" sldId="539"/>
        </pc:sldMkLst>
        <pc:spChg chg="mod">
          <ac:chgData name="Tomáš Marek" userId="53742ee9-ccb9-420c-8223-d05f90d8c1c3" providerId="ADAL" clId="{0FE5EB98-D36B-411B-945B-EAA5B3BF3BF1}" dt="2020-03-26T08:46:55.639" v="935" actId="20577"/>
          <ac:spMkLst>
            <pc:docMk/>
            <pc:sldMk cId="258683903" sldId="539"/>
            <ac:spMk id="3" creationId="{21737411-5E94-4252-9C33-24DB8F311902}"/>
          </ac:spMkLst>
        </pc:spChg>
      </pc:sldChg>
      <pc:sldChg chg="del">
        <pc:chgData name="Tomáš Marek" userId="53742ee9-ccb9-420c-8223-d05f90d8c1c3" providerId="ADAL" clId="{0FE5EB98-D36B-411B-945B-EAA5B3BF3BF1}" dt="2020-03-25T11:12:09.733" v="31" actId="47"/>
        <pc:sldMkLst>
          <pc:docMk/>
          <pc:sldMk cId="3907847789" sldId="540"/>
        </pc:sldMkLst>
      </pc:sldChg>
      <pc:sldChg chg="del">
        <pc:chgData name="Tomáš Marek" userId="53742ee9-ccb9-420c-8223-d05f90d8c1c3" providerId="ADAL" clId="{0FE5EB98-D36B-411B-945B-EAA5B3BF3BF1}" dt="2020-03-25T11:12:09.733" v="31" actId="47"/>
        <pc:sldMkLst>
          <pc:docMk/>
          <pc:sldMk cId="170480179" sldId="542"/>
        </pc:sldMkLst>
      </pc:sldChg>
      <pc:sldChg chg="del">
        <pc:chgData name="Tomáš Marek" userId="53742ee9-ccb9-420c-8223-d05f90d8c1c3" providerId="ADAL" clId="{0FE5EB98-D36B-411B-945B-EAA5B3BF3BF1}" dt="2020-03-25T11:12:09.733" v="31" actId="47"/>
        <pc:sldMkLst>
          <pc:docMk/>
          <pc:sldMk cId="964919835" sldId="543"/>
        </pc:sldMkLst>
      </pc:sldChg>
      <pc:sldChg chg="del">
        <pc:chgData name="Tomáš Marek" userId="53742ee9-ccb9-420c-8223-d05f90d8c1c3" providerId="ADAL" clId="{0FE5EB98-D36B-411B-945B-EAA5B3BF3BF1}" dt="2020-03-25T11:12:09.733" v="31" actId="47"/>
        <pc:sldMkLst>
          <pc:docMk/>
          <pc:sldMk cId="593726756" sldId="544"/>
        </pc:sldMkLst>
      </pc:sldChg>
      <pc:sldChg chg="add del">
        <pc:chgData name="Tomáš Marek" userId="53742ee9-ccb9-420c-8223-d05f90d8c1c3" providerId="ADAL" clId="{0FE5EB98-D36B-411B-945B-EAA5B3BF3BF1}" dt="2020-03-26T08:38:32.232" v="451" actId="47"/>
        <pc:sldMkLst>
          <pc:docMk/>
          <pc:sldMk cId="4286117580" sldId="546"/>
        </pc:sldMkLst>
      </pc:sldChg>
      <pc:sldChg chg="del">
        <pc:chgData name="Tomáš Marek" userId="53742ee9-ccb9-420c-8223-d05f90d8c1c3" providerId="ADAL" clId="{0FE5EB98-D36B-411B-945B-EAA5B3BF3BF1}" dt="2020-03-25T11:12:09.733" v="31" actId="47"/>
        <pc:sldMkLst>
          <pc:docMk/>
          <pc:sldMk cId="812000054" sldId="547"/>
        </pc:sldMkLst>
      </pc:sldChg>
      <pc:sldChg chg="modSp add mod">
        <pc:chgData name="Tomáš Marek" userId="53742ee9-ccb9-420c-8223-d05f90d8c1c3" providerId="ADAL" clId="{0FE5EB98-D36B-411B-945B-EAA5B3BF3BF1}" dt="2020-03-26T09:37:35.466" v="1265" actId="20577"/>
        <pc:sldMkLst>
          <pc:docMk/>
          <pc:sldMk cId="2571694733" sldId="547"/>
        </pc:sldMkLst>
        <pc:spChg chg="mod">
          <ac:chgData name="Tomáš Marek" userId="53742ee9-ccb9-420c-8223-d05f90d8c1c3" providerId="ADAL" clId="{0FE5EB98-D36B-411B-945B-EAA5B3BF3BF1}" dt="2020-03-26T09:33:38.179" v="1180" actId="20577"/>
          <ac:spMkLst>
            <pc:docMk/>
            <pc:sldMk cId="2571694733" sldId="547"/>
            <ac:spMk id="2" creationId="{1A6FAB97-1EBA-4DC2-A41F-C85433C2A888}"/>
          </ac:spMkLst>
        </pc:spChg>
        <pc:spChg chg="mod">
          <ac:chgData name="Tomáš Marek" userId="53742ee9-ccb9-420c-8223-d05f90d8c1c3" providerId="ADAL" clId="{0FE5EB98-D36B-411B-945B-EAA5B3BF3BF1}" dt="2020-03-26T09:37:35.466" v="1265" actId="20577"/>
          <ac:spMkLst>
            <pc:docMk/>
            <pc:sldMk cId="2571694733" sldId="547"/>
            <ac:spMk id="3" creationId="{1E1D1040-78B8-4CDB-87A9-4147C7F7DDF2}"/>
          </ac:spMkLst>
        </pc:spChg>
      </pc:sldChg>
      <pc:sldChg chg="modSp add mod ord">
        <pc:chgData name="Tomáš Marek" userId="53742ee9-ccb9-420c-8223-d05f90d8c1c3" providerId="ADAL" clId="{0FE5EB98-D36B-411B-945B-EAA5B3BF3BF1}" dt="2020-03-26T12:20:41.681" v="1543"/>
        <pc:sldMkLst>
          <pc:docMk/>
          <pc:sldMk cId="156260332" sldId="548"/>
        </pc:sldMkLst>
        <pc:spChg chg="mod">
          <ac:chgData name="Tomáš Marek" userId="53742ee9-ccb9-420c-8223-d05f90d8c1c3" providerId="ADAL" clId="{0FE5EB98-D36B-411B-945B-EAA5B3BF3BF1}" dt="2020-03-26T12:20:21.016" v="1541" actId="20577"/>
          <ac:spMkLst>
            <pc:docMk/>
            <pc:sldMk cId="156260332" sldId="548"/>
            <ac:spMk id="3" creationId="{CC52B394-F092-40FF-8D58-B4CC36002BBC}"/>
          </ac:spMkLst>
        </pc:spChg>
      </pc:sldChg>
      <pc:sldChg chg="add del">
        <pc:chgData name="Tomáš Marek" userId="53742ee9-ccb9-420c-8223-d05f90d8c1c3" providerId="ADAL" clId="{0FE5EB98-D36B-411B-945B-EAA5B3BF3BF1}" dt="2020-03-26T09:15:56.381" v="936" actId="47"/>
        <pc:sldMkLst>
          <pc:docMk/>
          <pc:sldMk cId="1438921771" sldId="549"/>
        </pc:sldMkLst>
      </pc:sldChg>
      <pc:sldChg chg="del">
        <pc:chgData name="Tomáš Marek" userId="53742ee9-ccb9-420c-8223-d05f90d8c1c3" providerId="ADAL" clId="{0FE5EB98-D36B-411B-945B-EAA5B3BF3BF1}" dt="2020-03-25T11:12:09.733" v="31" actId="47"/>
        <pc:sldMkLst>
          <pc:docMk/>
          <pc:sldMk cId="2203887402" sldId="549"/>
        </pc:sldMkLst>
      </pc:sldChg>
      <pc:sldChg chg="add del">
        <pc:chgData name="Tomáš Marek" userId="53742ee9-ccb9-420c-8223-d05f90d8c1c3" providerId="ADAL" clId="{0FE5EB98-D36B-411B-945B-EAA5B3BF3BF1}" dt="2020-03-26T09:15:56.381" v="936" actId="47"/>
        <pc:sldMkLst>
          <pc:docMk/>
          <pc:sldMk cId="670402321" sldId="550"/>
        </pc:sldMkLst>
      </pc:sldChg>
      <pc:sldChg chg="del">
        <pc:chgData name="Tomáš Marek" userId="53742ee9-ccb9-420c-8223-d05f90d8c1c3" providerId="ADAL" clId="{0FE5EB98-D36B-411B-945B-EAA5B3BF3BF1}" dt="2020-03-25T11:12:09.733" v="31" actId="47"/>
        <pc:sldMkLst>
          <pc:docMk/>
          <pc:sldMk cId="1215096908" sldId="550"/>
        </pc:sldMkLst>
      </pc:sldChg>
      <pc:sldChg chg="del">
        <pc:chgData name="Tomáš Marek" userId="53742ee9-ccb9-420c-8223-d05f90d8c1c3" providerId="ADAL" clId="{0FE5EB98-D36B-411B-945B-EAA5B3BF3BF1}" dt="2020-03-25T11:12:09.733" v="31" actId="47"/>
        <pc:sldMkLst>
          <pc:docMk/>
          <pc:sldMk cId="1038249151" sldId="551"/>
        </pc:sldMkLst>
      </pc:sldChg>
      <pc:sldChg chg="add del ord">
        <pc:chgData name="Tomáš Marek" userId="53742ee9-ccb9-420c-8223-d05f90d8c1c3" providerId="ADAL" clId="{0FE5EB98-D36B-411B-945B-EAA5B3BF3BF1}" dt="2020-03-26T09:15:56.381" v="936" actId="47"/>
        <pc:sldMkLst>
          <pc:docMk/>
          <pc:sldMk cId="3341766230" sldId="551"/>
        </pc:sldMkLst>
      </pc:sldChg>
      <pc:sldChg chg="add del">
        <pc:chgData name="Tomáš Marek" userId="53742ee9-ccb9-420c-8223-d05f90d8c1c3" providerId="ADAL" clId="{0FE5EB98-D36B-411B-945B-EAA5B3BF3BF1}" dt="2020-03-26T09:15:56.381" v="936" actId="47"/>
        <pc:sldMkLst>
          <pc:docMk/>
          <pc:sldMk cId="676264233" sldId="552"/>
        </pc:sldMkLst>
      </pc:sldChg>
      <pc:sldChg chg="del">
        <pc:chgData name="Tomáš Marek" userId="53742ee9-ccb9-420c-8223-d05f90d8c1c3" providerId="ADAL" clId="{0FE5EB98-D36B-411B-945B-EAA5B3BF3BF1}" dt="2020-03-25T11:12:09.733" v="31" actId="47"/>
        <pc:sldMkLst>
          <pc:docMk/>
          <pc:sldMk cId="3897189927" sldId="552"/>
        </pc:sldMkLst>
      </pc:sldChg>
      <pc:sldChg chg="del">
        <pc:chgData name="Tomáš Marek" userId="53742ee9-ccb9-420c-8223-d05f90d8c1c3" providerId="ADAL" clId="{0FE5EB98-D36B-411B-945B-EAA5B3BF3BF1}" dt="2020-03-25T11:12:09.733" v="31" actId="47"/>
        <pc:sldMkLst>
          <pc:docMk/>
          <pc:sldMk cId="806100117" sldId="553"/>
        </pc:sldMkLst>
      </pc:sldChg>
      <pc:sldChg chg="add del">
        <pc:chgData name="Tomáš Marek" userId="53742ee9-ccb9-420c-8223-d05f90d8c1c3" providerId="ADAL" clId="{0FE5EB98-D36B-411B-945B-EAA5B3BF3BF1}" dt="2020-03-26T09:15:56.381" v="936" actId="47"/>
        <pc:sldMkLst>
          <pc:docMk/>
          <pc:sldMk cId="4179566428" sldId="553"/>
        </pc:sldMkLst>
      </pc:sldChg>
      <pc:sldChg chg="del">
        <pc:chgData name="Tomáš Marek" userId="53742ee9-ccb9-420c-8223-d05f90d8c1c3" providerId="ADAL" clId="{0FE5EB98-D36B-411B-945B-EAA5B3BF3BF1}" dt="2020-03-25T11:12:09.733" v="31" actId="47"/>
        <pc:sldMkLst>
          <pc:docMk/>
          <pc:sldMk cId="2961322422" sldId="554"/>
        </pc:sldMkLst>
      </pc:sldChg>
      <pc:sldChg chg="add del">
        <pc:chgData name="Tomáš Marek" userId="53742ee9-ccb9-420c-8223-d05f90d8c1c3" providerId="ADAL" clId="{0FE5EB98-D36B-411B-945B-EAA5B3BF3BF1}" dt="2020-03-26T09:15:56.381" v="936" actId="47"/>
        <pc:sldMkLst>
          <pc:docMk/>
          <pc:sldMk cId="611214689" sldId="555"/>
        </pc:sldMkLst>
      </pc:sldChg>
      <pc:sldChg chg="del">
        <pc:chgData name="Tomáš Marek" userId="53742ee9-ccb9-420c-8223-d05f90d8c1c3" providerId="ADAL" clId="{0FE5EB98-D36B-411B-945B-EAA5B3BF3BF1}" dt="2020-03-25T11:12:09.733" v="31" actId="47"/>
        <pc:sldMkLst>
          <pc:docMk/>
          <pc:sldMk cId="4021302934" sldId="556"/>
        </pc:sldMkLst>
      </pc:sldChg>
      <pc:sldChg chg="del">
        <pc:chgData name="Tomáš Marek" userId="53742ee9-ccb9-420c-8223-d05f90d8c1c3" providerId="ADAL" clId="{0FE5EB98-D36B-411B-945B-EAA5B3BF3BF1}" dt="2020-03-25T11:12:09.733" v="31" actId="47"/>
        <pc:sldMkLst>
          <pc:docMk/>
          <pc:sldMk cId="3594345570" sldId="558"/>
        </pc:sldMkLst>
      </pc:sldChg>
      <pc:sldChg chg="del">
        <pc:chgData name="Tomáš Marek" userId="53742ee9-ccb9-420c-8223-d05f90d8c1c3" providerId="ADAL" clId="{0FE5EB98-D36B-411B-945B-EAA5B3BF3BF1}" dt="2020-03-25T11:12:09.733" v="31" actId="47"/>
        <pc:sldMkLst>
          <pc:docMk/>
          <pc:sldMk cId="1464127250" sldId="560"/>
        </pc:sldMkLst>
      </pc:sldChg>
      <pc:sldChg chg="del">
        <pc:chgData name="Tomáš Marek" userId="53742ee9-ccb9-420c-8223-d05f90d8c1c3" providerId="ADAL" clId="{0FE5EB98-D36B-411B-945B-EAA5B3BF3BF1}" dt="2020-03-25T11:12:09.733" v="31" actId="47"/>
        <pc:sldMkLst>
          <pc:docMk/>
          <pc:sldMk cId="295024713" sldId="561"/>
        </pc:sldMkLst>
      </pc:sldChg>
      <pc:sldChg chg="del">
        <pc:chgData name="Tomáš Marek" userId="53742ee9-ccb9-420c-8223-d05f90d8c1c3" providerId="ADAL" clId="{0FE5EB98-D36B-411B-945B-EAA5B3BF3BF1}" dt="2020-03-25T11:12:09.733" v="31" actId="47"/>
        <pc:sldMkLst>
          <pc:docMk/>
          <pc:sldMk cId="3742627772" sldId="563"/>
        </pc:sldMkLst>
      </pc:sldChg>
      <pc:sldChg chg="del">
        <pc:chgData name="Tomáš Marek" userId="53742ee9-ccb9-420c-8223-d05f90d8c1c3" providerId="ADAL" clId="{0FE5EB98-D36B-411B-945B-EAA5B3BF3BF1}" dt="2020-03-25T11:12:09.733" v="31" actId="47"/>
        <pc:sldMkLst>
          <pc:docMk/>
          <pc:sldMk cId="967724073" sldId="565"/>
        </pc:sldMkLst>
      </pc:sldChg>
      <pc:sldChg chg="modSp mod">
        <pc:chgData name="Tomáš Marek" userId="53742ee9-ccb9-420c-8223-d05f90d8c1c3" providerId="ADAL" clId="{0FE5EB98-D36B-411B-945B-EAA5B3BF3BF1}" dt="2020-03-25T11:13:08.189" v="68" actId="20577"/>
        <pc:sldMkLst>
          <pc:docMk/>
          <pc:sldMk cId="3412692887" sldId="566"/>
        </pc:sldMkLst>
        <pc:spChg chg="mod">
          <ac:chgData name="Tomáš Marek" userId="53742ee9-ccb9-420c-8223-d05f90d8c1c3" providerId="ADAL" clId="{0FE5EB98-D36B-411B-945B-EAA5B3BF3BF1}" dt="2020-03-25T11:13:08.189" v="68" actId="20577"/>
          <ac:spMkLst>
            <pc:docMk/>
            <pc:sldMk cId="3412692887" sldId="566"/>
            <ac:spMk id="3" creationId="{ED7B73D7-7718-4864-83BF-4A4A630DA977}"/>
          </ac:spMkLst>
        </pc:spChg>
      </pc:sldChg>
      <pc:sldChg chg="add ord">
        <pc:chgData name="Tomáš Marek" userId="53742ee9-ccb9-420c-8223-d05f90d8c1c3" providerId="ADAL" clId="{0FE5EB98-D36B-411B-945B-EAA5B3BF3BF1}" dt="2020-03-26T12:13:49.056" v="1429"/>
        <pc:sldMkLst>
          <pc:docMk/>
          <pc:sldMk cId="761653618" sldId="567"/>
        </pc:sldMkLst>
      </pc:sldChg>
      <pc:sldChg chg="del">
        <pc:chgData name="Tomáš Marek" userId="53742ee9-ccb9-420c-8223-d05f90d8c1c3" providerId="ADAL" clId="{0FE5EB98-D36B-411B-945B-EAA5B3BF3BF1}" dt="2020-03-25T11:12:09.733" v="31" actId="47"/>
        <pc:sldMkLst>
          <pc:docMk/>
          <pc:sldMk cId="1531170211" sldId="567"/>
        </pc:sldMkLst>
      </pc:sldChg>
      <pc:sldChg chg="del">
        <pc:chgData name="Tomáš Marek" userId="53742ee9-ccb9-420c-8223-d05f90d8c1c3" providerId="ADAL" clId="{0FE5EB98-D36B-411B-945B-EAA5B3BF3BF1}" dt="2020-03-25T11:12:09.733" v="31" actId="47"/>
        <pc:sldMkLst>
          <pc:docMk/>
          <pc:sldMk cId="77372378" sldId="568"/>
        </pc:sldMkLst>
      </pc:sldChg>
      <pc:sldChg chg="add ord">
        <pc:chgData name="Tomáš Marek" userId="53742ee9-ccb9-420c-8223-d05f90d8c1c3" providerId="ADAL" clId="{0FE5EB98-D36B-411B-945B-EAA5B3BF3BF1}" dt="2020-03-26T12:13:49.056" v="1429"/>
        <pc:sldMkLst>
          <pc:docMk/>
          <pc:sldMk cId="1130055738" sldId="568"/>
        </pc:sldMkLst>
      </pc:sldChg>
      <pc:sldChg chg="del">
        <pc:chgData name="Tomáš Marek" userId="53742ee9-ccb9-420c-8223-d05f90d8c1c3" providerId="ADAL" clId="{0FE5EB98-D36B-411B-945B-EAA5B3BF3BF1}" dt="2020-03-25T11:12:09.733" v="31" actId="47"/>
        <pc:sldMkLst>
          <pc:docMk/>
          <pc:sldMk cId="2371643148" sldId="569"/>
        </pc:sldMkLst>
      </pc:sldChg>
      <pc:sldChg chg="addSp delSp modSp add mod ord">
        <pc:chgData name="Tomáš Marek" userId="53742ee9-ccb9-420c-8223-d05f90d8c1c3" providerId="ADAL" clId="{0FE5EB98-D36B-411B-945B-EAA5B3BF3BF1}" dt="2020-03-26T12:29:59.875" v="1656" actId="14100"/>
        <pc:sldMkLst>
          <pc:docMk/>
          <pc:sldMk cId="2985256361" sldId="569"/>
        </pc:sldMkLst>
        <pc:picChg chg="add mod">
          <ac:chgData name="Tomáš Marek" userId="53742ee9-ccb9-420c-8223-d05f90d8c1c3" providerId="ADAL" clId="{0FE5EB98-D36B-411B-945B-EAA5B3BF3BF1}" dt="2020-03-26T12:29:59.875" v="1656" actId="14100"/>
          <ac:picMkLst>
            <pc:docMk/>
            <pc:sldMk cId="2985256361" sldId="569"/>
            <ac:picMk id="3" creationId="{93A604D8-EA12-4418-B65B-AE179447BD86}"/>
          </ac:picMkLst>
        </pc:picChg>
        <pc:picChg chg="del">
          <ac:chgData name="Tomáš Marek" userId="53742ee9-ccb9-420c-8223-d05f90d8c1c3" providerId="ADAL" clId="{0FE5EB98-D36B-411B-945B-EAA5B3BF3BF1}" dt="2020-03-26T12:29:38.071" v="1651" actId="478"/>
          <ac:picMkLst>
            <pc:docMk/>
            <pc:sldMk cId="2985256361" sldId="569"/>
            <ac:picMk id="12" creationId="{D0B089C7-7E30-4D74-BFA9-B5D5F2FD6D25}"/>
          </ac:picMkLst>
        </pc:picChg>
      </pc:sldChg>
      <pc:sldChg chg="del">
        <pc:chgData name="Tomáš Marek" userId="53742ee9-ccb9-420c-8223-d05f90d8c1c3" providerId="ADAL" clId="{0FE5EB98-D36B-411B-945B-EAA5B3BF3BF1}" dt="2020-03-25T11:12:09.733" v="31" actId="47"/>
        <pc:sldMkLst>
          <pc:docMk/>
          <pc:sldMk cId="691478722" sldId="570"/>
        </pc:sldMkLst>
      </pc:sldChg>
      <pc:sldChg chg="add ord">
        <pc:chgData name="Tomáš Marek" userId="53742ee9-ccb9-420c-8223-d05f90d8c1c3" providerId="ADAL" clId="{0FE5EB98-D36B-411B-945B-EAA5B3BF3BF1}" dt="2020-03-26T12:13:49.056" v="1429"/>
        <pc:sldMkLst>
          <pc:docMk/>
          <pc:sldMk cId="3435095449" sldId="570"/>
        </pc:sldMkLst>
      </pc:sldChg>
      <pc:sldChg chg="del">
        <pc:chgData name="Tomáš Marek" userId="53742ee9-ccb9-420c-8223-d05f90d8c1c3" providerId="ADAL" clId="{0FE5EB98-D36B-411B-945B-EAA5B3BF3BF1}" dt="2020-03-25T11:12:09.733" v="31" actId="47"/>
        <pc:sldMkLst>
          <pc:docMk/>
          <pc:sldMk cId="932053003" sldId="571"/>
        </pc:sldMkLst>
      </pc:sldChg>
      <pc:sldChg chg="add ord">
        <pc:chgData name="Tomáš Marek" userId="53742ee9-ccb9-420c-8223-d05f90d8c1c3" providerId="ADAL" clId="{0FE5EB98-D36B-411B-945B-EAA5B3BF3BF1}" dt="2020-03-26T12:13:49.056" v="1429"/>
        <pc:sldMkLst>
          <pc:docMk/>
          <pc:sldMk cId="4134144198" sldId="571"/>
        </pc:sldMkLst>
      </pc:sldChg>
      <pc:sldChg chg="del">
        <pc:chgData name="Tomáš Marek" userId="53742ee9-ccb9-420c-8223-d05f90d8c1c3" providerId="ADAL" clId="{0FE5EB98-D36B-411B-945B-EAA5B3BF3BF1}" dt="2020-03-25T11:12:09.733" v="31" actId="47"/>
        <pc:sldMkLst>
          <pc:docMk/>
          <pc:sldMk cId="4225039046" sldId="572"/>
        </pc:sldMkLst>
      </pc:sldChg>
      <pc:sldChg chg="del">
        <pc:chgData name="Tomáš Marek" userId="53742ee9-ccb9-420c-8223-d05f90d8c1c3" providerId="ADAL" clId="{0FE5EB98-D36B-411B-945B-EAA5B3BF3BF1}" dt="2020-03-25T11:12:09.733" v="31" actId="47"/>
        <pc:sldMkLst>
          <pc:docMk/>
          <pc:sldMk cId="2495949875" sldId="573"/>
        </pc:sldMkLst>
      </pc:sldChg>
      <pc:sldChg chg="add ord">
        <pc:chgData name="Tomáš Marek" userId="53742ee9-ccb9-420c-8223-d05f90d8c1c3" providerId="ADAL" clId="{0FE5EB98-D36B-411B-945B-EAA5B3BF3BF1}" dt="2020-03-26T12:13:49.056" v="1429"/>
        <pc:sldMkLst>
          <pc:docMk/>
          <pc:sldMk cId="3621704104" sldId="573"/>
        </pc:sldMkLst>
      </pc:sldChg>
      <pc:sldChg chg="add ord">
        <pc:chgData name="Tomáš Marek" userId="53742ee9-ccb9-420c-8223-d05f90d8c1c3" providerId="ADAL" clId="{0FE5EB98-D36B-411B-945B-EAA5B3BF3BF1}" dt="2020-03-26T12:13:49.056" v="1429"/>
        <pc:sldMkLst>
          <pc:docMk/>
          <pc:sldMk cId="1376411521" sldId="574"/>
        </pc:sldMkLst>
      </pc:sldChg>
      <pc:sldChg chg="add ord">
        <pc:chgData name="Tomáš Marek" userId="53742ee9-ccb9-420c-8223-d05f90d8c1c3" providerId="ADAL" clId="{0FE5EB98-D36B-411B-945B-EAA5B3BF3BF1}" dt="2020-03-26T12:13:49.056" v="1429"/>
        <pc:sldMkLst>
          <pc:docMk/>
          <pc:sldMk cId="3012425105" sldId="575"/>
        </pc:sldMkLst>
      </pc:sldChg>
      <pc:sldChg chg="add ord">
        <pc:chgData name="Tomáš Marek" userId="53742ee9-ccb9-420c-8223-d05f90d8c1c3" providerId="ADAL" clId="{0FE5EB98-D36B-411B-945B-EAA5B3BF3BF1}" dt="2020-03-26T12:13:49.056" v="1429"/>
        <pc:sldMkLst>
          <pc:docMk/>
          <pc:sldMk cId="3764260557" sldId="576"/>
        </pc:sldMkLst>
      </pc:sldChg>
      <pc:sldChg chg="add ord">
        <pc:chgData name="Tomáš Marek" userId="53742ee9-ccb9-420c-8223-d05f90d8c1c3" providerId="ADAL" clId="{0FE5EB98-D36B-411B-945B-EAA5B3BF3BF1}" dt="2020-03-26T12:13:49.056" v="1429"/>
        <pc:sldMkLst>
          <pc:docMk/>
          <pc:sldMk cId="2855138037" sldId="580"/>
        </pc:sldMkLst>
      </pc:sldChg>
      <pc:sldChg chg="add del">
        <pc:chgData name="Tomáš Marek" userId="53742ee9-ccb9-420c-8223-d05f90d8c1c3" providerId="ADAL" clId="{0FE5EB98-D36B-411B-945B-EAA5B3BF3BF1}" dt="2020-03-26T08:44:46.867" v="878" actId="47"/>
        <pc:sldMkLst>
          <pc:docMk/>
          <pc:sldMk cId="1835766404" sldId="581"/>
        </pc:sldMkLst>
      </pc:sldChg>
      <pc:sldChg chg="add del setBg">
        <pc:chgData name="Tomáš Marek" userId="53742ee9-ccb9-420c-8223-d05f90d8c1c3" providerId="ADAL" clId="{0FE5EB98-D36B-411B-945B-EAA5B3BF3BF1}" dt="2020-03-26T09:15:56.381" v="936" actId="47"/>
        <pc:sldMkLst>
          <pc:docMk/>
          <pc:sldMk cId="1445317623" sldId="582"/>
        </pc:sldMkLst>
      </pc:sldChg>
      <pc:sldChg chg="modSp add mod ord">
        <pc:chgData name="Tomáš Marek" userId="53742ee9-ccb9-420c-8223-d05f90d8c1c3" providerId="ADAL" clId="{0FE5EB98-D36B-411B-945B-EAA5B3BF3BF1}" dt="2020-03-26T12:08:26.769" v="1332"/>
        <pc:sldMkLst>
          <pc:docMk/>
          <pc:sldMk cId="2856275417" sldId="583"/>
        </pc:sldMkLst>
        <pc:spChg chg="mod">
          <ac:chgData name="Tomáš Marek" userId="53742ee9-ccb9-420c-8223-d05f90d8c1c3" providerId="ADAL" clId="{0FE5EB98-D36B-411B-945B-EAA5B3BF3BF1}" dt="2020-03-26T08:28:48.191" v="197" actId="20577"/>
          <ac:spMkLst>
            <pc:docMk/>
            <pc:sldMk cId="2856275417" sldId="583"/>
            <ac:spMk id="2" creationId="{07009B30-885B-457A-BEC1-B853448741F6}"/>
          </ac:spMkLst>
        </pc:spChg>
        <pc:spChg chg="mod">
          <ac:chgData name="Tomáš Marek" userId="53742ee9-ccb9-420c-8223-d05f90d8c1c3" providerId="ADAL" clId="{0FE5EB98-D36B-411B-945B-EAA5B3BF3BF1}" dt="2020-03-26T09:37:47.049" v="1269" actId="12"/>
          <ac:spMkLst>
            <pc:docMk/>
            <pc:sldMk cId="2856275417" sldId="583"/>
            <ac:spMk id="3" creationId="{55B2997C-2972-4BFA-9135-05DA56075E90}"/>
          </ac:spMkLst>
        </pc:spChg>
      </pc:sldChg>
      <pc:sldChg chg="addSp modSp add mod">
        <pc:chgData name="Tomáš Marek" userId="53742ee9-ccb9-420c-8223-d05f90d8c1c3" providerId="ADAL" clId="{0FE5EB98-D36B-411B-945B-EAA5B3BF3BF1}" dt="2020-03-26T09:37:39.935" v="1266" actId="12"/>
        <pc:sldMkLst>
          <pc:docMk/>
          <pc:sldMk cId="2540851069" sldId="584"/>
        </pc:sldMkLst>
        <pc:spChg chg="mod">
          <ac:chgData name="Tomáš Marek" userId="53742ee9-ccb9-420c-8223-d05f90d8c1c3" providerId="ADAL" clId="{0FE5EB98-D36B-411B-945B-EAA5B3BF3BF1}" dt="2020-03-26T09:33:29.332" v="1175" actId="20577"/>
          <ac:spMkLst>
            <pc:docMk/>
            <pc:sldMk cId="2540851069" sldId="584"/>
            <ac:spMk id="2" creationId="{5FB67113-DA03-42E7-BAEF-74913397D785}"/>
          </ac:spMkLst>
        </pc:spChg>
        <pc:spChg chg="mod">
          <ac:chgData name="Tomáš Marek" userId="53742ee9-ccb9-420c-8223-d05f90d8c1c3" providerId="ADAL" clId="{0FE5EB98-D36B-411B-945B-EAA5B3BF3BF1}" dt="2020-03-26T09:37:39.935" v="1266" actId="12"/>
          <ac:spMkLst>
            <pc:docMk/>
            <pc:sldMk cId="2540851069" sldId="584"/>
            <ac:spMk id="3" creationId="{4846F2AA-B8F6-429A-BE9C-250F53E1B9C9}"/>
          </ac:spMkLst>
        </pc:spChg>
        <pc:picChg chg="add mod">
          <ac:chgData name="Tomáš Marek" userId="53742ee9-ccb9-420c-8223-d05f90d8c1c3" providerId="ADAL" clId="{0FE5EB98-D36B-411B-945B-EAA5B3BF3BF1}" dt="2020-03-26T09:36:19.113" v="1191" actId="1076"/>
          <ac:picMkLst>
            <pc:docMk/>
            <pc:sldMk cId="2540851069" sldId="584"/>
            <ac:picMk id="4" creationId="{D456DE59-04C9-4138-B04C-62812CD724DE}"/>
          </ac:picMkLst>
        </pc:picChg>
      </pc:sldChg>
      <pc:sldChg chg="modSp add del mod">
        <pc:chgData name="Tomáš Marek" userId="53742ee9-ccb9-420c-8223-d05f90d8c1c3" providerId="ADAL" clId="{0FE5EB98-D36B-411B-945B-EAA5B3BF3BF1}" dt="2020-03-26T09:15:56.381" v="936" actId="47"/>
        <pc:sldMkLst>
          <pc:docMk/>
          <pc:sldMk cId="747921437" sldId="585"/>
        </pc:sldMkLst>
        <pc:spChg chg="mod">
          <ac:chgData name="Tomáš Marek" userId="53742ee9-ccb9-420c-8223-d05f90d8c1c3" providerId="ADAL" clId="{0FE5EB98-D36B-411B-945B-EAA5B3BF3BF1}" dt="2020-03-25T12:34:59.057" v="143" actId="20577"/>
          <ac:spMkLst>
            <pc:docMk/>
            <pc:sldMk cId="747921437" sldId="585"/>
            <ac:spMk id="2" creationId="{C6F76093-B00B-4084-89A2-69F4245A9212}"/>
          </ac:spMkLst>
        </pc:spChg>
        <pc:spChg chg="mod">
          <ac:chgData name="Tomáš Marek" userId="53742ee9-ccb9-420c-8223-d05f90d8c1c3" providerId="ADAL" clId="{0FE5EB98-D36B-411B-945B-EAA5B3BF3BF1}" dt="2020-03-25T12:34:52.970" v="114"/>
          <ac:spMkLst>
            <pc:docMk/>
            <pc:sldMk cId="747921437" sldId="585"/>
            <ac:spMk id="3" creationId="{ABCC48CA-3DBA-42D5-B54F-E52D97B5424F}"/>
          </ac:spMkLst>
        </pc:spChg>
      </pc:sldChg>
      <pc:sldChg chg="modSp add mod">
        <pc:chgData name="Tomáš Marek" userId="53742ee9-ccb9-420c-8223-d05f90d8c1c3" providerId="ADAL" clId="{0FE5EB98-D36B-411B-945B-EAA5B3BF3BF1}" dt="2020-03-26T12:12:41.220" v="1418" actId="20577"/>
        <pc:sldMkLst>
          <pc:docMk/>
          <pc:sldMk cId="1082993761" sldId="586"/>
        </pc:sldMkLst>
        <pc:spChg chg="mod">
          <ac:chgData name="Tomáš Marek" userId="53742ee9-ccb9-420c-8223-d05f90d8c1c3" providerId="ADAL" clId="{0FE5EB98-D36B-411B-945B-EAA5B3BF3BF1}" dt="2020-03-26T12:12:41.220" v="1418" actId="20577"/>
          <ac:spMkLst>
            <pc:docMk/>
            <pc:sldMk cId="1082993761" sldId="586"/>
            <ac:spMk id="2" creationId="{F33EBAE0-9353-42FC-BA3E-58BA130938CA}"/>
          </ac:spMkLst>
        </pc:spChg>
        <pc:spChg chg="mod">
          <ac:chgData name="Tomáš Marek" userId="53742ee9-ccb9-420c-8223-d05f90d8c1c3" providerId="ADAL" clId="{0FE5EB98-D36B-411B-945B-EAA5B3BF3BF1}" dt="2020-03-26T08:28:42.719" v="196" actId="207"/>
          <ac:spMkLst>
            <pc:docMk/>
            <pc:sldMk cId="1082993761" sldId="586"/>
            <ac:spMk id="3" creationId="{4C19DDF0-B13E-454A-9252-448CF65A2643}"/>
          </ac:spMkLst>
        </pc:spChg>
      </pc:sldChg>
      <pc:sldChg chg="modSp add mod">
        <pc:chgData name="Tomáš Marek" userId="53742ee9-ccb9-420c-8223-d05f90d8c1c3" providerId="ADAL" clId="{0FE5EB98-D36B-411B-945B-EAA5B3BF3BF1}" dt="2020-03-26T12:17:32.074" v="1526" actId="114"/>
        <pc:sldMkLst>
          <pc:docMk/>
          <pc:sldMk cId="3773165047" sldId="587"/>
        </pc:sldMkLst>
        <pc:spChg chg="mod">
          <ac:chgData name="Tomáš Marek" userId="53742ee9-ccb9-420c-8223-d05f90d8c1c3" providerId="ADAL" clId="{0FE5EB98-D36B-411B-945B-EAA5B3BF3BF1}" dt="2020-03-26T12:12:45.196" v="1421" actId="20577"/>
          <ac:spMkLst>
            <pc:docMk/>
            <pc:sldMk cId="3773165047" sldId="587"/>
            <ac:spMk id="2" creationId="{1448790A-7C38-4989-80D6-70319E0A1A0B}"/>
          </ac:spMkLst>
        </pc:spChg>
        <pc:spChg chg="mod">
          <ac:chgData name="Tomáš Marek" userId="53742ee9-ccb9-420c-8223-d05f90d8c1c3" providerId="ADAL" clId="{0FE5EB98-D36B-411B-945B-EAA5B3BF3BF1}" dt="2020-03-26T12:17:32.074" v="1526" actId="114"/>
          <ac:spMkLst>
            <pc:docMk/>
            <pc:sldMk cId="3773165047" sldId="587"/>
            <ac:spMk id="3" creationId="{EFF14A94-6B72-4CC8-AEA8-344A8F8D1A64}"/>
          </ac:spMkLst>
        </pc:spChg>
      </pc:sldChg>
      <pc:sldChg chg="addSp delSp modSp add mod">
        <pc:chgData name="Tomáš Marek" userId="53742ee9-ccb9-420c-8223-d05f90d8c1c3" providerId="ADAL" clId="{0FE5EB98-D36B-411B-945B-EAA5B3BF3BF1}" dt="2020-03-26T12:40:42.286" v="1794" actId="27614"/>
        <pc:sldMkLst>
          <pc:docMk/>
          <pc:sldMk cId="1893934697" sldId="588"/>
        </pc:sldMkLst>
        <pc:spChg chg="mod">
          <ac:chgData name="Tomáš Marek" userId="53742ee9-ccb9-420c-8223-d05f90d8c1c3" providerId="ADAL" clId="{0FE5EB98-D36B-411B-945B-EAA5B3BF3BF1}" dt="2020-03-26T12:12:50.683" v="1423" actId="20577"/>
          <ac:spMkLst>
            <pc:docMk/>
            <pc:sldMk cId="1893934697" sldId="588"/>
            <ac:spMk id="2" creationId="{E5B565FB-4E32-4225-BE97-3A1E16C67ABF}"/>
          </ac:spMkLst>
        </pc:spChg>
        <pc:spChg chg="del">
          <ac:chgData name="Tomáš Marek" userId="53742ee9-ccb9-420c-8223-d05f90d8c1c3" providerId="ADAL" clId="{0FE5EB98-D36B-411B-945B-EAA5B3BF3BF1}" dt="2020-03-26T09:33:19.858" v="1171" actId="478"/>
          <ac:spMkLst>
            <pc:docMk/>
            <pc:sldMk cId="1893934697" sldId="588"/>
            <ac:spMk id="3" creationId="{82CC8188-CCAB-4064-A39C-467D700B1D6C}"/>
          </ac:spMkLst>
        </pc:spChg>
        <pc:picChg chg="add mod">
          <ac:chgData name="Tomáš Marek" userId="53742ee9-ccb9-420c-8223-d05f90d8c1c3" providerId="ADAL" clId="{0FE5EB98-D36B-411B-945B-EAA5B3BF3BF1}" dt="2020-03-26T12:40:02.988" v="1791" actId="1076"/>
          <ac:picMkLst>
            <pc:docMk/>
            <pc:sldMk cId="1893934697" sldId="588"/>
            <ac:picMk id="4" creationId="{33438AD1-BD7C-4891-A143-0AA797ECF1DA}"/>
          </ac:picMkLst>
        </pc:picChg>
        <pc:picChg chg="add mod">
          <ac:chgData name="Tomáš Marek" userId="53742ee9-ccb9-420c-8223-d05f90d8c1c3" providerId="ADAL" clId="{0FE5EB98-D36B-411B-945B-EAA5B3BF3BF1}" dt="2020-03-26T12:40:42.286" v="1794" actId="27614"/>
          <ac:picMkLst>
            <pc:docMk/>
            <pc:sldMk cId="1893934697" sldId="588"/>
            <ac:picMk id="6" creationId="{7A3C9F7C-44B6-4B00-B916-621080D2EEDC}"/>
          </ac:picMkLst>
        </pc:picChg>
      </pc:sldChg>
      <pc:sldChg chg="modSp add del">
        <pc:chgData name="Tomáš Marek" userId="53742ee9-ccb9-420c-8223-d05f90d8c1c3" providerId="ADAL" clId="{0FE5EB98-D36B-411B-945B-EAA5B3BF3BF1}" dt="2020-03-26T08:38:19.811" v="450" actId="47"/>
        <pc:sldMkLst>
          <pc:docMk/>
          <pc:sldMk cId="2563405587" sldId="588"/>
        </pc:sldMkLst>
        <pc:spChg chg="mod">
          <ac:chgData name="Tomáš Marek" userId="53742ee9-ccb9-420c-8223-d05f90d8c1c3" providerId="ADAL" clId="{0FE5EB98-D36B-411B-945B-EAA5B3BF3BF1}" dt="2020-03-25T12:42:37.562" v="187"/>
          <ac:spMkLst>
            <pc:docMk/>
            <pc:sldMk cId="2563405587" sldId="588"/>
            <ac:spMk id="3" creationId="{C4EFF23C-9B92-427D-96B1-4D7151D59375}"/>
          </ac:spMkLst>
        </pc:spChg>
      </pc:sldChg>
      <pc:sldChg chg="addSp add">
        <pc:chgData name="Tomáš Marek" userId="53742ee9-ccb9-420c-8223-d05f90d8c1c3" providerId="ADAL" clId="{0FE5EB98-D36B-411B-945B-EAA5B3BF3BF1}" dt="2020-03-26T09:18:03.051" v="939"/>
        <pc:sldMkLst>
          <pc:docMk/>
          <pc:sldMk cId="67819005" sldId="589"/>
        </pc:sldMkLst>
        <pc:picChg chg="add">
          <ac:chgData name="Tomáš Marek" userId="53742ee9-ccb9-420c-8223-d05f90d8c1c3" providerId="ADAL" clId="{0FE5EB98-D36B-411B-945B-EAA5B3BF3BF1}" dt="2020-03-26T09:18:03.051" v="939"/>
          <ac:picMkLst>
            <pc:docMk/>
            <pc:sldMk cId="67819005" sldId="589"/>
            <ac:picMk id="2" creationId="{7547AE53-0A72-449D-B287-31732A247427}"/>
          </ac:picMkLst>
        </pc:picChg>
      </pc:sldChg>
      <pc:sldChg chg="modSp add del mod">
        <pc:chgData name="Tomáš Marek" userId="53742ee9-ccb9-420c-8223-d05f90d8c1c3" providerId="ADAL" clId="{0FE5EB98-D36B-411B-945B-EAA5B3BF3BF1}" dt="2020-03-26T09:15:56.381" v="936" actId="47"/>
        <pc:sldMkLst>
          <pc:docMk/>
          <pc:sldMk cId="1218234422" sldId="589"/>
        </pc:sldMkLst>
        <pc:spChg chg="mod">
          <ac:chgData name="Tomáš Marek" userId="53742ee9-ccb9-420c-8223-d05f90d8c1c3" providerId="ADAL" clId="{0FE5EB98-D36B-411B-945B-EAA5B3BF3BF1}" dt="2020-03-26T08:45:19.319" v="886" actId="20577"/>
          <ac:spMkLst>
            <pc:docMk/>
            <pc:sldMk cId="1218234422" sldId="589"/>
            <ac:spMk id="3" creationId="{ED7B73D7-7718-4864-83BF-4A4A630DA977}"/>
          </ac:spMkLst>
        </pc:spChg>
      </pc:sldChg>
      <pc:sldChg chg="modSp add mod">
        <pc:chgData name="Tomáš Marek" userId="53742ee9-ccb9-420c-8223-d05f90d8c1c3" providerId="ADAL" clId="{0FE5EB98-D36B-411B-945B-EAA5B3BF3BF1}" dt="2020-03-26T12:32:41.917" v="1693" actId="948"/>
        <pc:sldMkLst>
          <pc:docMk/>
          <pc:sldMk cId="1206007921" sldId="590"/>
        </pc:sldMkLst>
        <pc:spChg chg="mod">
          <ac:chgData name="Tomáš Marek" userId="53742ee9-ccb9-420c-8223-d05f90d8c1c3" providerId="ADAL" clId="{0FE5EB98-D36B-411B-945B-EAA5B3BF3BF1}" dt="2020-03-26T12:32:41.917" v="1693" actId="948"/>
          <ac:spMkLst>
            <pc:docMk/>
            <pc:sldMk cId="1206007921" sldId="590"/>
            <ac:spMk id="3" creationId="{2959165F-024E-4A31-83A6-D49A02F7A12E}"/>
          </ac:spMkLst>
        </pc:spChg>
      </pc:sldChg>
      <pc:sldChg chg="addSp delSp add ord">
        <pc:chgData name="Tomáš Marek" userId="53742ee9-ccb9-420c-8223-d05f90d8c1c3" providerId="ADAL" clId="{0FE5EB98-D36B-411B-945B-EAA5B3BF3BF1}" dt="2020-03-26T09:23:23.647" v="1035"/>
        <pc:sldMkLst>
          <pc:docMk/>
          <pc:sldMk cId="2496839136" sldId="591"/>
        </pc:sldMkLst>
        <pc:spChg chg="del">
          <ac:chgData name="Tomáš Marek" userId="53742ee9-ccb9-420c-8223-d05f90d8c1c3" providerId="ADAL" clId="{0FE5EB98-D36B-411B-945B-EAA5B3BF3BF1}" dt="2020-03-26T09:22:44.324" v="1031"/>
          <ac:spMkLst>
            <pc:docMk/>
            <pc:sldMk cId="2496839136" sldId="591"/>
            <ac:spMk id="2" creationId="{BE195137-953A-4256-951A-A2705C5A0FB9}"/>
          </ac:spMkLst>
        </pc:spChg>
        <pc:spChg chg="del">
          <ac:chgData name="Tomáš Marek" userId="53742ee9-ccb9-420c-8223-d05f90d8c1c3" providerId="ADAL" clId="{0FE5EB98-D36B-411B-945B-EAA5B3BF3BF1}" dt="2020-03-26T09:22:44.324" v="1031"/>
          <ac:spMkLst>
            <pc:docMk/>
            <pc:sldMk cId="2496839136" sldId="591"/>
            <ac:spMk id="3" creationId="{D84E3BD1-6987-4E68-B2F3-539EABFA6D6F}"/>
          </ac:spMkLst>
        </pc:spChg>
        <pc:picChg chg="add">
          <ac:chgData name="Tomáš Marek" userId="53742ee9-ccb9-420c-8223-d05f90d8c1c3" providerId="ADAL" clId="{0FE5EB98-D36B-411B-945B-EAA5B3BF3BF1}" dt="2020-03-26T09:22:45.084" v="1032"/>
          <ac:picMkLst>
            <pc:docMk/>
            <pc:sldMk cId="2496839136" sldId="591"/>
            <ac:picMk id="4" creationId="{4537B2B2-3D38-4280-979B-2CFC860239C8}"/>
          </ac:picMkLst>
        </pc:picChg>
      </pc:sldChg>
      <pc:sldChg chg="addSp add">
        <pc:chgData name="Tomáš Marek" userId="53742ee9-ccb9-420c-8223-d05f90d8c1c3" providerId="ADAL" clId="{0FE5EB98-D36B-411B-945B-EAA5B3BF3BF1}" dt="2020-03-26T09:23:25.155" v="1036"/>
        <pc:sldMkLst>
          <pc:docMk/>
          <pc:sldMk cId="1438954184" sldId="592"/>
        </pc:sldMkLst>
        <pc:picChg chg="add">
          <ac:chgData name="Tomáš Marek" userId="53742ee9-ccb9-420c-8223-d05f90d8c1c3" providerId="ADAL" clId="{0FE5EB98-D36B-411B-945B-EAA5B3BF3BF1}" dt="2020-03-26T09:23:25.155" v="1036"/>
          <ac:picMkLst>
            <pc:docMk/>
            <pc:sldMk cId="1438954184" sldId="592"/>
            <ac:picMk id="2" creationId="{F32AD3C4-775B-47BD-9185-F447E114BC72}"/>
          </ac:picMkLst>
        </pc:picChg>
      </pc:sldChg>
      <pc:sldChg chg="addSp add">
        <pc:chgData name="Tomáš Marek" userId="53742ee9-ccb9-420c-8223-d05f90d8c1c3" providerId="ADAL" clId="{0FE5EB98-D36B-411B-945B-EAA5B3BF3BF1}" dt="2020-03-26T09:24:41.467" v="1043"/>
        <pc:sldMkLst>
          <pc:docMk/>
          <pc:sldMk cId="790754705" sldId="593"/>
        </pc:sldMkLst>
        <pc:picChg chg="add">
          <ac:chgData name="Tomáš Marek" userId="53742ee9-ccb9-420c-8223-d05f90d8c1c3" providerId="ADAL" clId="{0FE5EB98-D36B-411B-945B-EAA5B3BF3BF1}" dt="2020-03-26T09:24:41.467" v="1043"/>
          <ac:picMkLst>
            <pc:docMk/>
            <pc:sldMk cId="790754705" sldId="593"/>
            <ac:picMk id="2" creationId="{5DEF550E-84C7-4A5E-811C-A23895D2FE81}"/>
          </ac:picMkLst>
        </pc:picChg>
      </pc:sldChg>
      <pc:sldChg chg="addSp modSp add mod ord">
        <pc:chgData name="Tomáš Marek" userId="53742ee9-ccb9-420c-8223-d05f90d8c1c3" providerId="ADAL" clId="{0FE5EB98-D36B-411B-945B-EAA5B3BF3BF1}" dt="2020-03-26T12:13:49.056" v="1429"/>
        <pc:sldMkLst>
          <pc:docMk/>
          <pc:sldMk cId="4273223217" sldId="594"/>
        </pc:sldMkLst>
        <pc:picChg chg="add mod">
          <ac:chgData name="Tomáš Marek" userId="53742ee9-ccb9-420c-8223-d05f90d8c1c3" providerId="ADAL" clId="{0FE5EB98-D36B-411B-945B-EAA5B3BF3BF1}" dt="2020-03-26T09:28:45.160" v="1050" actId="1076"/>
          <ac:picMkLst>
            <pc:docMk/>
            <pc:sldMk cId="4273223217" sldId="594"/>
            <ac:picMk id="2" creationId="{A9C23306-AA70-43CC-8E82-2617703482A5}"/>
          </ac:picMkLst>
        </pc:picChg>
      </pc:sldChg>
      <pc:sldChg chg="addSp add">
        <pc:chgData name="Tomáš Marek" userId="53742ee9-ccb9-420c-8223-d05f90d8c1c3" providerId="ADAL" clId="{0FE5EB98-D36B-411B-945B-EAA5B3BF3BF1}" dt="2020-03-26T09:30:23.159" v="1147"/>
        <pc:sldMkLst>
          <pc:docMk/>
          <pc:sldMk cId="2793066858" sldId="595"/>
        </pc:sldMkLst>
        <pc:picChg chg="add">
          <ac:chgData name="Tomáš Marek" userId="53742ee9-ccb9-420c-8223-d05f90d8c1c3" providerId="ADAL" clId="{0FE5EB98-D36B-411B-945B-EAA5B3BF3BF1}" dt="2020-03-26T09:30:23.159" v="1147"/>
          <ac:picMkLst>
            <pc:docMk/>
            <pc:sldMk cId="2793066858" sldId="595"/>
            <ac:picMk id="2" creationId="{B4DF623D-2FF2-4360-9207-79FBB4D054EA}"/>
          </ac:picMkLst>
        </pc:picChg>
      </pc:sldChg>
      <pc:sldChg chg="addSp modSp add mod">
        <pc:chgData name="Tomáš Marek" userId="53742ee9-ccb9-420c-8223-d05f90d8c1c3" providerId="ADAL" clId="{0FE5EB98-D36B-411B-945B-EAA5B3BF3BF1}" dt="2020-03-26T09:32:16.020" v="1158" actId="962"/>
        <pc:sldMkLst>
          <pc:docMk/>
          <pc:sldMk cId="2187216539" sldId="596"/>
        </pc:sldMkLst>
        <pc:picChg chg="add mod">
          <ac:chgData name="Tomáš Marek" userId="53742ee9-ccb9-420c-8223-d05f90d8c1c3" providerId="ADAL" clId="{0FE5EB98-D36B-411B-945B-EAA5B3BF3BF1}" dt="2020-03-26T09:32:16.020" v="1158" actId="962"/>
          <ac:picMkLst>
            <pc:docMk/>
            <pc:sldMk cId="2187216539" sldId="596"/>
            <ac:picMk id="3" creationId="{877E0E01-E51C-4E1F-84D4-00FB9C414970}"/>
          </ac:picMkLst>
        </pc:picChg>
      </pc:sldChg>
      <pc:sldChg chg="addSp modSp add mod setBg">
        <pc:chgData name="Tomáš Marek" userId="53742ee9-ccb9-420c-8223-d05f90d8c1c3" providerId="ADAL" clId="{0FE5EB98-D36B-411B-945B-EAA5B3BF3BF1}" dt="2020-03-26T12:18:38.442" v="1533" actId="2711"/>
        <pc:sldMkLst>
          <pc:docMk/>
          <pc:sldMk cId="2399408074" sldId="597"/>
        </pc:sldMkLst>
        <pc:spChg chg="add mod">
          <ac:chgData name="Tomáš Marek" userId="53742ee9-ccb9-420c-8223-d05f90d8c1c3" providerId="ADAL" clId="{0FE5EB98-D36B-411B-945B-EAA5B3BF3BF1}" dt="2020-03-26T12:18:38.442" v="1533" actId="2711"/>
          <ac:spMkLst>
            <pc:docMk/>
            <pc:sldMk cId="2399408074" sldId="597"/>
            <ac:spMk id="2" creationId="{8B42039E-8D02-4F33-8443-F7D2148E47B5}"/>
          </ac:spMkLst>
        </pc:spChg>
        <pc:picChg chg="add mod">
          <ac:chgData name="Tomáš Marek" userId="53742ee9-ccb9-420c-8223-d05f90d8c1c3" providerId="ADAL" clId="{0FE5EB98-D36B-411B-945B-EAA5B3BF3BF1}" dt="2020-03-26T12:11:14.574" v="1341" actId="1076"/>
          <ac:picMkLst>
            <pc:docMk/>
            <pc:sldMk cId="2399408074" sldId="597"/>
            <ac:picMk id="4" creationId="{40784F12-7FCD-464F-AB62-D8AA6069F1A9}"/>
          </ac:picMkLst>
        </pc:picChg>
      </pc:sldChg>
      <pc:sldChg chg="addSp delSp modSp add mod setBg">
        <pc:chgData name="Tomáš Marek" userId="53742ee9-ccb9-420c-8223-d05f90d8c1c3" providerId="ADAL" clId="{0FE5EB98-D36B-411B-945B-EAA5B3BF3BF1}" dt="2020-03-26T12:18:31.519" v="1532" actId="2711"/>
        <pc:sldMkLst>
          <pc:docMk/>
          <pc:sldMk cId="1868394587" sldId="598"/>
        </pc:sldMkLst>
        <pc:spChg chg="mod">
          <ac:chgData name="Tomáš Marek" userId="53742ee9-ccb9-420c-8223-d05f90d8c1c3" providerId="ADAL" clId="{0FE5EB98-D36B-411B-945B-EAA5B3BF3BF1}" dt="2020-03-26T12:18:31.519" v="1532" actId="2711"/>
          <ac:spMkLst>
            <pc:docMk/>
            <pc:sldMk cId="1868394587" sldId="598"/>
            <ac:spMk id="2" creationId="{8B42039E-8D02-4F33-8443-F7D2148E47B5}"/>
          </ac:spMkLst>
        </pc:spChg>
        <pc:picChg chg="del">
          <ac:chgData name="Tomáš Marek" userId="53742ee9-ccb9-420c-8223-d05f90d8c1c3" providerId="ADAL" clId="{0FE5EB98-D36B-411B-945B-EAA5B3BF3BF1}" dt="2020-03-26T12:11:39.270" v="1382" actId="478"/>
          <ac:picMkLst>
            <pc:docMk/>
            <pc:sldMk cId="1868394587" sldId="598"/>
            <ac:picMk id="4" creationId="{40784F12-7FCD-464F-AB62-D8AA6069F1A9}"/>
          </ac:picMkLst>
        </pc:picChg>
        <pc:picChg chg="add mod">
          <ac:chgData name="Tomáš Marek" userId="53742ee9-ccb9-420c-8223-d05f90d8c1c3" providerId="ADAL" clId="{0FE5EB98-D36B-411B-945B-EAA5B3BF3BF1}" dt="2020-03-26T12:11:46.160" v="1385" actId="14100"/>
          <ac:picMkLst>
            <pc:docMk/>
            <pc:sldMk cId="1868394587" sldId="598"/>
            <ac:picMk id="5" creationId="{B4CD9620-AAC3-4B74-B7DF-B130E0F08BFA}"/>
          </ac:picMkLst>
        </pc:picChg>
      </pc:sldChg>
      <pc:sldChg chg="addSp modSp add mod setBg">
        <pc:chgData name="Tomáš Marek" userId="53742ee9-ccb9-420c-8223-d05f90d8c1c3" providerId="ADAL" clId="{0FE5EB98-D36B-411B-945B-EAA5B3BF3BF1}" dt="2020-03-26T12:18:22.449" v="1531" actId="2711"/>
        <pc:sldMkLst>
          <pc:docMk/>
          <pc:sldMk cId="3588942611" sldId="599"/>
        </pc:sldMkLst>
        <pc:spChg chg="mod">
          <ac:chgData name="Tomáš Marek" userId="53742ee9-ccb9-420c-8223-d05f90d8c1c3" providerId="ADAL" clId="{0FE5EB98-D36B-411B-945B-EAA5B3BF3BF1}" dt="2020-03-26T12:18:22.449" v="1531" actId="2711"/>
          <ac:spMkLst>
            <pc:docMk/>
            <pc:sldMk cId="3588942611" sldId="599"/>
            <ac:spMk id="2" creationId="{8B42039E-8D02-4F33-8443-F7D2148E47B5}"/>
          </ac:spMkLst>
        </pc:spChg>
        <pc:picChg chg="add mod">
          <ac:chgData name="Tomáš Marek" userId="53742ee9-ccb9-420c-8223-d05f90d8c1c3" providerId="ADAL" clId="{0FE5EB98-D36B-411B-945B-EAA5B3BF3BF1}" dt="2020-03-26T12:18:09.379" v="1530" actId="1076"/>
          <ac:picMkLst>
            <pc:docMk/>
            <pc:sldMk cId="3588942611" sldId="599"/>
            <ac:picMk id="4" creationId="{C5890CBC-4CBC-4EA4-A407-07C1D52B23A9}"/>
          </ac:picMkLst>
        </pc:picChg>
        <pc:picChg chg="mod">
          <ac:chgData name="Tomáš Marek" userId="53742ee9-ccb9-420c-8223-d05f90d8c1c3" providerId="ADAL" clId="{0FE5EB98-D36B-411B-945B-EAA5B3BF3BF1}" dt="2020-03-26T12:18:05.519" v="1529" actId="14100"/>
          <ac:picMkLst>
            <pc:docMk/>
            <pc:sldMk cId="3588942611" sldId="599"/>
            <ac:picMk id="5" creationId="{B4CD9620-AAC3-4B74-B7DF-B130E0F08BFA}"/>
          </ac:picMkLst>
        </pc:picChg>
      </pc:sldChg>
      <pc:sldChg chg="addSp delSp modSp add mod">
        <pc:chgData name="Tomáš Marek" userId="53742ee9-ccb9-420c-8223-d05f90d8c1c3" providerId="ADAL" clId="{0FE5EB98-D36B-411B-945B-EAA5B3BF3BF1}" dt="2020-03-26T12:22:31.593" v="1619" actId="14100"/>
        <pc:sldMkLst>
          <pc:docMk/>
          <pc:sldMk cId="2151074016" sldId="600"/>
        </pc:sldMkLst>
        <pc:spChg chg="del">
          <ac:chgData name="Tomáš Marek" userId="53742ee9-ccb9-420c-8223-d05f90d8c1c3" providerId="ADAL" clId="{0FE5EB98-D36B-411B-945B-EAA5B3BF3BF1}" dt="2020-03-26T12:22:24.012" v="1615"/>
          <ac:spMkLst>
            <pc:docMk/>
            <pc:sldMk cId="2151074016" sldId="600"/>
            <ac:spMk id="2" creationId="{1EC9CA96-DD4D-454E-9545-993BE3143DA4}"/>
          </ac:spMkLst>
        </pc:spChg>
        <pc:spChg chg="del">
          <ac:chgData name="Tomáš Marek" userId="53742ee9-ccb9-420c-8223-d05f90d8c1c3" providerId="ADAL" clId="{0FE5EB98-D36B-411B-945B-EAA5B3BF3BF1}" dt="2020-03-26T12:22:24.012" v="1615"/>
          <ac:spMkLst>
            <pc:docMk/>
            <pc:sldMk cId="2151074016" sldId="600"/>
            <ac:spMk id="3" creationId="{68A7FDCD-9492-414D-85A7-975F2E3F3BDF}"/>
          </ac:spMkLst>
        </pc:spChg>
        <pc:picChg chg="add mod">
          <ac:chgData name="Tomáš Marek" userId="53742ee9-ccb9-420c-8223-d05f90d8c1c3" providerId="ADAL" clId="{0FE5EB98-D36B-411B-945B-EAA5B3BF3BF1}" dt="2020-03-26T12:22:31.593" v="1619" actId="14100"/>
          <ac:picMkLst>
            <pc:docMk/>
            <pc:sldMk cId="2151074016" sldId="600"/>
            <ac:picMk id="5" creationId="{4813224A-A21E-488F-85DB-57F3177EBA5D}"/>
          </ac:picMkLst>
        </pc:picChg>
      </pc:sldChg>
      <pc:sldChg chg="addSp add">
        <pc:chgData name="Tomáš Marek" userId="53742ee9-ccb9-420c-8223-d05f90d8c1c3" providerId="ADAL" clId="{0FE5EB98-D36B-411B-945B-EAA5B3BF3BF1}" dt="2020-03-26T12:25:27.324" v="1621"/>
        <pc:sldMkLst>
          <pc:docMk/>
          <pc:sldMk cId="415702317" sldId="601"/>
        </pc:sldMkLst>
        <pc:picChg chg="add">
          <ac:chgData name="Tomáš Marek" userId="53742ee9-ccb9-420c-8223-d05f90d8c1c3" providerId="ADAL" clId="{0FE5EB98-D36B-411B-945B-EAA5B3BF3BF1}" dt="2020-03-26T12:25:27.324" v="1621"/>
          <ac:picMkLst>
            <pc:docMk/>
            <pc:sldMk cId="415702317" sldId="601"/>
            <ac:picMk id="2" creationId="{425A427C-3192-443F-8972-5F4D3D234D30}"/>
          </ac:picMkLst>
        </pc:picChg>
      </pc:sldChg>
      <pc:sldChg chg="add del">
        <pc:chgData name="Tomáš Marek" userId="53742ee9-ccb9-420c-8223-d05f90d8c1c3" providerId="ADAL" clId="{0FE5EB98-D36B-411B-945B-EAA5B3BF3BF1}" dt="2020-03-26T12:25:49.232" v="1623" actId="47"/>
        <pc:sldMkLst>
          <pc:docMk/>
          <pc:sldMk cId="656485164" sldId="602"/>
        </pc:sldMkLst>
      </pc:sldChg>
      <pc:sldChg chg="addSp modSp add mod setBg">
        <pc:chgData name="Tomáš Marek" userId="53742ee9-ccb9-420c-8223-d05f90d8c1c3" providerId="ADAL" clId="{0FE5EB98-D36B-411B-945B-EAA5B3BF3BF1}" dt="2020-03-26T22:50:34.153" v="1850" actId="20577"/>
        <pc:sldMkLst>
          <pc:docMk/>
          <pc:sldMk cId="2153533459" sldId="602"/>
        </pc:sldMkLst>
        <pc:spChg chg="mod">
          <ac:chgData name="Tomáš Marek" userId="53742ee9-ccb9-420c-8223-d05f90d8c1c3" providerId="ADAL" clId="{0FE5EB98-D36B-411B-945B-EAA5B3BF3BF1}" dt="2020-03-26T22:50:34.153" v="1850" actId="20577"/>
          <ac:spMkLst>
            <pc:docMk/>
            <pc:sldMk cId="2153533459" sldId="602"/>
            <ac:spMk id="2" creationId="{8B42039E-8D02-4F33-8443-F7D2148E47B5}"/>
          </ac:spMkLst>
        </pc:spChg>
        <pc:picChg chg="mod">
          <ac:chgData name="Tomáš Marek" userId="53742ee9-ccb9-420c-8223-d05f90d8c1c3" providerId="ADAL" clId="{0FE5EB98-D36B-411B-945B-EAA5B3BF3BF1}" dt="2020-03-26T12:45:00.088" v="1845" actId="1076"/>
          <ac:picMkLst>
            <pc:docMk/>
            <pc:sldMk cId="2153533459" sldId="602"/>
            <ac:picMk id="4" creationId="{40784F12-7FCD-464F-AB62-D8AA6069F1A9}"/>
          </ac:picMkLst>
        </pc:picChg>
        <pc:picChg chg="add mod">
          <ac:chgData name="Tomáš Marek" userId="53742ee9-ccb9-420c-8223-d05f90d8c1c3" providerId="ADAL" clId="{0FE5EB98-D36B-411B-945B-EAA5B3BF3BF1}" dt="2020-03-26T12:45:00.088" v="1845" actId="1076"/>
          <ac:picMkLst>
            <pc:docMk/>
            <pc:sldMk cId="2153533459" sldId="602"/>
            <ac:picMk id="5" creationId="{96F85BA4-F2C8-4D26-A34F-60237A6419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631F1-561A-4744-BDA0-EAE7AF57783E}" type="datetimeFigureOut">
              <a:rPr lang="cs-CZ" smtClean="0"/>
              <a:t>21.04.2022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9D973-343A-4544-90E3-E9FF6FECE332}" type="slidenum">
              <a:rPr lang="cs-CZ" smtClean="0"/>
              <a:t>‹#›</a:t>
            </a:fld>
            <a:endParaRPr lang="cs-CZ"/>
          </a:p>
        </p:txBody>
      </p:sp>
    </p:spTree>
    <p:extLst>
      <p:ext uri="{BB962C8B-B14F-4D97-AF65-F5344CB8AC3E}">
        <p14:creationId xmlns:p14="http://schemas.microsoft.com/office/powerpoint/2010/main" val="296002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a:t>
            </a:fld>
            <a:endParaRPr lang="cs-CZ" dirty="0"/>
          </a:p>
        </p:txBody>
      </p:sp>
    </p:spTree>
    <p:extLst>
      <p:ext uri="{BB962C8B-B14F-4D97-AF65-F5344CB8AC3E}">
        <p14:creationId xmlns:p14="http://schemas.microsoft.com/office/powerpoint/2010/main" val="357028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10</a:t>
            </a:fld>
            <a:endParaRPr lang="cs-CZ"/>
          </a:p>
        </p:txBody>
      </p:sp>
    </p:spTree>
    <p:extLst>
      <p:ext uri="{BB962C8B-B14F-4D97-AF65-F5344CB8AC3E}">
        <p14:creationId xmlns:p14="http://schemas.microsoft.com/office/powerpoint/2010/main" val="34669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11</a:t>
            </a:fld>
            <a:endParaRPr lang="cs-CZ"/>
          </a:p>
        </p:txBody>
      </p:sp>
    </p:spTree>
    <p:extLst>
      <p:ext uri="{BB962C8B-B14F-4D97-AF65-F5344CB8AC3E}">
        <p14:creationId xmlns:p14="http://schemas.microsoft.com/office/powerpoint/2010/main" val="784086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13</a:t>
            </a:fld>
            <a:endParaRPr lang="cs-CZ"/>
          </a:p>
        </p:txBody>
      </p:sp>
    </p:spTree>
    <p:extLst>
      <p:ext uri="{BB962C8B-B14F-4D97-AF65-F5344CB8AC3E}">
        <p14:creationId xmlns:p14="http://schemas.microsoft.com/office/powerpoint/2010/main" val="372704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14</a:t>
            </a:fld>
            <a:endParaRPr lang="cs-CZ"/>
          </a:p>
        </p:txBody>
      </p:sp>
    </p:spTree>
    <p:extLst>
      <p:ext uri="{BB962C8B-B14F-4D97-AF65-F5344CB8AC3E}">
        <p14:creationId xmlns:p14="http://schemas.microsoft.com/office/powerpoint/2010/main" val="414083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15</a:t>
            </a:fld>
            <a:endParaRPr lang="cs-CZ"/>
          </a:p>
        </p:txBody>
      </p:sp>
    </p:spTree>
    <p:extLst>
      <p:ext uri="{BB962C8B-B14F-4D97-AF65-F5344CB8AC3E}">
        <p14:creationId xmlns:p14="http://schemas.microsoft.com/office/powerpoint/2010/main" val="2599717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16</a:t>
            </a:fld>
            <a:endParaRPr lang="cs-CZ"/>
          </a:p>
        </p:txBody>
      </p:sp>
    </p:spTree>
    <p:extLst>
      <p:ext uri="{BB962C8B-B14F-4D97-AF65-F5344CB8AC3E}">
        <p14:creationId xmlns:p14="http://schemas.microsoft.com/office/powerpoint/2010/main" val="3408433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17</a:t>
            </a:fld>
            <a:endParaRPr lang="cs-CZ"/>
          </a:p>
        </p:txBody>
      </p:sp>
    </p:spTree>
    <p:extLst>
      <p:ext uri="{BB962C8B-B14F-4D97-AF65-F5344CB8AC3E}">
        <p14:creationId xmlns:p14="http://schemas.microsoft.com/office/powerpoint/2010/main" val="238864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18</a:t>
            </a:fld>
            <a:endParaRPr lang="cs-CZ"/>
          </a:p>
        </p:txBody>
      </p:sp>
    </p:spTree>
    <p:extLst>
      <p:ext uri="{BB962C8B-B14F-4D97-AF65-F5344CB8AC3E}">
        <p14:creationId xmlns:p14="http://schemas.microsoft.com/office/powerpoint/2010/main" val="1096745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19</a:t>
            </a:fld>
            <a:endParaRPr lang="cs-CZ"/>
          </a:p>
        </p:txBody>
      </p:sp>
    </p:spTree>
    <p:extLst>
      <p:ext uri="{BB962C8B-B14F-4D97-AF65-F5344CB8AC3E}">
        <p14:creationId xmlns:p14="http://schemas.microsoft.com/office/powerpoint/2010/main" val="3193104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20</a:t>
            </a:fld>
            <a:endParaRPr lang="cs-CZ"/>
          </a:p>
        </p:txBody>
      </p:sp>
    </p:spTree>
    <p:extLst>
      <p:ext uri="{BB962C8B-B14F-4D97-AF65-F5344CB8AC3E}">
        <p14:creationId xmlns:p14="http://schemas.microsoft.com/office/powerpoint/2010/main" val="376310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a:t>
            </a:fld>
            <a:endParaRPr lang="cs-CZ" dirty="0"/>
          </a:p>
        </p:txBody>
      </p:sp>
    </p:spTree>
    <p:extLst>
      <p:ext uri="{BB962C8B-B14F-4D97-AF65-F5344CB8AC3E}">
        <p14:creationId xmlns:p14="http://schemas.microsoft.com/office/powerpoint/2010/main" val="2682031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21</a:t>
            </a:fld>
            <a:endParaRPr lang="cs-CZ"/>
          </a:p>
        </p:txBody>
      </p:sp>
    </p:spTree>
    <p:extLst>
      <p:ext uri="{BB962C8B-B14F-4D97-AF65-F5344CB8AC3E}">
        <p14:creationId xmlns:p14="http://schemas.microsoft.com/office/powerpoint/2010/main" val="3718796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22</a:t>
            </a:fld>
            <a:endParaRPr lang="cs-CZ"/>
          </a:p>
        </p:txBody>
      </p:sp>
    </p:spTree>
    <p:extLst>
      <p:ext uri="{BB962C8B-B14F-4D97-AF65-F5344CB8AC3E}">
        <p14:creationId xmlns:p14="http://schemas.microsoft.com/office/powerpoint/2010/main" val="3423316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23</a:t>
            </a:fld>
            <a:endParaRPr lang="cs-CZ"/>
          </a:p>
        </p:txBody>
      </p:sp>
    </p:spTree>
    <p:extLst>
      <p:ext uri="{BB962C8B-B14F-4D97-AF65-F5344CB8AC3E}">
        <p14:creationId xmlns:p14="http://schemas.microsoft.com/office/powerpoint/2010/main" val="1478543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24</a:t>
            </a:fld>
            <a:endParaRPr lang="cs-CZ"/>
          </a:p>
        </p:txBody>
      </p:sp>
    </p:spTree>
    <p:extLst>
      <p:ext uri="{BB962C8B-B14F-4D97-AF65-F5344CB8AC3E}">
        <p14:creationId xmlns:p14="http://schemas.microsoft.com/office/powerpoint/2010/main" val="341321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25</a:t>
            </a:fld>
            <a:endParaRPr lang="cs-CZ"/>
          </a:p>
        </p:txBody>
      </p:sp>
    </p:spTree>
    <p:extLst>
      <p:ext uri="{BB962C8B-B14F-4D97-AF65-F5344CB8AC3E}">
        <p14:creationId xmlns:p14="http://schemas.microsoft.com/office/powerpoint/2010/main" val="3553741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26</a:t>
            </a:fld>
            <a:endParaRPr lang="cs-CZ"/>
          </a:p>
        </p:txBody>
      </p:sp>
    </p:spTree>
    <p:extLst>
      <p:ext uri="{BB962C8B-B14F-4D97-AF65-F5344CB8AC3E}">
        <p14:creationId xmlns:p14="http://schemas.microsoft.com/office/powerpoint/2010/main" val="25127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27</a:t>
            </a:fld>
            <a:endParaRPr lang="cs-CZ"/>
          </a:p>
        </p:txBody>
      </p:sp>
    </p:spTree>
    <p:extLst>
      <p:ext uri="{BB962C8B-B14F-4D97-AF65-F5344CB8AC3E}">
        <p14:creationId xmlns:p14="http://schemas.microsoft.com/office/powerpoint/2010/main" val="2681814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28</a:t>
            </a:fld>
            <a:endParaRPr lang="cs-CZ"/>
          </a:p>
        </p:txBody>
      </p:sp>
    </p:spTree>
    <p:extLst>
      <p:ext uri="{BB962C8B-B14F-4D97-AF65-F5344CB8AC3E}">
        <p14:creationId xmlns:p14="http://schemas.microsoft.com/office/powerpoint/2010/main" val="743422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29</a:t>
            </a:fld>
            <a:endParaRPr lang="cs-CZ"/>
          </a:p>
        </p:txBody>
      </p:sp>
    </p:spTree>
    <p:extLst>
      <p:ext uri="{BB962C8B-B14F-4D97-AF65-F5344CB8AC3E}">
        <p14:creationId xmlns:p14="http://schemas.microsoft.com/office/powerpoint/2010/main" val="2895680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30</a:t>
            </a:fld>
            <a:endParaRPr lang="cs-CZ"/>
          </a:p>
        </p:txBody>
      </p:sp>
    </p:spTree>
    <p:extLst>
      <p:ext uri="{BB962C8B-B14F-4D97-AF65-F5344CB8AC3E}">
        <p14:creationId xmlns:p14="http://schemas.microsoft.com/office/powerpoint/2010/main" val="109863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a:t>
            </a:fld>
            <a:endParaRPr lang="cs-CZ" dirty="0"/>
          </a:p>
        </p:txBody>
      </p:sp>
    </p:spTree>
    <p:extLst>
      <p:ext uri="{BB962C8B-B14F-4D97-AF65-F5344CB8AC3E}">
        <p14:creationId xmlns:p14="http://schemas.microsoft.com/office/powerpoint/2010/main" val="1307972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31</a:t>
            </a:fld>
            <a:endParaRPr lang="cs-CZ"/>
          </a:p>
        </p:txBody>
      </p:sp>
    </p:spTree>
    <p:extLst>
      <p:ext uri="{BB962C8B-B14F-4D97-AF65-F5344CB8AC3E}">
        <p14:creationId xmlns:p14="http://schemas.microsoft.com/office/powerpoint/2010/main" val="1199512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32</a:t>
            </a:fld>
            <a:endParaRPr lang="cs-CZ"/>
          </a:p>
        </p:txBody>
      </p:sp>
    </p:spTree>
    <p:extLst>
      <p:ext uri="{BB962C8B-B14F-4D97-AF65-F5344CB8AC3E}">
        <p14:creationId xmlns:p14="http://schemas.microsoft.com/office/powerpoint/2010/main" val="2307465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33</a:t>
            </a:fld>
            <a:endParaRPr lang="cs-CZ"/>
          </a:p>
        </p:txBody>
      </p:sp>
    </p:spTree>
    <p:extLst>
      <p:ext uri="{BB962C8B-B14F-4D97-AF65-F5344CB8AC3E}">
        <p14:creationId xmlns:p14="http://schemas.microsoft.com/office/powerpoint/2010/main" val="311592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35</a:t>
            </a:fld>
            <a:endParaRPr lang="cs-CZ"/>
          </a:p>
        </p:txBody>
      </p:sp>
    </p:spTree>
    <p:extLst>
      <p:ext uri="{BB962C8B-B14F-4D97-AF65-F5344CB8AC3E}">
        <p14:creationId xmlns:p14="http://schemas.microsoft.com/office/powerpoint/2010/main" val="381892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36</a:t>
            </a:fld>
            <a:endParaRPr lang="cs-CZ"/>
          </a:p>
        </p:txBody>
      </p:sp>
    </p:spTree>
    <p:extLst>
      <p:ext uri="{BB962C8B-B14F-4D97-AF65-F5344CB8AC3E}">
        <p14:creationId xmlns:p14="http://schemas.microsoft.com/office/powerpoint/2010/main" val="4052073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37</a:t>
            </a:fld>
            <a:endParaRPr lang="cs-CZ"/>
          </a:p>
        </p:txBody>
      </p:sp>
    </p:spTree>
    <p:extLst>
      <p:ext uri="{BB962C8B-B14F-4D97-AF65-F5344CB8AC3E}">
        <p14:creationId xmlns:p14="http://schemas.microsoft.com/office/powerpoint/2010/main" val="924946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38</a:t>
            </a:fld>
            <a:endParaRPr lang="cs-CZ"/>
          </a:p>
        </p:txBody>
      </p:sp>
    </p:spTree>
    <p:extLst>
      <p:ext uri="{BB962C8B-B14F-4D97-AF65-F5344CB8AC3E}">
        <p14:creationId xmlns:p14="http://schemas.microsoft.com/office/powerpoint/2010/main" val="3744569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39</a:t>
            </a:fld>
            <a:endParaRPr lang="cs-CZ"/>
          </a:p>
        </p:txBody>
      </p:sp>
    </p:spTree>
    <p:extLst>
      <p:ext uri="{BB962C8B-B14F-4D97-AF65-F5344CB8AC3E}">
        <p14:creationId xmlns:p14="http://schemas.microsoft.com/office/powerpoint/2010/main" val="1771842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40</a:t>
            </a:fld>
            <a:endParaRPr lang="cs-CZ"/>
          </a:p>
        </p:txBody>
      </p:sp>
    </p:spTree>
    <p:extLst>
      <p:ext uri="{BB962C8B-B14F-4D97-AF65-F5344CB8AC3E}">
        <p14:creationId xmlns:p14="http://schemas.microsoft.com/office/powerpoint/2010/main" val="2917636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43</a:t>
            </a:fld>
            <a:endParaRPr lang="cs-CZ" dirty="0"/>
          </a:p>
        </p:txBody>
      </p:sp>
    </p:spTree>
    <p:extLst>
      <p:ext uri="{BB962C8B-B14F-4D97-AF65-F5344CB8AC3E}">
        <p14:creationId xmlns:p14="http://schemas.microsoft.com/office/powerpoint/2010/main" val="86888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a:t>
            </a:fld>
            <a:endParaRPr lang="cs-CZ" dirty="0"/>
          </a:p>
        </p:txBody>
      </p:sp>
    </p:spTree>
    <p:extLst>
      <p:ext uri="{BB962C8B-B14F-4D97-AF65-F5344CB8AC3E}">
        <p14:creationId xmlns:p14="http://schemas.microsoft.com/office/powerpoint/2010/main" val="2245290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44</a:t>
            </a:fld>
            <a:endParaRPr lang="cs-CZ"/>
          </a:p>
        </p:txBody>
      </p:sp>
    </p:spTree>
    <p:extLst>
      <p:ext uri="{BB962C8B-B14F-4D97-AF65-F5344CB8AC3E}">
        <p14:creationId xmlns:p14="http://schemas.microsoft.com/office/powerpoint/2010/main" val="4003676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46</a:t>
            </a:fld>
            <a:endParaRPr lang="cs-CZ"/>
          </a:p>
        </p:txBody>
      </p:sp>
    </p:spTree>
    <p:extLst>
      <p:ext uri="{BB962C8B-B14F-4D97-AF65-F5344CB8AC3E}">
        <p14:creationId xmlns:p14="http://schemas.microsoft.com/office/powerpoint/2010/main" val="3931102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47</a:t>
            </a:fld>
            <a:endParaRPr lang="cs-CZ"/>
          </a:p>
        </p:txBody>
      </p:sp>
    </p:spTree>
    <p:extLst>
      <p:ext uri="{BB962C8B-B14F-4D97-AF65-F5344CB8AC3E}">
        <p14:creationId xmlns:p14="http://schemas.microsoft.com/office/powerpoint/2010/main" val="388349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a:t>
            </a:fld>
            <a:endParaRPr lang="cs-CZ" dirty="0"/>
          </a:p>
        </p:txBody>
      </p:sp>
    </p:spTree>
    <p:extLst>
      <p:ext uri="{BB962C8B-B14F-4D97-AF65-F5344CB8AC3E}">
        <p14:creationId xmlns:p14="http://schemas.microsoft.com/office/powerpoint/2010/main" val="225031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6</a:t>
            </a:fld>
            <a:endParaRPr lang="cs-CZ" dirty="0"/>
          </a:p>
        </p:txBody>
      </p:sp>
    </p:spTree>
    <p:extLst>
      <p:ext uri="{BB962C8B-B14F-4D97-AF65-F5344CB8AC3E}">
        <p14:creationId xmlns:p14="http://schemas.microsoft.com/office/powerpoint/2010/main" val="130691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7</a:t>
            </a:fld>
            <a:endParaRPr lang="cs-CZ"/>
          </a:p>
        </p:txBody>
      </p:sp>
    </p:spTree>
    <p:extLst>
      <p:ext uri="{BB962C8B-B14F-4D97-AF65-F5344CB8AC3E}">
        <p14:creationId xmlns:p14="http://schemas.microsoft.com/office/powerpoint/2010/main" val="243182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8</a:t>
            </a:fld>
            <a:endParaRPr lang="cs-CZ"/>
          </a:p>
        </p:txBody>
      </p:sp>
    </p:spTree>
    <p:extLst>
      <p:ext uri="{BB962C8B-B14F-4D97-AF65-F5344CB8AC3E}">
        <p14:creationId xmlns:p14="http://schemas.microsoft.com/office/powerpoint/2010/main" val="3246411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9</a:t>
            </a:fld>
            <a:endParaRPr lang="cs-CZ"/>
          </a:p>
        </p:txBody>
      </p:sp>
    </p:spTree>
    <p:extLst>
      <p:ext uri="{BB962C8B-B14F-4D97-AF65-F5344CB8AC3E}">
        <p14:creationId xmlns:p14="http://schemas.microsoft.com/office/powerpoint/2010/main" val="289265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86137D-6FF0-4517-9E84-164AF49A668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922F974-AC3E-4DA4-A4C8-3E79B1B611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6679C61-ED8A-4142-8663-2D34369FF995}"/>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99B6C7D3-8932-46F0-98FD-D38ED141E29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B6D9C0B-4191-4ECE-8D3C-6BC1F34C8778}"/>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81222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E1C48-11F8-4D20-B323-16F106A757C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82DB8A3-06C7-4142-BE70-5C84124A620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486612-FD10-4C0B-A903-AD89191E56C6}"/>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1B5D3F6D-866B-4DB5-BCCD-81A300A2502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FC9B237-76D4-465F-8471-EAD8C3414447}"/>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355968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CAEA192-3D33-49C6-B109-B05E38763C2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9ED1A9F-E4BB-4CF0-A0C8-19933BD3261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872A43-FE94-467F-A54A-DF2EDF448A3F}"/>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35C5FB2C-5EB9-4A11-8DE0-8BDB6B1E32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FEA2F3A-956A-41BC-B111-8DE2472B1A5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04684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377DE-B0FD-44D7-8875-1888A62AA9C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3F082FD-2621-49AC-9445-56C5294654B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DF12818-E60A-4F6D-BA47-3CBAB942F64D}"/>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F6495E8F-5134-4255-B756-C941A432D5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24866D3-2BD9-4BAB-909D-6396895AB94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352488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7B917-BA74-4DC5-88F8-F15E14C0740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22950C3-ECFB-417E-91DB-EF5DB8857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99F76A5-3F40-4DAA-A452-4D6CC6059FC6}"/>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DE608D83-1764-454C-9DCD-CAC398C070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1F781B9-B45A-48D6-A10E-32474476D9B0}"/>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20119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4ADB5-3ACE-4348-9FD7-7602CA09C97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A79669F-CBD2-4D4A-996C-D8F7B0789DD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7FFE6FB-CCB9-48AE-B715-A8C8F5EC227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755985F-3230-42B9-BF69-CF32C89B881E}"/>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6" name="Zástupný symbol pro zápatí 5">
            <a:extLst>
              <a:ext uri="{FF2B5EF4-FFF2-40B4-BE49-F238E27FC236}">
                <a16:creationId xmlns:a16="http://schemas.microsoft.com/office/drawing/2014/main" id="{FDDBBAE8-7411-49F5-929E-2CC6848B10B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956B61A-B23E-4668-9773-E0CB8CDAE423}"/>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34573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1D68B9-53D1-4514-8C33-198A07A7E25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D0F2E98-853E-4910-921C-D1A2BC90C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5235A50-0760-418F-91F7-5440DF6819D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FDCB37E-4BF2-4FAF-8B4E-7C50CDFA2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CA63823-47B2-40FE-BC71-A0F55ECE2AF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C1CEB68-3D52-4153-B57D-96E602B71DB5}"/>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8" name="Zástupný symbol pro zápatí 7">
            <a:extLst>
              <a:ext uri="{FF2B5EF4-FFF2-40B4-BE49-F238E27FC236}">
                <a16:creationId xmlns:a16="http://schemas.microsoft.com/office/drawing/2014/main" id="{F725F9D2-8317-4F60-A9A3-C6DE46486B5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45B2F3B-0734-4611-9811-951DC5BBA2FE}"/>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7947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29CD16-5C1C-4AAE-A34A-A22F0F8FB7E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0651D72-B9A0-4EDE-BF27-13A4FFB1629B}"/>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4" name="Zástupný symbol pro zápatí 3">
            <a:extLst>
              <a:ext uri="{FF2B5EF4-FFF2-40B4-BE49-F238E27FC236}">
                <a16:creationId xmlns:a16="http://schemas.microsoft.com/office/drawing/2014/main" id="{9DE48E17-5B05-4B72-AB71-FF8A7038837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EF91EFC-38DB-4172-A4AC-49A10DDFAA0C}"/>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16384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F4C367E-D4B0-484E-B5BC-528FF44C1A25}"/>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3" name="Zástupný symbol pro zápatí 2">
            <a:extLst>
              <a:ext uri="{FF2B5EF4-FFF2-40B4-BE49-F238E27FC236}">
                <a16:creationId xmlns:a16="http://schemas.microsoft.com/office/drawing/2014/main" id="{E8282D6C-BFB6-4647-BF4E-13A21900F30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E69DDE8-6101-45D5-8042-06A4877FEED7}"/>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70051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1B40AA-9337-447D-9DF7-D43946C13CD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743E0A7-57D3-4EE5-B671-177CFAB74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3928131-EDD7-4B0A-8A01-6F5B6D26C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23BD215-28A1-438C-81BD-E9D02F87A499}"/>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6" name="Zástupný symbol pro zápatí 5">
            <a:extLst>
              <a:ext uri="{FF2B5EF4-FFF2-40B4-BE49-F238E27FC236}">
                <a16:creationId xmlns:a16="http://schemas.microsoft.com/office/drawing/2014/main" id="{E4D35D53-6675-4E08-B8BC-584A91F3796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DF8F4B7-AA9C-41E3-B17F-F7881F86042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11543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DF0350-F1DE-4E6F-B6B2-0F68274565F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F7465A3-2FD9-407D-8353-133F6267C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EC03ECD-6FEF-4255-B2AB-C6A4AAA78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FD4A6C0-DE7B-43C3-BE00-793681276F21}"/>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6" name="Zástupný symbol pro zápatí 5">
            <a:extLst>
              <a:ext uri="{FF2B5EF4-FFF2-40B4-BE49-F238E27FC236}">
                <a16:creationId xmlns:a16="http://schemas.microsoft.com/office/drawing/2014/main" id="{E07E6225-4CE9-4570-9D2A-202E76002CB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546B69-E3CE-45C3-9247-3FA32DE6735D}"/>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28128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79858BF-699A-4832-AAA6-AF4377CED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4AF6CDE-FE4B-4B58-9E4F-EDE972610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4374380-E155-4320-9E8A-A90BA36DE5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97CA2BE8-B1E4-447A-811F-6FF02D40B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A2F3D5C-D258-4FF6-98E6-BBA4C5EA0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DDA67-0B94-46B9-B27B-6735431B91AA}" type="slidenum">
              <a:rPr lang="cs-CZ" smtClean="0"/>
              <a:t>‹#›</a:t>
            </a:fld>
            <a:endParaRPr lang="cs-CZ"/>
          </a:p>
        </p:txBody>
      </p:sp>
    </p:spTree>
    <p:extLst>
      <p:ext uri="{BB962C8B-B14F-4D97-AF65-F5344CB8AC3E}">
        <p14:creationId xmlns:p14="http://schemas.microsoft.com/office/powerpoint/2010/main" val="2508691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old.ndk.cz/formatovy-vybor-nd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loc.gov/pictures/collection/bbc/"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exif.regex.info/exif.cgi"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ettyimage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23.jpg"/><Relationship Id="rId9"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6.jpeg"/><Relationship Id="rId7" Type="http://schemas.openxmlformats.org/officeDocument/2006/relationships/image" Target="../media/image21.jpeg"/><Relationship Id="rId12"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20.jpg"/><Relationship Id="rId4" Type="http://schemas.openxmlformats.org/officeDocument/2006/relationships/image" Target="../media/image27.jpg"/><Relationship Id="rId9"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hyperlink" Target="https://www.svkkl.cz/en/ctenar/detail/164" TargetMode="Externa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artoteka.moravska-galerie.cz/#!/"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7.jpg"/><Relationship Id="rId7" Type="http://schemas.openxmlformats.org/officeDocument/2006/relationships/image" Target="../media/image23.jpg"/><Relationship Id="rId12"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0.jpg"/><Relationship Id="rId11" Type="http://schemas.openxmlformats.org/officeDocument/2006/relationships/image" Target="../media/image26.jpeg"/><Relationship Id="rId5" Type="http://schemas.openxmlformats.org/officeDocument/2006/relationships/image" Target="../media/image18.jpeg"/><Relationship Id="rId10" Type="http://schemas.openxmlformats.org/officeDocument/2006/relationships/image" Target="../media/image27.jpg"/><Relationship Id="rId4" Type="http://schemas.openxmlformats.org/officeDocument/2006/relationships/image" Target="../media/image21.jpeg"/><Relationship Id="rId9"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hyperlink" Target="https://www.clarifai.com/models/image-recognition-ai"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thing-translator.appspo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lab.softwarestudies.com/p/imageplot.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rtsexperiments.withgoogle.com/artpalett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gif"/><Relationship Id="rId4" Type="http://schemas.openxmlformats.org/officeDocument/2006/relationships/hyperlink" Target="https://labs.tineye.com/multicol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lens.google.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shutterstock.com/explore/showcase"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quickdraw.withgoogle.com/"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blog.google/topics/arts-culture/exploring-art-through-selfies-google-arts-culture/" TargetMode="External"/><Relationship Id="rId5" Type="http://schemas.openxmlformats.org/officeDocument/2006/relationships/hyperlink" Target="https://archief.ntr.nl/tuinderlusten/en.html" TargetMode="External"/><Relationship Id="rId4" Type="http://schemas.openxmlformats.org/officeDocument/2006/relationships/hyperlink" Target="https://artimageexplorationspace.com/"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tereo.nypl.org/" TargetMode="External"/><Relationship Id="rId3" Type="http://schemas.openxmlformats.org/officeDocument/2006/relationships/hyperlink" Target="https://digitalcollections.nypl.org/" TargetMode="External"/><Relationship Id="rId7" Type="http://schemas.openxmlformats.org/officeDocument/2006/relationships/hyperlink" Target="https://digitalcollections.nypl.org/items/510d47e1-6d8c-a3d9-e040-e00a18064a99#/?uuid=510d47e1-6d8c-a3d9-e040-e00a18064a99"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publicdomain.nypl.org/fifth-avenue/" TargetMode="External"/><Relationship Id="rId5" Type="http://schemas.openxmlformats.org/officeDocument/2006/relationships/hyperlink" Target="http://publicdomain.nypl.org/pd-visualization/" TargetMode="External"/><Relationship Id="rId4" Type="http://schemas.openxmlformats.org/officeDocument/2006/relationships/hyperlink" Target="https://www.nypl.org/research/collections/digital-collections/public-domain" TargetMode="External"/><Relationship Id="rId9" Type="http://schemas.openxmlformats.org/officeDocument/2006/relationships/hyperlink" Target="http://publicdomain.nypl.org/mansion-maniac/"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nm.cz/naprstkovo-muzeum-asijskych-africkych-a-americkych-kultur/knihovna-naprstkova-muzea/jine-fondy-knihovny-naprstkova-muze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liberec.rozhlas.cz/stary-jested-a-dalsi-fotopoklady-liberce-najdete-na-webu-knihovny-601139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loc.gov/picture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www.europeana.eu/c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0D6D20-2F4E-4486-80A0-0CE2D8F2C7AA}"/>
              </a:ext>
            </a:extLst>
          </p:cNvPr>
          <p:cNvSpPr>
            <a:spLocks noGrp="1"/>
          </p:cNvSpPr>
          <p:nvPr>
            <p:ph type="ctrTitle"/>
          </p:nvPr>
        </p:nvSpPr>
        <p:spPr>
          <a:xfrm>
            <a:off x="1524000" y="1637268"/>
            <a:ext cx="9144000" cy="2011454"/>
          </a:xfrm>
        </p:spPr>
        <p:txBody>
          <a:bodyPr>
            <a:normAutofit/>
          </a:bodyPr>
          <a:lstStyle/>
          <a:p>
            <a:r>
              <a:rPr lang="cs-CZ" dirty="0"/>
              <a:t>Informační </a:t>
            </a:r>
            <a:br>
              <a:rPr lang="cs-CZ" dirty="0"/>
            </a:br>
            <a:r>
              <a:rPr lang="cs-CZ" dirty="0"/>
              <a:t>prameny a fondy</a:t>
            </a:r>
          </a:p>
        </p:txBody>
      </p:sp>
      <p:sp>
        <p:nvSpPr>
          <p:cNvPr id="3" name="Podnadpis 2">
            <a:extLst>
              <a:ext uri="{FF2B5EF4-FFF2-40B4-BE49-F238E27FC236}">
                <a16:creationId xmlns:a16="http://schemas.microsoft.com/office/drawing/2014/main" id="{ED7B73D7-7718-4864-83BF-4A4A630DA977}"/>
              </a:ext>
            </a:extLst>
          </p:cNvPr>
          <p:cNvSpPr>
            <a:spLocks noGrp="1"/>
          </p:cNvSpPr>
          <p:nvPr>
            <p:ph type="subTitle" idx="1"/>
          </p:nvPr>
        </p:nvSpPr>
        <p:spPr>
          <a:xfrm>
            <a:off x="1524000" y="5220732"/>
            <a:ext cx="9144000" cy="915958"/>
          </a:xfrm>
        </p:spPr>
        <p:txBody>
          <a:bodyPr/>
          <a:lstStyle/>
          <a:p>
            <a:r>
              <a:rPr lang="cs-CZ" dirty="0"/>
              <a:t>Obrazové dokumenty</a:t>
            </a:r>
          </a:p>
          <a:p>
            <a:r>
              <a:rPr lang="cs-CZ" dirty="0"/>
              <a:t>8. 4. 2022</a:t>
            </a:r>
          </a:p>
        </p:txBody>
      </p:sp>
    </p:spTree>
    <p:extLst>
      <p:ext uri="{BB962C8B-B14F-4D97-AF65-F5344CB8AC3E}">
        <p14:creationId xmlns:p14="http://schemas.microsoft.com/office/powerpoint/2010/main" val="3412692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158305-4DF7-49C2-9DAA-9A6631F74DBA}"/>
              </a:ext>
            </a:extLst>
          </p:cNvPr>
          <p:cNvSpPr>
            <a:spLocks noGrp="1"/>
          </p:cNvSpPr>
          <p:nvPr>
            <p:ph type="title"/>
          </p:nvPr>
        </p:nvSpPr>
        <p:spPr/>
        <p:txBody>
          <a:bodyPr/>
          <a:lstStyle/>
          <a:p>
            <a:r>
              <a:rPr lang="cs-CZ" dirty="0"/>
              <a:t>Sbírky OD</a:t>
            </a:r>
          </a:p>
        </p:txBody>
      </p:sp>
      <p:sp>
        <p:nvSpPr>
          <p:cNvPr id="3" name="Zástupný obsah 2">
            <a:extLst>
              <a:ext uri="{FF2B5EF4-FFF2-40B4-BE49-F238E27FC236}">
                <a16:creationId xmlns:a16="http://schemas.microsoft.com/office/drawing/2014/main" id="{CC52B394-F092-40FF-8D58-B4CC36002BBC}"/>
              </a:ext>
            </a:extLst>
          </p:cNvPr>
          <p:cNvSpPr>
            <a:spLocks noGrp="1"/>
          </p:cNvSpPr>
          <p:nvPr>
            <p:ph idx="1"/>
          </p:nvPr>
        </p:nvSpPr>
        <p:spPr/>
        <p:txBody>
          <a:bodyPr/>
          <a:lstStyle/>
          <a:p>
            <a:pPr>
              <a:lnSpc>
                <a:spcPct val="110000"/>
              </a:lnSpc>
            </a:pPr>
            <a:r>
              <a:rPr lang="cs-CZ" i="1" dirty="0"/>
              <a:t>degradace nosiče</a:t>
            </a:r>
          </a:p>
          <a:p>
            <a:pPr>
              <a:lnSpc>
                <a:spcPct val="110000"/>
              </a:lnSpc>
            </a:pPr>
            <a:r>
              <a:rPr lang="cs-CZ" dirty="0"/>
              <a:t>digitalizace / </a:t>
            </a:r>
            <a:r>
              <a:rPr lang="cs-CZ" i="1" dirty="0"/>
              <a:t>born-digital</a:t>
            </a:r>
          </a:p>
          <a:p>
            <a:pPr>
              <a:lnSpc>
                <a:spcPct val="110000"/>
              </a:lnSpc>
            </a:pPr>
            <a:r>
              <a:rPr lang="cs-CZ" b="1" dirty="0"/>
              <a:t>formáty</a:t>
            </a:r>
            <a:r>
              <a:rPr lang="cs-CZ" dirty="0"/>
              <a:t>, úpravy,…</a:t>
            </a:r>
          </a:p>
          <a:p>
            <a:pPr>
              <a:lnSpc>
                <a:spcPct val="110000"/>
              </a:lnSpc>
            </a:pPr>
            <a:r>
              <a:rPr lang="cs-CZ" dirty="0"/>
              <a:t>tvorba </a:t>
            </a:r>
            <a:r>
              <a:rPr lang="cs-CZ" b="1" dirty="0"/>
              <a:t>metadat</a:t>
            </a:r>
          </a:p>
          <a:p>
            <a:pPr>
              <a:lnSpc>
                <a:spcPct val="110000"/>
              </a:lnSpc>
            </a:pPr>
            <a:r>
              <a:rPr lang="cs-CZ" dirty="0"/>
              <a:t>výběr platformy</a:t>
            </a:r>
          </a:p>
          <a:p>
            <a:pPr>
              <a:lnSpc>
                <a:spcPct val="110000"/>
              </a:lnSpc>
            </a:pPr>
            <a:r>
              <a:rPr lang="cs-CZ" dirty="0"/>
              <a:t>zpřístupnění</a:t>
            </a:r>
          </a:p>
        </p:txBody>
      </p:sp>
      <p:pic>
        <p:nvPicPr>
          <p:cNvPr id="5" name="Obrázek 4">
            <a:extLst>
              <a:ext uri="{FF2B5EF4-FFF2-40B4-BE49-F238E27FC236}">
                <a16:creationId xmlns:a16="http://schemas.microsoft.com/office/drawing/2014/main" id="{A2CCA10F-A721-4460-932C-092D6160002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21" y="2135447"/>
            <a:ext cx="5497689" cy="4357428"/>
          </a:xfrm>
          <a:prstGeom prst="rect">
            <a:avLst/>
          </a:prstGeom>
        </p:spPr>
      </p:pic>
    </p:spTree>
    <p:extLst>
      <p:ext uri="{BB962C8B-B14F-4D97-AF65-F5344CB8AC3E}">
        <p14:creationId xmlns:p14="http://schemas.microsoft.com/office/powerpoint/2010/main" val="1495604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A0223D-AFAF-435B-890A-475B29BCB984}"/>
              </a:ext>
            </a:extLst>
          </p:cNvPr>
          <p:cNvSpPr>
            <a:spLocks noGrp="1"/>
          </p:cNvSpPr>
          <p:nvPr>
            <p:ph type="title"/>
          </p:nvPr>
        </p:nvSpPr>
        <p:spPr/>
        <p:txBody>
          <a:bodyPr/>
          <a:lstStyle/>
          <a:p>
            <a:r>
              <a:rPr lang="cs-CZ" dirty="0"/>
              <a:t>Formáty obrazu</a:t>
            </a:r>
          </a:p>
        </p:txBody>
      </p:sp>
      <p:sp>
        <p:nvSpPr>
          <p:cNvPr id="3" name="Zástupný obsah 2">
            <a:extLst>
              <a:ext uri="{FF2B5EF4-FFF2-40B4-BE49-F238E27FC236}">
                <a16:creationId xmlns:a16="http://schemas.microsoft.com/office/drawing/2014/main" id="{6B2088B2-559E-41DE-8601-506D6D58425A}"/>
              </a:ext>
            </a:extLst>
          </p:cNvPr>
          <p:cNvSpPr>
            <a:spLocks noGrp="1"/>
          </p:cNvSpPr>
          <p:nvPr>
            <p:ph idx="1"/>
          </p:nvPr>
        </p:nvSpPr>
        <p:spPr/>
        <p:txBody>
          <a:bodyPr>
            <a:normAutofit/>
          </a:bodyPr>
          <a:lstStyle/>
          <a:p>
            <a:pPr>
              <a:lnSpc>
                <a:spcPct val="110000"/>
              </a:lnSpc>
            </a:pPr>
            <a:r>
              <a:rPr lang="cs-CZ" dirty="0"/>
              <a:t>klasické formáty a jejich vlastnosti </a:t>
            </a:r>
            <a:r>
              <a:rPr lang="cs-CZ" i="1" dirty="0"/>
              <a:t>(JPG, PNG, GIF...)</a:t>
            </a:r>
          </a:p>
          <a:p>
            <a:pPr>
              <a:lnSpc>
                <a:spcPct val="110000"/>
              </a:lnSpc>
            </a:pPr>
            <a:r>
              <a:rPr lang="cs-CZ" dirty="0"/>
              <a:t>my se setkáváme i s </a:t>
            </a:r>
            <a:r>
              <a:rPr lang="cs-CZ" dirty="0">
                <a:hlinkClick r:id="rId3"/>
              </a:rPr>
              <a:t>dalšími formáty</a:t>
            </a:r>
            <a:endParaRPr lang="cs-CZ" dirty="0"/>
          </a:p>
          <a:p>
            <a:pPr>
              <a:lnSpc>
                <a:spcPct val="110000"/>
              </a:lnSpc>
            </a:pPr>
            <a:r>
              <a:rPr lang="cs-CZ" dirty="0">
                <a:latin typeface="Work Sans Light" panose="00000400000000000000" pitchFamily="2" charset="-18"/>
              </a:rPr>
              <a:t>RAW – proprietární </a:t>
            </a:r>
            <a:r>
              <a:rPr lang="cs-CZ" sz="2000" i="1" dirty="0">
                <a:latin typeface="Work Sans Light" panose="00000400000000000000" pitchFamily="2" charset="-18"/>
              </a:rPr>
              <a:t>(NRAW...)</a:t>
            </a:r>
            <a:endParaRPr lang="cs-CZ" i="1" dirty="0">
              <a:latin typeface="Work Sans Light" panose="00000400000000000000" pitchFamily="2" charset="-18"/>
            </a:endParaRPr>
          </a:p>
          <a:p>
            <a:pPr>
              <a:lnSpc>
                <a:spcPct val="110000"/>
              </a:lnSpc>
            </a:pPr>
            <a:r>
              <a:rPr lang="cs-CZ" dirty="0">
                <a:latin typeface="Work Sans Light" panose="00000400000000000000" pitchFamily="2" charset="-18"/>
              </a:rPr>
              <a:t>DNG – digitální negativ, otevřený </a:t>
            </a:r>
            <a:r>
              <a:rPr lang="cs-CZ" sz="1800" dirty="0">
                <a:latin typeface="Work Sans Light" panose="00000400000000000000" pitchFamily="2" charset="-18"/>
              </a:rPr>
              <a:t>(2004)</a:t>
            </a:r>
          </a:p>
          <a:p>
            <a:pPr>
              <a:lnSpc>
                <a:spcPct val="110000"/>
              </a:lnSpc>
            </a:pPr>
            <a:r>
              <a:rPr lang="cs-CZ" dirty="0">
                <a:latin typeface="Work Sans Light" panose="00000400000000000000" pitchFamily="2" charset="-18"/>
              </a:rPr>
              <a:t>TIFF – tagged image, ISO norma, trvalost </a:t>
            </a:r>
            <a:r>
              <a:rPr lang="cs-CZ" sz="1800" dirty="0">
                <a:latin typeface="Work Sans Light" panose="00000400000000000000" pitchFamily="2" charset="-18"/>
              </a:rPr>
              <a:t>(80. léta)</a:t>
            </a:r>
          </a:p>
          <a:p>
            <a:pPr marL="0" indent="0">
              <a:lnSpc>
                <a:spcPct val="110000"/>
              </a:lnSpc>
              <a:buNone/>
            </a:pPr>
            <a:endParaRPr lang="cs-CZ" dirty="0"/>
          </a:p>
          <a:p>
            <a:pPr marL="514350" indent="-514350">
              <a:lnSpc>
                <a:spcPct val="110000"/>
              </a:lnSpc>
              <a:buFont typeface="+mj-lt"/>
              <a:buAutoNum type="arabicPeriod"/>
            </a:pPr>
            <a:r>
              <a:rPr lang="cs-CZ" dirty="0">
                <a:hlinkClick r:id="rId4"/>
              </a:rPr>
              <a:t>Ukázka formátů na příkladu LoC sportovních kartiček</a:t>
            </a:r>
            <a:endParaRPr lang="cs-CZ" dirty="0"/>
          </a:p>
          <a:p>
            <a:pPr>
              <a:lnSpc>
                <a:spcPct val="110000"/>
              </a:lnSpc>
            </a:pPr>
            <a:endParaRPr lang="cs-CZ" dirty="0"/>
          </a:p>
          <a:p>
            <a:pPr>
              <a:lnSpc>
                <a:spcPct val="110000"/>
              </a:lnSpc>
            </a:pPr>
            <a:endParaRPr lang="cs-CZ" dirty="0"/>
          </a:p>
        </p:txBody>
      </p:sp>
      <p:pic>
        <p:nvPicPr>
          <p:cNvPr id="4" name="Obrázek 3">
            <a:extLst>
              <a:ext uri="{FF2B5EF4-FFF2-40B4-BE49-F238E27FC236}">
                <a16:creationId xmlns:a16="http://schemas.microsoft.com/office/drawing/2014/main" id="{DFA5132A-3B58-47E5-8AC9-29686E6F710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6249176" y="5724758"/>
            <a:ext cx="634019" cy="904410"/>
          </a:xfrm>
          <a:prstGeom prst="rect">
            <a:avLst/>
          </a:prstGeom>
        </p:spPr>
      </p:pic>
    </p:spTree>
    <p:extLst>
      <p:ext uri="{BB962C8B-B14F-4D97-AF65-F5344CB8AC3E}">
        <p14:creationId xmlns:p14="http://schemas.microsoft.com/office/powerpoint/2010/main" val="124638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2A33"/>
        </a:solidFill>
        <a:effectLst/>
      </p:bgPr>
    </p:bg>
    <p:spTree>
      <p:nvGrpSpPr>
        <p:cNvPr id="1" name=""/>
        <p:cNvGrpSpPr/>
        <p:nvPr/>
      </p:nvGrpSpPr>
      <p:grpSpPr>
        <a:xfrm>
          <a:off x="0" y="0"/>
          <a:ext cx="0" cy="0"/>
          <a:chOff x="0" y="0"/>
          <a:chExt cx="0" cy="0"/>
        </a:xfrm>
      </p:grpSpPr>
      <p:pic>
        <p:nvPicPr>
          <p:cNvPr id="3" name="Obrázek 2" descr="Ukázka kolekce obrazových dokumentů po digitalizaci. Snímek zobrazuje desítky náhledů sportovních kartiček digitalizovaných v projektu kongresové knihovny.">
            <a:extLst>
              <a:ext uri="{FF2B5EF4-FFF2-40B4-BE49-F238E27FC236}">
                <a16:creationId xmlns:a16="http://schemas.microsoft.com/office/drawing/2014/main" id="{C552BAAD-CB72-47D5-A3D3-55A76DE25FA6}"/>
              </a:ext>
            </a:extLst>
          </p:cNvPr>
          <p:cNvPicPr>
            <a:picLocks noChangeAspect="1"/>
          </p:cNvPicPr>
          <p:nvPr/>
        </p:nvPicPr>
        <p:blipFill>
          <a:blip r:embed="rId2"/>
          <a:stretch>
            <a:fillRect/>
          </a:stretch>
        </p:blipFill>
        <p:spPr>
          <a:xfrm>
            <a:off x="1912886" y="0"/>
            <a:ext cx="8366228" cy="6858000"/>
          </a:xfrm>
          <a:prstGeom prst="rect">
            <a:avLst/>
          </a:prstGeom>
        </p:spPr>
      </p:pic>
    </p:spTree>
    <p:extLst>
      <p:ext uri="{BB962C8B-B14F-4D97-AF65-F5344CB8AC3E}">
        <p14:creationId xmlns:p14="http://schemas.microsoft.com/office/powerpoint/2010/main" val="1442707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E4830-8961-47F0-B494-0BC3711E0AFE}"/>
              </a:ext>
            </a:extLst>
          </p:cNvPr>
          <p:cNvSpPr>
            <a:spLocks noGrp="1"/>
          </p:cNvSpPr>
          <p:nvPr>
            <p:ph type="title"/>
          </p:nvPr>
        </p:nvSpPr>
        <p:spPr/>
        <p:txBody>
          <a:bodyPr/>
          <a:lstStyle/>
          <a:p>
            <a:r>
              <a:rPr lang="cs-CZ" dirty="0"/>
              <a:t>Metadatový popis</a:t>
            </a:r>
          </a:p>
        </p:txBody>
      </p:sp>
      <p:sp>
        <p:nvSpPr>
          <p:cNvPr id="3" name="Zástupný obsah 2">
            <a:extLst>
              <a:ext uri="{FF2B5EF4-FFF2-40B4-BE49-F238E27FC236}">
                <a16:creationId xmlns:a16="http://schemas.microsoft.com/office/drawing/2014/main" id="{B485383D-E233-453F-9A2D-4941B6CAB424}"/>
              </a:ext>
            </a:extLst>
          </p:cNvPr>
          <p:cNvSpPr>
            <a:spLocks noGrp="1"/>
          </p:cNvSpPr>
          <p:nvPr>
            <p:ph idx="1"/>
          </p:nvPr>
        </p:nvSpPr>
        <p:spPr/>
        <p:txBody>
          <a:bodyPr/>
          <a:lstStyle/>
          <a:p>
            <a:pPr>
              <a:lnSpc>
                <a:spcPct val="110000"/>
              </a:lnSpc>
            </a:pPr>
            <a:r>
              <a:rPr lang="cs-CZ" dirty="0"/>
              <a:t>nutné přidat </a:t>
            </a:r>
            <a:r>
              <a:rPr lang="cs-CZ" dirty="0">
                <a:highlight>
                  <a:srgbClr val="FFFF00"/>
                </a:highlight>
              </a:rPr>
              <a:t>metadata</a:t>
            </a:r>
            <a:r>
              <a:rPr lang="cs-CZ" dirty="0"/>
              <a:t> – </a:t>
            </a:r>
            <a:r>
              <a:rPr lang="cs-CZ" i="1" dirty="0"/>
              <a:t>ručně nebo automatizovaně</a:t>
            </a:r>
          </a:p>
          <a:p>
            <a:pPr>
              <a:lnSpc>
                <a:spcPct val="110000"/>
              </a:lnSpc>
            </a:pPr>
            <a:r>
              <a:rPr lang="cs-CZ" dirty="0"/>
              <a:t>jaké mají obrázky metadata?</a:t>
            </a:r>
          </a:p>
          <a:p>
            <a:pPr>
              <a:lnSpc>
                <a:spcPct val="110000"/>
              </a:lnSpc>
            </a:pPr>
            <a:r>
              <a:rPr lang="cs-CZ" i="1" dirty="0"/>
              <a:t>interní/externí</a:t>
            </a:r>
          </a:p>
          <a:p>
            <a:pPr>
              <a:lnSpc>
                <a:spcPct val="110000"/>
              </a:lnSpc>
            </a:pPr>
            <a:r>
              <a:rPr lang="cs-CZ" i="1" dirty="0"/>
              <a:t>EXIF</a:t>
            </a:r>
          </a:p>
        </p:txBody>
      </p:sp>
      <p:grpSp>
        <p:nvGrpSpPr>
          <p:cNvPr id="6" name="Skupina 5">
            <a:extLst>
              <a:ext uri="{FF2B5EF4-FFF2-40B4-BE49-F238E27FC236}">
                <a16:creationId xmlns:a16="http://schemas.microsoft.com/office/drawing/2014/main" id="{7430E813-0809-49FD-B385-6A0ABD2B5DFB}"/>
              </a:ext>
              <a:ext uri="{C183D7F6-B498-43B3-948B-1728B52AA6E4}">
                <adec:decorative xmlns:adec="http://schemas.microsoft.com/office/drawing/2017/decorative" val="1"/>
              </a:ext>
            </a:extLst>
          </p:cNvPr>
          <p:cNvGrpSpPr/>
          <p:nvPr/>
        </p:nvGrpSpPr>
        <p:grpSpPr>
          <a:xfrm>
            <a:off x="4538134" y="4001294"/>
            <a:ext cx="7055555" cy="2310606"/>
            <a:chOff x="4572001" y="4001294"/>
            <a:chExt cx="7055555" cy="2310606"/>
          </a:xfrm>
        </p:grpSpPr>
        <p:sp>
          <p:nvSpPr>
            <p:cNvPr id="5" name="Obdélník 4">
              <a:extLst>
                <a:ext uri="{FF2B5EF4-FFF2-40B4-BE49-F238E27FC236}">
                  <a16:creationId xmlns:a16="http://schemas.microsoft.com/office/drawing/2014/main" id="{3095C34C-8EC3-4FFE-812C-2CC6FABEC16F}"/>
                </a:ext>
              </a:extLst>
            </p:cNvPr>
            <p:cNvSpPr/>
            <p:nvPr/>
          </p:nvSpPr>
          <p:spPr>
            <a:xfrm>
              <a:off x="4572001" y="4001294"/>
              <a:ext cx="7055555" cy="2310606"/>
            </a:xfrm>
            <a:prstGeom prst="rect">
              <a:avLst/>
            </a:prstGeom>
            <a:solidFill>
              <a:schemeClr val="accent4">
                <a:lumMod val="40000"/>
                <a:lumOff val="6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2C261BAA-60A5-445E-8C10-5D329B4AD4FE}"/>
                </a:ext>
              </a:extLst>
            </p:cNvPr>
            <p:cNvSpPr txBox="1"/>
            <p:nvPr/>
          </p:nvSpPr>
          <p:spPr>
            <a:xfrm>
              <a:off x="4820357" y="4218855"/>
              <a:ext cx="6807199" cy="1830822"/>
            </a:xfrm>
            <a:prstGeom prst="rect">
              <a:avLst/>
            </a:prstGeom>
            <a:noFill/>
          </p:spPr>
          <p:txBody>
            <a:bodyPr wrap="square" rtlCol="0">
              <a:spAutoFit/>
            </a:bodyPr>
            <a:lstStyle/>
            <a:p>
              <a:pPr>
                <a:lnSpc>
                  <a:spcPct val="120000"/>
                </a:lnSpc>
              </a:pPr>
              <a:r>
                <a:rPr lang="cs-CZ" sz="2400" b="1" dirty="0"/>
                <a:t>EXIF</a:t>
              </a:r>
            </a:p>
            <a:p>
              <a:pPr>
                <a:lnSpc>
                  <a:spcPct val="120000"/>
                </a:lnSpc>
              </a:pPr>
              <a:r>
                <a:rPr lang="cs-CZ" sz="2400" dirty="0">
                  <a:hlinkClick r:id="rId3"/>
                </a:rPr>
                <a:t>http://exif.regex.info/exif.cgi</a:t>
              </a:r>
              <a:endParaRPr lang="cs-CZ" sz="2400" dirty="0"/>
            </a:p>
            <a:p>
              <a:pPr>
                <a:lnSpc>
                  <a:spcPct val="120000"/>
                </a:lnSpc>
              </a:pPr>
              <a:r>
                <a:rPr lang="cs-CZ" sz="2400" i="1" dirty="0"/>
                <a:t>exchangeable image file format</a:t>
              </a:r>
            </a:p>
            <a:p>
              <a:pPr>
                <a:lnSpc>
                  <a:spcPct val="120000"/>
                </a:lnSpc>
              </a:pPr>
              <a:r>
                <a:rPr lang="cs-CZ" sz="2400" dirty="0"/>
                <a:t>specifikace metadat pro uložení do obrazu</a:t>
              </a:r>
            </a:p>
          </p:txBody>
        </p:sp>
      </p:grpSp>
    </p:spTree>
    <p:extLst>
      <p:ext uri="{BB962C8B-B14F-4D97-AF65-F5344CB8AC3E}">
        <p14:creationId xmlns:p14="http://schemas.microsoft.com/office/powerpoint/2010/main" val="312246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rázek stažený z veřejného úložiště. Je na něm zachycena rodina na výletě, pózující v plynových maskách. To je pouze vizuální informace, kterou získáme z dokumentu. Mnohé informace jsou ale přímo v souboru uloženy a nejsou na první pohled vidět - tzv. interní metadata.">
            <a:extLst>
              <a:ext uri="{FF2B5EF4-FFF2-40B4-BE49-F238E27FC236}">
                <a16:creationId xmlns:a16="http://schemas.microsoft.com/office/drawing/2014/main" id="{4813224A-A21E-488F-85DB-57F3177EBA5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320" y="733213"/>
            <a:ext cx="8087360" cy="5391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107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Ukázka interních EXIF metadat z předchozí fotografie - kde byla fotka pořízena, jakým zařízením, kdy a tak dále. Na obrázku je výpis z nástroje pro čtení EXIF metadat.">
            <a:extLst>
              <a:ext uri="{FF2B5EF4-FFF2-40B4-BE49-F238E27FC236}">
                <a16:creationId xmlns:a16="http://schemas.microsoft.com/office/drawing/2014/main" id="{425A427C-3192-443F-8972-5F4D3D234D30}"/>
              </a:ext>
            </a:extLst>
          </p:cNvPr>
          <p:cNvPicPr>
            <a:picLocks noChangeAspect="1"/>
          </p:cNvPicPr>
          <p:nvPr/>
        </p:nvPicPr>
        <p:blipFill>
          <a:blip r:embed="rId3"/>
          <a:stretch>
            <a:fillRect/>
          </a:stretch>
        </p:blipFill>
        <p:spPr>
          <a:xfrm>
            <a:off x="3199996" y="323416"/>
            <a:ext cx="5792008" cy="6211167"/>
          </a:xfrm>
          <a:prstGeom prst="rect">
            <a:avLst/>
          </a:prstGeom>
        </p:spPr>
      </p:pic>
    </p:spTree>
    <p:extLst>
      <p:ext uri="{BB962C8B-B14F-4D97-AF65-F5344CB8AC3E}">
        <p14:creationId xmlns:p14="http://schemas.microsoft.com/office/powerpoint/2010/main" val="415702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descr="Obrázek ukazuje kupu mnoha nepopsaných a neorganizovaných fotografií, nejspíše z rodinného archivu, v papírové, fyzické podobě. Slouží jen jako ilustrace pro další část přednášky k tvorbě metadat.">
            <a:extLst>
              <a:ext uri="{FF2B5EF4-FFF2-40B4-BE49-F238E27FC236}">
                <a16:creationId xmlns:a16="http://schemas.microsoft.com/office/drawing/2014/main" id="{005868FA-42E1-471A-A3FB-F8D21E496D49}"/>
              </a:ext>
            </a:extLst>
          </p:cNvPr>
          <p:cNvGrpSpPr/>
          <p:nvPr/>
        </p:nvGrpSpPr>
        <p:grpSpPr>
          <a:xfrm>
            <a:off x="1107440" y="622804"/>
            <a:ext cx="9832617" cy="5870206"/>
            <a:chOff x="1107440" y="622804"/>
            <a:chExt cx="9832617" cy="5870206"/>
          </a:xfrm>
        </p:grpSpPr>
        <p:pic>
          <p:nvPicPr>
            <p:cNvPr id="2" name="Obrázek 1" descr="Obsah obrázku text, fotka, stůl, nastavit&#10;&#10;Popis byl vytvořen automaticky">
              <a:extLst>
                <a:ext uri="{FF2B5EF4-FFF2-40B4-BE49-F238E27FC236}">
                  <a16:creationId xmlns:a16="http://schemas.microsoft.com/office/drawing/2014/main" id="{5FA37EF1-F6B5-44F1-BCC7-D2B8C0588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0941">
              <a:off x="1107440" y="622804"/>
              <a:ext cx="4384593" cy="4864366"/>
            </a:xfrm>
            <a:prstGeom prst="rect">
              <a:avLst/>
            </a:prstGeom>
          </p:spPr>
        </p:pic>
        <p:pic>
          <p:nvPicPr>
            <p:cNvPr id="3" name="Obrázek 2" descr="Obsah obrázku text, fotka, stůl, nastavit&#10;&#10;Popis byl vytvořen automaticky">
              <a:extLst>
                <a:ext uri="{FF2B5EF4-FFF2-40B4-BE49-F238E27FC236}">
                  <a16:creationId xmlns:a16="http://schemas.microsoft.com/office/drawing/2014/main" id="{6025E46E-58E6-4197-935C-6593AE27A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0" y="1628644"/>
              <a:ext cx="4384593" cy="4864366"/>
            </a:xfrm>
            <a:prstGeom prst="rect">
              <a:avLst/>
            </a:prstGeom>
          </p:spPr>
        </p:pic>
        <p:pic>
          <p:nvPicPr>
            <p:cNvPr id="4" name="Obrázek 3" descr="Obsah obrázku text, fotka, stůl, nastavit&#10;&#10;Popis byl vytvořen automaticky">
              <a:extLst>
                <a:ext uri="{FF2B5EF4-FFF2-40B4-BE49-F238E27FC236}">
                  <a16:creationId xmlns:a16="http://schemas.microsoft.com/office/drawing/2014/main" id="{8127E5E4-D301-4F59-BE16-931B81457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40069">
              <a:off x="6555464" y="797421"/>
              <a:ext cx="4384593" cy="4864366"/>
            </a:xfrm>
            <a:prstGeom prst="rect">
              <a:avLst/>
            </a:prstGeom>
          </p:spPr>
        </p:pic>
      </p:grpSp>
    </p:spTree>
    <p:extLst>
      <p:ext uri="{BB962C8B-B14F-4D97-AF65-F5344CB8AC3E}">
        <p14:creationId xmlns:p14="http://schemas.microsoft.com/office/powerpoint/2010/main" val="211355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CF8AC7-60B4-476B-98FA-8C11CC9478AA}"/>
              </a:ext>
            </a:extLst>
          </p:cNvPr>
          <p:cNvSpPr>
            <a:spLocks noGrp="1"/>
          </p:cNvSpPr>
          <p:nvPr>
            <p:ph type="title"/>
          </p:nvPr>
        </p:nvSpPr>
        <p:spPr/>
        <p:txBody>
          <a:bodyPr/>
          <a:lstStyle/>
          <a:p>
            <a:r>
              <a:rPr lang="cs-CZ" dirty="0">
                <a:highlight>
                  <a:srgbClr val="FF0000"/>
                </a:highlight>
              </a:rPr>
              <a:t>Ruční</a:t>
            </a:r>
            <a:r>
              <a:rPr lang="cs-CZ" dirty="0"/>
              <a:t> tvorba metadat</a:t>
            </a:r>
          </a:p>
        </p:txBody>
      </p:sp>
      <p:sp>
        <p:nvSpPr>
          <p:cNvPr id="3" name="Zástupný obsah 2">
            <a:extLst>
              <a:ext uri="{FF2B5EF4-FFF2-40B4-BE49-F238E27FC236}">
                <a16:creationId xmlns:a16="http://schemas.microsoft.com/office/drawing/2014/main" id="{7328E734-6233-4634-A806-C0EE4EF189ED}"/>
              </a:ext>
            </a:extLst>
          </p:cNvPr>
          <p:cNvSpPr>
            <a:spLocks noGrp="1"/>
          </p:cNvSpPr>
          <p:nvPr>
            <p:ph idx="1"/>
          </p:nvPr>
        </p:nvSpPr>
        <p:spPr/>
        <p:txBody>
          <a:bodyPr/>
          <a:lstStyle/>
          <a:p>
            <a:pPr>
              <a:lnSpc>
                <a:spcPct val="110000"/>
              </a:lnSpc>
            </a:pPr>
            <a:r>
              <a:rPr lang="cs-CZ" dirty="0"/>
              <a:t>ruční tvorba různých metadat</a:t>
            </a:r>
          </a:p>
          <a:p>
            <a:pPr>
              <a:lnSpc>
                <a:spcPct val="110000"/>
              </a:lnSpc>
            </a:pPr>
            <a:r>
              <a:rPr lang="cs-CZ" dirty="0"/>
              <a:t>popisné a věcné údaje</a:t>
            </a:r>
          </a:p>
          <a:p>
            <a:pPr>
              <a:lnSpc>
                <a:spcPct val="110000"/>
              </a:lnSpc>
            </a:pPr>
            <a:r>
              <a:rPr lang="cs-CZ" i="1" dirty="0"/>
              <a:t>i pro vyhledávání...</a:t>
            </a:r>
          </a:p>
          <a:p>
            <a:pPr>
              <a:lnSpc>
                <a:spcPct val="110000"/>
              </a:lnSpc>
            </a:pPr>
            <a:endParaRPr lang="cs-CZ" i="1" dirty="0"/>
          </a:p>
          <a:p>
            <a:pPr>
              <a:lnSpc>
                <a:spcPct val="110000"/>
              </a:lnSpc>
            </a:pPr>
            <a:r>
              <a:rPr lang="cs-CZ" dirty="0"/>
              <a:t>značně náročná činnost</a:t>
            </a:r>
          </a:p>
          <a:p>
            <a:pPr>
              <a:lnSpc>
                <a:spcPct val="110000"/>
              </a:lnSpc>
            </a:pPr>
            <a:r>
              <a:rPr lang="cs-CZ" i="1" dirty="0">
                <a:highlight>
                  <a:srgbClr val="FFFF00"/>
                </a:highlight>
              </a:rPr>
              <a:t>kdo to provádí?</a:t>
            </a:r>
          </a:p>
          <a:p>
            <a:endParaRPr lang="cs-CZ" dirty="0"/>
          </a:p>
        </p:txBody>
      </p:sp>
      <p:pic>
        <p:nvPicPr>
          <p:cNvPr id="5" name="Obrázek 4">
            <a:extLst>
              <a:ext uri="{FF2B5EF4-FFF2-40B4-BE49-F238E27FC236}">
                <a16:creationId xmlns:a16="http://schemas.microsoft.com/office/drawing/2014/main" id="{5FED4BD4-F001-41BB-BF61-B9ACBC83F3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481" y="523165"/>
            <a:ext cx="3755881" cy="5845018"/>
          </a:xfrm>
          <a:prstGeom prst="rect">
            <a:avLst/>
          </a:prstGeom>
        </p:spPr>
      </p:pic>
    </p:spTree>
    <p:extLst>
      <p:ext uri="{BB962C8B-B14F-4D97-AF65-F5344CB8AC3E}">
        <p14:creationId xmlns:p14="http://schemas.microsoft.com/office/powerpoint/2010/main" val="103030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CF8AC7-60B4-476B-98FA-8C11CC9478AA}"/>
              </a:ext>
            </a:extLst>
          </p:cNvPr>
          <p:cNvSpPr>
            <a:spLocks noGrp="1"/>
          </p:cNvSpPr>
          <p:nvPr>
            <p:ph type="title"/>
          </p:nvPr>
        </p:nvSpPr>
        <p:spPr/>
        <p:txBody>
          <a:bodyPr/>
          <a:lstStyle/>
          <a:p>
            <a:r>
              <a:rPr lang="cs-CZ" dirty="0"/>
              <a:t>Ruční tvorba metadat</a:t>
            </a:r>
          </a:p>
        </p:txBody>
      </p:sp>
      <p:sp>
        <p:nvSpPr>
          <p:cNvPr id="3" name="Zástupný obsah 2">
            <a:extLst>
              <a:ext uri="{FF2B5EF4-FFF2-40B4-BE49-F238E27FC236}">
                <a16:creationId xmlns:a16="http://schemas.microsoft.com/office/drawing/2014/main" id="{7328E734-6233-4634-A806-C0EE4EF189ED}"/>
              </a:ext>
            </a:extLst>
          </p:cNvPr>
          <p:cNvSpPr>
            <a:spLocks noGrp="1"/>
          </p:cNvSpPr>
          <p:nvPr>
            <p:ph idx="1"/>
          </p:nvPr>
        </p:nvSpPr>
        <p:spPr/>
        <p:txBody>
          <a:bodyPr/>
          <a:lstStyle/>
          <a:p>
            <a:pPr>
              <a:lnSpc>
                <a:spcPct val="110000"/>
              </a:lnSpc>
            </a:pPr>
            <a:r>
              <a:rPr lang="cs-CZ" dirty="0"/>
              <a:t>značně náročná činnost</a:t>
            </a:r>
          </a:p>
          <a:p>
            <a:pPr>
              <a:lnSpc>
                <a:spcPct val="110000"/>
              </a:lnSpc>
            </a:pPr>
            <a:r>
              <a:rPr lang="cs-CZ" i="1" dirty="0">
                <a:highlight>
                  <a:srgbClr val="FFFF00"/>
                </a:highlight>
              </a:rPr>
              <a:t>kdo to provádí?</a:t>
            </a:r>
          </a:p>
          <a:p>
            <a:pPr>
              <a:lnSpc>
                <a:spcPct val="110000"/>
              </a:lnSpc>
            </a:pPr>
            <a:r>
              <a:rPr lang="cs-CZ" dirty="0"/>
              <a:t>archivy, muzea, knihovny, galerie</a:t>
            </a:r>
          </a:p>
          <a:p>
            <a:pPr>
              <a:lnSpc>
                <a:spcPct val="110000"/>
              </a:lnSpc>
            </a:pPr>
            <a:r>
              <a:rPr lang="cs-CZ" dirty="0"/>
              <a:t>komerční subjekty, které potřebují přesnost</a:t>
            </a:r>
          </a:p>
          <a:p>
            <a:pPr>
              <a:lnSpc>
                <a:spcPct val="110000"/>
              </a:lnSpc>
            </a:pPr>
            <a:r>
              <a:rPr lang="cs-CZ" dirty="0"/>
              <a:t>většinou kombinují ruční a automatizované přístupy</a:t>
            </a:r>
          </a:p>
          <a:p>
            <a:pPr>
              <a:lnSpc>
                <a:spcPct val="110000"/>
              </a:lnSpc>
            </a:pPr>
            <a:r>
              <a:rPr lang="cs-CZ" dirty="0">
                <a:hlinkClick r:id="rId3"/>
              </a:rPr>
              <a:t>Příklad komerční fotobanky </a:t>
            </a:r>
            <a:r>
              <a:rPr lang="cs-CZ" dirty="0" err="1">
                <a:hlinkClick r:id="rId3"/>
              </a:rPr>
              <a:t>GettyImages</a:t>
            </a:r>
            <a:endParaRPr lang="cs-CZ" dirty="0"/>
          </a:p>
          <a:p>
            <a:pPr>
              <a:lnSpc>
                <a:spcPct val="110000"/>
              </a:lnSpc>
            </a:pPr>
            <a:endParaRPr lang="cs-CZ" dirty="0"/>
          </a:p>
        </p:txBody>
      </p:sp>
      <p:pic>
        <p:nvPicPr>
          <p:cNvPr id="4" name="Obrázek 3">
            <a:extLst>
              <a:ext uri="{FF2B5EF4-FFF2-40B4-BE49-F238E27FC236}">
                <a16:creationId xmlns:a16="http://schemas.microsoft.com/office/drawing/2014/main" id="{4B0BD1DC-004B-4E4F-B1AC-8034B59ED35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6473" t="14546" r="54853" b="11970"/>
          <a:stretch/>
        </p:blipFill>
        <p:spPr>
          <a:xfrm>
            <a:off x="4616648" y="5141656"/>
            <a:ext cx="634019" cy="904410"/>
          </a:xfrm>
          <a:prstGeom prst="rect">
            <a:avLst/>
          </a:prstGeom>
        </p:spPr>
      </p:pic>
    </p:spTree>
    <p:extLst>
      <p:ext uri="{BB962C8B-B14F-4D97-AF65-F5344CB8AC3E}">
        <p14:creationId xmlns:p14="http://schemas.microsoft.com/office/powerpoint/2010/main" val="3810149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Ukázka z komerční fotobanky, kde lze vyhledávat podle specifických filtrů a dotazů: například mohu chtít zobazit jen fotografie, na kterých je pes a tři lidé, z čehož dva lidé jsou Asiaté a děti. Abych toto vyhledávání mohl provést, musely být nejprve všechny fotografie velmi pečlivě popsány metadaty - v tomto případě z velké části ručně.">
            <a:extLst>
              <a:ext uri="{FF2B5EF4-FFF2-40B4-BE49-F238E27FC236}">
                <a16:creationId xmlns:a16="http://schemas.microsoft.com/office/drawing/2014/main" id="{7547AE53-0A72-449D-B287-31732A247427}"/>
              </a:ext>
            </a:extLst>
          </p:cNvPr>
          <p:cNvPicPr>
            <a:picLocks noChangeAspect="1"/>
          </p:cNvPicPr>
          <p:nvPr/>
        </p:nvPicPr>
        <p:blipFill>
          <a:blip r:embed="rId3"/>
          <a:stretch>
            <a:fillRect/>
          </a:stretch>
        </p:blipFill>
        <p:spPr>
          <a:xfrm>
            <a:off x="0" y="406694"/>
            <a:ext cx="12192000" cy="6044611"/>
          </a:xfrm>
          <a:prstGeom prst="rect">
            <a:avLst/>
          </a:prstGeom>
        </p:spPr>
      </p:pic>
      <p:sp>
        <p:nvSpPr>
          <p:cNvPr id="3" name="Obdélník 2">
            <a:extLst>
              <a:ext uri="{FF2B5EF4-FFF2-40B4-BE49-F238E27FC236}">
                <a16:creationId xmlns:a16="http://schemas.microsoft.com/office/drawing/2014/main" id="{23554DF6-E7E5-4FC1-B7A2-F2DA921985C9}"/>
              </a:ext>
            </a:extLst>
          </p:cNvPr>
          <p:cNvSpPr/>
          <p:nvPr/>
        </p:nvSpPr>
        <p:spPr>
          <a:xfrm>
            <a:off x="91440" y="955040"/>
            <a:ext cx="1828800" cy="5496265"/>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81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2039E-8D02-4F33-8443-F7D2148E47B5}"/>
              </a:ext>
            </a:extLst>
          </p:cNvPr>
          <p:cNvSpPr txBox="1">
            <a:spLocks/>
          </p:cNvSpPr>
          <p:nvPr/>
        </p:nvSpPr>
        <p:spPr>
          <a:xfrm>
            <a:off x="1524000" y="5569527"/>
            <a:ext cx="9144000" cy="9351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Work Sans Medium" panose="00000600000000000000" pitchFamily="2" charset="-18"/>
              </a:rPr>
              <a:t>Obrazy v knihovnách?</a:t>
            </a:r>
          </a:p>
        </p:txBody>
      </p:sp>
      <p:pic>
        <p:nvPicPr>
          <p:cNvPr id="4" name="Obrázek 3" descr="Starý obraz krávy v bohatě zdobeném ránu. Obrázek je pouze ilustrační k tématu obrazů v knihovnách.">
            <a:extLst>
              <a:ext uri="{FF2B5EF4-FFF2-40B4-BE49-F238E27FC236}">
                <a16:creationId xmlns:a16="http://schemas.microsoft.com/office/drawing/2014/main" id="{40784F12-7FCD-464F-AB62-D8AA6069F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827" y="540325"/>
            <a:ext cx="4634346" cy="4634346"/>
          </a:xfrm>
          <a:prstGeom prst="rect">
            <a:avLst/>
          </a:prstGeom>
        </p:spPr>
      </p:pic>
    </p:spTree>
    <p:extLst>
      <p:ext uri="{BB962C8B-B14F-4D97-AF65-F5344CB8AC3E}">
        <p14:creationId xmlns:p14="http://schemas.microsoft.com/office/powerpoint/2010/main" val="2399408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046A90-4250-4372-B7D5-273D760ACFC7}"/>
              </a:ext>
            </a:extLst>
          </p:cNvPr>
          <p:cNvSpPr>
            <a:spLocks noGrp="1"/>
          </p:cNvSpPr>
          <p:nvPr>
            <p:ph type="title"/>
          </p:nvPr>
        </p:nvSpPr>
        <p:spPr/>
        <p:txBody>
          <a:bodyPr/>
          <a:lstStyle/>
          <a:p>
            <a:r>
              <a:rPr lang="cs-CZ" dirty="0">
                <a:highlight>
                  <a:srgbClr val="FF0000"/>
                </a:highlight>
              </a:rPr>
              <a:t>Automatická</a:t>
            </a:r>
            <a:r>
              <a:rPr lang="cs-CZ" dirty="0"/>
              <a:t> tvorba metadat</a:t>
            </a:r>
          </a:p>
        </p:txBody>
      </p:sp>
      <p:sp>
        <p:nvSpPr>
          <p:cNvPr id="3" name="Zástupný obsah 2">
            <a:extLst>
              <a:ext uri="{FF2B5EF4-FFF2-40B4-BE49-F238E27FC236}">
                <a16:creationId xmlns:a16="http://schemas.microsoft.com/office/drawing/2014/main" id="{B66087BF-B983-43A3-BC73-0E6139D4442F}"/>
              </a:ext>
            </a:extLst>
          </p:cNvPr>
          <p:cNvSpPr>
            <a:spLocks noGrp="1"/>
          </p:cNvSpPr>
          <p:nvPr>
            <p:ph idx="1"/>
          </p:nvPr>
        </p:nvSpPr>
        <p:spPr/>
        <p:txBody>
          <a:bodyPr/>
          <a:lstStyle/>
          <a:p>
            <a:pPr>
              <a:lnSpc>
                <a:spcPct val="110000"/>
              </a:lnSpc>
            </a:pPr>
            <a:r>
              <a:rPr lang="cs-CZ" dirty="0"/>
              <a:t>různé úrovně složitosti </a:t>
            </a:r>
          </a:p>
          <a:p>
            <a:pPr>
              <a:lnSpc>
                <a:spcPct val="110000"/>
              </a:lnSpc>
            </a:pPr>
            <a:r>
              <a:rPr lang="cs-CZ" i="1" dirty="0"/>
              <a:t>od extrakce příznaků (např. barvy)</a:t>
            </a:r>
          </a:p>
          <a:p>
            <a:pPr>
              <a:lnSpc>
                <a:spcPct val="110000"/>
              </a:lnSpc>
            </a:pPr>
            <a:r>
              <a:rPr lang="cs-CZ" i="1" dirty="0"/>
              <a:t>až po automatické rozpoznávání obrazu</a:t>
            </a:r>
          </a:p>
          <a:p>
            <a:pPr>
              <a:lnSpc>
                <a:spcPct val="110000"/>
              </a:lnSpc>
            </a:pPr>
            <a:r>
              <a:rPr lang="cs-CZ" i="1" dirty="0"/>
              <a:t>počítačové vidění, neuronové sítě</a:t>
            </a:r>
          </a:p>
          <a:p>
            <a:pPr>
              <a:lnSpc>
                <a:spcPct val="110000"/>
              </a:lnSpc>
            </a:pPr>
            <a:endParaRPr lang="cs-CZ" dirty="0"/>
          </a:p>
        </p:txBody>
      </p:sp>
    </p:spTree>
    <p:extLst>
      <p:ext uri="{BB962C8B-B14F-4D97-AF65-F5344CB8AC3E}">
        <p14:creationId xmlns:p14="http://schemas.microsoft.com/office/powerpoint/2010/main" val="339780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DC6A30-4F99-44BD-9BE5-87F2553AF006}"/>
              </a:ext>
            </a:extLst>
          </p:cNvPr>
          <p:cNvSpPr>
            <a:spLocks noGrp="1"/>
          </p:cNvSpPr>
          <p:nvPr>
            <p:ph type="title"/>
          </p:nvPr>
        </p:nvSpPr>
        <p:spPr/>
        <p:txBody>
          <a:bodyPr/>
          <a:lstStyle/>
          <a:p>
            <a:r>
              <a:rPr lang="cs-CZ" dirty="0"/>
              <a:t>Automatické rozpoznávání obrazu</a:t>
            </a:r>
          </a:p>
        </p:txBody>
      </p:sp>
      <p:sp>
        <p:nvSpPr>
          <p:cNvPr id="3" name="Zástupný obsah 2">
            <a:extLst>
              <a:ext uri="{FF2B5EF4-FFF2-40B4-BE49-F238E27FC236}">
                <a16:creationId xmlns:a16="http://schemas.microsoft.com/office/drawing/2014/main" id="{5EDC0BB7-DCCF-4907-84E4-B251CB2A9274}"/>
              </a:ext>
            </a:extLst>
          </p:cNvPr>
          <p:cNvSpPr>
            <a:spLocks noGrp="1"/>
          </p:cNvSpPr>
          <p:nvPr>
            <p:ph idx="1"/>
          </p:nvPr>
        </p:nvSpPr>
        <p:spPr/>
        <p:txBody>
          <a:bodyPr>
            <a:normAutofit/>
          </a:bodyPr>
          <a:lstStyle/>
          <a:p>
            <a:pPr>
              <a:lnSpc>
                <a:spcPct val="110000"/>
              </a:lnSpc>
            </a:pPr>
            <a:r>
              <a:rPr lang="cs-CZ" dirty="0"/>
              <a:t>jak naučit počítač rozpoznat, </a:t>
            </a:r>
            <a:r>
              <a:rPr lang="cs-CZ" u="sng" dirty="0"/>
              <a:t>co</a:t>
            </a:r>
            <a:r>
              <a:rPr lang="cs-CZ" dirty="0"/>
              <a:t> je na obrázku?</a:t>
            </a:r>
          </a:p>
          <a:p>
            <a:pPr>
              <a:lnSpc>
                <a:spcPct val="110000"/>
              </a:lnSpc>
            </a:pPr>
            <a:r>
              <a:rPr lang="cs-CZ" dirty="0"/>
              <a:t>počítačové vidění</a:t>
            </a:r>
          </a:p>
          <a:p>
            <a:pPr>
              <a:lnSpc>
                <a:spcPct val="110000"/>
              </a:lnSpc>
            </a:pPr>
            <a:endParaRPr lang="cs-CZ" dirty="0"/>
          </a:p>
          <a:p>
            <a:pPr>
              <a:lnSpc>
                <a:spcPct val="110000"/>
              </a:lnSpc>
            </a:pPr>
            <a:endParaRPr lang="cs-CZ" dirty="0"/>
          </a:p>
          <a:p>
            <a:pPr>
              <a:lnSpc>
                <a:spcPct val="110000"/>
              </a:lnSpc>
            </a:pPr>
            <a:endParaRPr lang="cs-CZ" dirty="0"/>
          </a:p>
        </p:txBody>
      </p:sp>
      <p:pic>
        <p:nvPicPr>
          <p:cNvPr id="9" name="Obrázek 8">
            <a:extLst>
              <a:ext uri="{FF2B5EF4-FFF2-40B4-BE49-F238E27FC236}">
                <a16:creationId xmlns:a16="http://schemas.microsoft.com/office/drawing/2014/main" id="{49ACB757-A7E7-41B1-8126-38BEC34B57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490" y="3429000"/>
            <a:ext cx="7437821" cy="3063875"/>
          </a:xfrm>
          <a:prstGeom prst="rect">
            <a:avLst/>
          </a:prstGeom>
        </p:spPr>
      </p:pic>
    </p:spTree>
    <p:extLst>
      <p:ext uri="{BB962C8B-B14F-4D97-AF65-F5344CB8AC3E}">
        <p14:creationId xmlns:p14="http://schemas.microsoft.com/office/powerpoint/2010/main" val="1282339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rázek se skládá z mnoha menších obrázku, které vždy zobrazují jednu věc, ale z mnoha úhlů pohledu. Jako lidé dokážeme věc rozpoznat i z jiného úhlu, s počítačem je to ale náročnější.">
            <a:extLst>
              <a:ext uri="{FF2B5EF4-FFF2-40B4-BE49-F238E27FC236}">
                <a16:creationId xmlns:a16="http://schemas.microsoft.com/office/drawing/2014/main" id="{0EF14AB2-B205-41B4-B99C-D28D687BD338}"/>
              </a:ext>
            </a:extLst>
          </p:cNvPr>
          <p:cNvPicPr>
            <a:picLocks noChangeAspect="1"/>
          </p:cNvPicPr>
          <p:nvPr/>
        </p:nvPicPr>
        <p:blipFill>
          <a:blip r:embed="rId3"/>
          <a:stretch>
            <a:fillRect/>
          </a:stretch>
        </p:blipFill>
        <p:spPr>
          <a:xfrm>
            <a:off x="2045494" y="0"/>
            <a:ext cx="8101012" cy="6858000"/>
          </a:xfrm>
          <a:prstGeom prst="rect">
            <a:avLst/>
          </a:prstGeom>
        </p:spPr>
      </p:pic>
    </p:spTree>
    <p:extLst>
      <p:ext uri="{BB962C8B-B14F-4D97-AF65-F5344CB8AC3E}">
        <p14:creationId xmlns:p14="http://schemas.microsoft.com/office/powerpoint/2010/main" val="1432455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6C1D7E-4106-469D-B6E7-C80F4C1EE51B}"/>
              </a:ext>
            </a:extLst>
          </p:cNvPr>
          <p:cNvSpPr>
            <a:spLocks noGrp="1"/>
          </p:cNvSpPr>
          <p:nvPr>
            <p:ph type="title"/>
          </p:nvPr>
        </p:nvSpPr>
        <p:spPr/>
        <p:txBody>
          <a:bodyPr/>
          <a:lstStyle/>
          <a:p>
            <a:r>
              <a:rPr lang="cs-CZ" dirty="0"/>
              <a:t>Automatické rozpoznávání obrazu</a:t>
            </a:r>
          </a:p>
        </p:txBody>
      </p:sp>
      <p:sp>
        <p:nvSpPr>
          <p:cNvPr id="3" name="Zástupný obsah 2">
            <a:extLst>
              <a:ext uri="{FF2B5EF4-FFF2-40B4-BE49-F238E27FC236}">
                <a16:creationId xmlns:a16="http://schemas.microsoft.com/office/drawing/2014/main" id="{03B28F0B-55D4-480C-8E3E-91E3ECD1F976}"/>
              </a:ext>
            </a:extLst>
          </p:cNvPr>
          <p:cNvSpPr>
            <a:spLocks noGrp="1"/>
          </p:cNvSpPr>
          <p:nvPr>
            <p:ph idx="1"/>
          </p:nvPr>
        </p:nvSpPr>
        <p:spPr>
          <a:xfrm>
            <a:off x="838200" y="1825625"/>
            <a:ext cx="4794956" cy="4351338"/>
          </a:xfrm>
        </p:spPr>
        <p:txBody>
          <a:bodyPr>
            <a:normAutofit/>
          </a:bodyPr>
          <a:lstStyle/>
          <a:p>
            <a:pPr>
              <a:lnSpc>
                <a:spcPct val="110000"/>
              </a:lnSpc>
            </a:pPr>
            <a:r>
              <a:rPr lang="cs-CZ" sz="2400" dirty="0"/>
              <a:t>neuronové sítě</a:t>
            </a:r>
          </a:p>
          <a:p>
            <a:pPr>
              <a:lnSpc>
                <a:spcPct val="110000"/>
              </a:lnSpc>
            </a:pPr>
            <a:r>
              <a:rPr lang="cs-CZ" sz="2400" i="1" dirty="0"/>
              <a:t>vstup</a:t>
            </a:r>
            <a:r>
              <a:rPr lang="cs-CZ" sz="2400" dirty="0"/>
              <a:t> – obrázky</a:t>
            </a:r>
          </a:p>
          <a:p>
            <a:pPr>
              <a:lnSpc>
                <a:spcPct val="110000"/>
              </a:lnSpc>
            </a:pPr>
            <a:r>
              <a:rPr lang="cs-CZ" sz="2400" i="1" dirty="0"/>
              <a:t>výstup</a:t>
            </a:r>
            <a:r>
              <a:rPr lang="cs-CZ" sz="2400" dirty="0"/>
              <a:t> – klasifikace, </a:t>
            </a:r>
            <a:br>
              <a:rPr lang="cs-CZ" sz="2400" dirty="0"/>
            </a:br>
            <a:r>
              <a:rPr lang="cs-CZ" sz="2400" dirty="0"/>
              <a:t>s určitou pravděpodobností</a:t>
            </a:r>
          </a:p>
          <a:p>
            <a:pPr>
              <a:lnSpc>
                <a:spcPct val="110000"/>
              </a:lnSpc>
            </a:pPr>
            <a:r>
              <a:rPr lang="cs-CZ" sz="2400" dirty="0"/>
              <a:t>všude, od taggování </a:t>
            </a:r>
            <a:br>
              <a:rPr lang="cs-CZ" sz="2400" dirty="0"/>
            </a:br>
            <a:r>
              <a:rPr lang="cs-CZ" sz="2400" dirty="0"/>
              <a:t>na FB po autonomní auta</a:t>
            </a:r>
          </a:p>
          <a:p>
            <a:pPr>
              <a:lnSpc>
                <a:spcPct val="110000"/>
              </a:lnSpc>
            </a:pPr>
            <a:r>
              <a:rPr lang="cs-CZ" sz="2400" i="1" dirty="0"/>
              <a:t>supervised learning</a:t>
            </a:r>
          </a:p>
          <a:p>
            <a:pPr>
              <a:lnSpc>
                <a:spcPct val="110000"/>
              </a:lnSpc>
            </a:pPr>
            <a:r>
              <a:rPr lang="cs-CZ" sz="2400" i="1" dirty="0"/>
              <a:t>unsupervised learning</a:t>
            </a:r>
          </a:p>
        </p:txBody>
      </p:sp>
      <p:pic>
        <p:nvPicPr>
          <p:cNvPr id="4" name="Obrázek 3" descr="Animovaný GIF obrázek ukazuje, jak systémy pro klasifikaci obrazové informace odhadují s určitou pravděpodobností, na co se aktuálně dívají.">
            <a:extLst>
              <a:ext uri="{FF2B5EF4-FFF2-40B4-BE49-F238E27FC236}">
                <a16:creationId xmlns:a16="http://schemas.microsoft.com/office/drawing/2014/main" id="{6F398D78-E353-4632-B312-D8174D375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319" y="2547586"/>
            <a:ext cx="6442681" cy="3629377"/>
          </a:xfrm>
          <a:prstGeom prst="rect">
            <a:avLst/>
          </a:prstGeom>
        </p:spPr>
      </p:pic>
    </p:spTree>
    <p:extLst>
      <p:ext uri="{BB962C8B-B14F-4D97-AF65-F5344CB8AC3E}">
        <p14:creationId xmlns:p14="http://schemas.microsoft.com/office/powerpoint/2010/main" val="996086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Přímá spojnice 16">
            <a:extLst>
              <a:ext uri="{FF2B5EF4-FFF2-40B4-BE49-F238E27FC236}">
                <a16:creationId xmlns:a16="http://schemas.microsoft.com/office/drawing/2014/main" id="{32322BEA-7463-4D91-86D9-FEE11C9F9E0D}"/>
              </a:ext>
              <a:ext uri="{C183D7F6-B498-43B3-948B-1728B52AA6E4}">
                <adec:decorative xmlns:adec="http://schemas.microsoft.com/office/drawing/2017/decorative" val="1"/>
              </a:ext>
            </a:extLst>
          </p:cNvPr>
          <p:cNvCxnSpPr>
            <a:cxnSpLocks/>
          </p:cNvCxnSpPr>
          <p:nvPr/>
        </p:nvCxnSpPr>
        <p:spPr>
          <a:xfrm>
            <a:off x="3228623" y="3968045"/>
            <a:ext cx="3659758"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8" name="Přímá spojnice 17">
            <a:extLst>
              <a:ext uri="{FF2B5EF4-FFF2-40B4-BE49-F238E27FC236}">
                <a16:creationId xmlns:a16="http://schemas.microsoft.com/office/drawing/2014/main" id="{7A16E3ED-F92B-4998-87D6-8722FE4412B3}"/>
              </a:ext>
              <a:ext uri="{C183D7F6-B498-43B3-948B-1728B52AA6E4}">
                <adec:decorative xmlns:adec="http://schemas.microsoft.com/office/drawing/2017/decorative" val="1"/>
              </a:ext>
            </a:extLst>
          </p:cNvPr>
          <p:cNvCxnSpPr>
            <a:cxnSpLocks/>
          </p:cNvCxnSpPr>
          <p:nvPr/>
        </p:nvCxnSpPr>
        <p:spPr>
          <a:xfrm>
            <a:off x="3749607" y="1490134"/>
            <a:ext cx="3659758"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9" name="Přímá spojnice 18">
            <a:extLst>
              <a:ext uri="{FF2B5EF4-FFF2-40B4-BE49-F238E27FC236}">
                <a16:creationId xmlns:a16="http://schemas.microsoft.com/office/drawing/2014/main" id="{17364437-B4E1-4A30-9FB6-93BA9A3F35E5}"/>
              </a:ext>
              <a:ext uri="{C183D7F6-B498-43B3-948B-1728B52AA6E4}">
                <adec:decorative xmlns:adec="http://schemas.microsoft.com/office/drawing/2017/decorative" val="1"/>
              </a:ext>
            </a:extLst>
          </p:cNvPr>
          <p:cNvCxnSpPr>
            <a:cxnSpLocks/>
          </p:cNvCxnSpPr>
          <p:nvPr/>
        </p:nvCxnSpPr>
        <p:spPr>
          <a:xfrm>
            <a:off x="2705385" y="1834445"/>
            <a:ext cx="0" cy="1786466"/>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0" name="Přímá spojnice 19">
            <a:extLst>
              <a:ext uri="{FF2B5EF4-FFF2-40B4-BE49-F238E27FC236}">
                <a16:creationId xmlns:a16="http://schemas.microsoft.com/office/drawing/2014/main" id="{92EFCD22-E2CA-4838-997E-995246E94F59}"/>
              </a:ext>
              <a:ext uri="{C183D7F6-B498-43B3-948B-1728B52AA6E4}">
                <adec:decorative xmlns:adec="http://schemas.microsoft.com/office/drawing/2017/decorative" val="1"/>
              </a:ext>
            </a:extLst>
          </p:cNvPr>
          <p:cNvCxnSpPr>
            <a:cxnSpLocks/>
          </p:cNvCxnSpPr>
          <p:nvPr/>
        </p:nvCxnSpPr>
        <p:spPr>
          <a:xfrm>
            <a:off x="5251029" y="1942423"/>
            <a:ext cx="0" cy="1786466"/>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1" name="Přímá spojnice 20">
            <a:extLst>
              <a:ext uri="{FF2B5EF4-FFF2-40B4-BE49-F238E27FC236}">
                <a16:creationId xmlns:a16="http://schemas.microsoft.com/office/drawing/2014/main" id="{41B80E7B-3450-460E-86CF-70C0A523E4E9}"/>
              </a:ext>
              <a:ext uri="{C183D7F6-B498-43B3-948B-1728B52AA6E4}">
                <adec:decorative xmlns:adec="http://schemas.microsoft.com/office/drawing/2017/decorative" val="1"/>
              </a:ext>
            </a:extLst>
          </p:cNvPr>
          <p:cNvCxnSpPr>
            <a:cxnSpLocks/>
          </p:cNvCxnSpPr>
          <p:nvPr/>
        </p:nvCxnSpPr>
        <p:spPr>
          <a:xfrm>
            <a:off x="7977295" y="1748365"/>
            <a:ext cx="0" cy="1786466"/>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3" name="Přímá spojnice 12">
            <a:extLst>
              <a:ext uri="{FF2B5EF4-FFF2-40B4-BE49-F238E27FC236}">
                <a16:creationId xmlns:a16="http://schemas.microsoft.com/office/drawing/2014/main" id="{8AC0EBF9-A414-4237-B59B-92D18EBE4C3A}"/>
              </a:ext>
              <a:ext uri="{C183D7F6-B498-43B3-948B-1728B52AA6E4}">
                <adec:decorative xmlns:adec="http://schemas.microsoft.com/office/drawing/2017/decorative" val="1"/>
              </a:ext>
            </a:extLst>
          </p:cNvPr>
          <p:cNvCxnSpPr>
            <a:cxnSpLocks/>
            <a:stCxn id="6" idx="2"/>
          </p:cNvCxnSpPr>
          <p:nvPr/>
        </p:nvCxnSpPr>
        <p:spPr>
          <a:xfrm>
            <a:off x="7538841" y="4898365"/>
            <a:ext cx="1887382" cy="1372809"/>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15" name="TextovéPole 14">
            <a:extLst>
              <a:ext uri="{FF2B5EF4-FFF2-40B4-BE49-F238E27FC236}">
                <a16:creationId xmlns:a16="http://schemas.microsoft.com/office/drawing/2014/main" id="{0221EC78-063B-49BB-83E1-FA40B57A8418}"/>
              </a:ext>
            </a:extLst>
          </p:cNvPr>
          <p:cNvSpPr txBox="1"/>
          <p:nvPr/>
        </p:nvSpPr>
        <p:spPr>
          <a:xfrm>
            <a:off x="9505245" y="6086508"/>
            <a:ext cx="2190044" cy="369332"/>
          </a:xfrm>
          <a:prstGeom prst="rect">
            <a:avLst/>
          </a:prstGeom>
          <a:noFill/>
        </p:spPr>
        <p:txBody>
          <a:bodyPr wrap="square" rtlCol="0">
            <a:spAutoFit/>
          </a:bodyPr>
          <a:lstStyle/>
          <a:p>
            <a:r>
              <a:rPr lang="cs-CZ" dirty="0"/>
              <a:t>všechno je </a:t>
            </a:r>
            <a:r>
              <a:rPr lang="cs-CZ" dirty="0">
                <a:latin typeface="Work Sans SemiBold" panose="00000700000000000000" pitchFamily="2" charset="-18"/>
              </a:rPr>
              <a:t>lama</a:t>
            </a:r>
          </a:p>
        </p:txBody>
      </p:sp>
      <p:grpSp>
        <p:nvGrpSpPr>
          <p:cNvPr id="2" name="Skupina 1" descr="Obrázky na tomto snímku ukazují lamu, zvíře, v různých polohách a podobách. Slouží jako ilustrace ke konceptu strojového učení s učitelem. Systému dávám tyt obrázky popsány a říkám mu, že takto různě může vypadat lama.">
            <a:extLst>
              <a:ext uri="{FF2B5EF4-FFF2-40B4-BE49-F238E27FC236}">
                <a16:creationId xmlns:a16="http://schemas.microsoft.com/office/drawing/2014/main" id="{CF48BCF6-3C37-413C-9E2B-9E9B8D8A0F8E}"/>
              </a:ext>
            </a:extLst>
          </p:cNvPr>
          <p:cNvGrpSpPr/>
          <p:nvPr/>
        </p:nvGrpSpPr>
        <p:grpSpPr>
          <a:xfrm>
            <a:off x="763689" y="402160"/>
            <a:ext cx="10074029" cy="5339672"/>
            <a:chOff x="763689" y="402160"/>
            <a:chExt cx="10074029" cy="5339672"/>
          </a:xfrm>
        </p:grpSpPr>
        <p:pic>
          <p:nvPicPr>
            <p:cNvPr id="8" name="Obrázek 7" descr="Obsah obrázku tráva, savci, zvíře, exteriér&#10;&#10;Popis byl vytvořen automaticky">
              <a:extLst>
                <a:ext uri="{FF2B5EF4-FFF2-40B4-BE49-F238E27FC236}">
                  <a16:creationId xmlns:a16="http://schemas.microsoft.com/office/drawing/2014/main" id="{AC91F8D2-2D0D-42F9-BF28-378F6ACA9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89" y="402161"/>
              <a:ext cx="2985919" cy="2239439"/>
            </a:xfrm>
            <a:prstGeom prst="rect">
              <a:avLst/>
            </a:prstGeom>
          </p:spPr>
        </p:pic>
        <p:pic>
          <p:nvPicPr>
            <p:cNvPr id="16" name="Obrázek 15" descr="Obsah obrázku zvíře, savci, exteriér, bílá&#10;&#10;Popis byl vytvořen automaticky">
              <a:extLst>
                <a:ext uri="{FF2B5EF4-FFF2-40B4-BE49-F238E27FC236}">
                  <a16:creationId xmlns:a16="http://schemas.microsoft.com/office/drawing/2014/main" id="{8FEF79C7-9E31-4898-AA8D-C8062DE51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178" y="402160"/>
              <a:ext cx="2691633" cy="2239439"/>
            </a:xfrm>
            <a:prstGeom prst="rect">
              <a:avLst/>
            </a:prstGeom>
          </p:spPr>
        </p:pic>
        <p:pic>
          <p:nvPicPr>
            <p:cNvPr id="6" name="Obrázek 5" descr="Obsah obrázku savci, zvíře, exteriér, ovce&#10;&#10;Popis byl vytvořen automaticky">
              <a:extLst>
                <a:ext uri="{FF2B5EF4-FFF2-40B4-BE49-F238E27FC236}">
                  <a16:creationId xmlns:a16="http://schemas.microsoft.com/office/drawing/2014/main" id="{AD394CAF-09E5-46F9-9665-0E5186721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616" y="2844123"/>
              <a:ext cx="2154449" cy="2054242"/>
            </a:xfrm>
            <a:prstGeom prst="rect">
              <a:avLst/>
            </a:prstGeom>
          </p:spPr>
        </p:pic>
        <p:pic>
          <p:nvPicPr>
            <p:cNvPr id="10" name="Obrázek 9" descr="Obsah obrázku tráva, savci, zvíře, exteriér&#10;&#10;Popis byl vytvořen automaticky">
              <a:extLst>
                <a:ext uri="{FF2B5EF4-FFF2-40B4-BE49-F238E27FC236}">
                  <a16:creationId xmlns:a16="http://schemas.microsoft.com/office/drawing/2014/main" id="{5DDF4793-765F-4CE2-9AFE-E45217416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178" y="2844123"/>
              <a:ext cx="2264867" cy="2667510"/>
            </a:xfrm>
            <a:prstGeom prst="rect">
              <a:avLst/>
            </a:prstGeom>
          </p:spPr>
        </p:pic>
        <p:pic>
          <p:nvPicPr>
            <p:cNvPr id="11" name="Obrázek 10" descr="Obsah obrázku zvíře, savci, exteriér, stojící&#10;&#10;Popis byl vytvořen automaticky">
              <a:extLst>
                <a:ext uri="{FF2B5EF4-FFF2-40B4-BE49-F238E27FC236}">
                  <a16:creationId xmlns:a16="http://schemas.microsoft.com/office/drawing/2014/main" id="{DAF3D468-9410-4A7E-B738-B525C0ED57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689" y="2835656"/>
              <a:ext cx="2985918" cy="2906176"/>
            </a:xfrm>
            <a:prstGeom prst="rect">
              <a:avLst/>
            </a:prstGeom>
          </p:spPr>
        </p:pic>
        <p:pic>
          <p:nvPicPr>
            <p:cNvPr id="3" name="Obrázek 2">
              <a:extLst>
                <a:ext uri="{FF2B5EF4-FFF2-40B4-BE49-F238E27FC236}">
                  <a16:creationId xmlns:a16="http://schemas.microsoft.com/office/drawing/2014/main" id="{93A604D8-EA12-4418-B65B-AE179447BD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8381" y="413924"/>
              <a:ext cx="3949337" cy="2227673"/>
            </a:xfrm>
            <a:prstGeom prst="rect">
              <a:avLst/>
            </a:prstGeom>
          </p:spPr>
        </p:pic>
      </p:grpSp>
    </p:spTree>
    <p:extLst>
      <p:ext uri="{BB962C8B-B14F-4D97-AF65-F5344CB8AC3E}">
        <p14:creationId xmlns:p14="http://schemas.microsoft.com/office/powerpoint/2010/main" val="2985256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Přímá spojnice 16">
            <a:extLst>
              <a:ext uri="{FF2B5EF4-FFF2-40B4-BE49-F238E27FC236}">
                <a16:creationId xmlns:a16="http://schemas.microsoft.com/office/drawing/2014/main" id="{32322BEA-7463-4D91-86D9-FEE11C9F9E0D}"/>
              </a:ext>
            </a:extLst>
          </p:cNvPr>
          <p:cNvCxnSpPr>
            <a:cxnSpLocks/>
          </p:cNvCxnSpPr>
          <p:nvPr/>
        </p:nvCxnSpPr>
        <p:spPr>
          <a:xfrm>
            <a:off x="3228623" y="3968045"/>
            <a:ext cx="3659758"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8" name="Přímá spojnice 17">
            <a:extLst>
              <a:ext uri="{FF2B5EF4-FFF2-40B4-BE49-F238E27FC236}">
                <a16:creationId xmlns:a16="http://schemas.microsoft.com/office/drawing/2014/main" id="{7A16E3ED-F92B-4998-87D6-8722FE4412B3}"/>
              </a:ext>
            </a:extLst>
          </p:cNvPr>
          <p:cNvCxnSpPr>
            <a:cxnSpLocks/>
          </p:cNvCxnSpPr>
          <p:nvPr/>
        </p:nvCxnSpPr>
        <p:spPr>
          <a:xfrm>
            <a:off x="3749607" y="1490134"/>
            <a:ext cx="3659758"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9" name="Přímá spojnice 18">
            <a:extLst>
              <a:ext uri="{FF2B5EF4-FFF2-40B4-BE49-F238E27FC236}">
                <a16:creationId xmlns:a16="http://schemas.microsoft.com/office/drawing/2014/main" id="{17364437-B4E1-4A30-9FB6-93BA9A3F35E5}"/>
              </a:ext>
            </a:extLst>
          </p:cNvPr>
          <p:cNvCxnSpPr>
            <a:cxnSpLocks/>
          </p:cNvCxnSpPr>
          <p:nvPr/>
        </p:nvCxnSpPr>
        <p:spPr>
          <a:xfrm>
            <a:off x="2705385" y="1834445"/>
            <a:ext cx="0" cy="1786466"/>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0" name="Přímá spojnice 19">
            <a:extLst>
              <a:ext uri="{FF2B5EF4-FFF2-40B4-BE49-F238E27FC236}">
                <a16:creationId xmlns:a16="http://schemas.microsoft.com/office/drawing/2014/main" id="{92EFCD22-E2CA-4838-997E-995246E94F59}"/>
              </a:ext>
            </a:extLst>
          </p:cNvPr>
          <p:cNvCxnSpPr>
            <a:cxnSpLocks/>
          </p:cNvCxnSpPr>
          <p:nvPr/>
        </p:nvCxnSpPr>
        <p:spPr>
          <a:xfrm>
            <a:off x="5251029" y="1942423"/>
            <a:ext cx="0" cy="1786466"/>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1" name="Přímá spojnice 20">
            <a:extLst>
              <a:ext uri="{FF2B5EF4-FFF2-40B4-BE49-F238E27FC236}">
                <a16:creationId xmlns:a16="http://schemas.microsoft.com/office/drawing/2014/main" id="{41B80E7B-3450-460E-86CF-70C0A523E4E9}"/>
              </a:ext>
            </a:extLst>
          </p:cNvPr>
          <p:cNvCxnSpPr>
            <a:cxnSpLocks/>
          </p:cNvCxnSpPr>
          <p:nvPr/>
        </p:nvCxnSpPr>
        <p:spPr>
          <a:xfrm>
            <a:off x="7977295" y="1748365"/>
            <a:ext cx="0" cy="1786466"/>
          </a:xfrm>
          <a:prstGeom prst="line">
            <a:avLst/>
          </a:prstGeom>
          <a:ln w="19050">
            <a:prstDash val="sysDot"/>
          </a:ln>
        </p:spPr>
        <p:style>
          <a:lnRef idx="1">
            <a:schemeClr val="dk1"/>
          </a:lnRef>
          <a:fillRef idx="0">
            <a:schemeClr val="dk1"/>
          </a:fillRef>
          <a:effectRef idx="0">
            <a:schemeClr val="dk1"/>
          </a:effectRef>
          <a:fontRef idx="minor">
            <a:schemeClr val="tx1"/>
          </a:fontRef>
        </p:style>
      </p:cxnSp>
      <p:pic>
        <p:nvPicPr>
          <p:cNvPr id="8" name="Obrázek 7" descr="Obsah obrázku tráva, savci, zvíře, exteriér&#10;&#10;Popis byl vytvořen automaticky">
            <a:extLst>
              <a:ext uri="{FF2B5EF4-FFF2-40B4-BE49-F238E27FC236}">
                <a16:creationId xmlns:a16="http://schemas.microsoft.com/office/drawing/2014/main" id="{AC91F8D2-2D0D-42F9-BF28-378F6ACA9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89" y="402161"/>
            <a:ext cx="2985919" cy="2239439"/>
          </a:xfrm>
          <a:prstGeom prst="rect">
            <a:avLst/>
          </a:prstGeom>
        </p:spPr>
      </p:pic>
      <p:pic>
        <p:nvPicPr>
          <p:cNvPr id="12" name="Obrázek 11" descr="Obsah obrázku tráva, savci, exteriér, zvíře&#10;&#10;Popis byl vytvořen automaticky">
            <a:extLst>
              <a:ext uri="{FF2B5EF4-FFF2-40B4-BE49-F238E27FC236}">
                <a16:creationId xmlns:a16="http://schemas.microsoft.com/office/drawing/2014/main" id="{D0B089C7-7E30-4D74-BFA9-B5D5F2FD6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381" y="402160"/>
            <a:ext cx="3367576" cy="2239438"/>
          </a:xfrm>
          <a:prstGeom prst="rect">
            <a:avLst/>
          </a:prstGeom>
        </p:spPr>
      </p:pic>
      <p:pic>
        <p:nvPicPr>
          <p:cNvPr id="16" name="Obrázek 15" descr="Obsah obrázku zvíře, savci, exteriér, bílá&#10;&#10;Popis byl vytvořen automaticky">
            <a:extLst>
              <a:ext uri="{FF2B5EF4-FFF2-40B4-BE49-F238E27FC236}">
                <a16:creationId xmlns:a16="http://schemas.microsoft.com/office/drawing/2014/main" id="{8FEF79C7-9E31-4898-AA8D-C8062DE51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178" y="402160"/>
            <a:ext cx="2691633" cy="2239439"/>
          </a:xfrm>
          <a:prstGeom prst="rect">
            <a:avLst/>
          </a:prstGeom>
        </p:spPr>
      </p:pic>
      <p:pic>
        <p:nvPicPr>
          <p:cNvPr id="6" name="Obrázek 5" descr="Obsah obrázku savci, zvíře, exteriér, ovce&#10;&#10;Popis byl vytvořen automaticky">
            <a:extLst>
              <a:ext uri="{FF2B5EF4-FFF2-40B4-BE49-F238E27FC236}">
                <a16:creationId xmlns:a16="http://schemas.microsoft.com/office/drawing/2014/main" id="{AD394CAF-09E5-46F9-9665-0E5186721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1616" y="2844123"/>
            <a:ext cx="2154449" cy="2054242"/>
          </a:xfrm>
          <a:prstGeom prst="rect">
            <a:avLst/>
          </a:prstGeom>
        </p:spPr>
      </p:pic>
      <p:pic>
        <p:nvPicPr>
          <p:cNvPr id="10" name="Obrázek 9" descr="Obsah obrázku tráva, savci, zvíře, exteriér&#10;&#10;Popis byl vytvořen automaticky">
            <a:extLst>
              <a:ext uri="{FF2B5EF4-FFF2-40B4-BE49-F238E27FC236}">
                <a16:creationId xmlns:a16="http://schemas.microsoft.com/office/drawing/2014/main" id="{5DDF4793-765F-4CE2-9AFE-E45217416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178" y="2844123"/>
            <a:ext cx="2264867" cy="2667510"/>
          </a:xfrm>
          <a:prstGeom prst="rect">
            <a:avLst/>
          </a:prstGeom>
        </p:spPr>
      </p:pic>
      <p:pic>
        <p:nvPicPr>
          <p:cNvPr id="11" name="Obrázek 10" descr="Obsah obrázku zvíře, savci, exteriér, stojící&#10;&#10;Popis byl vytvořen automaticky">
            <a:extLst>
              <a:ext uri="{FF2B5EF4-FFF2-40B4-BE49-F238E27FC236}">
                <a16:creationId xmlns:a16="http://schemas.microsoft.com/office/drawing/2014/main" id="{DAF3D468-9410-4A7E-B738-B525C0ED57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689" y="2835656"/>
            <a:ext cx="2985918" cy="2906176"/>
          </a:xfrm>
          <a:prstGeom prst="rect">
            <a:avLst/>
          </a:prstGeom>
        </p:spPr>
      </p:pic>
      <p:sp>
        <p:nvSpPr>
          <p:cNvPr id="22" name="Obdélník 21">
            <a:extLst>
              <a:ext uri="{FF2B5EF4-FFF2-40B4-BE49-F238E27FC236}">
                <a16:creationId xmlns:a16="http://schemas.microsoft.com/office/drawing/2014/main" id="{F37CC767-1F26-4865-AAF2-59C81E7BD333}"/>
              </a:ext>
              <a:ext uri="{C183D7F6-B498-43B3-948B-1728B52AA6E4}">
                <adec:decorative xmlns:adec="http://schemas.microsoft.com/office/drawing/2017/decorative" val="1"/>
              </a:ext>
            </a:extLst>
          </p:cNvPr>
          <p:cNvSpPr/>
          <p:nvPr/>
        </p:nvSpPr>
        <p:spPr>
          <a:xfrm>
            <a:off x="0" y="124178"/>
            <a:ext cx="12192000" cy="6701364"/>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4" name="Přímá spojnice 23">
            <a:extLst>
              <a:ext uri="{FF2B5EF4-FFF2-40B4-BE49-F238E27FC236}">
                <a16:creationId xmlns:a16="http://schemas.microsoft.com/office/drawing/2014/main" id="{3F17F401-BA78-497E-854B-26CA75C662B5}"/>
              </a:ext>
              <a:ext uri="{C183D7F6-B498-43B3-948B-1728B52AA6E4}">
                <adec:decorative xmlns:adec="http://schemas.microsoft.com/office/drawing/2017/decorative" val="1"/>
              </a:ext>
            </a:extLst>
          </p:cNvPr>
          <p:cNvCxnSpPr>
            <a:cxnSpLocks/>
          </p:cNvCxnSpPr>
          <p:nvPr/>
        </p:nvCxnSpPr>
        <p:spPr>
          <a:xfrm>
            <a:off x="10282992" y="4676961"/>
            <a:ext cx="0" cy="1347944"/>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5" name="TextovéPole 24">
            <a:extLst>
              <a:ext uri="{FF2B5EF4-FFF2-40B4-BE49-F238E27FC236}">
                <a16:creationId xmlns:a16="http://schemas.microsoft.com/office/drawing/2014/main" id="{308B4E64-0EE5-41DF-A84C-4B96C05A95EA}"/>
              </a:ext>
            </a:extLst>
          </p:cNvPr>
          <p:cNvSpPr txBox="1"/>
          <p:nvPr/>
        </p:nvSpPr>
        <p:spPr>
          <a:xfrm>
            <a:off x="9250057" y="6061643"/>
            <a:ext cx="2190044" cy="369332"/>
          </a:xfrm>
          <a:prstGeom prst="rect">
            <a:avLst/>
          </a:prstGeom>
          <a:noFill/>
        </p:spPr>
        <p:txBody>
          <a:bodyPr wrap="square" rtlCol="0">
            <a:spAutoFit/>
          </a:bodyPr>
          <a:lstStyle/>
          <a:p>
            <a:pPr algn="ctr"/>
            <a:r>
              <a:rPr lang="cs-CZ" dirty="0"/>
              <a:t>co je tohle?</a:t>
            </a:r>
            <a:endParaRPr lang="cs-CZ" dirty="0">
              <a:latin typeface="Work Sans SemiBold" panose="00000700000000000000" pitchFamily="2" charset="-18"/>
            </a:endParaRPr>
          </a:p>
        </p:txBody>
      </p:sp>
      <p:pic>
        <p:nvPicPr>
          <p:cNvPr id="23" name="Obrázek 22" descr="Obrázek lamy, která však není popsána a byla systému předložena poté, co jsme mu ukázali, jak může lama vypadat. Systému se nyní ptáme: co je na tomto obrázku?">
            <a:extLst>
              <a:ext uri="{FF2B5EF4-FFF2-40B4-BE49-F238E27FC236}">
                <a16:creationId xmlns:a16="http://schemas.microsoft.com/office/drawing/2014/main" id="{EC439B8B-EC20-41F4-B644-C85C0935FB87}"/>
              </a:ext>
            </a:extLst>
          </p:cNvPr>
          <p:cNvPicPr>
            <a:picLocks noChangeAspect="1"/>
          </p:cNvPicPr>
          <p:nvPr/>
        </p:nvPicPr>
        <p:blipFill rotWithShape="1">
          <a:blip r:embed="rId9">
            <a:extLst>
              <a:ext uri="{28A0092B-C50C-407E-A947-70E740481C1C}">
                <a14:useLocalDpi xmlns:a14="http://schemas.microsoft.com/office/drawing/2010/main" val="0"/>
              </a:ext>
            </a:extLst>
          </a:blip>
          <a:srcRect l="24162" r="10785"/>
          <a:stretch/>
        </p:blipFill>
        <p:spPr>
          <a:xfrm>
            <a:off x="8824268" y="2835656"/>
            <a:ext cx="2905127" cy="2515277"/>
          </a:xfrm>
          <a:prstGeom prst="rect">
            <a:avLst/>
          </a:prstGeom>
        </p:spPr>
      </p:pic>
    </p:spTree>
    <p:extLst>
      <p:ext uri="{BB962C8B-B14F-4D97-AF65-F5344CB8AC3E}">
        <p14:creationId xmlns:p14="http://schemas.microsoft.com/office/powerpoint/2010/main" val="3435095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descr="Systém nám odpovídá: na tomto obrázku je s 65 % pravděpodobností lama. Systém se ale vždy může mýlit - nikdy přesností nenahradí ruční věcný popis.">
            <a:extLst>
              <a:ext uri="{FF2B5EF4-FFF2-40B4-BE49-F238E27FC236}">
                <a16:creationId xmlns:a16="http://schemas.microsoft.com/office/drawing/2014/main" id="{5D5DFB18-205D-4E48-9D4E-7A308DEF8D23}"/>
              </a:ext>
            </a:extLst>
          </p:cNvPr>
          <p:cNvGrpSpPr/>
          <p:nvPr/>
        </p:nvGrpSpPr>
        <p:grpSpPr>
          <a:xfrm>
            <a:off x="797869" y="1135422"/>
            <a:ext cx="5298131" cy="4587155"/>
            <a:chOff x="797869" y="1135422"/>
            <a:chExt cx="5298131" cy="4587155"/>
          </a:xfrm>
        </p:grpSpPr>
        <p:pic>
          <p:nvPicPr>
            <p:cNvPr id="23" name="Obrázek 22" descr="Obsah obrázku exteriér, zvíře, savci, tráva&#10;&#10;Popis byl vytvořen automaticky">
              <a:extLst>
                <a:ext uri="{FF2B5EF4-FFF2-40B4-BE49-F238E27FC236}">
                  <a16:creationId xmlns:a16="http://schemas.microsoft.com/office/drawing/2014/main" id="{EC439B8B-EC20-41F4-B644-C85C0935FB87}"/>
                </a:ext>
              </a:extLst>
            </p:cNvPr>
            <p:cNvPicPr>
              <a:picLocks noChangeAspect="1"/>
            </p:cNvPicPr>
            <p:nvPr/>
          </p:nvPicPr>
          <p:blipFill rotWithShape="1">
            <a:blip r:embed="rId3">
              <a:extLst>
                <a:ext uri="{28A0092B-C50C-407E-A947-70E740481C1C}">
                  <a14:useLocalDpi xmlns:a14="http://schemas.microsoft.com/office/drawing/2010/main" val="0"/>
                </a:ext>
              </a:extLst>
            </a:blip>
            <a:srcRect l="24162" r="10785"/>
            <a:stretch/>
          </p:blipFill>
          <p:spPr>
            <a:xfrm>
              <a:off x="797869" y="1135422"/>
              <a:ext cx="5298131" cy="4587155"/>
            </a:xfrm>
            <a:prstGeom prst="rect">
              <a:avLst/>
            </a:prstGeom>
          </p:spPr>
        </p:pic>
        <p:sp>
          <p:nvSpPr>
            <p:cNvPr id="26" name="TextovéPole 25">
              <a:extLst>
                <a:ext uri="{FF2B5EF4-FFF2-40B4-BE49-F238E27FC236}">
                  <a16:creationId xmlns:a16="http://schemas.microsoft.com/office/drawing/2014/main" id="{CD3912BA-B9C2-42E9-BEFD-8059DBD3C8BE}"/>
                </a:ext>
              </a:extLst>
            </p:cNvPr>
            <p:cNvSpPr txBox="1"/>
            <p:nvPr/>
          </p:nvSpPr>
          <p:spPr>
            <a:xfrm>
              <a:off x="1019824" y="1573178"/>
              <a:ext cx="1444977" cy="369332"/>
            </a:xfrm>
            <a:prstGeom prst="rect">
              <a:avLst/>
            </a:prstGeom>
            <a:solidFill>
              <a:schemeClr val="accent6">
                <a:lumMod val="20000"/>
                <a:lumOff val="80000"/>
              </a:schemeClr>
            </a:solidFill>
          </p:spPr>
          <p:txBody>
            <a:bodyPr wrap="square" rtlCol="0">
              <a:spAutoFit/>
            </a:bodyPr>
            <a:lstStyle/>
            <a:p>
              <a:r>
                <a:rPr lang="cs-CZ" dirty="0"/>
                <a:t>lama: 65 %</a:t>
              </a:r>
            </a:p>
          </p:txBody>
        </p:sp>
        <p:sp>
          <p:nvSpPr>
            <p:cNvPr id="27" name="Obdélník 26">
              <a:extLst>
                <a:ext uri="{FF2B5EF4-FFF2-40B4-BE49-F238E27FC236}">
                  <a16:creationId xmlns:a16="http://schemas.microsoft.com/office/drawing/2014/main" id="{3B1F176B-C8DF-468C-AB38-B9DEEDC7348D}"/>
                </a:ext>
              </a:extLst>
            </p:cNvPr>
            <p:cNvSpPr/>
            <p:nvPr/>
          </p:nvSpPr>
          <p:spPr>
            <a:xfrm>
              <a:off x="1021758" y="1573178"/>
              <a:ext cx="3237977" cy="386116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4134144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descr="Stejně tak si systém může myslet, že na 45 % je na stejném obrázku vyobrazen pes.">
            <a:extLst>
              <a:ext uri="{FF2B5EF4-FFF2-40B4-BE49-F238E27FC236}">
                <a16:creationId xmlns:a16="http://schemas.microsoft.com/office/drawing/2014/main" id="{CECDE785-89E8-4817-BE35-2B81795B8585}"/>
              </a:ext>
            </a:extLst>
          </p:cNvPr>
          <p:cNvGrpSpPr/>
          <p:nvPr/>
        </p:nvGrpSpPr>
        <p:grpSpPr>
          <a:xfrm>
            <a:off x="797869" y="1135422"/>
            <a:ext cx="5298131" cy="4587155"/>
            <a:chOff x="797869" y="1135422"/>
            <a:chExt cx="5298131" cy="4587155"/>
          </a:xfrm>
        </p:grpSpPr>
        <p:pic>
          <p:nvPicPr>
            <p:cNvPr id="23" name="Obrázek 22" descr="Obsah obrázku exteriér, zvíře, savci, tráva&#10;&#10;Popis byl vytvořen automaticky">
              <a:extLst>
                <a:ext uri="{FF2B5EF4-FFF2-40B4-BE49-F238E27FC236}">
                  <a16:creationId xmlns:a16="http://schemas.microsoft.com/office/drawing/2014/main" id="{EC439B8B-EC20-41F4-B644-C85C0935FB87}"/>
                </a:ext>
              </a:extLst>
            </p:cNvPr>
            <p:cNvPicPr>
              <a:picLocks noChangeAspect="1"/>
            </p:cNvPicPr>
            <p:nvPr/>
          </p:nvPicPr>
          <p:blipFill rotWithShape="1">
            <a:blip r:embed="rId3">
              <a:extLst>
                <a:ext uri="{28A0092B-C50C-407E-A947-70E740481C1C}">
                  <a14:useLocalDpi xmlns:a14="http://schemas.microsoft.com/office/drawing/2010/main" val="0"/>
                </a:ext>
              </a:extLst>
            </a:blip>
            <a:srcRect l="24162" r="10785"/>
            <a:stretch/>
          </p:blipFill>
          <p:spPr>
            <a:xfrm>
              <a:off x="797869" y="1135422"/>
              <a:ext cx="5298131" cy="4587155"/>
            </a:xfrm>
            <a:prstGeom prst="rect">
              <a:avLst/>
            </a:prstGeom>
          </p:spPr>
        </p:pic>
        <p:sp>
          <p:nvSpPr>
            <p:cNvPr id="26" name="TextovéPole 25">
              <a:extLst>
                <a:ext uri="{FF2B5EF4-FFF2-40B4-BE49-F238E27FC236}">
                  <a16:creationId xmlns:a16="http://schemas.microsoft.com/office/drawing/2014/main" id="{CD3912BA-B9C2-42E9-BEFD-8059DBD3C8BE}"/>
                </a:ext>
              </a:extLst>
            </p:cNvPr>
            <p:cNvSpPr txBox="1"/>
            <p:nvPr/>
          </p:nvSpPr>
          <p:spPr>
            <a:xfrm>
              <a:off x="1019825" y="1573178"/>
              <a:ext cx="1294398" cy="369332"/>
            </a:xfrm>
            <a:prstGeom prst="rect">
              <a:avLst/>
            </a:prstGeom>
            <a:solidFill>
              <a:schemeClr val="accent6">
                <a:lumMod val="20000"/>
                <a:lumOff val="80000"/>
              </a:schemeClr>
            </a:solidFill>
          </p:spPr>
          <p:txBody>
            <a:bodyPr wrap="square" rtlCol="0">
              <a:spAutoFit/>
            </a:bodyPr>
            <a:lstStyle/>
            <a:p>
              <a:r>
                <a:rPr lang="cs-CZ" dirty="0"/>
                <a:t>dog: 45 %</a:t>
              </a:r>
            </a:p>
          </p:txBody>
        </p:sp>
        <p:sp>
          <p:nvSpPr>
            <p:cNvPr id="27" name="Obdélník 26">
              <a:extLst>
                <a:ext uri="{FF2B5EF4-FFF2-40B4-BE49-F238E27FC236}">
                  <a16:creationId xmlns:a16="http://schemas.microsoft.com/office/drawing/2014/main" id="{3B1F176B-C8DF-468C-AB38-B9DEEDC7348D}"/>
                </a:ext>
              </a:extLst>
            </p:cNvPr>
            <p:cNvSpPr/>
            <p:nvPr/>
          </p:nvSpPr>
          <p:spPr>
            <a:xfrm>
              <a:off x="1021758" y="1573178"/>
              <a:ext cx="3237977" cy="386116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764260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descr="Nebo si může objekt na obrázku splést s něčím zcela nesouvisejícím. Zde vyhodnotil, že na obrázku lamy je na 73 %  zpěvačka Shakira, protože našel podobnosti v jejich vizuální stránce (lama i zpěvačka mají podobně dlouhé kudrnaté vlasy).">
            <a:extLst>
              <a:ext uri="{FF2B5EF4-FFF2-40B4-BE49-F238E27FC236}">
                <a16:creationId xmlns:a16="http://schemas.microsoft.com/office/drawing/2014/main" id="{885239B2-0A3A-4FFD-8087-EDB616CB95EA}"/>
              </a:ext>
            </a:extLst>
          </p:cNvPr>
          <p:cNvGrpSpPr/>
          <p:nvPr/>
        </p:nvGrpSpPr>
        <p:grpSpPr>
          <a:xfrm>
            <a:off x="797869" y="1135422"/>
            <a:ext cx="10596262" cy="4587155"/>
            <a:chOff x="797869" y="1135422"/>
            <a:chExt cx="10596262" cy="4587155"/>
          </a:xfrm>
        </p:grpSpPr>
        <p:pic>
          <p:nvPicPr>
            <p:cNvPr id="3" name="Obrázek 2" descr="Obsah obrázku interiér, osoba, nošení, stůl&#10;&#10;Popis byl vytvořen automaticky">
              <a:extLst>
                <a:ext uri="{FF2B5EF4-FFF2-40B4-BE49-F238E27FC236}">
                  <a16:creationId xmlns:a16="http://schemas.microsoft.com/office/drawing/2014/main" id="{9410E4B7-1647-4D65-8E56-52642F7D2EBC}"/>
                </a:ext>
              </a:extLst>
            </p:cNvPr>
            <p:cNvPicPr>
              <a:picLocks noChangeAspect="1"/>
            </p:cNvPicPr>
            <p:nvPr/>
          </p:nvPicPr>
          <p:blipFill rotWithShape="1">
            <a:blip r:embed="rId3">
              <a:extLst>
                <a:ext uri="{28A0092B-C50C-407E-A947-70E740481C1C}">
                  <a14:useLocalDpi xmlns:a14="http://schemas.microsoft.com/office/drawing/2010/main" val="0"/>
                </a:ext>
              </a:extLst>
            </a:blip>
            <a:srcRect l="21803" r="21041"/>
            <a:stretch/>
          </p:blipFill>
          <p:spPr>
            <a:xfrm>
              <a:off x="6743109" y="1135422"/>
              <a:ext cx="4651022" cy="4577326"/>
            </a:xfrm>
            <a:prstGeom prst="rect">
              <a:avLst/>
            </a:prstGeom>
          </p:spPr>
        </p:pic>
        <p:pic>
          <p:nvPicPr>
            <p:cNvPr id="7" name="Obrázek 6" descr="Obsah obrázku exteriér, zvíře, savci, tráva&#10;&#10;Popis byl vytvořen automaticky">
              <a:extLst>
                <a:ext uri="{FF2B5EF4-FFF2-40B4-BE49-F238E27FC236}">
                  <a16:creationId xmlns:a16="http://schemas.microsoft.com/office/drawing/2014/main" id="{8240B321-818E-44FB-AD5B-8A43903DC329}"/>
                </a:ext>
              </a:extLst>
            </p:cNvPr>
            <p:cNvPicPr>
              <a:picLocks noChangeAspect="1"/>
            </p:cNvPicPr>
            <p:nvPr/>
          </p:nvPicPr>
          <p:blipFill rotWithShape="1">
            <a:blip r:embed="rId4">
              <a:extLst>
                <a:ext uri="{28A0092B-C50C-407E-A947-70E740481C1C}">
                  <a14:useLocalDpi xmlns:a14="http://schemas.microsoft.com/office/drawing/2010/main" val="0"/>
                </a:ext>
              </a:extLst>
            </a:blip>
            <a:srcRect l="24162" r="10785"/>
            <a:stretch/>
          </p:blipFill>
          <p:spPr>
            <a:xfrm>
              <a:off x="797869" y="1135422"/>
              <a:ext cx="5298131" cy="4587155"/>
            </a:xfrm>
            <a:prstGeom prst="rect">
              <a:avLst/>
            </a:prstGeom>
          </p:spPr>
        </p:pic>
        <p:sp>
          <p:nvSpPr>
            <p:cNvPr id="8" name="TextovéPole 7">
              <a:extLst>
                <a:ext uri="{FF2B5EF4-FFF2-40B4-BE49-F238E27FC236}">
                  <a16:creationId xmlns:a16="http://schemas.microsoft.com/office/drawing/2014/main" id="{24D5101D-B990-40A5-A617-99268FCC5B12}"/>
                </a:ext>
              </a:extLst>
            </p:cNvPr>
            <p:cNvSpPr txBox="1"/>
            <p:nvPr/>
          </p:nvSpPr>
          <p:spPr>
            <a:xfrm>
              <a:off x="1019824" y="1573178"/>
              <a:ext cx="1813687" cy="369332"/>
            </a:xfrm>
            <a:prstGeom prst="rect">
              <a:avLst/>
            </a:prstGeom>
            <a:solidFill>
              <a:schemeClr val="accent6">
                <a:lumMod val="20000"/>
                <a:lumOff val="80000"/>
              </a:schemeClr>
            </a:solidFill>
          </p:spPr>
          <p:txBody>
            <a:bodyPr wrap="square" rtlCol="0">
              <a:spAutoFit/>
            </a:bodyPr>
            <a:lstStyle/>
            <a:p>
              <a:r>
                <a:rPr lang="cs-CZ" dirty="0"/>
                <a:t>shakira: 73 %</a:t>
              </a:r>
            </a:p>
          </p:txBody>
        </p:sp>
        <p:sp>
          <p:nvSpPr>
            <p:cNvPr id="9" name="Obdélník 8">
              <a:extLst>
                <a:ext uri="{FF2B5EF4-FFF2-40B4-BE49-F238E27FC236}">
                  <a16:creationId xmlns:a16="http://schemas.microsoft.com/office/drawing/2014/main" id="{4C611F2E-0E11-416C-BCC5-D52828F8843C}"/>
                </a:ext>
              </a:extLst>
            </p:cNvPr>
            <p:cNvSpPr/>
            <p:nvPr/>
          </p:nvSpPr>
          <p:spPr>
            <a:xfrm>
              <a:off x="1021758" y="1573178"/>
              <a:ext cx="3237977" cy="386116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B08434B9-44CF-4345-85DD-2A724ED9CFBA}"/>
                </a:ext>
              </a:extLst>
            </p:cNvPr>
            <p:cNvSpPr txBox="1"/>
            <p:nvPr/>
          </p:nvSpPr>
          <p:spPr>
            <a:xfrm>
              <a:off x="7745999" y="1203846"/>
              <a:ext cx="1813687" cy="369332"/>
            </a:xfrm>
            <a:prstGeom prst="rect">
              <a:avLst/>
            </a:prstGeom>
            <a:solidFill>
              <a:schemeClr val="accent6">
                <a:lumMod val="20000"/>
                <a:lumOff val="80000"/>
              </a:schemeClr>
            </a:solidFill>
          </p:spPr>
          <p:txBody>
            <a:bodyPr wrap="square" rtlCol="0">
              <a:spAutoFit/>
            </a:bodyPr>
            <a:lstStyle/>
            <a:p>
              <a:r>
                <a:rPr lang="cs-CZ" dirty="0"/>
                <a:t>shakira: 98 %</a:t>
              </a:r>
            </a:p>
          </p:txBody>
        </p:sp>
        <p:sp>
          <p:nvSpPr>
            <p:cNvPr id="11" name="Obdélník 10">
              <a:extLst>
                <a:ext uri="{FF2B5EF4-FFF2-40B4-BE49-F238E27FC236}">
                  <a16:creationId xmlns:a16="http://schemas.microsoft.com/office/drawing/2014/main" id="{22904025-EC4B-4C9D-908B-44C92739C80F}"/>
                </a:ext>
              </a:extLst>
            </p:cNvPr>
            <p:cNvSpPr/>
            <p:nvPr/>
          </p:nvSpPr>
          <p:spPr>
            <a:xfrm>
              <a:off x="7747934" y="1203846"/>
              <a:ext cx="2765664" cy="3176243"/>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621704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descr="Tento snímek ilustruje učení bez učitele. Na snímku je několik obrázků, na šech je buď pes nebo lama, ale obrázky nejsou předem popsány. Systému tyto obrázky předkládám.">
            <a:extLst>
              <a:ext uri="{FF2B5EF4-FFF2-40B4-BE49-F238E27FC236}">
                <a16:creationId xmlns:a16="http://schemas.microsoft.com/office/drawing/2014/main" id="{8F3C0789-1954-4AB9-A99E-7C05D37E9CED}"/>
              </a:ext>
              <a:ext uri="{C183D7F6-B498-43B3-948B-1728B52AA6E4}">
                <adec:decorative xmlns:adec="http://schemas.microsoft.com/office/drawing/2017/decorative" val="0"/>
              </a:ext>
            </a:extLst>
          </p:cNvPr>
          <p:cNvGrpSpPr/>
          <p:nvPr/>
        </p:nvGrpSpPr>
        <p:grpSpPr>
          <a:xfrm>
            <a:off x="760398" y="346082"/>
            <a:ext cx="10575733" cy="6522977"/>
            <a:chOff x="760398" y="346082"/>
            <a:chExt cx="10575733" cy="6522977"/>
          </a:xfrm>
        </p:grpSpPr>
        <p:pic>
          <p:nvPicPr>
            <p:cNvPr id="7" name="Obrázek 6" descr="Obsah obrázku tráva, pes, exteriér, zvíře&#10;&#10;Popis byl vytvořen automaticky">
              <a:extLst>
                <a:ext uri="{FF2B5EF4-FFF2-40B4-BE49-F238E27FC236}">
                  <a16:creationId xmlns:a16="http://schemas.microsoft.com/office/drawing/2014/main" id="{FD9A50DB-BE25-4064-9B18-941704F3E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57" y="2806305"/>
              <a:ext cx="2968360" cy="1977838"/>
            </a:xfrm>
            <a:prstGeom prst="rect">
              <a:avLst/>
            </a:prstGeom>
          </p:spPr>
        </p:pic>
        <p:pic>
          <p:nvPicPr>
            <p:cNvPr id="15" name="Obrázek 14" descr="Obsah obrázku pes, tráva, exteriér, vsedě&#10;&#10;Popis byl vytvořen automaticky">
              <a:extLst>
                <a:ext uri="{FF2B5EF4-FFF2-40B4-BE49-F238E27FC236}">
                  <a16:creationId xmlns:a16="http://schemas.microsoft.com/office/drawing/2014/main" id="{C1E1C002-5736-44FD-8339-5E636F8C4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6585" y="2558060"/>
              <a:ext cx="2159546" cy="2880835"/>
            </a:xfrm>
            <a:prstGeom prst="rect">
              <a:avLst/>
            </a:prstGeom>
          </p:spPr>
        </p:pic>
        <p:pic>
          <p:nvPicPr>
            <p:cNvPr id="11" name="Obrázek 10" descr="Obsah obrázku tráva, pes, exteriér, ležící&#10;&#10;Popis byl vytvořen automaticky">
              <a:extLst>
                <a:ext uri="{FF2B5EF4-FFF2-40B4-BE49-F238E27FC236}">
                  <a16:creationId xmlns:a16="http://schemas.microsoft.com/office/drawing/2014/main" id="{3013EFDC-4340-4B38-A0D4-86B793382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5221" y="346084"/>
              <a:ext cx="2542024" cy="1844044"/>
            </a:xfrm>
            <a:prstGeom prst="rect">
              <a:avLst/>
            </a:prstGeom>
          </p:spPr>
        </p:pic>
        <p:pic>
          <p:nvPicPr>
            <p:cNvPr id="8" name="Obrázek 7" descr="Obsah obrázku tráva, savci, zvíře, exteriér&#10;&#10;Popis byl vytvořen automaticky">
              <a:extLst>
                <a:ext uri="{FF2B5EF4-FFF2-40B4-BE49-F238E27FC236}">
                  <a16:creationId xmlns:a16="http://schemas.microsoft.com/office/drawing/2014/main" id="{AC91F8D2-2D0D-42F9-BF28-378F6ACA90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398" y="346082"/>
              <a:ext cx="2985919" cy="2239439"/>
            </a:xfrm>
            <a:prstGeom prst="rect">
              <a:avLst/>
            </a:prstGeom>
          </p:spPr>
        </p:pic>
        <p:pic>
          <p:nvPicPr>
            <p:cNvPr id="14" name="Obrázek 13" descr="Obsah obrázku zvíře, savci, exteriér, stojící&#10;&#10;Popis byl vytvořen automaticky">
              <a:extLst>
                <a:ext uri="{FF2B5EF4-FFF2-40B4-BE49-F238E27FC236}">
                  <a16:creationId xmlns:a16="http://schemas.microsoft.com/office/drawing/2014/main" id="{8AEAECA6-5834-4B7E-830B-8DAD50DE90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5656" y="346082"/>
              <a:ext cx="2350225" cy="2287460"/>
            </a:xfrm>
            <a:prstGeom prst="rect">
              <a:avLst/>
            </a:prstGeom>
          </p:spPr>
        </p:pic>
        <p:pic>
          <p:nvPicPr>
            <p:cNvPr id="16" name="Obrázek 15" descr="Obsah obrázku zvíře, savci, exteriér, bílá&#10;&#10;Popis byl vytvořen automaticky">
              <a:extLst>
                <a:ext uri="{FF2B5EF4-FFF2-40B4-BE49-F238E27FC236}">
                  <a16:creationId xmlns:a16="http://schemas.microsoft.com/office/drawing/2014/main" id="{8FEF79C7-9E31-4898-AA8D-C8062DE51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5221" y="2387357"/>
              <a:ext cx="2542024" cy="2114964"/>
            </a:xfrm>
            <a:prstGeom prst="rect">
              <a:avLst/>
            </a:prstGeom>
          </p:spPr>
        </p:pic>
        <p:pic>
          <p:nvPicPr>
            <p:cNvPr id="6" name="Obrázek 5" descr="Obsah obrázku savci, zvíře, exteriér, ovce&#10;&#10;Popis byl vytvořen automaticky">
              <a:extLst>
                <a:ext uri="{FF2B5EF4-FFF2-40B4-BE49-F238E27FC236}">
                  <a16:creationId xmlns:a16="http://schemas.microsoft.com/office/drawing/2014/main" id="{AD394CAF-09E5-46F9-9665-0E5186721A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585" y="346082"/>
              <a:ext cx="2154449" cy="2054242"/>
            </a:xfrm>
            <a:prstGeom prst="rect">
              <a:avLst/>
            </a:prstGeom>
          </p:spPr>
        </p:pic>
        <p:pic>
          <p:nvPicPr>
            <p:cNvPr id="10" name="Obrázek 9" descr="Obsah obrázku tráva, savci, zvíře, exteriér&#10;&#10;Popis byl vytvořen automaticky">
              <a:extLst>
                <a:ext uri="{FF2B5EF4-FFF2-40B4-BE49-F238E27FC236}">
                  <a16:creationId xmlns:a16="http://schemas.microsoft.com/office/drawing/2014/main" id="{5DDF4793-765F-4CE2-9AFE-E45217416473}"/>
                </a:ext>
              </a:extLst>
            </p:cNvPr>
            <p:cNvPicPr>
              <a:picLocks noChangeAspect="1"/>
            </p:cNvPicPr>
            <p:nvPr/>
          </p:nvPicPr>
          <p:blipFill rotWithShape="1">
            <a:blip r:embed="rId10">
              <a:extLst>
                <a:ext uri="{28A0092B-C50C-407E-A947-70E740481C1C}">
                  <a14:useLocalDpi xmlns:a14="http://schemas.microsoft.com/office/drawing/2010/main" val="0"/>
                </a:ext>
              </a:extLst>
            </a:blip>
            <a:srcRect t="1" b="27179"/>
            <a:stretch/>
          </p:blipFill>
          <p:spPr>
            <a:xfrm>
              <a:off x="6455220" y="4699551"/>
              <a:ext cx="2529566" cy="2169508"/>
            </a:xfrm>
            <a:prstGeom prst="rect">
              <a:avLst/>
            </a:prstGeom>
          </p:spPr>
        </p:pic>
        <p:pic>
          <p:nvPicPr>
            <p:cNvPr id="4" name="Obrázek 3" descr="Obsah obrázku pes, tráva, zvíře, vsedě&#10;&#10;Popis byl vytvořen automaticky">
              <a:extLst>
                <a:ext uri="{FF2B5EF4-FFF2-40B4-BE49-F238E27FC236}">
                  <a16:creationId xmlns:a16="http://schemas.microsoft.com/office/drawing/2014/main" id="{54A60280-625C-4C05-889F-24956D5DA8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5656" y="4563459"/>
              <a:ext cx="2350225" cy="1565740"/>
            </a:xfrm>
            <a:prstGeom prst="rect">
              <a:avLst/>
            </a:prstGeom>
          </p:spPr>
        </p:pic>
        <p:pic>
          <p:nvPicPr>
            <p:cNvPr id="12" name="Obrázek 11" descr="Obsah obrázku tráva, savci, exteriér, zvíře&#10;&#10;Popis byl vytvořen automaticky">
              <a:extLst>
                <a:ext uri="{FF2B5EF4-FFF2-40B4-BE49-F238E27FC236}">
                  <a16:creationId xmlns:a16="http://schemas.microsoft.com/office/drawing/2014/main" id="{D0B089C7-7E30-4D74-BFA9-B5D5F2FD6D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5656" y="2820046"/>
              <a:ext cx="2350225" cy="1562900"/>
            </a:xfrm>
            <a:prstGeom prst="rect">
              <a:avLst/>
            </a:prstGeom>
          </p:spPr>
        </p:pic>
      </p:grpSp>
      <p:sp>
        <p:nvSpPr>
          <p:cNvPr id="13" name="TextovéPole 12">
            <a:extLst>
              <a:ext uri="{FF2B5EF4-FFF2-40B4-BE49-F238E27FC236}">
                <a16:creationId xmlns:a16="http://schemas.microsoft.com/office/drawing/2014/main" id="{C049D971-69B7-471F-8895-BD0D64139514}"/>
              </a:ext>
            </a:extLst>
          </p:cNvPr>
          <p:cNvSpPr txBox="1"/>
          <p:nvPr/>
        </p:nvSpPr>
        <p:spPr>
          <a:xfrm>
            <a:off x="326401" y="6236711"/>
            <a:ext cx="2985918" cy="369332"/>
          </a:xfrm>
          <a:prstGeom prst="rect">
            <a:avLst/>
          </a:prstGeom>
          <a:noFill/>
        </p:spPr>
        <p:txBody>
          <a:bodyPr wrap="square" rtlCol="0">
            <a:spAutoFit/>
          </a:bodyPr>
          <a:lstStyle/>
          <a:p>
            <a:r>
              <a:rPr lang="cs-CZ" dirty="0"/>
              <a:t>na, tady máš </a:t>
            </a:r>
            <a:r>
              <a:rPr lang="cs-CZ" dirty="0">
                <a:latin typeface="Work Sans SemiBold" panose="00000700000000000000" pitchFamily="2" charset="-18"/>
              </a:rPr>
              <a:t>obrázky</a:t>
            </a:r>
            <a:r>
              <a:rPr lang="cs-CZ" dirty="0"/>
              <a:t>…</a:t>
            </a:r>
            <a:endParaRPr lang="cs-CZ" dirty="0">
              <a:latin typeface="Work Sans SemiBold" panose="00000700000000000000" pitchFamily="2" charset="-18"/>
            </a:endParaRPr>
          </a:p>
        </p:txBody>
      </p:sp>
    </p:spTree>
    <p:extLst>
      <p:ext uri="{BB962C8B-B14F-4D97-AF65-F5344CB8AC3E}">
        <p14:creationId xmlns:p14="http://schemas.microsoft.com/office/powerpoint/2010/main" val="137641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009B30-885B-457A-BEC1-B853448741F6}"/>
              </a:ext>
            </a:extLst>
          </p:cNvPr>
          <p:cNvSpPr>
            <a:spLocks noGrp="1"/>
          </p:cNvSpPr>
          <p:nvPr>
            <p:ph type="title"/>
          </p:nvPr>
        </p:nvSpPr>
        <p:spPr/>
        <p:txBody>
          <a:bodyPr/>
          <a:lstStyle/>
          <a:p>
            <a:r>
              <a:rPr lang="cs-CZ" dirty="0"/>
              <a:t>Artotéky</a:t>
            </a:r>
          </a:p>
        </p:txBody>
      </p:sp>
      <p:sp>
        <p:nvSpPr>
          <p:cNvPr id="3" name="Zástupný obsah 2">
            <a:extLst>
              <a:ext uri="{FF2B5EF4-FFF2-40B4-BE49-F238E27FC236}">
                <a16:creationId xmlns:a16="http://schemas.microsoft.com/office/drawing/2014/main" id="{55B2997C-2972-4BFA-9135-05DA56075E90}"/>
              </a:ext>
            </a:extLst>
          </p:cNvPr>
          <p:cNvSpPr>
            <a:spLocks noGrp="1"/>
          </p:cNvSpPr>
          <p:nvPr>
            <p:ph idx="1"/>
          </p:nvPr>
        </p:nvSpPr>
        <p:spPr/>
        <p:txBody>
          <a:bodyPr>
            <a:normAutofit/>
          </a:bodyPr>
          <a:lstStyle/>
          <a:p>
            <a:pPr>
              <a:lnSpc>
                <a:spcPct val="110000"/>
              </a:lnSpc>
            </a:pPr>
            <a:r>
              <a:rPr lang="cs-CZ" sz="2400" dirty="0"/>
              <a:t>veřejné půjčovny obrazů</a:t>
            </a:r>
          </a:p>
          <a:p>
            <a:pPr>
              <a:lnSpc>
                <a:spcPct val="110000"/>
              </a:lnSpc>
            </a:pPr>
            <a:r>
              <a:rPr lang="cs-CZ" sz="2400" dirty="0"/>
              <a:t>myšlenka z USA (1893)</a:t>
            </a:r>
          </a:p>
          <a:p>
            <a:pPr>
              <a:lnSpc>
                <a:spcPct val="110000"/>
              </a:lnSpc>
            </a:pPr>
            <a:r>
              <a:rPr lang="cs-CZ" sz="2400" dirty="0"/>
              <a:t>často součástí knihoven a muzeí</a:t>
            </a:r>
          </a:p>
          <a:p>
            <a:pPr>
              <a:lnSpc>
                <a:spcPct val="110000"/>
              </a:lnSpc>
            </a:pPr>
            <a:r>
              <a:rPr lang="cs-CZ" sz="2400" dirty="0"/>
              <a:t>knihovny dodávají kontext</a:t>
            </a:r>
          </a:p>
          <a:p>
            <a:pPr>
              <a:lnSpc>
                <a:spcPct val="110000"/>
              </a:lnSpc>
            </a:pPr>
            <a:r>
              <a:rPr lang="cs-CZ" sz="2400" dirty="0"/>
              <a:t>podpora umění a umělců</a:t>
            </a:r>
          </a:p>
          <a:p>
            <a:pPr>
              <a:lnSpc>
                <a:spcPct val="110000"/>
              </a:lnSpc>
            </a:pPr>
            <a:r>
              <a:rPr lang="cs-CZ" sz="2400" dirty="0"/>
              <a:t>MKP, MG Brno</a:t>
            </a:r>
          </a:p>
        </p:txBody>
      </p:sp>
      <p:pic>
        <p:nvPicPr>
          <p:cNvPr id="5" name="Obrázek 4" descr="Titulní strana časopisu Čtenář, číslo 2, ročník 2019. Toto číslo je věnováno tématu artoték. Lze prokliknout přímo na elektronické vydání časopisu.">
            <a:hlinkClick r:id="rId3"/>
            <a:extLst>
              <a:ext uri="{FF2B5EF4-FFF2-40B4-BE49-F238E27FC236}">
                <a16:creationId xmlns:a16="http://schemas.microsoft.com/office/drawing/2014/main" id="{CDF5A3EE-0576-4792-83E2-954900C9D49D}"/>
              </a:ext>
            </a:extLst>
          </p:cNvPr>
          <p:cNvPicPr>
            <a:picLocks noChangeAspect="1"/>
          </p:cNvPicPr>
          <p:nvPr/>
        </p:nvPicPr>
        <p:blipFill>
          <a:blip r:embed="rId4"/>
          <a:stretch>
            <a:fillRect/>
          </a:stretch>
        </p:blipFill>
        <p:spPr>
          <a:xfrm>
            <a:off x="8967354" y="681037"/>
            <a:ext cx="2495675" cy="3717960"/>
          </a:xfrm>
          <a:prstGeom prst="rect">
            <a:avLst/>
          </a:prstGeom>
          <a:ln>
            <a:noFill/>
          </a:ln>
          <a:effectLst>
            <a:outerShdw blurRad="292100" dist="139700" dir="2700000" algn="tl" rotWithShape="0">
              <a:srgbClr val="333333">
                <a:alpha val="65000"/>
              </a:srgbClr>
            </a:outerShdw>
          </a:effectLst>
        </p:spPr>
      </p:pic>
      <p:pic>
        <p:nvPicPr>
          <p:cNvPr id="7" name="Obrázek 6" descr="Logo Artotéky při Moravské galerii. Červený obdélník obsahuje bílý text Moravská galerie Artotéka. Lze prokliknout na web artotéky.">
            <a:hlinkClick r:id="rId5"/>
            <a:extLst>
              <a:ext uri="{FF2B5EF4-FFF2-40B4-BE49-F238E27FC236}">
                <a16:creationId xmlns:a16="http://schemas.microsoft.com/office/drawing/2014/main" id="{F5EBD426-A834-45B0-8DEB-D011570E4713}"/>
              </a:ext>
            </a:extLst>
          </p:cNvPr>
          <p:cNvPicPr>
            <a:picLocks noChangeAspect="1"/>
          </p:cNvPicPr>
          <p:nvPr/>
        </p:nvPicPr>
        <p:blipFill>
          <a:blip r:embed="rId6"/>
          <a:stretch>
            <a:fillRect/>
          </a:stretch>
        </p:blipFill>
        <p:spPr>
          <a:xfrm>
            <a:off x="927813" y="5470774"/>
            <a:ext cx="6325483" cy="571580"/>
          </a:xfrm>
          <a:prstGeom prst="rect">
            <a:avLst/>
          </a:prstGeom>
        </p:spPr>
      </p:pic>
      <p:pic>
        <p:nvPicPr>
          <p:cNvPr id="8" name="Obrázek 7">
            <a:extLst>
              <a:ext uri="{FF2B5EF4-FFF2-40B4-BE49-F238E27FC236}">
                <a16:creationId xmlns:a16="http://schemas.microsoft.com/office/drawing/2014/main" id="{A7158F97-78FB-452C-B0E8-290D39990435}"/>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6473" t="14546" r="54853" b="11970"/>
          <a:stretch/>
        </p:blipFill>
        <p:spPr>
          <a:xfrm>
            <a:off x="4917984" y="5827562"/>
            <a:ext cx="584247" cy="833411"/>
          </a:xfrm>
          <a:prstGeom prst="rect">
            <a:avLst/>
          </a:prstGeom>
        </p:spPr>
      </p:pic>
    </p:spTree>
    <p:extLst>
      <p:ext uri="{BB962C8B-B14F-4D97-AF65-F5344CB8AC3E}">
        <p14:creationId xmlns:p14="http://schemas.microsoft.com/office/powerpoint/2010/main" val="2856275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descr="Zpět dostávám od systému obrázky seřazené podle skupin. Systém na automatické rozpoznávání obrazu si myslí, že objekty na jedné skupině obrázků jsou si podobné - a skutečně se mu podařilo do jedné skupiny přiřadit všechny lamy. Tomuto přístupu se říká unsupervised learning, tedy strojové učení bez učitele.">
            <a:extLst>
              <a:ext uri="{FF2B5EF4-FFF2-40B4-BE49-F238E27FC236}">
                <a16:creationId xmlns:a16="http://schemas.microsoft.com/office/drawing/2014/main" id="{56137CB6-638D-4B30-BBB3-11E8D3FC1EBC}"/>
              </a:ext>
            </a:extLst>
          </p:cNvPr>
          <p:cNvGrpSpPr/>
          <p:nvPr/>
        </p:nvGrpSpPr>
        <p:grpSpPr>
          <a:xfrm>
            <a:off x="511256" y="1016000"/>
            <a:ext cx="11217900" cy="5046133"/>
            <a:chOff x="511256" y="1016000"/>
            <a:chExt cx="11217900" cy="5046133"/>
          </a:xfrm>
        </p:grpSpPr>
        <p:sp>
          <p:nvSpPr>
            <p:cNvPr id="5" name="TextovéPole 4">
              <a:extLst>
                <a:ext uri="{FF2B5EF4-FFF2-40B4-BE49-F238E27FC236}">
                  <a16:creationId xmlns:a16="http://schemas.microsoft.com/office/drawing/2014/main" id="{423855B7-F8FB-4CD7-9E9A-5CF5F62D8241}"/>
                </a:ext>
              </a:extLst>
            </p:cNvPr>
            <p:cNvSpPr txBox="1"/>
            <p:nvPr/>
          </p:nvSpPr>
          <p:spPr>
            <a:xfrm>
              <a:off x="6931379" y="1016000"/>
              <a:ext cx="1151466" cy="369332"/>
            </a:xfrm>
            <a:prstGeom prst="rect">
              <a:avLst/>
            </a:prstGeom>
            <a:solidFill>
              <a:schemeClr val="accent6">
                <a:lumMod val="20000"/>
                <a:lumOff val="80000"/>
              </a:schemeClr>
            </a:solidFill>
          </p:spPr>
          <p:txBody>
            <a:bodyPr wrap="square" rtlCol="0">
              <a:spAutoFit/>
            </a:bodyPr>
            <a:lstStyle/>
            <a:p>
              <a:r>
                <a:rPr lang="cs-CZ" dirty="0" err="1"/>
                <a:t>group_B</a:t>
              </a:r>
              <a:endParaRPr lang="cs-CZ" dirty="0"/>
            </a:p>
          </p:txBody>
        </p:sp>
        <p:pic>
          <p:nvPicPr>
            <p:cNvPr id="8" name="Obrázek 7" descr="Obsah obrázku tráva, savci, zvíře, exteriér&#10;&#10;Popis byl vytvořen automaticky">
              <a:extLst>
                <a:ext uri="{FF2B5EF4-FFF2-40B4-BE49-F238E27FC236}">
                  <a16:creationId xmlns:a16="http://schemas.microsoft.com/office/drawing/2014/main" id="{AC91F8D2-2D0D-42F9-BF28-378F6ACA9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62" y="1530020"/>
              <a:ext cx="2012711" cy="1509533"/>
            </a:xfrm>
            <a:prstGeom prst="rect">
              <a:avLst/>
            </a:prstGeom>
          </p:spPr>
        </p:pic>
        <p:pic>
          <p:nvPicPr>
            <p:cNvPr id="14" name="Obrázek 13" descr="Obsah obrázku zvíře, savci, exteriér, stojící&#10;&#10;Popis byl vytvořen automaticky">
              <a:extLst>
                <a:ext uri="{FF2B5EF4-FFF2-40B4-BE49-F238E27FC236}">
                  <a16:creationId xmlns:a16="http://schemas.microsoft.com/office/drawing/2014/main" id="{8AEAECA6-5834-4B7E-830B-8DAD50DE9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1" y="1521951"/>
              <a:ext cx="1568626" cy="1526734"/>
            </a:xfrm>
            <a:prstGeom prst="rect">
              <a:avLst/>
            </a:prstGeom>
          </p:spPr>
        </p:pic>
        <p:pic>
          <p:nvPicPr>
            <p:cNvPr id="16" name="Obrázek 15" descr="Obsah obrázku zvíře, savci, exteriér, bílá&#10;&#10;Popis byl vytvořen automaticky">
              <a:extLst>
                <a:ext uri="{FF2B5EF4-FFF2-40B4-BE49-F238E27FC236}">
                  <a16:creationId xmlns:a16="http://schemas.microsoft.com/office/drawing/2014/main" id="{8FEF79C7-9E31-4898-AA8D-C8062DE51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443" y="3346437"/>
              <a:ext cx="1751145" cy="1392344"/>
            </a:xfrm>
            <a:prstGeom prst="rect">
              <a:avLst/>
            </a:prstGeom>
          </p:spPr>
        </p:pic>
        <p:pic>
          <p:nvPicPr>
            <p:cNvPr id="10" name="Obrázek 9" descr="Obsah obrázku tráva, savci, zvíře, exteriér&#10;&#10;Popis byl vytvořen automaticky">
              <a:extLst>
                <a:ext uri="{FF2B5EF4-FFF2-40B4-BE49-F238E27FC236}">
                  <a16:creationId xmlns:a16="http://schemas.microsoft.com/office/drawing/2014/main" id="{5DDF4793-765F-4CE2-9AFE-E45217416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5201" y="3208900"/>
              <a:ext cx="1568626" cy="1847493"/>
            </a:xfrm>
            <a:prstGeom prst="rect">
              <a:avLst/>
            </a:prstGeom>
          </p:spPr>
        </p:pic>
        <p:pic>
          <p:nvPicPr>
            <p:cNvPr id="12" name="Obrázek 11" descr="Obsah obrázku tráva, savci, exteriér, zvíře&#10;&#10;Popis byl vytvořen automaticky">
              <a:extLst>
                <a:ext uri="{FF2B5EF4-FFF2-40B4-BE49-F238E27FC236}">
                  <a16:creationId xmlns:a16="http://schemas.microsoft.com/office/drawing/2014/main" id="{D0B089C7-7E30-4D74-BFA9-B5D5F2FD6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063" y="3164779"/>
              <a:ext cx="2012711" cy="1338453"/>
            </a:xfrm>
            <a:prstGeom prst="rect">
              <a:avLst/>
            </a:prstGeom>
          </p:spPr>
        </p:pic>
        <p:pic>
          <p:nvPicPr>
            <p:cNvPr id="6" name="Obrázek 5" descr="Obsah obrázku savci, zvíře, exteriér, ovce&#10;&#10;Popis byl vytvořen automaticky">
              <a:extLst>
                <a:ext uri="{FF2B5EF4-FFF2-40B4-BE49-F238E27FC236}">
                  <a16:creationId xmlns:a16="http://schemas.microsoft.com/office/drawing/2014/main" id="{AD394CAF-09E5-46F9-9665-0E5186721A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0411" y="1521951"/>
              <a:ext cx="1751145" cy="1669697"/>
            </a:xfrm>
            <a:prstGeom prst="rect">
              <a:avLst/>
            </a:prstGeom>
          </p:spPr>
        </p:pic>
        <p:pic>
          <p:nvPicPr>
            <p:cNvPr id="11" name="Obrázek 10" descr="Obsah obrázku tráva, pes, exteriér, ležící&#10;&#10;Popis byl vytvořen automaticky">
              <a:extLst>
                <a:ext uri="{FF2B5EF4-FFF2-40B4-BE49-F238E27FC236}">
                  <a16:creationId xmlns:a16="http://schemas.microsoft.com/office/drawing/2014/main" id="{3013EFDC-4340-4B38-A0D4-86B793382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2269" y="1530020"/>
              <a:ext cx="2201475" cy="1597002"/>
            </a:xfrm>
            <a:prstGeom prst="rect">
              <a:avLst/>
            </a:prstGeom>
          </p:spPr>
        </p:pic>
        <p:pic>
          <p:nvPicPr>
            <p:cNvPr id="15" name="Obrázek 14" descr="Obsah obrázku pes, tráva, exteriér, vsedě&#10;&#10;Popis byl vytvořen automaticky">
              <a:extLst>
                <a:ext uri="{FF2B5EF4-FFF2-40B4-BE49-F238E27FC236}">
                  <a16:creationId xmlns:a16="http://schemas.microsoft.com/office/drawing/2014/main" id="{C1E1C002-5736-44FD-8339-5E636F8C49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4600" y="1530020"/>
              <a:ext cx="2077068" cy="2770809"/>
            </a:xfrm>
            <a:prstGeom prst="rect">
              <a:avLst/>
            </a:prstGeom>
          </p:spPr>
        </p:pic>
        <p:pic>
          <p:nvPicPr>
            <p:cNvPr id="7" name="Obrázek 6" descr="Obsah obrázku tráva, pes, exteriér, zvíře&#10;&#10;Popis byl vytvořen automaticky">
              <a:extLst>
                <a:ext uri="{FF2B5EF4-FFF2-40B4-BE49-F238E27FC236}">
                  <a16:creationId xmlns:a16="http://schemas.microsoft.com/office/drawing/2014/main" id="{FD9A50DB-BE25-4064-9B18-941704F3E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22269" y="3271711"/>
              <a:ext cx="2216553" cy="1476904"/>
            </a:xfrm>
            <a:prstGeom prst="rect">
              <a:avLst/>
            </a:prstGeom>
          </p:spPr>
        </p:pic>
        <p:pic>
          <p:nvPicPr>
            <p:cNvPr id="4" name="Obrázek 3" descr="Obsah obrázku pes, tráva, zvíře, vsedě&#10;&#10;Popis byl vytvořen automaticky">
              <a:extLst>
                <a:ext uri="{FF2B5EF4-FFF2-40B4-BE49-F238E27FC236}">
                  <a16:creationId xmlns:a16="http://schemas.microsoft.com/office/drawing/2014/main" id="{54A60280-625C-4C05-889F-24956D5DA8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1379" y="4417202"/>
              <a:ext cx="2090290" cy="1424798"/>
            </a:xfrm>
            <a:prstGeom prst="rect">
              <a:avLst/>
            </a:prstGeom>
          </p:spPr>
        </p:pic>
        <p:sp>
          <p:nvSpPr>
            <p:cNvPr id="2" name="Obdélník 1">
              <a:extLst>
                <a:ext uri="{FF2B5EF4-FFF2-40B4-BE49-F238E27FC236}">
                  <a16:creationId xmlns:a16="http://schemas.microsoft.com/office/drawing/2014/main" id="{DC290F75-7FE9-42C7-95D1-FEE2C251ABE7}"/>
                </a:ext>
              </a:extLst>
            </p:cNvPr>
            <p:cNvSpPr/>
            <p:nvPr/>
          </p:nvSpPr>
          <p:spPr>
            <a:xfrm>
              <a:off x="6944600" y="1016000"/>
              <a:ext cx="4784556" cy="5046133"/>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FF402B51-27BE-4EE6-A61A-5E4D1307A4A3}"/>
                </a:ext>
              </a:extLst>
            </p:cNvPr>
            <p:cNvSpPr txBox="1"/>
            <p:nvPr/>
          </p:nvSpPr>
          <p:spPr>
            <a:xfrm>
              <a:off x="511256" y="1016000"/>
              <a:ext cx="1151466" cy="369332"/>
            </a:xfrm>
            <a:prstGeom prst="rect">
              <a:avLst/>
            </a:prstGeom>
            <a:solidFill>
              <a:schemeClr val="accent2">
                <a:lumMod val="40000"/>
                <a:lumOff val="60000"/>
              </a:schemeClr>
            </a:solidFill>
          </p:spPr>
          <p:txBody>
            <a:bodyPr wrap="square" rtlCol="0">
              <a:spAutoFit/>
            </a:bodyPr>
            <a:lstStyle/>
            <a:p>
              <a:r>
                <a:rPr lang="cs-CZ" dirty="0" err="1"/>
                <a:t>group_A</a:t>
              </a:r>
              <a:endParaRPr lang="cs-CZ" dirty="0"/>
            </a:p>
          </p:txBody>
        </p:sp>
        <p:sp>
          <p:nvSpPr>
            <p:cNvPr id="18" name="Obdélník 17">
              <a:extLst>
                <a:ext uri="{FF2B5EF4-FFF2-40B4-BE49-F238E27FC236}">
                  <a16:creationId xmlns:a16="http://schemas.microsoft.com/office/drawing/2014/main" id="{6668F1C5-7E1C-42D4-A719-F1107F6995D0}"/>
                </a:ext>
              </a:extLst>
            </p:cNvPr>
            <p:cNvSpPr/>
            <p:nvPr/>
          </p:nvSpPr>
          <p:spPr>
            <a:xfrm>
              <a:off x="524477" y="1016000"/>
              <a:ext cx="6011790" cy="5046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012425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1635A9-0D0A-4CB0-95A9-187448371EFB}"/>
              </a:ext>
            </a:extLst>
          </p:cNvPr>
          <p:cNvSpPr>
            <a:spLocks noGrp="1"/>
          </p:cNvSpPr>
          <p:nvPr>
            <p:ph type="title"/>
          </p:nvPr>
        </p:nvSpPr>
        <p:spPr/>
        <p:txBody>
          <a:bodyPr/>
          <a:lstStyle/>
          <a:p>
            <a:r>
              <a:rPr lang="cs-CZ" dirty="0"/>
              <a:t>Automatické rozpoznávání obrazu</a:t>
            </a:r>
          </a:p>
        </p:txBody>
      </p:sp>
      <p:sp>
        <p:nvSpPr>
          <p:cNvPr id="3" name="Zástupný obsah 2">
            <a:extLst>
              <a:ext uri="{FF2B5EF4-FFF2-40B4-BE49-F238E27FC236}">
                <a16:creationId xmlns:a16="http://schemas.microsoft.com/office/drawing/2014/main" id="{2412F09A-860D-439D-86F4-630897D2FEBE}"/>
              </a:ext>
            </a:extLst>
          </p:cNvPr>
          <p:cNvSpPr>
            <a:spLocks noGrp="1"/>
          </p:cNvSpPr>
          <p:nvPr>
            <p:ph idx="1"/>
          </p:nvPr>
        </p:nvSpPr>
        <p:spPr/>
        <p:txBody>
          <a:bodyPr>
            <a:normAutofit/>
          </a:bodyPr>
          <a:lstStyle/>
          <a:p>
            <a:pPr marL="0" indent="0">
              <a:lnSpc>
                <a:spcPct val="110000"/>
              </a:lnSpc>
              <a:buNone/>
            </a:pPr>
            <a:r>
              <a:rPr lang="cs-CZ" i="1" dirty="0"/>
              <a:t>Několik ukázek aplikace mimo knihovny:</a:t>
            </a:r>
          </a:p>
          <a:p>
            <a:pPr>
              <a:lnSpc>
                <a:spcPct val="110000"/>
              </a:lnSpc>
            </a:pPr>
            <a:r>
              <a:rPr lang="cs-CZ" dirty="0"/>
              <a:t>PowerPoint využívá automatický popis pro ALT texty</a:t>
            </a:r>
          </a:p>
          <a:p>
            <a:pPr>
              <a:lnSpc>
                <a:spcPct val="110000"/>
              </a:lnSpc>
            </a:pPr>
            <a:r>
              <a:rPr lang="cs-CZ" dirty="0">
                <a:hlinkClick r:id="rId3"/>
              </a:rPr>
              <a:t>Ukázka komerčního řešení pro automatické rozpoznávání</a:t>
            </a:r>
            <a:endParaRPr lang="cs-CZ" dirty="0"/>
          </a:p>
          <a:p>
            <a:pPr>
              <a:lnSpc>
                <a:spcPct val="110000"/>
              </a:lnSpc>
            </a:pPr>
            <a:r>
              <a:rPr lang="cs-CZ" dirty="0">
                <a:hlinkClick r:id="rId4"/>
              </a:rPr>
              <a:t>Ukázka praktické aplikace (překladač)</a:t>
            </a:r>
            <a:endParaRPr lang="cs-CZ" dirty="0"/>
          </a:p>
          <a:p>
            <a:pPr>
              <a:lnSpc>
                <a:spcPct val="110000"/>
              </a:lnSpc>
            </a:pPr>
            <a:endParaRPr lang="cs-CZ" dirty="0"/>
          </a:p>
        </p:txBody>
      </p:sp>
      <p:pic>
        <p:nvPicPr>
          <p:cNvPr id="4" name="Obrázek 3">
            <a:extLst>
              <a:ext uri="{FF2B5EF4-FFF2-40B4-BE49-F238E27FC236}">
                <a16:creationId xmlns:a16="http://schemas.microsoft.com/office/drawing/2014/main" id="{2B2C1DB9-11BA-41BF-8E82-5BCF1CE7970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4100541" y="3907447"/>
            <a:ext cx="634019" cy="904410"/>
          </a:xfrm>
          <a:prstGeom prst="rect">
            <a:avLst/>
          </a:prstGeom>
        </p:spPr>
      </p:pic>
    </p:spTree>
    <p:extLst>
      <p:ext uri="{BB962C8B-B14F-4D97-AF65-F5344CB8AC3E}">
        <p14:creationId xmlns:p14="http://schemas.microsoft.com/office/powerpoint/2010/main" val="82343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rázek je snímek obrazovky z komerčního nástroje Clarifai. Ten dodává systém pro automatické rozpoznávání objektů na obrázku. Zde jsme mu předhodili jednu z digitalizovaných baseballových kartiček z kongresové knihovny a zpět dostáváme klíčová slova jako lidé, slavný, populární, vintage, retro, knír, portrét, muž nebo poštovní známka.">
            <a:extLst>
              <a:ext uri="{FF2B5EF4-FFF2-40B4-BE49-F238E27FC236}">
                <a16:creationId xmlns:a16="http://schemas.microsoft.com/office/drawing/2014/main" id="{1074A5B6-BF54-4986-A76C-0A117BDF33F9}"/>
              </a:ext>
            </a:extLst>
          </p:cNvPr>
          <p:cNvPicPr>
            <a:picLocks noChangeAspect="1"/>
          </p:cNvPicPr>
          <p:nvPr/>
        </p:nvPicPr>
        <p:blipFill>
          <a:blip r:embed="rId3"/>
          <a:stretch>
            <a:fillRect/>
          </a:stretch>
        </p:blipFill>
        <p:spPr>
          <a:xfrm>
            <a:off x="1149054" y="0"/>
            <a:ext cx="9893892" cy="6858000"/>
          </a:xfrm>
          <a:prstGeom prst="rect">
            <a:avLst/>
          </a:prstGeom>
        </p:spPr>
      </p:pic>
    </p:spTree>
    <p:extLst>
      <p:ext uri="{BB962C8B-B14F-4D97-AF65-F5344CB8AC3E}">
        <p14:creationId xmlns:p14="http://schemas.microsoft.com/office/powerpoint/2010/main" val="4273223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158305-4DF7-49C2-9DAA-9A6631F74DBA}"/>
              </a:ext>
            </a:extLst>
          </p:cNvPr>
          <p:cNvSpPr>
            <a:spLocks noGrp="1"/>
          </p:cNvSpPr>
          <p:nvPr>
            <p:ph type="title"/>
          </p:nvPr>
        </p:nvSpPr>
        <p:spPr/>
        <p:txBody>
          <a:bodyPr/>
          <a:lstStyle/>
          <a:p>
            <a:r>
              <a:rPr lang="cs-CZ" dirty="0"/>
              <a:t>Jak se s nimi dál pracuje?</a:t>
            </a:r>
          </a:p>
        </p:txBody>
      </p:sp>
      <p:sp>
        <p:nvSpPr>
          <p:cNvPr id="3" name="Zástupný obsah 2">
            <a:extLst>
              <a:ext uri="{FF2B5EF4-FFF2-40B4-BE49-F238E27FC236}">
                <a16:creationId xmlns:a16="http://schemas.microsoft.com/office/drawing/2014/main" id="{CC52B394-F092-40FF-8D58-B4CC36002BBC}"/>
              </a:ext>
            </a:extLst>
          </p:cNvPr>
          <p:cNvSpPr>
            <a:spLocks noGrp="1"/>
          </p:cNvSpPr>
          <p:nvPr>
            <p:ph idx="1"/>
          </p:nvPr>
        </p:nvSpPr>
        <p:spPr/>
        <p:txBody>
          <a:bodyPr/>
          <a:lstStyle/>
          <a:p>
            <a:pPr marL="0" indent="0">
              <a:buNone/>
            </a:pPr>
            <a:r>
              <a:rPr lang="cs-CZ" dirty="0"/>
              <a:t>Tvorba kolekcí a kurátorství</a:t>
            </a:r>
          </a:p>
          <a:p>
            <a:r>
              <a:rPr lang="cs-CZ" sz="2400" i="1" dirty="0">
                <a:solidFill>
                  <a:schemeClr val="bg1">
                    <a:lumMod val="65000"/>
                  </a:schemeClr>
                </a:solidFill>
              </a:rPr>
              <a:t>Library of Congress Pictures</a:t>
            </a:r>
          </a:p>
          <a:p>
            <a:r>
              <a:rPr lang="cs-CZ" sz="2400" i="1" dirty="0">
                <a:solidFill>
                  <a:schemeClr val="bg1">
                    <a:lumMod val="65000"/>
                  </a:schemeClr>
                </a:solidFill>
              </a:rPr>
              <a:t>Europeana</a:t>
            </a:r>
            <a:endParaRPr lang="cs-CZ" sz="2400" dirty="0">
              <a:solidFill>
                <a:schemeClr val="bg1">
                  <a:lumMod val="65000"/>
                </a:schemeClr>
              </a:solidFill>
            </a:endParaRPr>
          </a:p>
          <a:p>
            <a:pPr marL="0" indent="0">
              <a:spcBef>
                <a:spcPts val="1800"/>
              </a:spcBef>
              <a:buNone/>
            </a:pPr>
            <a:r>
              <a:rPr lang="cs-CZ" dirty="0"/>
              <a:t>Význam pro </a:t>
            </a:r>
            <a:r>
              <a:rPr lang="cs-CZ" u="sng" dirty="0"/>
              <a:t>digital humanities (DH).</a:t>
            </a:r>
          </a:p>
          <a:p>
            <a:pPr marL="0" indent="0">
              <a:buNone/>
            </a:pPr>
            <a:r>
              <a:rPr lang="cs-CZ" dirty="0">
                <a:hlinkClick r:id="rId3"/>
              </a:rPr>
              <a:t>Ukázka SW </a:t>
            </a:r>
            <a:r>
              <a:rPr lang="cs-CZ" dirty="0" err="1">
                <a:hlinkClick r:id="rId3"/>
              </a:rPr>
              <a:t>ImagePlot</a:t>
            </a:r>
            <a:r>
              <a:rPr lang="cs-CZ" dirty="0">
                <a:hlinkClick r:id="rId3"/>
              </a:rPr>
              <a:t> využívaného v oblasti DH</a:t>
            </a:r>
            <a:endParaRPr lang="cs-CZ" dirty="0"/>
          </a:p>
          <a:p>
            <a:endParaRPr lang="cs-CZ" dirty="0"/>
          </a:p>
        </p:txBody>
      </p:sp>
      <p:pic>
        <p:nvPicPr>
          <p:cNvPr id="5" name="Obrázek 4">
            <a:extLst>
              <a:ext uri="{FF2B5EF4-FFF2-40B4-BE49-F238E27FC236}">
                <a16:creationId xmlns:a16="http://schemas.microsoft.com/office/drawing/2014/main" id="{9902E271-C08A-42D2-9A52-C54E21AC98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820415"/>
            <a:ext cx="12192000" cy="2037585"/>
          </a:xfrm>
          <a:prstGeom prst="rect">
            <a:avLst/>
          </a:prstGeom>
        </p:spPr>
      </p:pic>
    </p:spTree>
    <p:extLst>
      <p:ext uri="{BB962C8B-B14F-4D97-AF65-F5344CB8AC3E}">
        <p14:creationId xmlns:p14="http://schemas.microsoft.com/office/powerpoint/2010/main" val="156260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2039E-8D02-4F33-8443-F7D2148E47B5}"/>
              </a:ext>
            </a:extLst>
          </p:cNvPr>
          <p:cNvSpPr txBox="1">
            <a:spLocks/>
          </p:cNvSpPr>
          <p:nvPr/>
        </p:nvSpPr>
        <p:spPr>
          <a:xfrm>
            <a:off x="1044286" y="5595504"/>
            <a:ext cx="10103427" cy="11118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Work Sans Medium" panose="00000600000000000000" pitchFamily="2" charset="-18"/>
              </a:rPr>
              <a:t>Možnosti přístupu uživatelů k OD</a:t>
            </a:r>
          </a:p>
        </p:txBody>
      </p:sp>
      <p:pic>
        <p:nvPicPr>
          <p:cNvPr id="5" name="Obrázek 4">
            <a:extLst>
              <a:ext uri="{FF2B5EF4-FFF2-40B4-BE49-F238E27FC236}">
                <a16:creationId xmlns:a16="http://schemas.microsoft.com/office/drawing/2014/main" id="{B4CD9620-AAC3-4B74-B7DF-B130E0F08BF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558" y="1444336"/>
            <a:ext cx="4208612" cy="3013364"/>
          </a:xfrm>
          <a:prstGeom prst="rect">
            <a:avLst/>
          </a:prstGeom>
        </p:spPr>
      </p:pic>
      <p:pic>
        <p:nvPicPr>
          <p:cNvPr id="4" name="Obrázek 3">
            <a:extLst>
              <a:ext uri="{FF2B5EF4-FFF2-40B4-BE49-F238E27FC236}">
                <a16:creationId xmlns:a16="http://schemas.microsoft.com/office/drawing/2014/main" id="{C5890CBC-4CBC-4EA4-A407-07C1D52B23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650" y="1360681"/>
            <a:ext cx="4369911" cy="2785819"/>
          </a:xfrm>
          <a:prstGeom prst="rect">
            <a:avLst/>
          </a:prstGeom>
        </p:spPr>
      </p:pic>
    </p:spTree>
    <p:extLst>
      <p:ext uri="{BB962C8B-B14F-4D97-AF65-F5344CB8AC3E}">
        <p14:creationId xmlns:p14="http://schemas.microsoft.com/office/powerpoint/2010/main" val="3588942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9F2A3-F153-4934-A60B-A82B8F9C4473}"/>
              </a:ext>
            </a:extLst>
          </p:cNvPr>
          <p:cNvSpPr>
            <a:spLocks noGrp="1"/>
          </p:cNvSpPr>
          <p:nvPr>
            <p:ph type="title"/>
          </p:nvPr>
        </p:nvSpPr>
        <p:spPr/>
        <p:txBody>
          <a:bodyPr/>
          <a:lstStyle/>
          <a:p>
            <a:r>
              <a:rPr lang="cs-CZ" dirty="0"/>
              <a:t>Přístup uživatelů k fondům OD</a:t>
            </a:r>
            <a:endParaRPr lang="cs-CZ" dirty="0">
              <a:highlight>
                <a:srgbClr val="00FF00"/>
              </a:highlight>
            </a:endParaRPr>
          </a:p>
        </p:txBody>
      </p:sp>
      <p:sp>
        <p:nvSpPr>
          <p:cNvPr id="3" name="Zástupný obsah 2">
            <a:extLst>
              <a:ext uri="{FF2B5EF4-FFF2-40B4-BE49-F238E27FC236}">
                <a16:creationId xmlns:a16="http://schemas.microsoft.com/office/drawing/2014/main" id="{2B75E688-C41C-4658-98C2-EDC84DB7209F}"/>
              </a:ext>
            </a:extLst>
          </p:cNvPr>
          <p:cNvSpPr>
            <a:spLocks noGrp="1"/>
          </p:cNvSpPr>
          <p:nvPr>
            <p:ph idx="1"/>
          </p:nvPr>
        </p:nvSpPr>
        <p:spPr/>
        <p:txBody>
          <a:bodyPr/>
          <a:lstStyle/>
          <a:p>
            <a:pPr>
              <a:lnSpc>
                <a:spcPct val="110000"/>
              </a:lnSpc>
            </a:pPr>
            <a:r>
              <a:rPr lang="cs-CZ" dirty="0"/>
              <a:t>kolekce obrazů rostou neskutečným tempem</a:t>
            </a:r>
          </a:p>
          <a:p>
            <a:pPr>
              <a:lnSpc>
                <a:spcPct val="110000"/>
              </a:lnSpc>
            </a:pPr>
            <a:r>
              <a:rPr lang="cs-CZ" dirty="0"/>
              <a:t>nutnost v nich vyhledávat roste s nimi</a:t>
            </a:r>
          </a:p>
          <a:p>
            <a:pPr>
              <a:lnSpc>
                <a:spcPct val="110000"/>
              </a:lnSpc>
            </a:pPr>
            <a:r>
              <a:rPr lang="cs-CZ" dirty="0"/>
              <a:t>vyhledávání pomocí textových metadat je jasné</a:t>
            </a:r>
          </a:p>
          <a:p>
            <a:pPr>
              <a:lnSpc>
                <a:spcPct val="110000"/>
              </a:lnSpc>
            </a:pPr>
            <a:r>
              <a:rPr lang="cs-CZ" dirty="0"/>
              <a:t>hledáme ale i různé jiné způsoby vyhledávání v OD</a:t>
            </a:r>
          </a:p>
          <a:p>
            <a:pPr>
              <a:lnSpc>
                <a:spcPct val="110000"/>
              </a:lnSpc>
            </a:pPr>
            <a:r>
              <a:rPr lang="cs-CZ" dirty="0"/>
              <a:t>velkou oblastí je tzv. </a:t>
            </a:r>
            <a:r>
              <a:rPr lang="cs-CZ" i="1" dirty="0"/>
              <a:t>content-based </a:t>
            </a:r>
            <a:r>
              <a:rPr lang="cs-CZ" dirty="0"/>
              <a:t>vyhledávání</a:t>
            </a:r>
          </a:p>
          <a:p>
            <a:pPr>
              <a:lnSpc>
                <a:spcPct val="110000"/>
              </a:lnSpc>
            </a:pPr>
            <a:r>
              <a:rPr lang="cs-CZ" dirty="0">
                <a:solidFill>
                  <a:schemeClr val="bg1">
                    <a:lumMod val="65000"/>
                  </a:schemeClr>
                </a:solidFill>
              </a:rPr>
              <a:t>podrobněji v předmětu </a:t>
            </a:r>
            <a:r>
              <a:rPr lang="cs-CZ" i="1" dirty="0">
                <a:solidFill>
                  <a:schemeClr val="bg1">
                    <a:lumMod val="65000"/>
                  </a:schemeClr>
                </a:solidFill>
              </a:rPr>
              <a:t>Vyhledávání informací</a:t>
            </a:r>
          </a:p>
          <a:p>
            <a:pPr marL="0" indent="0">
              <a:lnSpc>
                <a:spcPct val="110000"/>
              </a:lnSpc>
              <a:buNone/>
            </a:pPr>
            <a:endParaRPr lang="cs-CZ" dirty="0"/>
          </a:p>
        </p:txBody>
      </p:sp>
    </p:spTree>
    <p:extLst>
      <p:ext uri="{BB962C8B-B14F-4D97-AF65-F5344CB8AC3E}">
        <p14:creationId xmlns:p14="http://schemas.microsoft.com/office/powerpoint/2010/main" val="3019423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C57EF4-37A1-4C25-A567-A1021D8DB3AE}"/>
              </a:ext>
            </a:extLst>
          </p:cNvPr>
          <p:cNvSpPr>
            <a:spLocks noGrp="1"/>
          </p:cNvSpPr>
          <p:nvPr>
            <p:ph type="title"/>
          </p:nvPr>
        </p:nvSpPr>
        <p:spPr/>
        <p:txBody>
          <a:bodyPr/>
          <a:lstStyle/>
          <a:p>
            <a:r>
              <a:rPr lang="cs-CZ" b="1" dirty="0"/>
              <a:t>Content-based vyhledávání</a:t>
            </a:r>
            <a:endParaRPr lang="cs-CZ" dirty="0"/>
          </a:p>
        </p:txBody>
      </p:sp>
      <p:sp>
        <p:nvSpPr>
          <p:cNvPr id="3" name="Zástupný obsah 2">
            <a:extLst>
              <a:ext uri="{FF2B5EF4-FFF2-40B4-BE49-F238E27FC236}">
                <a16:creationId xmlns:a16="http://schemas.microsoft.com/office/drawing/2014/main" id="{2959165F-024E-4A31-83A6-D49A02F7A12E}"/>
              </a:ext>
            </a:extLst>
          </p:cNvPr>
          <p:cNvSpPr>
            <a:spLocks noGrp="1"/>
          </p:cNvSpPr>
          <p:nvPr>
            <p:ph idx="1"/>
          </p:nvPr>
        </p:nvSpPr>
        <p:spPr/>
        <p:txBody>
          <a:bodyPr/>
          <a:lstStyle/>
          <a:p>
            <a:pPr>
              <a:lnSpc>
                <a:spcPct val="110000"/>
              </a:lnSpc>
            </a:pPr>
            <a:r>
              <a:rPr lang="cs-CZ" dirty="0"/>
              <a:t>metadata </a:t>
            </a:r>
            <a:r>
              <a:rPr lang="cs-CZ" u="sng" dirty="0"/>
              <a:t>mimo</a:t>
            </a:r>
            <a:r>
              <a:rPr lang="cs-CZ" dirty="0"/>
              <a:t> textové charakteristiky</a:t>
            </a:r>
          </a:p>
          <a:p>
            <a:pPr>
              <a:lnSpc>
                <a:spcPct val="110000"/>
              </a:lnSpc>
            </a:pPr>
            <a:r>
              <a:rPr lang="cs-CZ" dirty="0"/>
              <a:t>prvním krokem je identifikace těchto charakteristik</a:t>
            </a:r>
          </a:p>
          <a:p>
            <a:pPr>
              <a:lnSpc>
                <a:spcPct val="110000"/>
              </a:lnSpc>
            </a:pPr>
            <a:r>
              <a:rPr lang="cs-CZ" dirty="0"/>
              <a:t>poté hledání způsobů, jak je zachytit/popsat</a:t>
            </a:r>
          </a:p>
          <a:p>
            <a:pPr>
              <a:lnSpc>
                <a:spcPct val="110000"/>
              </a:lnSpc>
            </a:pPr>
            <a:endParaRPr lang="cs-CZ" dirty="0"/>
          </a:p>
        </p:txBody>
      </p:sp>
    </p:spTree>
    <p:extLst>
      <p:ext uri="{BB962C8B-B14F-4D97-AF65-F5344CB8AC3E}">
        <p14:creationId xmlns:p14="http://schemas.microsoft.com/office/powerpoint/2010/main" val="1206007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BFA82E-8B7A-4D50-8654-E694529C36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92" y="4425084"/>
            <a:ext cx="2084243" cy="2084243"/>
          </a:xfrm>
          <a:prstGeom prst="rect">
            <a:avLst/>
          </a:prstGeom>
        </p:spPr>
      </p:pic>
      <p:sp>
        <p:nvSpPr>
          <p:cNvPr id="8" name="TextovéPole 7">
            <a:extLst>
              <a:ext uri="{FF2B5EF4-FFF2-40B4-BE49-F238E27FC236}">
                <a16:creationId xmlns:a16="http://schemas.microsoft.com/office/drawing/2014/main" id="{7AD049E8-AE6E-43B5-95F3-68E83E880FC3}"/>
              </a:ext>
            </a:extLst>
          </p:cNvPr>
          <p:cNvSpPr txBox="1"/>
          <p:nvPr/>
        </p:nvSpPr>
        <p:spPr>
          <a:xfrm>
            <a:off x="678005" y="494001"/>
            <a:ext cx="5078559" cy="2700098"/>
          </a:xfrm>
          <a:prstGeom prst="rect">
            <a:avLst/>
          </a:prstGeom>
          <a:noFill/>
        </p:spPr>
        <p:txBody>
          <a:bodyPr wrap="square">
            <a:spAutoFit/>
          </a:bodyPr>
          <a:lstStyle/>
          <a:p>
            <a:pPr>
              <a:lnSpc>
                <a:spcPct val="120000"/>
              </a:lnSpc>
            </a:pPr>
            <a:r>
              <a:rPr lang="cs-CZ" sz="3600" dirty="0"/>
              <a:t>Co ještě může </a:t>
            </a:r>
            <a:r>
              <a:rPr lang="cs-CZ" sz="3600" dirty="0">
                <a:latin typeface="+mj-lt"/>
              </a:rPr>
              <a:t>charakterizovat </a:t>
            </a:r>
            <a:r>
              <a:rPr lang="cs-CZ" sz="3600" dirty="0"/>
              <a:t>obrázek kromě jeho textového popisu?</a:t>
            </a:r>
          </a:p>
        </p:txBody>
      </p:sp>
    </p:spTree>
    <p:extLst>
      <p:ext uri="{BB962C8B-B14F-4D97-AF65-F5344CB8AC3E}">
        <p14:creationId xmlns:p14="http://schemas.microsoft.com/office/powerpoint/2010/main" val="1319311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C57EF4-37A1-4C25-A567-A1021D8DB3AE}"/>
              </a:ext>
            </a:extLst>
          </p:cNvPr>
          <p:cNvSpPr>
            <a:spLocks noGrp="1"/>
          </p:cNvSpPr>
          <p:nvPr>
            <p:ph type="title"/>
          </p:nvPr>
        </p:nvSpPr>
        <p:spPr/>
        <p:txBody>
          <a:bodyPr/>
          <a:lstStyle/>
          <a:p>
            <a:r>
              <a:rPr lang="cs-CZ" b="1" dirty="0"/>
              <a:t>Content-based vyhledávání</a:t>
            </a:r>
            <a:endParaRPr lang="cs-CZ" dirty="0"/>
          </a:p>
        </p:txBody>
      </p:sp>
      <p:sp>
        <p:nvSpPr>
          <p:cNvPr id="3" name="Zástupný obsah 2">
            <a:extLst>
              <a:ext uri="{FF2B5EF4-FFF2-40B4-BE49-F238E27FC236}">
                <a16:creationId xmlns:a16="http://schemas.microsoft.com/office/drawing/2014/main" id="{2959165F-024E-4A31-83A6-D49A02F7A12E}"/>
              </a:ext>
            </a:extLst>
          </p:cNvPr>
          <p:cNvSpPr>
            <a:spLocks noGrp="1"/>
          </p:cNvSpPr>
          <p:nvPr>
            <p:ph idx="1"/>
          </p:nvPr>
        </p:nvSpPr>
        <p:spPr/>
        <p:txBody>
          <a:bodyPr/>
          <a:lstStyle/>
          <a:p>
            <a:pPr>
              <a:lnSpc>
                <a:spcPct val="110000"/>
              </a:lnSpc>
            </a:pPr>
            <a:r>
              <a:rPr lang="cs-CZ" dirty="0"/>
              <a:t>metadata mimo textové charakteristiky</a:t>
            </a:r>
          </a:p>
          <a:p>
            <a:pPr>
              <a:lnSpc>
                <a:spcPct val="110000"/>
              </a:lnSpc>
            </a:pPr>
            <a:r>
              <a:rPr lang="cs-CZ" dirty="0"/>
              <a:t>prvním krokem je identifikace těchto charakteristik</a:t>
            </a:r>
          </a:p>
          <a:p>
            <a:pPr>
              <a:lnSpc>
                <a:spcPct val="110000"/>
              </a:lnSpc>
            </a:pPr>
            <a:r>
              <a:rPr lang="cs-CZ" dirty="0"/>
              <a:t>poté hledání způsobů, jak je zachytit/popsat</a:t>
            </a:r>
          </a:p>
          <a:p>
            <a:pPr>
              <a:lnSpc>
                <a:spcPct val="110000"/>
              </a:lnSpc>
            </a:pPr>
            <a:endParaRPr lang="cs-CZ" dirty="0"/>
          </a:p>
          <a:p>
            <a:pPr>
              <a:lnSpc>
                <a:spcPct val="110000"/>
              </a:lnSpc>
            </a:pPr>
            <a:r>
              <a:rPr lang="cs-CZ" dirty="0">
                <a:highlight>
                  <a:srgbClr val="FFFF00"/>
                </a:highlight>
              </a:rPr>
              <a:t>co může charakterizovat obrázek </a:t>
            </a:r>
            <a:br>
              <a:rPr lang="cs-CZ" dirty="0">
                <a:highlight>
                  <a:srgbClr val="FFFF00"/>
                </a:highlight>
              </a:rPr>
            </a:br>
            <a:r>
              <a:rPr lang="cs-CZ" dirty="0">
                <a:highlight>
                  <a:srgbClr val="FFFF00"/>
                </a:highlight>
              </a:rPr>
              <a:t>kromě textového popisu?</a:t>
            </a:r>
          </a:p>
          <a:p>
            <a:pPr>
              <a:lnSpc>
                <a:spcPct val="110000"/>
              </a:lnSpc>
            </a:pPr>
            <a:r>
              <a:rPr lang="cs-CZ" dirty="0"/>
              <a:t>např. barva, textura, tvar…</a:t>
            </a:r>
          </a:p>
        </p:txBody>
      </p:sp>
    </p:spTree>
    <p:extLst>
      <p:ext uri="{BB962C8B-B14F-4D97-AF65-F5344CB8AC3E}">
        <p14:creationId xmlns:p14="http://schemas.microsoft.com/office/powerpoint/2010/main" val="1214590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iagram ukazuje různé možné charakteristiky obrázku, skrze který by bylo možné obrázky vyhledávat. Kromě klasických textových metadat (např. &quot;pes v parku&quot;) se často může využívat také vyhledávání příkladem, barvou, nákresem nebo konceptem.">
            <a:extLst>
              <a:ext uri="{FF2B5EF4-FFF2-40B4-BE49-F238E27FC236}">
                <a16:creationId xmlns:a16="http://schemas.microsoft.com/office/drawing/2014/main" id="{5BAAC989-2142-42BF-A147-691B6435C766}"/>
              </a:ext>
            </a:extLst>
          </p:cNvPr>
          <p:cNvPicPr>
            <a:picLocks noChangeAspect="1"/>
          </p:cNvPicPr>
          <p:nvPr/>
        </p:nvPicPr>
        <p:blipFill>
          <a:blip r:embed="rId3"/>
          <a:stretch>
            <a:fillRect/>
          </a:stretch>
        </p:blipFill>
        <p:spPr>
          <a:xfrm>
            <a:off x="1618625" y="351995"/>
            <a:ext cx="8954750" cy="6154009"/>
          </a:xfrm>
          <a:prstGeom prst="rect">
            <a:avLst/>
          </a:prstGeom>
        </p:spPr>
      </p:pic>
    </p:spTree>
    <p:extLst>
      <p:ext uri="{BB962C8B-B14F-4D97-AF65-F5344CB8AC3E}">
        <p14:creationId xmlns:p14="http://schemas.microsoft.com/office/powerpoint/2010/main" val="11324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3EBAE0-9353-42FC-BA3E-58BA130938CA}"/>
              </a:ext>
            </a:extLst>
          </p:cNvPr>
          <p:cNvSpPr>
            <a:spLocks noGrp="1"/>
          </p:cNvSpPr>
          <p:nvPr>
            <p:ph type="title"/>
          </p:nvPr>
        </p:nvSpPr>
        <p:spPr/>
        <p:txBody>
          <a:bodyPr/>
          <a:lstStyle/>
          <a:p>
            <a:r>
              <a:rPr lang="cs-CZ" dirty="0"/>
              <a:t>Obrazový dokument (OD)</a:t>
            </a:r>
          </a:p>
        </p:txBody>
      </p:sp>
      <p:sp>
        <p:nvSpPr>
          <p:cNvPr id="3" name="Zástupný obsah 2">
            <a:extLst>
              <a:ext uri="{FF2B5EF4-FFF2-40B4-BE49-F238E27FC236}">
                <a16:creationId xmlns:a16="http://schemas.microsoft.com/office/drawing/2014/main" id="{4C19DDF0-B13E-454A-9252-448CF65A2643}"/>
              </a:ext>
            </a:extLst>
          </p:cNvPr>
          <p:cNvSpPr>
            <a:spLocks noGrp="1"/>
          </p:cNvSpPr>
          <p:nvPr>
            <p:ph idx="1"/>
          </p:nvPr>
        </p:nvSpPr>
        <p:spPr/>
        <p:txBody>
          <a:bodyPr/>
          <a:lstStyle/>
          <a:p>
            <a:pPr marL="0" indent="0">
              <a:lnSpc>
                <a:spcPct val="120000"/>
              </a:lnSpc>
              <a:buNone/>
            </a:pPr>
            <a:r>
              <a:rPr lang="cs-CZ" dirty="0"/>
              <a:t>Dokument, jehož základní charakteristikou je dvojrozměrné obrazové vyjádření. Obrazové dokumenty mohou být statické (podle katalogizačních pravidel nazývané souhrnně grafika - např. fotografie, malba, umělecká reprodukce aj.) </a:t>
            </a:r>
            <a:r>
              <a:rPr lang="cs-CZ" dirty="0">
                <a:solidFill>
                  <a:schemeClr val="bg1">
                    <a:lumMod val="75000"/>
                  </a:schemeClr>
                </a:solidFill>
              </a:rPr>
              <a:t>nebo pohyblivé (audiovizuální záznamy a kinematografické filmy).</a:t>
            </a:r>
          </a:p>
        </p:txBody>
      </p:sp>
    </p:spTree>
    <p:extLst>
      <p:ext uri="{BB962C8B-B14F-4D97-AF65-F5344CB8AC3E}">
        <p14:creationId xmlns:p14="http://schemas.microsoft.com/office/powerpoint/2010/main" val="1082993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F112E-0F9F-4209-8A7E-0F7FAD0BA696}"/>
              </a:ext>
            </a:extLst>
          </p:cNvPr>
          <p:cNvSpPr>
            <a:spLocks noGrp="1"/>
          </p:cNvSpPr>
          <p:nvPr>
            <p:ph type="title"/>
          </p:nvPr>
        </p:nvSpPr>
        <p:spPr/>
        <p:txBody>
          <a:bodyPr/>
          <a:lstStyle/>
          <a:p>
            <a:r>
              <a:rPr lang="cs-CZ" dirty="0"/>
              <a:t>Vyhledávání barvou</a:t>
            </a:r>
          </a:p>
        </p:txBody>
      </p:sp>
      <p:sp>
        <p:nvSpPr>
          <p:cNvPr id="3" name="Zástupný obsah 2">
            <a:extLst>
              <a:ext uri="{FF2B5EF4-FFF2-40B4-BE49-F238E27FC236}">
                <a16:creationId xmlns:a16="http://schemas.microsoft.com/office/drawing/2014/main" id="{8A773865-982A-4079-8CF2-36832EE67020}"/>
              </a:ext>
            </a:extLst>
          </p:cNvPr>
          <p:cNvSpPr>
            <a:spLocks noGrp="1"/>
          </p:cNvSpPr>
          <p:nvPr>
            <p:ph idx="1"/>
          </p:nvPr>
        </p:nvSpPr>
        <p:spPr/>
        <p:txBody>
          <a:bodyPr>
            <a:normAutofit/>
          </a:bodyPr>
          <a:lstStyle/>
          <a:p>
            <a:pPr>
              <a:lnSpc>
                <a:spcPct val="110000"/>
              </a:lnSpc>
            </a:pPr>
            <a:r>
              <a:rPr lang="cs-CZ" dirty="0"/>
              <a:t>implementováno v různých systémech</a:t>
            </a:r>
          </a:p>
          <a:p>
            <a:pPr>
              <a:lnSpc>
                <a:spcPct val="110000"/>
              </a:lnSpc>
            </a:pPr>
            <a:r>
              <a:rPr lang="cs-CZ" dirty="0"/>
              <a:t>využívá se často u digitalizovaných sbírek</a:t>
            </a:r>
          </a:p>
          <a:p>
            <a:pPr>
              <a:lnSpc>
                <a:spcPct val="110000"/>
              </a:lnSpc>
            </a:pPr>
            <a:r>
              <a:rPr lang="cs-CZ" dirty="0"/>
              <a:t>používá např. Europeana</a:t>
            </a:r>
          </a:p>
          <a:p>
            <a:pPr>
              <a:lnSpc>
                <a:spcPct val="110000"/>
              </a:lnSpc>
            </a:pPr>
            <a:endParaRPr lang="cs-CZ" dirty="0"/>
          </a:p>
          <a:p>
            <a:pPr marL="0" indent="0">
              <a:lnSpc>
                <a:spcPct val="110000"/>
              </a:lnSpc>
              <a:buNone/>
            </a:pPr>
            <a:r>
              <a:rPr lang="cs-CZ" dirty="0">
                <a:hlinkClick r:id="rId3"/>
              </a:rPr>
              <a:t>Ukázka extrakce barvy z uměleckých děl k vyhledávání </a:t>
            </a:r>
            <a:endParaRPr lang="cs-CZ" dirty="0"/>
          </a:p>
          <a:p>
            <a:pPr marL="0" indent="0">
              <a:lnSpc>
                <a:spcPct val="110000"/>
              </a:lnSpc>
              <a:buNone/>
            </a:pPr>
            <a:r>
              <a:rPr lang="cs-CZ" dirty="0">
                <a:hlinkClick r:id="rId4"/>
              </a:rPr>
              <a:t>Vyhledávací systém TinEye </a:t>
            </a:r>
            <a:r>
              <a:rPr lang="cs-CZ" dirty="0" err="1">
                <a:hlinkClick r:id="rId4"/>
              </a:rPr>
              <a:t>MultiColr</a:t>
            </a:r>
            <a:endParaRPr lang="cs-CZ" dirty="0"/>
          </a:p>
          <a:p>
            <a:pPr>
              <a:lnSpc>
                <a:spcPct val="110000"/>
              </a:lnSpc>
            </a:pPr>
            <a:endParaRPr lang="cs-CZ" dirty="0"/>
          </a:p>
        </p:txBody>
      </p:sp>
      <p:pic>
        <p:nvPicPr>
          <p:cNvPr id="5" name="Obrázek 4">
            <a:extLst>
              <a:ext uri="{FF2B5EF4-FFF2-40B4-BE49-F238E27FC236}">
                <a16:creationId xmlns:a16="http://schemas.microsoft.com/office/drawing/2014/main" id="{8E5B753B-3C6A-44CB-ACD5-C0A11A24416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333" y="512939"/>
            <a:ext cx="2769781" cy="2355497"/>
          </a:xfrm>
          <a:prstGeom prst="rect">
            <a:avLst/>
          </a:prstGeom>
        </p:spPr>
      </p:pic>
      <p:pic>
        <p:nvPicPr>
          <p:cNvPr id="6" name="Obrázek 5" descr="Obsah obrázku kreslení, plot&#10;&#10;Popis byl vytvořen automaticky">
            <a:extLst>
              <a:ext uri="{FF2B5EF4-FFF2-40B4-BE49-F238E27FC236}">
                <a16:creationId xmlns:a16="http://schemas.microsoft.com/office/drawing/2014/main" id="{BA1210B4-0E14-41F8-B82E-8EB22C24CD42}"/>
              </a:ext>
            </a:extLst>
          </p:cNvPr>
          <p:cNvPicPr>
            <a:picLocks noChangeAspect="1"/>
          </p:cNvPicPr>
          <p:nvPr/>
        </p:nvPicPr>
        <p:blipFill rotWithShape="1">
          <a:blip r:embed="rId6">
            <a:extLst>
              <a:ext uri="{28A0092B-C50C-407E-A947-70E740481C1C}">
                <a14:useLocalDpi xmlns:a14="http://schemas.microsoft.com/office/drawing/2010/main" val="0"/>
              </a:ext>
            </a:extLst>
          </a:blip>
          <a:srcRect l="6473" t="14546" r="54853" b="11970"/>
          <a:stretch/>
        </p:blipFill>
        <p:spPr>
          <a:xfrm>
            <a:off x="8459874" y="4509196"/>
            <a:ext cx="634019" cy="904410"/>
          </a:xfrm>
          <a:prstGeom prst="rect">
            <a:avLst/>
          </a:prstGeom>
        </p:spPr>
      </p:pic>
    </p:spTree>
    <p:extLst>
      <p:ext uri="{BB962C8B-B14F-4D97-AF65-F5344CB8AC3E}">
        <p14:creationId xmlns:p14="http://schemas.microsoft.com/office/powerpoint/2010/main" val="273224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Snímek obrazovky z nástroje Google Art Palette, který umožňuje vyhledávat umělecká díla pomocí barvy.">
            <a:extLst>
              <a:ext uri="{FF2B5EF4-FFF2-40B4-BE49-F238E27FC236}">
                <a16:creationId xmlns:a16="http://schemas.microsoft.com/office/drawing/2014/main" id="{4537B2B2-3D38-4280-979B-2CFC860239C8}"/>
              </a:ext>
            </a:extLst>
          </p:cNvPr>
          <p:cNvPicPr>
            <a:picLocks noChangeAspect="1"/>
          </p:cNvPicPr>
          <p:nvPr/>
        </p:nvPicPr>
        <p:blipFill>
          <a:blip r:embed="rId2"/>
          <a:stretch>
            <a:fillRect/>
          </a:stretch>
        </p:blipFill>
        <p:spPr>
          <a:xfrm>
            <a:off x="0" y="406694"/>
            <a:ext cx="12192000" cy="6044611"/>
          </a:xfrm>
          <a:prstGeom prst="rect">
            <a:avLst/>
          </a:prstGeom>
        </p:spPr>
      </p:pic>
    </p:spTree>
    <p:extLst>
      <p:ext uri="{BB962C8B-B14F-4D97-AF65-F5344CB8AC3E}">
        <p14:creationId xmlns:p14="http://schemas.microsoft.com/office/powerpoint/2010/main" val="2496839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Snímek obrazovky z nástroje Multicolr, který umožňuje vyhledávat obrázky pomocí barvy a jejich poměrů. V panelu napravo od výsledků vyhledávání je možnost vybírat barvy a pomocí speciálního jezdce nastavovat i jejich poměry.">
            <a:extLst>
              <a:ext uri="{FF2B5EF4-FFF2-40B4-BE49-F238E27FC236}">
                <a16:creationId xmlns:a16="http://schemas.microsoft.com/office/drawing/2014/main" id="{F32AD3C4-775B-47BD-9185-F447E114BC72}"/>
              </a:ext>
            </a:extLst>
          </p:cNvPr>
          <p:cNvPicPr>
            <a:picLocks noChangeAspect="1"/>
          </p:cNvPicPr>
          <p:nvPr/>
        </p:nvPicPr>
        <p:blipFill>
          <a:blip r:embed="rId2"/>
          <a:stretch>
            <a:fillRect/>
          </a:stretch>
        </p:blipFill>
        <p:spPr>
          <a:xfrm>
            <a:off x="1787060" y="0"/>
            <a:ext cx="8617879" cy="6858000"/>
          </a:xfrm>
          <a:prstGeom prst="rect">
            <a:avLst/>
          </a:prstGeom>
        </p:spPr>
      </p:pic>
    </p:spTree>
    <p:extLst>
      <p:ext uri="{BB962C8B-B14F-4D97-AF65-F5344CB8AC3E}">
        <p14:creationId xmlns:p14="http://schemas.microsoft.com/office/powerpoint/2010/main" val="1438954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C2518E-806A-41EB-8DE0-5B790DDDAC51}"/>
              </a:ext>
            </a:extLst>
          </p:cNvPr>
          <p:cNvSpPr>
            <a:spLocks noGrp="1"/>
          </p:cNvSpPr>
          <p:nvPr>
            <p:ph type="title"/>
          </p:nvPr>
        </p:nvSpPr>
        <p:spPr/>
        <p:txBody>
          <a:bodyPr/>
          <a:lstStyle/>
          <a:p>
            <a:r>
              <a:rPr lang="cs-CZ" dirty="0"/>
              <a:t>Vyhledávání příkladem</a:t>
            </a:r>
          </a:p>
        </p:txBody>
      </p:sp>
      <p:sp>
        <p:nvSpPr>
          <p:cNvPr id="3" name="Zástupný obsah 2">
            <a:extLst>
              <a:ext uri="{FF2B5EF4-FFF2-40B4-BE49-F238E27FC236}">
                <a16:creationId xmlns:a16="http://schemas.microsoft.com/office/drawing/2014/main" id="{BF016A6D-8D1A-4357-9D12-5C1AAB348248}"/>
              </a:ext>
            </a:extLst>
          </p:cNvPr>
          <p:cNvSpPr>
            <a:spLocks noGrp="1"/>
          </p:cNvSpPr>
          <p:nvPr>
            <p:ph idx="1"/>
          </p:nvPr>
        </p:nvSpPr>
        <p:spPr/>
        <p:txBody>
          <a:bodyPr/>
          <a:lstStyle/>
          <a:p>
            <a:pPr>
              <a:lnSpc>
                <a:spcPct val="110000"/>
              </a:lnSpc>
            </a:pPr>
            <a:r>
              <a:rPr lang="cs-CZ" dirty="0"/>
              <a:t>také jako reverzní vyhledávání</a:t>
            </a:r>
          </a:p>
          <a:p>
            <a:pPr>
              <a:lnSpc>
                <a:spcPct val="110000"/>
              </a:lnSpc>
            </a:pPr>
            <a:r>
              <a:rPr lang="cs-CZ" i="1" dirty="0"/>
              <a:t>předkládám systému místo textu obrázek jako dotaz</a:t>
            </a:r>
          </a:p>
          <a:p>
            <a:pPr>
              <a:lnSpc>
                <a:spcPct val="110000"/>
              </a:lnSpc>
            </a:pPr>
            <a:r>
              <a:rPr lang="cs-CZ" dirty="0"/>
              <a:t>umí to i Google Image Search</a:t>
            </a:r>
          </a:p>
          <a:p>
            <a:pPr>
              <a:lnSpc>
                <a:spcPct val="110000"/>
              </a:lnSpc>
            </a:pPr>
            <a:r>
              <a:rPr lang="cs-CZ" dirty="0"/>
              <a:t>první byl ale nástroj TinEye – reverzní vyhledávání</a:t>
            </a:r>
          </a:p>
          <a:p>
            <a:pPr>
              <a:lnSpc>
                <a:spcPct val="110000"/>
              </a:lnSpc>
            </a:pPr>
            <a:r>
              <a:rPr lang="cs-CZ" dirty="0">
                <a:hlinkClick r:id="rId3"/>
              </a:rPr>
              <a:t>Aplikace </a:t>
            </a:r>
            <a:r>
              <a:rPr lang="cs-CZ" dirty="0" err="1">
                <a:hlinkClick r:id="rId3"/>
              </a:rPr>
              <a:t>Lens</a:t>
            </a:r>
            <a:r>
              <a:rPr lang="cs-CZ" dirty="0">
                <a:hlinkClick r:id="rId3"/>
              </a:rPr>
              <a:t> od Google</a:t>
            </a:r>
            <a:endParaRPr lang="cs-CZ" dirty="0"/>
          </a:p>
          <a:p>
            <a:pPr>
              <a:lnSpc>
                <a:spcPct val="110000"/>
              </a:lnSpc>
            </a:pPr>
            <a:endParaRPr lang="cs-CZ" dirty="0"/>
          </a:p>
        </p:txBody>
      </p:sp>
    </p:spTree>
    <p:extLst>
      <p:ext uri="{BB962C8B-B14F-4D97-AF65-F5344CB8AC3E}">
        <p14:creationId xmlns:p14="http://schemas.microsoft.com/office/powerpoint/2010/main" val="732796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Ukázka vyhledávání konceptem ve fotobance ShutterStock. Pomocí bílého plátna, na které umisťuji slova jako &quot;sklenice&quot; nebo &quot;sýr&quot;, tedy označení objektů, mohu vyhledávat obrázky, které mají přesně rozvržení prvků. Pokud tedy chci najít obrázky, kde je sýr napravo od sklenice, umístím tyto slova na bílé plátno podle potřeby a zpět dostanu relevantní obrazové dokumenty. Obrázek lze prokliknout na web fotobanky.">
            <a:hlinkClick r:id="rId3"/>
            <a:extLst>
              <a:ext uri="{FF2B5EF4-FFF2-40B4-BE49-F238E27FC236}">
                <a16:creationId xmlns:a16="http://schemas.microsoft.com/office/drawing/2014/main" id="{5DEF550E-84C7-4A5E-811C-A23895D2FE81}"/>
              </a:ext>
            </a:extLst>
          </p:cNvPr>
          <p:cNvPicPr>
            <a:picLocks noChangeAspect="1"/>
          </p:cNvPicPr>
          <p:nvPr/>
        </p:nvPicPr>
        <p:blipFill>
          <a:blip r:embed="rId4"/>
          <a:stretch>
            <a:fillRect/>
          </a:stretch>
        </p:blipFill>
        <p:spPr>
          <a:xfrm>
            <a:off x="1004455" y="0"/>
            <a:ext cx="10183090" cy="6858000"/>
          </a:xfrm>
          <a:prstGeom prst="rect">
            <a:avLst/>
          </a:prstGeom>
        </p:spPr>
      </p:pic>
      <p:pic>
        <p:nvPicPr>
          <p:cNvPr id="3" name="Obrázek 2">
            <a:extLst>
              <a:ext uri="{FF2B5EF4-FFF2-40B4-BE49-F238E27FC236}">
                <a16:creationId xmlns:a16="http://schemas.microsoft.com/office/drawing/2014/main" id="{9DED9B4D-86C2-44F1-A380-6F1E28187EF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10745874" y="4264402"/>
            <a:ext cx="1090526" cy="1555604"/>
          </a:xfrm>
          <a:prstGeom prst="rect">
            <a:avLst/>
          </a:prstGeom>
        </p:spPr>
      </p:pic>
    </p:spTree>
    <p:extLst>
      <p:ext uri="{BB962C8B-B14F-4D97-AF65-F5344CB8AC3E}">
        <p14:creationId xmlns:p14="http://schemas.microsoft.com/office/powerpoint/2010/main" val="790754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F112E-0F9F-4209-8A7E-0F7FAD0BA696}"/>
              </a:ext>
            </a:extLst>
          </p:cNvPr>
          <p:cNvSpPr>
            <a:spLocks noGrp="1"/>
          </p:cNvSpPr>
          <p:nvPr>
            <p:ph type="title"/>
          </p:nvPr>
        </p:nvSpPr>
        <p:spPr/>
        <p:txBody>
          <a:bodyPr/>
          <a:lstStyle/>
          <a:p>
            <a:r>
              <a:rPr lang="cs-CZ" dirty="0"/>
              <a:t>Vyhledávání nákresem</a:t>
            </a:r>
          </a:p>
        </p:txBody>
      </p:sp>
      <p:sp>
        <p:nvSpPr>
          <p:cNvPr id="3" name="Zástupný obsah 2">
            <a:extLst>
              <a:ext uri="{FF2B5EF4-FFF2-40B4-BE49-F238E27FC236}">
                <a16:creationId xmlns:a16="http://schemas.microsoft.com/office/drawing/2014/main" id="{8A773865-982A-4079-8CF2-36832EE67020}"/>
              </a:ext>
            </a:extLst>
          </p:cNvPr>
          <p:cNvSpPr>
            <a:spLocks noGrp="1"/>
          </p:cNvSpPr>
          <p:nvPr>
            <p:ph idx="1"/>
          </p:nvPr>
        </p:nvSpPr>
        <p:spPr/>
        <p:txBody>
          <a:bodyPr/>
          <a:lstStyle/>
          <a:p>
            <a:r>
              <a:rPr lang="cs-CZ" dirty="0">
                <a:hlinkClick r:id="rId2"/>
              </a:rPr>
              <a:t>Projekt </a:t>
            </a:r>
            <a:r>
              <a:rPr lang="cs-CZ" dirty="0" err="1">
                <a:hlinkClick r:id="rId2"/>
              </a:rPr>
              <a:t>QuickDraw</a:t>
            </a:r>
            <a:r>
              <a:rPr lang="cs-CZ" dirty="0">
                <a:hlinkClick r:id="rId2"/>
              </a:rPr>
              <a:t> od Google</a:t>
            </a:r>
            <a:endParaRPr lang="cs-CZ" dirty="0"/>
          </a:p>
          <a:p>
            <a:endParaRPr lang="cs-CZ" dirty="0"/>
          </a:p>
        </p:txBody>
      </p:sp>
      <p:pic>
        <p:nvPicPr>
          <p:cNvPr id="5" name="Obrázek 4" descr="Obrázek ukazuje nákresy různých objektů od různých lidí. Je na něm třeba nákres budíku, motýla nebo jablka. Abychom mohli vytvořit systém, který bude efektivně vyhledávat pomocí nákresů, musíme mít prvně velkou databázi toho, jak různí lidé mohou nakreslit např. právě jablko. To je ostatně i cílem projektu Google QuickDraw.">
            <a:extLst>
              <a:ext uri="{FF2B5EF4-FFF2-40B4-BE49-F238E27FC236}">
                <a16:creationId xmlns:a16="http://schemas.microsoft.com/office/drawing/2014/main" id="{1F4D21FD-212B-4C69-8CE0-56D73650D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22" y="2595129"/>
            <a:ext cx="11228011" cy="4089876"/>
          </a:xfrm>
          <a:prstGeom prst="rect">
            <a:avLst/>
          </a:prstGeom>
        </p:spPr>
      </p:pic>
    </p:spTree>
    <p:extLst>
      <p:ext uri="{BB962C8B-B14F-4D97-AF65-F5344CB8AC3E}">
        <p14:creationId xmlns:p14="http://schemas.microsoft.com/office/powerpoint/2010/main" val="1693723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3A0F31-D7E2-475D-B4DF-4FF0758F95EF}"/>
              </a:ext>
            </a:extLst>
          </p:cNvPr>
          <p:cNvSpPr>
            <a:spLocks noGrp="1"/>
          </p:cNvSpPr>
          <p:nvPr>
            <p:ph type="title"/>
          </p:nvPr>
        </p:nvSpPr>
        <p:spPr/>
        <p:txBody>
          <a:bodyPr/>
          <a:lstStyle/>
          <a:p>
            <a:r>
              <a:rPr lang="cs-CZ" dirty="0"/>
              <a:t>Specifické způsoby procházení </a:t>
            </a:r>
          </a:p>
        </p:txBody>
      </p:sp>
      <p:sp>
        <p:nvSpPr>
          <p:cNvPr id="3" name="Zástupný obsah 2">
            <a:extLst>
              <a:ext uri="{FF2B5EF4-FFF2-40B4-BE49-F238E27FC236}">
                <a16:creationId xmlns:a16="http://schemas.microsoft.com/office/drawing/2014/main" id="{8C85B277-D309-4FDD-924F-47155739EC62}"/>
              </a:ext>
            </a:extLst>
          </p:cNvPr>
          <p:cNvSpPr>
            <a:spLocks noGrp="1"/>
          </p:cNvSpPr>
          <p:nvPr>
            <p:ph idx="1"/>
          </p:nvPr>
        </p:nvSpPr>
        <p:spPr/>
        <p:txBody>
          <a:bodyPr>
            <a:normAutofit lnSpcReduction="10000"/>
          </a:bodyPr>
          <a:lstStyle/>
          <a:p>
            <a:pPr>
              <a:lnSpc>
                <a:spcPct val="110000"/>
              </a:lnSpc>
            </a:pPr>
            <a:r>
              <a:rPr lang="cs-CZ" i="1" dirty="0"/>
              <a:t>image collection exploration</a:t>
            </a:r>
          </a:p>
          <a:p>
            <a:pPr>
              <a:lnSpc>
                <a:spcPct val="110000"/>
              </a:lnSpc>
            </a:pPr>
            <a:r>
              <a:rPr lang="cs-CZ" dirty="0"/>
              <a:t>celá oblast, která hledá alternativní </a:t>
            </a:r>
            <a:br>
              <a:rPr lang="cs-CZ" dirty="0"/>
            </a:br>
            <a:r>
              <a:rPr lang="cs-CZ" dirty="0"/>
              <a:t>způsoby procházení obrazových fondů a kolekcí</a:t>
            </a:r>
          </a:p>
          <a:p>
            <a:pPr>
              <a:lnSpc>
                <a:spcPct val="110000"/>
              </a:lnSpc>
            </a:pPr>
            <a:endParaRPr lang="cs-CZ" dirty="0"/>
          </a:p>
          <a:p>
            <a:pPr marL="514350" indent="-514350">
              <a:lnSpc>
                <a:spcPct val="110000"/>
              </a:lnSpc>
              <a:buFont typeface="+mj-lt"/>
              <a:buAutoNum type="arabicPeriod"/>
            </a:pPr>
            <a:r>
              <a:rPr lang="cs-CZ" dirty="0">
                <a:hlinkClick r:id="rId3"/>
              </a:rPr>
              <a:t>Archiv OD z dovolené jako 3D model</a:t>
            </a:r>
            <a:endParaRPr lang="cs-CZ" dirty="0"/>
          </a:p>
          <a:p>
            <a:pPr marL="514350" indent="-514350">
              <a:lnSpc>
                <a:spcPct val="110000"/>
              </a:lnSpc>
              <a:buFont typeface="+mj-lt"/>
              <a:buAutoNum type="arabicPeriod"/>
            </a:pPr>
            <a:r>
              <a:rPr lang="cs-CZ" dirty="0">
                <a:hlinkClick r:id="rId4"/>
              </a:rPr>
              <a:t>OD jako galerijní výstava</a:t>
            </a:r>
            <a:endParaRPr lang="cs-CZ" dirty="0"/>
          </a:p>
          <a:p>
            <a:pPr marL="514350" indent="-514350">
              <a:lnSpc>
                <a:spcPct val="110000"/>
              </a:lnSpc>
              <a:buFont typeface="+mj-lt"/>
              <a:buAutoNum type="arabicPeriod"/>
            </a:pPr>
            <a:r>
              <a:rPr lang="cs-CZ" dirty="0">
                <a:hlinkClick r:id="rId5"/>
              </a:rPr>
              <a:t>Zahrada v interaktivní podobě</a:t>
            </a:r>
            <a:endParaRPr lang="cs-CZ" dirty="0">
              <a:highlight>
                <a:srgbClr val="FFFF00"/>
              </a:highlight>
            </a:endParaRPr>
          </a:p>
          <a:p>
            <a:pPr marL="514350" indent="-514350">
              <a:lnSpc>
                <a:spcPct val="110000"/>
              </a:lnSpc>
              <a:buFont typeface="+mj-lt"/>
              <a:buAutoNum type="arabicPeriod"/>
            </a:pPr>
            <a:r>
              <a:rPr lang="cs-CZ" dirty="0">
                <a:hlinkClick r:id="rId6"/>
              </a:rPr>
              <a:t>Přístup ke sbírkám skrze selfie</a:t>
            </a:r>
            <a:endParaRPr lang="cs-CZ" dirty="0"/>
          </a:p>
          <a:p>
            <a:pPr>
              <a:lnSpc>
                <a:spcPct val="110000"/>
              </a:lnSpc>
            </a:pPr>
            <a:endParaRPr lang="cs-CZ" dirty="0"/>
          </a:p>
        </p:txBody>
      </p:sp>
    </p:spTree>
    <p:extLst>
      <p:ext uri="{BB962C8B-B14F-4D97-AF65-F5344CB8AC3E}">
        <p14:creationId xmlns:p14="http://schemas.microsoft.com/office/powerpoint/2010/main" val="3709673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EED395-0D83-4527-8BFA-B5B08CA0D91A}"/>
              </a:ext>
            </a:extLst>
          </p:cNvPr>
          <p:cNvSpPr>
            <a:spLocks noGrp="1"/>
          </p:cNvSpPr>
          <p:nvPr>
            <p:ph type="title"/>
          </p:nvPr>
        </p:nvSpPr>
        <p:spPr/>
        <p:txBody>
          <a:bodyPr/>
          <a:lstStyle/>
          <a:p>
            <a:r>
              <a:rPr lang="cs-CZ" dirty="0"/>
              <a:t>Případovka </a:t>
            </a:r>
            <a:r>
              <a:rPr lang="cs-CZ" dirty="0">
                <a:latin typeface="+mn-lt"/>
              </a:rPr>
              <a:t>| Archivy NYPL</a:t>
            </a:r>
          </a:p>
        </p:txBody>
      </p:sp>
      <p:sp>
        <p:nvSpPr>
          <p:cNvPr id="3" name="Zástupný obsah 2">
            <a:extLst>
              <a:ext uri="{FF2B5EF4-FFF2-40B4-BE49-F238E27FC236}">
                <a16:creationId xmlns:a16="http://schemas.microsoft.com/office/drawing/2014/main" id="{991597CA-E6AD-4D6D-ABAA-694A2E860069}"/>
              </a:ext>
            </a:extLst>
          </p:cNvPr>
          <p:cNvSpPr>
            <a:spLocks noGrp="1"/>
          </p:cNvSpPr>
          <p:nvPr>
            <p:ph idx="1"/>
          </p:nvPr>
        </p:nvSpPr>
        <p:spPr/>
        <p:txBody>
          <a:bodyPr>
            <a:normAutofit/>
          </a:bodyPr>
          <a:lstStyle/>
          <a:p>
            <a:pPr marL="514350" indent="-514350">
              <a:lnSpc>
                <a:spcPct val="110000"/>
              </a:lnSpc>
              <a:buFont typeface="+mj-lt"/>
              <a:buAutoNum type="arabicPeriod"/>
            </a:pPr>
            <a:r>
              <a:rPr lang="cs-CZ" dirty="0">
                <a:hlinkClick r:id="rId3"/>
              </a:rPr>
              <a:t>Vstupní web do kolekcí NYPL</a:t>
            </a:r>
            <a:endParaRPr lang="cs-CZ" dirty="0"/>
          </a:p>
          <a:p>
            <a:pPr marL="514350" indent="-514350">
              <a:lnSpc>
                <a:spcPct val="110000"/>
              </a:lnSpc>
              <a:buFont typeface="+mj-lt"/>
              <a:buAutoNum type="arabicPeriod"/>
            </a:pPr>
            <a:r>
              <a:rPr lang="cs-CZ" dirty="0">
                <a:hlinkClick r:id="rId4"/>
              </a:rPr>
              <a:t>Obrazové dokumenty ve veřejné doméně </a:t>
            </a:r>
            <a:endParaRPr lang="cs-CZ" dirty="0"/>
          </a:p>
          <a:p>
            <a:pPr marL="514350" indent="-514350">
              <a:lnSpc>
                <a:spcPct val="110000"/>
              </a:lnSpc>
              <a:buFont typeface="+mj-lt"/>
              <a:buAutoNum type="arabicPeriod"/>
            </a:pPr>
            <a:r>
              <a:rPr lang="cs-CZ" dirty="0">
                <a:hlinkClick r:id="rId5"/>
              </a:rPr>
              <a:t>Vizualizace dokumentů ve veřejné doméně</a:t>
            </a:r>
            <a:endParaRPr lang="cs-CZ" dirty="0"/>
          </a:p>
          <a:p>
            <a:pPr marL="514350" indent="-514350">
              <a:lnSpc>
                <a:spcPct val="110000"/>
              </a:lnSpc>
              <a:buFont typeface="+mj-lt"/>
              <a:buAutoNum type="arabicPeriod"/>
            </a:pPr>
            <a:r>
              <a:rPr lang="cs-CZ" dirty="0">
                <a:hlinkClick r:id="rId6"/>
              </a:rPr>
              <a:t>Pátá Avenue tehdy a dnes</a:t>
            </a:r>
            <a:endParaRPr lang="cs-CZ" dirty="0"/>
          </a:p>
          <a:p>
            <a:pPr marL="514350" indent="-514350">
              <a:lnSpc>
                <a:spcPct val="110000"/>
              </a:lnSpc>
              <a:buFont typeface="+mj-lt"/>
              <a:buAutoNum type="arabicPeriod"/>
            </a:pPr>
            <a:r>
              <a:rPr lang="cs-CZ" dirty="0">
                <a:hlinkClick r:id="rId7"/>
              </a:rPr>
              <a:t>Speciální péče o stereografii</a:t>
            </a:r>
            <a:endParaRPr lang="cs-CZ" dirty="0"/>
          </a:p>
          <a:p>
            <a:pPr marL="514350" indent="-514350">
              <a:lnSpc>
                <a:spcPct val="110000"/>
              </a:lnSpc>
              <a:buFont typeface="+mj-lt"/>
              <a:buAutoNum type="arabicPeriod"/>
            </a:pPr>
            <a:r>
              <a:rPr lang="cs-CZ" dirty="0">
                <a:hlinkClick r:id="rId8"/>
              </a:rPr>
              <a:t>Stereogranimator</a:t>
            </a:r>
            <a:endParaRPr lang="cs-CZ" dirty="0"/>
          </a:p>
          <a:p>
            <a:pPr marL="514350" indent="-514350">
              <a:lnSpc>
                <a:spcPct val="110000"/>
              </a:lnSpc>
              <a:buFont typeface="+mj-lt"/>
              <a:buAutoNum type="arabicPeriod"/>
            </a:pPr>
            <a:r>
              <a:rPr lang="cs-CZ" dirty="0" err="1">
                <a:hlinkClick r:id="rId9"/>
              </a:rPr>
              <a:t>Mansion</a:t>
            </a:r>
            <a:r>
              <a:rPr lang="cs-CZ" dirty="0">
                <a:hlinkClick r:id="rId9"/>
              </a:rPr>
              <a:t> </a:t>
            </a:r>
            <a:r>
              <a:rPr lang="cs-CZ" dirty="0" err="1">
                <a:hlinkClick r:id="rId9"/>
              </a:rPr>
              <a:t>Maniac</a:t>
            </a:r>
            <a:r>
              <a:rPr lang="cs-CZ" dirty="0">
                <a:hlinkClick r:id="rId9"/>
              </a:rPr>
              <a:t> nad volně dostupnými plány</a:t>
            </a:r>
            <a:endParaRPr lang="cs-CZ" dirty="0"/>
          </a:p>
          <a:p>
            <a:pPr>
              <a:lnSpc>
                <a:spcPct val="110000"/>
              </a:lnSpc>
            </a:pPr>
            <a:endParaRPr lang="cs-CZ" dirty="0"/>
          </a:p>
        </p:txBody>
      </p:sp>
    </p:spTree>
    <p:extLst>
      <p:ext uri="{BB962C8B-B14F-4D97-AF65-F5344CB8AC3E}">
        <p14:creationId xmlns:p14="http://schemas.microsoft.com/office/powerpoint/2010/main" val="4161447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2039E-8D02-4F33-8443-F7D2148E47B5}"/>
              </a:ext>
            </a:extLst>
          </p:cNvPr>
          <p:cNvSpPr txBox="1">
            <a:spLocks/>
          </p:cNvSpPr>
          <p:nvPr/>
        </p:nvSpPr>
        <p:spPr>
          <a:xfrm>
            <a:off x="1524000" y="5569527"/>
            <a:ext cx="9144000" cy="9351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Work Sans Medium" panose="00000600000000000000" pitchFamily="2" charset="-18"/>
              </a:rPr>
              <a:t>Tak zase </a:t>
            </a:r>
            <a:r>
              <a:rPr lang="cs-CZ" dirty="0">
                <a:latin typeface="+mn-lt"/>
              </a:rPr>
              <a:t>(přespříští)</a:t>
            </a:r>
            <a:r>
              <a:rPr lang="cs-CZ" dirty="0">
                <a:latin typeface="Work Sans Medium" panose="00000600000000000000" pitchFamily="2" charset="-18"/>
              </a:rPr>
              <a:t> pátek!</a:t>
            </a:r>
          </a:p>
        </p:txBody>
      </p:sp>
      <p:pic>
        <p:nvPicPr>
          <p:cNvPr id="4" name="Obrázek 3">
            <a:extLst>
              <a:ext uri="{FF2B5EF4-FFF2-40B4-BE49-F238E27FC236}">
                <a16:creationId xmlns:a16="http://schemas.microsoft.com/office/drawing/2014/main" id="{40784F12-7FCD-464F-AB62-D8AA6069F1A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78827" y="-88325"/>
            <a:ext cx="4634346" cy="5891646"/>
          </a:xfrm>
          <a:prstGeom prst="rect">
            <a:avLst/>
          </a:prstGeom>
        </p:spPr>
      </p:pic>
      <p:pic>
        <p:nvPicPr>
          <p:cNvPr id="5" name="Obrázek 4">
            <a:extLst>
              <a:ext uri="{FF2B5EF4-FFF2-40B4-BE49-F238E27FC236}">
                <a16:creationId xmlns:a16="http://schemas.microsoft.com/office/drawing/2014/main" id="{96F85BA4-F2C8-4D26-A34F-60237A641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586" y="2004886"/>
            <a:ext cx="2999509" cy="1691911"/>
          </a:xfrm>
          <a:prstGeom prst="rect">
            <a:avLst/>
          </a:prstGeom>
        </p:spPr>
      </p:pic>
    </p:spTree>
    <p:extLst>
      <p:ext uri="{BB962C8B-B14F-4D97-AF65-F5344CB8AC3E}">
        <p14:creationId xmlns:p14="http://schemas.microsoft.com/office/powerpoint/2010/main" val="215353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48790A-7C38-4989-80D6-70319E0A1A0B}"/>
              </a:ext>
            </a:extLst>
          </p:cNvPr>
          <p:cNvSpPr>
            <a:spLocks noGrp="1"/>
          </p:cNvSpPr>
          <p:nvPr>
            <p:ph type="title"/>
          </p:nvPr>
        </p:nvSpPr>
        <p:spPr/>
        <p:txBody>
          <a:bodyPr/>
          <a:lstStyle/>
          <a:p>
            <a:r>
              <a:rPr lang="cs-CZ" dirty="0"/>
              <a:t>OD v knihovnách</a:t>
            </a:r>
          </a:p>
        </p:txBody>
      </p:sp>
      <p:sp>
        <p:nvSpPr>
          <p:cNvPr id="3" name="Zástupný obsah 2">
            <a:extLst>
              <a:ext uri="{FF2B5EF4-FFF2-40B4-BE49-F238E27FC236}">
                <a16:creationId xmlns:a16="http://schemas.microsoft.com/office/drawing/2014/main" id="{EFF14A94-6B72-4CC8-AEA8-344A8F8D1A64}"/>
              </a:ext>
            </a:extLst>
          </p:cNvPr>
          <p:cNvSpPr>
            <a:spLocks noGrp="1"/>
          </p:cNvSpPr>
          <p:nvPr>
            <p:ph idx="1"/>
          </p:nvPr>
        </p:nvSpPr>
        <p:spPr/>
        <p:txBody>
          <a:bodyPr/>
          <a:lstStyle/>
          <a:p>
            <a:pPr marL="0" indent="0">
              <a:lnSpc>
                <a:spcPct val="200000"/>
              </a:lnSpc>
              <a:buNone/>
            </a:pPr>
            <a:r>
              <a:rPr lang="cs-CZ" dirty="0"/>
              <a:t>Paměťové instituce mají fondy OD</a:t>
            </a:r>
          </a:p>
          <a:p>
            <a:r>
              <a:rPr lang="cs-CZ" sz="2400" dirty="0"/>
              <a:t>Fond je vždy nějak organizován</a:t>
            </a:r>
          </a:p>
          <a:p>
            <a:r>
              <a:rPr lang="cs-CZ" sz="2400" dirty="0"/>
              <a:t>Většinou má specifickou ochranu a pravidla přístupu</a:t>
            </a:r>
          </a:p>
          <a:p>
            <a:r>
              <a:rPr lang="cs-CZ" sz="2400" dirty="0"/>
              <a:t>Všechny typy dokumentů nejsou na jednom místě</a:t>
            </a:r>
          </a:p>
          <a:p>
            <a:endParaRPr lang="cs-CZ" dirty="0">
              <a:hlinkClick r:id="rId3"/>
            </a:endParaRPr>
          </a:p>
          <a:p>
            <a:pPr marL="514350" indent="-514350">
              <a:lnSpc>
                <a:spcPct val="110000"/>
              </a:lnSpc>
              <a:buFont typeface="+mj-lt"/>
              <a:buAutoNum type="arabicPeriod"/>
            </a:pPr>
            <a:r>
              <a:rPr lang="cs-CZ" dirty="0">
                <a:hlinkClick r:id="rId3"/>
              </a:rPr>
              <a:t>Náprstkovo muzeum</a:t>
            </a:r>
            <a:endParaRPr lang="cs-CZ" dirty="0"/>
          </a:p>
          <a:p>
            <a:pPr marL="514350" indent="-514350">
              <a:lnSpc>
                <a:spcPct val="110000"/>
              </a:lnSpc>
              <a:buFont typeface="+mj-lt"/>
              <a:buAutoNum type="arabicPeriod"/>
            </a:pPr>
            <a:r>
              <a:rPr lang="cs-CZ" dirty="0">
                <a:hlinkClick r:id="rId4"/>
              </a:rPr>
              <a:t>Krajská vědecká knihovna Liberec</a:t>
            </a:r>
            <a:endParaRPr lang="cs-CZ" dirty="0"/>
          </a:p>
          <a:p>
            <a:endParaRPr lang="cs-CZ" dirty="0"/>
          </a:p>
          <a:p>
            <a:endParaRPr lang="cs-CZ" dirty="0"/>
          </a:p>
        </p:txBody>
      </p:sp>
    </p:spTree>
    <p:extLst>
      <p:ext uri="{BB962C8B-B14F-4D97-AF65-F5344CB8AC3E}">
        <p14:creationId xmlns:p14="http://schemas.microsoft.com/office/powerpoint/2010/main" val="377316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55120DA-8BF3-4EBF-83CB-84CE2DE948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402" y="1191764"/>
            <a:ext cx="4384593" cy="4864366"/>
          </a:xfrm>
          <a:prstGeom prst="rect">
            <a:avLst/>
          </a:prstGeom>
        </p:spPr>
      </p:pic>
      <p:sp>
        <p:nvSpPr>
          <p:cNvPr id="9" name="TextovéPole 8">
            <a:extLst>
              <a:ext uri="{FF2B5EF4-FFF2-40B4-BE49-F238E27FC236}">
                <a16:creationId xmlns:a16="http://schemas.microsoft.com/office/drawing/2014/main" id="{35A66029-FFF3-4AF2-9FD0-60E9C6DA60DF}"/>
              </a:ext>
            </a:extLst>
          </p:cNvPr>
          <p:cNvSpPr txBox="1"/>
          <p:nvPr/>
        </p:nvSpPr>
        <p:spPr>
          <a:xfrm>
            <a:off x="678005" y="494001"/>
            <a:ext cx="5078559" cy="2700098"/>
          </a:xfrm>
          <a:prstGeom prst="rect">
            <a:avLst/>
          </a:prstGeom>
          <a:noFill/>
        </p:spPr>
        <p:txBody>
          <a:bodyPr wrap="square">
            <a:spAutoFit/>
          </a:bodyPr>
          <a:lstStyle/>
          <a:p>
            <a:pPr>
              <a:lnSpc>
                <a:spcPct val="120000"/>
              </a:lnSpc>
            </a:pPr>
            <a:r>
              <a:rPr lang="cs-CZ" sz="3600" dirty="0"/>
              <a:t>V knihovně máme fondy fotografií </a:t>
            </a:r>
            <a:br>
              <a:rPr lang="cs-CZ" sz="3600" dirty="0"/>
            </a:br>
            <a:r>
              <a:rPr lang="cs-CZ" sz="3600" dirty="0"/>
              <a:t>a pohlednic. </a:t>
            </a:r>
            <a:br>
              <a:rPr lang="cs-CZ" sz="3600" dirty="0"/>
            </a:br>
            <a:r>
              <a:rPr lang="cs-CZ" sz="3600" dirty="0">
                <a:latin typeface="+mj-lt"/>
              </a:rPr>
              <a:t>Co s nimi?</a:t>
            </a:r>
          </a:p>
        </p:txBody>
      </p:sp>
    </p:spTree>
    <p:extLst>
      <p:ext uri="{BB962C8B-B14F-4D97-AF65-F5344CB8AC3E}">
        <p14:creationId xmlns:p14="http://schemas.microsoft.com/office/powerpoint/2010/main" val="490467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803907-B638-4032-B429-1F4BF5AE3DD2}"/>
              </a:ext>
            </a:extLst>
          </p:cNvPr>
          <p:cNvSpPr>
            <a:spLocks noGrp="1"/>
          </p:cNvSpPr>
          <p:nvPr>
            <p:ph type="title"/>
          </p:nvPr>
        </p:nvSpPr>
        <p:spPr/>
        <p:txBody>
          <a:bodyPr/>
          <a:lstStyle/>
          <a:p>
            <a:r>
              <a:rPr lang="cs-CZ" dirty="0"/>
              <a:t>Sbírky OD</a:t>
            </a:r>
          </a:p>
        </p:txBody>
      </p:sp>
      <p:sp>
        <p:nvSpPr>
          <p:cNvPr id="3" name="Zástupný obsah 2">
            <a:extLst>
              <a:ext uri="{FF2B5EF4-FFF2-40B4-BE49-F238E27FC236}">
                <a16:creationId xmlns:a16="http://schemas.microsoft.com/office/drawing/2014/main" id="{391EE654-16CF-48D1-BFD8-622671961867}"/>
              </a:ext>
            </a:extLst>
          </p:cNvPr>
          <p:cNvSpPr>
            <a:spLocks noGrp="1"/>
          </p:cNvSpPr>
          <p:nvPr>
            <p:ph idx="1"/>
          </p:nvPr>
        </p:nvSpPr>
        <p:spPr/>
        <p:txBody>
          <a:bodyPr/>
          <a:lstStyle/>
          <a:p>
            <a:pPr>
              <a:lnSpc>
                <a:spcPct val="110000"/>
              </a:lnSpc>
            </a:pPr>
            <a:r>
              <a:rPr lang="cs-CZ" i="1" dirty="0"/>
              <a:t>jak vznikají?</a:t>
            </a:r>
          </a:p>
          <a:p>
            <a:pPr>
              <a:lnSpc>
                <a:spcPct val="110000"/>
              </a:lnSpc>
            </a:pPr>
            <a:r>
              <a:rPr lang="cs-CZ" dirty="0"/>
              <a:t>co všechno se s nimi musí udělat?</a:t>
            </a:r>
          </a:p>
          <a:p>
            <a:pPr>
              <a:lnSpc>
                <a:spcPct val="110000"/>
              </a:lnSpc>
            </a:pPr>
            <a:r>
              <a:rPr lang="cs-CZ" dirty="0"/>
              <a:t>jak se s nimi dá pracovat? </a:t>
            </a:r>
          </a:p>
          <a:p>
            <a:pPr>
              <a:lnSpc>
                <a:spcPct val="110000"/>
              </a:lnSpc>
            </a:pPr>
            <a:r>
              <a:rPr lang="cs-CZ" dirty="0"/>
              <a:t>jak k nim pak přistupuje uživatel?</a:t>
            </a:r>
          </a:p>
        </p:txBody>
      </p:sp>
    </p:spTree>
    <p:extLst>
      <p:ext uri="{BB962C8B-B14F-4D97-AF65-F5344CB8AC3E}">
        <p14:creationId xmlns:p14="http://schemas.microsoft.com/office/powerpoint/2010/main" val="933174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Snímek obrazovky webu kongresové knihovny a jejích obrazových sbírek. Lze prokliknout přímo s sbírek LoC.">
            <a:hlinkClick r:id="rId3"/>
            <a:extLst>
              <a:ext uri="{FF2B5EF4-FFF2-40B4-BE49-F238E27FC236}">
                <a16:creationId xmlns:a16="http://schemas.microsoft.com/office/drawing/2014/main" id="{41D32919-1B54-409C-93C5-E3F5CD6413DA}"/>
              </a:ext>
            </a:extLst>
          </p:cNvPr>
          <p:cNvPicPr>
            <a:picLocks noChangeAspect="1"/>
          </p:cNvPicPr>
          <p:nvPr/>
        </p:nvPicPr>
        <p:blipFill>
          <a:blip r:embed="rId4"/>
          <a:stretch>
            <a:fillRect/>
          </a:stretch>
        </p:blipFill>
        <p:spPr>
          <a:xfrm>
            <a:off x="1814473" y="737755"/>
            <a:ext cx="8563054" cy="5382490"/>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CF1BB666-B871-4BC3-AED1-3910A2B8F33B}"/>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9999139" y="4613016"/>
            <a:ext cx="984052" cy="1403721"/>
          </a:xfrm>
          <a:prstGeom prst="rect">
            <a:avLst/>
          </a:prstGeom>
        </p:spPr>
      </p:pic>
    </p:spTree>
    <p:extLst>
      <p:ext uri="{BB962C8B-B14F-4D97-AF65-F5344CB8AC3E}">
        <p14:creationId xmlns:p14="http://schemas.microsoft.com/office/powerpoint/2010/main" val="254085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Snímek obrazovky webu evropské digitální knihovny Europeana, jako ukázka práce s digitalizovanými obrazovými dokumenty. Lze prokliknout.">
            <a:hlinkClick r:id="rId3"/>
            <a:extLst>
              <a:ext uri="{FF2B5EF4-FFF2-40B4-BE49-F238E27FC236}">
                <a16:creationId xmlns:a16="http://schemas.microsoft.com/office/drawing/2014/main" id="{E431D046-B75C-46AE-960C-E9164CFDF110}"/>
              </a:ext>
            </a:extLst>
          </p:cNvPr>
          <p:cNvPicPr>
            <a:picLocks noChangeAspect="1"/>
          </p:cNvPicPr>
          <p:nvPr/>
        </p:nvPicPr>
        <p:blipFill>
          <a:blip r:embed="rId4"/>
          <a:stretch>
            <a:fillRect/>
          </a:stretch>
        </p:blipFill>
        <p:spPr>
          <a:xfrm>
            <a:off x="1780308" y="677183"/>
            <a:ext cx="8631384" cy="5503634"/>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8693E274-0769-404E-8CCC-9E585CCB4532}"/>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9999139" y="4613016"/>
            <a:ext cx="984052" cy="1403721"/>
          </a:xfrm>
          <a:prstGeom prst="rect">
            <a:avLst/>
          </a:prstGeom>
        </p:spPr>
      </p:pic>
    </p:spTree>
    <p:extLst>
      <p:ext uri="{BB962C8B-B14F-4D97-AF65-F5344CB8AC3E}">
        <p14:creationId xmlns:p14="http://schemas.microsoft.com/office/powerpoint/2010/main" val="257169473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lastní 1">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967</TotalTime>
  <Words>799</Words>
  <Application>Microsoft Office PowerPoint</Application>
  <PresentationFormat>Širokoúhlá obrazovka</PresentationFormat>
  <Paragraphs>195</Paragraphs>
  <Slides>48</Slides>
  <Notes>42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48</vt:i4>
      </vt:variant>
    </vt:vector>
  </HeadingPairs>
  <TitlesOfParts>
    <vt:vector size="56" baseType="lpstr">
      <vt:lpstr>Work Sans ExtraBold</vt:lpstr>
      <vt:lpstr>Work Sans Medium</vt:lpstr>
      <vt:lpstr>Arial</vt:lpstr>
      <vt:lpstr>Calibri</vt:lpstr>
      <vt:lpstr>Work Sans Light</vt:lpstr>
      <vt:lpstr>Work Sans</vt:lpstr>
      <vt:lpstr>Work Sans SemiBold</vt:lpstr>
      <vt:lpstr>Motiv Office</vt:lpstr>
      <vt:lpstr>Informační  prameny a fondy</vt:lpstr>
      <vt:lpstr>Prezentace aplikace PowerPoint</vt:lpstr>
      <vt:lpstr>Artotéky</vt:lpstr>
      <vt:lpstr>Obrazový dokument (OD)</vt:lpstr>
      <vt:lpstr>OD v knihovnách</vt:lpstr>
      <vt:lpstr>Prezentace aplikace PowerPoint</vt:lpstr>
      <vt:lpstr>Sbírky OD</vt:lpstr>
      <vt:lpstr>Prezentace aplikace PowerPoint</vt:lpstr>
      <vt:lpstr>Prezentace aplikace PowerPoint</vt:lpstr>
      <vt:lpstr>Sbírky OD</vt:lpstr>
      <vt:lpstr>Formáty obrazu</vt:lpstr>
      <vt:lpstr>Prezentace aplikace PowerPoint</vt:lpstr>
      <vt:lpstr>Metadatový popis</vt:lpstr>
      <vt:lpstr>Prezentace aplikace PowerPoint</vt:lpstr>
      <vt:lpstr>Prezentace aplikace PowerPoint</vt:lpstr>
      <vt:lpstr>Prezentace aplikace PowerPoint</vt:lpstr>
      <vt:lpstr>Ruční tvorba metadat</vt:lpstr>
      <vt:lpstr>Ruční tvorba metadat</vt:lpstr>
      <vt:lpstr>Prezentace aplikace PowerPoint</vt:lpstr>
      <vt:lpstr>Automatická tvorba metadat</vt:lpstr>
      <vt:lpstr>Automatické rozpoznávání obrazu</vt:lpstr>
      <vt:lpstr>Prezentace aplikace PowerPoint</vt:lpstr>
      <vt:lpstr>Automatické rozpoznávání obrazu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Automatické rozpoznávání obrazu</vt:lpstr>
      <vt:lpstr>Prezentace aplikace PowerPoint</vt:lpstr>
      <vt:lpstr>Jak se s nimi dál pracuje?</vt:lpstr>
      <vt:lpstr>Prezentace aplikace PowerPoint</vt:lpstr>
      <vt:lpstr>Přístup uživatelů k fondům OD</vt:lpstr>
      <vt:lpstr>Content-based vyhledávání</vt:lpstr>
      <vt:lpstr>Prezentace aplikace PowerPoint</vt:lpstr>
      <vt:lpstr>Content-based vyhledávání</vt:lpstr>
      <vt:lpstr>Prezentace aplikace PowerPoint</vt:lpstr>
      <vt:lpstr>Vyhledávání barvou</vt:lpstr>
      <vt:lpstr>Prezentace aplikace PowerPoint</vt:lpstr>
      <vt:lpstr>Prezentace aplikace PowerPoint</vt:lpstr>
      <vt:lpstr>Vyhledávání příkladem</vt:lpstr>
      <vt:lpstr>Prezentace aplikace PowerPoint</vt:lpstr>
      <vt:lpstr>Vyhledávání nákresem</vt:lpstr>
      <vt:lpstr>Specifické způsoby procházení </vt:lpstr>
      <vt:lpstr>Případovka | Archivy NYPL</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Elektronické informační zdroje</dc:title>
  <dc:creator>Tomáš Marek</dc:creator>
  <cp:lastModifiedBy>Tomáš Marek</cp:lastModifiedBy>
  <cp:revision>73</cp:revision>
  <dcterms:created xsi:type="dcterms:W3CDTF">2019-10-29T12:07:22Z</dcterms:created>
  <dcterms:modified xsi:type="dcterms:W3CDTF">2022-04-21T13:15:19Z</dcterms:modified>
</cp:coreProperties>
</file>