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50"/>
  </p:notesMasterIdLst>
  <p:sldIdLst>
    <p:sldId id="589" r:id="rId2"/>
    <p:sldId id="590" r:id="rId3"/>
    <p:sldId id="597" r:id="rId4"/>
    <p:sldId id="627" r:id="rId5"/>
    <p:sldId id="582" r:id="rId6"/>
    <p:sldId id="600" r:id="rId7"/>
    <p:sldId id="591" r:id="rId8"/>
    <p:sldId id="634" r:id="rId9"/>
    <p:sldId id="585" r:id="rId10"/>
    <p:sldId id="593" r:id="rId11"/>
    <p:sldId id="611" r:id="rId12"/>
    <p:sldId id="610" r:id="rId13"/>
    <p:sldId id="628" r:id="rId14"/>
    <p:sldId id="598" r:id="rId15"/>
    <p:sldId id="603" r:id="rId16"/>
    <p:sldId id="629" r:id="rId17"/>
    <p:sldId id="607" r:id="rId18"/>
    <p:sldId id="551" r:id="rId19"/>
    <p:sldId id="601" r:id="rId20"/>
    <p:sldId id="606" r:id="rId21"/>
    <p:sldId id="630" r:id="rId22"/>
    <p:sldId id="608" r:id="rId23"/>
    <p:sldId id="604" r:id="rId24"/>
    <p:sldId id="605" r:id="rId25"/>
    <p:sldId id="599" r:id="rId26"/>
    <p:sldId id="555" r:id="rId27"/>
    <p:sldId id="550" r:id="rId28"/>
    <p:sldId id="287" r:id="rId29"/>
    <p:sldId id="291" r:id="rId30"/>
    <p:sldId id="637" r:id="rId31"/>
    <p:sldId id="638" r:id="rId32"/>
    <p:sldId id="639" r:id="rId33"/>
    <p:sldId id="640" r:id="rId34"/>
    <p:sldId id="633" r:id="rId35"/>
    <p:sldId id="631" r:id="rId36"/>
    <p:sldId id="612" r:id="rId37"/>
    <p:sldId id="613" r:id="rId38"/>
    <p:sldId id="614" r:id="rId39"/>
    <p:sldId id="615" r:id="rId40"/>
    <p:sldId id="616" r:id="rId41"/>
    <p:sldId id="621" r:id="rId42"/>
    <p:sldId id="620" r:id="rId43"/>
    <p:sldId id="617" r:id="rId44"/>
    <p:sldId id="619" r:id="rId45"/>
    <p:sldId id="622" r:id="rId46"/>
    <p:sldId id="573" r:id="rId47"/>
    <p:sldId id="618" r:id="rId48"/>
    <p:sldId id="553" r:id="rId49"/>
  </p:sldIdLst>
  <p:sldSz cx="12192000" cy="6858000"/>
  <p:notesSz cx="6858000" cy="9144000"/>
  <p:embeddedFontLst>
    <p:embeddedFont>
      <p:font typeface="Calibri" panose="020F0502020204030204" pitchFamily="34" charset="0"/>
      <p:regular r:id="rId51"/>
      <p:bold r:id="rId52"/>
      <p:italic r:id="rId53"/>
      <p:boldItalic r:id="rId54"/>
    </p:embeddedFont>
    <p:embeddedFont>
      <p:font typeface="Work Sans" panose="00000500000000000000" pitchFamily="2" charset="-18"/>
      <p:regular r:id="rId55"/>
      <p:bold r:id="rId56"/>
    </p:embeddedFont>
    <p:embeddedFont>
      <p:font typeface="Work Sans ExtraBold" panose="00000900000000000000" pitchFamily="2" charset="-18"/>
      <p:bold r:id="rId57"/>
    </p:embeddedFont>
    <p:embeddedFont>
      <p:font typeface="Work Sans Medium" panose="00000600000000000000" pitchFamily="2" charset="-18"/>
      <p:regular r:id="rId58"/>
    </p:embeddedFont>
  </p:embeddedFontLst>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CFCFC"/>
    <a:srgbClr val="EBAFAF"/>
    <a:srgbClr val="A7EDF7"/>
    <a:srgbClr val="EDD9B1"/>
    <a:srgbClr val="E2A2D1"/>
    <a:srgbClr val="99A4AD"/>
    <a:srgbClr val="B6B7D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5717445-C16E-4AE0-BF66-BD0738B2C4E5}" v="19" dt="2022-04-21T12:22:47.991"/>
    <p1510:client id="{D3768285-2522-48ED-865E-5EACB769909A}" v="4" dt="2022-04-21T15:36:17.60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739" autoAdjust="0"/>
    <p:restoredTop sz="72623" autoAdjust="0"/>
  </p:normalViewPr>
  <p:slideViewPr>
    <p:cSldViewPr snapToGrid="0">
      <p:cViewPr varScale="1">
        <p:scale>
          <a:sx n="85" d="100"/>
          <a:sy n="85" d="100"/>
        </p:scale>
        <p:origin x="630"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font" Target="fonts/font5.fntdata"/><Relationship Id="rId63"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3.fntdata"/><Relationship Id="rId58" Type="http://schemas.openxmlformats.org/officeDocument/2006/relationships/font" Target="fonts/font8.fntdata"/><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6.fntdata"/><Relationship Id="rId64"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font" Target="fonts/font1.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4.fntdata"/><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7.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2.fntdata"/><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omáš Marek" userId="53742ee9-ccb9-420c-8223-d05f90d8c1c3" providerId="ADAL" clId="{FDB5B939-73DB-48D2-B706-E0DB4CDA139B}"/>
    <pc:docChg chg="undo custSel mod addSld delSld modSld sldOrd">
      <pc:chgData name="Tomáš Marek" userId="53742ee9-ccb9-420c-8223-d05f90d8c1c3" providerId="ADAL" clId="{FDB5B939-73DB-48D2-B706-E0DB4CDA139B}" dt="2020-02-28T12:19:02.364" v="4327" actId="13926"/>
      <pc:docMkLst>
        <pc:docMk/>
      </pc:docMkLst>
      <pc:sldChg chg="modSp mod">
        <pc:chgData name="Tomáš Marek" userId="53742ee9-ccb9-420c-8223-d05f90d8c1c3" providerId="ADAL" clId="{FDB5B939-73DB-48D2-B706-E0DB4CDA139B}" dt="2020-02-27T17:33:45.047" v="1300" actId="20577"/>
        <pc:sldMkLst>
          <pc:docMk/>
          <pc:sldMk cId="2688190691" sldId="256"/>
        </pc:sldMkLst>
        <pc:spChg chg="mod">
          <ac:chgData name="Tomáš Marek" userId="53742ee9-ccb9-420c-8223-d05f90d8c1c3" providerId="ADAL" clId="{FDB5B939-73DB-48D2-B706-E0DB4CDA139B}" dt="2020-02-27T09:51:44.634" v="30" actId="27636"/>
          <ac:spMkLst>
            <pc:docMk/>
            <pc:sldMk cId="2688190691" sldId="256"/>
            <ac:spMk id="2" creationId="{D90D6D20-2F4E-4486-80A0-0CE2D8F2C7AA}"/>
          </ac:spMkLst>
        </pc:spChg>
        <pc:spChg chg="mod">
          <ac:chgData name="Tomáš Marek" userId="53742ee9-ccb9-420c-8223-d05f90d8c1c3" providerId="ADAL" clId="{FDB5B939-73DB-48D2-B706-E0DB4CDA139B}" dt="2020-02-27T17:33:45.047" v="1300" actId="20577"/>
          <ac:spMkLst>
            <pc:docMk/>
            <pc:sldMk cId="2688190691" sldId="256"/>
            <ac:spMk id="3" creationId="{ED7B73D7-7718-4864-83BF-4A4A630DA977}"/>
          </ac:spMkLst>
        </pc:spChg>
      </pc:sldChg>
      <pc:sldChg chg="modSp add mod">
        <pc:chgData name="Tomáš Marek" userId="53742ee9-ccb9-420c-8223-d05f90d8c1c3" providerId="ADAL" clId="{FDB5B939-73DB-48D2-B706-E0DB4CDA139B}" dt="2020-02-28T12:19:02.364" v="4327" actId="13926"/>
        <pc:sldMkLst>
          <pc:docMk/>
          <pc:sldMk cId="770491254" sldId="276"/>
        </pc:sldMkLst>
        <pc:spChg chg="mod">
          <ac:chgData name="Tomáš Marek" userId="53742ee9-ccb9-420c-8223-d05f90d8c1c3" providerId="ADAL" clId="{FDB5B939-73DB-48D2-B706-E0DB4CDA139B}" dt="2020-02-28T12:19:02.364" v="4327" actId="13926"/>
          <ac:spMkLst>
            <pc:docMk/>
            <pc:sldMk cId="770491254" sldId="276"/>
            <ac:spMk id="3" creationId="{6BEE9D9D-5263-41B8-90DD-748FA8676935}"/>
          </ac:spMkLst>
        </pc:spChg>
      </pc:sldChg>
      <pc:sldChg chg="modSp del mod modAnim">
        <pc:chgData name="Tomáš Marek" userId="53742ee9-ccb9-420c-8223-d05f90d8c1c3" providerId="ADAL" clId="{FDB5B939-73DB-48D2-B706-E0DB4CDA139B}" dt="2020-02-28T12:18:42.858" v="4279" actId="47"/>
        <pc:sldMkLst>
          <pc:docMk/>
          <pc:sldMk cId="583587935" sldId="319"/>
        </pc:sldMkLst>
        <pc:spChg chg="mod">
          <ac:chgData name="Tomáš Marek" userId="53742ee9-ccb9-420c-8223-d05f90d8c1c3" providerId="ADAL" clId="{FDB5B939-73DB-48D2-B706-E0DB4CDA139B}" dt="2020-02-28T07:45:07.425" v="4053" actId="20577"/>
          <ac:spMkLst>
            <pc:docMk/>
            <pc:sldMk cId="583587935" sldId="319"/>
            <ac:spMk id="6" creationId="{17B490AA-5E0D-4123-9045-0FE6E306C41C}"/>
          </ac:spMkLst>
        </pc:spChg>
      </pc:sldChg>
      <pc:sldChg chg="ord">
        <pc:chgData name="Tomáš Marek" userId="53742ee9-ccb9-420c-8223-d05f90d8c1c3" providerId="ADAL" clId="{FDB5B939-73DB-48D2-B706-E0DB4CDA139B}" dt="2020-02-28T07:42:24.788" v="4047"/>
        <pc:sldMkLst>
          <pc:docMk/>
          <pc:sldMk cId="0" sldId="321"/>
        </pc:sldMkLst>
      </pc:sldChg>
      <pc:sldChg chg="modNotesTx">
        <pc:chgData name="Tomáš Marek" userId="53742ee9-ccb9-420c-8223-d05f90d8c1c3" providerId="ADAL" clId="{FDB5B939-73DB-48D2-B706-E0DB4CDA139B}" dt="2020-02-27T18:29:23.973" v="3634" actId="20577"/>
        <pc:sldMkLst>
          <pc:docMk/>
          <pc:sldMk cId="0" sldId="338"/>
        </pc:sldMkLst>
      </pc:sldChg>
      <pc:sldChg chg="modSp mod">
        <pc:chgData name="Tomáš Marek" userId="53742ee9-ccb9-420c-8223-d05f90d8c1c3" providerId="ADAL" clId="{FDB5B939-73DB-48D2-B706-E0DB4CDA139B}" dt="2020-02-28T07:41:49.765" v="4028" actId="114"/>
        <pc:sldMkLst>
          <pc:docMk/>
          <pc:sldMk cId="3640450256" sldId="385"/>
        </pc:sldMkLst>
        <pc:spChg chg="mod">
          <ac:chgData name="Tomáš Marek" userId="53742ee9-ccb9-420c-8223-d05f90d8c1c3" providerId="ADAL" clId="{FDB5B939-73DB-48D2-B706-E0DB4CDA139B}" dt="2020-02-28T07:41:49.765" v="4028" actId="114"/>
          <ac:spMkLst>
            <pc:docMk/>
            <pc:sldMk cId="3640450256" sldId="385"/>
            <ac:spMk id="53251" creationId="{00000000-0000-0000-0000-000000000000}"/>
          </ac:spMkLst>
        </pc:spChg>
      </pc:sldChg>
      <pc:sldChg chg="del">
        <pc:chgData name="Tomáš Marek" userId="53742ee9-ccb9-420c-8223-d05f90d8c1c3" providerId="ADAL" clId="{FDB5B939-73DB-48D2-B706-E0DB4CDA139B}" dt="2020-02-27T18:26:35.418" v="3420" actId="47"/>
        <pc:sldMkLst>
          <pc:docMk/>
          <pc:sldMk cId="0" sldId="388"/>
        </pc:sldMkLst>
      </pc:sldChg>
      <pc:sldChg chg="del">
        <pc:chgData name="Tomáš Marek" userId="53742ee9-ccb9-420c-8223-d05f90d8c1c3" providerId="ADAL" clId="{FDB5B939-73DB-48D2-B706-E0DB4CDA139B}" dt="2020-02-27T18:26:35.418" v="3420" actId="47"/>
        <pc:sldMkLst>
          <pc:docMk/>
          <pc:sldMk cId="0" sldId="389"/>
        </pc:sldMkLst>
      </pc:sldChg>
      <pc:sldChg chg="del">
        <pc:chgData name="Tomáš Marek" userId="53742ee9-ccb9-420c-8223-d05f90d8c1c3" providerId="ADAL" clId="{FDB5B939-73DB-48D2-B706-E0DB4CDA139B}" dt="2020-02-27T18:26:35.418" v="3420" actId="47"/>
        <pc:sldMkLst>
          <pc:docMk/>
          <pc:sldMk cId="0" sldId="390"/>
        </pc:sldMkLst>
      </pc:sldChg>
      <pc:sldChg chg="del">
        <pc:chgData name="Tomáš Marek" userId="53742ee9-ccb9-420c-8223-d05f90d8c1c3" providerId="ADAL" clId="{FDB5B939-73DB-48D2-B706-E0DB4CDA139B}" dt="2020-02-27T18:26:35.418" v="3420" actId="47"/>
        <pc:sldMkLst>
          <pc:docMk/>
          <pc:sldMk cId="0" sldId="391"/>
        </pc:sldMkLst>
      </pc:sldChg>
      <pc:sldChg chg="del">
        <pc:chgData name="Tomáš Marek" userId="53742ee9-ccb9-420c-8223-d05f90d8c1c3" providerId="ADAL" clId="{FDB5B939-73DB-48D2-B706-E0DB4CDA139B}" dt="2020-02-27T18:26:35.418" v="3420" actId="47"/>
        <pc:sldMkLst>
          <pc:docMk/>
          <pc:sldMk cId="0" sldId="392"/>
        </pc:sldMkLst>
      </pc:sldChg>
      <pc:sldChg chg="del">
        <pc:chgData name="Tomáš Marek" userId="53742ee9-ccb9-420c-8223-d05f90d8c1c3" providerId="ADAL" clId="{FDB5B939-73DB-48D2-B706-E0DB4CDA139B}" dt="2020-02-27T18:26:35.418" v="3420" actId="47"/>
        <pc:sldMkLst>
          <pc:docMk/>
          <pc:sldMk cId="0" sldId="393"/>
        </pc:sldMkLst>
      </pc:sldChg>
      <pc:sldChg chg="del">
        <pc:chgData name="Tomáš Marek" userId="53742ee9-ccb9-420c-8223-d05f90d8c1c3" providerId="ADAL" clId="{FDB5B939-73DB-48D2-B706-E0DB4CDA139B}" dt="2020-02-28T12:18:42.858" v="4279" actId="47"/>
        <pc:sldMkLst>
          <pc:docMk/>
          <pc:sldMk cId="0" sldId="395"/>
        </pc:sldMkLst>
      </pc:sldChg>
      <pc:sldChg chg="del">
        <pc:chgData name="Tomáš Marek" userId="53742ee9-ccb9-420c-8223-d05f90d8c1c3" providerId="ADAL" clId="{FDB5B939-73DB-48D2-B706-E0DB4CDA139B}" dt="2020-02-28T12:18:42.858" v="4279" actId="47"/>
        <pc:sldMkLst>
          <pc:docMk/>
          <pc:sldMk cId="1522126788" sldId="401"/>
        </pc:sldMkLst>
      </pc:sldChg>
      <pc:sldChg chg="del">
        <pc:chgData name="Tomáš Marek" userId="53742ee9-ccb9-420c-8223-d05f90d8c1c3" providerId="ADAL" clId="{FDB5B939-73DB-48D2-B706-E0DB4CDA139B}" dt="2020-02-28T12:18:42.858" v="4279" actId="47"/>
        <pc:sldMkLst>
          <pc:docMk/>
          <pc:sldMk cId="1204619264" sldId="407"/>
        </pc:sldMkLst>
      </pc:sldChg>
      <pc:sldChg chg="del">
        <pc:chgData name="Tomáš Marek" userId="53742ee9-ccb9-420c-8223-d05f90d8c1c3" providerId="ADAL" clId="{FDB5B939-73DB-48D2-B706-E0DB4CDA139B}" dt="2020-02-28T12:18:42.858" v="4279" actId="47"/>
        <pc:sldMkLst>
          <pc:docMk/>
          <pc:sldMk cId="3262877088" sldId="408"/>
        </pc:sldMkLst>
      </pc:sldChg>
      <pc:sldChg chg="del">
        <pc:chgData name="Tomáš Marek" userId="53742ee9-ccb9-420c-8223-d05f90d8c1c3" providerId="ADAL" clId="{FDB5B939-73DB-48D2-B706-E0DB4CDA139B}" dt="2020-02-28T12:18:42.858" v="4279" actId="47"/>
        <pc:sldMkLst>
          <pc:docMk/>
          <pc:sldMk cId="97273025" sldId="409"/>
        </pc:sldMkLst>
      </pc:sldChg>
      <pc:sldChg chg="del">
        <pc:chgData name="Tomáš Marek" userId="53742ee9-ccb9-420c-8223-d05f90d8c1c3" providerId="ADAL" clId="{FDB5B939-73DB-48D2-B706-E0DB4CDA139B}" dt="2020-02-28T12:18:42.858" v="4279" actId="47"/>
        <pc:sldMkLst>
          <pc:docMk/>
          <pc:sldMk cId="2817759882" sldId="410"/>
        </pc:sldMkLst>
      </pc:sldChg>
      <pc:sldChg chg="del">
        <pc:chgData name="Tomáš Marek" userId="53742ee9-ccb9-420c-8223-d05f90d8c1c3" providerId="ADAL" clId="{FDB5B939-73DB-48D2-B706-E0DB4CDA139B}" dt="2020-02-28T07:43:38.098" v="4048" actId="47"/>
        <pc:sldMkLst>
          <pc:docMk/>
          <pc:sldMk cId="742567739" sldId="412"/>
        </pc:sldMkLst>
      </pc:sldChg>
      <pc:sldChg chg="del">
        <pc:chgData name="Tomáš Marek" userId="53742ee9-ccb9-420c-8223-d05f90d8c1c3" providerId="ADAL" clId="{FDB5B939-73DB-48D2-B706-E0DB4CDA139B}" dt="2020-02-28T12:18:42.858" v="4279" actId="47"/>
        <pc:sldMkLst>
          <pc:docMk/>
          <pc:sldMk cId="2145960685" sldId="420"/>
        </pc:sldMkLst>
      </pc:sldChg>
      <pc:sldChg chg="modSp mod">
        <pc:chgData name="Tomáš Marek" userId="53742ee9-ccb9-420c-8223-d05f90d8c1c3" providerId="ADAL" clId="{FDB5B939-73DB-48D2-B706-E0DB4CDA139B}" dt="2020-02-27T11:15:21.941" v="859" actId="20577"/>
        <pc:sldMkLst>
          <pc:docMk/>
          <pc:sldMk cId="1367388404" sldId="483"/>
        </pc:sldMkLst>
        <pc:spChg chg="mod">
          <ac:chgData name="Tomáš Marek" userId="53742ee9-ccb9-420c-8223-d05f90d8c1c3" providerId="ADAL" clId="{FDB5B939-73DB-48D2-B706-E0DB4CDA139B}" dt="2020-02-27T11:15:21.941" v="859" actId="20577"/>
          <ac:spMkLst>
            <pc:docMk/>
            <pc:sldMk cId="1367388404" sldId="483"/>
            <ac:spMk id="3" creationId="{6BEE9D9D-5263-41B8-90DD-748FA8676935}"/>
          </ac:spMkLst>
        </pc:spChg>
      </pc:sldChg>
      <pc:sldChg chg="modNotesTx">
        <pc:chgData name="Tomáš Marek" userId="53742ee9-ccb9-420c-8223-d05f90d8c1c3" providerId="ADAL" clId="{FDB5B939-73DB-48D2-B706-E0DB4CDA139B}" dt="2020-02-27T17:39:37.656" v="1417" actId="20577"/>
        <pc:sldMkLst>
          <pc:docMk/>
          <pc:sldMk cId="2315830051" sldId="484"/>
        </pc:sldMkLst>
      </pc:sldChg>
      <pc:sldChg chg="modNotesTx">
        <pc:chgData name="Tomáš Marek" userId="53742ee9-ccb9-420c-8223-d05f90d8c1c3" providerId="ADAL" clId="{FDB5B939-73DB-48D2-B706-E0DB4CDA139B}" dt="2020-02-27T17:40:51.354" v="1472" actId="20577"/>
        <pc:sldMkLst>
          <pc:docMk/>
          <pc:sldMk cId="1404981116" sldId="485"/>
        </pc:sldMkLst>
      </pc:sldChg>
      <pc:sldChg chg="modNotesTx">
        <pc:chgData name="Tomáš Marek" userId="53742ee9-ccb9-420c-8223-d05f90d8c1c3" providerId="ADAL" clId="{FDB5B939-73DB-48D2-B706-E0DB4CDA139B}" dt="2020-02-27T17:49:01.888" v="1969" actId="20577"/>
        <pc:sldMkLst>
          <pc:docMk/>
          <pc:sldMk cId="3309823247" sldId="486"/>
        </pc:sldMkLst>
      </pc:sldChg>
      <pc:sldChg chg="modNotesTx">
        <pc:chgData name="Tomáš Marek" userId="53742ee9-ccb9-420c-8223-d05f90d8c1c3" providerId="ADAL" clId="{FDB5B939-73DB-48D2-B706-E0DB4CDA139B}" dt="2020-02-27T17:52:24.221" v="2404" actId="20577"/>
        <pc:sldMkLst>
          <pc:docMk/>
          <pc:sldMk cId="345925823" sldId="487"/>
        </pc:sldMkLst>
      </pc:sldChg>
      <pc:sldChg chg="modNotesTx">
        <pc:chgData name="Tomáš Marek" userId="53742ee9-ccb9-420c-8223-d05f90d8c1c3" providerId="ADAL" clId="{FDB5B939-73DB-48D2-B706-E0DB4CDA139B}" dt="2020-02-27T18:20:48.729" v="3386" actId="20577"/>
        <pc:sldMkLst>
          <pc:docMk/>
          <pc:sldMk cId="3109972517" sldId="488"/>
        </pc:sldMkLst>
      </pc:sldChg>
      <pc:sldChg chg="modNotesTx">
        <pc:chgData name="Tomáš Marek" userId="53742ee9-ccb9-420c-8223-d05f90d8c1c3" providerId="ADAL" clId="{FDB5B939-73DB-48D2-B706-E0DB4CDA139B}" dt="2020-02-27T18:27:23.649" v="3441" actId="20577"/>
        <pc:sldMkLst>
          <pc:docMk/>
          <pc:sldMk cId="875955908" sldId="489"/>
        </pc:sldMkLst>
      </pc:sldChg>
      <pc:sldChg chg="modSp mod">
        <pc:chgData name="Tomáš Marek" userId="53742ee9-ccb9-420c-8223-d05f90d8c1c3" providerId="ADAL" clId="{FDB5B939-73DB-48D2-B706-E0DB4CDA139B}" dt="2020-02-28T07:42:13.231" v="4045" actId="20577"/>
        <pc:sldMkLst>
          <pc:docMk/>
          <pc:sldMk cId="1952700062" sldId="490"/>
        </pc:sldMkLst>
        <pc:spChg chg="mod">
          <ac:chgData name="Tomáš Marek" userId="53742ee9-ccb9-420c-8223-d05f90d8c1c3" providerId="ADAL" clId="{FDB5B939-73DB-48D2-B706-E0DB4CDA139B}" dt="2020-02-27T18:16:01.760" v="3298" actId="20577"/>
          <ac:spMkLst>
            <pc:docMk/>
            <pc:sldMk cId="1952700062" sldId="490"/>
            <ac:spMk id="2" creationId="{60AFB94D-6055-4548-B567-402B80F7EEEF}"/>
          </ac:spMkLst>
        </pc:spChg>
        <pc:spChg chg="mod">
          <ac:chgData name="Tomáš Marek" userId="53742ee9-ccb9-420c-8223-d05f90d8c1c3" providerId="ADAL" clId="{FDB5B939-73DB-48D2-B706-E0DB4CDA139B}" dt="2020-02-28T07:42:13.231" v="4045" actId="20577"/>
          <ac:spMkLst>
            <pc:docMk/>
            <pc:sldMk cId="1952700062" sldId="490"/>
            <ac:spMk id="3" creationId="{3B29AA0E-EB99-4F99-B234-89AC0510756B}"/>
          </ac:spMkLst>
        </pc:spChg>
      </pc:sldChg>
      <pc:sldChg chg="modNotesTx">
        <pc:chgData name="Tomáš Marek" userId="53742ee9-ccb9-420c-8223-d05f90d8c1c3" providerId="ADAL" clId="{FDB5B939-73DB-48D2-B706-E0DB4CDA139B}" dt="2020-02-27T17:38:43.308" v="1373" actId="20577"/>
        <pc:sldMkLst>
          <pc:docMk/>
          <pc:sldMk cId="2399410429" sldId="494"/>
        </pc:sldMkLst>
      </pc:sldChg>
      <pc:sldChg chg="modNotesTx">
        <pc:chgData name="Tomáš Marek" userId="53742ee9-ccb9-420c-8223-d05f90d8c1c3" providerId="ADAL" clId="{FDB5B939-73DB-48D2-B706-E0DB4CDA139B}" dt="2020-02-27T17:46:45.662" v="1717" actId="20577"/>
        <pc:sldMkLst>
          <pc:docMk/>
          <pc:sldMk cId="222111953" sldId="495"/>
        </pc:sldMkLst>
      </pc:sldChg>
      <pc:sldChg chg="modNotesTx">
        <pc:chgData name="Tomáš Marek" userId="53742ee9-ccb9-420c-8223-d05f90d8c1c3" providerId="ADAL" clId="{FDB5B939-73DB-48D2-B706-E0DB4CDA139B}" dt="2020-02-27T18:00:00.782" v="2457" actId="20577"/>
        <pc:sldMkLst>
          <pc:docMk/>
          <pc:sldMk cId="3199928276" sldId="500"/>
        </pc:sldMkLst>
      </pc:sldChg>
      <pc:sldChg chg="modSp mod modNotesTx">
        <pc:chgData name="Tomáš Marek" userId="53742ee9-ccb9-420c-8223-d05f90d8c1c3" providerId="ADAL" clId="{FDB5B939-73DB-48D2-B706-E0DB4CDA139B}" dt="2020-02-28T07:38:19.141" v="4025" actId="2711"/>
        <pc:sldMkLst>
          <pc:docMk/>
          <pc:sldMk cId="2567149960" sldId="501"/>
        </pc:sldMkLst>
        <pc:spChg chg="mod">
          <ac:chgData name="Tomáš Marek" userId="53742ee9-ccb9-420c-8223-d05f90d8c1c3" providerId="ADAL" clId="{FDB5B939-73DB-48D2-B706-E0DB4CDA139B}" dt="2020-02-28T07:38:19.141" v="4025" actId="2711"/>
          <ac:spMkLst>
            <pc:docMk/>
            <pc:sldMk cId="2567149960" sldId="501"/>
            <ac:spMk id="2" creationId="{63476C07-B3D7-452E-9350-5F83E8E89803}"/>
          </ac:spMkLst>
        </pc:spChg>
      </pc:sldChg>
      <pc:sldChg chg="modNotesTx">
        <pc:chgData name="Tomáš Marek" userId="53742ee9-ccb9-420c-8223-d05f90d8c1c3" providerId="ADAL" clId="{FDB5B939-73DB-48D2-B706-E0DB4CDA139B}" dt="2020-02-27T17:47:04.043" v="1759" actId="20577"/>
        <pc:sldMkLst>
          <pc:docMk/>
          <pc:sldMk cId="2402873385" sldId="503"/>
        </pc:sldMkLst>
      </pc:sldChg>
      <pc:sldChg chg="modNotesTx">
        <pc:chgData name="Tomáš Marek" userId="53742ee9-ccb9-420c-8223-d05f90d8c1c3" providerId="ADAL" clId="{FDB5B939-73DB-48D2-B706-E0DB4CDA139B}" dt="2020-02-27T18:17:24.909" v="3337" actId="5793"/>
        <pc:sldMkLst>
          <pc:docMk/>
          <pc:sldMk cId="3565482861" sldId="505"/>
        </pc:sldMkLst>
      </pc:sldChg>
      <pc:sldChg chg="del">
        <pc:chgData name="Tomáš Marek" userId="53742ee9-ccb9-420c-8223-d05f90d8c1c3" providerId="ADAL" clId="{FDB5B939-73DB-48D2-B706-E0DB4CDA139B}" dt="2020-02-27T18:26:35.418" v="3420" actId="47"/>
        <pc:sldMkLst>
          <pc:docMk/>
          <pc:sldMk cId="637312077" sldId="506"/>
        </pc:sldMkLst>
      </pc:sldChg>
      <pc:sldChg chg="modSp mod modNotesTx">
        <pc:chgData name="Tomáš Marek" userId="53742ee9-ccb9-420c-8223-d05f90d8c1c3" providerId="ADAL" clId="{FDB5B939-73DB-48D2-B706-E0DB4CDA139B}" dt="2020-02-27T18:08:21.032" v="3240" actId="20577"/>
        <pc:sldMkLst>
          <pc:docMk/>
          <pc:sldMk cId="380199852" sldId="509"/>
        </pc:sldMkLst>
        <pc:spChg chg="mod">
          <ac:chgData name="Tomáš Marek" userId="53742ee9-ccb9-420c-8223-d05f90d8c1c3" providerId="ADAL" clId="{FDB5B939-73DB-48D2-B706-E0DB4CDA139B}" dt="2020-02-27T18:07:42.511" v="3146" actId="20577"/>
          <ac:spMkLst>
            <pc:docMk/>
            <pc:sldMk cId="380199852" sldId="509"/>
            <ac:spMk id="3" creationId="{CBE06EA4-2E76-43BD-8AE8-45C16CC6BA10}"/>
          </ac:spMkLst>
        </pc:spChg>
      </pc:sldChg>
      <pc:sldChg chg="modNotesTx">
        <pc:chgData name="Tomáš Marek" userId="53742ee9-ccb9-420c-8223-d05f90d8c1c3" providerId="ADAL" clId="{FDB5B939-73DB-48D2-B706-E0DB4CDA139B}" dt="2020-02-27T18:05:23.078" v="2967" actId="20577"/>
        <pc:sldMkLst>
          <pc:docMk/>
          <pc:sldMk cId="3668275528" sldId="510"/>
        </pc:sldMkLst>
      </pc:sldChg>
      <pc:sldChg chg="modNotesTx">
        <pc:chgData name="Tomáš Marek" userId="53742ee9-ccb9-420c-8223-d05f90d8c1c3" providerId="ADAL" clId="{FDB5B939-73DB-48D2-B706-E0DB4CDA139B}" dt="2020-02-27T18:06:10.331" v="2994" actId="20577"/>
        <pc:sldMkLst>
          <pc:docMk/>
          <pc:sldMk cId="1620296450" sldId="513"/>
        </pc:sldMkLst>
      </pc:sldChg>
      <pc:sldChg chg="modNotesTx">
        <pc:chgData name="Tomáš Marek" userId="53742ee9-ccb9-420c-8223-d05f90d8c1c3" providerId="ADAL" clId="{FDB5B939-73DB-48D2-B706-E0DB4CDA139B}" dt="2020-02-27T18:07:16.970" v="3139" actId="20577"/>
        <pc:sldMkLst>
          <pc:docMk/>
          <pc:sldMk cId="1648857618" sldId="514"/>
        </pc:sldMkLst>
      </pc:sldChg>
      <pc:sldChg chg="modNotesTx">
        <pc:chgData name="Tomáš Marek" userId="53742ee9-ccb9-420c-8223-d05f90d8c1c3" providerId="ADAL" clId="{FDB5B939-73DB-48D2-B706-E0DB4CDA139B}" dt="2020-02-27T18:10:30.074" v="3283" actId="20577"/>
        <pc:sldMkLst>
          <pc:docMk/>
          <pc:sldMk cId="3426400794" sldId="515"/>
        </pc:sldMkLst>
      </pc:sldChg>
      <pc:sldChg chg="modNotesTx">
        <pc:chgData name="Tomáš Marek" userId="53742ee9-ccb9-420c-8223-d05f90d8c1c3" providerId="ADAL" clId="{FDB5B939-73DB-48D2-B706-E0DB4CDA139B}" dt="2020-02-27T18:03:03.768" v="2596" actId="20577"/>
        <pc:sldMkLst>
          <pc:docMk/>
          <pc:sldMk cId="3016250178" sldId="516"/>
        </pc:sldMkLst>
      </pc:sldChg>
      <pc:sldChg chg="modNotesTx">
        <pc:chgData name="Tomáš Marek" userId="53742ee9-ccb9-420c-8223-d05f90d8c1c3" providerId="ADAL" clId="{FDB5B939-73DB-48D2-B706-E0DB4CDA139B}" dt="2020-02-27T18:23:48.079" v="3419" actId="20577"/>
        <pc:sldMkLst>
          <pc:docMk/>
          <pc:sldMk cId="1551458152" sldId="517"/>
        </pc:sldMkLst>
      </pc:sldChg>
      <pc:sldChg chg="modNotesTx">
        <pc:chgData name="Tomáš Marek" userId="53742ee9-ccb9-420c-8223-d05f90d8c1c3" providerId="ADAL" clId="{FDB5B939-73DB-48D2-B706-E0DB4CDA139B}" dt="2020-02-27T18:27:54.028" v="3509" actId="20577"/>
        <pc:sldMkLst>
          <pc:docMk/>
          <pc:sldMk cId="2651098078" sldId="518"/>
        </pc:sldMkLst>
      </pc:sldChg>
      <pc:sldChg chg="del ord">
        <pc:chgData name="Tomáš Marek" userId="53742ee9-ccb9-420c-8223-d05f90d8c1c3" providerId="ADAL" clId="{FDB5B939-73DB-48D2-B706-E0DB4CDA139B}" dt="2020-02-27T19:06:02.452" v="3728" actId="47"/>
        <pc:sldMkLst>
          <pc:docMk/>
          <pc:sldMk cId="1742273339" sldId="519"/>
        </pc:sldMkLst>
      </pc:sldChg>
      <pc:sldChg chg="modNotesTx">
        <pc:chgData name="Tomáš Marek" userId="53742ee9-ccb9-420c-8223-d05f90d8c1c3" providerId="ADAL" clId="{FDB5B939-73DB-48D2-B706-E0DB4CDA139B}" dt="2020-02-27T17:43:52.037" v="1542" actId="20577"/>
        <pc:sldMkLst>
          <pc:docMk/>
          <pc:sldMk cId="1014226284" sldId="521"/>
        </pc:sldMkLst>
      </pc:sldChg>
      <pc:sldChg chg="del">
        <pc:chgData name="Tomáš Marek" userId="53742ee9-ccb9-420c-8223-d05f90d8c1c3" providerId="ADAL" clId="{FDB5B939-73DB-48D2-B706-E0DB4CDA139B}" dt="2020-02-28T12:18:42.858" v="4279" actId="47"/>
        <pc:sldMkLst>
          <pc:docMk/>
          <pc:sldMk cId="289493219" sldId="523"/>
        </pc:sldMkLst>
      </pc:sldChg>
      <pc:sldChg chg="modNotesTx">
        <pc:chgData name="Tomáš Marek" userId="53742ee9-ccb9-420c-8223-d05f90d8c1c3" providerId="ADAL" clId="{FDB5B939-73DB-48D2-B706-E0DB4CDA139B}" dt="2020-02-27T18:46:22.120" v="3719" actId="20577"/>
        <pc:sldMkLst>
          <pc:docMk/>
          <pc:sldMk cId="2466292000" sldId="525"/>
        </pc:sldMkLst>
      </pc:sldChg>
      <pc:sldChg chg="del">
        <pc:chgData name="Tomáš Marek" userId="53742ee9-ccb9-420c-8223-d05f90d8c1c3" providerId="ADAL" clId="{FDB5B939-73DB-48D2-B706-E0DB4CDA139B}" dt="2020-02-28T12:18:42.858" v="4279" actId="47"/>
        <pc:sldMkLst>
          <pc:docMk/>
          <pc:sldMk cId="3640133206" sldId="526"/>
        </pc:sldMkLst>
      </pc:sldChg>
      <pc:sldChg chg="del">
        <pc:chgData name="Tomáš Marek" userId="53742ee9-ccb9-420c-8223-d05f90d8c1c3" providerId="ADAL" clId="{FDB5B939-73DB-48D2-B706-E0DB4CDA139B}" dt="2020-02-27T18:26:35.418" v="3420" actId="47"/>
        <pc:sldMkLst>
          <pc:docMk/>
          <pc:sldMk cId="4185067131" sldId="527"/>
        </pc:sldMkLst>
      </pc:sldChg>
      <pc:sldChg chg="del">
        <pc:chgData name="Tomáš Marek" userId="53742ee9-ccb9-420c-8223-d05f90d8c1c3" providerId="ADAL" clId="{FDB5B939-73DB-48D2-B706-E0DB4CDA139B}" dt="2020-02-27T18:26:35.418" v="3420" actId="47"/>
        <pc:sldMkLst>
          <pc:docMk/>
          <pc:sldMk cId="1141932733" sldId="528"/>
        </pc:sldMkLst>
      </pc:sldChg>
      <pc:sldChg chg="del">
        <pc:chgData name="Tomáš Marek" userId="53742ee9-ccb9-420c-8223-d05f90d8c1c3" providerId="ADAL" clId="{FDB5B939-73DB-48D2-B706-E0DB4CDA139B}" dt="2020-02-27T18:26:35.418" v="3420" actId="47"/>
        <pc:sldMkLst>
          <pc:docMk/>
          <pc:sldMk cId="705148809" sldId="529"/>
        </pc:sldMkLst>
      </pc:sldChg>
      <pc:sldChg chg="del">
        <pc:chgData name="Tomáš Marek" userId="53742ee9-ccb9-420c-8223-d05f90d8c1c3" providerId="ADAL" clId="{FDB5B939-73DB-48D2-B706-E0DB4CDA139B}" dt="2020-02-27T18:26:35.418" v="3420" actId="47"/>
        <pc:sldMkLst>
          <pc:docMk/>
          <pc:sldMk cId="127369411" sldId="530"/>
        </pc:sldMkLst>
      </pc:sldChg>
      <pc:sldChg chg="modNotesTx">
        <pc:chgData name="Tomáš Marek" userId="53742ee9-ccb9-420c-8223-d05f90d8c1c3" providerId="ADAL" clId="{FDB5B939-73DB-48D2-B706-E0DB4CDA139B}" dt="2020-02-27T17:48:41.218" v="1864" actId="20577"/>
        <pc:sldMkLst>
          <pc:docMk/>
          <pc:sldMk cId="3872218117" sldId="531"/>
        </pc:sldMkLst>
      </pc:sldChg>
      <pc:sldChg chg="ord">
        <pc:chgData name="Tomáš Marek" userId="53742ee9-ccb9-420c-8223-d05f90d8c1c3" providerId="ADAL" clId="{FDB5B939-73DB-48D2-B706-E0DB4CDA139B}" dt="2020-02-28T07:41:27.552" v="4027"/>
        <pc:sldMkLst>
          <pc:docMk/>
          <pc:sldMk cId="743174614" sldId="532"/>
        </pc:sldMkLst>
      </pc:sldChg>
      <pc:sldChg chg="modSp add mod ord modNotesTx">
        <pc:chgData name="Tomáš Marek" userId="53742ee9-ccb9-420c-8223-d05f90d8c1c3" providerId="ADAL" clId="{FDB5B939-73DB-48D2-B706-E0DB4CDA139B}" dt="2020-02-27T17:59:33.266" v="2418" actId="20577"/>
        <pc:sldMkLst>
          <pc:docMk/>
          <pc:sldMk cId="2167505130" sldId="533"/>
        </pc:sldMkLst>
        <pc:spChg chg="mod">
          <ac:chgData name="Tomáš Marek" userId="53742ee9-ccb9-420c-8223-d05f90d8c1c3" providerId="ADAL" clId="{FDB5B939-73DB-48D2-B706-E0DB4CDA139B}" dt="2020-02-27T09:54:19.579" v="178" actId="20577"/>
          <ac:spMkLst>
            <pc:docMk/>
            <pc:sldMk cId="2167505130" sldId="533"/>
            <ac:spMk id="2" creationId="{16844819-E65D-4036-8FC1-D45A19076727}"/>
          </ac:spMkLst>
        </pc:spChg>
        <pc:spChg chg="mod">
          <ac:chgData name="Tomáš Marek" userId="53742ee9-ccb9-420c-8223-d05f90d8c1c3" providerId="ADAL" clId="{FDB5B939-73DB-48D2-B706-E0DB4CDA139B}" dt="2020-02-27T11:32:03.918" v="1083" actId="2711"/>
          <ac:spMkLst>
            <pc:docMk/>
            <pc:sldMk cId="2167505130" sldId="533"/>
            <ac:spMk id="3" creationId="{741A1473-D6AB-40C1-A58E-8F246F440386}"/>
          </ac:spMkLst>
        </pc:spChg>
      </pc:sldChg>
      <pc:sldChg chg="addSp delSp modSp add mod ord">
        <pc:chgData name="Tomáš Marek" userId="53742ee9-ccb9-420c-8223-d05f90d8c1c3" providerId="ADAL" clId="{FDB5B939-73DB-48D2-B706-E0DB4CDA139B}" dt="2020-02-28T07:22:14.136" v="4017" actId="1035"/>
        <pc:sldMkLst>
          <pc:docMk/>
          <pc:sldMk cId="2221610288" sldId="534"/>
        </pc:sldMkLst>
        <pc:spChg chg="mod">
          <ac:chgData name="Tomáš Marek" userId="53742ee9-ccb9-420c-8223-d05f90d8c1c3" providerId="ADAL" clId="{FDB5B939-73DB-48D2-B706-E0DB4CDA139B}" dt="2020-02-27T09:56:30.660" v="244" actId="20577"/>
          <ac:spMkLst>
            <pc:docMk/>
            <pc:sldMk cId="2221610288" sldId="534"/>
            <ac:spMk id="2" creationId="{071F8692-7C92-4727-803D-8C553592335A}"/>
          </ac:spMkLst>
        </pc:spChg>
        <pc:spChg chg="mod">
          <ac:chgData name="Tomáš Marek" userId="53742ee9-ccb9-420c-8223-d05f90d8c1c3" providerId="ADAL" clId="{FDB5B939-73DB-48D2-B706-E0DB4CDA139B}" dt="2020-02-27T11:33:06.786" v="1129" actId="20577"/>
          <ac:spMkLst>
            <pc:docMk/>
            <pc:sldMk cId="2221610288" sldId="534"/>
            <ac:spMk id="3" creationId="{E85A6C93-438B-4CC9-A4B9-9AEF2DFA040A}"/>
          </ac:spMkLst>
        </pc:spChg>
        <pc:spChg chg="add mod">
          <ac:chgData name="Tomáš Marek" userId="53742ee9-ccb9-420c-8223-d05f90d8c1c3" providerId="ADAL" clId="{FDB5B939-73DB-48D2-B706-E0DB4CDA139B}" dt="2020-02-28T07:22:14.136" v="4017" actId="1035"/>
          <ac:spMkLst>
            <pc:docMk/>
            <pc:sldMk cId="2221610288" sldId="534"/>
            <ac:spMk id="4" creationId="{C10E5D4A-C351-4772-BE6C-F357D250FF65}"/>
          </ac:spMkLst>
        </pc:spChg>
        <pc:spChg chg="add del mod">
          <ac:chgData name="Tomáš Marek" userId="53742ee9-ccb9-420c-8223-d05f90d8c1c3" providerId="ADAL" clId="{FDB5B939-73DB-48D2-B706-E0DB4CDA139B}" dt="2020-02-28T07:21:51.395" v="4007" actId="478"/>
          <ac:spMkLst>
            <pc:docMk/>
            <pc:sldMk cId="2221610288" sldId="534"/>
            <ac:spMk id="5" creationId="{9658188E-8EDB-4959-8E23-5D3BD417D097}"/>
          </ac:spMkLst>
        </pc:spChg>
        <pc:cxnChg chg="add mod">
          <ac:chgData name="Tomáš Marek" userId="53742ee9-ccb9-420c-8223-d05f90d8c1c3" providerId="ADAL" clId="{FDB5B939-73DB-48D2-B706-E0DB4CDA139B}" dt="2020-02-28T07:22:08.150" v="4011" actId="1076"/>
          <ac:cxnSpMkLst>
            <pc:docMk/>
            <pc:sldMk cId="2221610288" sldId="534"/>
            <ac:cxnSpMk id="7" creationId="{BA154A49-B771-4CAC-A6F3-2693FA75A3D4}"/>
          </ac:cxnSpMkLst>
        </pc:cxnChg>
      </pc:sldChg>
      <pc:sldChg chg="addSp modSp add mod">
        <pc:chgData name="Tomáš Marek" userId="53742ee9-ccb9-420c-8223-d05f90d8c1c3" providerId="ADAL" clId="{FDB5B939-73DB-48D2-B706-E0DB4CDA139B}" dt="2020-02-27T11:37:01.444" v="1140" actId="114"/>
        <pc:sldMkLst>
          <pc:docMk/>
          <pc:sldMk cId="3899044421" sldId="535"/>
        </pc:sldMkLst>
        <pc:spChg chg="mod">
          <ac:chgData name="Tomáš Marek" userId="53742ee9-ccb9-420c-8223-d05f90d8c1c3" providerId="ADAL" clId="{FDB5B939-73DB-48D2-B706-E0DB4CDA139B}" dt="2020-02-27T11:00:31.037" v="626" actId="20577"/>
          <ac:spMkLst>
            <pc:docMk/>
            <pc:sldMk cId="3899044421" sldId="535"/>
            <ac:spMk id="2" creationId="{86C338B0-9C4C-4ECA-BAE5-CF9FC1B4FE1C}"/>
          </ac:spMkLst>
        </pc:spChg>
        <pc:spChg chg="mod">
          <ac:chgData name="Tomáš Marek" userId="53742ee9-ccb9-420c-8223-d05f90d8c1c3" providerId="ADAL" clId="{FDB5B939-73DB-48D2-B706-E0DB4CDA139B}" dt="2020-02-27T11:37:01.444" v="1140" actId="114"/>
          <ac:spMkLst>
            <pc:docMk/>
            <pc:sldMk cId="3899044421" sldId="535"/>
            <ac:spMk id="3" creationId="{7AE4F368-449C-4678-9EAF-979AEF5A4E82}"/>
          </ac:spMkLst>
        </pc:spChg>
        <pc:picChg chg="add mod">
          <ac:chgData name="Tomáš Marek" userId="53742ee9-ccb9-420c-8223-d05f90d8c1c3" providerId="ADAL" clId="{FDB5B939-73DB-48D2-B706-E0DB4CDA139B}" dt="2020-02-27T11:03:02.494" v="726" actId="1076"/>
          <ac:picMkLst>
            <pc:docMk/>
            <pc:sldMk cId="3899044421" sldId="535"/>
            <ac:picMk id="4" creationId="{2399F3A5-371A-43E7-A0F1-D5825C7926DF}"/>
          </ac:picMkLst>
        </pc:picChg>
      </pc:sldChg>
      <pc:sldChg chg="modSp add del mod">
        <pc:chgData name="Tomáš Marek" userId="53742ee9-ccb9-420c-8223-d05f90d8c1c3" providerId="ADAL" clId="{FDB5B939-73DB-48D2-B706-E0DB4CDA139B}" dt="2020-02-27T11:29:32.417" v="990" actId="47"/>
        <pc:sldMkLst>
          <pc:docMk/>
          <pc:sldMk cId="4243090678" sldId="536"/>
        </pc:sldMkLst>
        <pc:spChg chg="mod">
          <ac:chgData name="Tomáš Marek" userId="53742ee9-ccb9-420c-8223-d05f90d8c1c3" providerId="ADAL" clId="{FDB5B939-73DB-48D2-B706-E0DB4CDA139B}" dt="2020-02-27T11:00:58.148" v="645" actId="20577"/>
          <ac:spMkLst>
            <pc:docMk/>
            <pc:sldMk cId="4243090678" sldId="536"/>
            <ac:spMk id="2" creationId="{F94275AC-046F-4ECA-B721-671B32D0543E}"/>
          </ac:spMkLst>
        </pc:spChg>
        <pc:spChg chg="mod">
          <ac:chgData name="Tomáš Marek" userId="53742ee9-ccb9-420c-8223-d05f90d8c1c3" providerId="ADAL" clId="{FDB5B939-73DB-48D2-B706-E0DB4CDA139B}" dt="2020-02-27T11:20:21.394" v="893" actId="20577"/>
          <ac:spMkLst>
            <pc:docMk/>
            <pc:sldMk cId="4243090678" sldId="536"/>
            <ac:spMk id="3" creationId="{ACC096AB-873B-424A-BF2F-B0941F11C26F}"/>
          </ac:spMkLst>
        </pc:spChg>
      </pc:sldChg>
      <pc:sldChg chg="modSp add del mod ord">
        <pc:chgData name="Tomáš Marek" userId="53742ee9-ccb9-420c-8223-d05f90d8c1c3" providerId="ADAL" clId="{FDB5B939-73DB-48D2-B706-E0DB4CDA139B}" dt="2020-02-27T18:17:52.719" v="3338" actId="47"/>
        <pc:sldMkLst>
          <pc:docMk/>
          <pc:sldMk cId="1780394022" sldId="537"/>
        </pc:sldMkLst>
        <pc:spChg chg="mod">
          <ac:chgData name="Tomáš Marek" userId="53742ee9-ccb9-420c-8223-d05f90d8c1c3" providerId="ADAL" clId="{FDB5B939-73DB-48D2-B706-E0DB4CDA139B}" dt="2020-02-27T11:28:54.835" v="951" actId="20577"/>
          <ac:spMkLst>
            <pc:docMk/>
            <pc:sldMk cId="1780394022" sldId="537"/>
            <ac:spMk id="2" creationId="{3CCEF8BC-4BCB-4408-B22F-5EFF3A1A26E8}"/>
          </ac:spMkLst>
        </pc:spChg>
      </pc:sldChg>
      <pc:sldChg chg="modSp add mod modNotesTx">
        <pc:chgData name="Tomáš Marek" userId="53742ee9-ccb9-420c-8223-d05f90d8c1c3" providerId="ADAL" clId="{FDB5B939-73DB-48D2-B706-E0DB4CDA139B}" dt="2020-02-28T07:09:48.585" v="3827" actId="20577"/>
        <pc:sldMkLst>
          <pc:docMk/>
          <pc:sldMk cId="1207026668" sldId="538"/>
        </pc:sldMkLst>
        <pc:spChg chg="mod">
          <ac:chgData name="Tomáš Marek" userId="53742ee9-ccb9-420c-8223-d05f90d8c1c3" providerId="ADAL" clId="{FDB5B939-73DB-48D2-B706-E0DB4CDA139B}" dt="2020-02-27T11:30:46.788" v="1009" actId="20577"/>
          <ac:spMkLst>
            <pc:docMk/>
            <pc:sldMk cId="1207026668" sldId="538"/>
            <ac:spMk id="2" creationId="{BC6E9E74-BC4E-48A8-9419-ABE4A31DE7D9}"/>
          </ac:spMkLst>
        </pc:spChg>
        <pc:spChg chg="mod">
          <ac:chgData name="Tomáš Marek" userId="53742ee9-ccb9-420c-8223-d05f90d8c1c3" providerId="ADAL" clId="{FDB5B939-73DB-48D2-B706-E0DB4CDA139B}" dt="2020-02-27T11:31:46.976" v="1082" actId="114"/>
          <ac:spMkLst>
            <pc:docMk/>
            <pc:sldMk cId="1207026668" sldId="538"/>
            <ac:spMk id="3" creationId="{007F9624-8B48-4A9B-A280-A7A4940B718D}"/>
          </ac:spMkLst>
        </pc:spChg>
      </pc:sldChg>
      <pc:sldChg chg="addSp delSp modSp add del mod setBg">
        <pc:chgData name="Tomáš Marek" userId="53742ee9-ccb9-420c-8223-d05f90d8c1c3" providerId="ADAL" clId="{FDB5B939-73DB-48D2-B706-E0DB4CDA139B}" dt="2020-02-27T11:52:30.755" v="1254" actId="47"/>
        <pc:sldMkLst>
          <pc:docMk/>
          <pc:sldMk cId="1482149067" sldId="539"/>
        </pc:sldMkLst>
        <pc:spChg chg="del">
          <ac:chgData name="Tomáš Marek" userId="53742ee9-ccb9-420c-8223-d05f90d8c1c3" providerId="ADAL" clId="{FDB5B939-73DB-48D2-B706-E0DB4CDA139B}" dt="2020-02-27T11:44:19.737" v="1167"/>
          <ac:spMkLst>
            <pc:docMk/>
            <pc:sldMk cId="1482149067" sldId="539"/>
            <ac:spMk id="2" creationId="{9A68C6C4-601A-466A-8E52-F33955577977}"/>
          </ac:spMkLst>
        </pc:spChg>
        <pc:spChg chg="del">
          <ac:chgData name="Tomáš Marek" userId="53742ee9-ccb9-420c-8223-d05f90d8c1c3" providerId="ADAL" clId="{FDB5B939-73DB-48D2-B706-E0DB4CDA139B}" dt="2020-02-27T11:44:19.737" v="1167"/>
          <ac:spMkLst>
            <pc:docMk/>
            <pc:sldMk cId="1482149067" sldId="539"/>
            <ac:spMk id="3" creationId="{50B749C9-7442-43D1-9661-2881EE37249A}"/>
          </ac:spMkLst>
        </pc:spChg>
        <pc:spChg chg="add del">
          <ac:chgData name="Tomáš Marek" userId="53742ee9-ccb9-420c-8223-d05f90d8c1c3" providerId="ADAL" clId="{FDB5B939-73DB-48D2-B706-E0DB4CDA139B}" dt="2020-02-27T11:44:50.197" v="1174" actId="26606"/>
          <ac:spMkLst>
            <pc:docMk/>
            <pc:sldMk cId="1482149067" sldId="539"/>
            <ac:spMk id="10" creationId="{569BBA9B-8F4E-4D2B-BEFA-41A475443377}"/>
          </ac:spMkLst>
        </pc:spChg>
        <pc:spChg chg="add del">
          <ac:chgData name="Tomáš Marek" userId="53742ee9-ccb9-420c-8223-d05f90d8c1c3" providerId="ADAL" clId="{FDB5B939-73DB-48D2-B706-E0DB4CDA139B}" dt="2020-02-27T11:44:50.197" v="1174" actId="26606"/>
          <ac:spMkLst>
            <pc:docMk/>
            <pc:sldMk cId="1482149067" sldId="539"/>
            <ac:spMk id="12" creationId="{851012D1-8033-40B1-9EC0-91390FFC7403}"/>
          </ac:spMkLst>
        </pc:spChg>
        <pc:spChg chg="add del">
          <ac:chgData name="Tomáš Marek" userId="53742ee9-ccb9-420c-8223-d05f90d8c1c3" providerId="ADAL" clId="{FDB5B939-73DB-48D2-B706-E0DB4CDA139B}" dt="2020-02-27T11:44:50.197" v="1174" actId="26606"/>
          <ac:spMkLst>
            <pc:docMk/>
            <pc:sldMk cId="1482149067" sldId="539"/>
            <ac:spMk id="14" creationId="{2E80C965-DB6D-4F81-9E9E-B027384D0BD6}"/>
          </ac:spMkLst>
        </pc:spChg>
        <pc:spChg chg="add del">
          <ac:chgData name="Tomáš Marek" userId="53742ee9-ccb9-420c-8223-d05f90d8c1c3" providerId="ADAL" clId="{FDB5B939-73DB-48D2-B706-E0DB4CDA139B}" dt="2020-02-27T11:44:50.197" v="1174" actId="26606"/>
          <ac:spMkLst>
            <pc:docMk/>
            <pc:sldMk cId="1482149067" sldId="539"/>
            <ac:spMk id="16" creationId="{D291F021-C45C-4D44-A2B8-A789E386CC42}"/>
          </ac:spMkLst>
        </pc:spChg>
        <pc:spChg chg="add del">
          <ac:chgData name="Tomáš Marek" userId="53742ee9-ccb9-420c-8223-d05f90d8c1c3" providerId="ADAL" clId="{FDB5B939-73DB-48D2-B706-E0DB4CDA139B}" dt="2020-02-27T11:44:51.659" v="1176" actId="26606"/>
          <ac:spMkLst>
            <pc:docMk/>
            <pc:sldMk cId="1482149067" sldId="539"/>
            <ac:spMk id="18" creationId="{940F20C4-574D-4AD1-A244-96E69925EC90}"/>
          </ac:spMkLst>
        </pc:spChg>
        <pc:grpChg chg="add del">
          <ac:chgData name="Tomáš Marek" userId="53742ee9-ccb9-420c-8223-d05f90d8c1c3" providerId="ADAL" clId="{FDB5B939-73DB-48D2-B706-E0DB4CDA139B}" dt="2020-02-27T11:44:51.659" v="1176" actId="26606"/>
          <ac:grpSpMkLst>
            <pc:docMk/>
            <pc:sldMk cId="1482149067" sldId="539"/>
            <ac:grpSpMk id="19" creationId="{9A7CC453-6F47-4427-B67D-37E65A92C553}"/>
          </ac:grpSpMkLst>
        </pc:grpChg>
        <pc:picChg chg="add del mod">
          <ac:chgData name="Tomáš Marek" userId="53742ee9-ccb9-420c-8223-d05f90d8c1c3" providerId="ADAL" clId="{FDB5B939-73DB-48D2-B706-E0DB4CDA139B}" dt="2020-02-27T11:45:48.708" v="1187" actId="478"/>
          <ac:picMkLst>
            <pc:docMk/>
            <pc:sldMk cId="1482149067" sldId="539"/>
            <ac:picMk id="5" creationId="{1CEC7EC6-524A-43B8-A23D-8B2454F049FD}"/>
          </ac:picMkLst>
        </pc:picChg>
        <pc:picChg chg="add del mod ord">
          <ac:chgData name="Tomáš Marek" userId="53742ee9-ccb9-420c-8223-d05f90d8c1c3" providerId="ADAL" clId="{FDB5B939-73DB-48D2-B706-E0DB4CDA139B}" dt="2020-02-27T11:46:25.970" v="1199" actId="478"/>
          <ac:picMkLst>
            <pc:docMk/>
            <pc:sldMk cId="1482149067" sldId="539"/>
            <ac:picMk id="7" creationId="{A9112F8C-45D4-4B82-887E-C5D8EB08D8CE}"/>
          </ac:picMkLst>
        </pc:picChg>
        <pc:picChg chg="add del mod">
          <ac:chgData name="Tomáš Marek" userId="53742ee9-ccb9-420c-8223-d05f90d8c1c3" providerId="ADAL" clId="{FDB5B939-73DB-48D2-B706-E0DB4CDA139B}" dt="2020-02-27T11:46:27.459" v="1200" actId="478"/>
          <ac:picMkLst>
            <pc:docMk/>
            <pc:sldMk cId="1482149067" sldId="539"/>
            <ac:picMk id="9" creationId="{9A6ECF92-3F6C-47F6-99ED-6444534BB93A}"/>
          </ac:picMkLst>
        </pc:picChg>
        <pc:picChg chg="add del mod">
          <ac:chgData name="Tomáš Marek" userId="53742ee9-ccb9-420c-8223-d05f90d8c1c3" providerId="ADAL" clId="{FDB5B939-73DB-48D2-B706-E0DB4CDA139B}" dt="2020-02-27T11:48:53.437" v="1216" actId="478"/>
          <ac:picMkLst>
            <pc:docMk/>
            <pc:sldMk cId="1482149067" sldId="539"/>
            <ac:picMk id="15" creationId="{6ECAB3E1-D7BE-447D-820F-00AA6E18E5EE}"/>
          </ac:picMkLst>
        </pc:picChg>
        <pc:picChg chg="add del mod">
          <ac:chgData name="Tomáš Marek" userId="53742ee9-ccb9-420c-8223-d05f90d8c1c3" providerId="ADAL" clId="{FDB5B939-73DB-48D2-B706-E0DB4CDA139B}" dt="2020-02-27T11:48:03.761" v="1205" actId="478"/>
          <ac:picMkLst>
            <pc:docMk/>
            <pc:sldMk cId="1482149067" sldId="539"/>
            <ac:picMk id="21" creationId="{8A7F7B43-6FE3-4C17-B584-F0FFCE22F108}"/>
          </ac:picMkLst>
        </pc:picChg>
        <pc:picChg chg="add del mod modCrop">
          <ac:chgData name="Tomáš Marek" userId="53742ee9-ccb9-420c-8223-d05f90d8c1c3" providerId="ADAL" clId="{FDB5B939-73DB-48D2-B706-E0DB4CDA139B}" dt="2020-02-27T11:49:02.382" v="1218" actId="478"/>
          <ac:picMkLst>
            <pc:docMk/>
            <pc:sldMk cId="1482149067" sldId="539"/>
            <ac:picMk id="23" creationId="{DC014C7E-7C94-4B62-BB9A-C832BDFA8D27}"/>
          </ac:picMkLst>
        </pc:picChg>
        <pc:picChg chg="add del mod">
          <ac:chgData name="Tomáš Marek" userId="53742ee9-ccb9-420c-8223-d05f90d8c1c3" providerId="ADAL" clId="{FDB5B939-73DB-48D2-B706-E0DB4CDA139B}" dt="2020-02-27T11:49:01.837" v="1217" actId="478"/>
          <ac:picMkLst>
            <pc:docMk/>
            <pc:sldMk cId="1482149067" sldId="539"/>
            <ac:picMk id="24" creationId="{CB883B67-C032-4DEB-9B0C-1FC92C3F166F}"/>
          </ac:picMkLst>
        </pc:picChg>
        <pc:picChg chg="add mod modCrop">
          <ac:chgData name="Tomáš Marek" userId="53742ee9-ccb9-420c-8223-d05f90d8c1c3" providerId="ADAL" clId="{FDB5B939-73DB-48D2-B706-E0DB4CDA139B}" dt="2020-02-27T11:50:17.229" v="1227" actId="1076"/>
          <ac:picMkLst>
            <pc:docMk/>
            <pc:sldMk cId="1482149067" sldId="539"/>
            <ac:picMk id="26" creationId="{A8DB9170-0E3E-4DF2-9903-5D00BFE41B69}"/>
          </ac:picMkLst>
        </pc:picChg>
        <pc:picChg chg="add del mod">
          <ac:chgData name="Tomáš Marek" userId="53742ee9-ccb9-420c-8223-d05f90d8c1c3" providerId="ADAL" clId="{FDB5B939-73DB-48D2-B706-E0DB4CDA139B}" dt="2020-02-27T11:51:06.137" v="1236" actId="478"/>
          <ac:picMkLst>
            <pc:docMk/>
            <pc:sldMk cId="1482149067" sldId="539"/>
            <ac:picMk id="28" creationId="{09169CD5-703B-4158-836F-164AE4C1C1FB}"/>
          </ac:picMkLst>
        </pc:picChg>
      </pc:sldChg>
      <pc:sldChg chg="addSp delSp modSp add mod setBg">
        <pc:chgData name="Tomáš Marek" userId="53742ee9-ccb9-420c-8223-d05f90d8c1c3" providerId="ADAL" clId="{FDB5B939-73DB-48D2-B706-E0DB4CDA139B}" dt="2020-02-27T11:54:16.245" v="1267" actId="478"/>
        <pc:sldMkLst>
          <pc:docMk/>
          <pc:sldMk cId="1242644857" sldId="540"/>
        </pc:sldMkLst>
        <pc:picChg chg="add mod">
          <ac:chgData name="Tomáš Marek" userId="53742ee9-ccb9-420c-8223-d05f90d8c1c3" providerId="ADAL" clId="{FDB5B939-73DB-48D2-B706-E0DB4CDA139B}" dt="2020-02-27T11:51:03.530" v="1235" actId="962"/>
          <ac:picMkLst>
            <pc:docMk/>
            <pc:sldMk cId="1242644857" sldId="540"/>
            <ac:picMk id="3" creationId="{177F9EDE-C33B-4C2A-9DE1-803C82EE350C}"/>
          </ac:picMkLst>
        </pc:picChg>
        <pc:picChg chg="add del">
          <ac:chgData name="Tomáš Marek" userId="53742ee9-ccb9-420c-8223-d05f90d8c1c3" providerId="ADAL" clId="{FDB5B939-73DB-48D2-B706-E0DB4CDA139B}" dt="2020-02-27T11:51:10.038" v="1238" actId="478"/>
          <ac:picMkLst>
            <pc:docMk/>
            <pc:sldMk cId="1242644857" sldId="540"/>
            <ac:picMk id="4" creationId="{B096F072-5AEF-4324-B492-A2F9BAE3642F}"/>
          </ac:picMkLst>
        </pc:picChg>
        <pc:picChg chg="add mod">
          <ac:chgData name="Tomáš Marek" userId="53742ee9-ccb9-420c-8223-d05f90d8c1c3" providerId="ADAL" clId="{FDB5B939-73DB-48D2-B706-E0DB4CDA139B}" dt="2020-02-27T11:52:21.544" v="1252" actId="14861"/>
          <ac:picMkLst>
            <pc:docMk/>
            <pc:sldMk cId="1242644857" sldId="540"/>
            <ac:picMk id="6" creationId="{F22F0A87-0D1F-4153-A84E-AC17AAF7CF6B}"/>
          </ac:picMkLst>
        </pc:picChg>
        <pc:picChg chg="add mod">
          <ac:chgData name="Tomáš Marek" userId="53742ee9-ccb9-420c-8223-d05f90d8c1c3" providerId="ADAL" clId="{FDB5B939-73DB-48D2-B706-E0DB4CDA139B}" dt="2020-02-27T11:52:27.672" v="1253" actId="14861"/>
          <ac:picMkLst>
            <pc:docMk/>
            <pc:sldMk cId="1242644857" sldId="540"/>
            <ac:picMk id="7" creationId="{BDDF15F7-260B-4FF2-8274-1E3AFE7F5C2D}"/>
          </ac:picMkLst>
        </pc:picChg>
        <pc:picChg chg="add del mod">
          <ac:chgData name="Tomáš Marek" userId="53742ee9-ccb9-420c-8223-d05f90d8c1c3" providerId="ADAL" clId="{FDB5B939-73DB-48D2-B706-E0DB4CDA139B}" dt="2020-02-27T11:54:16.245" v="1267" actId="478"/>
          <ac:picMkLst>
            <pc:docMk/>
            <pc:sldMk cId="1242644857" sldId="540"/>
            <ac:picMk id="9" creationId="{3FCB96ED-1D5C-4AF9-BEDE-513234CC8892}"/>
          </ac:picMkLst>
        </pc:picChg>
      </pc:sldChg>
      <pc:sldChg chg="delSp add mod ord setBg">
        <pc:chgData name="Tomáš Marek" userId="53742ee9-ccb9-420c-8223-d05f90d8c1c3" providerId="ADAL" clId="{FDB5B939-73DB-48D2-B706-E0DB4CDA139B}" dt="2020-02-27T11:52:38.233" v="1259"/>
        <pc:sldMkLst>
          <pc:docMk/>
          <pc:sldMk cId="1099667586" sldId="541"/>
        </pc:sldMkLst>
        <pc:picChg chg="del">
          <ac:chgData name="Tomáš Marek" userId="53742ee9-ccb9-420c-8223-d05f90d8c1c3" providerId="ADAL" clId="{FDB5B939-73DB-48D2-B706-E0DB4CDA139B}" dt="2020-02-27T11:52:35.044" v="1256" actId="478"/>
          <ac:picMkLst>
            <pc:docMk/>
            <pc:sldMk cId="1099667586" sldId="541"/>
            <ac:picMk id="6" creationId="{F22F0A87-0D1F-4153-A84E-AC17AAF7CF6B}"/>
          </ac:picMkLst>
        </pc:picChg>
        <pc:picChg chg="del">
          <ac:chgData name="Tomáš Marek" userId="53742ee9-ccb9-420c-8223-d05f90d8c1c3" providerId="ADAL" clId="{FDB5B939-73DB-48D2-B706-E0DB4CDA139B}" dt="2020-02-27T11:52:35.614" v="1257" actId="478"/>
          <ac:picMkLst>
            <pc:docMk/>
            <pc:sldMk cId="1099667586" sldId="541"/>
            <ac:picMk id="7" creationId="{BDDF15F7-260B-4FF2-8274-1E3AFE7F5C2D}"/>
          </ac:picMkLst>
        </pc:picChg>
      </pc:sldChg>
      <pc:sldChg chg="modSp add del mod setBg">
        <pc:chgData name="Tomáš Marek" userId="53742ee9-ccb9-420c-8223-d05f90d8c1c3" providerId="ADAL" clId="{FDB5B939-73DB-48D2-B706-E0DB4CDA139B}" dt="2020-02-28T12:18:20.403" v="4278" actId="47"/>
        <pc:sldMkLst>
          <pc:docMk/>
          <pc:sldMk cId="704866111" sldId="542"/>
        </pc:sldMkLst>
        <pc:picChg chg="mod">
          <ac:chgData name="Tomáš Marek" userId="53742ee9-ccb9-420c-8223-d05f90d8c1c3" providerId="ADAL" clId="{FDB5B939-73DB-48D2-B706-E0DB4CDA139B}" dt="2020-02-27T11:55:08.882" v="1269" actId="1076"/>
          <ac:picMkLst>
            <pc:docMk/>
            <pc:sldMk cId="704866111" sldId="542"/>
            <ac:picMk id="6" creationId="{F22F0A87-0D1F-4153-A84E-AC17AAF7CF6B}"/>
          </ac:picMkLst>
        </pc:picChg>
        <pc:picChg chg="mod">
          <ac:chgData name="Tomáš Marek" userId="53742ee9-ccb9-420c-8223-d05f90d8c1c3" providerId="ADAL" clId="{FDB5B939-73DB-48D2-B706-E0DB4CDA139B}" dt="2020-02-27T11:56:03.358" v="1276" actId="1076"/>
          <ac:picMkLst>
            <pc:docMk/>
            <pc:sldMk cId="704866111" sldId="542"/>
            <ac:picMk id="9" creationId="{3FCB96ED-1D5C-4AF9-BEDE-513234CC8892}"/>
          </ac:picMkLst>
        </pc:picChg>
      </pc:sldChg>
      <pc:sldChg chg="add del">
        <pc:chgData name="Tomáš Marek" userId="53742ee9-ccb9-420c-8223-d05f90d8c1c3" providerId="ADAL" clId="{FDB5B939-73DB-48D2-B706-E0DB4CDA139B}" dt="2020-02-27T18:06:57.755" v="3057"/>
        <pc:sldMkLst>
          <pc:docMk/>
          <pc:sldMk cId="2094598994" sldId="543"/>
        </pc:sldMkLst>
      </pc:sldChg>
      <pc:sldChg chg="addSp delSp modSp add del mod">
        <pc:chgData name="Tomáš Marek" userId="53742ee9-ccb9-420c-8223-d05f90d8c1c3" providerId="ADAL" clId="{FDB5B939-73DB-48D2-B706-E0DB4CDA139B}" dt="2020-02-28T12:18:13.544" v="4277" actId="47"/>
        <pc:sldMkLst>
          <pc:docMk/>
          <pc:sldMk cId="2578312086" sldId="543"/>
        </pc:sldMkLst>
        <pc:spChg chg="del">
          <ac:chgData name="Tomáš Marek" userId="53742ee9-ccb9-420c-8223-d05f90d8c1c3" providerId="ADAL" clId="{FDB5B939-73DB-48D2-B706-E0DB4CDA139B}" dt="2020-02-27T19:04:49.373" v="3721"/>
          <ac:spMkLst>
            <pc:docMk/>
            <pc:sldMk cId="2578312086" sldId="543"/>
            <ac:spMk id="2" creationId="{CC8FDF0C-1F18-4186-95B1-AB35B8E586A7}"/>
          </ac:spMkLst>
        </pc:spChg>
        <pc:spChg chg="del">
          <ac:chgData name="Tomáš Marek" userId="53742ee9-ccb9-420c-8223-d05f90d8c1c3" providerId="ADAL" clId="{FDB5B939-73DB-48D2-B706-E0DB4CDA139B}" dt="2020-02-27T19:04:49.373" v="3721"/>
          <ac:spMkLst>
            <pc:docMk/>
            <pc:sldMk cId="2578312086" sldId="543"/>
            <ac:spMk id="3" creationId="{48AED382-CA69-4BCB-A2E6-E110CB249C6B}"/>
          </ac:spMkLst>
        </pc:spChg>
        <pc:picChg chg="add mod">
          <ac:chgData name="Tomáš Marek" userId="53742ee9-ccb9-420c-8223-d05f90d8c1c3" providerId="ADAL" clId="{FDB5B939-73DB-48D2-B706-E0DB4CDA139B}" dt="2020-02-27T19:05:17.275" v="3727" actId="1038"/>
          <ac:picMkLst>
            <pc:docMk/>
            <pc:sldMk cId="2578312086" sldId="543"/>
            <ac:picMk id="4" creationId="{0E453BC7-D16C-410E-A913-7D6C312F0C97}"/>
          </ac:picMkLst>
        </pc:picChg>
      </pc:sldChg>
      <pc:sldChg chg="addSp delSp modSp add mod">
        <pc:chgData name="Tomáš Marek" userId="53742ee9-ccb9-420c-8223-d05f90d8c1c3" providerId="ADAL" clId="{FDB5B939-73DB-48D2-B706-E0DB4CDA139B}" dt="2020-02-28T07:26:33.583" v="4024" actId="14100"/>
        <pc:sldMkLst>
          <pc:docMk/>
          <pc:sldMk cId="1589685789" sldId="544"/>
        </pc:sldMkLst>
        <pc:spChg chg="del">
          <ac:chgData name="Tomáš Marek" userId="53742ee9-ccb9-420c-8223-d05f90d8c1c3" providerId="ADAL" clId="{FDB5B939-73DB-48D2-B706-E0DB4CDA139B}" dt="2020-02-28T07:26:28.505" v="4019"/>
          <ac:spMkLst>
            <pc:docMk/>
            <pc:sldMk cId="1589685789" sldId="544"/>
            <ac:spMk id="2" creationId="{ACE3061B-05AE-43D8-9D5C-2F61AF352649}"/>
          </ac:spMkLst>
        </pc:spChg>
        <pc:spChg chg="del">
          <ac:chgData name="Tomáš Marek" userId="53742ee9-ccb9-420c-8223-d05f90d8c1c3" providerId="ADAL" clId="{FDB5B939-73DB-48D2-B706-E0DB4CDA139B}" dt="2020-02-28T07:26:28.505" v="4019"/>
          <ac:spMkLst>
            <pc:docMk/>
            <pc:sldMk cId="1589685789" sldId="544"/>
            <ac:spMk id="3" creationId="{A0EFF41F-2FEB-40A4-BA89-5AF6E17DB792}"/>
          </ac:spMkLst>
        </pc:spChg>
        <pc:spChg chg="add del mod">
          <ac:chgData name="Tomáš Marek" userId="53742ee9-ccb9-420c-8223-d05f90d8c1c3" providerId="ADAL" clId="{FDB5B939-73DB-48D2-B706-E0DB4CDA139B}" dt="2020-02-28T07:26:29.605" v="4020"/>
          <ac:spMkLst>
            <pc:docMk/>
            <pc:sldMk cId="1589685789" sldId="544"/>
            <ac:spMk id="4" creationId="{382FED18-8638-439D-A5F3-2C9A8D51C2DC}"/>
          </ac:spMkLst>
        </pc:spChg>
        <pc:spChg chg="add del mod">
          <ac:chgData name="Tomáš Marek" userId="53742ee9-ccb9-420c-8223-d05f90d8c1c3" providerId="ADAL" clId="{FDB5B939-73DB-48D2-B706-E0DB4CDA139B}" dt="2020-02-28T07:26:29.605" v="4020"/>
          <ac:spMkLst>
            <pc:docMk/>
            <pc:sldMk cId="1589685789" sldId="544"/>
            <ac:spMk id="5" creationId="{4ECB67DB-03BD-4F99-904E-300BB6BB1B88}"/>
          </ac:spMkLst>
        </pc:spChg>
        <pc:picChg chg="add mod">
          <ac:chgData name="Tomáš Marek" userId="53742ee9-ccb9-420c-8223-d05f90d8c1c3" providerId="ADAL" clId="{FDB5B939-73DB-48D2-B706-E0DB4CDA139B}" dt="2020-02-28T07:26:33.583" v="4024" actId="14100"/>
          <ac:picMkLst>
            <pc:docMk/>
            <pc:sldMk cId="1589685789" sldId="544"/>
            <ac:picMk id="7" creationId="{5BC14BC6-AD09-4C93-81C0-D12A0B26A769}"/>
          </ac:picMkLst>
        </pc:picChg>
      </pc:sldChg>
    </pc:docChg>
  </pc:docChgLst>
  <pc:docChgLst>
    <pc:chgData name="Tomáš Marek" userId="53742ee9-ccb9-420c-8223-d05f90d8c1c3" providerId="ADAL" clId="{8E322EB8-8B13-4578-B1AF-03F47578E873}"/>
    <pc:docChg chg="undo custSel addSld delSld modSld sldOrd">
      <pc:chgData name="Tomáš Marek" userId="53742ee9-ccb9-420c-8223-d05f90d8c1c3" providerId="ADAL" clId="{8E322EB8-8B13-4578-B1AF-03F47578E873}" dt="2020-03-20T07:55:09.745" v="1588" actId="20577"/>
      <pc:docMkLst>
        <pc:docMk/>
      </pc:docMkLst>
      <pc:sldChg chg="del">
        <pc:chgData name="Tomáš Marek" userId="53742ee9-ccb9-420c-8223-d05f90d8c1c3" providerId="ADAL" clId="{8E322EB8-8B13-4578-B1AF-03F47578E873}" dt="2020-03-19T08:25:36.480" v="9" actId="47"/>
        <pc:sldMkLst>
          <pc:docMk/>
          <pc:sldMk cId="2688190691" sldId="256"/>
        </pc:sldMkLst>
      </pc:sldChg>
      <pc:sldChg chg="del">
        <pc:chgData name="Tomáš Marek" userId="53742ee9-ccb9-420c-8223-d05f90d8c1c3" providerId="ADAL" clId="{8E322EB8-8B13-4578-B1AF-03F47578E873}" dt="2020-03-19T08:25:36.480" v="9" actId="47"/>
        <pc:sldMkLst>
          <pc:docMk/>
          <pc:sldMk cId="1432455998" sldId="270"/>
        </pc:sldMkLst>
      </pc:sldChg>
      <pc:sldChg chg="add">
        <pc:chgData name="Tomáš Marek" userId="53742ee9-ccb9-420c-8223-d05f90d8c1c3" providerId="ADAL" clId="{8E322EB8-8B13-4578-B1AF-03F47578E873}" dt="2020-03-19T08:26:14.707" v="40"/>
        <pc:sldMkLst>
          <pc:docMk/>
          <pc:sldMk cId="2198294557" sldId="278"/>
        </pc:sldMkLst>
      </pc:sldChg>
      <pc:sldChg chg="del">
        <pc:chgData name="Tomáš Marek" userId="53742ee9-ccb9-420c-8223-d05f90d8c1c3" providerId="ADAL" clId="{8E322EB8-8B13-4578-B1AF-03F47578E873}" dt="2020-03-19T08:25:36.480" v="9" actId="47"/>
        <pc:sldMkLst>
          <pc:docMk/>
          <pc:sldMk cId="2185869768" sldId="279"/>
        </pc:sldMkLst>
      </pc:sldChg>
      <pc:sldChg chg="del">
        <pc:chgData name="Tomáš Marek" userId="53742ee9-ccb9-420c-8223-d05f90d8c1c3" providerId="ADAL" clId="{8E322EB8-8B13-4578-B1AF-03F47578E873}" dt="2020-03-19T08:25:36.480" v="9" actId="47"/>
        <pc:sldMkLst>
          <pc:docMk/>
          <pc:sldMk cId="652160293" sldId="280"/>
        </pc:sldMkLst>
      </pc:sldChg>
      <pc:sldChg chg="del">
        <pc:chgData name="Tomáš Marek" userId="53742ee9-ccb9-420c-8223-d05f90d8c1c3" providerId="ADAL" clId="{8E322EB8-8B13-4578-B1AF-03F47578E873}" dt="2020-03-19T08:25:36.480" v="9" actId="47"/>
        <pc:sldMkLst>
          <pc:docMk/>
          <pc:sldMk cId="2646143988" sldId="281"/>
        </pc:sldMkLst>
      </pc:sldChg>
      <pc:sldChg chg="del">
        <pc:chgData name="Tomáš Marek" userId="53742ee9-ccb9-420c-8223-d05f90d8c1c3" providerId="ADAL" clId="{8E322EB8-8B13-4578-B1AF-03F47578E873}" dt="2020-03-19T08:25:36.480" v="9" actId="47"/>
        <pc:sldMkLst>
          <pc:docMk/>
          <pc:sldMk cId="2833345828" sldId="282"/>
        </pc:sldMkLst>
      </pc:sldChg>
      <pc:sldChg chg="del">
        <pc:chgData name="Tomáš Marek" userId="53742ee9-ccb9-420c-8223-d05f90d8c1c3" providerId="ADAL" clId="{8E322EB8-8B13-4578-B1AF-03F47578E873}" dt="2020-03-19T08:25:36.480" v="9" actId="47"/>
        <pc:sldMkLst>
          <pc:docMk/>
          <pc:sldMk cId="1614239034" sldId="283"/>
        </pc:sldMkLst>
      </pc:sldChg>
      <pc:sldChg chg="del">
        <pc:chgData name="Tomáš Marek" userId="53742ee9-ccb9-420c-8223-d05f90d8c1c3" providerId="ADAL" clId="{8E322EB8-8B13-4578-B1AF-03F47578E873}" dt="2020-03-19T08:25:36.480" v="9" actId="47"/>
        <pc:sldMkLst>
          <pc:docMk/>
          <pc:sldMk cId="7467913" sldId="284"/>
        </pc:sldMkLst>
      </pc:sldChg>
      <pc:sldChg chg="del">
        <pc:chgData name="Tomáš Marek" userId="53742ee9-ccb9-420c-8223-d05f90d8c1c3" providerId="ADAL" clId="{8E322EB8-8B13-4578-B1AF-03F47578E873}" dt="2020-03-19T08:25:36.480" v="9" actId="47"/>
        <pc:sldMkLst>
          <pc:docMk/>
          <pc:sldMk cId="3081730646" sldId="285"/>
        </pc:sldMkLst>
      </pc:sldChg>
      <pc:sldChg chg="del">
        <pc:chgData name="Tomáš Marek" userId="53742ee9-ccb9-420c-8223-d05f90d8c1c3" providerId="ADAL" clId="{8E322EB8-8B13-4578-B1AF-03F47578E873}" dt="2020-03-19T08:25:36.480" v="9" actId="47"/>
        <pc:sldMkLst>
          <pc:docMk/>
          <pc:sldMk cId="1687129633" sldId="286"/>
        </pc:sldMkLst>
      </pc:sldChg>
      <pc:sldChg chg="del">
        <pc:chgData name="Tomáš Marek" userId="53742ee9-ccb9-420c-8223-d05f90d8c1c3" providerId="ADAL" clId="{8E322EB8-8B13-4578-B1AF-03F47578E873}" dt="2020-03-19T08:25:36.480" v="9" actId="47"/>
        <pc:sldMkLst>
          <pc:docMk/>
          <pc:sldMk cId="3673548643" sldId="287"/>
        </pc:sldMkLst>
      </pc:sldChg>
      <pc:sldChg chg="del">
        <pc:chgData name="Tomáš Marek" userId="53742ee9-ccb9-420c-8223-d05f90d8c1c3" providerId="ADAL" clId="{8E322EB8-8B13-4578-B1AF-03F47578E873}" dt="2020-03-19T08:25:36.480" v="9" actId="47"/>
        <pc:sldMkLst>
          <pc:docMk/>
          <pc:sldMk cId="2979411748" sldId="288"/>
        </pc:sldMkLst>
      </pc:sldChg>
      <pc:sldChg chg="del">
        <pc:chgData name="Tomáš Marek" userId="53742ee9-ccb9-420c-8223-d05f90d8c1c3" providerId="ADAL" clId="{8E322EB8-8B13-4578-B1AF-03F47578E873}" dt="2020-03-19T08:25:36.480" v="9" actId="47"/>
        <pc:sldMkLst>
          <pc:docMk/>
          <pc:sldMk cId="383573207" sldId="289"/>
        </pc:sldMkLst>
      </pc:sldChg>
      <pc:sldChg chg="del">
        <pc:chgData name="Tomáš Marek" userId="53742ee9-ccb9-420c-8223-d05f90d8c1c3" providerId="ADAL" clId="{8E322EB8-8B13-4578-B1AF-03F47578E873}" dt="2020-03-19T08:25:36.480" v="9" actId="47"/>
        <pc:sldMkLst>
          <pc:docMk/>
          <pc:sldMk cId="3797392035" sldId="290"/>
        </pc:sldMkLst>
      </pc:sldChg>
      <pc:sldChg chg="del">
        <pc:chgData name="Tomáš Marek" userId="53742ee9-ccb9-420c-8223-d05f90d8c1c3" providerId="ADAL" clId="{8E322EB8-8B13-4578-B1AF-03F47578E873}" dt="2020-03-19T08:25:36.480" v="9" actId="47"/>
        <pc:sldMkLst>
          <pc:docMk/>
          <pc:sldMk cId="2143225561" sldId="291"/>
        </pc:sldMkLst>
      </pc:sldChg>
      <pc:sldChg chg="del">
        <pc:chgData name="Tomáš Marek" userId="53742ee9-ccb9-420c-8223-d05f90d8c1c3" providerId="ADAL" clId="{8E322EB8-8B13-4578-B1AF-03F47578E873}" dt="2020-03-19T08:25:36.480" v="9" actId="47"/>
        <pc:sldMkLst>
          <pc:docMk/>
          <pc:sldMk cId="3469734569" sldId="292"/>
        </pc:sldMkLst>
      </pc:sldChg>
      <pc:sldChg chg="del">
        <pc:chgData name="Tomáš Marek" userId="53742ee9-ccb9-420c-8223-d05f90d8c1c3" providerId="ADAL" clId="{8E322EB8-8B13-4578-B1AF-03F47578E873}" dt="2020-03-19T08:25:36.480" v="9" actId="47"/>
        <pc:sldMkLst>
          <pc:docMk/>
          <pc:sldMk cId="1784822084" sldId="293"/>
        </pc:sldMkLst>
      </pc:sldChg>
      <pc:sldChg chg="del">
        <pc:chgData name="Tomáš Marek" userId="53742ee9-ccb9-420c-8223-d05f90d8c1c3" providerId="ADAL" clId="{8E322EB8-8B13-4578-B1AF-03F47578E873}" dt="2020-03-19T08:25:36.480" v="9" actId="47"/>
        <pc:sldMkLst>
          <pc:docMk/>
          <pc:sldMk cId="282973647" sldId="295"/>
        </pc:sldMkLst>
      </pc:sldChg>
      <pc:sldChg chg="del">
        <pc:chgData name="Tomáš Marek" userId="53742ee9-ccb9-420c-8223-d05f90d8c1c3" providerId="ADAL" clId="{8E322EB8-8B13-4578-B1AF-03F47578E873}" dt="2020-03-19T08:25:36.480" v="9" actId="47"/>
        <pc:sldMkLst>
          <pc:docMk/>
          <pc:sldMk cId="933523144" sldId="296"/>
        </pc:sldMkLst>
      </pc:sldChg>
      <pc:sldChg chg="del">
        <pc:chgData name="Tomáš Marek" userId="53742ee9-ccb9-420c-8223-d05f90d8c1c3" providerId="ADAL" clId="{8E322EB8-8B13-4578-B1AF-03F47578E873}" dt="2020-03-19T08:25:36.480" v="9" actId="47"/>
        <pc:sldMkLst>
          <pc:docMk/>
          <pc:sldMk cId="1788443289" sldId="297"/>
        </pc:sldMkLst>
      </pc:sldChg>
      <pc:sldChg chg="del">
        <pc:chgData name="Tomáš Marek" userId="53742ee9-ccb9-420c-8223-d05f90d8c1c3" providerId="ADAL" clId="{8E322EB8-8B13-4578-B1AF-03F47578E873}" dt="2020-03-19T08:25:36.480" v="9" actId="47"/>
        <pc:sldMkLst>
          <pc:docMk/>
          <pc:sldMk cId="1308068867" sldId="298"/>
        </pc:sldMkLst>
      </pc:sldChg>
      <pc:sldChg chg="del">
        <pc:chgData name="Tomáš Marek" userId="53742ee9-ccb9-420c-8223-d05f90d8c1c3" providerId="ADAL" clId="{8E322EB8-8B13-4578-B1AF-03F47578E873}" dt="2020-03-19T08:25:36.480" v="9" actId="47"/>
        <pc:sldMkLst>
          <pc:docMk/>
          <pc:sldMk cId="3233302636" sldId="301"/>
        </pc:sldMkLst>
      </pc:sldChg>
      <pc:sldChg chg="add">
        <pc:chgData name="Tomáš Marek" userId="53742ee9-ccb9-420c-8223-d05f90d8c1c3" providerId="ADAL" clId="{8E322EB8-8B13-4578-B1AF-03F47578E873}" dt="2020-03-19T08:26:14.707" v="40"/>
        <pc:sldMkLst>
          <pc:docMk/>
          <pc:sldMk cId="1207196088" sldId="302"/>
        </pc:sldMkLst>
      </pc:sldChg>
      <pc:sldChg chg="add">
        <pc:chgData name="Tomáš Marek" userId="53742ee9-ccb9-420c-8223-d05f90d8c1c3" providerId="ADAL" clId="{8E322EB8-8B13-4578-B1AF-03F47578E873}" dt="2020-03-19T08:26:14.707" v="40"/>
        <pc:sldMkLst>
          <pc:docMk/>
          <pc:sldMk cId="3071789045" sldId="304"/>
        </pc:sldMkLst>
      </pc:sldChg>
      <pc:sldChg chg="add">
        <pc:chgData name="Tomáš Marek" userId="53742ee9-ccb9-420c-8223-d05f90d8c1c3" providerId="ADAL" clId="{8E322EB8-8B13-4578-B1AF-03F47578E873}" dt="2020-03-19T08:26:14.707" v="40"/>
        <pc:sldMkLst>
          <pc:docMk/>
          <pc:sldMk cId="2906386342" sldId="306"/>
        </pc:sldMkLst>
      </pc:sldChg>
      <pc:sldChg chg="add">
        <pc:chgData name="Tomáš Marek" userId="53742ee9-ccb9-420c-8223-d05f90d8c1c3" providerId="ADAL" clId="{8E322EB8-8B13-4578-B1AF-03F47578E873}" dt="2020-03-19T08:26:14.707" v="40"/>
        <pc:sldMkLst>
          <pc:docMk/>
          <pc:sldMk cId="1593217219" sldId="309"/>
        </pc:sldMkLst>
      </pc:sldChg>
      <pc:sldChg chg="add">
        <pc:chgData name="Tomáš Marek" userId="53742ee9-ccb9-420c-8223-d05f90d8c1c3" providerId="ADAL" clId="{8E322EB8-8B13-4578-B1AF-03F47578E873}" dt="2020-03-19T08:26:14.707" v="40"/>
        <pc:sldMkLst>
          <pc:docMk/>
          <pc:sldMk cId="327069703" sldId="311"/>
        </pc:sldMkLst>
      </pc:sldChg>
      <pc:sldChg chg="add">
        <pc:chgData name="Tomáš Marek" userId="53742ee9-ccb9-420c-8223-d05f90d8c1c3" providerId="ADAL" clId="{8E322EB8-8B13-4578-B1AF-03F47578E873}" dt="2020-03-19T08:26:14.707" v="40"/>
        <pc:sldMkLst>
          <pc:docMk/>
          <pc:sldMk cId="2761223701" sldId="312"/>
        </pc:sldMkLst>
      </pc:sldChg>
      <pc:sldChg chg="add">
        <pc:chgData name="Tomáš Marek" userId="53742ee9-ccb9-420c-8223-d05f90d8c1c3" providerId="ADAL" clId="{8E322EB8-8B13-4578-B1AF-03F47578E873}" dt="2020-03-19T08:26:14.707" v="40"/>
        <pc:sldMkLst>
          <pc:docMk/>
          <pc:sldMk cId="418651594" sldId="313"/>
        </pc:sldMkLst>
      </pc:sldChg>
      <pc:sldChg chg="del">
        <pc:chgData name="Tomáš Marek" userId="53742ee9-ccb9-420c-8223-d05f90d8c1c3" providerId="ADAL" clId="{8E322EB8-8B13-4578-B1AF-03F47578E873}" dt="2020-03-19T08:25:36.480" v="9" actId="47"/>
        <pc:sldMkLst>
          <pc:docMk/>
          <pc:sldMk cId="4200110969" sldId="316"/>
        </pc:sldMkLst>
      </pc:sldChg>
      <pc:sldChg chg="del">
        <pc:chgData name="Tomáš Marek" userId="53742ee9-ccb9-420c-8223-d05f90d8c1c3" providerId="ADAL" clId="{8E322EB8-8B13-4578-B1AF-03F47578E873}" dt="2020-03-19T08:25:36.480" v="9" actId="47"/>
        <pc:sldMkLst>
          <pc:docMk/>
          <pc:sldMk cId="2822090107" sldId="323"/>
        </pc:sldMkLst>
      </pc:sldChg>
      <pc:sldChg chg="add del">
        <pc:chgData name="Tomáš Marek" userId="53742ee9-ccb9-420c-8223-d05f90d8c1c3" providerId="ADAL" clId="{8E322EB8-8B13-4578-B1AF-03F47578E873}" dt="2020-03-19T08:28:09.008" v="45"/>
        <pc:sldMkLst>
          <pc:docMk/>
          <pc:sldMk cId="4077635579" sldId="379"/>
        </pc:sldMkLst>
      </pc:sldChg>
      <pc:sldChg chg="modSp add del mod setBg">
        <pc:chgData name="Tomáš Marek" userId="53742ee9-ccb9-420c-8223-d05f90d8c1c3" providerId="ADAL" clId="{8E322EB8-8B13-4578-B1AF-03F47578E873}" dt="2020-03-19T17:42:59.459" v="1280" actId="20577"/>
        <pc:sldMkLst>
          <pc:docMk/>
          <pc:sldMk cId="1783430792" sldId="381"/>
        </pc:sldMkLst>
        <pc:spChg chg="mod">
          <ac:chgData name="Tomáš Marek" userId="53742ee9-ccb9-420c-8223-d05f90d8c1c3" providerId="ADAL" clId="{8E322EB8-8B13-4578-B1AF-03F47578E873}" dt="2020-03-19T17:42:59.459" v="1280" actId="20577"/>
          <ac:spMkLst>
            <pc:docMk/>
            <pc:sldMk cId="1783430792" sldId="381"/>
            <ac:spMk id="3" creationId="{00000000-0000-0000-0000-000000000000}"/>
          </ac:spMkLst>
        </pc:spChg>
      </pc:sldChg>
      <pc:sldChg chg="add del">
        <pc:chgData name="Tomáš Marek" userId="53742ee9-ccb9-420c-8223-d05f90d8c1c3" providerId="ADAL" clId="{8E322EB8-8B13-4578-B1AF-03F47578E873}" dt="2020-03-19T08:28:09.008" v="45"/>
        <pc:sldMkLst>
          <pc:docMk/>
          <pc:sldMk cId="202767949" sldId="383"/>
        </pc:sldMkLst>
      </pc:sldChg>
      <pc:sldChg chg="add del">
        <pc:chgData name="Tomáš Marek" userId="53742ee9-ccb9-420c-8223-d05f90d8c1c3" providerId="ADAL" clId="{8E322EB8-8B13-4578-B1AF-03F47578E873}" dt="2020-03-19T08:28:09.008" v="45"/>
        <pc:sldMkLst>
          <pc:docMk/>
          <pc:sldMk cId="2696040523" sldId="384"/>
        </pc:sldMkLst>
      </pc:sldChg>
      <pc:sldChg chg="add del">
        <pc:chgData name="Tomáš Marek" userId="53742ee9-ccb9-420c-8223-d05f90d8c1c3" providerId="ADAL" clId="{8E322EB8-8B13-4578-B1AF-03F47578E873}" dt="2020-03-19T08:28:09.008" v="45"/>
        <pc:sldMkLst>
          <pc:docMk/>
          <pc:sldMk cId="3640450256" sldId="385"/>
        </pc:sldMkLst>
      </pc:sldChg>
      <pc:sldChg chg="add del setBg">
        <pc:chgData name="Tomáš Marek" userId="53742ee9-ccb9-420c-8223-d05f90d8c1c3" providerId="ADAL" clId="{8E322EB8-8B13-4578-B1AF-03F47578E873}" dt="2020-03-19T08:28:09.008" v="45"/>
        <pc:sldMkLst>
          <pc:docMk/>
          <pc:sldMk cId="1707817068" sldId="386"/>
        </pc:sldMkLst>
      </pc:sldChg>
      <pc:sldChg chg="add del">
        <pc:chgData name="Tomáš Marek" userId="53742ee9-ccb9-420c-8223-d05f90d8c1c3" providerId="ADAL" clId="{8E322EB8-8B13-4578-B1AF-03F47578E873}" dt="2020-03-19T08:28:09.008" v="45"/>
        <pc:sldMkLst>
          <pc:docMk/>
          <pc:sldMk cId="3348777994" sldId="387"/>
        </pc:sldMkLst>
      </pc:sldChg>
      <pc:sldChg chg="addSp modSp add del mod">
        <pc:chgData name="Tomáš Marek" userId="53742ee9-ccb9-420c-8223-d05f90d8c1c3" providerId="ADAL" clId="{8E322EB8-8B13-4578-B1AF-03F47578E873}" dt="2020-03-19T17:37:17.882" v="1224" actId="114"/>
        <pc:sldMkLst>
          <pc:docMk/>
          <pc:sldMk cId="0" sldId="388"/>
        </pc:sldMkLst>
        <pc:spChg chg="add mod">
          <ac:chgData name="Tomáš Marek" userId="53742ee9-ccb9-420c-8223-d05f90d8c1c3" providerId="ADAL" clId="{8E322EB8-8B13-4578-B1AF-03F47578E873}" dt="2020-03-19T17:14:20.601" v="599" actId="1076"/>
          <ac:spMkLst>
            <pc:docMk/>
            <pc:sldMk cId="0" sldId="388"/>
            <ac:spMk id="5" creationId="{BD161A2D-9DB2-4E9B-B833-B8047358E178}"/>
          </ac:spMkLst>
        </pc:spChg>
        <pc:spChg chg="mod">
          <ac:chgData name="Tomáš Marek" userId="53742ee9-ccb9-420c-8223-d05f90d8c1c3" providerId="ADAL" clId="{8E322EB8-8B13-4578-B1AF-03F47578E873}" dt="2020-03-19T17:37:17.882" v="1224" actId="114"/>
          <ac:spMkLst>
            <pc:docMk/>
            <pc:sldMk cId="0" sldId="388"/>
            <ac:spMk id="58371" creationId="{00000000-0000-0000-0000-000000000000}"/>
          </ac:spMkLst>
        </pc:spChg>
      </pc:sldChg>
      <pc:sldChg chg="addSp modSp add del mod ord">
        <pc:chgData name="Tomáš Marek" userId="53742ee9-ccb9-420c-8223-d05f90d8c1c3" providerId="ADAL" clId="{8E322EB8-8B13-4578-B1AF-03F47578E873}" dt="2020-03-19T17:26:55.505" v="1099" actId="1076"/>
        <pc:sldMkLst>
          <pc:docMk/>
          <pc:sldMk cId="0" sldId="389"/>
        </pc:sldMkLst>
        <pc:picChg chg="add mod">
          <ac:chgData name="Tomáš Marek" userId="53742ee9-ccb9-420c-8223-d05f90d8c1c3" providerId="ADAL" clId="{8E322EB8-8B13-4578-B1AF-03F47578E873}" dt="2020-03-19T17:26:55.505" v="1099" actId="1076"/>
          <ac:picMkLst>
            <pc:docMk/>
            <pc:sldMk cId="0" sldId="389"/>
            <ac:picMk id="4" creationId="{67F29FC5-7FD6-4E20-B81A-421260A16209}"/>
          </ac:picMkLst>
        </pc:picChg>
      </pc:sldChg>
      <pc:sldChg chg="add del ord">
        <pc:chgData name="Tomáš Marek" userId="53742ee9-ccb9-420c-8223-d05f90d8c1c3" providerId="ADAL" clId="{8E322EB8-8B13-4578-B1AF-03F47578E873}" dt="2020-03-19T17:02:31.139" v="364"/>
        <pc:sldMkLst>
          <pc:docMk/>
          <pc:sldMk cId="0" sldId="390"/>
        </pc:sldMkLst>
      </pc:sldChg>
      <pc:sldChg chg="add del">
        <pc:chgData name="Tomáš Marek" userId="53742ee9-ccb9-420c-8223-d05f90d8c1c3" providerId="ADAL" clId="{8E322EB8-8B13-4578-B1AF-03F47578E873}" dt="2020-03-19T16:40:37.072" v="220" actId="47"/>
        <pc:sldMkLst>
          <pc:docMk/>
          <pc:sldMk cId="0" sldId="391"/>
        </pc:sldMkLst>
      </pc:sldChg>
      <pc:sldChg chg="add del ord">
        <pc:chgData name="Tomáš Marek" userId="53742ee9-ccb9-420c-8223-d05f90d8c1c3" providerId="ADAL" clId="{8E322EB8-8B13-4578-B1AF-03F47578E873}" dt="2020-03-19T16:40:25.039" v="219"/>
        <pc:sldMkLst>
          <pc:docMk/>
          <pc:sldMk cId="0" sldId="392"/>
        </pc:sldMkLst>
      </pc:sldChg>
      <pc:sldChg chg="add del">
        <pc:chgData name="Tomáš Marek" userId="53742ee9-ccb9-420c-8223-d05f90d8c1c3" providerId="ADAL" clId="{8E322EB8-8B13-4578-B1AF-03F47578E873}" dt="2020-03-19T08:27:41.948" v="42" actId="47"/>
        <pc:sldMkLst>
          <pc:docMk/>
          <pc:sldMk cId="0" sldId="393"/>
        </pc:sldMkLst>
      </pc:sldChg>
      <pc:sldChg chg="del">
        <pc:chgData name="Tomáš Marek" userId="53742ee9-ccb9-420c-8223-d05f90d8c1c3" providerId="ADAL" clId="{8E322EB8-8B13-4578-B1AF-03F47578E873}" dt="2020-03-19T08:25:36.480" v="9" actId="47"/>
        <pc:sldMkLst>
          <pc:docMk/>
          <pc:sldMk cId="0" sldId="395"/>
        </pc:sldMkLst>
      </pc:sldChg>
      <pc:sldChg chg="add del">
        <pc:chgData name="Tomáš Marek" userId="53742ee9-ccb9-420c-8223-d05f90d8c1c3" providerId="ADAL" clId="{8E322EB8-8B13-4578-B1AF-03F47578E873}" dt="2020-03-19T08:28:09.008" v="45"/>
        <pc:sldMkLst>
          <pc:docMk/>
          <pc:sldMk cId="4238858594" sldId="398"/>
        </pc:sldMkLst>
      </pc:sldChg>
      <pc:sldChg chg="modSp add del mod">
        <pc:chgData name="Tomáš Marek" userId="53742ee9-ccb9-420c-8223-d05f90d8c1c3" providerId="ADAL" clId="{8E322EB8-8B13-4578-B1AF-03F47578E873}" dt="2020-03-19T17:44:43.050" v="1288" actId="114"/>
        <pc:sldMkLst>
          <pc:docMk/>
          <pc:sldMk cId="224158925" sldId="400"/>
        </pc:sldMkLst>
        <pc:spChg chg="mod">
          <ac:chgData name="Tomáš Marek" userId="53742ee9-ccb9-420c-8223-d05f90d8c1c3" providerId="ADAL" clId="{8E322EB8-8B13-4578-B1AF-03F47578E873}" dt="2020-03-19T17:44:43.050" v="1288" actId="114"/>
          <ac:spMkLst>
            <pc:docMk/>
            <pc:sldMk cId="224158925" sldId="400"/>
            <ac:spMk id="5" creationId="{48E55FA0-3904-4328-AD7F-8ED2BE2673A6}"/>
          </ac:spMkLst>
        </pc:spChg>
      </pc:sldChg>
      <pc:sldChg chg="del">
        <pc:chgData name="Tomáš Marek" userId="53742ee9-ccb9-420c-8223-d05f90d8c1c3" providerId="ADAL" clId="{8E322EB8-8B13-4578-B1AF-03F47578E873}" dt="2020-03-19T08:25:36.480" v="9" actId="47"/>
        <pc:sldMkLst>
          <pc:docMk/>
          <pc:sldMk cId="1522126788" sldId="401"/>
        </pc:sldMkLst>
      </pc:sldChg>
      <pc:sldChg chg="addSp modSp add del mod setBg">
        <pc:chgData name="Tomáš Marek" userId="53742ee9-ccb9-420c-8223-d05f90d8c1c3" providerId="ADAL" clId="{8E322EB8-8B13-4578-B1AF-03F47578E873}" dt="2020-03-20T07:47:59.340" v="1479" actId="1076"/>
        <pc:sldMkLst>
          <pc:docMk/>
          <pc:sldMk cId="1388247369" sldId="405"/>
        </pc:sldMkLst>
        <pc:spChg chg="mod">
          <ac:chgData name="Tomáš Marek" userId="53742ee9-ccb9-420c-8223-d05f90d8c1c3" providerId="ADAL" clId="{8E322EB8-8B13-4578-B1AF-03F47578E873}" dt="2020-03-19T17:30:15.444" v="1142" actId="20577"/>
          <ac:spMkLst>
            <pc:docMk/>
            <pc:sldMk cId="1388247369" sldId="405"/>
            <ac:spMk id="2" creationId="{00000000-0000-0000-0000-000000000000}"/>
          </ac:spMkLst>
        </pc:spChg>
        <pc:spChg chg="mod">
          <ac:chgData name="Tomáš Marek" userId="53742ee9-ccb9-420c-8223-d05f90d8c1c3" providerId="ADAL" clId="{8E322EB8-8B13-4578-B1AF-03F47578E873}" dt="2020-03-20T07:47:55.345" v="1478" actId="27636"/>
          <ac:spMkLst>
            <pc:docMk/>
            <pc:sldMk cId="1388247369" sldId="405"/>
            <ac:spMk id="3" creationId="{00000000-0000-0000-0000-000000000000}"/>
          </ac:spMkLst>
        </pc:spChg>
        <pc:picChg chg="add mod">
          <ac:chgData name="Tomáš Marek" userId="53742ee9-ccb9-420c-8223-d05f90d8c1c3" providerId="ADAL" clId="{8E322EB8-8B13-4578-B1AF-03F47578E873}" dt="2020-03-20T07:47:59.340" v="1479" actId="1076"/>
          <ac:picMkLst>
            <pc:docMk/>
            <pc:sldMk cId="1388247369" sldId="405"/>
            <ac:picMk id="5" creationId="{4575BF91-6830-43EB-8DE8-9886D55CF872}"/>
          </ac:picMkLst>
        </pc:picChg>
      </pc:sldChg>
      <pc:sldChg chg="del">
        <pc:chgData name="Tomáš Marek" userId="53742ee9-ccb9-420c-8223-d05f90d8c1c3" providerId="ADAL" clId="{8E322EB8-8B13-4578-B1AF-03F47578E873}" dt="2020-03-19T08:25:36.480" v="9" actId="47"/>
        <pc:sldMkLst>
          <pc:docMk/>
          <pc:sldMk cId="3262877088" sldId="408"/>
        </pc:sldMkLst>
      </pc:sldChg>
      <pc:sldChg chg="del">
        <pc:chgData name="Tomáš Marek" userId="53742ee9-ccb9-420c-8223-d05f90d8c1c3" providerId="ADAL" clId="{8E322EB8-8B13-4578-B1AF-03F47578E873}" dt="2020-03-19T08:25:36.480" v="9" actId="47"/>
        <pc:sldMkLst>
          <pc:docMk/>
          <pc:sldMk cId="97273025" sldId="409"/>
        </pc:sldMkLst>
      </pc:sldChg>
      <pc:sldChg chg="del">
        <pc:chgData name="Tomáš Marek" userId="53742ee9-ccb9-420c-8223-d05f90d8c1c3" providerId="ADAL" clId="{8E322EB8-8B13-4578-B1AF-03F47578E873}" dt="2020-03-19T08:25:36.480" v="9" actId="47"/>
        <pc:sldMkLst>
          <pc:docMk/>
          <pc:sldMk cId="2817759882" sldId="410"/>
        </pc:sldMkLst>
      </pc:sldChg>
      <pc:sldChg chg="add del">
        <pc:chgData name="Tomáš Marek" userId="53742ee9-ccb9-420c-8223-d05f90d8c1c3" providerId="ADAL" clId="{8E322EB8-8B13-4578-B1AF-03F47578E873}" dt="2020-03-19T08:28:09.008" v="45"/>
        <pc:sldMkLst>
          <pc:docMk/>
          <pc:sldMk cId="2150043075" sldId="413"/>
        </pc:sldMkLst>
      </pc:sldChg>
      <pc:sldChg chg="add del">
        <pc:chgData name="Tomáš Marek" userId="53742ee9-ccb9-420c-8223-d05f90d8c1c3" providerId="ADAL" clId="{8E322EB8-8B13-4578-B1AF-03F47578E873}" dt="2020-03-19T08:28:09.008" v="45"/>
        <pc:sldMkLst>
          <pc:docMk/>
          <pc:sldMk cId="4259345329" sldId="414"/>
        </pc:sldMkLst>
      </pc:sldChg>
      <pc:sldChg chg="addSp delSp modSp add del mod">
        <pc:chgData name="Tomáš Marek" userId="53742ee9-ccb9-420c-8223-d05f90d8c1c3" providerId="ADAL" clId="{8E322EB8-8B13-4578-B1AF-03F47578E873}" dt="2020-03-19T17:51:56.427" v="1389" actId="114"/>
        <pc:sldMkLst>
          <pc:docMk/>
          <pc:sldMk cId="1353692644" sldId="417"/>
        </pc:sldMkLst>
        <pc:spChg chg="mod">
          <ac:chgData name="Tomáš Marek" userId="53742ee9-ccb9-420c-8223-d05f90d8c1c3" providerId="ADAL" clId="{8E322EB8-8B13-4578-B1AF-03F47578E873}" dt="2020-03-19T17:51:56.427" v="1389" actId="114"/>
          <ac:spMkLst>
            <pc:docMk/>
            <pc:sldMk cId="1353692644" sldId="417"/>
            <ac:spMk id="3" creationId="{00000000-0000-0000-0000-000000000000}"/>
          </ac:spMkLst>
        </pc:spChg>
        <pc:spChg chg="add del mod">
          <ac:chgData name="Tomáš Marek" userId="53742ee9-ccb9-420c-8223-d05f90d8c1c3" providerId="ADAL" clId="{8E322EB8-8B13-4578-B1AF-03F47578E873}" dt="2020-03-19T17:51:49.791" v="1386" actId="478"/>
          <ac:spMkLst>
            <pc:docMk/>
            <pc:sldMk cId="1353692644" sldId="417"/>
            <ac:spMk id="4" creationId="{77D605C3-EDF5-40D9-936D-32EE2BCDA0BE}"/>
          </ac:spMkLst>
        </pc:spChg>
        <pc:spChg chg="add mod">
          <ac:chgData name="Tomáš Marek" userId="53742ee9-ccb9-420c-8223-d05f90d8c1c3" providerId="ADAL" clId="{8E322EB8-8B13-4578-B1AF-03F47578E873}" dt="2020-03-19T17:51:46.822" v="1385" actId="1076"/>
          <ac:spMkLst>
            <pc:docMk/>
            <pc:sldMk cId="1353692644" sldId="417"/>
            <ac:spMk id="5" creationId="{D349A6EB-383C-48A7-A4C5-655D7F2E2DEA}"/>
          </ac:spMkLst>
        </pc:spChg>
      </pc:sldChg>
      <pc:sldChg chg="add del setBg">
        <pc:chgData name="Tomáš Marek" userId="53742ee9-ccb9-420c-8223-d05f90d8c1c3" providerId="ADAL" clId="{8E322EB8-8B13-4578-B1AF-03F47578E873}" dt="2020-03-19T08:28:09.008" v="45"/>
        <pc:sldMkLst>
          <pc:docMk/>
          <pc:sldMk cId="4268591981" sldId="418"/>
        </pc:sldMkLst>
      </pc:sldChg>
      <pc:sldChg chg="del">
        <pc:chgData name="Tomáš Marek" userId="53742ee9-ccb9-420c-8223-d05f90d8c1c3" providerId="ADAL" clId="{8E322EB8-8B13-4578-B1AF-03F47578E873}" dt="2020-03-19T08:25:36.480" v="9" actId="47"/>
        <pc:sldMkLst>
          <pc:docMk/>
          <pc:sldMk cId="2145960685" sldId="420"/>
        </pc:sldMkLst>
      </pc:sldChg>
      <pc:sldChg chg="del">
        <pc:chgData name="Tomáš Marek" userId="53742ee9-ccb9-420c-8223-d05f90d8c1c3" providerId="ADAL" clId="{8E322EB8-8B13-4578-B1AF-03F47578E873}" dt="2020-03-19T08:25:36.480" v="9" actId="47"/>
        <pc:sldMkLst>
          <pc:docMk/>
          <pc:sldMk cId="1367388404" sldId="483"/>
        </pc:sldMkLst>
      </pc:sldChg>
      <pc:sldChg chg="del">
        <pc:chgData name="Tomáš Marek" userId="53742ee9-ccb9-420c-8223-d05f90d8c1c3" providerId="ADAL" clId="{8E322EB8-8B13-4578-B1AF-03F47578E873}" dt="2020-03-19T08:25:36.480" v="9" actId="47"/>
        <pc:sldMkLst>
          <pc:docMk/>
          <pc:sldMk cId="0" sldId="484"/>
        </pc:sldMkLst>
      </pc:sldChg>
      <pc:sldChg chg="addSp modSp add del mod ord">
        <pc:chgData name="Tomáš Marek" userId="53742ee9-ccb9-420c-8223-d05f90d8c1c3" providerId="ADAL" clId="{8E322EB8-8B13-4578-B1AF-03F47578E873}" dt="2020-03-19T17:15:09.094" v="603" actId="2711"/>
        <pc:sldMkLst>
          <pc:docMk/>
          <pc:sldMk cId="637312077" sldId="506"/>
        </pc:sldMkLst>
        <pc:spChg chg="mod">
          <ac:chgData name="Tomáš Marek" userId="53742ee9-ccb9-420c-8223-d05f90d8c1c3" providerId="ADAL" clId="{8E322EB8-8B13-4578-B1AF-03F47578E873}" dt="2020-03-19T17:15:09.094" v="603" actId="2711"/>
          <ac:spMkLst>
            <pc:docMk/>
            <pc:sldMk cId="637312077" sldId="506"/>
            <ac:spMk id="2" creationId="{F723060F-50BB-4D36-B83F-E3E0D8CDE67C}"/>
          </ac:spMkLst>
        </pc:spChg>
        <pc:spChg chg="add mod">
          <ac:chgData name="Tomáš Marek" userId="53742ee9-ccb9-420c-8223-d05f90d8c1c3" providerId="ADAL" clId="{8E322EB8-8B13-4578-B1AF-03F47578E873}" dt="2020-03-19T17:06:35.402" v="527" actId="12"/>
          <ac:spMkLst>
            <pc:docMk/>
            <pc:sldMk cId="637312077" sldId="506"/>
            <ac:spMk id="4" creationId="{EF213539-679B-41FD-80EE-A8CE5A7FE7CB}"/>
          </ac:spMkLst>
        </pc:spChg>
      </pc:sldChg>
      <pc:sldChg chg="del">
        <pc:chgData name="Tomáš Marek" userId="53742ee9-ccb9-420c-8223-d05f90d8c1c3" providerId="ADAL" clId="{8E322EB8-8B13-4578-B1AF-03F47578E873}" dt="2020-03-19T08:25:36.480" v="9" actId="47"/>
        <pc:sldMkLst>
          <pc:docMk/>
          <pc:sldMk cId="289493219" sldId="523"/>
        </pc:sldMkLst>
      </pc:sldChg>
      <pc:sldChg chg="del">
        <pc:chgData name="Tomáš Marek" userId="53742ee9-ccb9-420c-8223-d05f90d8c1c3" providerId="ADAL" clId="{8E322EB8-8B13-4578-B1AF-03F47578E873}" dt="2020-03-19T08:25:36.480" v="9" actId="47"/>
        <pc:sldMkLst>
          <pc:docMk/>
          <pc:sldMk cId="3640133206" sldId="526"/>
        </pc:sldMkLst>
      </pc:sldChg>
      <pc:sldChg chg="delSp modSp mod">
        <pc:chgData name="Tomáš Marek" userId="53742ee9-ccb9-420c-8223-d05f90d8c1c3" providerId="ADAL" clId="{8E322EB8-8B13-4578-B1AF-03F47578E873}" dt="2020-03-19T17:57:45.455" v="1403" actId="478"/>
        <pc:sldMkLst>
          <pc:docMk/>
          <pc:sldMk cId="478216488" sldId="527"/>
        </pc:sldMkLst>
        <pc:spChg chg="mod">
          <ac:chgData name="Tomáš Marek" userId="53742ee9-ccb9-420c-8223-d05f90d8c1c3" providerId="ADAL" clId="{8E322EB8-8B13-4578-B1AF-03F47578E873}" dt="2020-03-19T08:25:17.028" v="8" actId="20577"/>
          <ac:spMkLst>
            <pc:docMk/>
            <pc:sldMk cId="478216488" sldId="527"/>
            <ac:spMk id="3" creationId="{ED7B73D7-7718-4864-83BF-4A4A630DA977}"/>
          </ac:spMkLst>
        </pc:spChg>
        <pc:spChg chg="del">
          <ac:chgData name="Tomáš Marek" userId="53742ee9-ccb9-420c-8223-d05f90d8c1c3" providerId="ADAL" clId="{8E322EB8-8B13-4578-B1AF-03F47578E873}" dt="2020-03-19T17:57:45.455" v="1403" actId="478"/>
          <ac:spMkLst>
            <pc:docMk/>
            <pc:sldMk cId="478216488" sldId="527"/>
            <ac:spMk id="6" creationId="{EBBACE81-82CB-4A55-BCE9-955BE1BA5E94}"/>
          </ac:spMkLst>
        </pc:spChg>
        <pc:picChg chg="del">
          <ac:chgData name="Tomáš Marek" userId="53742ee9-ccb9-420c-8223-d05f90d8c1c3" providerId="ADAL" clId="{8E322EB8-8B13-4578-B1AF-03F47578E873}" dt="2020-03-19T17:57:43.954" v="1402" actId="478"/>
          <ac:picMkLst>
            <pc:docMk/>
            <pc:sldMk cId="478216488" sldId="527"/>
            <ac:picMk id="5" creationId="{F7A33CFB-B951-45FA-8787-876D4E7F4566}"/>
          </ac:picMkLst>
        </pc:picChg>
      </pc:sldChg>
      <pc:sldChg chg="modSp add del mod ord">
        <pc:chgData name="Tomáš Marek" userId="53742ee9-ccb9-420c-8223-d05f90d8c1c3" providerId="ADAL" clId="{8E322EB8-8B13-4578-B1AF-03F47578E873}" dt="2020-03-19T17:15:12.452" v="604"/>
        <pc:sldMkLst>
          <pc:docMk/>
          <pc:sldMk cId="1141932733" sldId="528"/>
        </pc:sldMkLst>
        <pc:spChg chg="mod">
          <ac:chgData name="Tomáš Marek" userId="53742ee9-ccb9-420c-8223-d05f90d8c1c3" providerId="ADAL" clId="{8E322EB8-8B13-4578-B1AF-03F47578E873}" dt="2020-03-19T17:15:12.452" v="604"/>
          <ac:spMkLst>
            <pc:docMk/>
            <pc:sldMk cId="1141932733" sldId="528"/>
            <ac:spMk id="2" creationId="{405021DF-5B4D-4F91-967A-A78E9FD22B07}"/>
          </ac:spMkLst>
        </pc:spChg>
      </pc:sldChg>
      <pc:sldChg chg="add del ord">
        <pc:chgData name="Tomáš Marek" userId="53742ee9-ccb9-420c-8223-d05f90d8c1c3" providerId="ADAL" clId="{8E322EB8-8B13-4578-B1AF-03F47578E873}" dt="2020-03-19T17:00:53.029" v="341"/>
        <pc:sldMkLst>
          <pc:docMk/>
          <pc:sldMk cId="705148809" sldId="529"/>
        </pc:sldMkLst>
      </pc:sldChg>
      <pc:sldChg chg="modSp add del mod">
        <pc:chgData name="Tomáš Marek" userId="53742ee9-ccb9-420c-8223-d05f90d8c1c3" providerId="ADAL" clId="{8E322EB8-8B13-4578-B1AF-03F47578E873}" dt="2020-03-19T17:03:21.560" v="518" actId="20577"/>
        <pc:sldMkLst>
          <pc:docMk/>
          <pc:sldMk cId="127369411" sldId="530"/>
        </pc:sldMkLst>
        <pc:spChg chg="mod">
          <ac:chgData name="Tomáš Marek" userId="53742ee9-ccb9-420c-8223-d05f90d8c1c3" providerId="ADAL" clId="{8E322EB8-8B13-4578-B1AF-03F47578E873}" dt="2020-03-19T17:01:20.303" v="356" actId="20577"/>
          <ac:spMkLst>
            <pc:docMk/>
            <pc:sldMk cId="127369411" sldId="530"/>
            <ac:spMk id="2" creationId="{E7809E49-3610-463F-A014-169915D793C6}"/>
          </ac:spMkLst>
        </pc:spChg>
        <pc:spChg chg="mod">
          <ac:chgData name="Tomáš Marek" userId="53742ee9-ccb9-420c-8223-d05f90d8c1c3" providerId="ADAL" clId="{8E322EB8-8B13-4578-B1AF-03F47578E873}" dt="2020-03-19T17:03:21.560" v="518" actId="20577"/>
          <ac:spMkLst>
            <pc:docMk/>
            <pc:sldMk cId="127369411" sldId="530"/>
            <ac:spMk id="3" creationId="{4E848247-5080-4BDA-AC31-9563FB6631DD}"/>
          </ac:spMkLst>
        </pc:spChg>
      </pc:sldChg>
      <pc:sldChg chg="del">
        <pc:chgData name="Tomáš Marek" userId="53742ee9-ccb9-420c-8223-d05f90d8c1c3" providerId="ADAL" clId="{8E322EB8-8B13-4578-B1AF-03F47578E873}" dt="2020-03-19T08:25:36.480" v="9" actId="47"/>
        <pc:sldMkLst>
          <pc:docMk/>
          <pc:sldMk cId="716737123" sldId="530"/>
        </pc:sldMkLst>
      </pc:sldChg>
      <pc:sldChg chg="addSp delSp modSp add del mod">
        <pc:chgData name="Tomáš Marek" userId="53742ee9-ccb9-420c-8223-d05f90d8c1c3" providerId="ADAL" clId="{8E322EB8-8B13-4578-B1AF-03F47578E873}" dt="2020-03-19T17:12:53.779" v="590" actId="1036"/>
        <pc:sldMkLst>
          <pc:docMk/>
          <pc:sldMk cId="666802941" sldId="533"/>
        </pc:sldMkLst>
        <pc:spChg chg="del mod">
          <ac:chgData name="Tomáš Marek" userId="53742ee9-ccb9-420c-8223-d05f90d8c1c3" providerId="ADAL" clId="{8E322EB8-8B13-4578-B1AF-03F47578E873}" dt="2020-03-19T17:10:46.517" v="533" actId="478"/>
          <ac:spMkLst>
            <pc:docMk/>
            <pc:sldMk cId="666802941" sldId="533"/>
            <ac:spMk id="4" creationId="{5367D162-2E63-40D2-9A08-EA1A93407A35}"/>
          </ac:spMkLst>
        </pc:spChg>
        <pc:spChg chg="add mod">
          <ac:chgData name="Tomáš Marek" userId="53742ee9-ccb9-420c-8223-d05f90d8c1c3" providerId="ADAL" clId="{8E322EB8-8B13-4578-B1AF-03F47578E873}" dt="2020-03-19T17:12:53.779" v="590" actId="1036"/>
          <ac:spMkLst>
            <pc:docMk/>
            <pc:sldMk cId="666802941" sldId="533"/>
            <ac:spMk id="7" creationId="{1C174B69-3D54-4477-B440-A56073226EC0}"/>
          </ac:spMkLst>
        </pc:spChg>
      </pc:sldChg>
      <pc:sldChg chg="del">
        <pc:chgData name="Tomáš Marek" userId="53742ee9-ccb9-420c-8223-d05f90d8c1c3" providerId="ADAL" clId="{8E322EB8-8B13-4578-B1AF-03F47578E873}" dt="2020-03-19T08:25:36.480" v="9" actId="47"/>
        <pc:sldMkLst>
          <pc:docMk/>
          <pc:sldMk cId="2415169371" sldId="533"/>
        </pc:sldMkLst>
      </pc:sldChg>
      <pc:sldChg chg="modSp add del mod">
        <pc:chgData name="Tomáš Marek" userId="53742ee9-ccb9-420c-8223-d05f90d8c1c3" providerId="ADAL" clId="{8E322EB8-8B13-4578-B1AF-03F47578E873}" dt="2020-03-20T07:49:44.456" v="1483" actId="20577"/>
        <pc:sldMkLst>
          <pc:docMk/>
          <pc:sldMk cId="1559207542" sldId="534"/>
        </pc:sldMkLst>
        <pc:spChg chg="mod">
          <ac:chgData name="Tomáš Marek" userId="53742ee9-ccb9-420c-8223-d05f90d8c1c3" providerId="ADAL" clId="{8E322EB8-8B13-4578-B1AF-03F47578E873}" dt="2020-03-20T07:49:44.456" v="1483" actId="20577"/>
          <ac:spMkLst>
            <pc:docMk/>
            <pc:sldMk cId="1559207542" sldId="534"/>
            <ac:spMk id="3" creationId="{D937B92F-7E0E-474F-BC04-9C9250606F1A}"/>
          </ac:spMkLst>
        </pc:spChg>
      </pc:sldChg>
      <pc:sldChg chg="del">
        <pc:chgData name="Tomáš Marek" userId="53742ee9-ccb9-420c-8223-d05f90d8c1c3" providerId="ADAL" clId="{8E322EB8-8B13-4578-B1AF-03F47578E873}" dt="2020-03-19T08:25:36.480" v="9" actId="47"/>
        <pc:sldMkLst>
          <pc:docMk/>
          <pc:sldMk cId="2121032509" sldId="534"/>
        </pc:sldMkLst>
      </pc:sldChg>
      <pc:sldChg chg="add">
        <pc:chgData name="Tomáš Marek" userId="53742ee9-ccb9-420c-8223-d05f90d8c1c3" providerId="ADAL" clId="{8E322EB8-8B13-4578-B1AF-03F47578E873}" dt="2020-03-19T08:26:14.707" v="40"/>
        <pc:sldMkLst>
          <pc:docMk/>
          <pc:sldMk cId="3372007858" sldId="535"/>
        </pc:sldMkLst>
      </pc:sldChg>
      <pc:sldChg chg="del">
        <pc:chgData name="Tomáš Marek" userId="53742ee9-ccb9-420c-8223-d05f90d8c1c3" providerId="ADAL" clId="{8E322EB8-8B13-4578-B1AF-03F47578E873}" dt="2020-03-19T08:25:36.480" v="9" actId="47"/>
        <pc:sldMkLst>
          <pc:docMk/>
          <pc:sldMk cId="3235888541" sldId="536"/>
        </pc:sldMkLst>
      </pc:sldChg>
      <pc:sldChg chg="modSp add del mod">
        <pc:chgData name="Tomáš Marek" userId="53742ee9-ccb9-420c-8223-d05f90d8c1c3" providerId="ADAL" clId="{8E322EB8-8B13-4578-B1AF-03F47578E873}" dt="2020-03-19T17:43:37.918" v="1283"/>
        <pc:sldMkLst>
          <pc:docMk/>
          <pc:sldMk cId="3657629847" sldId="536"/>
        </pc:sldMkLst>
        <pc:spChg chg="mod">
          <ac:chgData name="Tomáš Marek" userId="53742ee9-ccb9-420c-8223-d05f90d8c1c3" providerId="ADAL" clId="{8E322EB8-8B13-4578-B1AF-03F47578E873}" dt="2020-03-19T17:43:37.918" v="1283"/>
          <ac:spMkLst>
            <pc:docMk/>
            <pc:sldMk cId="3657629847" sldId="536"/>
            <ac:spMk id="3" creationId="{00000000-0000-0000-0000-000000000000}"/>
          </ac:spMkLst>
        </pc:spChg>
      </pc:sldChg>
      <pc:sldChg chg="del">
        <pc:chgData name="Tomáš Marek" userId="53742ee9-ccb9-420c-8223-d05f90d8c1c3" providerId="ADAL" clId="{8E322EB8-8B13-4578-B1AF-03F47578E873}" dt="2020-03-19T08:25:36.480" v="9" actId="47"/>
        <pc:sldMkLst>
          <pc:docMk/>
          <pc:sldMk cId="1211730150" sldId="537"/>
        </pc:sldMkLst>
      </pc:sldChg>
      <pc:sldChg chg="modSp add del mod">
        <pc:chgData name="Tomáš Marek" userId="53742ee9-ccb9-420c-8223-d05f90d8c1c3" providerId="ADAL" clId="{8E322EB8-8B13-4578-B1AF-03F47578E873}" dt="2020-03-19T17:44:15.297" v="1287" actId="114"/>
        <pc:sldMkLst>
          <pc:docMk/>
          <pc:sldMk cId="2380603669" sldId="538"/>
        </pc:sldMkLst>
        <pc:spChg chg="mod">
          <ac:chgData name="Tomáš Marek" userId="53742ee9-ccb9-420c-8223-d05f90d8c1c3" providerId="ADAL" clId="{8E322EB8-8B13-4578-B1AF-03F47578E873}" dt="2020-03-19T17:44:15.297" v="1287" actId="114"/>
          <ac:spMkLst>
            <pc:docMk/>
            <pc:sldMk cId="2380603669" sldId="538"/>
            <ac:spMk id="3" creationId="{00000000-0000-0000-0000-000000000000}"/>
          </ac:spMkLst>
        </pc:spChg>
      </pc:sldChg>
      <pc:sldChg chg="del">
        <pc:chgData name="Tomáš Marek" userId="53742ee9-ccb9-420c-8223-d05f90d8c1c3" providerId="ADAL" clId="{8E322EB8-8B13-4578-B1AF-03F47578E873}" dt="2020-03-19T08:25:36.480" v="9" actId="47"/>
        <pc:sldMkLst>
          <pc:docMk/>
          <pc:sldMk cId="2495949875" sldId="538"/>
        </pc:sldMkLst>
      </pc:sldChg>
      <pc:sldChg chg="modSp mod">
        <pc:chgData name="Tomáš Marek" userId="53742ee9-ccb9-420c-8223-d05f90d8c1c3" providerId="ADAL" clId="{8E322EB8-8B13-4578-B1AF-03F47578E873}" dt="2020-03-19T17:31:03.586" v="1189" actId="20577"/>
        <pc:sldMkLst>
          <pc:docMk/>
          <pc:sldMk cId="258683903" sldId="539"/>
        </pc:sldMkLst>
        <pc:spChg chg="mod">
          <ac:chgData name="Tomáš Marek" userId="53742ee9-ccb9-420c-8223-d05f90d8c1c3" providerId="ADAL" clId="{8E322EB8-8B13-4578-B1AF-03F47578E873}" dt="2020-03-19T17:16:25.708" v="645" actId="20577"/>
          <ac:spMkLst>
            <pc:docMk/>
            <pc:sldMk cId="258683903" sldId="539"/>
            <ac:spMk id="2" creationId="{0707A048-0370-47FA-9CF3-FE405EB0A7C7}"/>
          </ac:spMkLst>
        </pc:spChg>
        <pc:spChg chg="mod">
          <ac:chgData name="Tomáš Marek" userId="53742ee9-ccb9-420c-8223-d05f90d8c1c3" providerId="ADAL" clId="{8E322EB8-8B13-4578-B1AF-03F47578E873}" dt="2020-03-19T17:31:03.586" v="1189" actId="20577"/>
          <ac:spMkLst>
            <pc:docMk/>
            <pc:sldMk cId="258683903" sldId="539"/>
            <ac:spMk id="3" creationId="{21737411-5E94-4252-9C33-24DB8F311902}"/>
          </ac:spMkLst>
        </pc:spChg>
      </pc:sldChg>
      <pc:sldChg chg="del">
        <pc:chgData name="Tomáš Marek" userId="53742ee9-ccb9-420c-8223-d05f90d8c1c3" providerId="ADAL" clId="{8E322EB8-8B13-4578-B1AF-03F47578E873}" dt="2020-03-19T08:25:36.480" v="9" actId="47"/>
        <pc:sldMkLst>
          <pc:docMk/>
          <pc:sldMk cId="967724073" sldId="540"/>
        </pc:sldMkLst>
      </pc:sldChg>
      <pc:sldChg chg="add del">
        <pc:chgData name="Tomáš Marek" userId="53742ee9-ccb9-420c-8223-d05f90d8c1c3" providerId="ADAL" clId="{8E322EB8-8B13-4578-B1AF-03F47578E873}" dt="2020-03-19T08:28:09.008" v="45"/>
        <pc:sldMkLst>
          <pc:docMk/>
          <pc:sldMk cId="3907847789" sldId="540"/>
        </pc:sldMkLst>
      </pc:sldChg>
      <pc:sldChg chg="add del">
        <pc:chgData name="Tomáš Marek" userId="53742ee9-ccb9-420c-8223-d05f90d8c1c3" providerId="ADAL" clId="{8E322EB8-8B13-4578-B1AF-03F47578E873}" dt="2020-03-19T08:27:41.948" v="42" actId="47"/>
        <pc:sldMkLst>
          <pc:docMk/>
          <pc:sldMk cId="4185067131" sldId="540"/>
        </pc:sldMkLst>
      </pc:sldChg>
      <pc:sldChg chg="add del">
        <pc:chgData name="Tomáš Marek" userId="53742ee9-ccb9-420c-8223-d05f90d8c1c3" providerId="ADAL" clId="{8E322EB8-8B13-4578-B1AF-03F47578E873}" dt="2020-03-19T08:28:09.008" v="45"/>
        <pc:sldMkLst>
          <pc:docMk/>
          <pc:sldMk cId="170480179" sldId="542"/>
        </pc:sldMkLst>
      </pc:sldChg>
      <pc:sldChg chg="add del">
        <pc:chgData name="Tomáš Marek" userId="53742ee9-ccb9-420c-8223-d05f90d8c1c3" providerId="ADAL" clId="{8E322EB8-8B13-4578-B1AF-03F47578E873}" dt="2020-03-19T08:28:09.008" v="45"/>
        <pc:sldMkLst>
          <pc:docMk/>
          <pc:sldMk cId="964919835" sldId="543"/>
        </pc:sldMkLst>
      </pc:sldChg>
      <pc:sldChg chg="modSp add del mod">
        <pc:chgData name="Tomáš Marek" userId="53742ee9-ccb9-420c-8223-d05f90d8c1c3" providerId="ADAL" clId="{8E322EB8-8B13-4578-B1AF-03F47578E873}" dt="2020-03-19T17:38:04.196" v="1269" actId="20577"/>
        <pc:sldMkLst>
          <pc:docMk/>
          <pc:sldMk cId="593726756" sldId="544"/>
        </pc:sldMkLst>
        <pc:spChg chg="mod">
          <ac:chgData name="Tomáš Marek" userId="53742ee9-ccb9-420c-8223-d05f90d8c1c3" providerId="ADAL" clId="{8E322EB8-8B13-4578-B1AF-03F47578E873}" dt="2020-03-19T17:38:04.196" v="1269" actId="20577"/>
          <ac:spMkLst>
            <pc:docMk/>
            <pc:sldMk cId="593726756" sldId="544"/>
            <ac:spMk id="3" creationId="{E8F8E241-F983-4D5B-A166-C18DCBF18A95}"/>
          </ac:spMkLst>
        </pc:spChg>
      </pc:sldChg>
      <pc:sldChg chg="add del">
        <pc:chgData name="Tomáš Marek" userId="53742ee9-ccb9-420c-8223-d05f90d8c1c3" providerId="ADAL" clId="{8E322EB8-8B13-4578-B1AF-03F47578E873}" dt="2020-03-19T17:43:40.279" v="1284" actId="47"/>
        <pc:sldMkLst>
          <pc:docMk/>
          <pc:sldMk cId="1751283982" sldId="545"/>
        </pc:sldMkLst>
      </pc:sldChg>
      <pc:sldChg chg="add del setBg">
        <pc:chgData name="Tomáš Marek" userId="53742ee9-ccb9-420c-8223-d05f90d8c1c3" providerId="ADAL" clId="{8E322EB8-8B13-4578-B1AF-03F47578E873}" dt="2020-03-19T08:28:09.008" v="45"/>
        <pc:sldMkLst>
          <pc:docMk/>
          <pc:sldMk cId="812000054" sldId="547"/>
        </pc:sldMkLst>
      </pc:sldChg>
      <pc:sldChg chg="add del">
        <pc:chgData name="Tomáš Marek" userId="53742ee9-ccb9-420c-8223-d05f90d8c1c3" providerId="ADAL" clId="{8E322EB8-8B13-4578-B1AF-03F47578E873}" dt="2020-03-20T07:44:33.072" v="1448" actId="47"/>
        <pc:sldMkLst>
          <pc:docMk/>
          <pc:sldMk cId="802654985" sldId="548"/>
        </pc:sldMkLst>
      </pc:sldChg>
      <pc:sldChg chg="add del">
        <pc:chgData name="Tomáš Marek" userId="53742ee9-ccb9-420c-8223-d05f90d8c1c3" providerId="ADAL" clId="{8E322EB8-8B13-4578-B1AF-03F47578E873}" dt="2020-03-19T08:28:09.008" v="45"/>
        <pc:sldMkLst>
          <pc:docMk/>
          <pc:sldMk cId="2203887402" sldId="549"/>
        </pc:sldMkLst>
      </pc:sldChg>
      <pc:sldChg chg="add del">
        <pc:chgData name="Tomáš Marek" userId="53742ee9-ccb9-420c-8223-d05f90d8c1c3" providerId="ADAL" clId="{8E322EB8-8B13-4578-B1AF-03F47578E873}" dt="2020-03-19T08:28:09.008" v="45"/>
        <pc:sldMkLst>
          <pc:docMk/>
          <pc:sldMk cId="1215096908" sldId="550"/>
        </pc:sldMkLst>
      </pc:sldChg>
      <pc:sldChg chg="add del">
        <pc:chgData name="Tomáš Marek" userId="53742ee9-ccb9-420c-8223-d05f90d8c1c3" providerId="ADAL" clId="{8E322EB8-8B13-4578-B1AF-03F47578E873}" dt="2020-03-19T08:28:09.008" v="45"/>
        <pc:sldMkLst>
          <pc:docMk/>
          <pc:sldMk cId="1038249151" sldId="551"/>
        </pc:sldMkLst>
      </pc:sldChg>
      <pc:sldChg chg="delSp modSp add del mod ord">
        <pc:chgData name="Tomáš Marek" userId="53742ee9-ccb9-420c-8223-d05f90d8c1c3" providerId="ADAL" clId="{8E322EB8-8B13-4578-B1AF-03F47578E873}" dt="2020-03-20T07:40:25.049" v="1427"/>
        <pc:sldMkLst>
          <pc:docMk/>
          <pc:sldMk cId="3897189927" sldId="552"/>
        </pc:sldMkLst>
        <pc:spChg chg="mod">
          <ac:chgData name="Tomáš Marek" userId="53742ee9-ccb9-420c-8223-d05f90d8c1c3" providerId="ADAL" clId="{8E322EB8-8B13-4578-B1AF-03F47578E873}" dt="2020-03-19T17:49:33.012" v="1301" actId="20577"/>
          <ac:spMkLst>
            <pc:docMk/>
            <pc:sldMk cId="3897189927" sldId="552"/>
            <ac:spMk id="2" creationId="{354BC764-B1ED-4FD0-803D-76F73A75208A}"/>
          </ac:spMkLst>
        </pc:spChg>
        <pc:spChg chg="del">
          <ac:chgData name="Tomáš Marek" userId="53742ee9-ccb9-420c-8223-d05f90d8c1c3" providerId="ADAL" clId="{8E322EB8-8B13-4578-B1AF-03F47578E873}" dt="2020-03-20T07:36:16.210" v="1423" actId="478"/>
          <ac:spMkLst>
            <pc:docMk/>
            <pc:sldMk cId="3897189927" sldId="552"/>
            <ac:spMk id="5" creationId="{B31D8EAB-9138-48AF-A2C6-6F933B59FFFA}"/>
          </ac:spMkLst>
        </pc:spChg>
      </pc:sldChg>
      <pc:sldChg chg="add del">
        <pc:chgData name="Tomáš Marek" userId="53742ee9-ccb9-420c-8223-d05f90d8c1c3" providerId="ADAL" clId="{8E322EB8-8B13-4578-B1AF-03F47578E873}" dt="2020-03-19T08:28:09.008" v="45"/>
        <pc:sldMkLst>
          <pc:docMk/>
          <pc:sldMk cId="806100117" sldId="553"/>
        </pc:sldMkLst>
      </pc:sldChg>
      <pc:sldChg chg="add del setBg">
        <pc:chgData name="Tomáš Marek" userId="53742ee9-ccb9-420c-8223-d05f90d8c1c3" providerId="ADAL" clId="{8E322EB8-8B13-4578-B1AF-03F47578E873}" dt="2020-03-19T08:28:09.008" v="45"/>
        <pc:sldMkLst>
          <pc:docMk/>
          <pc:sldMk cId="2961322422" sldId="554"/>
        </pc:sldMkLst>
      </pc:sldChg>
      <pc:sldChg chg="add del">
        <pc:chgData name="Tomáš Marek" userId="53742ee9-ccb9-420c-8223-d05f90d8c1c3" providerId="ADAL" clId="{8E322EB8-8B13-4578-B1AF-03F47578E873}" dt="2020-03-19T08:28:18.485" v="46" actId="47"/>
        <pc:sldMkLst>
          <pc:docMk/>
          <pc:sldMk cId="3147087973" sldId="555"/>
        </pc:sldMkLst>
      </pc:sldChg>
      <pc:sldChg chg="modSp add del mod setBg">
        <pc:chgData name="Tomáš Marek" userId="53742ee9-ccb9-420c-8223-d05f90d8c1c3" providerId="ADAL" clId="{8E322EB8-8B13-4578-B1AF-03F47578E873}" dt="2020-03-20T07:44:21.340" v="1447" actId="114"/>
        <pc:sldMkLst>
          <pc:docMk/>
          <pc:sldMk cId="4021302934" sldId="556"/>
        </pc:sldMkLst>
        <pc:spChg chg="mod">
          <ac:chgData name="Tomáš Marek" userId="53742ee9-ccb9-420c-8223-d05f90d8c1c3" providerId="ADAL" clId="{8E322EB8-8B13-4578-B1AF-03F47578E873}" dt="2020-03-20T07:44:21.340" v="1447" actId="114"/>
          <ac:spMkLst>
            <pc:docMk/>
            <pc:sldMk cId="4021302934" sldId="556"/>
            <ac:spMk id="3" creationId="{664E075B-2B97-44EE-8934-6EDD91679510}"/>
          </ac:spMkLst>
        </pc:spChg>
      </pc:sldChg>
      <pc:sldChg chg="add del setBg">
        <pc:chgData name="Tomáš Marek" userId="53742ee9-ccb9-420c-8223-d05f90d8c1c3" providerId="ADAL" clId="{8E322EB8-8B13-4578-B1AF-03F47578E873}" dt="2020-03-19T17:29:24.402" v="1104" actId="47"/>
        <pc:sldMkLst>
          <pc:docMk/>
          <pc:sldMk cId="581648450" sldId="557"/>
        </pc:sldMkLst>
      </pc:sldChg>
      <pc:sldChg chg="add del">
        <pc:chgData name="Tomáš Marek" userId="53742ee9-ccb9-420c-8223-d05f90d8c1c3" providerId="ADAL" clId="{8E322EB8-8B13-4578-B1AF-03F47578E873}" dt="2020-03-19T08:28:09.008" v="45"/>
        <pc:sldMkLst>
          <pc:docMk/>
          <pc:sldMk cId="3594345570" sldId="558"/>
        </pc:sldMkLst>
      </pc:sldChg>
      <pc:sldChg chg="add del">
        <pc:chgData name="Tomáš Marek" userId="53742ee9-ccb9-420c-8223-d05f90d8c1c3" providerId="ADAL" clId="{8E322EB8-8B13-4578-B1AF-03F47578E873}" dt="2020-03-19T17:28:41.740" v="1103" actId="47"/>
        <pc:sldMkLst>
          <pc:docMk/>
          <pc:sldMk cId="4185067131" sldId="559"/>
        </pc:sldMkLst>
      </pc:sldChg>
      <pc:sldChg chg="add del">
        <pc:chgData name="Tomáš Marek" userId="53742ee9-ccb9-420c-8223-d05f90d8c1c3" providerId="ADAL" clId="{8E322EB8-8B13-4578-B1AF-03F47578E873}" dt="2020-03-19T08:28:09.008" v="45"/>
        <pc:sldMkLst>
          <pc:docMk/>
          <pc:sldMk cId="1464127250" sldId="560"/>
        </pc:sldMkLst>
      </pc:sldChg>
      <pc:sldChg chg="addSp delSp modSp add mod">
        <pc:chgData name="Tomáš Marek" userId="53742ee9-ccb9-420c-8223-d05f90d8c1c3" providerId="ADAL" clId="{8E322EB8-8B13-4578-B1AF-03F47578E873}" dt="2020-03-20T07:12:33.008" v="1416" actId="20577"/>
        <pc:sldMkLst>
          <pc:docMk/>
          <pc:sldMk cId="295024713" sldId="561"/>
        </pc:sldMkLst>
        <pc:spChg chg="mod">
          <ac:chgData name="Tomáš Marek" userId="53742ee9-ccb9-420c-8223-d05f90d8c1c3" providerId="ADAL" clId="{8E322EB8-8B13-4578-B1AF-03F47578E873}" dt="2020-03-19T11:32:13.365" v="72" actId="20577"/>
          <ac:spMkLst>
            <pc:docMk/>
            <pc:sldMk cId="295024713" sldId="561"/>
            <ac:spMk id="2" creationId="{0707A048-0370-47FA-9CF3-FE405EB0A7C7}"/>
          </ac:spMkLst>
        </pc:spChg>
        <pc:spChg chg="mod">
          <ac:chgData name="Tomáš Marek" userId="53742ee9-ccb9-420c-8223-d05f90d8c1c3" providerId="ADAL" clId="{8E322EB8-8B13-4578-B1AF-03F47578E873}" dt="2020-03-20T07:12:33.008" v="1416" actId="20577"/>
          <ac:spMkLst>
            <pc:docMk/>
            <pc:sldMk cId="295024713" sldId="561"/>
            <ac:spMk id="3" creationId="{21737411-5E94-4252-9C33-24DB8F311902}"/>
          </ac:spMkLst>
        </pc:spChg>
        <pc:spChg chg="add del mod">
          <ac:chgData name="Tomáš Marek" userId="53742ee9-ccb9-420c-8223-d05f90d8c1c3" providerId="ADAL" clId="{8E322EB8-8B13-4578-B1AF-03F47578E873}" dt="2020-03-19T17:19:51.223" v="942" actId="478"/>
          <ac:spMkLst>
            <pc:docMk/>
            <pc:sldMk cId="295024713" sldId="561"/>
            <ac:spMk id="4" creationId="{1409100F-3B27-4FEB-8C47-03B80C424E95}"/>
          </ac:spMkLst>
        </pc:spChg>
        <pc:spChg chg="add del mod">
          <ac:chgData name="Tomáš Marek" userId="53742ee9-ccb9-420c-8223-d05f90d8c1c3" providerId="ADAL" clId="{8E322EB8-8B13-4578-B1AF-03F47578E873}" dt="2020-03-20T07:10:07.731" v="1406" actId="478"/>
          <ac:spMkLst>
            <pc:docMk/>
            <pc:sldMk cId="295024713" sldId="561"/>
            <ac:spMk id="6" creationId="{46D68F50-D323-4DCA-B985-D6FBF6D51466}"/>
          </ac:spMkLst>
        </pc:spChg>
        <pc:spChg chg="add del mod">
          <ac:chgData name="Tomáš Marek" userId="53742ee9-ccb9-420c-8223-d05f90d8c1c3" providerId="ADAL" clId="{8E322EB8-8B13-4578-B1AF-03F47578E873}" dt="2020-03-20T07:10:07.075" v="1405" actId="478"/>
          <ac:spMkLst>
            <pc:docMk/>
            <pc:sldMk cId="295024713" sldId="561"/>
            <ac:spMk id="7" creationId="{3D921C5C-D00F-4F0B-ACD4-E2D3CA76D216}"/>
          </ac:spMkLst>
        </pc:spChg>
        <pc:picChg chg="add del mod">
          <ac:chgData name="Tomáš Marek" userId="53742ee9-ccb9-420c-8223-d05f90d8c1c3" providerId="ADAL" clId="{8E322EB8-8B13-4578-B1AF-03F47578E873}" dt="2020-03-20T07:10:06.455" v="1404" actId="478"/>
          <ac:picMkLst>
            <pc:docMk/>
            <pc:sldMk cId="295024713" sldId="561"/>
            <ac:picMk id="5" creationId="{CEAC59D2-222F-494C-920B-C61D2D61A972}"/>
          </ac:picMkLst>
        </pc:picChg>
      </pc:sldChg>
      <pc:sldChg chg="modSp add del mod">
        <pc:chgData name="Tomáš Marek" userId="53742ee9-ccb9-420c-8223-d05f90d8c1c3" providerId="ADAL" clId="{8E322EB8-8B13-4578-B1AF-03F47578E873}" dt="2020-03-19T17:24:20.689" v="1017" actId="47"/>
        <pc:sldMkLst>
          <pc:docMk/>
          <pc:sldMk cId="267914068" sldId="562"/>
        </pc:sldMkLst>
        <pc:spChg chg="mod">
          <ac:chgData name="Tomáš Marek" userId="53742ee9-ccb9-420c-8223-d05f90d8c1c3" providerId="ADAL" clId="{8E322EB8-8B13-4578-B1AF-03F47578E873}" dt="2020-03-19T12:40:03.880" v="115" actId="20577"/>
          <ac:spMkLst>
            <pc:docMk/>
            <pc:sldMk cId="267914068" sldId="562"/>
            <ac:spMk id="3" creationId="{9980D3A1-7C54-4A3B-B5B5-8881EC7D1229}"/>
          </ac:spMkLst>
        </pc:spChg>
      </pc:sldChg>
      <pc:sldChg chg="addSp add">
        <pc:chgData name="Tomáš Marek" userId="53742ee9-ccb9-420c-8223-d05f90d8c1c3" providerId="ADAL" clId="{8E322EB8-8B13-4578-B1AF-03F47578E873}" dt="2020-03-19T16:58:14.903" v="249"/>
        <pc:sldMkLst>
          <pc:docMk/>
          <pc:sldMk cId="3742627772" sldId="563"/>
        </pc:sldMkLst>
        <pc:picChg chg="add">
          <ac:chgData name="Tomáš Marek" userId="53742ee9-ccb9-420c-8223-d05f90d8c1c3" providerId="ADAL" clId="{8E322EB8-8B13-4578-B1AF-03F47578E873}" dt="2020-03-19T16:58:14.903" v="249"/>
          <ac:picMkLst>
            <pc:docMk/>
            <pc:sldMk cId="3742627772" sldId="563"/>
            <ac:picMk id="2" creationId="{63361B98-005A-4020-8B02-9F455C41E31C}"/>
          </ac:picMkLst>
        </pc:picChg>
      </pc:sldChg>
      <pc:sldChg chg="modSp add del mod">
        <pc:chgData name="Tomáš Marek" userId="53742ee9-ccb9-420c-8223-d05f90d8c1c3" providerId="ADAL" clId="{8E322EB8-8B13-4578-B1AF-03F47578E873}" dt="2020-03-19T17:18:35.870" v="834" actId="47"/>
        <pc:sldMkLst>
          <pc:docMk/>
          <pc:sldMk cId="115800766" sldId="564"/>
        </pc:sldMkLst>
        <pc:spChg chg="mod">
          <ac:chgData name="Tomáš Marek" userId="53742ee9-ccb9-420c-8223-d05f90d8c1c3" providerId="ADAL" clId="{8E322EB8-8B13-4578-B1AF-03F47578E873}" dt="2020-03-19T17:16:12.358" v="620" actId="20577"/>
          <ac:spMkLst>
            <pc:docMk/>
            <pc:sldMk cId="115800766" sldId="564"/>
            <ac:spMk id="2" creationId="{548F7C6E-1397-4B11-9547-727266BAAC0D}"/>
          </ac:spMkLst>
        </pc:spChg>
      </pc:sldChg>
      <pc:sldChg chg="modSp add mod">
        <pc:chgData name="Tomáš Marek" userId="53742ee9-ccb9-420c-8223-d05f90d8c1c3" providerId="ADAL" clId="{8E322EB8-8B13-4578-B1AF-03F47578E873}" dt="2020-03-20T07:49:56.604" v="1491" actId="20577"/>
        <pc:sldMkLst>
          <pc:docMk/>
          <pc:sldMk cId="967724073" sldId="565"/>
        </pc:sldMkLst>
        <pc:spChg chg="mod">
          <ac:chgData name="Tomáš Marek" userId="53742ee9-ccb9-420c-8223-d05f90d8c1c3" providerId="ADAL" clId="{8E322EB8-8B13-4578-B1AF-03F47578E873}" dt="2020-03-20T07:49:56.604" v="1491" actId="20577"/>
          <ac:spMkLst>
            <pc:docMk/>
            <pc:sldMk cId="967724073" sldId="565"/>
            <ac:spMk id="3" creationId="{ED7B73D7-7718-4864-83BF-4A4A630DA977}"/>
          </ac:spMkLst>
        </pc:spChg>
      </pc:sldChg>
      <pc:sldChg chg="add">
        <pc:chgData name="Tomáš Marek" userId="53742ee9-ccb9-420c-8223-d05f90d8c1c3" providerId="ADAL" clId="{8E322EB8-8B13-4578-B1AF-03F47578E873}" dt="2020-03-19T17:19:00.780" v="882"/>
        <pc:sldMkLst>
          <pc:docMk/>
          <pc:sldMk cId="3412692887" sldId="566"/>
        </pc:sldMkLst>
      </pc:sldChg>
      <pc:sldChg chg="addSp modSp add mod">
        <pc:chgData name="Tomáš Marek" userId="53742ee9-ccb9-420c-8223-d05f90d8c1c3" providerId="ADAL" clId="{8E322EB8-8B13-4578-B1AF-03F47578E873}" dt="2020-03-19T17:42:20.200" v="1274" actId="20577"/>
        <pc:sldMkLst>
          <pc:docMk/>
          <pc:sldMk cId="1531170211" sldId="567"/>
        </pc:sldMkLst>
        <pc:spChg chg="mod">
          <ac:chgData name="Tomáš Marek" userId="53742ee9-ccb9-420c-8223-d05f90d8c1c3" providerId="ADAL" clId="{8E322EB8-8B13-4578-B1AF-03F47578E873}" dt="2020-03-19T17:25:50.697" v="1056" actId="20577"/>
          <ac:spMkLst>
            <pc:docMk/>
            <pc:sldMk cId="1531170211" sldId="567"/>
            <ac:spMk id="2" creationId="{94912A9B-33F0-41B5-8819-FEBA9816C48C}"/>
          </ac:spMkLst>
        </pc:spChg>
        <pc:spChg chg="mod">
          <ac:chgData name="Tomáš Marek" userId="53742ee9-ccb9-420c-8223-d05f90d8c1c3" providerId="ADAL" clId="{8E322EB8-8B13-4578-B1AF-03F47578E873}" dt="2020-03-19T17:42:20.200" v="1274" actId="20577"/>
          <ac:spMkLst>
            <pc:docMk/>
            <pc:sldMk cId="1531170211" sldId="567"/>
            <ac:spMk id="3" creationId="{17FFB79D-D3FC-4854-8534-5CA27453E0F8}"/>
          </ac:spMkLst>
        </pc:spChg>
        <pc:picChg chg="add">
          <ac:chgData name="Tomáš Marek" userId="53742ee9-ccb9-420c-8223-d05f90d8c1c3" providerId="ADAL" clId="{8E322EB8-8B13-4578-B1AF-03F47578E873}" dt="2020-03-19T17:27:19.826" v="1100"/>
          <ac:picMkLst>
            <pc:docMk/>
            <pc:sldMk cId="1531170211" sldId="567"/>
            <ac:picMk id="4" creationId="{F120C9E7-7362-4D41-A51A-45936D7A55AC}"/>
          </ac:picMkLst>
        </pc:picChg>
      </pc:sldChg>
      <pc:sldChg chg="addSp add">
        <pc:chgData name="Tomáš Marek" userId="53742ee9-ccb9-420c-8223-d05f90d8c1c3" providerId="ADAL" clId="{8E322EB8-8B13-4578-B1AF-03F47578E873}" dt="2020-03-19T17:28:26.932" v="1102"/>
        <pc:sldMkLst>
          <pc:docMk/>
          <pc:sldMk cId="77372378" sldId="568"/>
        </pc:sldMkLst>
        <pc:picChg chg="add">
          <ac:chgData name="Tomáš Marek" userId="53742ee9-ccb9-420c-8223-d05f90d8c1c3" providerId="ADAL" clId="{8E322EB8-8B13-4578-B1AF-03F47578E873}" dt="2020-03-19T17:28:26.932" v="1102"/>
          <ac:picMkLst>
            <pc:docMk/>
            <pc:sldMk cId="77372378" sldId="568"/>
            <ac:picMk id="2" creationId="{72E6AD8F-E46F-4CDC-A136-C2DE3DAC54BB}"/>
          </ac:picMkLst>
        </pc:picChg>
      </pc:sldChg>
      <pc:sldChg chg="addSp delSp modSp add mod ord">
        <pc:chgData name="Tomáš Marek" userId="53742ee9-ccb9-420c-8223-d05f90d8c1c3" providerId="ADAL" clId="{8E322EB8-8B13-4578-B1AF-03F47578E873}" dt="2020-03-19T17:29:56.114" v="1126"/>
        <pc:sldMkLst>
          <pc:docMk/>
          <pc:sldMk cId="2371643148" sldId="569"/>
        </pc:sldMkLst>
        <pc:spChg chg="mod">
          <ac:chgData name="Tomáš Marek" userId="53742ee9-ccb9-420c-8223-d05f90d8c1c3" providerId="ADAL" clId="{8E322EB8-8B13-4578-B1AF-03F47578E873}" dt="2020-03-19T17:29:51.266" v="1124" actId="20577"/>
          <ac:spMkLst>
            <pc:docMk/>
            <pc:sldMk cId="2371643148" sldId="569"/>
            <ac:spMk id="2" creationId="{EB1346CD-488C-44FF-9D2E-D937D6D1F8B1}"/>
          </ac:spMkLst>
        </pc:spChg>
        <pc:picChg chg="del">
          <ac:chgData name="Tomáš Marek" userId="53742ee9-ccb9-420c-8223-d05f90d8c1c3" providerId="ADAL" clId="{8E322EB8-8B13-4578-B1AF-03F47578E873}" dt="2020-03-19T17:29:43.287" v="1106" actId="478"/>
          <ac:picMkLst>
            <pc:docMk/>
            <pc:sldMk cId="2371643148" sldId="569"/>
            <ac:picMk id="3" creationId="{B164D950-62E1-4DB0-875C-7570BCFB6CD1}"/>
          </ac:picMkLst>
        </pc:picChg>
        <pc:picChg chg="add mod">
          <ac:chgData name="Tomáš Marek" userId="53742ee9-ccb9-420c-8223-d05f90d8c1c3" providerId="ADAL" clId="{8E322EB8-8B13-4578-B1AF-03F47578E873}" dt="2020-03-19T17:29:46.976" v="1108" actId="1076"/>
          <ac:picMkLst>
            <pc:docMk/>
            <pc:sldMk cId="2371643148" sldId="569"/>
            <ac:picMk id="4" creationId="{C29B74F8-C0BC-4E70-A4B2-F80550794AFB}"/>
          </ac:picMkLst>
        </pc:picChg>
      </pc:sldChg>
      <pc:sldChg chg="addSp delSp modSp add mod">
        <pc:chgData name="Tomáš Marek" userId="53742ee9-ccb9-420c-8223-d05f90d8c1c3" providerId="ADAL" clId="{8E322EB8-8B13-4578-B1AF-03F47578E873}" dt="2020-03-19T17:49:09.962" v="1297" actId="478"/>
        <pc:sldMkLst>
          <pc:docMk/>
          <pc:sldMk cId="691478722" sldId="570"/>
        </pc:sldMkLst>
        <pc:spChg chg="add">
          <ac:chgData name="Tomáš Marek" userId="53742ee9-ccb9-420c-8223-d05f90d8c1c3" providerId="ADAL" clId="{8E322EB8-8B13-4578-B1AF-03F47578E873}" dt="2020-03-19T17:48:58.778" v="1294"/>
          <ac:spMkLst>
            <pc:docMk/>
            <pc:sldMk cId="691478722" sldId="570"/>
            <ac:spMk id="3" creationId="{71B9D25F-10EE-4AAC-AF6B-4CCD218E80F2}"/>
          </ac:spMkLst>
        </pc:spChg>
        <pc:spChg chg="add del mod">
          <ac:chgData name="Tomáš Marek" userId="53742ee9-ccb9-420c-8223-d05f90d8c1c3" providerId="ADAL" clId="{8E322EB8-8B13-4578-B1AF-03F47578E873}" dt="2020-03-19T17:49:09.962" v="1297" actId="478"/>
          <ac:spMkLst>
            <pc:docMk/>
            <pc:sldMk cId="691478722" sldId="570"/>
            <ac:spMk id="4" creationId="{1EEE0585-2097-4E3E-94D1-0694F9A6F8DA}"/>
          </ac:spMkLst>
        </pc:spChg>
        <pc:picChg chg="add mod">
          <ac:chgData name="Tomáš Marek" userId="53742ee9-ccb9-420c-8223-d05f90d8c1c3" providerId="ADAL" clId="{8E322EB8-8B13-4578-B1AF-03F47578E873}" dt="2020-03-19T17:49:02.839" v="1295" actId="1076"/>
          <ac:picMkLst>
            <pc:docMk/>
            <pc:sldMk cId="691478722" sldId="570"/>
            <ac:picMk id="2" creationId="{1CF8EC28-AF6D-4905-9E66-BD369C841409}"/>
          </ac:picMkLst>
        </pc:picChg>
      </pc:sldChg>
      <pc:sldChg chg="addSp add">
        <pc:chgData name="Tomáš Marek" userId="53742ee9-ccb9-420c-8223-d05f90d8c1c3" providerId="ADAL" clId="{8E322EB8-8B13-4578-B1AF-03F47578E873}" dt="2020-03-19T17:53:37.664" v="1391"/>
        <pc:sldMkLst>
          <pc:docMk/>
          <pc:sldMk cId="932053003" sldId="571"/>
        </pc:sldMkLst>
        <pc:picChg chg="add">
          <ac:chgData name="Tomáš Marek" userId="53742ee9-ccb9-420c-8223-d05f90d8c1c3" providerId="ADAL" clId="{8E322EB8-8B13-4578-B1AF-03F47578E873}" dt="2020-03-19T17:53:37.664" v="1391"/>
          <ac:picMkLst>
            <pc:docMk/>
            <pc:sldMk cId="932053003" sldId="571"/>
            <ac:picMk id="2" creationId="{A3EF3AE3-143E-41D3-9A10-C56B93A279BF}"/>
          </ac:picMkLst>
        </pc:picChg>
      </pc:sldChg>
      <pc:sldChg chg="addSp add">
        <pc:chgData name="Tomáš Marek" userId="53742ee9-ccb9-420c-8223-d05f90d8c1c3" providerId="ADAL" clId="{8E322EB8-8B13-4578-B1AF-03F47578E873}" dt="2020-03-19T17:54:20.843" v="1393"/>
        <pc:sldMkLst>
          <pc:docMk/>
          <pc:sldMk cId="4225039046" sldId="572"/>
        </pc:sldMkLst>
        <pc:picChg chg="add">
          <ac:chgData name="Tomáš Marek" userId="53742ee9-ccb9-420c-8223-d05f90d8c1c3" providerId="ADAL" clId="{8E322EB8-8B13-4578-B1AF-03F47578E873}" dt="2020-03-19T17:54:20.843" v="1393"/>
          <ac:picMkLst>
            <pc:docMk/>
            <pc:sldMk cId="4225039046" sldId="572"/>
            <ac:picMk id="2" creationId="{FBF56901-B5CF-4CED-B71B-BE63DEA9243E}"/>
          </ac:picMkLst>
        </pc:picChg>
      </pc:sldChg>
      <pc:sldChg chg="delSp modSp add mod">
        <pc:chgData name="Tomáš Marek" userId="53742ee9-ccb9-420c-8223-d05f90d8c1c3" providerId="ADAL" clId="{8E322EB8-8B13-4578-B1AF-03F47578E873}" dt="2020-03-20T07:55:09.745" v="1588" actId="20577"/>
        <pc:sldMkLst>
          <pc:docMk/>
          <pc:sldMk cId="2495949875" sldId="573"/>
        </pc:sldMkLst>
        <pc:spChg chg="mod">
          <ac:chgData name="Tomáš Marek" userId="53742ee9-ccb9-420c-8223-d05f90d8c1c3" providerId="ADAL" clId="{8E322EB8-8B13-4578-B1AF-03F47578E873}" dt="2020-03-20T07:55:09.745" v="1588" actId="20577"/>
          <ac:spMkLst>
            <pc:docMk/>
            <pc:sldMk cId="2495949875" sldId="573"/>
            <ac:spMk id="3" creationId="{ACDB71EB-D9EE-4FBA-AF6A-75F93EC216EC}"/>
          </ac:spMkLst>
        </pc:spChg>
        <pc:picChg chg="del">
          <ac:chgData name="Tomáš Marek" userId="53742ee9-ccb9-420c-8223-d05f90d8c1c3" providerId="ADAL" clId="{8E322EB8-8B13-4578-B1AF-03F47578E873}" dt="2020-03-20T07:50:52.938" v="1493" actId="478"/>
          <ac:picMkLst>
            <pc:docMk/>
            <pc:sldMk cId="2495949875" sldId="573"/>
            <ac:picMk id="5" creationId="{03DE7B3F-19AA-4D8C-BCBD-ADF6BDE93223}"/>
          </ac:picMkLst>
        </pc:picChg>
      </pc:sldChg>
    </pc:docChg>
  </pc:docChgLst>
  <pc:docChgLst>
    <pc:chgData name="Tomáš Marek" userId="53742ee9-ccb9-420c-8223-d05f90d8c1c3" providerId="ADAL" clId="{294F904D-713F-4668-9F81-26F5A75B6277}"/>
    <pc:docChg chg="undo custSel addSld delSld modSld sldOrd">
      <pc:chgData name="Tomáš Marek" userId="53742ee9-ccb9-420c-8223-d05f90d8c1c3" providerId="ADAL" clId="{294F904D-713F-4668-9F81-26F5A75B6277}" dt="2021-04-30T07:46:23.435" v="8673" actId="20577"/>
      <pc:docMkLst>
        <pc:docMk/>
      </pc:docMkLst>
      <pc:sldChg chg="addSp modSp modNotesTx">
        <pc:chgData name="Tomáš Marek" userId="53742ee9-ccb9-420c-8223-d05f90d8c1c3" providerId="ADAL" clId="{294F904D-713F-4668-9F81-26F5A75B6277}" dt="2021-04-30T06:59:12.605" v="8097"/>
        <pc:sldMkLst>
          <pc:docMk/>
          <pc:sldMk cId="2838258633" sldId="287"/>
        </pc:sldMkLst>
        <pc:picChg chg="add mod">
          <ac:chgData name="Tomáš Marek" userId="53742ee9-ccb9-420c-8223-d05f90d8c1c3" providerId="ADAL" clId="{294F904D-713F-4668-9F81-26F5A75B6277}" dt="2021-04-30T06:59:12.605" v="8097"/>
          <ac:picMkLst>
            <pc:docMk/>
            <pc:sldMk cId="2838258633" sldId="287"/>
            <ac:picMk id="4" creationId="{2A1CD9F5-BE52-4274-8484-716C53230765}"/>
          </ac:picMkLst>
        </pc:picChg>
      </pc:sldChg>
      <pc:sldChg chg="modSp mod modNotesTx">
        <pc:chgData name="Tomáš Marek" userId="53742ee9-ccb9-420c-8223-d05f90d8c1c3" providerId="ADAL" clId="{294F904D-713F-4668-9F81-26F5A75B6277}" dt="2021-04-30T06:42:56.506" v="7421" actId="20577"/>
        <pc:sldMkLst>
          <pc:docMk/>
          <pc:sldMk cId="3659038734" sldId="291"/>
        </pc:sldMkLst>
        <pc:spChg chg="mod">
          <ac:chgData name="Tomáš Marek" userId="53742ee9-ccb9-420c-8223-d05f90d8c1c3" providerId="ADAL" clId="{294F904D-713F-4668-9F81-26F5A75B6277}" dt="2021-04-30T06:42:56.506" v="7421" actId="20577"/>
          <ac:spMkLst>
            <pc:docMk/>
            <pc:sldMk cId="3659038734" sldId="291"/>
            <ac:spMk id="3" creationId="{704355BF-6FB2-48E9-A1A6-ADF3E08AEBAD}"/>
          </ac:spMkLst>
        </pc:spChg>
      </pc:sldChg>
      <pc:sldChg chg="add del">
        <pc:chgData name="Tomáš Marek" userId="53742ee9-ccb9-420c-8223-d05f90d8c1c3" providerId="ADAL" clId="{294F904D-713F-4668-9F81-26F5A75B6277}" dt="2021-04-30T07:01:27.585" v="8268" actId="47"/>
        <pc:sldMkLst>
          <pc:docMk/>
          <pc:sldMk cId="1404981116" sldId="485"/>
        </pc:sldMkLst>
      </pc:sldChg>
      <pc:sldChg chg="del">
        <pc:chgData name="Tomáš Marek" userId="53742ee9-ccb9-420c-8223-d05f90d8c1c3" providerId="ADAL" clId="{294F904D-713F-4668-9F81-26F5A75B6277}" dt="2021-04-29T09:13:49.620" v="0" actId="47"/>
        <pc:sldMkLst>
          <pc:docMk/>
          <pc:sldMk cId="478216488" sldId="527"/>
        </pc:sldMkLst>
      </pc:sldChg>
      <pc:sldChg chg="addSp modSp mod modNotesTx">
        <pc:chgData name="Tomáš Marek" userId="53742ee9-ccb9-420c-8223-d05f90d8c1c3" providerId="ADAL" clId="{294F904D-713F-4668-9F81-26F5A75B6277}" dt="2021-04-30T06:53:17.831" v="7940" actId="20577"/>
        <pc:sldMkLst>
          <pc:docMk/>
          <pc:sldMk cId="670402321" sldId="550"/>
        </pc:sldMkLst>
        <pc:spChg chg="mod">
          <ac:chgData name="Tomáš Marek" userId="53742ee9-ccb9-420c-8223-d05f90d8c1c3" providerId="ADAL" clId="{294F904D-713F-4668-9F81-26F5A75B6277}" dt="2021-04-30T06:53:17.831" v="7940" actId="20577"/>
          <ac:spMkLst>
            <pc:docMk/>
            <pc:sldMk cId="670402321" sldId="550"/>
            <ac:spMk id="3" creationId="{3A71D483-7CA7-4D5A-A1D3-08922DC1322A}"/>
          </ac:spMkLst>
        </pc:spChg>
        <pc:picChg chg="add mod">
          <ac:chgData name="Tomáš Marek" userId="53742ee9-ccb9-420c-8223-d05f90d8c1c3" providerId="ADAL" clId="{294F904D-713F-4668-9F81-26F5A75B6277}" dt="2021-04-30T06:41:40.211" v="7357" actId="1076"/>
          <ac:picMkLst>
            <pc:docMk/>
            <pc:sldMk cId="670402321" sldId="550"/>
            <ac:picMk id="4" creationId="{46DAD648-E3EF-40AE-B13A-9D7FBA8B55A4}"/>
          </ac:picMkLst>
        </pc:picChg>
      </pc:sldChg>
      <pc:sldChg chg="addSp modSp mod modNotesTx">
        <pc:chgData name="Tomáš Marek" userId="53742ee9-ccb9-420c-8223-d05f90d8c1c3" providerId="ADAL" clId="{294F904D-713F-4668-9F81-26F5A75B6277}" dt="2021-04-30T06:41:57.186" v="7359" actId="1076"/>
        <pc:sldMkLst>
          <pc:docMk/>
          <pc:sldMk cId="3341766230" sldId="551"/>
        </pc:sldMkLst>
        <pc:picChg chg="add mod">
          <ac:chgData name="Tomáš Marek" userId="53742ee9-ccb9-420c-8223-d05f90d8c1c3" providerId="ADAL" clId="{294F904D-713F-4668-9F81-26F5A75B6277}" dt="2021-04-30T06:41:57.186" v="7359" actId="1076"/>
          <ac:picMkLst>
            <pc:docMk/>
            <pc:sldMk cId="3341766230" sldId="551"/>
            <ac:picMk id="4" creationId="{B3EC858F-E88E-41C0-8FF7-FA35A93DE2C0}"/>
          </ac:picMkLst>
        </pc:picChg>
      </pc:sldChg>
      <pc:sldChg chg="modSp mod setBg">
        <pc:chgData name="Tomáš Marek" userId="53742ee9-ccb9-420c-8223-d05f90d8c1c3" providerId="ADAL" clId="{294F904D-713F-4668-9F81-26F5A75B6277}" dt="2021-04-30T07:01:14.813" v="8267"/>
        <pc:sldMkLst>
          <pc:docMk/>
          <pc:sldMk cId="4179566428" sldId="553"/>
        </pc:sldMkLst>
        <pc:spChg chg="mod">
          <ac:chgData name="Tomáš Marek" userId="53742ee9-ccb9-420c-8223-d05f90d8c1c3" providerId="ADAL" clId="{294F904D-713F-4668-9F81-26F5A75B6277}" dt="2021-04-30T07:00:47.790" v="8259" actId="20577"/>
          <ac:spMkLst>
            <pc:docMk/>
            <pc:sldMk cId="4179566428" sldId="553"/>
            <ac:spMk id="3" creationId="{370E2DFE-9FA7-4622-AA8B-E8113119C007}"/>
          </ac:spMkLst>
        </pc:spChg>
      </pc:sldChg>
      <pc:sldChg chg="addSp modSp mod modNotesTx">
        <pc:chgData name="Tomáš Marek" userId="53742ee9-ccb9-420c-8223-d05f90d8c1c3" providerId="ADAL" clId="{294F904D-713F-4668-9F81-26F5A75B6277}" dt="2021-04-30T07:46:23.435" v="8673" actId="20577"/>
        <pc:sldMkLst>
          <pc:docMk/>
          <pc:sldMk cId="611214689" sldId="555"/>
        </pc:sldMkLst>
        <pc:spChg chg="mod">
          <ac:chgData name="Tomáš Marek" userId="53742ee9-ccb9-420c-8223-d05f90d8c1c3" providerId="ADAL" clId="{294F904D-713F-4668-9F81-26F5A75B6277}" dt="2021-04-29T11:34:48.638" v="5089" actId="20577"/>
          <ac:spMkLst>
            <pc:docMk/>
            <pc:sldMk cId="611214689" sldId="555"/>
            <ac:spMk id="3" creationId="{2FF34B4B-40EC-421D-88A3-F711DDE0D692}"/>
          </ac:spMkLst>
        </pc:spChg>
        <pc:picChg chg="add mod">
          <ac:chgData name="Tomáš Marek" userId="53742ee9-ccb9-420c-8223-d05f90d8c1c3" providerId="ADAL" clId="{294F904D-713F-4668-9F81-26F5A75B6277}" dt="2021-04-30T06:42:36.715" v="7361" actId="1076"/>
          <ac:picMkLst>
            <pc:docMk/>
            <pc:sldMk cId="611214689" sldId="555"/>
            <ac:picMk id="6" creationId="{4B77371A-74F6-47AE-B1E7-5C075B5D0A17}"/>
          </ac:picMkLst>
        </pc:picChg>
      </pc:sldChg>
      <pc:sldChg chg="modNotesTx">
        <pc:chgData name="Tomáš Marek" userId="53742ee9-ccb9-420c-8223-d05f90d8c1c3" providerId="ADAL" clId="{294F904D-713F-4668-9F81-26F5A75B6277}" dt="2021-04-30T07:38:27.626" v="8553" actId="20577"/>
        <pc:sldMkLst>
          <pc:docMk/>
          <pc:sldMk cId="1445317623" sldId="582"/>
        </pc:sldMkLst>
      </pc:sldChg>
      <pc:sldChg chg="modNotesTx">
        <pc:chgData name="Tomáš Marek" userId="53742ee9-ccb9-420c-8223-d05f90d8c1c3" providerId="ADAL" clId="{294F904D-713F-4668-9F81-26F5A75B6277}" dt="2021-04-30T07:42:08.947" v="8651" actId="20577"/>
        <pc:sldMkLst>
          <pc:docMk/>
          <pc:sldMk cId="747921437" sldId="585"/>
        </pc:sldMkLst>
      </pc:sldChg>
      <pc:sldChg chg="modSp mod modNotesTx">
        <pc:chgData name="Tomáš Marek" userId="53742ee9-ccb9-420c-8223-d05f90d8c1c3" providerId="ADAL" clId="{294F904D-713F-4668-9F81-26F5A75B6277}" dt="2021-04-29T10:42:21.304" v="143" actId="20577"/>
        <pc:sldMkLst>
          <pc:docMk/>
          <pc:sldMk cId="1218234422" sldId="589"/>
        </pc:sldMkLst>
        <pc:spChg chg="mod">
          <ac:chgData name="Tomáš Marek" userId="53742ee9-ccb9-420c-8223-d05f90d8c1c3" providerId="ADAL" clId="{294F904D-713F-4668-9F81-26F5A75B6277}" dt="2021-04-29T09:13:57.130" v="8" actId="20577"/>
          <ac:spMkLst>
            <pc:docMk/>
            <pc:sldMk cId="1218234422" sldId="589"/>
            <ac:spMk id="3" creationId="{ED7B73D7-7718-4864-83BF-4A4A630DA977}"/>
          </ac:spMkLst>
        </pc:spChg>
      </pc:sldChg>
      <pc:sldChg chg="modNotesTx">
        <pc:chgData name="Tomáš Marek" userId="53742ee9-ccb9-420c-8223-d05f90d8c1c3" providerId="ADAL" clId="{294F904D-713F-4668-9F81-26F5A75B6277}" dt="2021-04-29T10:43:17.083" v="264" actId="20577"/>
        <pc:sldMkLst>
          <pc:docMk/>
          <pc:sldMk cId="302152537" sldId="590"/>
        </pc:sldMkLst>
      </pc:sldChg>
      <pc:sldChg chg="modNotesTx">
        <pc:chgData name="Tomáš Marek" userId="53742ee9-ccb9-420c-8223-d05f90d8c1c3" providerId="ADAL" clId="{294F904D-713F-4668-9F81-26F5A75B6277}" dt="2021-04-30T07:41:20.020" v="8647" actId="20577"/>
        <pc:sldMkLst>
          <pc:docMk/>
          <pc:sldMk cId="253014064" sldId="591"/>
        </pc:sldMkLst>
      </pc:sldChg>
      <pc:sldChg chg="modSp mod modNotesTx">
        <pc:chgData name="Tomáš Marek" userId="53742ee9-ccb9-420c-8223-d05f90d8c1c3" providerId="ADAL" clId="{294F904D-713F-4668-9F81-26F5A75B6277}" dt="2021-04-30T07:42:56.166" v="8655" actId="20577"/>
        <pc:sldMkLst>
          <pc:docMk/>
          <pc:sldMk cId="1885762155" sldId="593"/>
        </pc:sldMkLst>
        <pc:picChg chg="mod">
          <ac:chgData name="Tomáš Marek" userId="53742ee9-ccb9-420c-8223-d05f90d8c1c3" providerId="ADAL" clId="{294F904D-713F-4668-9F81-26F5A75B6277}" dt="2021-04-30T07:42:19.312" v="8652" actId="1440"/>
          <ac:picMkLst>
            <pc:docMk/>
            <pc:sldMk cId="1885762155" sldId="593"/>
            <ac:picMk id="6" creationId="{3484A70F-4432-4437-B57B-8376BB0297DA}"/>
          </ac:picMkLst>
        </pc:picChg>
      </pc:sldChg>
      <pc:sldChg chg="modSp del mod modNotesTx">
        <pc:chgData name="Tomáš Marek" userId="53742ee9-ccb9-420c-8223-d05f90d8c1c3" providerId="ADAL" clId="{294F904D-713F-4668-9F81-26F5A75B6277}" dt="2021-04-30T06:57:06.432" v="7981" actId="47"/>
        <pc:sldMkLst>
          <pc:docMk/>
          <pc:sldMk cId="1479680249" sldId="594"/>
        </pc:sldMkLst>
        <pc:spChg chg="mod">
          <ac:chgData name="Tomáš Marek" userId="53742ee9-ccb9-420c-8223-d05f90d8c1c3" providerId="ADAL" clId="{294F904D-713F-4668-9F81-26F5A75B6277}" dt="2021-04-29T11:31:14.151" v="4718" actId="21"/>
          <ac:spMkLst>
            <pc:docMk/>
            <pc:sldMk cId="1479680249" sldId="594"/>
            <ac:spMk id="3" creationId="{B3B5F617-0B76-460F-8FE0-6536B34C6CE6}"/>
          </ac:spMkLst>
        </pc:spChg>
      </pc:sldChg>
      <pc:sldChg chg="modNotesTx">
        <pc:chgData name="Tomáš Marek" userId="53742ee9-ccb9-420c-8223-d05f90d8c1c3" providerId="ADAL" clId="{294F904D-713F-4668-9F81-26F5A75B6277}" dt="2021-04-29T11:14:29.814" v="3714" actId="20577"/>
        <pc:sldMkLst>
          <pc:docMk/>
          <pc:sldMk cId="3838084751" sldId="598"/>
        </pc:sldMkLst>
      </pc:sldChg>
      <pc:sldChg chg="addSp modSp mod modNotesTx">
        <pc:chgData name="Tomáš Marek" userId="53742ee9-ccb9-420c-8223-d05f90d8c1c3" providerId="ADAL" clId="{294F904D-713F-4668-9F81-26F5A75B6277}" dt="2021-04-30T07:39:07.290" v="8556" actId="313"/>
        <pc:sldMkLst>
          <pc:docMk/>
          <pc:sldMk cId="2377246527" sldId="600"/>
        </pc:sldMkLst>
        <pc:picChg chg="add mod">
          <ac:chgData name="Tomáš Marek" userId="53742ee9-ccb9-420c-8223-d05f90d8c1c3" providerId="ADAL" clId="{294F904D-713F-4668-9F81-26F5A75B6277}" dt="2021-04-30T07:38:56.951" v="8555" actId="1076"/>
          <ac:picMkLst>
            <pc:docMk/>
            <pc:sldMk cId="2377246527" sldId="600"/>
            <ac:picMk id="5" creationId="{FAAE985A-F66C-45F9-94BE-CACF72E1C21A}"/>
          </ac:picMkLst>
        </pc:picChg>
      </pc:sldChg>
      <pc:sldChg chg="modNotesTx">
        <pc:chgData name="Tomáš Marek" userId="53742ee9-ccb9-420c-8223-d05f90d8c1c3" providerId="ADAL" clId="{294F904D-713F-4668-9F81-26F5A75B6277}" dt="2021-04-29T11:23:52.624" v="4225" actId="20577"/>
        <pc:sldMkLst>
          <pc:docMk/>
          <pc:sldMk cId="1419702330" sldId="601"/>
        </pc:sldMkLst>
      </pc:sldChg>
      <pc:sldChg chg="ord modNotesTx">
        <pc:chgData name="Tomáš Marek" userId="53742ee9-ccb9-420c-8223-d05f90d8c1c3" providerId="ADAL" clId="{294F904D-713F-4668-9F81-26F5A75B6277}" dt="2021-04-30T07:44:24.117" v="8659"/>
        <pc:sldMkLst>
          <pc:docMk/>
          <pc:sldMk cId="3065700502" sldId="603"/>
        </pc:sldMkLst>
      </pc:sldChg>
      <pc:sldChg chg="modNotesTx">
        <pc:chgData name="Tomáš Marek" userId="53742ee9-ccb9-420c-8223-d05f90d8c1c3" providerId="ADAL" clId="{294F904D-713F-4668-9F81-26F5A75B6277}" dt="2021-04-29T11:32:52.804" v="4914" actId="20577"/>
        <pc:sldMkLst>
          <pc:docMk/>
          <pc:sldMk cId="3746937376" sldId="604"/>
        </pc:sldMkLst>
      </pc:sldChg>
      <pc:sldChg chg="modNotesTx">
        <pc:chgData name="Tomáš Marek" userId="53742ee9-ccb9-420c-8223-d05f90d8c1c3" providerId="ADAL" clId="{294F904D-713F-4668-9F81-26F5A75B6277}" dt="2021-04-29T11:33:48.587" v="5034" actId="20577"/>
        <pc:sldMkLst>
          <pc:docMk/>
          <pc:sldMk cId="2338104270" sldId="605"/>
        </pc:sldMkLst>
      </pc:sldChg>
      <pc:sldChg chg="modNotesTx">
        <pc:chgData name="Tomáš Marek" userId="53742ee9-ccb9-420c-8223-d05f90d8c1c3" providerId="ADAL" clId="{294F904D-713F-4668-9F81-26F5A75B6277}" dt="2021-04-29T11:28:28.009" v="4607" actId="20577"/>
        <pc:sldMkLst>
          <pc:docMk/>
          <pc:sldMk cId="1371768152" sldId="606"/>
        </pc:sldMkLst>
      </pc:sldChg>
      <pc:sldChg chg="modNotesTx">
        <pc:chgData name="Tomáš Marek" userId="53742ee9-ccb9-420c-8223-d05f90d8c1c3" providerId="ADAL" clId="{294F904D-713F-4668-9F81-26F5A75B6277}" dt="2021-04-29T11:16:12.483" v="3833" actId="20577"/>
        <pc:sldMkLst>
          <pc:docMk/>
          <pc:sldMk cId="1478588008" sldId="607"/>
        </pc:sldMkLst>
      </pc:sldChg>
      <pc:sldChg chg="addSp modSp mod modNotesTx">
        <pc:chgData name="Tomáš Marek" userId="53742ee9-ccb9-420c-8223-d05f90d8c1c3" providerId="ADAL" clId="{294F904D-713F-4668-9F81-26F5A75B6277}" dt="2021-04-29T11:31:19.287" v="4720" actId="1076"/>
        <pc:sldMkLst>
          <pc:docMk/>
          <pc:sldMk cId="2091764875" sldId="608"/>
        </pc:sldMkLst>
        <pc:spChg chg="add mod">
          <ac:chgData name="Tomáš Marek" userId="53742ee9-ccb9-420c-8223-d05f90d8c1c3" providerId="ADAL" clId="{294F904D-713F-4668-9F81-26F5A75B6277}" dt="2021-04-29T11:31:19.287" v="4720" actId="1076"/>
          <ac:spMkLst>
            <pc:docMk/>
            <pc:sldMk cId="2091764875" sldId="608"/>
            <ac:spMk id="6" creationId="{AC1F918C-BC66-4107-B128-CAA79C962440}"/>
          </ac:spMkLst>
        </pc:spChg>
        <pc:picChg chg="mod">
          <ac:chgData name="Tomáš Marek" userId="53742ee9-ccb9-420c-8223-d05f90d8c1c3" providerId="ADAL" clId="{294F904D-713F-4668-9F81-26F5A75B6277}" dt="2021-04-29T11:30:25.425" v="4666" actId="1076"/>
          <ac:picMkLst>
            <pc:docMk/>
            <pc:sldMk cId="2091764875" sldId="608"/>
            <ac:picMk id="2" creationId="{2FF97545-9591-4250-A23F-05E3A1BC4593}"/>
          </ac:picMkLst>
        </pc:picChg>
        <pc:picChg chg="add mod">
          <ac:chgData name="Tomáš Marek" userId="53742ee9-ccb9-420c-8223-d05f90d8c1c3" providerId="ADAL" clId="{294F904D-713F-4668-9F81-26F5A75B6277}" dt="2021-04-29T11:30:27.298" v="4667" actId="1076"/>
          <ac:picMkLst>
            <pc:docMk/>
            <pc:sldMk cId="2091764875" sldId="608"/>
            <ac:picMk id="4" creationId="{7093C013-547D-4222-88EE-BB687FDED95C}"/>
          </ac:picMkLst>
        </pc:picChg>
      </pc:sldChg>
      <pc:sldChg chg="modNotesTx">
        <pc:chgData name="Tomáš Marek" userId="53742ee9-ccb9-420c-8223-d05f90d8c1c3" providerId="ADAL" clId="{294F904D-713F-4668-9F81-26F5A75B6277}" dt="2021-04-29T11:32:03.082" v="4724" actId="20577"/>
        <pc:sldMkLst>
          <pc:docMk/>
          <pc:sldMk cId="2845472044" sldId="609"/>
        </pc:sldMkLst>
      </pc:sldChg>
      <pc:sldChg chg="modNotesTx">
        <pc:chgData name="Tomáš Marek" userId="53742ee9-ccb9-420c-8223-d05f90d8c1c3" providerId="ADAL" clId="{294F904D-713F-4668-9F81-26F5A75B6277}" dt="2021-04-29T11:10:06.457" v="3571" actId="20577"/>
        <pc:sldMkLst>
          <pc:docMk/>
          <pc:sldMk cId="3418796206" sldId="610"/>
        </pc:sldMkLst>
      </pc:sldChg>
      <pc:sldChg chg="modNotesTx">
        <pc:chgData name="Tomáš Marek" userId="53742ee9-ccb9-420c-8223-d05f90d8c1c3" providerId="ADAL" clId="{294F904D-713F-4668-9F81-26F5A75B6277}" dt="2021-04-30T07:43:04.638" v="8657" actId="20577"/>
        <pc:sldMkLst>
          <pc:docMk/>
          <pc:sldMk cId="1682299617" sldId="611"/>
        </pc:sldMkLst>
      </pc:sldChg>
      <pc:sldChg chg="modNotesTx">
        <pc:chgData name="Tomáš Marek" userId="53742ee9-ccb9-420c-8223-d05f90d8c1c3" providerId="ADAL" clId="{294F904D-713F-4668-9F81-26F5A75B6277}" dt="2021-04-29T11:41:13.887" v="5566" actId="20577"/>
        <pc:sldMkLst>
          <pc:docMk/>
          <pc:sldMk cId="3460660984" sldId="612"/>
        </pc:sldMkLst>
      </pc:sldChg>
      <pc:sldChg chg="modNotesTx">
        <pc:chgData name="Tomáš Marek" userId="53742ee9-ccb9-420c-8223-d05f90d8c1c3" providerId="ADAL" clId="{294F904D-713F-4668-9F81-26F5A75B6277}" dt="2021-04-29T11:41:45.775" v="5638" actId="20577"/>
        <pc:sldMkLst>
          <pc:docMk/>
          <pc:sldMk cId="3617303482" sldId="614"/>
        </pc:sldMkLst>
      </pc:sldChg>
      <pc:sldChg chg="modSp mod modNotesTx">
        <pc:chgData name="Tomáš Marek" userId="53742ee9-ccb9-420c-8223-d05f90d8c1c3" providerId="ADAL" clId="{294F904D-713F-4668-9F81-26F5A75B6277}" dt="2021-04-30T06:59:59.736" v="8105" actId="20577"/>
        <pc:sldMkLst>
          <pc:docMk/>
          <pc:sldMk cId="1172099580" sldId="615"/>
        </pc:sldMkLst>
        <pc:spChg chg="mod">
          <ac:chgData name="Tomáš Marek" userId="53742ee9-ccb9-420c-8223-d05f90d8c1c3" providerId="ADAL" clId="{294F904D-713F-4668-9F81-26F5A75B6277}" dt="2021-04-29T11:46:17.953" v="6467" actId="20577"/>
          <ac:spMkLst>
            <pc:docMk/>
            <pc:sldMk cId="1172099580" sldId="615"/>
            <ac:spMk id="3" creationId="{943EBC74-B7EC-402B-A793-924EA5AC97A9}"/>
          </ac:spMkLst>
        </pc:spChg>
      </pc:sldChg>
      <pc:sldChg chg="addSp modSp mod modNotesTx">
        <pc:chgData name="Tomáš Marek" userId="53742ee9-ccb9-420c-8223-d05f90d8c1c3" providerId="ADAL" clId="{294F904D-713F-4668-9F81-26F5A75B6277}" dt="2021-04-30T06:44:28.851" v="7428" actId="20577"/>
        <pc:sldMkLst>
          <pc:docMk/>
          <pc:sldMk cId="2347393992" sldId="616"/>
        </pc:sldMkLst>
        <pc:picChg chg="mod">
          <ac:chgData name="Tomáš Marek" userId="53742ee9-ccb9-420c-8223-d05f90d8c1c3" providerId="ADAL" clId="{294F904D-713F-4668-9F81-26F5A75B6277}" dt="2021-04-30T06:43:55.761" v="7426" actId="1076"/>
          <ac:picMkLst>
            <pc:docMk/>
            <pc:sldMk cId="2347393992" sldId="616"/>
            <ac:picMk id="4" creationId="{1E5C2524-B682-4A86-97EF-FBDD3FE1EE78}"/>
          </ac:picMkLst>
        </pc:picChg>
        <pc:picChg chg="add mod">
          <ac:chgData name="Tomáš Marek" userId="53742ee9-ccb9-420c-8223-d05f90d8c1c3" providerId="ADAL" clId="{294F904D-713F-4668-9F81-26F5A75B6277}" dt="2021-04-30T06:43:48.065" v="7424" actId="1076"/>
          <ac:picMkLst>
            <pc:docMk/>
            <pc:sldMk cId="2347393992" sldId="616"/>
            <ac:picMk id="5" creationId="{B9D8CF84-5697-41D2-851B-997322A7FDD5}"/>
          </ac:picMkLst>
        </pc:picChg>
        <pc:picChg chg="mod">
          <ac:chgData name="Tomáš Marek" userId="53742ee9-ccb9-420c-8223-d05f90d8c1c3" providerId="ADAL" clId="{294F904D-713F-4668-9F81-26F5A75B6277}" dt="2021-04-30T06:43:51.529" v="7425" actId="1440"/>
          <ac:picMkLst>
            <pc:docMk/>
            <pc:sldMk cId="2347393992" sldId="616"/>
            <ac:picMk id="6" creationId="{78C439D2-DAE6-4DCB-9AAE-3EB23C92789E}"/>
          </ac:picMkLst>
        </pc:picChg>
      </pc:sldChg>
      <pc:sldChg chg="modSp mod modNotesTx">
        <pc:chgData name="Tomáš Marek" userId="53742ee9-ccb9-420c-8223-d05f90d8c1c3" providerId="ADAL" clId="{294F904D-713F-4668-9F81-26F5A75B6277}" dt="2021-04-30T06:48:27.497" v="7691" actId="114"/>
        <pc:sldMkLst>
          <pc:docMk/>
          <pc:sldMk cId="1216171585" sldId="617"/>
        </pc:sldMkLst>
        <pc:spChg chg="mod">
          <ac:chgData name="Tomáš Marek" userId="53742ee9-ccb9-420c-8223-d05f90d8c1c3" providerId="ADAL" clId="{294F904D-713F-4668-9F81-26F5A75B6277}" dt="2021-04-30T06:48:27.497" v="7691" actId="114"/>
          <ac:spMkLst>
            <pc:docMk/>
            <pc:sldMk cId="1216171585" sldId="617"/>
            <ac:spMk id="3" creationId="{39F14F17-B771-420E-A9C3-DF649647B0B1}"/>
          </ac:spMkLst>
        </pc:spChg>
      </pc:sldChg>
      <pc:sldChg chg="modSp mod setBg modNotesTx">
        <pc:chgData name="Tomáš Marek" userId="53742ee9-ccb9-420c-8223-d05f90d8c1c3" providerId="ADAL" clId="{294F904D-713F-4668-9F81-26F5A75B6277}" dt="2021-04-30T07:01:10.988" v="8266" actId="20577"/>
        <pc:sldMkLst>
          <pc:docMk/>
          <pc:sldMk cId="736487437" sldId="618"/>
        </pc:sldMkLst>
        <pc:spChg chg="mod">
          <ac:chgData name="Tomáš Marek" userId="53742ee9-ccb9-420c-8223-d05f90d8c1c3" providerId="ADAL" clId="{294F904D-713F-4668-9F81-26F5A75B6277}" dt="2021-04-30T07:01:10.988" v="8266" actId="20577"/>
          <ac:spMkLst>
            <pc:docMk/>
            <pc:sldMk cId="736487437" sldId="618"/>
            <ac:spMk id="2" creationId="{CA5B961E-1A11-458E-A275-FE9E88201AED}"/>
          </ac:spMkLst>
        </pc:spChg>
        <pc:spChg chg="mod">
          <ac:chgData name="Tomáš Marek" userId="53742ee9-ccb9-420c-8223-d05f90d8c1c3" providerId="ADAL" clId="{294F904D-713F-4668-9F81-26F5A75B6277}" dt="2021-04-29T11:53:37.806" v="7350" actId="20577"/>
          <ac:spMkLst>
            <pc:docMk/>
            <pc:sldMk cId="736487437" sldId="618"/>
            <ac:spMk id="3" creationId="{F269BDE0-E075-4A33-89DC-1B476B61D3E0}"/>
          </ac:spMkLst>
        </pc:spChg>
      </pc:sldChg>
      <pc:sldChg chg="modNotesTx">
        <pc:chgData name="Tomáš Marek" userId="53742ee9-ccb9-420c-8223-d05f90d8c1c3" providerId="ADAL" clId="{294F904D-713F-4668-9F81-26F5A75B6277}" dt="2021-04-29T11:51:23.373" v="7346" actId="20577"/>
        <pc:sldMkLst>
          <pc:docMk/>
          <pc:sldMk cId="2927915235" sldId="619"/>
        </pc:sldMkLst>
      </pc:sldChg>
      <pc:sldChg chg="addSp modSp mod modNotesTx">
        <pc:chgData name="Tomáš Marek" userId="53742ee9-ccb9-420c-8223-d05f90d8c1c3" providerId="ADAL" clId="{294F904D-713F-4668-9F81-26F5A75B6277}" dt="2021-04-30T07:11:17.435" v="8545" actId="20577"/>
        <pc:sldMkLst>
          <pc:docMk/>
          <pc:sldMk cId="141793282" sldId="620"/>
        </pc:sldMkLst>
        <pc:picChg chg="add mod">
          <ac:chgData name="Tomáš Marek" userId="53742ee9-ccb9-420c-8223-d05f90d8c1c3" providerId="ADAL" clId="{294F904D-713F-4668-9F81-26F5A75B6277}" dt="2021-04-30T07:09:57.552" v="8380" actId="1076"/>
          <ac:picMkLst>
            <pc:docMk/>
            <pc:sldMk cId="141793282" sldId="620"/>
            <ac:picMk id="3" creationId="{3A1A6C3C-ECAB-4958-9C88-4322D4AC0E52}"/>
          </ac:picMkLst>
        </pc:picChg>
        <pc:picChg chg="mod">
          <ac:chgData name="Tomáš Marek" userId="53742ee9-ccb9-420c-8223-d05f90d8c1c3" providerId="ADAL" clId="{294F904D-713F-4668-9F81-26F5A75B6277}" dt="2021-04-30T07:10:03.427" v="8381" actId="1076"/>
          <ac:picMkLst>
            <pc:docMk/>
            <pc:sldMk cId="141793282" sldId="620"/>
            <ac:picMk id="4" creationId="{B343AA48-75EF-46D8-90BA-9F504070AB22}"/>
          </ac:picMkLst>
        </pc:picChg>
        <pc:picChg chg="add mod">
          <ac:chgData name="Tomáš Marek" userId="53742ee9-ccb9-420c-8223-d05f90d8c1c3" providerId="ADAL" clId="{294F904D-713F-4668-9F81-26F5A75B6277}" dt="2021-04-30T07:09:57.552" v="8380" actId="1076"/>
          <ac:picMkLst>
            <pc:docMk/>
            <pc:sldMk cId="141793282" sldId="620"/>
            <ac:picMk id="5" creationId="{1356A74D-971A-4C13-9670-F13E0CC487E8}"/>
          </ac:picMkLst>
        </pc:picChg>
      </pc:sldChg>
      <pc:sldChg chg="modNotesTx">
        <pc:chgData name="Tomáš Marek" userId="53742ee9-ccb9-420c-8223-d05f90d8c1c3" providerId="ADAL" clId="{294F904D-713F-4668-9F81-26F5A75B6277}" dt="2021-04-29T11:46:43.507" v="6519" actId="20577"/>
        <pc:sldMkLst>
          <pc:docMk/>
          <pc:sldMk cId="2190154761" sldId="621"/>
        </pc:sldMkLst>
      </pc:sldChg>
      <pc:sldChg chg="modNotesTx">
        <pc:chgData name="Tomáš Marek" userId="53742ee9-ccb9-420c-8223-d05f90d8c1c3" providerId="ADAL" clId="{294F904D-713F-4668-9F81-26F5A75B6277}" dt="2021-04-29T11:49:53.250" v="7001" actId="20577"/>
        <pc:sldMkLst>
          <pc:docMk/>
          <pc:sldMk cId="1928768896" sldId="622"/>
        </pc:sldMkLst>
      </pc:sldChg>
      <pc:sldChg chg="new del modNotesTx">
        <pc:chgData name="Tomáš Marek" userId="53742ee9-ccb9-420c-8223-d05f90d8c1c3" providerId="ADAL" clId="{294F904D-713F-4668-9F81-26F5A75B6277}" dt="2021-04-30T06:49:28.908" v="7741" actId="47"/>
        <pc:sldMkLst>
          <pc:docMk/>
          <pc:sldMk cId="929320625" sldId="623"/>
        </pc:sldMkLst>
      </pc:sldChg>
      <pc:sldChg chg="new del modNotesTx">
        <pc:chgData name="Tomáš Marek" userId="53742ee9-ccb9-420c-8223-d05f90d8c1c3" providerId="ADAL" clId="{294F904D-713F-4668-9F81-26F5A75B6277}" dt="2021-04-30T06:51:04.274" v="7857" actId="47"/>
        <pc:sldMkLst>
          <pc:docMk/>
          <pc:sldMk cId="2647567478" sldId="624"/>
        </pc:sldMkLst>
      </pc:sldChg>
      <pc:sldChg chg="new del modNotesTx">
        <pc:chgData name="Tomáš Marek" userId="53742ee9-ccb9-420c-8223-d05f90d8c1c3" providerId="ADAL" clId="{294F904D-713F-4668-9F81-26F5A75B6277}" dt="2021-04-30T06:54:58.061" v="7979" actId="47"/>
        <pc:sldMkLst>
          <pc:docMk/>
          <pc:sldMk cId="1672638360" sldId="625"/>
        </pc:sldMkLst>
      </pc:sldChg>
      <pc:sldChg chg="addSp delSp modSp add del mod">
        <pc:chgData name="Tomáš Marek" userId="53742ee9-ccb9-420c-8223-d05f90d8c1c3" providerId="ADAL" clId="{294F904D-713F-4668-9F81-26F5A75B6277}" dt="2021-04-30T07:01:27.585" v="8268" actId="47"/>
        <pc:sldMkLst>
          <pc:docMk/>
          <pc:sldMk cId="490467535" sldId="626"/>
        </pc:sldMkLst>
        <pc:picChg chg="add del mod">
          <ac:chgData name="Tomáš Marek" userId="53742ee9-ccb9-420c-8223-d05f90d8c1c3" providerId="ADAL" clId="{294F904D-713F-4668-9F81-26F5A75B6277}" dt="2021-04-30T06:41:18.150" v="7355" actId="21"/>
          <ac:picMkLst>
            <pc:docMk/>
            <pc:sldMk cId="490467535" sldId="626"/>
            <ac:picMk id="6" creationId="{AA4BD4B6-7582-4FED-AC09-4F46946308D9}"/>
          </ac:picMkLst>
        </pc:picChg>
      </pc:sldChg>
      <pc:sldChg chg="delSp modSp add mod modNotesTx">
        <pc:chgData name="Tomáš Marek" userId="53742ee9-ccb9-420c-8223-d05f90d8c1c3" providerId="ADAL" clId="{294F904D-713F-4668-9F81-26F5A75B6277}" dt="2021-04-30T06:49:26.273" v="7740" actId="2711"/>
        <pc:sldMkLst>
          <pc:docMk/>
          <pc:sldMk cId="439511839" sldId="627"/>
        </pc:sldMkLst>
        <pc:spChg chg="mod">
          <ac:chgData name="Tomáš Marek" userId="53742ee9-ccb9-420c-8223-d05f90d8c1c3" providerId="ADAL" clId="{294F904D-713F-4668-9F81-26F5A75B6277}" dt="2021-04-30T06:49:26.273" v="7740" actId="2711"/>
          <ac:spMkLst>
            <pc:docMk/>
            <pc:sldMk cId="439511839" sldId="627"/>
            <ac:spMk id="9" creationId="{35A66029-FFF3-4AF2-9FD0-60E9C6DA60DF}"/>
          </ac:spMkLst>
        </pc:spChg>
        <pc:picChg chg="del">
          <ac:chgData name="Tomáš Marek" userId="53742ee9-ccb9-420c-8223-d05f90d8c1c3" providerId="ADAL" clId="{294F904D-713F-4668-9F81-26F5A75B6277}" dt="2021-04-30T06:49:07.072" v="7694" actId="478"/>
          <ac:picMkLst>
            <pc:docMk/>
            <pc:sldMk cId="439511839" sldId="627"/>
            <ac:picMk id="4" creationId="{A55120DA-8BF3-4EBF-83CB-84CE2DE9488B}"/>
          </ac:picMkLst>
        </pc:picChg>
      </pc:sldChg>
      <pc:sldChg chg="modSp add mod">
        <pc:chgData name="Tomáš Marek" userId="53742ee9-ccb9-420c-8223-d05f90d8c1c3" providerId="ADAL" clId="{294F904D-713F-4668-9F81-26F5A75B6277}" dt="2021-04-30T06:50:52.727" v="7856" actId="2711"/>
        <pc:sldMkLst>
          <pc:docMk/>
          <pc:sldMk cId="1628565294" sldId="628"/>
        </pc:sldMkLst>
        <pc:spChg chg="mod">
          <ac:chgData name="Tomáš Marek" userId="53742ee9-ccb9-420c-8223-d05f90d8c1c3" providerId="ADAL" clId="{294F904D-713F-4668-9F81-26F5A75B6277}" dt="2021-04-30T06:50:52.727" v="7856" actId="2711"/>
          <ac:spMkLst>
            <pc:docMk/>
            <pc:sldMk cId="1628565294" sldId="628"/>
            <ac:spMk id="8" creationId="{7AD049E8-AE6E-43B5-95F3-68E83E880FC3}"/>
          </ac:spMkLst>
        </pc:spChg>
      </pc:sldChg>
      <pc:sldChg chg="modSp add mod modNotesTx">
        <pc:chgData name="Tomáš Marek" userId="53742ee9-ccb9-420c-8223-d05f90d8c1c3" providerId="ADAL" clId="{294F904D-713F-4668-9F81-26F5A75B6277}" dt="2021-04-30T06:54:56.563" v="7978" actId="20577"/>
        <pc:sldMkLst>
          <pc:docMk/>
          <pc:sldMk cId="4155793429" sldId="629"/>
        </pc:sldMkLst>
        <pc:spChg chg="mod">
          <ac:chgData name="Tomáš Marek" userId="53742ee9-ccb9-420c-8223-d05f90d8c1c3" providerId="ADAL" clId="{294F904D-713F-4668-9F81-26F5A75B6277}" dt="2021-04-30T06:54:47.356" v="7976" actId="2711"/>
          <ac:spMkLst>
            <pc:docMk/>
            <pc:sldMk cId="4155793429" sldId="629"/>
            <ac:spMk id="8" creationId="{7AD049E8-AE6E-43B5-95F3-68E83E880FC3}"/>
          </ac:spMkLst>
        </pc:spChg>
      </pc:sldChg>
      <pc:sldChg chg="modSp add mod modNotesTx">
        <pc:chgData name="Tomáš Marek" userId="53742ee9-ccb9-420c-8223-d05f90d8c1c3" providerId="ADAL" clId="{294F904D-713F-4668-9F81-26F5A75B6277}" dt="2021-04-30T06:58:39.112" v="8096" actId="20577"/>
        <pc:sldMkLst>
          <pc:docMk/>
          <pc:sldMk cId="1331416839" sldId="630"/>
        </pc:sldMkLst>
        <pc:spChg chg="mod">
          <ac:chgData name="Tomáš Marek" userId="53742ee9-ccb9-420c-8223-d05f90d8c1c3" providerId="ADAL" clId="{294F904D-713F-4668-9F81-26F5A75B6277}" dt="2021-04-30T06:57:59.546" v="8095" actId="2711"/>
          <ac:spMkLst>
            <pc:docMk/>
            <pc:sldMk cId="1331416839" sldId="630"/>
            <ac:spMk id="8" creationId="{7AD049E8-AE6E-43B5-95F3-68E83E880FC3}"/>
          </ac:spMkLst>
        </pc:spChg>
      </pc:sldChg>
      <pc:sldChg chg="addSp delSp modSp new del mod">
        <pc:chgData name="Tomáš Marek" userId="53742ee9-ccb9-420c-8223-d05f90d8c1c3" providerId="ADAL" clId="{294F904D-713F-4668-9F81-26F5A75B6277}" dt="2021-04-30T07:10:07.053" v="8382" actId="47"/>
        <pc:sldMkLst>
          <pc:docMk/>
          <pc:sldMk cId="1757410550" sldId="631"/>
        </pc:sldMkLst>
        <pc:picChg chg="add del mod">
          <ac:chgData name="Tomáš Marek" userId="53742ee9-ccb9-420c-8223-d05f90d8c1c3" providerId="ADAL" clId="{294F904D-713F-4668-9F81-26F5A75B6277}" dt="2021-04-30T07:09:52.066" v="8378" actId="21"/>
          <ac:picMkLst>
            <pc:docMk/>
            <pc:sldMk cId="1757410550" sldId="631"/>
            <ac:picMk id="3" creationId="{C8A4937D-BCA2-438B-B198-6686F8E2DB04}"/>
          </ac:picMkLst>
        </pc:picChg>
        <pc:picChg chg="add del mod">
          <ac:chgData name="Tomáš Marek" userId="53742ee9-ccb9-420c-8223-d05f90d8c1c3" providerId="ADAL" clId="{294F904D-713F-4668-9F81-26F5A75B6277}" dt="2021-04-30T07:09:52.066" v="8378" actId="21"/>
          <ac:picMkLst>
            <pc:docMk/>
            <pc:sldMk cId="1757410550" sldId="631"/>
            <ac:picMk id="4" creationId="{5977670D-E877-4C6C-9B59-4F5BB6C03BD9}"/>
          </ac:picMkLst>
        </pc:picChg>
        <pc:picChg chg="add del mod">
          <ac:chgData name="Tomáš Marek" userId="53742ee9-ccb9-420c-8223-d05f90d8c1c3" providerId="ADAL" clId="{294F904D-713F-4668-9F81-26F5A75B6277}" dt="2021-04-30T07:09:48.711" v="8377" actId="478"/>
          <ac:picMkLst>
            <pc:docMk/>
            <pc:sldMk cId="1757410550" sldId="631"/>
            <ac:picMk id="6" creationId="{8450AA78-C099-48E0-AEED-DF6D711C2477}"/>
          </ac:picMkLst>
        </pc:picChg>
      </pc:sldChg>
    </pc:docChg>
  </pc:docChgLst>
  <pc:docChgLst>
    <pc:chgData name="Tomáš Marek" userId="53742ee9-ccb9-420c-8223-d05f90d8c1c3" providerId="ADAL" clId="{0FE5EB98-D36B-411B-945B-EAA5B3BF3BF1}"/>
    <pc:docChg chg="custSel addSld delSld modSld sldOrd">
      <pc:chgData name="Tomáš Marek" userId="53742ee9-ccb9-420c-8223-d05f90d8c1c3" providerId="ADAL" clId="{0FE5EB98-D36B-411B-945B-EAA5B3BF3BF1}" dt="2020-03-26T08:46:55.639" v="935" actId="20577"/>
      <pc:docMkLst>
        <pc:docMk/>
      </pc:docMkLst>
      <pc:sldChg chg="add">
        <pc:chgData name="Tomáš Marek" userId="53742ee9-ccb9-420c-8223-d05f90d8c1c3" providerId="ADAL" clId="{0FE5EB98-D36B-411B-945B-EAA5B3BF3BF1}" dt="2020-03-25T11:14:10.993" v="101"/>
        <pc:sldMkLst>
          <pc:docMk/>
          <pc:sldMk cId="3122460099" sldId="257"/>
        </pc:sldMkLst>
      </pc:sldChg>
      <pc:sldChg chg="add">
        <pc:chgData name="Tomáš Marek" userId="53742ee9-ccb9-420c-8223-d05f90d8c1c3" providerId="ADAL" clId="{0FE5EB98-D36B-411B-945B-EAA5B3BF3BF1}" dt="2020-03-25T11:14:10.993" v="101"/>
        <pc:sldMkLst>
          <pc:docMk/>
          <pc:sldMk cId="1282339211" sldId="258"/>
        </pc:sldMkLst>
      </pc:sldChg>
      <pc:sldChg chg="add">
        <pc:chgData name="Tomáš Marek" userId="53742ee9-ccb9-420c-8223-d05f90d8c1c3" providerId="ADAL" clId="{0FE5EB98-D36B-411B-945B-EAA5B3BF3BF1}" dt="2020-03-25T11:14:10.993" v="101"/>
        <pc:sldMkLst>
          <pc:docMk/>
          <pc:sldMk cId="732796984" sldId="260"/>
        </pc:sldMkLst>
      </pc:sldChg>
      <pc:sldChg chg="add">
        <pc:chgData name="Tomáš Marek" userId="53742ee9-ccb9-420c-8223-d05f90d8c1c3" providerId="ADAL" clId="{0FE5EB98-D36B-411B-945B-EAA5B3BF3BF1}" dt="2020-03-25T11:14:10.993" v="101"/>
        <pc:sldMkLst>
          <pc:docMk/>
          <pc:sldMk cId="1246388415" sldId="263"/>
        </pc:sldMkLst>
      </pc:sldChg>
      <pc:sldChg chg="add">
        <pc:chgData name="Tomáš Marek" userId="53742ee9-ccb9-420c-8223-d05f90d8c1c3" providerId="ADAL" clId="{0FE5EB98-D36B-411B-945B-EAA5B3BF3BF1}" dt="2020-03-25T11:14:10.993" v="101"/>
        <pc:sldMkLst>
          <pc:docMk/>
          <pc:sldMk cId="3709673798" sldId="264"/>
        </pc:sldMkLst>
      </pc:sldChg>
      <pc:sldChg chg="add">
        <pc:chgData name="Tomáš Marek" userId="53742ee9-ccb9-420c-8223-d05f90d8c1c3" providerId="ADAL" clId="{0FE5EB98-D36B-411B-945B-EAA5B3BF3BF1}" dt="2020-03-25T11:14:10.993" v="101"/>
        <pc:sldMkLst>
          <pc:docMk/>
          <pc:sldMk cId="1693723812" sldId="266"/>
        </pc:sldMkLst>
      </pc:sldChg>
      <pc:sldChg chg="add">
        <pc:chgData name="Tomáš Marek" userId="53742ee9-ccb9-420c-8223-d05f90d8c1c3" providerId="ADAL" clId="{0FE5EB98-D36B-411B-945B-EAA5B3BF3BF1}" dt="2020-03-25T11:14:10.993" v="101"/>
        <pc:sldMkLst>
          <pc:docMk/>
          <pc:sldMk cId="113243514" sldId="269"/>
        </pc:sldMkLst>
      </pc:sldChg>
      <pc:sldChg chg="add">
        <pc:chgData name="Tomáš Marek" userId="53742ee9-ccb9-420c-8223-d05f90d8c1c3" providerId="ADAL" clId="{0FE5EB98-D36B-411B-945B-EAA5B3BF3BF1}" dt="2020-03-25T11:14:10.993" v="101"/>
        <pc:sldMkLst>
          <pc:docMk/>
          <pc:sldMk cId="1432455998" sldId="270"/>
        </pc:sldMkLst>
      </pc:sldChg>
      <pc:sldChg chg="modSp add mod setBg">
        <pc:chgData name="Tomáš Marek" userId="53742ee9-ccb9-420c-8223-d05f90d8c1c3" providerId="ADAL" clId="{0FE5EB98-D36B-411B-945B-EAA5B3BF3BF1}" dt="2020-03-26T08:39:23.602" v="519" actId="5793"/>
        <pc:sldMkLst>
          <pc:docMk/>
          <pc:sldMk cId="3019423403" sldId="271"/>
        </pc:sldMkLst>
        <pc:spChg chg="mod">
          <ac:chgData name="Tomáš Marek" userId="53742ee9-ccb9-420c-8223-d05f90d8c1c3" providerId="ADAL" clId="{0FE5EB98-D36B-411B-945B-EAA5B3BF3BF1}" dt="2020-03-26T08:39:18.257" v="517" actId="20577"/>
          <ac:spMkLst>
            <pc:docMk/>
            <pc:sldMk cId="3019423403" sldId="271"/>
            <ac:spMk id="2" creationId="{BF89F2A3-F153-4934-A60B-A82B8F9C4473}"/>
          </ac:spMkLst>
        </pc:spChg>
        <pc:spChg chg="mod">
          <ac:chgData name="Tomáš Marek" userId="53742ee9-ccb9-420c-8223-d05f90d8c1c3" providerId="ADAL" clId="{0FE5EB98-D36B-411B-945B-EAA5B3BF3BF1}" dt="2020-03-26T08:39:23.602" v="519" actId="5793"/>
          <ac:spMkLst>
            <pc:docMk/>
            <pc:sldMk cId="3019423403" sldId="271"/>
            <ac:spMk id="3" creationId="{2B75E688-C41C-4658-98C2-EDC84DB7209F}"/>
          </ac:spMkLst>
        </pc:spChg>
      </pc:sldChg>
      <pc:sldChg chg="del">
        <pc:chgData name="Tomáš Marek" userId="53742ee9-ccb9-420c-8223-d05f90d8c1c3" providerId="ADAL" clId="{0FE5EB98-D36B-411B-945B-EAA5B3BF3BF1}" dt="2020-03-25T11:12:09.733" v="31" actId="47"/>
        <pc:sldMkLst>
          <pc:docMk/>
          <pc:sldMk cId="2198294557" sldId="278"/>
        </pc:sldMkLst>
      </pc:sldChg>
      <pc:sldChg chg="add">
        <pc:chgData name="Tomáš Marek" userId="53742ee9-ccb9-420c-8223-d05f90d8c1c3" providerId="ADAL" clId="{0FE5EB98-D36B-411B-945B-EAA5B3BF3BF1}" dt="2020-03-25T11:14:10.993" v="101"/>
        <pc:sldMkLst>
          <pc:docMk/>
          <pc:sldMk cId="1030307682" sldId="279"/>
        </pc:sldMkLst>
      </pc:sldChg>
      <pc:sldChg chg="add">
        <pc:chgData name="Tomáš Marek" userId="53742ee9-ccb9-420c-8223-d05f90d8c1c3" providerId="ADAL" clId="{0FE5EB98-D36B-411B-945B-EAA5B3BF3BF1}" dt="2020-03-25T11:14:10.993" v="101"/>
        <pc:sldMkLst>
          <pc:docMk/>
          <pc:sldMk cId="4161447495" sldId="280"/>
        </pc:sldMkLst>
      </pc:sldChg>
      <pc:sldChg chg="add">
        <pc:chgData name="Tomáš Marek" userId="53742ee9-ccb9-420c-8223-d05f90d8c1c3" providerId="ADAL" clId="{0FE5EB98-D36B-411B-945B-EAA5B3BF3BF1}" dt="2020-03-25T11:14:10.993" v="101"/>
        <pc:sldMkLst>
          <pc:docMk/>
          <pc:sldMk cId="1495604712" sldId="281"/>
        </pc:sldMkLst>
      </pc:sldChg>
      <pc:sldChg chg="add">
        <pc:chgData name="Tomáš Marek" userId="53742ee9-ccb9-420c-8223-d05f90d8c1c3" providerId="ADAL" clId="{0FE5EB98-D36B-411B-945B-EAA5B3BF3BF1}" dt="2020-03-25T11:14:10.993" v="101"/>
        <pc:sldMkLst>
          <pc:docMk/>
          <pc:sldMk cId="273224479" sldId="282"/>
        </pc:sldMkLst>
      </pc:sldChg>
      <pc:sldChg chg="add">
        <pc:chgData name="Tomáš Marek" userId="53742ee9-ccb9-420c-8223-d05f90d8c1c3" providerId="ADAL" clId="{0FE5EB98-D36B-411B-945B-EAA5B3BF3BF1}" dt="2020-03-25T11:14:10.993" v="101"/>
        <pc:sldMkLst>
          <pc:docMk/>
          <pc:sldMk cId="996086131" sldId="283"/>
        </pc:sldMkLst>
      </pc:sldChg>
      <pc:sldChg chg="add">
        <pc:chgData name="Tomáš Marek" userId="53742ee9-ccb9-420c-8223-d05f90d8c1c3" providerId="ADAL" clId="{0FE5EB98-D36B-411B-945B-EAA5B3BF3BF1}" dt="2020-03-25T11:14:10.993" v="101"/>
        <pc:sldMkLst>
          <pc:docMk/>
          <pc:sldMk cId="2838258633" sldId="287"/>
        </pc:sldMkLst>
      </pc:sldChg>
      <pc:sldChg chg="add">
        <pc:chgData name="Tomáš Marek" userId="53742ee9-ccb9-420c-8223-d05f90d8c1c3" providerId="ADAL" clId="{0FE5EB98-D36B-411B-945B-EAA5B3BF3BF1}" dt="2020-03-25T11:14:10.993" v="101"/>
        <pc:sldMkLst>
          <pc:docMk/>
          <pc:sldMk cId="3810149156" sldId="289"/>
        </pc:sldMkLst>
      </pc:sldChg>
      <pc:sldChg chg="modSp add mod">
        <pc:chgData name="Tomáš Marek" userId="53742ee9-ccb9-420c-8223-d05f90d8c1c3" providerId="ADAL" clId="{0FE5EB98-D36B-411B-945B-EAA5B3BF3BF1}" dt="2020-03-26T08:44:16.590" v="866" actId="20577"/>
        <pc:sldMkLst>
          <pc:docMk/>
          <pc:sldMk cId="339780466" sldId="290"/>
        </pc:sldMkLst>
        <pc:spChg chg="mod">
          <ac:chgData name="Tomáš Marek" userId="53742ee9-ccb9-420c-8223-d05f90d8c1c3" providerId="ADAL" clId="{0FE5EB98-D36B-411B-945B-EAA5B3BF3BF1}" dt="2020-03-26T08:44:16.590" v="866" actId="20577"/>
          <ac:spMkLst>
            <pc:docMk/>
            <pc:sldMk cId="339780466" sldId="290"/>
            <ac:spMk id="3" creationId="{B66087BF-B983-43A3-BC73-0E6139D4442F}"/>
          </ac:spMkLst>
        </pc:spChg>
      </pc:sldChg>
      <pc:sldChg chg="add">
        <pc:chgData name="Tomáš Marek" userId="53742ee9-ccb9-420c-8223-d05f90d8c1c3" providerId="ADAL" clId="{0FE5EB98-D36B-411B-945B-EAA5B3BF3BF1}" dt="2020-03-25T11:14:10.993" v="101"/>
        <pc:sldMkLst>
          <pc:docMk/>
          <pc:sldMk cId="3659038734" sldId="291"/>
        </pc:sldMkLst>
      </pc:sldChg>
      <pc:sldChg chg="modSp add mod">
        <pc:chgData name="Tomáš Marek" userId="53742ee9-ccb9-420c-8223-d05f90d8c1c3" providerId="ADAL" clId="{0FE5EB98-D36B-411B-945B-EAA5B3BF3BF1}" dt="2020-03-26T08:44:23.873" v="877" actId="20577"/>
        <pc:sldMkLst>
          <pc:docMk/>
          <pc:sldMk cId="1214590562" sldId="293"/>
        </pc:sldMkLst>
        <pc:spChg chg="mod">
          <ac:chgData name="Tomáš Marek" userId="53742ee9-ccb9-420c-8223-d05f90d8c1c3" providerId="ADAL" clId="{0FE5EB98-D36B-411B-945B-EAA5B3BF3BF1}" dt="2020-03-26T08:44:23.873" v="877" actId="20577"/>
          <ac:spMkLst>
            <pc:docMk/>
            <pc:sldMk cId="1214590562" sldId="293"/>
            <ac:spMk id="2" creationId="{64C57EF4-37A1-4C25-A567-A1021D8DB3AE}"/>
          </ac:spMkLst>
        </pc:spChg>
      </pc:sldChg>
      <pc:sldChg chg="del">
        <pc:chgData name="Tomáš Marek" userId="53742ee9-ccb9-420c-8223-d05f90d8c1c3" providerId="ADAL" clId="{0FE5EB98-D36B-411B-945B-EAA5B3BF3BF1}" dt="2020-03-25T11:12:09.733" v="31" actId="47"/>
        <pc:sldMkLst>
          <pc:docMk/>
          <pc:sldMk cId="1207196088" sldId="302"/>
        </pc:sldMkLst>
      </pc:sldChg>
      <pc:sldChg chg="del">
        <pc:chgData name="Tomáš Marek" userId="53742ee9-ccb9-420c-8223-d05f90d8c1c3" providerId="ADAL" clId="{0FE5EB98-D36B-411B-945B-EAA5B3BF3BF1}" dt="2020-03-25T11:12:09.733" v="31" actId="47"/>
        <pc:sldMkLst>
          <pc:docMk/>
          <pc:sldMk cId="3071789045" sldId="304"/>
        </pc:sldMkLst>
      </pc:sldChg>
      <pc:sldChg chg="del">
        <pc:chgData name="Tomáš Marek" userId="53742ee9-ccb9-420c-8223-d05f90d8c1c3" providerId="ADAL" clId="{0FE5EB98-D36B-411B-945B-EAA5B3BF3BF1}" dt="2020-03-25T11:12:09.733" v="31" actId="47"/>
        <pc:sldMkLst>
          <pc:docMk/>
          <pc:sldMk cId="2906386342" sldId="306"/>
        </pc:sldMkLst>
      </pc:sldChg>
      <pc:sldChg chg="del">
        <pc:chgData name="Tomáš Marek" userId="53742ee9-ccb9-420c-8223-d05f90d8c1c3" providerId="ADAL" clId="{0FE5EB98-D36B-411B-945B-EAA5B3BF3BF1}" dt="2020-03-25T11:12:09.733" v="31" actId="47"/>
        <pc:sldMkLst>
          <pc:docMk/>
          <pc:sldMk cId="1593217219" sldId="309"/>
        </pc:sldMkLst>
      </pc:sldChg>
      <pc:sldChg chg="del">
        <pc:chgData name="Tomáš Marek" userId="53742ee9-ccb9-420c-8223-d05f90d8c1c3" providerId="ADAL" clId="{0FE5EB98-D36B-411B-945B-EAA5B3BF3BF1}" dt="2020-03-25T11:12:09.733" v="31" actId="47"/>
        <pc:sldMkLst>
          <pc:docMk/>
          <pc:sldMk cId="327069703" sldId="311"/>
        </pc:sldMkLst>
      </pc:sldChg>
      <pc:sldChg chg="del">
        <pc:chgData name="Tomáš Marek" userId="53742ee9-ccb9-420c-8223-d05f90d8c1c3" providerId="ADAL" clId="{0FE5EB98-D36B-411B-945B-EAA5B3BF3BF1}" dt="2020-03-25T11:12:09.733" v="31" actId="47"/>
        <pc:sldMkLst>
          <pc:docMk/>
          <pc:sldMk cId="2761223701" sldId="312"/>
        </pc:sldMkLst>
      </pc:sldChg>
      <pc:sldChg chg="del">
        <pc:chgData name="Tomáš Marek" userId="53742ee9-ccb9-420c-8223-d05f90d8c1c3" providerId="ADAL" clId="{0FE5EB98-D36B-411B-945B-EAA5B3BF3BF1}" dt="2020-03-25T11:12:09.733" v="31" actId="47"/>
        <pc:sldMkLst>
          <pc:docMk/>
          <pc:sldMk cId="418651594" sldId="313"/>
        </pc:sldMkLst>
      </pc:sldChg>
      <pc:sldChg chg="del">
        <pc:chgData name="Tomáš Marek" userId="53742ee9-ccb9-420c-8223-d05f90d8c1c3" providerId="ADAL" clId="{0FE5EB98-D36B-411B-945B-EAA5B3BF3BF1}" dt="2020-03-25T11:12:09.733" v="31" actId="47"/>
        <pc:sldMkLst>
          <pc:docMk/>
          <pc:sldMk cId="4077635579" sldId="379"/>
        </pc:sldMkLst>
      </pc:sldChg>
      <pc:sldChg chg="del">
        <pc:chgData name="Tomáš Marek" userId="53742ee9-ccb9-420c-8223-d05f90d8c1c3" providerId="ADAL" clId="{0FE5EB98-D36B-411B-945B-EAA5B3BF3BF1}" dt="2020-03-25T11:12:09.733" v="31" actId="47"/>
        <pc:sldMkLst>
          <pc:docMk/>
          <pc:sldMk cId="1783430792" sldId="381"/>
        </pc:sldMkLst>
      </pc:sldChg>
      <pc:sldChg chg="del">
        <pc:chgData name="Tomáš Marek" userId="53742ee9-ccb9-420c-8223-d05f90d8c1c3" providerId="ADAL" clId="{0FE5EB98-D36B-411B-945B-EAA5B3BF3BF1}" dt="2020-03-25T11:12:09.733" v="31" actId="47"/>
        <pc:sldMkLst>
          <pc:docMk/>
          <pc:sldMk cId="202767949" sldId="383"/>
        </pc:sldMkLst>
      </pc:sldChg>
      <pc:sldChg chg="del">
        <pc:chgData name="Tomáš Marek" userId="53742ee9-ccb9-420c-8223-d05f90d8c1c3" providerId="ADAL" clId="{0FE5EB98-D36B-411B-945B-EAA5B3BF3BF1}" dt="2020-03-25T11:12:09.733" v="31" actId="47"/>
        <pc:sldMkLst>
          <pc:docMk/>
          <pc:sldMk cId="2696040523" sldId="384"/>
        </pc:sldMkLst>
      </pc:sldChg>
      <pc:sldChg chg="del">
        <pc:chgData name="Tomáš Marek" userId="53742ee9-ccb9-420c-8223-d05f90d8c1c3" providerId="ADAL" clId="{0FE5EB98-D36B-411B-945B-EAA5B3BF3BF1}" dt="2020-03-25T11:12:09.733" v="31" actId="47"/>
        <pc:sldMkLst>
          <pc:docMk/>
          <pc:sldMk cId="3640450256" sldId="385"/>
        </pc:sldMkLst>
      </pc:sldChg>
      <pc:sldChg chg="del">
        <pc:chgData name="Tomáš Marek" userId="53742ee9-ccb9-420c-8223-d05f90d8c1c3" providerId="ADAL" clId="{0FE5EB98-D36B-411B-945B-EAA5B3BF3BF1}" dt="2020-03-25T11:12:09.733" v="31" actId="47"/>
        <pc:sldMkLst>
          <pc:docMk/>
          <pc:sldMk cId="1707817068" sldId="386"/>
        </pc:sldMkLst>
      </pc:sldChg>
      <pc:sldChg chg="del">
        <pc:chgData name="Tomáš Marek" userId="53742ee9-ccb9-420c-8223-d05f90d8c1c3" providerId="ADAL" clId="{0FE5EB98-D36B-411B-945B-EAA5B3BF3BF1}" dt="2020-03-25T11:12:09.733" v="31" actId="47"/>
        <pc:sldMkLst>
          <pc:docMk/>
          <pc:sldMk cId="3348777994" sldId="387"/>
        </pc:sldMkLst>
      </pc:sldChg>
      <pc:sldChg chg="del">
        <pc:chgData name="Tomáš Marek" userId="53742ee9-ccb9-420c-8223-d05f90d8c1c3" providerId="ADAL" clId="{0FE5EB98-D36B-411B-945B-EAA5B3BF3BF1}" dt="2020-03-25T11:12:09.733" v="31" actId="47"/>
        <pc:sldMkLst>
          <pc:docMk/>
          <pc:sldMk cId="0" sldId="388"/>
        </pc:sldMkLst>
      </pc:sldChg>
      <pc:sldChg chg="del">
        <pc:chgData name="Tomáš Marek" userId="53742ee9-ccb9-420c-8223-d05f90d8c1c3" providerId="ADAL" clId="{0FE5EB98-D36B-411B-945B-EAA5B3BF3BF1}" dt="2020-03-25T11:12:09.733" v="31" actId="47"/>
        <pc:sldMkLst>
          <pc:docMk/>
          <pc:sldMk cId="0" sldId="389"/>
        </pc:sldMkLst>
      </pc:sldChg>
      <pc:sldChg chg="del">
        <pc:chgData name="Tomáš Marek" userId="53742ee9-ccb9-420c-8223-d05f90d8c1c3" providerId="ADAL" clId="{0FE5EB98-D36B-411B-945B-EAA5B3BF3BF1}" dt="2020-03-25T11:12:09.733" v="31" actId="47"/>
        <pc:sldMkLst>
          <pc:docMk/>
          <pc:sldMk cId="0" sldId="390"/>
        </pc:sldMkLst>
      </pc:sldChg>
      <pc:sldChg chg="del">
        <pc:chgData name="Tomáš Marek" userId="53742ee9-ccb9-420c-8223-d05f90d8c1c3" providerId="ADAL" clId="{0FE5EB98-D36B-411B-945B-EAA5B3BF3BF1}" dt="2020-03-25T11:12:09.733" v="31" actId="47"/>
        <pc:sldMkLst>
          <pc:docMk/>
          <pc:sldMk cId="0" sldId="392"/>
        </pc:sldMkLst>
      </pc:sldChg>
      <pc:sldChg chg="del">
        <pc:chgData name="Tomáš Marek" userId="53742ee9-ccb9-420c-8223-d05f90d8c1c3" providerId="ADAL" clId="{0FE5EB98-D36B-411B-945B-EAA5B3BF3BF1}" dt="2020-03-25T11:12:09.733" v="31" actId="47"/>
        <pc:sldMkLst>
          <pc:docMk/>
          <pc:sldMk cId="4238858594" sldId="398"/>
        </pc:sldMkLst>
      </pc:sldChg>
      <pc:sldChg chg="del">
        <pc:chgData name="Tomáš Marek" userId="53742ee9-ccb9-420c-8223-d05f90d8c1c3" providerId="ADAL" clId="{0FE5EB98-D36B-411B-945B-EAA5B3BF3BF1}" dt="2020-03-25T11:12:09.733" v="31" actId="47"/>
        <pc:sldMkLst>
          <pc:docMk/>
          <pc:sldMk cId="224158925" sldId="400"/>
        </pc:sldMkLst>
      </pc:sldChg>
      <pc:sldChg chg="del">
        <pc:chgData name="Tomáš Marek" userId="53742ee9-ccb9-420c-8223-d05f90d8c1c3" providerId="ADAL" clId="{0FE5EB98-D36B-411B-945B-EAA5B3BF3BF1}" dt="2020-03-25T11:12:09.733" v="31" actId="47"/>
        <pc:sldMkLst>
          <pc:docMk/>
          <pc:sldMk cId="1388247369" sldId="405"/>
        </pc:sldMkLst>
      </pc:sldChg>
      <pc:sldChg chg="del">
        <pc:chgData name="Tomáš Marek" userId="53742ee9-ccb9-420c-8223-d05f90d8c1c3" providerId="ADAL" clId="{0FE5EB98-D36B-411B-945B-EAA5B3BF3BF1}" dt="2020-03-25T11:12:09.733" v="31" actId="47"/>
        <pc:sldMkLst>
          <pc:docMk/>
          <pc:sldMk cId="2150043075" sldId="413"/>
        </pc:sldMkLst>
      </pc:sldChg>
      <pc:sldChg chg="del">
        <pc:chgData name="Tomáš Marek" userId="53742ee9-ccb9-420c-8223-d05f90d8c1c3" providerId="ADAL" clId="{0FE5EB98-D36B-411B-945B-EAA5B3BF3BF1}" dt="2020-03-25T11:12:09.733" v="31" actId="47"/>
        <pc:sldMkLst>
          <pc:docMk/>
          <pc:sldMk cId="4259345329" sldId="414"/>
        </pc:sldMkLst>
      </pc:sldChg>
      <pc:sldChg chg="del">
        <pc:chgData name="Tomáš Marek" userId="53742ee9-ccb9-420c-8223-d05f90d8c1c3" providerId="ADAL" clId="{0FE5EB98-D36B-411B-945B-EAA5B3BF3BF1}" dt="2020-03-25T11:12:09.733" v="31" actId="47"/>
        <pc:sldMkLst>
          <pc:docMk/>
          <pc:sldMk cId="1353692644" sldId="417"/>
        </pc:sldMkLst>
      </pc:sldChg>
      <pc:sldChg chg="del">
        <pc:chgData name="Tomáš Marek" userId="53742ee9-ccb9-420c-8223-d05f90d8c1c3" providerId="ADAL" clId="{0FE5EB98-D36B-411B-945B-EAA5B3BF3BF1}" dt="2020-03-25T11:12:09.733" v="31" actId="47"/>
        <pc:sldMkLst>
          <pc:docMk/>
          <pc:sldMk cId="4268591981" sldId="418"/>
        </pc:sldMkLst>
      </pc:sldChg>
      <pc:sldChg chg="del">
        <pc:chgData name="Tomáš Marek" userId="53742ee9-ccb9-420c-8223-d05f90d8c1c3" providerId="ADAL" clId="{0FE5EB98-D36B-411B-945B-EAA5B3BF3BF1}" dt="2020-03-25T11:12:09.733" v="31" actId="47"/>
        <pc:sldMkLst>
          <pc:docMk/>
          <pc:sldMk cId="637312077" sldId="506"/>
        </pc:sldMkLst>
      </pc:sldChg>
      <pc:sldChg chg="add">
        <pc:chgData name="Tomáš Marek" userId="53742ee9-ccb9-420c-8223-d05f90d8c1c3" providerId="ADAL" clId="{0FE5EB98-D36B-411B-945B-EAA5B3BF3BF1}" dt="2020-03-25T11:14:10.993" v="101"/>
        <pc:sldMkLst>
          <pc:docMk/>
          <pc:sldMk cId="823434233" sldId="517"/>
        </pc:sldMkLst>
      </pc:sldChg>
      <pc:sldChg chg="add setBg">
        <pc:chgData name="Tomáš Marek" userId="53742ee9-ccb9-420c-8223-d05f90d8c1c3" providerId="ADAL" clId="{0FE5EB98-D36B-411B-945B-EAA5B3BF3BF1}" dt="2020-03-25T11:14:10.993" v="101"/>
        <pc:sldMkLst>
          <pc:docMk/>
          <pc:sldMk cId="2411841590" sldId="521"/>
        </pc:sldMkLst>
      </pc:sldChg>
      <pc:sldChg chg="modSp add mod ord setBg">
        <pc:chgData name="Tomáš Marek" userId="53742ee9-ccb9-420c-8223-d05f90d8c1c3" providerId="ADAL" clId="{0FE5EB98-D36B-411B-945B-EAA5B3BF3BF1}" dt="2020-03-26T08:43:15.633" v="841"/>
        <pc:sldMkLst>
          <pc:docMk/>
          <pc:sldMk cId="933174507" sldId="522"/>
        </pc:sldMkLst>
        <pc:spChg chg="mod">
          <ac:chgData name="Tomáš Marek" userId="53742ee9-ccb9-420c-8223-d05f90d8c1c3" providerId="ADAL" clId="{0FE5EB98-D36B-411B-945B-EAA5B3BF3BF1}" dt="2020-03-26T08:38:43.825" v="466" actId="20577"/>
          <ac:spMkLst>
            <pc:docMk/>
            <pc:sldMk cId="933174507" sldId="522"/>
            <ac:spMk id="2" creationId="{3E803907-B638-4032-B429-1F4BF5AE3DD2}"/>
          </ac:spMkLst>
        </pc:spChg>
      </pc:sldChg>
      <pc:sldChg chg="modSp mod">
        <pc:chgData name="Tomáš Marek" userId="53742ee9-ccb9-420c-8223-d05f90d8c1c3" providerId="ADAL" clId="{0FE5EB98-D36B-411B-945B-EAA5B3BF3BF1}" dt="2020-03-25T11:12:03.678" v="30" actId="20577"/>
        <pc:sldMkLst>
          <pc:docMk/>
          <pc:sldMk cId="478216488" sldId="527"/>
        </pc:sldMkLst>
        <pc:spChg chg="mod">
          <ac:chgData name="Tomáš Marek" userId="53742ee9-ccb9-420c-8223-d05f90d8c1c3" providerId="ADAL" clId="{0FE5EB98-D36B-411B-945B-EAA5B3BF3BF1}" dt="2020-03-25T11:12:03.678" v="30" actId="20577"/>
          <ac:spMkLst>
            <pc:docMk/>
            <pc:sldMk cId="478216488" sldId="527"/>
            <ac:spMk id="3" creationId="{ED7B73D7-7718-4864-83BF-4A4A630DA977}"/>
          </ac:spMkLst>
        </pc:spChg>
      </pc:sldChg>
      <pc:sldChg chg="del">
        <pc:chgData name="Tomáš Marek" userId="53742ee9-ccb9-420c-8223-d05f90d8c1c3" providerId="ADAL" clId="{0FE5EB98-D36B-411B-945B-EAA5B3BF3BF1}" dt="2020-03-25T11:12:09.733" v="31" actId="47"/>
        <pc:sldMkLst>
          <pc:docMk/>
          <pc:sldMk cId="1141932733" sldId="528"/>
        </pc:sldMkLst>
      </pc:sldChg>
      <pc:sldChg chg="del">
        <pc:chgData name="Tomáš Marek" userId="53742ee9-ccb9-420c-8223-d05f90d8c1c3" providerId="ADAL" clId="{0FE5EB98-D36B-411B-945B-EAA5B3BF3BF1}" dt="2020-03-25T11:12:09.733" v="31" actId="47"/>
        <pc:sldMkLst>
          <pc:docMk/>
          <pc:sldMk cId="705148809" sldId="529"/>
        </pc:sldMkLst>
      </pc:sldChg>
      <pc:sldChg chg="del">
        <pc:chgData name="Tomáš Marek" userId="53742ee9-ccb9-420c-8223-d05f90d8c1c3" providerId="ADAL" clId="{0FE5EB98-D36B-411B-945B-EAA5B3BF3BF1}" dt="2020-03-25T11:12:09.733" v="31" actId="47"/>
        <pc:sldMkLst>
          <pc:docMk/>
          <pc:sldMk cId="127369411" sldId="530"/>
        </pc:sldMkLst>
      </pc:sldChg>
      <pc:sldChg chg="del">
        <pc:chgData name="Tomáš Marek" userId="53742ee9-ccb9-420c-8223-d05f90d8c1c3" providerId="ADAL" clId="{0FE5EB98-D36B-411B-945B-EAA5B3BF3BF1}" dt="2020-03-25T11:12:09.733" v="31" actId="47"/>
        <pc:sldMkLst>
          <pc:docMk/>
          <pc:sldMk cId="666802941" sldId="533"/>
        </pc:sldMkLst>
      </pc:sldChg>
      <pc:sldChg chg="del">
        <pc:chgData name="Tomáš Marek" userId="53742ee9-ccb9-420c-8223-d05f90d8c1c3" providerId="ADAL" clId="{0FE5EB98-D36B-411B-945B-EAA5B3BF3BF1}" dt="2020-03-25T11:12:09.733" v="31" actId="47"/>
        <pc:sldMkLst>
          <pc:docMk/>
          <pc:sldMk cId="1559207542" sldId="534"/>
        </pc:sldMkLst>
      </pc:sldChg>
      <pc:sldChg chg="del">
        <pc:chgData name="Tomáš Marek" userId="53742ee9-ccb9-420c-8223-d05f90d8c1c3" providerId="ADAL" clId="{0FE5EB98-D36B-411B-945B-EAA5B3BF3BF1}" dt="2020-03-25T11:12:09.733" v="31" actId="47"/>
        <pc:sldMkLst>
          <pc:docMk/>
          <pc:sldMk cId="3372007858" sldId="535"/>
        </pc:sldMkLst>
      </pc:sldChg>
      <pc:sldChg chg="del">
        <pc:chgData name="Tomáš Marek" userId="53742ee9-ccb9-420c-8223-d05f90d8c1c3" providerId="ADAL" clId="{0FE5EB98-D36B-411B-945B-EAA5B3BF3BF1}" dt="2020-03-25T11:12:09.733" v="31" actId="47"/>
        <pc:sldMkLst>
          <pc:docMk/>
          <pc:sldMk cId="3657629847" sldId="536"/>
        </pc:sldMkLst>
      </pc:sldChg>
      <pc:sldChg chg="del">
        <pc:chgData name="Tomáš Marek" userId="53742ee9-ccb9-420c-8223-d05f90d8c1c3" providerId="ADAL" clId="{0FE5EB98-D36B-411B-945B-EAA5B3BF3BF1}" dt="2020-03-25T11:12:09.733" v="31" actId="47"/>
        <pc:sldMkLst>
          <pc:docMk/>
          <pc:sldMk cId="2380603669" sldId="538"/>
        </pc:sldMkLst>
      </pc:sldChg>
      <pc:sldChg chg="modSp mod">
        <pc:chgData name="Tomáš Marek" userId="53742ee9-ccb9-420c-8223-d05f90d8c1c3" providerId="ADAL" clId="{0FE5EB98-D36B-411B-945B-EAA5B3BF3BF1}" dt="2020-03-26T08:46:55.639" v="935" actId="20577"/>
        <pc:sldMkLst>
          <pc:docMk/>
          <pc:sldMk cId="258683903" sldId="539"/>
        </pc:sldMkLst>
        <pc:spChg chg="mod">
          <ac:chgData name="Tomáš Marek" userId="53742ee9-ccb9-420c-8223-d05f90d8c1c3" providerId="ADAL" clId="{0FE5EB98-D36B-411B-945B-EAA5B3BF3BF1}" dt="2020-03-26T08:46:55.639" v="935" actId="20577"/>
          <ac:spMkLst>
            <pc:docMk/>
            <pc:sldMk cId="258683903" sldId="539"/>
            <ac:spMk id="3" creationId="{21737411-5E94-4252-9C33-24DB8F311902}"/>
          </ac:spMkLst>
        </pc:spChg>
      </pc:sldChg>
      <pc:sldChg chg="del">
        <pc:chgData name="Tomáš Marek" userId="53742ee9-ccb9-420c-8223-d05f90d8c1c3" providerId="ADAL" clId="{0FE5EB98-D36B-411B-945B-EAA5B3BF3BF1}" dt="2020-03-25T11:12:09.733" v="31" actId="47"/>
        <pc:sldMkLst>
          <pc:docMk/>
          <pc:sldMk cId="3907847789" sldId="540"/>
        </pc:sldMkLst>
      </pc:sldChg>
      <pc:sldChg chg="del">
        <pc:chgData name="Tomáš Marek" userId="53742ee9-ccb9-420c-8223-d05f90d8c1c3" providerId="ADAL" clId="{0FE5EB98-D36B-411B-945B-EAA5B3BF3BF1}" dt="2020-03-25T11:12:09.733" v="31" actId="47"/>
        <pc:sldMkLst>
          <pc:docMk/>
          <pc:sldMk cId="170480179" sldId="542"/>
        </pc:sldMkLst>
      </pc:sldChg>
      <pc:sldChg chg="del">
        <pc:chgData name="Tomáš Marek" userId="53742ee9-ccb9-420c-8223-d05f90d8c1c3" providerId="ADAL" clId="{0FE5EB98-D36B-411B-945B-EAA5B3BF3BF1}" dt="2020-03-25T11:12:09.733" v="31" actId="47"/>
        <pc:sldMkLst>
          <pc:docMk/>
          <pc:sldMk cId="964919835" sldId="543"/>
        </pc:sldMkLst>
      </pc:sldChg>
      <pc:sldChg chg="del">
        <pc:chgData name="Tomáš Marek" userId="53742ee9-ccb9-420c-8223-d05f90d8c1c3" providerId="ADAL" clId="{0FE5EB98-D36B-411B-945B-EAA5B3BF3BF1}" dt="2020-03-25T11:12:09.733" v="31" actId="47"/>
        <pc:sldMkLst>
          <pc:docMk/>
          <pc:sldMk cId="593726756" sldId="544"/>
        </pc:sldMkLst>
      </pc:sldChg>
      <pc:sldChg chg="add del">
        <pc:chgData name="Tomáš Marek" userId="53742ee9-ccb9-420c-8223-d05f90d8c1c3" providerId="ADAL" clId="{0FE5EB98-D36B-411B-945B-EAA5B3BF3BF1}" dt="2020-03-26T08:38:32.232" v="451" actId="47"/>
        <pc:sldMkLst>
          <pc:docMk/>
          <pc:sldMk cId="4286117580" sldId="546"/>
        </pc:sldMkLst>
      </pc:sldChg>
      <pc:sldChg chg="del">
        <pc:chgData name="Tomáš Marek" userId="53742ee9-ccb9-420c-8223-d05f90d8c1c3" providerId="ADAL" clId="{0FE5EB98-D36B-411B-945B-EAA5B3BF3BF1}" dt="2020-03-25T11:12:09.733" v="31" actId="47"/>
        <pc:sldMkLst>
          <pc:docMk/>
          <pc:sldMk cId="812000054" sldId="547"/>
        </pc:sldMkLst>
      </pc:sldChg>
      <pc:sldChg chg="add">
        <pc:chgData name="Tomáš Marek" userId="53742ee9-ccb9-420c-8223-d05f90d8c1c3" providerId="ADAL" clId="{0FE5EB98-D36B-411B-945B-EAA5B3BF3BF1}" dt="2020-03-25T11:14:10.993" v="101"/>
        <pc:sldMkLst>
          <pc:docMk/>
          <pc:sldMk cId="2571694733" sldId="547"/>
        </pc:sldMkLst>
      </pc:sldChg>
      <pc:sldChg chg="add">
        <pc:chgData name="Tomáš Marek" userId="53742ee9-ccb9-420c-8223-d05f90d8c1c3" providerId="ADAL" clId="{0FE5EB98-D36B-411B-945B-EAA5B3BF3BF1}" dt="2020-03-25T11:14:10.993" v="101"/>
        <pc:sldMkLst>
          <pc:docMk/>
          <pc:sldMk cId="156260332" sldId="548"/>
        </pc:sldMkLst>
      </pc:sldChg>
      <pc:sldChg chg="add">
        <pc:chgData name="Tomáš Marek" userId="53742ee9-ccb9-420c-8223-d05f90d8c1c3" providerId="ADAL" clId="{0FE5EB98-D36B-411B-945B-EAA5B3BF3BF1}" dt="2020-03-25T11:14:10.993" v="101"/>
        <pc:sldMkLst>
          <pc:docMk/>
          <pc:sldMk cId="1438921771" sldId="549"/>
        </pc:sldMkLst>
      </pc:sldChg>
      <pc:sldChg chg="del">
        <pc:chgData name="Tomáš Marek" userId="53742ee9-ccb9-420c-8223-d05f90d8c1c3" providerId="ADAL" clId="{0FE5EB98-D36B-411B-945B-EAA5B3BF3BF1}" dt="2020-03-25T11:12:09.733" v="31" actId="47"/>
        <pc:sldMkLst>
          <pc:docMk/>
          <pc:sldMk cId="2203887402" sldId="549"/>
        </pc:sldMkLst>
      </pc:sldChg>
      <pc:sldChg chg="add">
        <pc:chgData name="Tomáš Marek" userId="53742ee9-ccb9-420c-8223-d05f90d8c1c3" providerId="ADAL" clId="{0FE5EB98-D36B-411B-945B-EAA5B3BF3BF1}" dt="2020-03-25T11:14:10.993" v="101"/>
        <pc:sldMkLst>
          <pc:docMk/>
          <pc:sldMk cId="670402321" sldId="550"/>
        </pc:sldMkLst>
      </pc:sldChg>
      <pc:sldChg chg="del">
        <pc:chgData name="Tomáš Marek" userId="53742ee9-ccb9-420c-8223-d05f90d8c1c3" providerId="ADAL" clId="{0FE5EB98-D36B-411B-945B-EAA5B3BF3BF1}" dt="2020-03-25T11:12:09.733" v="31" actId="47"/>
        <pc:sldMkLst>
          <pc:docMk/>
          <pc:sldMk cId="1215096908" sldId="550"/>
        </pc:sldMkLst>
      </pc:sldChg>
      <pc:sldChg chg="del">
        <pc:chgData name="Tomáš Marek" userId="53742ee9-ccb9-420c-8223-d05f90d8c1c3" providerId="ADAL" clId="{0FE5EB98-D36B-411B-945B-EAA5B3BF3BF1}" dt="2020-03-25T11:12:09.733" v="31" actId="47"/>
        <pc:sldMkLst>
          <pc:docMk/>
          <pc:sldMk cId="1038249151" sldId="551"/>
        </pc:sldMkLst>
      </pc:sldChg>
      <pc:sldChg chg="add ord">
        <pc:chgData name="Tomáš Marek" userId="53742ee9-ccb9-420c-8223-d05f90d8c1c3" providerId="ADAL" clId="{0FE5EB98-D36B-411B-945B-EAA5B3BF3BF1}" dt="2020-03-25T12:35:38.238" v="145"/>
        <pc:sldMkLst>
          <pc:docMk/>
          <pc:sldMk cId="3341766230" sldId="551"/>
        </pc:sldMkLst>
      </pc:sldChg>
      <pc:sldChg chg="add">
        <pc:chgData name="Tomáš Marek" userId="53742ee9-ccb9-420c-8223-d05f90d8c1c3" providerId="ADAL" clId="{0FE5EB98-D36B-411B-945B-EAA5B3BF3BF1}" dt="2020-03-25T11:14:10.993" v="101"/>
        <pc:sldMkLst>
          <pc:docMk/>
          <pc:sldMk cId="676264233" sldId="552"/>
        </pc:sldMkLst>
      </pc:sldChg>
      <pc:sldChg chg="del">
        <pc:chgData name="Tomáš Marek" userId="53742ee9-ccb9-420c-8223-d05f90d8c1c3" providerId="ADAL" clId="{0FE5EB98-D36B-411B-945B-EAA5B3BF3BF1}" dt="2020-03-25T11:12:09.733" v="31" actId="47"/>
        <pc:sldMkLst>
          <pc:docMk/>
          <pc:sldMk cId="3897189927" sldId="552"/>
        </pc:sldMkLst>
      </pc:sldChg>
      <pc:sldChg chg="del">
        <pc:chgData name="Tomáš Marek" userId="53742ee9-ccb9-420c-8223-d05f90d8c1c3" providerId="ADAL" clId="{0FE5EB98-D36B-411B-945B-EAA5B3BF3BF1}" dt="2020-03-25T11:12:09.733" v="31" actId="47"/>
        <pc:sldMkLst>
          <pc:docMk/>
          <pc:sldMk cId="806100117" sldId="553"/>
        </pc:sldMkLst>
      </pc:sldChg>
      <pc:sldChg chg="add">
        <pc:chgData name="Tomáš Marek" userId="53742ee9-ccb9-420c-8223-d05f90d8c1c3" providerId="ADAL" clId="{0FE5EB98-D36B-411B-945B-EAA5B3BF3BF1}" dt="2020-03-25T11:14:10.993" v="101"/>
        <pc:sldMkLst>
          <pc:docMk/>
          <pc:sldMk cId="4179566428" sldId="553"/>
        </pc:sldMkLst>
      </pc:sldChg>
      <pc:sldChg chg="del">
        <pc:chgData name="Tomáš Marek" userId="53742ee9-ccb9-420c-8223-d05f90d8c1c3" providerId="ADAL" clId="{0FE5EB98-D36B-411B-945B-EAA5B3BF3BF1}" dt="2020-03-25T11:12:09.733" v="31" actId="47"/>
        <pc:sldMkLst>
          <pc:docMk/>
          <pc:sldMk cId="2961322422" sldId="554"/>
        </pc:sldMkLst>
      </pc:sldChg>
      <pc:sldChg chg="add">
        <pc:chgData name="Tomáš Marek" userId="53742ee9-ccb9-420c-8223-d05f90d8c1c3" providerId="ADAL" clId="{0FE5EB98-D36B-411B-945B-EAA5B3BF3BF1}" dt="2020-03-25T11:14:10.993" v="101"/>
        <pc:sldMkLst>
          <pc:docMk/>
          <pc:sldMk cId="611214689" sldId="555"/>
        </pc:sldMkLst>
      </pc:sldChg>
      <pc:sldChg chg="del">
        <pc:chgData name="Tomáš Marek" userId="53742ee9-ccb9-420c-8223-d05f90d8c1c3" providerId="ADAL" clId="{0FE5EB98-D36B-411B-945B-EAA5B3BF3BF1}" dt="2020-03-25T11:12:09.733" v="31" actId="47"/>
        <pc:sldMkLst>
          <pc:docMk/>
          <pc:sldMk cId="4021302934" sldId="556"/>
        </pc:sldMkLst>
      </pc:sldChg>
      <pc:sldChg chg="del">
        <pc:chgData name="Tomáš Marek" userId="53742ee9-ccb9-420c-8223-d05f90d8c1c3" providerId="ADAL" clId="{0FE5EB98-D36B-411B-945B-EAA5B3BF3BF1}" dt="2020-03-25T11:12:09.733" v="31" actId="47"/>
        <pc:sldMkLst>
          <pc:docMk/>
          <pc:sldMk cId="3594345570" sldId="558"/>
        </pc:sldMkLst>
      </pc:sldChg>
      <pc:sldChg chg="del">
        <pc:chgData name="Tomáš Marek" userId="53742ee9-ccb9-420c-8223-d05f90d8c1c3" providerId="ADAL" clId="{0FE5EB98-D36B-411B-945B-EAA5B3BF3BF1}" dt="2020-03-25T11:12:09.733" v="31" actId="47"/>
        <pc:sldMkLst>
          <pc:docMk/>
          <pc:sldMk cId="1464127250" sldId="560"/>
        </pc:sldMkLst>
      </pc:sldChg>
      <pc:sldChg chg="del">
        <pc:chgData name="Tomáš Marek" userId="53742ee9-ccb9-420c-8223-d05f90d8c1c3" providerId="ADAL" clId="{0FE5EB98-D36B-411B-945B-EAA5B3BF3BF1}" dt="2020-03-25T11:12:09.733" v="31" actId="47"/>
        <pc:sldMkLst>
          <pc:docMk/>
          <pc:sldMk cId="295024713" sldId="561"/>
        </pc:sldMkLst>
      </pc:sldChg>
      <pc:sldChg chg="del">
        <pc:chgData name="Tomáš Marek" userId="53742ee9-ccb9-420c-8223-d05f90d8c1c3" providerId="ADAL" clId="{0FE5EB98-D36B-411B-945B-EAA5B3BF3BF1}" dt="2020-03-25T11:12:09.733" v="31" actId="47"/>
        <pc:sldMkLst>
          <pc:docMk/>
          <pc:sldMk cId="3742627772" sldId="563"/>
        </pc:sldMkLst>
      </pc:sldChg>
      <pc:sldChg chg="del">
        <pc:chgData name="Tomáš Marek" userId="53742ee9-ccb9-420c-8223-d05f90d8c1c3" providerId="ADAL" clId="{0FE5EB98-D36B-411B-945B-EAA5B3BF3BF1}" dt="2020-03-25T11:12:09.733" v="31" actId="47"/>
        <pc:sldMkLst>
          <pc:docMk/>
          <pc:sldMk cId="967724073" sldId="565"/>
        </pc:sldMkLst>
      </pc:sldChg>
      <pc:sldChg chg="modSp mod">
        <pc:chgData name="Tomáš Marek" userId="53742ee9-ccb9-420c-8223-d05f90d8c1c3" providerId="ADAL" clId="{0FE5EB98-D36B-411B-945B-EAA5B3BF3BF1}" dt="2020-03-25T11:13:08.189" v="68" actId="20577"/>
        <pc:sldMkLst>
          <pc:docMk/>
          <pc:sldMk cId="3412692887" sldId="566"/>
        </pc:sldMkLst>
        <pc:spChg chg="mod">
          <ac:chgData name="Tomáš Marek" userId="53742ee9-ccb9-420c-8223-d05f90d8c1c3" providerId="ADAL" clId="{0FE5EB98-D36B-411B-945B-EAA5B3BF3BF1}" dt="2020-03-25T11:13:08.189" v="68" actId="20577"/>
          <ac:spMkLst>
            <pc:docMk/>
            <pc:sldMk cId="3412692887" sldId="566"/>
            <ac:spMk id="3" creationId="{ED7B73D7-7718-4864-83BF-4A4A630DA977}"/>
          </ac:spMkLst>
        </pc:spChg>
      </pc:sldChg>
      <pc:sldChg chg="add">
        <pc:chgData name="Tomáš Marek" userId="53742ee9-ccb9-420c-8223-d05f90d8c1c3" providerId="ADAL" clId="{0FE5EB98-D36B-411B-945B-EAA5B3BF3BF1}" dt="2020-03-25T11:14:10.993" v="101"/>
        <pc:sldMkLst>
          <pc:docMk/>
          <pc:sldMk cId="761653618" sldId="567"/>
        </pc:sldMkLst>
      </pc:sldChg>
      <pc:sldChg chg="del">
        <pc:chgData name="Tomáš Marek" userId="53742ee9-ccb9-420c-8223-d05f90d8c1c3" providerId="ADAL" clId="{0FE5EB98-D36B-411B-945B-EAA5B3BF3BF1}" dt="2020-03-25T11:12:09.733" v="31" actId="47"/>
        <pc:sldMkLst>
          <pc:docMk/>
          <pc:sldMk cId="1531170211" sldId="567"/>
        </pc:sldMkLst>
      </pc:sldChg>
      <pc:sldChg chg="del">
        <pc:chgData name="Tomáš Marek" userId="53742ee9-ccb9-420c-8223-d05f90d8c1c3" providerId="ADAL" clId="{0FE5EB98-D36B-411B-945B-EAA5B3BF3BF1}" dt="2020-03-25T11:12:09.733" v="31" actId="47"/>
        <pc:sldMkLst>
          <pc:docMk/>
          <pc:sldMk cId="77372378" sldId="568"/>
        </pc:sldMkLst>
      </pc:sldChg>
      <pc:sldChg chg="add">
        <pc:chgData name="Tomáš Marek" userId="53742ee9-ccb9-420c-8223-d05f90d8c1c3" providerId="ADAL" clId="{0FE5EB98-D36B-411B-945B-EAA5B3BF3BF1}" dt="2020-03-25T11:14:10.993" v="101"/>
        <pc:sldMkLst>
          <pc:docMk/>
          <pc:sldMk cId="1130055738" sldId="568"/>
        </pc:sldMkLst>
      </pc:sldChg>
      <pc:sldChg chg="del">
        <pc:chgData name="Tomáš Marek" userId="53742ee9-ccb9-420c-8223-d05f90d8c1c3" providerId="ADAL" clId="{0FE5EB98-D36B-411B-945B-EAA5B3BF3BF1}" dt="2020-03-25T11:12:09.733" v="31" actId="47"/>
        <pc:sldMkLst>
          <pc:docMk/>
          <pc:sldMk cId="2371643148" sldId="569"/>
        </pc:sldMkLst>
      </pc:sldChg>
      <pc:sldChg chg="add">
        <pc:chgData name="Tomáš Marek" userId="53742ee9-ccb9-420c-8223-d05f90d8c1c3" providerId="ADAL" clId="{0FE5EB98-D36B-411B-945B-EAA5B3BF3BF1}" dt="2020-03-25T11:14:10.993" v="101"/>
        <pc:sldMkLst>
          <pc:docMk/>
          <pc:sldMk cId="2985256361" sldId="569"/>
        </pc:sldMkLst>
      </pc:sldChg>
      <pc:sldChg chg="del">
        <pc:chgData name="Tomáš Marek" userId="53742ee9-ccb9-420c-8223-d05f90d8c1c3" providerId="ADAL" clId="{0FE5EB98-D36B-411B-945B-EAA5B3BF3BF1}" dt="2020-03-25T11:12:09.733" v="31" actId="47"/>
        <pc:sldMkLst>
          <pc:docMk/>
          <pc:sldMk cId="691478722" sldId="570"/>
        </pc:sldMkLst>
      </pc:sldChg>
      <pc:sldChg chg="add">
        <pc:chgData name="Tomáš Marek" userId="53742ee9-ccb9-420c-8223-d05f90d8c1c3" providerId="ADAL" clId="{0FE5EB98-D36B-411B-945B-EAA5B3BF3BF1}" dt="2020-03-25T11:14:10.993" v="101"/>
        <pc:sldMkLst>
          <pc:docMk/>
          <pc:sldMk cId="3435095449" sldId="570"/>
        </pc:sldMkLst>
      </pc:sldChg>
      <pc:sldChg chg="del">
        <pc:chgData name="Tomáš Marek" userId="53742ee9-ccb9-420c-8223-d05f90d8c1c3" providerId="ADAL" clId="{0FE5EB98-D36B-411B-945B-EAA5B3BF3BF1}" dt="2020-03-25T11:12:09.733" v="31" actId="47"/>
        <pc:sldMkLst>
          <pc:docMk/>
          <pc:sldMk cId="932053003" sldId="571"/>
        </pc:sldMkLst>
      </pc:sldChg>
      <pc:sldChg chg="add">
        <pc:chgData name="Tomáš Marek" userId="53742ee9-ccb9-420c-8223-d05f90d8c1c3" providerId="ADAL" clId="{0FE5EB98-D36B-411B-945B-EAA5B3BF3BF1}" dt="2020-03-25T11:14:10.993" v="101"/>
        <pc:sldMkLst>
          <pc:docMk/>
          <pc:sldMk cId="4134144198" sldId="571"/>
        </pc:sldMkLst>
      </pc:sldChg>
      <pc:sldChg chg="del">
        <pc:chgData name="Tomáš Marek" userId="53742ee9-ccb9-420c-8223-d05f90d8c1c3" providerId="ADAL" clId="{0FE5EB98-D36B-411B-945B-EAA5B3BF3BF1}" dt="2020-03-25T11:12:09.733" v="31" actId="47"/>
        <pc:sldMkLst>
          <pc:docMk/>
          <pc:sldMk cId="4225039046" sldId="572"/>
        </pc:sldMkLst>
      </pc:sldChg>
      <pc:sldChg chg="del">
        <pc:chgData name="Tomáš Marek" userId="53742ee9-ccb9-420c-8223-d05f90d8c1c3" providerId="ADAL" clId="{0FE5EB98-D36B-411B-945B-EAA5B3BF3BF1}" dt="2020-03-25T11:12:09.733" v="31" actId="47"/>
        <pc:sldMkLst>
          <pc:docMk/>
          <pc:sldMk cId="2495949875" sldId="573"/>
        </pc:sldMkLst>
      </pc:sldChg>
      <pc:sldChg chg="add">
        <pc:chgData name="Tomáš Marek" userId="53742ee9-ccb9-420c-8223-d05f90d8c1c3" providerId="ADAL" clId="{0FE5EB98-D36B-411B-945B-EAA5B3BF3BF1}" dt="2020-03-25T11:14:10.993" v="101"/>
        <pc:sldMkLst>
          <pc:docMk/>
          <pc:sldMk cId="3621704104" sldId="573"/>
        </pc:sldMkLst>
      </pc:sldChg>
      <pc:sldChg chg="add">
        <pc:chgData name="Tomáš Marek" userId="53742ee9-ccb9-420c-8223-d05f90d8c1c3" providerId="ADAL" clId="{0FE5EB98-D36B-411B-945B-EAA5B3BF3BF1}" dt="2020-03-25T11:14:10.993" v="101"/>
        <pc:sldMkLst>
          <pc:docMk/>
          <pc:sldMk cId="1376411521" sldId="574"/>
        </pc:sldMkLst>
      </pc:sldChg>
      <pc:sldChg chg="add">
        <pc:chgData name="Tomáš Marek" userId="53742ee9-ccb9-420c-8223-d05f90d8c1c3" providerId="ADAL" clId="{0FE5EB98-D36B-411B-945B-EAA5B3BF3BF1}" dt="2020-03-25T11:14:10.993" v="101"/>
        <pc:sldMkLst>
          <pc:docMk/>
          <pc:sldMk cId="3012425105" sldId="575"/>
        </pc:sldMkLst>
      </pc:sldChg>
      <pc:sldChg chg="add">
        <pc:chgData name="Tomáš Marek" userId="53742ee9-ccb9-420c-8223-d05f90d8c1c3" providerId="ADAL" clId="{0FE5EB98-D36B-411B-945B-EAA5B3BF3BF1}" dt="2020-03-25T11:14:10.993" v="101"/>
        <pc:sldMkLst>
          <pc:docMk/>
          <pc:sldMk cId="3764260557" sldId="576"/>
        </pc:sldMkLst>
      </pc:sldChg>
      <pc:sldChg chg="add">
        <pc:chgData name="Tomáš Marek" userId="53742ee9-ccb9-420c-8223-d05f90d8c1c3" providerId="ADAL" clId="{0FE5EB98-D36B-411B-945B-EAA5B3BF3BF1}" dt="2020-03-25T11:14:10.993" v="101"/>
        <pc:sldMkLst>
          <pc:docMk/>
          <pc:sldMk cId="2855138037" sldId="580"/>
        </pc:sldMkLst>
      </pc:sldChg>
      <pc:sldChg chg="add del">
        <pc:chgData name="Tomáš Marek" userId="53742ee9-ccb9-420c-8223-d05f90d8c1c3" providerId="ADAL" clId="{0FE5EB98-D36B-411B-945B-EAA5B3BF3BF1}" dt="2020-03-26T08:44:46.867" v="878" actId="47"/>
        <pc:sldMkLst>
          <pc:docMk/>
          <pc:sldMk cId="1835766404" sldId="581"/>
        </pc:sldMkLst>
      </pc:sldChg>
      <pc:sldChg chg="add setBg">
        <pc:chgData name="Tomáš Marek" userId="53742ee9-ccb9-420c-8223-d05f90d8c1c3" providerId="ADAL" clId="{0FE5EB98-D36B-411B-945B-EAA5B3BF3BF1}" dt="2020-03-25T11:14:10.993" v="101"/>
        <pc:sldMkLst>
          <pc:docMk/>
          <pc:sldMk cId="1445317623" sldId="582"/>
        </pc:sldMkLst>
      </pc:sldChg>
      <pc:sldChg chg="modSp add mod ord">
        <pc:chgData name="Tomáš Marek" userId="53742ee9-ccb9-420c-8223-d05f90d8c1c3" providerId="ADAL" clId="{0FE5EB98-D36B-411B-945B-EAA5B3BF3BF1}" dt="2020-03-26T08:33:31.201" v="408" actId="20577"/>
        <pc:sldMkLst>
          <pc:docMk/>
          <pc:sldMk cId="2856275417" sldId="583"/>
        </pc:sldMkLst>
        <pc:spChg chg="mod">
          <ac:chgData name="Tomáš Marek" userId="53742ee9-ccb9-420c-8223-d05f90d8c1c3" providerId="ADAL" clId="{0FE5EB98-D36B-411B-945B-EAA5B3BF3BF1}" dt="2020-03-26T08:28:48.191" v="197" actId="20577"/>
          <ac:spMkLst>
            <pc:docMk/>
            <pc:sldMk cId="2856275417" sldId="583"/>
            <ac:spMk id="2" creationId="{07009B30-885B-457A-BEC1-B853448741F6}"/>
          </ac:spMkLst>
        </pc:spChg>
        <pc:spChg chg="mod">
          <ac:chgData name="Tomáš Marek" userId="53742ee9-ccb9-420c-8223-d05f90d8c1c3" providerId="ADAL" clId="{0FE5EB98-D36B-411B-945B-EAA5B3BF3BF1}" dt="2020-03-26T08:33:31.201" v="408" actId="20577"/>
          <ac:spMkLst>
            <pc:docMk/>
            <pc:sldMk cId="2856275417" sldId="583"/>
            <ac:spMk id="3" creationId="{55B2997C-2972-4BFA-9135-05DA56075E90}"/>
          </ac:spMkLst>
        </pc:spChg>
      </pc:sldChg>
      <pc:sldChg chg="modSp add mod">
        <pc:chgData name="Tomáš Marek" userId="53742ee9-ccb9-420c-8223-d05f90d8c1c3" providerId="ADAL" clId="{0FE5EB98-D36B-411B-945B-EAA5B3BF3BF1}" dt="2020-03-26T08:43:36.466" v="862" actId="20577"/>
        <pc:sldMkLst>
          <pc:docMk/>
          <pc:sldMk cId="2540851069" sldId="584"/>
        </pc:sldMkLst>
        <pc:spChg chg="mod">
          <ac:chgData name="Tomáš Marek" userId="53742ee9-ccb9-420c-8223-d05f90d8c1c3" providerId="ADAL" clId="{0FE5EB98-D36B-411B-945B-EAA5B3BF3BF1}" dt="2020-03-26T08:43:36.466" v="862" actId="20577"/>
          <ac:spMkLst>
            <pc:docMk/>
            <pc:sldMk cId="2540851069" sldId="584"/>
            <ac:spMk id="2" creationId="{5FB67113-DA03-42E7-BAEF-74913397D785}"/>
          </ac:spMkLst>
        </pc:spChg>
        <pc:spChg chg="mod">
          <ac:chgData name="Tomáš Marek" userId="53742ee9-ccb9-420c-8223-d05f90d8c1c3" providerId="ADAL" clId="{0FE5EB98-D36B-411B-945B-EAA5B3BF3BF1}" dt="2020-03-26T08:42:52.466" v="838" actId="20577"/>
          <ac:spMkLst>
            <pc:docMk/>
            <pc:sldMk cId="2540851069" sldId="584"/>
            <ac:spMk id="3" creationId="{4846F2AA-B8F6-429A-BE9C-250F53E1B9C9}"/>
          </ac:spMkLst>
        </pc:spChg>
      </pc:sldChg>
      <pc:sldChg chg="modSp add mod">
        <pc:chgData name="Tomáš Marek" userId="53742ee9-ccb9-420c-8223-d05f90d8c1c3" providerId="ADAL" clId="{0FE5EB98-D36B-411B-945B-EAA5B3BF3BF1}" dt="2020-03-25T12:34:59.057" v="143" actId="20577"/>
        <pc:sldMkLst>
          <pc:docMk/>
          <pc:sldMk cId="747921437" sldId="585"/>
        </pc:sldMkLst>
        <pc:spChg chg="mod">
          <ac:chgData name="Tomáš Marek" userId="53742ee9-ccb9-420c-8223-d05f90d8c1c3" providerId="ADAL" clId="{0FE5EB98-D36B-411B-945B-EAA5B3BF3BF1}" dt="2020-03-25T12:34:59.057" v="143" actId="20577"/>
          <ac:spMkLst>
            <pc:docMk/>
            <pc:sldMk cId="747921437" sldId="585"/>
            <ac:spMk id="2" creationId="{C6F76093-B00B-4084-89A2-69F4245A9212}"/>
          </ac:spMkLst>
        </pc:spChg>
        <pc:spChg chg="mod">
          <ac:chgData name="Tomáš Marek" userId="53742ee9-ccb9-420c-8223-d05f90d8c1c3" providerId="ADAL" clId="{0FE5EB98-D36B-411B-945B-EAA5B3BF3BF1}" dt="2020-03-25T12:34:52.970" v="114"/>
          <ac:spMkLst>
            <pc:docMk/>
            <pc:sldMk cId="747921437" sldId="585"/>
            <ac:spMk id="3" creationId="{ABCC48CA-3DBA-42D5-B54F-E52D97B5424F}"/>
          </ac:spMkLst>
        </pc:spChg>
      </pc:sldChg>
      <pc:sldChg chg="modSp add mod">
        <pc:chgData name="Tomáš Marek" userId="53742ee9-ccb9-420c-8223-d05f90d8c1c3" providerId="ADAL" clId="{0FE5EB98-D36B-411B-945B-EAA5B3BF3BF1}" dt="2020-03-26T08:28:42.719" v="196" actId="207"/>
        <pc:sldMkLst>
          <pc:docMk/>
          <pc:sldMk cId="1082993761" sldId="586"/>
        </pc:sldMkLst>
        <pc:spChg chg="mod">
          <ac:chgData name="Tomáš Marek" userId="53742ee9-ccb9-420c-8223-d05f90d8c1c3" providerId="ADAL" clId="{0FE5EB98-D36B-411B-945B-EAA5B3BF3BF1}" dt="2020-03-26T08:27:40.406" v="193" actId="20577"/>
          <ac:spMkLst>
            <pc:docMk/>
            <pc:sldMk cId="1082993761" sldId="586"/>
            <ac:spMk id="2" creationId="{F33EBAE0-9353-42FC-BA3E-58BA130938CA}"/>
          </ac:spMkLst>
        </pc:spChg>
        <pc:spChg chg="mod">
          <ac:chgData name="Tomáš Marek" userId="53742ee9-ccb9-420c-8223-d05f90d8c1c3" providerId="ADAL" clId="{0FE5EB98-D36B-411B-945B-EAA5B3BF3BF1}" dt="2020-03-26T08:28:42.719" v="196" actId="207"/>
          <ac:spMkLst>
            <pc:docMk/>
            <pc:sldMk cId="1082993761" sldId="586"/>
            <ac:spMk id="3" creationId="{4C19DDF0-B13E-454A-9252-448CF65A2643}"/>
          </ac:spMkLst>
        </pc:spChg>
      </pc:sldChg>
      <pc:sldChg chg="modSp add mod">
        <pc:chgData name="Tomáš Marek" userId="53742ee9-ccb9-420c-8223-d05f90d8c1c3" providerId="ADAL" clId="{0FE5EB98-D36B-411B-945B-EAA5B3BF3BF1}" dt="2020-03-26T08:42:11.932" v="758" actId="5793"/>
        <pc:sldMkLst>
          <pc:docMk/>
          <pc:sldMk cId="3773165047" sldId="587"/>
        </pc:sldMkLst>
        <pc:spChg chg="mod">
          <ac:chgData name="Tomáš Marek" userId="53742ee9-ccb9-420c-8223-d05f90d8c1c3" providerId="ADAL" clId="{0FE5EB98-D36B-411B-945B-EAA5B3BF3BF1}" dt="2020-03-26T08:39:47.159" v="531" actId="20577"/>
          <ac:spMkLst>
            <pc:docMk/>
            <pc:sldMk cId="3773165047" sldId="587"/>
            <ac:spMk id="2" creationId="{1448790A-7C38-4989-80D6-70319E0A1A0B}"/>
          </ac:spMkLst>
        </pc:spChg>
        <pc:spChg chg="mod">
          <ac:chgData name="Tomáš Marek" userId="53742ee9-ccb9-420c-8223-d05f90d8c1c3" providerId="ADAL" clId="{0FE5EB98-D36B-411B-945B-EAA5B3BF3BF1}" dt="2020-03-26T08:42:11.932" v="758" actId="5793"/>
          <ac:spMkLst>
            <pc:docMk/>
            <pc:sldMk cId="3773165047" sldId="587"/>
            <ac:spMk id="3" creationId="{EFF14A94-6B72-4CC8-AEA8-344A8F8D1A64}"/>
          </ac:spMkLst>
        </pc:spChg>
      </pc:sldChg>
      <pc:sldChg chg="modSp add mod">
        <pc:chgData name="Tomáš Marek" userId="53742ee9-ccb9-420c-8223-d05f90d8c1c3" providerId="ADAL" clId="{0FE5EB98-D36B-411B-945B-EAA5B3BF3BF1}" dt="2020-03-26T08:42:38.279" v="811" actId="20577"/>
        <pc:sldMkLst>
          <pc:docMk/>
          <pc:sldMk cId="1893934697" sldId="588"/>
        </pc:sldMkLst>
        <pc:spChg chg="mod">
          <ac:chgData name="Tomáš Marek" userId="53742ee9-ccb9-420c-8223-d05f90d8c1c3" providerId="ADAL" clId="{0FE5EB98-D36B-411B-945B-EAA5B3BF3BF1}" dt="2020-03-26T08:42:38.279" v="811" actId="20577"/>
          <ac:spMkLst>
            <pc:docMk/>
            <pc:sldMk cId="1893934697" sldId="588"/>
            <ac:spMk id="2" creationId="{E5B565FB-4E32-4225-BE97-3A1E16C67ABF}"/>
          </ac:spMkLst>
        </pc:spChg>
      </pc:sldChg>
      <pc:sldChg chg="modSp add del">
        <pc:chgData name="Tomáš Marek" userId="53742ee9-ccb9-420c-8223-d05f90d8c1c3" providerId="ADAL" clId="{0FE5EB98-D36B-411B-945B-EAA5B3BF3BF1}" dt="2020-03-26T08:38:19.811" v="450" actId="47"/>
        <pc:sldMkLst>
          <pc:docMk/>
          <pc:sldMk cId="2563405587" sldId="588"/>
        </pc:sldMkLst>
        <pc:spChg chg="mod">
          <ac:chgData name="Tomáš Marek" userId="53742ee9-ccb9-420c-8223-d05f90d8c1c3" providerId="ADAL" clId="{0FE5EB98-D36B-411B-945B-EAA5B3BF3BF1}" dt="2020-03-25T12:42:37.562" v="187"/>
          <ac:spMkLst>
            <pc:docMk/>
            <pc:sldMk cId="2563405587" sldId="588"/>
            <ac:spMk id="3" creationId="{C4EFF23C-9B92-427D-96B1-4D7151D59375}"/>
          </ac:spMkLst>
        </pc:spChg>
      </pc:sldChg>
      <pc:sldChg chg="modSp add mod">
        <pc:chgData name="Tomáš Marek" userId="53742ee9-ccb9-420c-8223-d05f90d8c1c3" providerId="ADAL" clId="{0FE5EB98-D36B-411B-945B-EAA5B3BF3BF1}" dt="2020-03-26T08:45:19.319" v="886" actId="20577"/>
        <pc:sldMkLst>
          <pc:docMk/>
          <pc:sldMk cId="1218234422" sldId="589"/>
        </pc:sldMkLst>
        <pc:spChg chg="mod">
          <ac:chgData name="Tomáš Marek" userId="53742ee9-ccb9-420c-8223-d05f90d8c1c3" providerId="ADAL" clId="{0FE5EB98-D36B-411B-945B-EAA5B3BF3BF1}" dt="2020-03-26T08:45:19.319" v="886" actId="20577"/>
          <ac:spMkLst>
            <pc:docMk/>
            <pc:sldMk cId="1218234422" sldId="589"/>
            <ac:spMk id="3" creationId="{ED7B73D7-7718-4864-83BF-4A4A630DA977}"/>
          </ac:spMkLst>
        </pc:spChg>
      </pc:sldChg>
    </pc:docChg>
  </pc:docChgLst>
  <pc:docChgLst>
    <pc:chgData name="Tomáš Marek" userId="53742ee9-ccb9-420c-8223-d05f90d8c1c3" providerId="ADAL" clId="{28433C15-0FB6-4A25-9BBE-BEE888822B6E}"/>
    <pc:docChg chg="undo custSel addSld delSld modSld sldOrd">
      <pc:chgData name="Tomáš Marek" userId="53742ee9-ccb9-420c-8223-d05f90d8c1c3" providerId="ADAL" clId="{28433C15-0FB6-4A25-9BBE-BEE888822B6E}" dt="2020-03-18T06:58:52.679" v="3171" actId="47"/>
      <pc:docMkLst>
        <pc:docMk/>
      </pc:docMkLst>
      <pc:sldChg chg="modSp mod">
        <pc:chgData name="Tomáš Marek" userId="53742ee9-ccb9-420c-8223-d05f90d8c1c3" providerId="ADAL" clId="{28433C15-0FB6-4A25-9BBE-BEE888822B6E}" dt="2020-03-12T14:15:41.119" v="809" actId="20577"/>
        <pc:sldMkLst>
          <pc:docMk/>
          <pc:sldMk cId="2688190691" sldId="256"/>
        </pc:sldMkLst>
        <pc:spChg chg="mod">
          <ac:chgData name="Tomáš Marek" userId="53742ee9-ccb9-420c-8223-d05f90d8c1c3" providerId="ADAL" clId="{28433C15-0FB6-4A25-9BBE-BEE888822B6E}" dt="2020-03-12T14:15:41.119" v="809" actId="20577"/>
          <ac:spMkLst>
            <pc:docMk/>
            <pc:sldMk cId="2688190691" sldId="256"/>
            <ac:spMk id="3" creationId="{ED7B73D7-7718-4864-83BF-4A4A630DA977}"/>
          </ac:spMkLst>
        </pc:spChg>
      </pc:sldChg>
      <pc:sldChg chg="add ord">
        <pc:chgData name="Tomáš Marek" userId="53742ee9-ccb9-420c-8223-d05f90d8c1c3" providerId="ADAL" clId="{28433C15-0FB6-4A25-9BBE-BEE888822B6E}" dt="2020-03-12T15:09:42.552" v="2133"/>
        <pc:sldMkLst>
          <pc:docMk/>
          <pc:sldMk cId="1432455998" sldId="270"/>
        </pc:sldMkLst>
      </pc:sldChg>
      <pc:sldChg chg="del">
        <pc:chgData name="Tomáš Marek" userId="53742ee9-ccb9-420c-8223-d05f90d8c1c3" providerId="ADAL" clId="{28433C15-0FB6-4A25-9BBE-BEE888822B6E}" dt="2020-03-12T14:59:08.975" v="2124" actId="47"/>
        <pc:sldMkLst>
          <pc:docMk/>
          <pc:sldMk cId="770491254" sldId="276"/>
        </pc:sldMkLst>
      </pc:sldChg>
      <pc:sldChg chg="add del ord">
        <pc:chgData name="Tomáš Marek" userId="53742ee9-ccb9-420c-8223-d05f90d8c1c3" providerId="ADAL" clId="{28433C15-0FB6-4A25-9BBE-BEE888822B6E}" dt="2020-03-18T06:58:52.679" v="3171" actId="47"/>
        <pc:sldMkLst>
          <pc:docMk/>
          <pc:sldMk cId="2198294557" sldId="278"/>
        </pc:sldMkLst>
      </pc:sldChg>
      <pc:sldChg chg="modSp add mod ord modNotesTx">
        <pc:chgData name="Tomáš Marek" userId="53742ee9-ccb9-420c-8223-d05f90d8c1c3" providerId="ADAL" clId="{28433C15-0FB6-4A25-9BBE-BEE888822B6E}" dt="2020-03-12T14:07:40.137" v="707" actId="20577"/>
        <pc:sldMkLst>
          <pc:docMk/>
          <pc:sldMk cId="2185869768" sldId="279"/>
        </pc:sldMkLst>
        <pc:spChg chg="mod">
          <ac:chgData name="Tomáš Marek" userId="53742ee9-ccb9-420c-8223-d05f90d8c1c3" providerId="ADAL" clId="{28433C15-0FB6-4A25-9BBE-BEE888822B6E}" dt="2020-03-12T14:02:05.027" v="649" actId="20577"/>
          <ac:spMkLst>
            <pc:docMk/>
            <pc:sldMk cId="2185869768" sldId="279"/>
            <ac:spMk id="2" creationId="{E209F327-8728-419D-B50C-3E0F7BAA1C14}"/>
          </ac:spMkLst>
        </pc:spChg>
        <pc:spChg chg="mod">
          <ac:chgData name="Tomáš Marek" userId="53742ee9-ccb9-420c-8223-d05f90d8c1c3" providerId="ADAL" clId="{28433C15-0FB6-4A25-9BBE-BEE888822B6E}" dt="2020-03-12T14:06:32.451" v="677" actId="20577"/>
          <ac:spMkLst>
            <pc:docMk/>
            <pc:sldMk cId="2185869768" sldId="279"/>
            <ac:spMk id="3" creationId="{94C430B4-610A-4367-A6A2-E2B536287A2F}"/>
          </ac:spMkLst>
        </pc:spChg>
      </pc:sldChg>
      <pc:sldChg chg="add ord">
        <pc:chgData name="Tomáš Marek" userId="53742ee9-ccb9-420c-8223-d05f90d8c1c3" providerId="ADAL" clId="{28433C15-0FB6-4A25-9BBE-BEE888822B6E}" dt="2020-03-12T14:01:59.751" v="641"/>
        <pc:sldMkLst>
          <pc:docMk/>
          <pc:sldMk cId="652160293" sldId="280"/>
        </pc:sldMkLst>
      </pc:sldChg>
      <pc:sldChg chg="add ord modNotesTx">
        <pc:chgData name="Tomáš Marek" userId="53742ee9-ccb9-420c-8223-d05f90d8c1c3" providerId="ADAL" clId="{28433C15-0FB6-4A25-9BBE-BEE888822B6E}" dt="2020-03-12T14:11:31.860" v="770" actId="20577"/>
        <pc:sldMkLst>
          <pc:docMk/>
          <pc:sldMk cId="2646143988" sldId="281"/>
        </pc:sldMkLst>
      </pc:sldChg>
      <pc:sldChg chg="modSp add mod ord">
        <pc:chgData name="Tomáš Marek" userId="53742ee9-ccb9-420c-8223-d05f90d8c1c3" providerId="ADAL" clId="{28433C15-0FB6-4A25-9BBE-BEE888822B6E}" dt="2020-03-12T14:14:46.359" v="777" actId="20577"/>
        <pc:sldMkLst>
          <pc:docMk/>
          <pc:sldMk cId="2833345828" sldId="282"/>
        </pc:sldMkLst>
        <pc:spChg chg="mod">
          <ac:chgData name="Tomáš Marek" userId="53742ee9-ccb9-420c-8223-d05f90d8c1c3" providerId="ADAL" clId="{28433C15-0FB6-4A25-9BBE-BEE888822B6E}" dt="2020-03-12T14:14:46.359" v="777" actId="20577"/>
          <ac:spMkLst>
            <pc:docMk/>
            <pc:sldMk cId="2833345828" sldId="282"/>
            <ac:spMk id="3" creationId="{1795A482-F6D3-467E-B719-667A0FA07270}"/>
          </ac:spMkLst>
        </pc:spChg>
      </pc:sldChg>
      <pc:sldChg chg="add ord">
        <pc:chgData name="Tomáš Marek" userId="53742ee9-ccb9-420c-8223-d05f90d8c1c3" providerId="ADAL" clId="{28433C15-0FB6-4A25-9BBE-BEE888822B6E}" dt="2020-03-12T14:01:59.751" v="641"/>
        <pc:sldMkLst>
          <pc:docMk/>
          <pc:sldMk cId="1614239034" sldId="283"/>
        </pc:sldMkLst>
      </pc:sldChg>
      <pc:sldChg chg="modSp add mod ord modNotesTx">
        <pc:chgData name="Tomáš Marek" userId="53742ee9-ccb9-420c-8223-d05f90d8c1c3" providerId="ADAL" clId="{28433C15-0FB6-4A25-9BBE-BEE888822B6E}" dt="2020-03-12T14:22:03.022" v="862" actId="20577"/>
        <pc:sldMkLst>
          <pc:docMk/>
          <pc:sldMk cId="7467913" sldId="284"/>
        </pc:sldMkLst>
        <pc:spChg chg="mod">
          <ac:chgData name="Tomáš Marek" userId="53742ee9-ccb9-420c-8223-d05f90d8c1c3" providerId="ADAL" clId="{28433C15-0FB6-4A25-9BBE-BEE888822B6E}" dt="2020-03-12T14:22:03.022" v="862" actId="20577"/>
          <ac:spMkLst>
            <pc:docMk/>
            <pc:sldMk cId="7467913" sldId="284"/>
            <ac:spMk id="2" creationId="{A9498069-3DD9-47A4-94E4-A4B18D5F5DBA}"/>
          </ac:spMkLst>
        </pc:spChg>
      </pc:sldChg>
      <pc:sldChg chg="modSp add mod ord modNotesTx">
        <pc:chgData name="Tomáš Marek" userId="53742ee9-ccb9-420c-8223-d05f90d8c1c3" providerId="ADAL" clId="{28433C15-0FB6-4A25-9BBE-BEE888822B6E}" dt="2020-03-12T14:59:45.613" v="2126"/>
        <pc:sldMkLst>
          <pc:docMk/>
          <pc:sldMk cId="3081730646" sldId="285"/>
        </pc:sldMkLst>
        <pc:spChg chg="mod">
          <ac:chgData name="Tomáš Marek" userId="53742ee9-ccb9-420c-8223-d05f90d8c1c3" providerId="ADAL" clId="{28433C15-0FB6-4A25-9BBE-BEE888822B6E}" dt="2020-03-12T14:22:29.597" v="882" actId="20577"/>
          <ac:spMkLst>
            <pc:docMk/>
            <pc:sldMk cId="3081730646" sldId="285"/>
            <ac:spMk id="2" creationId="{1A284823-3414-4E02-B075-B69FFB85C474}"/>
          </ac:spMkLst>
        </pc:spChg>
      </pc:sldChg>
      <pc:sldChg chg="modSp add mod ord modNotesTx">
        <pc:chgData name="Tomáš Marek" userId="53742ee9-ccb9-420c-8223-d05f90d8c1c3" providerId="ADAL" clId="{28433C15-0FB6-4A25-9BBE-BEE888822B6E}" dt="2020-03-12T15:16:53.105" v="2213" actId="20577"/>
        <pc:sldMkLst>
          <pc:docMk/>
          <pc:sldMk cId="1687129633" sldId="286"/>
        </pc:sldMkLst>
        <pc:spChg chg="mod">
          <ac:chgData name="Tomáš Marek" userId="53742ee9-ccb9-420c-8223-d05f90d8c1c3" providerId="ADAL" clId="{28433C15-0FB6-4A25-9BBE-BEE888822B6E}" dt="2020-03-12T15:16:53.105" v="2213" actId="20577"/>
          <ac:spMkLst>
            <pc:docMk/>
            <pc:sldMk cId="1687129633" sldId="286"/>
            <ac:spMk id="3" creationId="{18BFF143-17DD-4EA4-860D-B7BB7D72CAD8}"/>
          </ac:spMkLst>
        </pc:spChg>
      </pc:sldChg>
      <pc:sldChg chg="modSp add mod ord modNotesTx">
        <pc:chgData name="Tomáš Marek" userId="53742ee9-ccb9-420c-8223-d05f90d8c1c3" providerId="ADAL" clId="{28433C15-0FB6-4A25-9BBE-BEE888822B6E}" dt="2020-03-12T15:16:15.271" v="2178" actId="20577"/>
        <pc:sldMkLst>
          <pc:docMk/>
          <pc:sldMk cId="3673548643" sldId="287"/>
        </pc:sldMkLst>
        <pc:spChg chg="mod">
          <ac:chgData name="Tomáš Marek" userId="53742ee9-ccb9-420c-8223-d05f90d8c1c3" providerId="ADAL" clId="{28433C15-0FB6-4A25-9BBE-BEE888822B6E}" dt="2020-03-12T15:16:15.271" v="2178" actId="20577"/>
          <ac:spMkLst>
            <pc:docMk/>
            <pc:sldMk cId="3673548643" sldId="287"/>
            <ac:spMk id="3" creationId="{3F328F4D-7A6E-45D9-B590-D81A8EA5E68A}"/>
          </ac:spMkLst>
        </pc:spChg>
      </pc:sldChg>
      <pc:sldChg chg="modSp add mod ord">
        <pc:chgData name="Tomáš Marek" userId="53742ee9-ccb9-420c-8223-d05f90d8c1c3" providerId="ADAL" clId="{28433C15-0FB6-4A25-9BBE-BEE888822B6E}" dt="2020-03-12T15:16:45.123" v="2211" actId="20577"/>
        <pc:sldMkLst>
          <pc:docMk/>
          <pc:sldMk cId="2979411748" sldId="288"/>
        </pc:sldMkLst>
        <pc:spChg chg="mod">
          <ac:chgData name="Tomáš Marek" userId="53742ee9-ccb9-420c-8223-d05f90d8c1c3" providerId="ADAL" clId="{28433C15-0FB6-4A25-9BBE-BEE888822B6E}" dt="2020-03-12T15:16:45.123" v="2211" actId="20577"/>
          <ac:spMkLst>
            <pc:docMk/>
            <pc:sldMk cId="2979411748" sldId="288"/>
            <ac:spMk id="3" creationId="{B8E2AF05-EA63-4ABC-98A2-D2C50974AA31}"/>
          </ac:spMkLst>
        </pc:spChg>
      </pc:sldChg>
      <pc:sldChg chg="modSp add mod ord modNotesTx">
        <pc:chgData name="Tomáš Marek" userId="53742ee9-ccb9-420c-8223-d05f90d8c1c3" providerId="ADAL" clId="{28433C15-0FB6-4A25-9BBE-BEE888822B6E}" dt="2020-03-12T14:46:48.532" v="1535" actId="20577"/>
        <pc:sldMkLst>
          <pc:docMk/>
          <pc:sldMk cId="383573207" sldId="289"/>
        </pc:sldMkLst>
        <pc:spChg chg="mod">
          <ac:chgData name="Tomáš Marek" userId="53742ee9-ccb9-420c-8223-d05f90d8c1c3" providerId="ADAL" clId="{28433C15-0FB6-4A25-9BBE-BEE888822B6E}" dt="2020-03-12T14:46:04.421" v="1484" actId="20577"/>
          <ac:spMkLst>
            <pc:docMk/>
            <pc:sldMk cId="383573207" sldId="289"/>
            <ac:spMk id="3" creationId="{FB965F42-259C-4CF7-A3B1-BDB09CC1972C}"/>
          </ac:spMkLst>
        </pc:spChg>
      </pc:sldChg>
      <pc:sldChg chg="add ord">
        <pc:chgData name="Tomáš Marek" userId="53742ee9-ccb9-420c-8223-d05f90d8c1c3" providerId="ADAL" clId="{28433C15-0FB6-4A25-9BBE-BEE888822B6E}" dt="2020-03-12T14:04:32.416" v="659"/>
        <pc:sldMkLst>
          <pc:docMk/>
          <pc:sldMk cId="3797392035" sldId="290"/>
        </pc:sldMkLst>
      </pc:sldChg>
      <pc:sldChg chg="add ord">
        <pc:chgData name="Tomáš Marek" userId="53742ee9-ccb9-420c-8223-d05f90d8c1c3" providerId="ADAL" clId="{28433C15-0FB6-4A25-9BBE-BEE888822B6E}" dt="2020-03-12T14:04:32.416" v="659"/>
        <pc:sldMkLst>
          <pc:docMk/>
          <pc:sldMk cId="2143225561" sldId="291"/>
        </pc:sldMkLst>
      </pc:sldChg>
      <pc:sldChg chg="add ord">
        <pc:chgData name="Tomáš Marek" userId="53742ee9-ccb9-420c-8223-d05f90d8c1c3" providerId="ADAL" clId="{28433C15-0FB6-4A25-9BBE-BEE888822B6E}" dt="2020-03-12T14:04:32.416" v="659"/>
        <pc:sldMkLst>
          <pc:docMk/>
          <pc:sldMk cId="3469734569" sldId="292"/>
        </pc:sldMkLst>
      </pc:sldChg>
      <pc:sldChg chg="add ord modNotesTx">
        <pc:chgData name="Tomáš Marek" userId="53742ee9-ccb9-420c-8223-d05f90d8c1c3" providerId="ADAL" clId="{28433C15-0FB6-4A25-9BBE-BEE888822B6E}" dt="2020-03-12T14:44:05.800" v="1483" actId="20577"/>
        <pc:sldMkLst>
          <pc:docMk/>
          <pc:sldMk cId="1784822084" sldId="293"/>
        </pc:sldMkLst>
      </pc:sldChg>
      <pc:sldChg chg="add ord">
        <pc:chgData name="Tomáš Marek" userId="53742ee9-ccb9-420c-8223-d05f90d8c1c3" providerId="ADAL" clId="{28433C15-0FB6-4A25-9BBE-BEE888822B6E}" dt="2020-03-12T14:04:32.416" v="659"/>
        <pc:sldMkLst>
          <pc:docMk/>
          <pc:sldMk cId="282973647" sldId="295"/>
        </pc:sldMkLst>
      </pc:sldChg>
      <pc:sldChg chg="modSp add mod ord modNotesTx">
        <pc:chgData name="Tomáš Marek" userId="53742ee9-ccb9-420c-8223-d05f90d8c1c3" providerId="ADAL" clId="{28433C15-0FB6-4A25-9BBE-BEE888822B6E}" dt="2020-03-12T15:17:15.381" v="2229" actId="20577"/>
        <pc:sldMkLst>
          <pc:docMk/>
          <pc:sldMk cId="933523144" sldId="296"/>
        </pc:sldMkLst>
        <pc:spChg chg="mod">
          <ac:chgData name="Tomáš Marek" userId="53742ee9-ccb9-420c-8223-d05f90d8c1c3" providerId="ADAL" clId="{28433C15-0FB6-4A25-9BBE-BEE888822B6E}" dt="2020-03-12T15:17:15.381" v="2229" actId="20577"/>
          <ac:spMkLst>
            <pc:docMk/>
            <pc:sldMk cId="933523144" sldId="296"/>
            <ac:spMk id="3" creationId="{9768100F-6835-440E-861A-2CB39333E29F}"/>
          </ac:spMkLst>
        </pc:spChg>
      </pc:sldChg>
      <pc:sldChg chg="modSp add mod ord">
        <pc:chgData name="Tomáš Marek" userId="53742ee9-ccb9-420c-8223-d05f90d8c1c3" providerId="ADAL" clId="{28433C15-0FB6-4A25-9BBE-BEE888822B6E}" dt="2020-03-12T15:15:56.250" v="2177" actId="20577"/>
        <pc:sldMkLst>
          <pc:docMk/>
          <pc:sldMk cId="1788443289" sldId="297"/>
        </pc:sldMkLst>
        <pc:spChg chg="mod">
          <ac:chgData name="Tomáš Marek" userId="53742ee9-ccb9-420c-8223-d05f90d8c1c3" providerId="ADAL" clId="{28433C15-0FB6-4A25-9BBE-BEE888822B6E}" dt="2020-03-12T15:15:56.250" v="2177" actId="20577"/>
          <ac:spMkLst>
            <pc:docMk/>
            <pc:sldMk cId="1788443289" sldId="297"/>
            <ac:spMk id="2" creationId="{BD012567-E3C0-464C-A5B3-C4F163CFAB3B}"/>
          </ac:spMkLst>
        </pc:spChg>
      </pc:sldChg>
      <pc:sldChg chg="modSp add mod ord">
        <pc:chgData name="Tomáš Marek" userId="53742ee9-ccb9-420c-8223-d05f90d8c1c3" providerId="ADAL" clId="{28433C15-0FB6-4A25-9BBE-BEE888822B6E}" dt="2020-03-12T15:15:46.654" v="2169" actId="20577"/>
        <pc:sldMkLst>
          <pc:docMk/>
          <pc:sldMk cId="1308068867" sldId="298"/>
        </pc:sldMkLst>
        <pc:spChg chg="mod">
          <ac:chgData name="Tomáš Marek" userId="53742ee9-ccb9-420c-8223-d05f90d8c1c3" providerId="ADAL" clId="{28433C15-0FB6-4A25-9BBE-BEE888822B6E}" dt="2020-03-12T15:15:46.654" v="2169" actId="20577"/>
          <ac:spMkLst>
            <pc:docMk/>
            <pc:sldMk cId="1308068867" sldId="298"/>
            <ac:spMk id="2" creationId="{BD012567-E3C0-464C-A5B3-C4F163CFAB3B}"/>
          </ac:spMkLst>
        </pc:spChg>
      </pc:sldChg>
      <pc:sldChg chg="add del ord">
        <pc:chgData name="Tomáš Marek" userId="53742ee9-ccb9-420c-8223-d05f90d8c1c3" providerId="ADAL" clId="{28433C15-0FB6-4A25-9BBE-BEE888822B6E}" dt="2020-03-12T15:15:42.542" v="2161" actId="47"/>
        <pc:sldMkLst>
          <pc:docMk/>
          <pc:sldMk cId="3053374410" sldId="300"/>
        </pc:sldMkLst>
      </pc:sldChg>
      <pc:sldChg chg="add ord">
        <pc:chgData name="Tomáš Marek" userId="53742ee9-ccb9-420c-8223-d05f90d8c1c3" providerId="ADAL" clId="{28433C15-0FB6-4A25-9BBE-BEE888822B6E}" dt="2020-03-12T15:09:42.552" v="2133"/>
        <pc:sldMkLst>
          <pc:docMk/>
          <pc:sldMk cId="3233302636" sldId="301"/>
        </pc:sldMkLst>
      </pc:sldChg>
      <pc:sldChg chg="modSp add del mod ord modNotesTx">
        <pc:chgData name="Tomáš Marek" userId="53742ee9-ccb9-420c-8223-d05f90d8c1c3" providerId="ADAL" clId="{28433C15-0FB6-4A25-9BBE-BEE888822B6E}" dt="2020-03-18T06:58:52.679" v="3171" actId="47"/>
        <pc:sldMkLst>
          <pc:docMk/>
          <pc:sldMk cId="1207196088" sldId="302"/>
        </pc:sldMkLst>
        <pc:spChg chg="mod">
          <ac:chgData name="Tomáš Marek" userId="53742ee9-ccb9-420c-8223-d05f90d8c1c3" providerId="ADAL" clId="{28433C15-0FB6-4A25-9BBE-BEE888822B6E}" dt="2020-03-12T13:52:06.326" v="198" actId="20577"/>
          <ac:spMkLst>
            <pc:docMk/>
            <pc:sldMk cId="1207196088" sldId="302"/>
            <ac:spMk id="3" creationId="{F53B1486-E576-483E-8799-EBE0BF9F8AB4}"/>
          </ac:spMkLst>
        </pc:spChg>
      </pc:sldChg>
      <pc:sldChg chg="add del ord modNotesTx">
        <pc:chgData name="Tomáš Marek" userId="53742ee9-ccb9-420c-8223-d05f90d8c1c3" providerId="ADAL" clId="{28433C15-0FB6-4A25-9BBE-BEE888822B6E}" dt="2020-03-18T06:58:52.679" v="3171" actId="47"/>
        <pc:sldMkLst>
          <pc:docMk/>
          <pc:sldMk cId="3071789045" sldId="304"/>
        </pc:sldMkLst>
      </pc:sldChg>
      <pc:sldChg chg="add del ord">
        <pc:chgData name="Tomáš Marek" userId="53742ee9-ccb9-420c-8223-d05f90d8c1c3" providerId="ADAL" clId="{28433C15-0FB6-4A25-9BBE-BEE888822B6E}" dt="2020-03-18T06:58:52.679" v="3171" actId="47"/>
        <pc:sldMkLst>
          <pc:docMk/>
          <pc:sldMk cId="2906386342" sldId="306"/>
        </pc:sldMkLst>
      </pc:sldChg>
      <pc:sldChg chg="add del ord">
        <pc:chgData name="Tomáš Marek" userId="53742ee9-ccb9-420c-8223-d05f90d8c1c3" providerId="ADAL" clId="{28433C15-0FB6-4A25-9BBE-BEE888822B6E}" dt="2020-03-18T06:58:52.679" v="3171" actId="47"/>
        <pc:sldMkLst>
          <pc:docMk/>
          <pc:sldMk cId="1593217219" sldId="309"/>
        </pc:sldMkLst>
      </pc:sldChg>
      <pc:sldChg chg="add del ord">
        <pc:chgData name="Tomáš Marek" userId="53742ee9-ccb9-420c-8223-d05f90d8c1c3" providerId="ADAL" clId="{28433C15-0FB6-4A25-9BBE-BEE888822B6E}" dt="2020-03-18T06:58:52.679" v="3171" actId="47"/>
        <pc:sldMkLst>
          <pc:docMk/>
          <pc:sldMk cId="327069703" sldId="311"/>
        </pc:sldMkLst>
      </pc:sldChg>
      <pc:sldChg chg="add del ord modNotesTx">
        <pc:chgData name="Tomáš Marek" userId="53742ee9-ccb9-420c-8223-d05f90d8c1c3" providerId="ADAL" clId="{28433C15-0FB6-4A25-9BBE-BEE888822B6E}" dt="2020-03-18T06:58:52.679" v="3171" actId="47"/>
        <pc:sldMkLst>
          <pc:docMk/>
          <pc:sldMk cId="2761223701" sldId="312"/>
        </pc:sldMkLst>
      </pc:sldChg>
      <pc:sldChg chg="add del ord">
        <pc:chgData name="Tomáš Marek" userId="53742ee9-ccb9-420c-8223-d05f90d8c1c3" providerId="ADAL" clId="{28433C15-0FB6-4A25-9BBE-BEE888822B6E}" dt="2020-03-18T06:58:52.679" v="3171" actId="47"/>
        <pc:sldMkLst>
          <pc:docMk/>
          <pc:sldMk cId="418651594" sldId="313"/>
        </pc:sldMkLst>
      </pc:sldChg>
      <pc:sldChg chg="add ord">
        <pc:chgData name="Tomáš Marek" userId="53742ee9-ccb9-420c-8223-d05f90d8c1c3" providerId="ADAL" clId="{28433C15-0FB6-4A25-9BBE-BEE888822B6E}" dt="2020-03-12T14:01:59.751" v="641"/>
        <pc:sldMkLst>
          <pc:docMk/>
          <pc:sldMk cId="4200110969" sldId="316"/>
        </pc:sldMkLst>
      </pc:sldChg>
      <pc:sldChg chg="add del ord">
        <pc:chgData name="Tomáš Marek" userId="53742ee9-ccb9-420c-8223-d05f90d8c1c3" providerId="ADAL" clId="{28433C15-0FB6-4A25-9BBE-BEE888822B6E}" dt="2020-03-12T14:35:30.311" v="994" actId="47"/>
        <pc:sldMkLst>
          <pc:docMk/>
          <pc:sldMk cId="996734908" sldId="318"/>
        </pc:sldMkLst>
      </pc:sldChg>
      <pc:sldChg chg="add">
        <pc:chgData name="Tomáš Marek" userId="53742ee9-ccb9-420c-8223-d05f90d8c1c3" providerId="ADAL" clId="{28433C15-0FB6-4A25-9BBE-BEE888822B6E}" dt="2020-03-12T12:01:46.593" v="38"/>
        <pc:sldMkLst>
          <pc:docMk/>
          <pc:sldMk cId="583587935" sldId="319"/>
        </pc:sldMkLst>
      </pc:sldChg>
      <pc:sldChg chg="modSp add del mod ord">
        <pc:chgData name="Tomáš Marek" userId="53742ee9-ccb9-420c-8223-d05f90d8c1c3" providerId="ADAL" clId="{28433C15-0FB6-4A25-9BBE-BEE888822B6E}" dt="2020-03-12T13:51:35.797" v="169" actId="47"/>
        <pc:sldMkLst>
          <pc:docMk/>
          <pc:sldMk cId="1798166328" sldId="320"/>
        </pc:sldMkLst>
        <pc:spChg chg="mod">
          <ac:chgData name="Tomáš Marek" userId="53742ee9-ccb9-420c-8223-d05f90d8c1c3" providerId="ADAL" clId="{28433C15-0FB6-4A25-9BBE-BEE888822B6E}" dt="2020-03-12T13:47:35.756" v="79" actId="6549"/>
          <ac:spMkLst>
            <pc:docMk/>
            <pc:sldMk cId="1798166328" sldId="320"/>
            <ac:spMk id="5" creationId="{0CE3CDB9-B990-46E2-8432-5C12E07AD126}"/>
          </ac:spMkLst>
        </pc:spChg>
      </pc:sldChg>
      <pc:sldChg chg="del">
        <pc:chgData name="Tomáš Marek" userId="53742ee9-ccb9-420c-8223-d05f90d8c1c3" providerId="ADAL" clId="{28433C15-0FB6-4A25-9BBE-BEE888822B6E}" dt="2020-03-12T12:01:02.472" v="36" actId="47"/>
        <pc:sldMkLst>
          <pc:docMk/>
          <pc:sldMk cId="0" sldId="321"/>
        </pc:sldMkLst>
      </pc:sldChg>
      <pc:sldChg chg="add ord modNotesTx">
        <pc:chgData name="Tomáš Marek" userId="53742ee9-ccb9-420c-8223-d05f90d8c1c3" providerId="ADAL" clId="{28433C15-0FB6-4A25-9BBE-BEE888822B6E}" dt="2020-03-12T14:33:43.764" v="993" actId="20577"/>
        <pc:sldMkLst>
          <pc:docMk/>
          <pc:sldMk cId="2822090107" sldId="323"/>
        </pc:sldMkLst>
      </pc:sldChg>
      <pc:sldChg chg="del">
        <pc:chgData name="Tomáš Marek" userId="53742ee9-ccb9-420c-8223-d05f90d8c1c3" providerId="ADAL" clId="{28433C15-0FB6-4A25-9BBE-BEE888822B6E}" dt="2020-03-12T12:01:02.472" v="36" actId="47"/>
        <pc:sldMkLst>
          <pc:docMk/>
          <pc:sldMk cId="0" sldId="325"/>
        </pc:sldMkLst>
      </pc:sldChg>
      <pc:sldChg chg="del">
        <pc:chgData name="Tomáš Marek" userId="53742ee9-ccb9-420c-8223-d05f90d8c1c3" providerId="ADAL" clId="{28433C15-0FB6-4A25-9BBE-BEE888822B6E}" dt="2020-03-12T12:01:02.472" v="36" actId="47"/>
        <pc:sldMkLst>
          <pc:docMk/>
          <pc:sldMk cId="0" sldId="338"/>
        </pc:sldMkLst>
      </pc:sldChg>
      <pc:sldChg chg="del">
        <pc:chgData name="Tomáš Marek" userId="53742ee9-ccb9-420c-8223-d05f90d8c1c3" providerId="ADAL" clId="{28433C15-0FB6-4A25-9BBE-BEE888822B6E}" dt="2020-03-12T12:01:02.472" v="36" actId="47"/>
        <pc:sldMkLst>
          <pc:docMk/>
          <pc:sldMk cId="1783430792" sldId="381"/>
        </pc:sldMkLst>
      </pc:sldChg>
      <pc:sldChg chg="del">
        <pc:chgData name="Tomáš Marek" userId="53742ee9-ccb9-420c-8223-d05f90d8c1c3" providerId="ADAL" clId="{28433C15-0FB6-4A25-9BBE-BEE888822B6E}" dt="2020-03-12T12:01:02.472" v="36" actId="47"/>
        <pc:sldMkLst>
          <pc:docMk/>
          <pc:sldMk cId="2696040523" sldId="384"/>
        </pc:sldMkLst>
      </pc:sldChg>
      <pc:sldChg chg="del">
        <pc:chgData name="Tomáš Marek" userId="53742ee9-ccb9-420c-8223-d05f90d8c1c3" providerId="ADAL" clId="{28433C15-0FB6-4A25-9BBE-BEE888822B6E}" dt="2020-03-12T12:01:02.472" v="36" actId="47"/>
        <pc:sldMkLst>
          <pc:docMk/>
          <pc:sldMk cId="3640450256" sldId="385"/>
        </pc:sldMkLst>
      </pc:sldChg>
      <pc:sldChg chg="add">
        <pc:chgData name="Tomáš Marek" userId="53742ee9-ccb9-420c-8223-d05f90d8c1c3" providerId="ADAL" clId="{28433C15-0FB6-4A25-9BBE-BEE888822B6E}" dt="2020-03-12T13:45:44.852" v="41"/>
        <pc:sldMkLst>
          <pc:docMk/>
          <pc:sldMk cId="0" sldId="395"/>
        </pc:sldMkLst>
      </pc:sldChg>
      <pc:sldChg chg="add">
        <pc:chgData name="Tomáš Marek" userId="53742ee9-ccb9-420c-8223-d05f90d8c1c3" providerId="ADAL" clId="{28433C15-0FB6-4A25-9BBE-BEE888822B6E}" dt="2020-03-12T13:45:44.852" v="41"/>
        <pc:sldMkLst>
          <pc:docMk/>
          <pc:sldMk cId="1522126788" sldId="401"/>
        </pc:sldMkLst>
      </pc:sldChg>
      <pc:sldChg chg="add">
        <pc:chgData name="Tomáš Marek" userId="53742ee9-ccb9-420c-8223-d05f90d8c1c3" providerId="ADAL" clId="{28433C15-0FB6-4A25-9BBE-BEE888822B6E}" dt="2020-03-12T13:45:44.852" v="41"/>
        <pc:sldMkLst>
          <pc:docMk/>
          <pc:sldMk cId="3262877088" sldId="408"/>
        </pc:sldMkLst>
      </pc:sldChg>
      <pc:sldChg chg="add">
        <pc:chgData name="Tomáš Marek" userId="53742ee9-ccb9-420c-8223-d05f90d8c1c3" providerId="ADAL" clId="{28433C15-0FB6-4A25-9BBE-BEE888822B6E}" dt="2020-03-12T13:45:44.852" v="41"/>
        <pc:sldMkLst>
          <pc:docMk/>
          <pc:sldMk cId="97273025" sldId="409"/>
        </pc:sldMkLst>
      </pc:sldChg>
      <pc:sldChg chg="modSp add mod">
        <pc:chgData name="Tomáš Marek" userId="53742ee9-ccb9-420c-8223-d05f90d8c1c3" providerId="ADAL" clId="{28433C15-0FB6-4A25-9BBE-BEE888822B6E}" dt="2020-03-12T15:00:14.254" v="2130" actId="20577"/>
        <pc:sldMkLst>
          <pc:docMk/>
          <pc:sldMk cId="2817759882" sldId="410"/>
        </pc:sldMkLst>
        <pc:spChg chg="mod">
          <ac:chgData name="Tomáš Marek" userId="53742ee9-ccb9-420c-8223-d05f90d8c1c3" providerId="ADAL" clId="{28433C15-0FB6-4A25-9BBE-BEE888822B6E}" dt="2020-03-12T15:00:14.254" v="2130" actId="20577"/>
          <ac:spMkLst>
            <pc:docMk/>
            <pc:sldMk cId="2817759882" sldId="410"/>
            <ac:spMk id="3" creationId="{00000000-0000-0000-0000-000000000000}"/>
          </ac:spMkLst>
        </pc:spChg>
      </pc:sldChg>
      <pc:sldChg chg="add">
        <pc:chgData name="Tomáš Marek" userId="53742ee9-ccb9-420c-8223-d05f90d8c1c3" providerId="ADAL" clId="{28433C15-0FB6-4A25-9BBE-BEE888822B6E}" dt="2020-03-12T13:45:44.852" v="41"/>
        <pc:sldMkLst>
          <pc:docMk/>
          <pc:sldMk cId="2145960685" sldId="420"/>
        </pc:sldMkLst>
      </pc:sldChg>
      <pc:sldChg chg="modSp mod">
        <pc:chgData name="Tomáš Marek" userId="53742ee9-ccb9-420c-8223-d05f90d8c1c3" providerId="ADAL" clId="{28433C15-0FB6-4A25-9BBE-BEE888822B6E}" dt="2020-03-13T06:13:06.139" v="3110" actId="20577"/>
        <pc:sldMkLst>
          <pc:docMk/>
          <pc:sldMk cId="1367388404" sldId="483"/>
        </pc:sldMkLst>
        <pc:spChg chg="mod">
          <ac:chgData name="Tomáš Marek" userId="53742ee9-ccb9-420c-8223-d05f90d8c1c3" providerId="ADAL" clId="{28433C15-0FB6-4A25-9BBE-BEE888822B6E}" dt="2020-03-13T06:13:06.139" v="3110" actId="20577"/>
          <ac:spMkLst>
            <pc:docMk/>
            <pc:sldMk cId="1367388404" sldId="483"/>
            <ac:spMk id="3" creationId="{6BEE9D9D-5263-41B8-90DD-748FA8676935}"/>
          </ac:spMkLst>
        </pc:spChg>
      </pc:sldChg>
      <pc:sldChg chg="add">
        <pc:chgData name="Tomáš Marek" userId="53742ee9-ccb9-420c-8223-d05f90d8c1c3" providerId="ADAL" clId="{28433C15-0FB6-4A25-9BBE-BEE888822B6E}" dt="2020-03-12T13:45:44.852" v="41"/>
        <pc:sldMkLst>
          <pc:docMk/>
          <pc:sldMk cId="0" sldId="484"/>
        </pc:sldMkLst>
      </pc:sldChg>
      <pc:sldChg chg="del">
        <pc:chgData name="Tomáš Marek" userId="53742ee9-ccb9-420c-8223-d05f90d8c1c3" providerId="ADAL" clId="{28433C15-0FB6-4A25-9BBE-BEE888822B6E}" dt="2020-03-12T12:01:02.472" v="36" actId="47"/>
        <pc:sldMkLst>
          <pc:docMk/>
          <pc:sldMk cId="2315830051" sldId="484"/>
        </pc:sldMkLst>
      </pc:sldChg>
      <pc:sldChg chg="del">
        <pc:chgData name="Tomáš Marek" userId="53742ee9-ccb9-420c-8223-d05f90d8c1c3" providerId="ADAL" clId="{28433C15-0FB6-4A25-9BBE-BEE888822B6E}" dt="2020-03-12T12:01:02.472" v="36" actId="47"/>
        <pc:sldMkLst>
          <pc:docMk/>
          <pc:sldMk cId="1404981116" sldId="485"/>
        </pc:sldMkLst>
      </pc:sldChg>
      <pc:sldChg chg="del">
        <pc:chgData name="Tomáš Marek" userId="53742ee9-ccb9-420c-8223-d05f90d8c1c3" providerId="ADAL" clId="{28433C15-0FB6-4A25-9BBE-BEE888822B6E}" dt="2020-03-12T12:01:02.472" v="36" actId="47"/>
        <pc:sldMkLst>
          <pc:docMk/>
          <pc:sldMk cId="3309823247" sldId="486"/>
        </pc:sldMkLst>
      </pc:sldChg>
      <pc:sldChg chg="del">
        <pc:chgData name="Tomáš Marek" userId="53742ee9-ccb9-420c-8223-d05f90d8c1c3" providerId="ADAL" clId="{28433C15-0FB6-4A25-9BBE-BEE888822B6E}" dt="2020-03-12T12:01:02.472" v="36" actId="47"/>
        <pc:sldMkLst>
          <pc:docMk/>
          <pc:sldMk cId="345925823" sldId="487"/>
        </pc:sldMkLst>
      </pc:sldChg>
      <pc:sldChg chg="del">
        <pc:chgData name="Tomáš Marek" userId="53742ee9-ccb9-420c-8223-d05f90d8c1c3" providerId="ADAL" clId="{28433C15-0FB6-4A25-9BBE-BEE888822B6E}" dt="2020-03-12T12:01:02.472" v="36" actId="47"/>
        <pc:sldMkLst>
          <pc:docMk/>
          <pc:sldMk cId="3109972517" sldId="488"/>
        </pc:sldMkLst>
      </pc:sldChg>
      <pc:sldChg chg="del">
        <pc:chgData name="Tomáš Marek" userId="53742ee9-ccb9-420c-8223-d05f90d8c1c3" providerId="ADAL" clId="{28433C15-0FB6-4A25-9BBE-BEE888822B6E}" dt="2020-03-12T12:01:02.472" v="36" actId="47"/>
        <pc:sldMkLst>
          <pc:docMk/>
          <pc:sldMk cId="875955908" sldId="489"/>
        </pc:sldMkLst>
      </pc:sldChg>
      <pc:sldChg chg="del">
        <pc:chgData name="Tomáš Marek" userId="53742ee9-ccb9-420c-8223-d05f90d8c1c3" providerId="ADAL" clId="{28433C15-0FB6-4A25-9BBE-BEE888822B6E}" dt="2020-03-12T12:01:02.472" v="36" actId="47"/>
        <pc:sldMkLst>
          <pc:docMk/>
          <pc:sldMk cId="1952700062" sldId="490"/>
        </pc:sldMkLst>
      </pc:sldChg>
      <pc:sldChg chg="del">
        <pc:chgData name="Tomáš Marek" userId="53742ee9-ccb9-420c-8223-d05f90d8c1c3" providerId="ADAL" clId="{28433C15-0FB6-4A25-9BBE-BEE888822B6E}" dt="2020-03-12T12:01:02.472" v="36" actId="47"/>
        <pc:sldMkLst>
          <pc:docMk/>
          <pc:sldMk cId="3418338085" sldId="493"/>
        </pc:sldMkLst>
      </pc:sldChg>
      <pc:sldChg chg="del">
        <pc:chgData name="Tomáš Marek" userId="53742ee9-ccb9-420c-8223-d05f90d8c1c3" providerId="ADAL" clId="{28433C15-0FB6-4A25-9BBE-BEE888822B6E}" dt="2020-03-12T12:01:02.472" v="36" actId="47"/>
        <pc:sldMkLst>
          <pc:docMk/>
          <pc:sldMk cId="2399410429" sldId="494"/>
        </pc:sldMkLst>
      </pc:sldChg>
      <pc:sldChg chg="del">
        <pc:chgData name="Tomáš Marek" userId="53742ee9-ccb9-420c-8223-d05f90d8c1c3" providerId="ADAL" clId="{28433C15-0FB6-4A25-9BBE-BEE888822B6E}" dt="2020-03-12T12:01:02.472" v="36" actId="47"/>
        <pc:sldMkLst>
          <pc:docMk/>
          <pc:sldMk cId="222111953" sldId="495"/>
        </pc:sldMkLst>
      </pc:sldChg>
      <pc:sldChg chg="del">
        <pc:chgData name="Tomáš Marek" userId="53742ee9-ccb9-420c-8223-d05f90d8c1c3" providerId="ADAL" clId="{28433C15-0FB6-4A25-9BBE-BEE888822B6E}" dt="2020-03-12T12:01:02.472" v="36" actId="47"/>
        <pc:sldMkLst>
          <pc:docMk/>
          <pc:sldMk cId="3362610171" sldId="496"/>
        </pc:sldMkLst>
      </pc:sldChg>
      <pc:sldChg chg="del">
        <pc:chgData name="Tomáš Marek" userId="53742ee9-ccb9-420c-8223-d05f90d8c1c3" providerId="ADAL" clId="{28433C15-0FB6-4A25-9BBE-BEE888822B6E}" dt="2020-03-12T12:01:02.472" v="36" actId="47"/>
        <pc:sldMkLst>
          <pc:docMk/>
          <pc:sldMk cId="3721521838" sldId="497"/>
        </pc:sldMkLst>
      </pc:sldChg>
      <pc:sldChg chg="del">
        <pc:chgData name="Tomáš Marek" userId="53742ee9-ccb9-420c-8223-d05f90d8c1c3" providerId="ADAL" clId="{28433C15-0FB6-4A25-9BBE-BEE888822B6E}" dt="2020-03-12T12:01:02.472" v="36" actId="47"/>
        <pc:sldMkLst>
          <pc:docMk/>
          <pc:sldMk cId="60599264" sldId="498"/>
        </pc:sldMkLst>
      </pc:sldChg>
      <pc:sldChg chg="del">
        <pc:chgData name="Tomáš Marek" userId="53742ee9-ccb9-420c-8223-d05f90d8c1c3" providerId="ADAL" clId="{28433C15-0FB6-4A25-9BBE-BEE888822B6E}" dt="2020-03-12T12:01:02.472" v="36" actId="47"/>
        <pc:sldMkLst>
          <pc:docMk/>
          <pc:sldMk cId="3199928276" sldId="500"/>
        </pc:sldMkLst>
      </pc:sldChg>
      <pc:sldChg chg="del">
        <pc:chgData name="Tomáš Marek" userId="53742ee9-ccb9-420c-8223-d05f90d8c1c3" providerId="ADAL" clId="{28433C15-0FB6-4A25-9BBE-BEE888822B6E}" dt="2020-03-12T12:01:02.472" v="36" actId="47"/>
        <pc:sldMkLst>
          <pc:docMk/>
          <pc:sldMk cId="2567149960" sldId="501"/>
        </pc:sldMkLst>
      </pc:sldChg>
      <pc:sldChg chg="del">
        <pc:chgData name="Tomáš Marek" userId="53742ee9-ccb9-420c-8223-d05f90d8c1c3" providerId="ADAL" clId="{28433C15-0FB6-4A25-9BBE-BEE888822B6E}" dt="2020-03-12T12:01:02.472" v="36" actId="47"/>
        <pc:sldMkLst>
          <pc:docMk/>
          <pc:sldMk cId="4263254539" sldId="502"/>
        </pc:sldMkLst>
      </pc:sldChg>
      <pc:sldChg chg="del">
        <pc:chgData name="Tomáš Marek" userId="53742ee9-ccb9-420c-8223-d05f90d8c1c3" providerId="ADAL" clId="{28433C15-0FB6-4A25-9BBE-BEE888822B6E}" dt="2020-03-12T12:01:02.472" v="36" actId="47"/>
        <pc:sldMkLst>
          <pc:docMk/>
          <pc:sldMk cId="2402873385" sldId="503"/>
        </pc:sldMkLst>
      </pc:sldChg>
      <pc:sldChg chg="del">
        <pc:chgData name="Tomáš Marek" userId="53742ee9-ccb9-420c-8223-d05f90d8c1c3" providerId="ADAL" clId="{28433C15-0FB6-4A25-9BBE-BEE888822B6E}" dt="2020-03-12T12:01:02.472" v="36" actId="47"/>
        <pc:sldMkLst>
          <pc:docMk/>
          <pc:sldMk cId="3136394531" sldId="504"/>
        </pc:sldMkLst>
      </pc:sldChg>
      <pc:sldChg chg="del">
        <pc:chgData name="Tomáš Marek" userId="53742ee9-ccb9-420c-8223-d05f90d8c1c3" providerId="ADAL" clId="{28433C15-0FB6-4A25-9BBE-BEE888822B6E}" dt="2020-03-12T12:01:02.472" v="36" actId="47"/>
        <pc:sldMkLst>
          <pc:docMk/>
          <pc:sldMk cId="3565482861" sldId="505"/>
        </pc:sldMkLst>
      </pc:sldChg>
      <pc:sldChg chg="del">
        <pc:chgData name="Tomáš Marek" userId="53742ee9-ccb9-420c-8223-d05f90d8c1c3" providerId="ADAL" clId="{28433C15-0FB6-4A25-9BBE-BEE888822B6E}" dt="2020-03-12T12:01:02.472" v="36" actId="47"/>
        <pc:sldMkLst>
          <pc:docMk/>
          <pc:sldMk cId="2140862335" sldId="508"/>
        </pc:sldMkLst>
      </pc:sldChg>
      <pc:sldChg chg="del">
        <pc:chgData name="Tomáš Marek" userId="53742ee9-ccb9-420c-8223-d05f90d8c1c3" providerId="ADAL" clId="{28433C15-0FB6-4A25-9BBE-BEE888822B6E}" dt="2020-03-12T12:01:02.472" v="36" actId="47"/>
        <pc:sldMkLst>
          <pc:docMk/>
          <pc:sldMk cId="380199852" sldId="509"/>
        </pc:sldMkLst>
      </pc:sldChg>
      <pc:sldChg chg="del">
        <pc:chgData name="Tomáš Marek" userId="53742ee9-ccb9-420c-8223-d05f90d8c1c3" providerId="ADAL" clId="{28433C15-0FB6-4A25-9BBE-BEE888822B6E}" dt="2020-03-12T12:01:02.472" v="36" actId="47"/>
        <pc:sldMkLst>
          <pc:docMk/>
          <pc:sldMk cId="3668275528" sldId="510"/>
        </pc:sldMkLst>
      </pc:sldChg>
      <pc:sldChg chg="del">
        <pc:chgData name="Tomáš Marek" userId="53742ee9-ccb9-420c-8223-d05f90d8c1c3" providerId="ADAL" clId="{28433C15-0FB6-4A25-9BBE-BEE888822B6E}" dt="2020-03-12T12:01:02.472" v="36" actId="47"/>
        <pc:sldMkLst>
          <pc:docMk/>
          <pc:sldMk cId="2370794114" sldId="512"/>
        </pc:sldMkLst>
      </pc:sldChg>
      <pc:sldChg chg="del">
        <pc:chgData name="Tomáš Marek" userId="53742ee9-ccb9-420c-8223-d05f90d8c1c3" providerId="ADAL" clId="{28433C15-0FB6-4A25-9BBE-BEE888822B6E}" dt="2020-03-12T12:01:02.472" v="36" actId="47"/>
        <pc:sldMkLst>
          <pc:docMk/>
          <pc:sldMk cId="1620296450" sldId="513"/>
        </pc:sldMkLst>
      </pc:sldChg>
      <pc:sldChg chg="del">
        <pc:chgData name="Tomáš Marek" userId="53742ee9-ccb9-420c-8223-d05f90d8c1c3" providerId="ADAL" clId="{28433C15-0FB6-4A25-9BBE-BEE888822B6E}" dt="2020-03-12T12:01:02.472" v="36" actId="47"/>
        <pc:sldMkLst>
          <pc:docMk/>
          <pc:sldMk cId="1648857618" sldId="514"/>
        </pc:sldMkLst>
      </pc:sldChg>
      <pc:sldChg chg="del">
        <pc:chgData name="Tomáš Marek" userId="53742ee9-ccb9-420c-8223-d05f90d8c1c3" providerId="ADAL" clId="{28433C15-0FB6-4A25-9BBE-BEE888822B6E}" dt="2020-03-12T12:01:02.472" v="36" actId="47"/>
        <pc:sldMkLst>
          <pc:docMk/>
          <pc:sldMk cId="3426400794" sldId="515"/>
        </pc:sldMkLst>
      </pc:sldChg>
      <pc:sldChg chg="del">
        <pc:chgData name="Tomáš Marek" userId="53742ee9-ccb9-420c-8223-d05f90d8c1c3" providerId="ADAL" clId="{28433C15-0FB6-4A25-9BBE-BEE888822B6E}" dt="2020-03-12T12:01:02.472" v="36" actId="47"/>
        <pc:sldMkLst>
          <pc:docMk/>
          <pc:sldMk cId="3016250178" sldId="516"/>
        </pc:sldMkLst>
      </pc:sldChg>
      <pc:sldChg chg="del">
        <pc:chgData name="Tomáš Marek" userId="53742ee9-ccb9-420c-8223-d05f90d8c1c3" providerId="ADAL" clId="{28433C15-0FB6-4A25-9BBE-BEE888822B6E}" dt="2020-03-12T12:01:02.472" v="36" actId="47"/>
        <pc:sldMkLst>
          <pc:docMk/>
          <pc:sldMk cId="1551458152" sldId="517"/>
        </pc:sldMkLst>
      </pc:sldChg>
      <pc:sldChg chg="del">
        <pc:chgData name="Tomáš Marek" userId="53742ee9-ccb9-420c-8223-d05f90d8c1c3" providerId="ADAL" clId="{28433C15-0FB6-4A25-9BBE-BEE888822B6E}" dt="2020-03-12T12:01:02.472" v="36" actId="47"/>
        <pc:sldMkLst>
          <pc:docMk/>
          <pc:sldMk cId="2651098078" sldId="518"/>
        </pc:sldMkLst>
      </pc:sldChg>
      <pc:sldChg chg="del">
        <pc:chgData name="Tomáš Marek" userId="53742ee9-ccb9-420c-8223-d05f90d8c1c3" providerId="ADAL" clId="{28433C15-0FB6-4A25-9BBE-BEE888822B6E}" dt="2020-03-12T12:01:02.472" v="36" actId="47"/>
        <pc:sldMkLst>
          <pc:docMk/>
          <pc:sldMk cId="1144526747" sldId="520"/>
        </pc:sldMkLst>
      </pc:sldChg>
      <pc:sldChg chg="del">
        <pc:chgData name="Tomáš Marek" userId="53742ee9-ccb9-420c-8223-d05f90d8c1c3" providerId="ADAL" clId="{28433C15-0FB6-4A25-9BBE-BEE888822B6E}" dt="2020-03-12T12:01:02.472" v="36" actId="47"/>
        <pc:sldMkLst>
          <pc:docMk/>
          <pc:sldMk cId="1014226284" sldId="521"/>
        </pc:sldMkLst>
      </pc:sldChg>
      <pc:sldChg chg="del">
        <pc:chgData name="Tomáš Marek" userId="53742ee9-ccb9-420c-8223-d05f90d8c1c3" providerId="ADAL" clId="{28433C15-0FB6-4A25-9BBE-BEE888822B6E}" dt="2020-03-12T12:01:02.472" v="36" actId="47"/>
        <pc:sldMkLst>
          <pc:docMk/>
          <pc:sldMk cId="2219926965" sldId="522"/>
        </pc:sldMkLst>
      </pc:sldChg>
      <pc:sldChg chg="add">
        <pc:chgData name="Tomáš Marek" userId="53742ee9-ccb9-420c-8223-d05f90d8c1c3" providerId="ADAL" clId="{28433C15-0FB6-4A25-9BBE-BEE888822B6E}" dt="2020-03-12T13:45:44.852" v="41"/>
        <pc:sldMkLst>
          <pc:docMk/>
          <pc:sldMk cId="289493219" sldId="523"/>
        </pc:sldMkLst>
      </pc:sldChg>
      <pc:sldChg chg="del">
        <pc:chgData name="Tomáš Marek" userId="53742ee9-ccb9-420c-8223-d05f90d8c1c3" providerId="ADAL" clId="{28433C15-0FB6-4A25-9BBE-BEE888822B6E}" dt="2020-03-12T12:01:02.472" v="36" actId="47"/>
        <pc:sldMkLst>
          <pc:docMk/>
          <pc:sldMk cId="3777803730" sldId="524"/>
        </pc:sldMkLst>
      </pc:sldChg>
      <pc:sldChg chg="del">
        <pc:chgData name="Tomáš Marek" userId="53742ee9-ccb9-420c-8223-d05f90d8c1c3" providerId="ADAL" clId="{28433C15-0FB6-4A25-9BBE-BEE888822B6E}" dt="2020-03-12T12:01:02.472" v="36" actId="47"/>
        <pc:sldMkLst>
          <pc:docMk/>
          <pc:sldMk cId="2466292000" sldId="525"/>
        </pc:sldMkLst>
      </pc:sldChg>
      <pc:sldChg chg="add">
        <pc:chgData name="Tomáš Marek" userId="53742ee9-ccb9-420c-8223-d05f90d8c1c3" providerId="ADAL" clId="{28433C15-0FB6-4A25-9BBE-BEE888822B6E}" dt="2020-03-12T13:45:44.852" v="41"/>
        <pc:sldMkLst>
          <pc:docMk/>
          <pc:sldMk cId="3640133206" sldId="526"/>
        </pc:sldMkLst>
      </pc:sldChg>
      <pc:sldChg chg="addSp modSp add mod">
        <pc:chgData name="Tomáš Marek" userId="53742ee9-ccb9-420c-8223-d05f90d8c1c3" providerId="ADAL" clId="{28433C15-0FB6-4A25-9BBE-BEE888822B6E}" dt="2020-03-12T17:20:15.422" v="2972" actId="1076"/>
        <pc:sldMkLst>
          <pc:docMk/>
          <pc:sldMk cId="478216488" sldId="527"/>
        </pc:sldMkLst>
        <pc:spChg chg="mod">
          <ac:chgData name="Tomáš Marek" userId="53742ee9-ccb9-420c-8223-d05f90d8c1c3" providerId="ADAL" clId="{28433C15-0FB6-4A25-9BBE-BEE888822B6E}" dt="2020-03-12T16:08:11.266" v="2960" actId="14100"/>
          <ac:spMkLst>
            <pc:docMk/>
            <pc:sldMk cId="478216488" sldId="527"/>
            <ac:spMk id="2" creationId="{D90D6D20-2F4E-4486-80A0-0CE2D8F2C7AA}"/>
          </ac:spMkLst>
        </pc:spChg>
        <pc:spChg chg="mod">
          <ac:chgData name="Tomáš Marek" userId="53742ee9-ccb9-420c-8223-d05f90d8c1c3" providerId="ADAL" clId="{28433C15-0FB6-4A25-9BBE-BEE888822B6E}" dt="2020-03-12T16:09:50.546" v="2965" actId="20577"/>
          <ac:spMkLst>
            <pc:docMk/>
            <pc:sldMk cId="478216488" sldId="527"/>
            <ac:spMk id="3" creationId="{ED7B73D7-7718-4864-83BF-4A4A630DA977}"/>
          </ac:spMkLst>
        </pc:spChg>
        <pc:spChg chg="add mod">
          <ac:chgData name="Tomáš Marek" userId="53742ee9-ccb9-420c-8223-d05f90d8c1c3" providerId="ADAL" clId="{28433C15-0FB6-4A25-9BBE-BEE888822B6E}" dt="2020-03-12T17:20:15.422" v="2972" actId="1076"/>
          <ac:spMkLst>
            <pc:docMk/>
            <pc:sldMk cId="478216488" sldId="527"/>
            <ac:spMk id="6" creationId="{EBBACE81-82CB-4A55-BCE9-955BE1BA5E94}"/>
          </ac:spMkLst>
        </pc:spChg>
        <pc:picChg chg="add mod">
          <ac:chgData name="Tomáš Marek" userId="53742ee9-ccb9-420c-8223-d05f90d8c1c3" providerId="ADAL" clId="{28433C15-0FB6-4A25-9BBE-BEE888822B6E}" dt="2020-03-12T17:20:15.422" v="2972" actId="1076"/>
          <ac:picMkLst>
            <pc:docMk/>
            <pc:sldMk cId="478216488" sldId="527"/>
            <ac:picMk id="5" creationId="{F7A33CFB-B951-45FA-8787-876D4E7F4566}"/>
          </ac:picMkLst>
        </pc:picChg>
      </pc:sldChg>
      <pc:sldChg chg="add del">
        <pc:chgData name="Tomáš Marek" userId="53742ee9-ccb9-420c-8223-d05f90d8c1c3" providerId="ADAL" clId="{28433C15-0FB6-4A25-9BBE-BEE888822B6E}" dt="2020-03-12T13:48:30.100" v="82" actId="47"/>
        <pc:sldMkLst>
          <pc:docMk/>
          <pc:sldMk cId="1141362057" sldId="528"/>
        </pc:sldMkLst>
      </pc:sldChg>
      <pc:sldChg chg="modSp add del mod">
        <pc:chgData name="Tomáš Marek" userId="53742ee9-ccb9-420c-8223-d05f90d8c1c3" providerId="ADAL" clId="{28433C15-0FB6-4A25-9BBE-BEE888822B6E}" dt="2020-03-12T13:58:30.384" v="635" actId="47"/>
        <pc:sldMkLst>
          <pc:docMk/>
          <pc:sldMk cId="3178262543" sldId="529"/>
        </pc:sldMkLst>
        <pc:spChg chg="mod">
          <ac:chgData name="Tomáš Marek" userId="53742ee9-ccb9-420c-8223-d05f90d8c1c3" providerId="ADAL" clId="{28433C15-0FB6-4A25-9BBE-BEE888822B6E}" dt="2020-03-12T13:51:22.841" v="134" actId="20577"/>
          <ac:spMkLst>
            <pc:docMk/>
            <pc:sldMk cId="3178262543" sldId="529"/>
            <ac:spMk id="2" creationId="{564AFF96-0619-46C6-9BC5-8711B2FFD092}"/>
          </ac:spMkLst>
        </pc:spChg>
        <pc:spChg chg="mod">
          <ac:chgData name="Tomáš Marek" userId="53742ee9-ccb9-420c-8223-d05f90d8c1c3" providerId="ADAL" clId="{28433C15-0FB6-4A25-9BBE-BEE888822B6E}" dt="2020-03-12T13:58:26.635" v="634" actId="20577"/>
          <ac:spMkLst>
            <pc:docMk/>
            <pc:sldMk cId="3178262543" sldId="529"/>
            <ac:spMk id="3" creationId="{F53B1486-E576-483E-8799-EBE0BF9F8AB4}"/>
          </ac:spMkLst>
        </pc:spChg>
      </pc:sldChg>
      <pc:sldChg chg="modSp add mod">
        <pc:chgData name="Tomáš Marek" userId="53742ee9-ccb9-420c-8223-d05f90d8c1c3" providerId="ADAL" clId="{28433C15-0FB6-4A25-9BBE-BEE888822B6E}" dt="2020-03-12T15:27:23.547" v="2290" actId="5793"/>
        <pc:sldMkLst>
          <pc:docMk/>
          <pc:sldMk cId="716737123" sldId="530"/>
        </pc:sldMkLst>
        <pc:spChg chg="mod">
          <ac:chgData name="Tomáš Marek" userId="53742ee9-ccb9-420c-8223-d05f90d8c1c3" providerId="ADAL" clId="{28433C15-0FB6-4A25-9BBE-BEE888822B6E}" dt="2020-03-12T14:02:43.808" v="657" actId="20577"/>
          <ac:spMkLst>
            <pc:docMk/>
            <pc:sldMk cId="716737123" sldId="530"/>
            <ac:spMk id="2" creationId="{A0F06C25-7304-4866-8EFE-6FD0CC5A3476}"/>
          </ac:spMkLst>
        </pc:spChg>
        <pc:spChg chg="mod">
          <ac:chgData name="Tomáš Marek" userId="53742ee9-ccb9-420c-8223-d05f90d8c1c3" providerId="ADAL" clId="{28433C15-0FB6-4A25-9BBE-BEE888822B6E}" dt="2020-03-12T15:27:23.547" v="2290" actId="5793"/>
          <ac:spMkLst>
            <pc:docMk/>
            <pc:sldMk cId="716737123" sldId="530"/>
            <ac:spMk id="3" creationId="{F73DEC33-9725-448A-A1A6-8A3903FA77A9}"/>
          </ac:spMkLst>
        </pc:spChg>
      </pc:sldChg>
      <pc:sldChg chg="addSp delSp modSp add del mod">
        <pc:chgData name="Tomáš Marek" userId="53742ee9-ccb9-420c-8223-d05f90d8c1c3" providerId="ADAL" clId="{28433C15-0FB6-4A25-9BBE-BEE888822B6E}" dt="2020-03-12T17:08:59.543" v="2968" actId="47"/>
        <pc:sldMkLst>
          <pc:docMk/>
          <pc:sldMk cId="845779584" sldId="531"/>
        </pc:sldMkLst>
        <pc:spChg chg="del">
          <ac:chgData name="Tomáš Marek" userId="53742ee9-ccb9-420c-8223-d05f90d8c1c3" providerId="ADAL" clId="{28433C15-0FB6-4A25-9BBE-BEE888822B6E}" dt="2020-03-12T14:47:22.151" v="1537"/>
          <ac:spMkLst>
            <pc:docMk/>
            <pc:sldMk cId="845779584" sldId="531"/>
            <ac:spMk id="2" creationId="{71DABBA5-746B-47C8-BB10-A52A56385B57}"/>
          </ac:spMkLst>
        </pc:spChg>
        <pc:spChg chg="del">
          <ac:chgData name="Tomáš Marek" userId="53742ee9-ccb9-420c-8223-d05f90d8c1c3" providerId="ADAL" clId="{28433C15-0FB6-4A25-9BBE-BEE888822B6E}" dt="2020-03-12T14:47:22.151" v="1537"/>
          <ac:spMkLst>
            <pc:docMk/>
            <pc:sldMk cId="845779584" sldId="531"/>
            <ac:spMk id="3" creationId="{40B4C077-AC2A-4B76-A711-1AD6F5B4C5CF}"/>
          </ac:spMkLst>
        </pc:spChg>
        <pc:picChg chg="add mod">
          <ac:chgData name="Tomáš Marek" userId="53742ee9-ccb9-420c-8223-d05f90d8c1c3" providerId="ADAL" clId="{28433C15-0FB6-4A25-9BBE-BEE888822B6E}" dt="2020-03-12T14:47:25.267" v="1539" actId="27614"/>
          <ac:picMkLst>
            <pc:docMk/>
            <pc:sldMk cId="845779584" sldId="531"/>
            <ac:picMk id="5" creationId="{9CABD8E8-1298-425D-B824-553E1C5C5038}"/>
          </ac:picMkLst>
        </pc:picChg>
        <pc:picChg chg="add del mod">
          <ac:chgData name="Tomáš Marek" userId="53742ee9-ccb9-420c-8223-d05f90d8c1c3" providerId="ADAL" clId="{28433C15-0FB6-4A25-9BBE-BEE888822B6E}" dt="2020-03-12T14:50:23.414" v="1571" actId="478"/>
          <ac:picMkLst>
            <pc:docMk/>
            <pc:sldMk cId="845779584" sldId="531"/>
            <ac:picMk id="7" creationId="{C073FFC0-8CFA-4EAA-B4B2-1660E795A7D6}"/>
          </ac:picMkLst>
        </pc:picChg>
        <pc:picChg chg="add del mod">
          <ac:chgData name="Tomáš Marek" userId="53742ee9-ccb9-420c-8223-d05f90d8c1c3" providerId="ADAL" clId="{28433C15-0FB6-4A25-9BBE-BEE888822B6E}" dt="2020-03-12T14:49:17.888" v="1561" actId="478"/>
          <ac:picMkLst>
            <pc:docMk/>
            <pc:sldMk cId="845779584" sldId="531"/>
            <ac:picMk id="9" creationId="{8B8F2373-5367-44EE-A9A1-A5E938DDD924}"/>
          </ac:picMkLst>
        </pc:picChg>
        <pc:picChg chg="add del mod">
          <ac:chgData name="Tomáš Marek" userId="53742ee9-ccb9-420c-8223-d05f90d8c1c3" providerId="ADAL" clId="{28433C15-0FB6-4A25-9BBE-BEE888822B6E}" dt="2020-03-12T14:50:32.435" v="1574" actId="478"/>
          <ac:picMkLst>
            <pc:docMk/>
            <pc:sldMk cId="845779584" sldId="531"/>
            <ac:picMk id="11" creationId="{2A5864DE-7328-44F3-A465-4645D4AA6AF1}"/>
          </ac:picMkLst>
        </pc:picChg>
      </pc:sldChg>
      <pc:sldChg chg="del">
        <pc:chgData name="Tomáš Marek" userId="53742ee9-ccb9-420c-8223-d05f90d8c1c3" providerId="ADAL" clId="{28433C15-0FB6-4A25-9BBE-BEE888822B6E}" dt="2020-03-12T12:01:02.472" v="36" actId="47"/>
        <pc:sldMkLst>
          <pc:docMk/>
          <pc:sldMk cId="3872218117" sldId="531"/>
        </pc:sldMkLst>
      </pc:sldChg>
      <pc:sldChg chg="addSp delSp modSp add del mod">
        <pc:chgData name="Tomáš Marek" userId="53742ee9-ccb9-420c-8223-d05f90d8c1c3" providerId="ADAL" clId="{28433C15-0FB6-4A25-9BBE-BEE888822B6E}" dt="2020-03-12T17:08:57.651" v="2967" actId="47"/>
        <pc:sldMkLst>
          <pc:docMk/>
          <pc:sldMk cId="79201446" sldId="532"/>
        </pc:sldMkLst>
        <pc:spChg chg="add del mod">
          <ac:chgData name="Tomáš Marek" userId="53742ee9-ccb9-420c-8223-d05f90d8c1c3" providerId="ADAL" clId="{28433C15-0FB6-4A25-9BBE-BEE888822B6E}" dt="2020-03-12T14:53:55.216" v="1734" actId="478"/>
          <ac:spMkLst>
            <pc:docMk/>
            <pc:sldMk cId="79201446" sldId="532"/>
            <ac:spMk id="2" creationId="{6EB4336D-A969-45CB-AB17-1F255648ABCD}"/>
          </ac:spMkLst>
        </pc:spChg>
        <pc:spChg chg="add del mod">
          <ac:chgData name="Tomáš Marek" userId="53742ee9-ccb9-420c-8223-d05f90d8c1c3" providerId="ADAL" clId="{28433C15-0FB6-4A25-9BBE-BEE888822B6E}" dt="2020-03-12T14:53:54.215" v="1733" actId="478"/>
          <ac:spMkLst>
            <pc:docMk/>
            <pc:sldMk cId="79201446" sldId="532"/>
            <ac:spMk id="3" creationId="{242EF3A2-4077-46BC-926C-5220486F069A}"/>
          </ac:spMkLst>
        </pc:spChg>
      </pc:sldChg>
      <pc:sldChg chg="del">
        <pc:chgData name="Tomáš Marek" userId="53742ee9-ccb9-420c-8223-d05f90d8c1c3" providerId="ADAL" clId="{28433C15-0FB6-4A25-9BBE-BEE888822B6E}" dt="2020-03-12T12:01:02.472" v="36" actId="47"/>
        <pc:sldMkLst>
          <pc:docMk/>
          <pc:sldMk cId="743174614" sldId="532"/>
        </pc:sldMkLst>
      </pc:sldChg>
      <pc:sldChg chg="del">
        <pc:chgData name="Tomáš Marek" userId="53742ee9-ccb9-420c-8223-d05f90d8c1c3" providerId="ADAL" clId="{28433C15-0FB6-4A25-9BBE-BEE888822B6E}" dt="2020-03-12T12:01:02.472" v="36" actId="47"/>
        <pc:sldMkLst>
          <pc:docMk/>
          <pc:sldMk cId="2167505130" sldId="533"/>
        </pc:sldMkLst>
      </pc:sldChg>
      <pc:sldChg chg="delSp add mod">
        <pc:chgData name="Tomáš Marek" userId="53742ee9-ccb9-420c-8223-d05f90d8c1c3" providerId="ADAL" clId="{28433C15-0FB6-4A25-9BBE-BEE888822B6E}" dt="2020-03-12T17:08:54.271" v="2966" actId="478"/>
        <pc:sldMkLst>
          <pc:docMk/>
          <pc:sldMk cId="2415169371" sldId="533"/>
        </pc:sldMkLst>
        <pc:picChg chg="del">
          <ac:chgData name="Tomáš Marek" userId="53742ee9-ccb9-420c-8223-d05f90d8c1c3" providerId="ADAL" clId="{28433C15-0FB6-4A25-9BBE-BEE888822B6E}" dt="2020-03-12T17:08:54.271" v="2966" actId="478"/>
          <ac:picMkLst>
            <pc:docMk/>
            <pc:sldMk cId="2415169371" sldId="533"/>
            <ac:picMk id="11" creationId="{2A5864DE-7328-44F3-A465-4645D4AA6AF1}"/>
          </ac:picMkLst>
        </pc:picChg>
      </pc:sldChg>
      <pc:sldChg chg="delSp modSp add mod">
        <pc:chgData name="Tomáš Marek" userId="53742ee9-ccb9-420c-8223-d05f90d8c1c3" providerId="ADAL" clId="{28433C15-0FB6-4A25-9BBE-BEE888822B6E}" dt="2020-03-12T17:09:05.280" v="2969" actId="478"/>
        <pc:sldMkLst>
          <pc:docMk/>
          <pc:sldMk cId="2121032509" sldId="534"/>
        </pc:sldMkLst>
        <pc:spChg chg="mod">
          <ac:chgData name="Tomáš Marek" userId="53742ee9-ccb9-420c-8223-d05f90d8c1c3" providerId="ADAL" clId="{28433C15-0FB6-4A25-9BBE-BEE888822B6E}" dt="2020-03-12T14:55:06.647" v="1871" actId="20577"/>
          <ac:spMkLst>
            <pc:docMk/>
            <pc:sldMk cId="2121032509" sldId="534"/>
            <ac:spMk id="3" creationId="{242EF3A2-4077-46BC-926C-5220486F069A}"/>
          </ac:spMkLst>
        </pc:spChg>
        <pc:picChg chg="del">
          <ac:chgData name="Tomáš Marek" userId="53742ee9-ccb9-420c-8223-d05f90d8c1c3" providerId="ADAL" clId="{28433C15-0FB6-4A25-9BBE-BEE888822B6E}" dt="2020-03-12T17:09:05.280" v="2969" actId="478"/>
          <ac:picMkLst>
            <pc:docMk/>
            <pc:sldMk cId="2121032509" sldId="534"/>
            <ac:picMk id="11" creationId="{2A5864DE-7328-44F3-A465-4645D4AA6AF1}"/>
          </ac:picMkLst>
        </pc:picChg>
      </pc:sldChg>
      <pc:sldChg chg="del">
        <pc:chgData name="Tomáš Marek" userId="53742ee9-ccb9-420c-8223-d05f90d8c1c3" providerId="ADAL" clId="{28433C15-0FB6-4A25-9BBE-BEE888822B6E}" dt="2020-03-12T12:01:02.472" v="36" actId="47"/>
        <pc:sldMkLst>
          <pc:docMk/>
          <pc:sldMk cId="2221610288" sldId="534"/>
        </pc:sldMkLst>
      </pc:sldChg>
      <pc:sldChg chg="delSp modSp add del mod">
        <pc:chgData name="Tomáš Marek" userId="53742ee9-ccb9-420c-8223-d05f90d8c1c3" providerId="ADAL" clId="{28433C15-0FB6-4A25-9BBE-BEE888822B6E}" dt="2020-03-18T06:58:52.679" v="3171" actId="47"/>
        <pc:sldMkLst>
          <pc:docMk/>
          <pc:sldMk cId="3372007858" sldId="535"/>
        </pc:sldMkLst>
        <pc:spChg chg="mod">
          <ac:chgData name="Tomáš Marek" userId="53742ee9-ccb9-420c-8223-d05f90d8c1c3" providerId="ADAL" clId="{28433C15-0FB6-4A25-9BBE-BEE888822B6E}" dt="2020-03-12T14:55:52.900" v="2016" actId="20577"/>
          <ac:spMkLst>
            <pc:docMk/>
            <pc:sldMk cId="3372007858" sldId="535"/>
            <ac:spMk id="3" creationId="{242EF3A2-4077-46BC-926C-5220486F069A}"/>
          </ac:spMkLst>
        </pc:spChg>
        <pc:picChg chg="del">
          <ac:chgData name="Tomáš Marek" userId="53742ee9-ccb9-420c-8223-d05f90d8c1c3" providerId="ADAL" clId="{28433C15-0FB6-4A25-9BBE-BEE888822B6E}" dt="2020-03-12T17:09:14.045" v="2971" actId="478"/>
          <ac:picMkLst>
            <pc:docMk/>
            <pc:sldMk cId="3372007858" sldId="535"/>
            <ac:picMk id="11" creationId="{2A5864DE-7328-44F3-A465-4645D4AA6AF1}"/>
          </ac:picMkLst>
        </pc:picChg>
      </pc:sldChg>
      <pc:sldChg chg="del">
        <pc:chgData name="Tomáš Marek" userId="53742ee9-ccb9-420c-8223-d05f90d8c1c3" providerId="ADAL" clId="{28433C15-0FB6-4A25-9BBE-BEE888822B6E}" dt="2020-03-12T12:01:02.472" v="36" actId="47"/>
        <pc:sldMkLst>
          <pc:docMk/>
          <pc:sldMk cId="3899044421" sldId="535"/>
        </pc:sldMkLst>
      </pc:sldChg>
      <pc:sldChg chg="delSp modSp add mod ord">
        <pc:chgData name="Tomáš Marek" userId="53742ee9-ccb9-420c-8223-d05f90d8c1c3" providerId="ADAL" clId="{28433C15-0FB6-4A25-9BBE-BEE888822B6E}" dt="2020-03-12T17:09:09.915" v="2970" actId="478"/>
        <pc:sldMkLst>
          <pc:docMk/>
          <pc:sldMk cId="3235888541" sldId="536"/>
        </pc:sldMkLst>
        <pc:spChg chg="mod">
          <ac:chgData name="Tomáš Marek" userId="53742ee9-ccb9-420c-8223-d05f90d8c1c3" providerId="ADAL" clId="{28433C15-0FB6-4A25-9BBE-BEE888822B6E}" dt="2020-03-12T14:58:43.737" v="2122" actId="20577"/>
          <ac:spMkLst>
            <pc:docMk/>
            <pc:sldMk cId="3235888541" sldId="536"/>
            <ac:spMk id="3" creationId="{242EF3A2-4077-46BC-926C-5220486F069A}"/>
          </ac:spMkLst>
        </pc:spChg>
        <pc:picChg chg="del">
          <ac:chgData name="Tomáš Marek" userId="53742ee9-ccb9-420c-8223-d05f90d8c1c3" providerId="ADAL" clId="{28433C15-0FB6-4A25-9BBE-BEE888822B6E}" dt="2020-03-12T17:09:09.915" v="2970" actId="478"/>
          <ac:picMkLst>
            <pc:docMk/>
            <pc:sldMk cId="3235888541" sldId="536"/>
            <ac:picMk id="11" creationId="{2A5864DE-7328-44F3-A465-4645D4AA6AF1}"/>
          </ac:picMkLst>
        </pc:picChg>
      </pc:sldChg>
      <pc:sldChg chg="modSp add mod">
        <pc:chgData name="Tomáš Marek" userId="53742ee9-ccb9-420c-8223-d05f90d8c1c3" providerId="ADAL" clId="{28433C15-0FB6-4A25-9BBE-BEE888822B6E}" dt="2020-03-12T15:31:00.921" v="2364" actId="20577"/>
        <pc:sldMkLst>
          <pc:docMk/>
          <pc:sldMk cId="1211730150" sldId="537"/>
        </pc:sldMkLst>
        <pc:spChg chg="mod">
          <ac:chgData name="Tomáš Marek" userId="53742ee9-ccb9-420c-8223-d05f90d8c1c3" providerId="ADAL" clId="{28433C15-0FB6-4A25-9BBE-BEE888822B6E}" dt="2020-03-12T15:30:17.591" v="2313" actId="20577"/>
          <ac:spMkLst>
            <pc:docMk/>
            <pc:sldMk cId="1211730150" sldId="537"/>
            <ac:spMk id="2" creationId="{6E56E013-62AE-4744-89A4-4EC5F4E7D6B3}"/>
          </ac:spMkLst>
        </pc:spChg>
        <pc:spChg chg="mod">
          <ac:chgData name="Tomáš Marek" userId="53742ee9-ccb9-420c-8223-d05f90d8c1c3" providerId="ADAL" clId="{28433C15-0FB6-4A25-9BBE-BEE888822B6E}" dt="2020-03-12T15:31:00.921" v="2364" actId="20577"/>
          <ac:spMkLst>
            <pc:docMk/>
            <pc:sldMk cId="1211730150" sldId="537"/>
            <ac:spMk id="3" creationId="{E7FC792E-F3A8-4EA4-B4D6-525B3A1AE01B}"/>
          </ac:spMkLst>
        </pc:spChg>
      </pc:sldChg>
      <pc:sldChg chg="del">
        <pc:chgData name="Tomáš Marek" userId="53742ee9-ccb9-420c-8223-d05f90d8c1c3" providerId="ADAL" clId="{28433C15-0FB6-4A25-9BBE-BEE888822B6E}" dt="2020-03-12T12:01:02.472" v="36" actId="47"/>
        <pc:sldMkLst>
          <pc:docMk/>
          <pc:sldMk cId="1207026668" sldId="538"/>
        </pc:sldMkLst>
      </pc:sldChg>
      <pc:sldChg chg="addSp modSp add mod">
        <pc:chgData name="Tomáš Marek" userId="53742ee9-ccb9-420c-8223-d05f90d8c1c3" providerId="ADAL" clId="{28433C15-0FB6-4A25-9BBE-BEE888822B6E}" dt="2020-03-13T07:50:01.355" v="3170" actId="20577"/>
        <pc:sldMkLst>
          <pc:docMk/>
          <pc:sldMk cId="2495949875" sldId="538"/>
        </pc:sldMkLst>
        <pc:spChg chg="mod">
          <ac:chgData name="Tomáš Marek" userId="53742ee9-ccb9-420c-8223-d05f90d8c1c3" providerId="ADAL" clId="{28433C15-0FB6-4A25-9BBE-BEE888822B6E}" dt="2020-03-12T15:31:32.088" v="2420" actId="6549"/>
          <ac:spMkLst>
            <pc:docMk/>
            <pc:sldMk cId="2495949875" sldId="538"/>
            <ac:spMk id="2" creationId="{2331B60D-C566-4D17-BEC2-8B82038BC36B}"/>
          </ac:spMkLst>
        </pc:spChg>
        <pc:spChg chg="mod">
          <ac:chgData name="Tomáš Marek" userId="53742ee9-ccb9-420c-8223-d05f90d8c1c3" providerId="ADAL" clId="{28433C15-0FB6-4A25-9BBE-BEE888822B6E}" dt="2020-03-13T07:50:01.355" v="3170" actId="20577"/>
          <ac:spMkLst>
            <pc:docMk/>
            <pc:sldMk cId="2495949875" sldId="538"/>
            <ac:spMk id="3" creationId="{ACDB71EB-D9EE-4FBA-AF6A-75F93EC216EC}"/>
          </ac:spMkLst>
        </pc:spChg>
        <pc:picChg chg="add mod">
          <ac:chgData name="Tomáš Marek" userId="53742ee9-ccb9-420c-8223-d05f90d8c1c3" providerId="ADAL" clId="{28433C15-0FB6-4A25-9BBE-BEE888822B6E}" dt="2020-03-12T15:33:00.444" v="2579" actId="1076"/>
          <ac:picMkLst>
            <pc:docMk/>
            <pc:sldMk cId="2495949875" sldId="538"/>
            <ac:picMk id="5" creationId="{03DE7B3F-19AA-4D8C-BCBD-ADF6BDE93223}"/>
          </ac:picMkLst>
        </pc:picChg>
      </pc:sldChg>
      <pc:sldChg chg="modSp add mod">
        <pc:chgData name="Tomáš Marek" userId="53742ee9-ccb9-420c-8223-d05f90d8c1c3" providerId="ADAL" clId="{28433C15-0FB6-4A25-9BBE-BEE888822B6E}" dt="2020-03-12T15:46:28.230" v="2683" actId="20577"/>
        <pc:sldMkLst>
          <pc:docMk/>
          <pc:sldMk cId="258683903" sldId="539"/>
        </pc:sldMkLst>
        <pc:spChg chg="mod">
          <ac:chgData name="Tomáš Marek" userId="53742ee9-ccb9-420c-8223-d05f90d8c1c3" providerId="ADAL" clId="{28433C15-0FB6-4A25-9BBE-BEE888822B6E}" dt="2020-03-12T15:46:06.234" v="2600" actId="20577"/>
          <ac:spMkLst>
            <pc:docMk/>
            <pc:sldMk cId="258683903" sldId="539"/>
            <ac:spMk id="2" creationId="{0707A048-0370-47FA-9CF3-FE405EB0A7C7}"/>
          </ac:spMkLst>
        </pc:spChg>
        <pc:spChg chg="mod">
          <ac:chgData name="Tomáš Marek" userId="53742ee9-ccb9-420c-8223-d05f90d8c1c3" providerId="ADAL" clId="{28433C15-0FB6-4A25-9BBE-BEE888822B6E}" dt="2020-03-12T15:46:28.230" v="2683" actId="20577"/>
          <ac:spMkLst>
            <pc:docMk/>
            <pc:sldMk cId="258683903" sldId="539"/>
            <ac:spMk id="3" creationId="{21737411-5E94-4252-9C33-24DB8F311902}"/>
          </ac:spMkLst>
        </pc:spChg>
      </pc:sldChg>
      <pc:sldChg chg="delSp add mod">
        <pc:chgData name="Tomáš Marek" userId="53742ee9-ccb9-420c-8223-d05f90d8c1c3" providerId="ADAL" clId="{28433C15-0FB6-4A25-9BBE-BEE888822B6E}" dt="2020-03-12T16:06:25.833" v="2799" actId="478"/>
        <pc:sldMkLst>
          <pc:docMk/>
          <pc:sldMk cId="967724073" sldId="540"/>
        </pc:sldMkLst>
        <pc:picChg chg="del">
          <ac:chgData name="Tomáš Marek" userId="53742ee9-ccb9-420c-8223-d05f90d8c1c3" providerId="ADAL" clId="{28433C15-0FB6-4A25-9BBE-BEE888822B6E}" dt="2020-03-12T16:06:25.833" v="2799" actId="478"/>
          <ac:picMkLst>
            <pc:docMk/>
            <pc:sldMk cId="967724073" sldId="540"/>
            <ac:picMk id="5" creationId="{F7A33CFB-B951-45FA-8787-876D4E7F4566}"/>
          </ac:picMkLst>
        </pc:picChg>
      </pc:sldChg>
      <pc:sldChg chg="del">
        <pc:chgData name="Tomáš Marek" userId="53742ee9-ccb9-420c-8223-d05f90d8c1c3" providerId="ADAL" clId="{28433C15-0FB6-4A25-9BBE-BEE888822B6E}" dt="2020-03-12T12:01:02.472" v="36" actId="47"/>
        <pc:sldMkLst>
          <pc:docMk/>
          <pc:sldMk cId="1242644857" sldId="540"/>
        </pc:sldMkLst>
      </pc:sldChg>
      <pc:sldChg chg="del">
        <pc:chgData name="Tomáš Marek" userId="53742ee9-ccb9-420c-8223-d05f90d8c1c3" providerId="ADAL" clId="{28433C15-0FB6-4A25-9BBE-BEE888822B6E}" dt="2020-03-12T12:01:02.472" v="36" actId="47"/>
        <pc:sldMkLst>
          <pc:docMk/>
          <pc:sldMk cId="1099667586" sldId="541"/>
        </pc:sldMkLst>
      </pc:sldChg>
      <pc:sldChg chg="del">
        <pc:chgData name="Tomáš Marek" userId="53742ee9-ccb9-420c-8223-d05f90d8c1c3" providerId="ADAL" clId="{28433C15-0FB6-4A25-9BBE-BEE888822B6E}" dt="2020-03-12T12:01:02.472" v="36" actId="47"/>
        <pc:sldMkLst>
          <pc:docMk/>
          <pc:sldMk cId="1589685789" sldId="544"/>
        </pc:sldMkLst>
      </pc:sldChg>
    </pc:docChg>
  </pc:docChgLst>
  <pc:docChgLst>
    <pc:chgData name="Tomáš Marek" userId="53742ee9-ccb9-420c-8223-d05f90d8c1c3" providerId="ADAL" clId="{6A442CB3-FAF8-4D3A-A492-7FF45C3E066A}"/>
    <pc:docChg chg="undo redo custSel addSld delSld modSld sldOrd">
      <pc:chgData name="Tomáš Marek" userId="53742ee9-ccb9-420c-8223-d05f90d8c1c3" providerId="ADAL" clId="{6A442CB3-FAF8-4D3A-A492-7FF45C3E066A}" dt="2020-03-27T12:11:56.110" v="3204" actId="948"/>
      <pc:docMkLst>
        <pc:docMk/>
      </pc:docMkLst>
      <pc:sldChg chg="del">
        <pc:chgData name="Tomáš Marek" userId="53742ee9-ccb9-420c-8223-d05f90d8c1c3" providerId="ADAL" clId="{6A442CB3-FAF8-4D3A-A492-7FF45C3E066A}" dt="2020-03-26T09:15:38.452" v="6" actId="47"/>
        <pc:sldMkLst>
          <pc:docMk/>
          <pc:sldMk cId="3122460099" sldId="257"/>
        </pc:sldMkLst>
      </pc:sldChg>
      <pc:sldChg chg="del">
        <pc:chgData name="Tomáš Marek" userId="53742ee9-ccb9-420c-8223-d05f90d8c1c3" providerId="ADAL" clId="{6A442CB3-FAF8-4D3A-A492-7FF45C3E066A}" dt="2020-03-26T09:15:38.452" v="6" actId="47"/>
        <pc:sldMkLst>
          <pc:docMk/>
          <pc:sldMk cId="1282339211" sldId="258"/>
        </pc:sldMkLst>
      </pc:sldChg>
      <pc:sldChg chg="del">
        <pc:chgData name="Tomáš Marek" userId="53742ee9-ccb9-420c-8223-d05f90d8c1c3" providerId="ADAL" clId="{6A442CB3-FAF8-4D3A-A492-7FF45C3E066A}" dt="2020-03-26T09:15:38.452" v="6" actId="47"/>
        <pc:sldMkLst>
          <pc:docMk/>
          <pc:sldMk cId="732796984" sldId="260"/>
        </pc:sldMkLst>
      </pc:sldChg>
      <pc:sldChg chg="del">
        <pc:chgData name="Tomáš Marek" userId="53742ee9-ccb9-420c-8223-d05f90d8c1c3" providerId="ADAL" clId="{6A442CB3-FAF8-4D3A-A492-7FF45C3E066A}" dt="2020-03-26T09:15:38.452" v="6" actId="47"/>
        <pc:sldMkLst>
          <pc:docMk/>
          <pc:sldMk cId="1246388415" sldId="263"/>
        </pc:sldMkLst>
      </pc:sldChg>
      <pc:sldChg chg="del">
        <pc:chgData name="Tomáš Marek" userId="53742ee9-ccb9-420c-8223-d05f90d8c1c3" providerId="ADAL" clId="{6A442CB3-FAF8-4D3A-A492-7FF45C3E066A}" dt="2020-03-26T09:15:38.452" v="6" actId="47"/>
        <pc:sldMkLst>
          <pc:docMk/>
          <pc:sldMk cId="3709673798" sldId="264"/>
        </pc:sldMkLst>
      </pc:sldChg>
      <pc:sldChg chg="del">
        <pc:chgData name="Tomáš Marek" userId="53742ee9-ccb9-420c-8223-d05f90d8c1c3" providerId="ADAL" clId="{6A442CB3-FAF8-4D3A-A492-7FF45C3E066A}" dt="2020-03-26T09:15:38.452" v="6" actId="47"/>
        <pc:sldMkLst>
          <pc:docMk/>
          <pc:sldMk cId="1693723812" sldId="266"/>
        </pc:sldMkLst>
      </pc:sldChg>
      <pc:sldChg chg="del">
        <pc:chgData name="Tomáš Marek" userId="53742ee9-ccb9-420c-8223-d05f90d8c1c3" providerId="ADAL" clId="{6A442CB3-FAF8-4D3A-A492-7FF45C3E066A}" dt="2020-03-26T09:15:38.452" v="6" actId="47"/>
        <pc:sldMkLst>
          <pc:docMk/>
          <pc:sldMk cId="113243514" sldId="269"/>
        </pc:sldMkLst>
      </pc:sldChg>
      <pc:sldChg chg="del">
        <pc:chgData name="Tomáš Marek" userId="53742ee9-ccb9-420c-8223-d05f90d8c1c3" providerId="ADAL" clId="{6A442CB3-FAF8-4D3A-A492-7FF45C3E066A}" dt="2020-03-26T09:15:38.452" v="6" actId="47"/>
        <pc:sldMkLst>
          <pc:docMk/>
          <pc:sldMk cId="1432455998" sldId="270"/>
        </pc:sldMkLst>
      </pc:sldChg>
      <pc:sldChg chg="del">
        <pc:chgData name="Tomáš Marek" userId="53742ee9-ccb9-420c-8223-d05f90d8c1c3" providerId="ADAL" clId="{6A442CB3-FAF8-4D3A-A492-7FF45C3E066A}" dt="2020-03-26T09:15:38.452" v="6" actId="47"/>
        <pc:sldMkLst>
          <pc:docMk/>
          <pc:sldMk cId="3019423403" sldId="271"/>
        </pc:sldMkLst>
      </pc:sldChg>
      <pc:sldChg chg="del">
        <pc:chgData name="Tomáš Marek" userId="53742ee9-ccb9-420c-8223-d05f90d8c1c3" providerId="ADAL" clId="{6A442CB3-FAF8-4D3A-A492-7FF45C3E066A}" dt="2020-03-26T09:15:38.452" v="6" actId="47"/>
        <pc:sldMkLst>
          <pc:docMk/>
          <pc:sldMk cId="1030307682" sldId="279"/>
        </pc:sldMkLst>
      </pc:sldChg>
      <pc:sldChg chg="del">
        <pc:chgData name="Tomáš Marek" userId="53742ee9-ccb9-420c-8223-d05f90d8c1c3" providerId="ADAL" clId="{6A442CB3-FAF8-4D3A-A492-7FF45C3E066A}" dt="2020-03-26T09:15:38.452" v="6" actId="47"/>
        <pc:sldMkLst>
          <pc:docMk/>
          <pc:sldMk cId="4161447495" sldId="280"/>
        </pc:sldMkLst>
      </pc:sldChg>
      <pc:sldChg chg="del">
        <pc:chgData name="Tomáš Marek" userId="53742ee9-ccb9-420c-8223-d05f90d8c1c3" providerId="ADAL" clId="{6A442CB3-FAF8-4D3A-A492-7FF45C3E066A}" dt="2020-03-26T09:15:38.452" v="6" actId="47"/>
        <pc:sldMkLst>
          <pc:docMk/>
          <pc:sldMk cId="1495604712" sldId="281"/>
        </pc:sldMkLst>
      </pc:sldChg>
      <pc:sldChg chg="del">
        <pc:chgData name="Tomáš Marek" userId="53742ee9-ccb9-420c-8223-d05f90d8c1c3" providerId="ADAL" clId="{6A442CB3-FAF8-4D3A-A492-7FF45C3E066A}" dt="2020-03-26T09:15:38.452" v="6" actId="47"/>
        <pc:sldMkLst>
          <pc:docMk/>
          <pc:sldMk cId="273224479" sldId="282"/>
        </pc:sldMkLst>
      </pc:sldChg>
      <pc:sldChg chg="del">
        <pc:chgData name="Tomáš Marek" userId="53742ee9-ccb9-420c-8223-d05f90d8c1c3" providerId="ADAL" clId="{6A442CB3-FAF8-4D3A-A492-7FF45C3E066A}" dt="2020-03-26T09:15:38.452" v="6" actId="47"/>
        <pc:sldMkLst>
          <pc:docMk/>
          <pc:sldMk cId="996086131" sldId="283"/>
        </pc:sldMkLst>
      </pc:sldChg>
      <pc:sldChg chg="modSp mod">
        <pc:chgData name="Tomáš Marek" userId="53742ee9-ccb9-420c-8223-d05f90d8c1c3" providerId="ADAL" clId="{6A442CB3-FAF8-4D3A-A492-7FF45C3E066A}" dt="2020-03-27T11:22:20.088" v="3105" actId="20577"/>
        <pc:sldMkLst>
          <pc:docMk/>
          <pc:sldMk cId="2838258633" sldId="287"/>
        </pc:sldMkLst>
        <pc:spChg chg="mod">
          <ac:chgData name="Tomáš Marek" userId="53742ee9-ccb9-420c-8223-d05f90d8c1c3" providerId="ADAL" clId="{6A442CB3-FAF8-4D3A-A492-7FF45C3E066A}" dt="2020-03-26T14:58:53.493" v="774" actId="20577"/>
          <ac:spMkLst>
            <pc:docMk/>
            <pc:sldMk cId="2838258633" sldId="287"/>
            <ac:spMk id="2" creationId="{D4751F8B-AC4E-4AAB-97D3-3F7ED6A5C297}"/>
          </ac:spMkLst>
        </pc:spChg>
        <pc:spChg chg="mod">
          <ac:chgData name="Tomáš Marek" userId="53742ee9-ccb9-420c-8223-d05f90d8c1c3" providerId="ADAL" clId="{6A442CB3-FAF8-4D3A-A492-7FF45C3E066A}" dt="2020-03-27T11:22:20.088" v="3105" actId="20577"/>
          <ac:spMkLst>
            <pc:docMk/>
            <pc:sldMk cId="2838258633" sldId="287"/>
            <ac:spMk id="3" creationId="{C8D6619E-C3EE-454B-AFA3-D0974EAF9BEC}"/>
          </ac:spMkLst>
        </pc:spChg>
      </pc:sldChg>
      <pc:sldChg chg="del">
        <pc:chgData name="Tomáš Marek" userId="53742ee9-ccb9-420c-8223-d05f90d8c1c3" providerId="ADAL" clId="{6A442CB3-FAF8-4D3A-A492-7FF45C3E066A}" dt="2020-03-26T09:15:38.452" v="6" actId="47"/>
        <pc:sldMkLst>
          <pc:docMk/>
          <pc:sldMk cId="3810149156" sldId="289"/>
        </pc:sldMkLst>
      </pc:sldChg>
      <pc:sldChg chg="del">
        <pc:chgData name="Tomáš Marek" userId="53742ee9-ccb9-420c-8223-d05f90d8c1c3" providerId="ADAL" clId="{6A442CB3-FAF8-4D3A-A492-7FF45C3E066A}" dt="2020-03-26T09:15:38.452" v="6" actId="47"/>
        <pc:sldMkLst>
          <pc:docMk/>
          <pc:sldMk cId="339780466" sldId="290"/>
        </pc:sldMkLst>
      </pc:sldChg>
      <pc:sldChg chg="modSp mod">
        <pc:chgData name="Tomáš Marek" userId="53742ee9-ccb9-420c-8223-d05f90d8c1c3" providerId="ADAL" clId="{6A442CB3-FAF8-4D3A-A492-7FF45C3E066A}" dt="2020-03-26T14:59:13.178" v="775"/>
        <pc:sldMkLst>
          <pc:docMk/>
          <pc:sldMk cId="3659038734" sldId="291"/>
        </pc:sldMkLst>
        <pc:spChg chg="mod">
          <ac:chgData name="Tomáš Marek" userId="53742ee9-ccb9-420c-8223-d05f90d8c1c3" providerId="ADAL" clId="{6A442CB3-FAF8-4D3A-A492-7FF45C3E066A}" dt="2020-03-26T14:59:13.178" v="775"/>
          <ac:spMkLst>
            <pc:docMk/>
            <pc:sldMk cId="3659038734" sldId="291"/>
            <ac:spMk id="2" creationId="{0D6FA286-6B07-4624-8A0B-07AEC9107891}"/>
          </ac:spMkLst>
        </pc:spChg>
        <pc:spChg chg="mod">
          <ac:chgData name="Tomáš Marek" userId="53742ee9-ccb9-420c-8223-d05f90d8c1c3" providerId="ADAL" clId="{6A442CB3-FAF8-4D3A-A492-7FF45C3E066A}" dt="2020-03-26T12:52:06.298" v="80" actId="20577"/>
          <ac:spMkLst>
            <pc:docMk/>
            <pc:sldMk cId="3659038734" sldId="291"/>
            <ac:spMk id="3" creationId="{704355BF-6FB2-48E9-A1A6-ADF3E08AEBAD}"/>
          </ac:spMkLst>
        </pc:spChg>
      </pc:sldChg>
      <pc:sldChg chg="del">
        <pc:chgData name="Tomáš Marek" userId="53742ee9-ccb9-420c-8223-d05f90d8c1c3" providerId="ADAL" clId="{6A442CB3-FAF8-4D3A-A492-7FF45C3E066A}" dt="2020-03-26T09:15:38.452" v="6" actId="47"/>
        <pc:sldMkLst>
          <pc:docMk/>
          <pc:sldMk cId="1214590562" sldId="293"/>
        </pc:sldMkLst>
      </pc:sldChg>
      <pc:sldChg chg="del">
        <pc:chgData name="Tomáš Marek" userId="53742ee9-ccb9-420c-8223-d05f90d8c1c3" providerId="ADAL" clId="{6A442CB3-FAF8-4D3A-A492-7FF45C3E066A}" dt="2020-03-26T09:15:38.452" v="6" actId="47"/>
        <pc:sldMkLst>
          <pc:docMk/>
          <pc:sldMk cId="823434233" sldId="517"/>
        </pc:sldMkLst>
      </pc:sldChg>
      <pc:sldChg chg="modSp del mod">
        <pc:chgData name="Tomáš Marek" userId="53742ee9-ccb9-420c-8223-d05f90d8c1c3" providerId="ADAL" clId="{6A442CB3-FAF8-4D3A-A492-7FF45C3E066A}" dt="2020-03-26T13:07:34.697" v="172" actId="47"/>
        <pc:sldMkLst>
          <pc:docMk/>
          <pc:sldMk cId="2411841590" sldId="521"/>
        </pc:sldMkLst>
        <pc:spChg chg="mod">
          <ac:chgData name="Tomáš Marek" userId="53742ee9-ccb9-420c-8223-d05f90d8c1c3" providerId="ADAL" clId="{6A442CB3-FAF8-4D3A-A492-7FF45C3E066A}" dt="2020-03-26T13:00:47.702" v="88" actId="20577"/>
          <ac:spMkLst>
            <pc:docMk/>
            <pc:sldMk cId="2411841590" sldId="521"/>
            <ac:spMk id="2" creationId="{18642A3A-DC19-4991-81BA-D186C4014794}"/>
          </ac:spMkLst>
        </pc:spChg>
      </pc:sldChg>
      <pc:sldChg chg="del">
        <pc:chgData name="Tomáš Marek" userId="53742ee9-ccb9-420c-8223-d05f90d8c1c3" providerId="ADAL" clId="{6A442CB3-FAF8-4D3A-A492-7FF45C3E066A}" dt="2020-03-26T09:15:38.452" v="6" actId="47"/>
        <pc:sldMkLst>
          <pc:docMk/>
          <pc:sldMk cId="933174507" sldId="522"/>
        </pc:sldMkLst>
      </pc:sldChg>
      <pc:sldChg chg="modSp mod">
        <pc:chgData name="Tomáš Marek" userId="53742ee9-ccb9-420c-8223-d05f90d8c1c3" providerId="ADAL" clId="{6A442CB3-FAF8-4D3A-A492-7FF45C3E066A}" dt="2020-03-26T09:15:26.553" v="5" actId="6549"/>
        <pc:sldMkLst>
          <pc:docMk/>
          <pc:sldMk cId="478216488" sldId="527"/>
        </pc:sldMkLst>
        <pc:spChg chg="mod">
          <ac:chgData name="Tomáš Marek" userId="53742ee9-ccb9-420c-8223-d05f90d8c1c3" providerId="ADAL" clId="{6A442CB3-FAF8-4D3A-A492-7FF45C3E066A}" dt="2020-03-26T09:15:26.553" v="5" actId="6549"/>
          <ac:spMkLst>
            <pc:docMk/>
            <pc:sldMk cId="478216488" sldId="527"/>
            <ac:spMk id="3" creationId="{ED7B73D7-7718-4864-83BF-4A4A630DA977}"/>
          </ac:spMkLst>
        </pc:spChg>
      </pc:sldChg>
      <pc:sldChg chg="del">
        <pc:chgData name="Tomáš Marek" userId="53742ee9-ccb9-420c-8223-d05f90d8c1c3" providerId="ADAL" clId="{6A442CB3-FAF8-4D3A-A492-7FF45C3E066A}" dt="2020-03-26T09:15:38.452" v="6" actId="47"/>
        <pc:sldMkLst>
          <pc:docMk/>
          <pc:sldMk cId="258683903" sldId="539"/>
        </pc:sldMkLst>
      </pc:sldChg>
      <pc:sldChg chg="del">
        <pc:chgData name="Tomáš Marek" userId="53742ee9-ccb9-420c-8223-d05f90d8c1c3" providerId="ADAL" clId="{6A442CB3-FAF8-4D3A-A492-7FF45C3E066A}" dt="2020-03-26T09:15:38.452" v="6" actId="47"/>
        <pc:sldMkLst>
          <pc:docMk/>
          <pc:sldMk cId="2571694733" sldId="547"/>
        </pc:sldMkLst>
      </pc:sldChg>
      <pc:sldChg chg="del">
        <pc:chgData name="Tomáš Marek" userId="53742ee9-ccb9-420c-8223-d05f90d8c1c3" providerId="ADAL" clId="{6A442CB3-FAF8-4D3A-A492-7FF45C3E066A}" dt="2020-03-26T09:15:38.452" v="6" actId="47"/>
        <pc:sldMkLst>
          <pc:docMk/>
          <pc:sldMk cId="156260332" sldId="548"/>
        </pc:sldMkLst>
      </pc:sldChg>
      <pc:sldChg chg="del">
        <pc:chgData name="Tomáš Marek" userId="53742ee9-ccb9-420c-8223-d05f90d8c1c3" providerId="ADAL" clId="{6A442CB3-FAF8-4D3A-A492-7FF45C3E066A}" dt="2020-03-26T13:01:37.745" v="115" actId="47"/>
        <pc:sldMkLst>
          <pc:docMk/>
          <pc:sldMk cId="1438921771" sldId="549"/>
        </pc:sldMkLst>
      </pc:sldChg>
      <pc:sldChg chg="delSp modSp mod ord">
        <pc:chgData name="Tomáš Marek" userId="53742ee9-ccb9-420c-8223-d05f90d8c1c3" providerId="ADAL" clId="{6A442CB3-FAF8-4D3A-A492-7FF45C3E066A}" dt="2020-03-26T22:31:23.492" v="1875" actId="20577"/>
        <pc:sldMkLst>
          <pc:docMk/>
          <pc:sldMk cId="670402321" sldId="550"/>
        </pc:sldMkLst>
        <pc:spChg chg="mod">
          <ac:chgData name="Tomáš Marek" userId="53742ee9-ccb9-420c-8223-d05f90d8c1c3" providerId="ADAL" clId="{6A442CB3-FAF8-4D3A-A492-7FF45C3E066A}" dt="2020-03-26T22:31:23.492" v="1875" actId="20577"/>
          <ac:spMkLst>
            <pc:docMk/>
            <pc:sldMk cId="670402321" sldId="550"/>
            <ac:spMk id="2" creationId="{660F5775-0E83-484D-AB25-EA675C1E1E32}"/>
          </ac:spMkLst>
        </pc:spChg>
        <pc:spChg chg="mod">
          <ac:chgData name="Tomáš Marek" userId="53742ee9-ccb9-420c-8223-d05f90d8c1c3" providerId="ADAL" clId="{6A442CB3-FAF8-4D3A-A492-7FF45C3E066A}" dt="2020-03-26T22:31:04.052" v="1850" actId="20577"/>
          <ac:spMkLst>
            <pc:docMk/>
            <pc:sldMk cId="670402321" sldId="550"/>
            <ac:spMk id="3" creationId="{3A71D483-7CA7-4D5A-A1D3-08922DC1322A}"/>
          </ac:spMkLst>
        </pc:spChg>
        <pc:picChg chg="del">
          <ac:chgData name="Tomáš Marek" userId="53742ee9-ccb9-420c-8223-d05f90d8c1c3" providerId="ADAL" clId="{6A442CB3-FAF8-4D3A-A492-7FF45C3E066A}" dt="2020-03-26T14:42:16.373" v="551" actId="21"/>
          <ac:picMkLst>
            <pc:docMk/>
            <pc:sldMk cId="670402321" sldId="550"/>
            <ac:picMk id="5" creationId="{7845A6B8-23C4-4D94-9724-EE1EB5C2A998}"/>
          </ac:picMkLst>
        </pc:picChg>
      </pc:sldChg>
      <pc:sldChg chg="modSp mod ord">
        <pc:chgData name="Tomáš Marek" userId="53742ee9-ccb9-420c-8223-d05f90d8c1c3" providerId="ADAL" clId="{6A442CB3-FAF8-4D3A-A492-7FF45C3E066A}" dt="2020-03-26T21:18:28.977" v="964" actId="21"/>
        <pc:sldMkLst>
          <pc:docMk/>
          <pc:sldMk cId="3341766230" sldId="551"/>
        </pc:sldMkLst>
        <pc:spChg chg="mod">
          <ac:chgData name="Tomáš Marek" userId="53742ee9-ccb9-420c-8223-d05f90d8c1c3" providerId="ADAL" clId="{6A442CB3-FAF8-4D3A-A492-7FF45C3E066A}" dt="2020-03-26T21:18:28.977" v="964" actId="21"/>
          <ac:spMkLst>
            <pc:docMk/>
            <pc:sldMk cId="3341766230" sldId="551"/>
            <ac:spMk id="3" creationId="{E507CED2-C640-402E-B37E-D8F7E5E5EEA3}"/>
          </ac:spMkLst>
        </pc:spChg>
      </pc:sldChg>
      <pc:sldChg chg="del">
        <pc:chgData name="Tomáš Marek" userId="53742ee9-ccb9-420c-8223-d05f90d8c1c3" providerId="ADAL" clId="{6A442CB3-FAF8-4D3A-A492-7FF45C3E066A}" dt="2020-03-26T12:52:23.503" v="83" actId="47"/>
        <pc:sldMkLst>
          <pc:docMk/>
          <pc:sldMk cId="676264233" sldId="552"/>
        </pc:sldMkLst>
      </pc:sldChg>
      <pc:sldChg chg="modSp mod ord setBg">
        <pc:chgData name="Tomáš Marek" userId="53742ee9-ccb9-420c-8223-d05f90d8c1c3" providerId="ADAL" clId="{6A442CB3-FAF8-4D3A-A492-7FF45C3E066A}" dt="2020-03-27T07:29:11.255" v="3054"/>
        <pc:sldMkLst>
          <pc:docMk/>
          <pc:sldMk cId="4179566428" sldId="553"/>
        </pc:sldMkLst>
        <pc:spChg chg="mod">
          <ac:chgData name="Tomáš Marek" userId="53742ee9-ccb9-420c-8223-d05f90d8c1c3" providerId="ADAL" clId="{6A442CB3-FAF8-4D3A-A492-7FF45C3E066A}" dt="2020-03-26T22:49:30.252" v="1931" actId="20577"/>
          <ac:spMkLst>
            <pc:docMk/>
            <pc:sldMk cId="4179566428" sldId="553"/>
            <ac:spMk id="2" creationId="{5B9329D2-C808-47B9-B4B7-885FA4FFF13C}"/>
          </ac:spMkLst>
        </pc:spChg>
      </pc:sldChg>
      <pc:sldChg chg="addSp modSp mod ord">
        <pc:chgData name="Tomáš Marek" userId="53742ee9-ccb9-420c-8223-d05f90d8c1c3" providerId="ADAL" clId="{6A442CB3-FAF8-4D3A-A492-7FF45C3E066A}" dt="2020-03-26T14:57:07.816" v="745" actId="1076"/>
        <pc:sldMkLst>
          <pc:docMk/>
          <pc:sldMk cId="611214689" sldId="555"/>
        </pc:sldMkLst>
        <pc:spChg chg="mod">
          <ac:chgData name="Tomáš Marek" userId="53742ee9-ccb9-420c-8223-d05f90d8c1c3" providerId="ADAL" clId="{6A442CB3-FAF8-4D3A-A492-7FF45C3E066A}" dt="2020-03-26T13:01:17.862" v="112" actId="20577"/>
          <ac:spMkLst>
            <pc:docMk/>
            <pc:sldMk cId="611214689" sldId="555"/>
            <ac:spMk id="2" creationId="{0F1975B4-C142-4173-8A04-1170AD69DABB}"/>
          </ac:spMkLst>
        </pc:spChg>
        <pc:spChg chg="mod">
          <ac:chgData name="Tomáš Marek" userId="53742ee9-ccb9-420c-8223-d05f90d8c1c3" providerId="ADAL" clId="{6A442CB3-FAF8-4D3A-A492-7FF45C3E066A}" dt="2020-03-26T14:54:19.080" v="737" actId="6549"/>
          <ac:spMkLst>
            <pc:docMk/>
            <pc:sldMk cId="611214689" sldId="555"/>
            <ac:spMk id="3" creationId="{2FF34B4B-40EC-421D-88A3-F711DDE0D692}"/>
          </ac:spMkLst>
        </pc:spChg>
        <pc:picChg chg="add mod">
          <ac:chgData name="Tomáš Marek" userId="53742ee9-ccb9-420c-8223-d05f90d8c1c3" providerId="ADAL" clId="{6A442CB3-FAF8-4D3A-A492-7FF45C3E066A}" dt="2020-03-26T14:57:07.816" v="745" actId="1076"/>
          <ac:picMkLst>
            <pc:docMk/>
            <pc:sldMk cId="611214689" sldId="555"/>
            <ac:picMk id="5" creationId="{AF8B1429-A924-4D5B-9F15-891942C910A9}"/>
          </ac:picMkLst>
        </pc:picChg>
      </pc:sldChg>
      <pc:sldChg chg="del">
        <pc:chgData name="Tomáš Marek" userId="53742ee9-ccb9-420c-8223-d05f90d8c1c3" providerId="ADAL" clId="{6A442CB3-FAF8-4D3A-A492-7FF45C3E066A}" dt="2020-03-26T09:15:38.452" v="6" actId="47"/>
        <pc:sldMkLst>
          <pc:docMk/>
          <pc:sldMk cId="3412692887" sldId="566"/>
        </pc:sldMkLst>
      </pc:sldChg>
      <pc:sldChg chg="del">
        <pc:chgData name="Tomáš Marek" userId="53742ee9-ccb9-420c-8223-d05f90d8c1c3" providerId="ADAL" clId="{6A442CB3-FAF8-4D3A-A492-7FF45C3E066A}" dt="2020-03-26T09:15:38.452" v="6" actId="47"/>
        <pc:sldMkLst>
          <pc:docMk/>
          <pc:sldMk cId="761653618" sldId="567"/>
        </pc:sldMkLst>
      </pc:sldChg>
      <pc:sldChg chg="del">
        <pc:chgData name="Tomáš Marek" userId="53742ee9-ccb9-420c-8223-d05f90d8c1c3" providerId="ADAL" clId="{6A442CB3-FAF8-4D3A-A492-7FF45C3E066A}" dt="2020-03-26T09:15:38.452" v="6" actId="47"/>
        <pc:sldMkLst>
          <pc:docMk/>
          <pc:sldMk cId="1130055738" sldId="568"/>
        </pc:sldMkLst>
      </pc:sldChg>
      <pc:sldChg chg="del">
        <pc:chgData name="Tomáš Marek" userId="53742ee9-ccb9-420c-8223-d05f90d8c1c3" providerId="ADAL" clId="{6A442CB3-FAF8-4D3A-A492-7FF45C3E066A}" dt="2020-03-26T09:15:38.452" v="6" actId="47"/>
        <pc:sldMkLst>
          <pc:docMk/>
          <pc:sldMk cId="2985256361" sldId="569"/>
        </pc:sldMkLst>
      </pc:sldChg>
      <pc:sldChg chg="del">
        <pc:chgData name="Tomáš Marek" userId="53742ee9-ccb9-420c-8223-d05f90d8c1c3" providerId="ADAL" clId="{6A442CB3-FAF8-4D3A-A492-7FF45C3E066A}" dt="2020-03-26T09:15:38.452" v="6" actId="47"/>
        <pc:sldMkLst>
          <pc:docMk/>
          <pc:sldMk cId="3435095449" sldId="570"/>
        </pc:sldMkLst>
      </pc:sldChg>
      <pc:sldChg chg="del">
        <pc:chgData name="Tomáš Marek" userId="53742ee9-ccb9-420c-8223-d05f90d8c1c3" providerId="ADAL" clId="{6A442CB3-FAF8-4D3A-A492-7FF45C3E066A}" dt="2020-03-26T09:15:38.452" v="6" actId="47"/>
        <pc:sldMkLst>
          <pc:docMk/>
          <pc:sldMk cId="4134144198" sldId="571"/>
        </pc:sldMkLst>
      </pc:sldChg>
      <pc:sldChg chg="modSp add mod ord">
        <pc:chgData name="Tomáš Marek" userId="53742ee9-ccb9-420c-8223-d05f90d8c1c3" providerId="ADAL" clId="{6A442CB3-FAF8-4D3A-A492-7FF45C3E066A}" dt="2020-03-27T07:24:15.786" v="3039"/>
        <pc:sldMkLst>
          <pc:docMk/>
          <pc:sldMk cId="2495949875" sldId="573"/>
        </pc:sldMkLst>
        <pc:spChg chg="mod">
          <ac:chgData name="Tomáš Marek" userId="53742ee9-ccb9-420c-8223-d05f90d8c1c3" providerId="ADAL" clId="{6A442CB3-FAF8-4D3A-A492-7FF45C3E066A}" dt="2020-03-27T07:24:09.279" v="3037" actId="20577"/>
          <ac:spMkLst>
            <pc:docMk/>
            <pc:sldMk cId="2495949875" sldId="573"/>
            <ac:spMk id="3" creationId="{ACDB71EB-D9EE-4FBA-AF6A-75F93EC216EC}"/>
          </ac:spMkLst>
        </pc:spChg>
      </pc:sldChg>
      <pc:sldChg chg="del">
        <pc:chgData name="Tomáš Marek" userId="53742ee9-ccb9-420c-8223-d05f90d8c1c3" providerId="ADAL" clId="{6A442CB3-FAF8-4D3A-A492-7FF45C3E066A}" dt="2020-03-26T09:15:38.452" v="6" actId="47"/>
        <pc:sldMkLst>
          <pc:docMk/>
          <pc:sldMk cId="3621704104" sldId="573"/>
        </pc:sldMkLst>
      </pc:sldChg>
      <pc:sldChg chg="del">
        <pc:chgData name="Tomáš Marek" userId="53742ee9-ccb9-420c-8223-d05f90d8c1c3" providerId="ADAL" clId="{6A442CB3-FAF8-4D3A-A492-7FF45C3E066A}" dt="2020-03-26T09:15:38.452" v="6" actId="47"/>
        <pc:sldMkLst>
          <pc:docMk/>
          <pc:sldMk cId="1376411521" sldId="574"/>
        </pc:sldMkLst>
      </pc:sldChg>
      <pc:sldChg chg="del">
        <pc:chgData name="Tomáš Marek" userId="53742ee9-ccb9-420c-8223-d05f90d8c1c3" providerId="ADAL" clId="{6A442CB3-FAF8-4D3A-A492-7FF45C3E066A}" dt="2020-03-26T09:15:38.452" v="6" actId="47"/>
        <pc:sldMkLst>
          <pc:docMk/>
          <pc:sldMk cId="3012425105" sldId="575"/>
        </pc:sldMkLst>
      </pc:sldChg>
      <pc:sldChg chg="del">
        <pc:chgData name="Tomáš Marek" userId="53742ee9-ccb9-420c-8223-d05f90d8c1c3" providerId="ADAL" clId="{6A442CB3-FAF8-4D3A-A492-7FF45C3E066A}" dt="2020-03-26T09:15:38.452" v="6" actId="47"/>
        <pc:sldMkLst>
          <pc:docMk/>
          <pc:sldMk cId="3764260557" sldId="576"/>
        </pc:sldMkLst>
      </pc:sldChg>
      <pc:sldChg chg="del">
        <pc:chgData name="Tomáš Marek" userId="53742ee9-ccb9-420c-8223-d05f90d8c1c3" providerId="ADAL" clId="{6A442CB3-FAF8-4D3A-A492-7FF45C3E066A}" dt="2020-03-26T09:15:38.452" v="6" actId="47"/>
        <pc:sldMkLst>
          <pc:docMk/>
          <pc:sldMk cId="2855138037" sldId="580"/>
        </pc:sldMkLst>
      </pc:sldChg>
      <pc:sldChg chg="modSp mod ord">
        <pc:chgData name="Tomáš Marek" userId="53742ee9-ccb9-420c-8223-d05f90d8c1c3" providerId="ADAL" clId="{6A442CB3-FAF8-4D3A-A492-7FF45C3E066A}" dt="2020-03-27T11:26:10.880" v="3106" actId="20577"/>
        <pc:sldMkLst>
          <pc:docMk/>
          <pc:sldMk cId="1445317623" sldId="582"/>
        </pc:sldMkLst>
        <pc:spChg chg="mod">
          <ac:chgData name="Tomáš Marek" userId="53742ee9-ccb9-420c-8223-d05f90d8c1c3" providerId="ADAL" clId="{6A442CB3-FAF8-4D3A-A492-7FF45C3E066A}" dt="2020-03-26T13:01:51.032" v="131" actId="20577"/>
          <ac:spMkLst>
            <pc:docMk/>
            <pc:sldMk cId="1445317623" sldId="582"/>
            <ac:spMk id="2" creationId="{7DD02344-A949-48B0-B3C4-9E3CBA43DE3E}"/>
          </ac:spMkLst>
        </pc:spChg>
        <pc:spChg chg="mod">
          <ac:chgData name="Tomáš Marek" userId="53742ee9-ccb9-420c-8223-d05f90d8c1c3" providerId="ADAL" clId="{6A442CB3-FAF8-4D3A-A492-7FF45C3E066A}" dt="2020-03-27T11:26:10.880" v="3106" actId="20577"/>
          <ac:spMkLst>
            <pc:docMk/>
            <pc:sldMk cId="1445317623" sldId="582"/>
            <ac:spMk id="3" creationId="{2D282DA1-D0F4-4CD7-BD88-D9D8C255744C}"/>
          </ac:spMkLst>
        </pc:spChg>
      </pc:sldChg>
      <pc:sldChg chg="del">
        <pc:chgData name="Tomáš Marek" userId="53742ee9-ccb9-420c-8223-d05f90d8c1c3" providerId="ADAL" clId="{6A442CB3-FAF8-4D3A-A492-7FF45C3E066A}" dt="2020-03-26T09:15:38.452" v="6" actId="47"/>
        <pc:sldMkLst>
          <pc:docMk/>
          <pc:sldMk cId="2856275417" sldId="583"/>
        </pc:sldMkLst>
      </pc:sldChg>
      <pc:sldChg chg="del">
        <pc:chgData name="Tomáš Marek" userId="53742ee9-ccb9-420c-8223-d05f90d8c1c3" providerId="ADAL" clId="{6A442CB3-FAF8-4D3A-A492-7FF45C3E066A}" dt="2020-03-26T09:15:38.452" v="6" actId="47"/>
        <pc:sldMkLst>
          <pc:docMk/>
          <pc:sldMk cId="2540851069" sldId="584"/>
        </pc:sldMkLst>
      </pc:sldChg>
      <pc:sldChg chg="modSp mod">
        <pc:chgData name="Tomáš Marek" userId="53742ee9-ccb9-420c-8223-d05f90d8c1c3" providerId="ADAL" clId="{6A442CB3-FAF8-4D3A-A492-7FF45C3E066A}" dt="2020-03-27T11:46:37.930" v="3188" actId="20577"/>
        <pc:sldMkLst>
          <pc:docMk/>
          <pc:sldMk cId="747921437" sldId="585"/>
        </pc:sldMkLst>
        <pc:spChg chg="mod">
          <ac:chgData name="Tomáš Marek" userId="53742ee9-ccb9-420c-8223-d05f90d8c1c3" providerId="ADAL" clId="{6A442CB3-FAF8-4D3A-A492-7FF45C3E066A}" dt="2020-03-26T13:16:21.232" v="343" actId="20577"/>
          <ac:spMkLst>
            <pc:docMk/>
            <pc:sldMk cId="747921437" sldId="585"/>
            <ac:spMk id="2" creationId="{C6F76093-B00B-4084-89A2-69F4245A9212}"/>
          </ac:spMkLst>
        </pc:spChg>
        <pc:spChg chg="mod">
          <ac:chgData name="Tomáš Marek" userId="53742ee9-ccb9-420c-8223-d05f90d8c1c3" providerId="ADAL" clId="{6A442CB3-FAF8-4D3A-A492-7FF45C3E066A}" dt="2020-03-27T11:46:37.930" v="3188" actId="20577"/>
          <ac:spMkLst>
            <pc:docMk/>
            <pc:sldMk cId="747921437" sldId="585"/>
            <ac:spMk id="3" creationId="{ABCC48CA-3DBA-42D5-B54F-E52D97B5424F}"/>
          </ac:spMkLst>
        </pc:spChg>
      </pc:sldChg>
      <pc:sldChg chg="del">
        <pc:chgData name="Tomáš Marek" userId="53742ee9-ccb9-420c-8223-d05f90d8c1c3" providerId="ADAL" clId="{6A442CB3-FAF8-4D3A-A492-7FF45C3E066A}" dt="2020-03-26T09:15:38.452" v="6" actId="47"/>
        <pc:sldMkLst>
          <pc:docMk/>
          <pc:sldMk cId="1082993761" sldId="586"/>
        </pc:sldMkLst>
      </pc:sldChg>
      <pc:sldChg chg="del">
        <pc:chgData name="Tomáš Marek" userId="53742ee9-ccb9-420c-8223-d05f90d8c1c3" providerId="ADAL" clId="{6A442CB3-FAF8-4D3A-A492-7FF45C3E066A}" dt="2020-03-26T09:15:38.452" v="6" actId="47"/>
        <pc:sldMkLst>
          <pc:docMk/>
          <pc:sldMk cId="3773165047" sldId="587"/>
        </pc:sldMkLst>
      </pc:sldChg>
      <pc:sldChg chg="del">
        <pc:chgData name="Tomáš Marek" userId="53742ee9-ccb9-420c-8223-d05f90d8c1c3" providerId="ADAL" clId="{6A442CB3-FAF8-4D3A-A492-7FF45C3E066A}" dt="2020-03-26T09:15:38.452" v="6" actId="47"/>
        <pc:sldMkLst>
          <pc:docMk/>
          <pc:sldMk cId="1893934697" sldId="588"/>
        </pc:sldMkLst>
      </pc:sldChg>
      <pc:sldChg chg="modSp mod">
        <pc:chgData name="Tomáš Marek" userId="53742ee9-ccb9-420c-8223-d05f90d8c1c3" providerId="ADAL" clId="{6A442CB3-FAF8-4D3A-A492-7FF45C3E066A}" dt="2020-03-27T11:18:25.086" v="3100" actId="20577"/>
        <pc:sldMkLst>
          <pc:docMk/>
          <pc:sldMk cId="1218234422" sldId="589"/>
        </pc:sldMkLst>
        <pc:spChg chg="mod">
          <ac:chgData name="Tomáš Marek" userId="53742ee9-ccb9-420c-8223-d05f90d8c1c3" providerId="ADAL" clId="{6A442CB3-FAF8-4D3A-A492-7FF45C3E066A}" dt="2020-03-27T11:18:25.086" v="3100" actId="20577"/>
          <ac:spMkLst>
            <pc:docMk/>
            <pc:sldMk cId="1218234422" sldId="589"/>
            <ac:spMk id="3" creationId="{ED7B73D7-7718-4864-83BF-4A4A630DA977}"/>
          </ac:spMkLst>
        </pc:spChg>
      </pc:sldChg>
      <pc:sldChg chg="modSp add mod">
        <pc:chgData name="Tomáš Marek" userId="53742ee9-ccb9-420c-8223-d05f90d8c1c3" providerId="ADAL" clId="{6A442CB3-FAF8-4D3A-A492-7FF45C3E066A}" dt="2020-03-26T21:53:33.442" v="1398" actId="20577"/>
        <pc:sldMkLst>
          <pc:docMk/>
          <pc:sldMk cId="302152537" sldId="590"/>
        </pc:sldMkLst>
        <pc:spChg chg="mod">
          <ac:chgData name="Tomáš Marek" userId="53742ee9-ccb9-420c-8223-d05f90d8c1c3" providerId="ADAL" clId="{6A442CB3-FAF8-4D3A-A492-7FF45C3E066A}" dt="2020-03-26T21:53:33.442" v="1398" actId="20577"/>
          <ac:spMkLst>
            <pc:docMk/>
            <pc:sldMk cId="302152537" sldId="590"/>
            <ac:spMk id="2" creationId="{0D324C14-3ED7-4069-9453-677A091760EF}"/>
          </ac:spMkLst>
        </pc:spChg>
        <pc:spChg chg="mod">
          <ac:chgData name="Tomáš Marek" userId="53742ee9-ccb9-420c-8223-d05f90d8c1c3" providerId="ADAL" clId="{6A442CB3-FAF8-4D3A-A492-7FF45C3E066A}" dt="2020-03-26T13:00:38.474" v="86" actId="948"/>
          <ac:spMkLst>
            <pc:docMk/>
            <pc:sldMk cId="302152537" sldId="590"/>
            <ac:spMk id="3" creationId="{73838683-AE8A-432C-A91B-2F9B4F115981}"/>
          </ac:spMkLst>
        </pc:spChg>
      </pc:sldChg>
      <pc:sldChg chg="addSp delSp modSp add mod">
        <pc:chgData name="Tomáš Marek" userId="53742ee9-ccb9-420c-8223-d05f90d8c1c3" providerId="ADAL" clId="{6A442CB3-FAF8-4D3A-A492-7FF45C3E066A}" dt="2020-03-26T22:18:27.764" v="1543" actId="1076"/>
        <pc:sldMkLst>
          <pc:docMk/>
          <pc:sldMk cId="253014064" sldId="591"/>
        </pc:sldMkLst>
        <pc:spChg chg="mod">
          <ac:chgData name="Tomáš Marek" userId="53742ee9-ccb9-420c-8223-d05f90d8c1c3" providerId="ADAL" clId="{6A442CB3-FAF8-4D3A-A492-7FF45C3E066A}" dt="2020-03-26T12:46:39.885" v="64" actId="20577"/>
          <ac:spMkLst>
            <pc:docMk/>
            <pc:sldMk cId="253014064" sldId="591"/>
            <ac:spMk id="2" creationId="{2D274A6A-349E-4243-ABF8-D2761BDB4247}"/>
          </ac:spMkLst>
        </pc:spChg>
        <pc:spChg chg="mod">
          <ac:chgData name="Tomáš Marek" userId="53742ee9-ccb9-420c-8223-d05f90d8c1c3" providerId="ADAL" clId="{6A442CB3-FAF8-4D3A-A492-7FF45C3E066A}" dt="2020-03-26T22:00:10.984" v="1490" actId="12"/>
          <ac:spMkLst>
            <pc:docMk/>
            <pc:sldMk cId="253014064" sldId="591"/>
            <ac:spMk id="3" creationId="{E95C615D-BF1D-494C-A23E-57CA45D3BBD6}"/>
          </ac:spMkLst>
        </pc:spChg>
        <pc:picChg chg="add mod">
          <ac:chgData name="Tomáš Marek" userId="53742ee9-ccb9-420c-8223-d05f90d8c1c3" providerId="ADAL" clId="{6A442CB3-FAF8-4D3A-A492-7FF45C3E066A}" dt="2020-03-26T22:10:40.491" v="1506" actId="1076"/>
          <ac:picMkLst>
            <pc:docMk/>
            <pc:sldMk cId="253014064" sldId="591"/>
            <ac:picMk id="5" creationId="{7A0058CC-5DD2-4A1C-B061-E94863AEC820}"/>
          </ac:picMkLst>
        </pc:picChg>
        <pc:picChg chg="add mod">
          <ac:chgData name="Tomáš Marek" userId="53742ee9-ccb9-420c-8223-d05f90d8c1c3" providerId="ADAL" clId="{6A442CB3-FAF8-4D3A-A492-7FF45C3E066A}" dt="2020-03-26T22:10:39.180" v="1505" actId="1076"/>
          <ac:picMkLst>
            <pc:docMk/>
            <pc:sldMk cId="253014064" sldId="591"/>
            <ac:picMk id="7" creationId="{E1DCF13E-5B2C-4BB9-AECE-2D54D1E4CE38}"/>
          </ac:picMkLst>
        </pc:picChg>
        <pc:picChg chg="add del mod">
          <ac:chgData name="Tomáš Marek" userId="53742ee9-ccb9-420c-8223-d05f90d8c1c3" providerId="ADAL" clId="{6A442CB3-FAF8-4D3A-A492-7FF45C3E066A}" dt="2020-03-26T14:47:41.572" v="639" actId="478"/>
          <ac:picMkLst>
            <pc:docMk/>
            <pc:sldMk cId="253014064" sldId="591"/>
            <ac:picMk id="9" creationId="{BCCF2F48-D13C-4CA4-878F-18B4FDF8C775}"/>
          </ac:picMkLst>
        </pc:picChg>
        <pc:picChg chg="add mod">
          <ac:chgData name="Tomáš Marek" userId="53742ee9-ccb9-420c-8223-d05f90d8c1c3" providerId="ADAL" clId="{6A442CB3-FAF8-4D3A-A492-7FF45C3E066A}" dt="2020-03-26T22:10:32.138" v="1499" actId="1076"/>
          <ac:picMkLst>
            <pc:docMk/>
            <pc:sldMk cId="253014064" sldId="591"/>
            <ac:picMk id="11" creationId="{B09E2B36-03F9-4E73-AE07-A0E86DAD9911}"/>
          </ac:picMkLst>
        </pc:picChg>
        <pc:picChg chg="add mod">
          <ac:chgData name="Tomáš Marek" userId="53742ee9-ccb9-420c-8223-d05f90d8c1c3" providerId="ADAL" clId="{6A442CB3-FAF8-4D3A-A492-7FF45C3E066A}" dt="2020-03-26T22:18:27.764" v="1543" actId="1076"/>
          <ac:picMkLst>
            <pc:docMk/>
            <pc:sldMk cId="253014064" sldId="591"/>
            <ac:picMk id="13" creationId="{B87973E8-1C71-4AC1-8B16-B78D907D35C0}"/>
          </ac:picMkLst>
        </pc:picChg>
        <pc:picChg chg="add mod">
          <ac:chgData name="Tomáš Marek" userId="53742ee9-ccb9-420c-8223-d05f90d8c1c3" providerId="ADAL" clId="{6A442CB3-FAF8-4D3A-A492-7FF45C3E066A}" dt="2020-03-26T22:10:37.456" v="1504" actId="1076"/>
          <ac:picMkLst>
            <pc:docMk/>
            <pc:sldMk cId="253014064" sldId="591"/>
            <ac:picMk id="15" creationId="{42254D98-8CCF-49BA-A7B2-AC03A1EE700D}"/>
          </ac:picMkLst>
        </pc:picChg>
      </pc:sldChg>
      <pc:sldChg chg="modSp add del mod">
        <pc:chgData name="Tomáš Marek" userId="53742ee9-ccb9-420c-8223-d05f90d8c1c3" providerId="ADAL" clId="{6A442CB3-FAF8-4D3A-A492-7FF45C3E066A}" dt="2020-03-26T13:17:54.703" v="400" actId="47"/>
        <pc:sldMkLst>
          <pc:docMk/>
          <pc:sldMk cId="3182514138" sldId="592"/>
        </pc:sldMkLst>
        <pc:spChg chg="mod">
          <ac:chgData name="Tomáš Marek" userId="53742ee9-ccb9-420c-8223-d05f90d8c1c3" providerId="ADAL" clId="{6A442CB3-FAF8-4D3A-A492-7FF45C3E066A}" dt="2020-03-26T13:02:16.113" v="142" actId="20577"/>
          <ac:spMkLst>
            <pc:docMk/>
            <pc:sldMk cId="3182514138" sldId="592"/>
            <ac:spMk id="2" creationId="{23CE4936-DFD5-4985-A650-78573B0B2B3D}"/>
          </ac:spMkLst>
        </pc:spChg>
        <pc:spChg chg="mod">
          <ac:chgData name="Tomáš Marek" userId="53742ee9-ccb9-420c-8223-d05f90d8c1c3" providerId="ADAL" clId="{6A442CB3-FAF8-4D3A-A492-7FF45C3E066A}" dt="2020-03-26T13:02:18.738" v="152" actId="20577"/>
          <ac:spMkLst>
            <pc:docMk/>
            <pc:sldMk cId="3182514138" sldId="592"/>
            <ac:spMk id="3" creationId="{052B454D-49C3-44F8-AF91-410DFBF5AE4F}"/>
          </ac:spMkLst>
        </pc:spChg>
      </pc:sldChg>
      <pc:sldChg chg="addSp delSp modSp add mod ord modNotesTx">
        <pc:chgData name="Tomáš Marek" userId="53742ee9-ccb9-420c-8223-d05f90d8c1c3" providerId="ADAL" clId="{6A442CB3-FAF8-4D3A-A492-7FF45C3E066A}" dt="2020-03-26T22:22:23.586" v="1629" actId="1076"/>
        <pc:sldMkLst>
          <pc:docMk/>
          <pc:sldMk cId="1885762155" sldId="593"/>
        </pc:sldMkLst>
        <pc:spChg chg="del">
          <ac:chgData name="Tomáš Marek" userId="53742ee9-ccb9-420c-8223-d05f90d8c1c3" providerId="ADAL" clId="{6A442CB3-FAF8-4D3A-A492-7FF45C3E066A}" dt="2020-03-26T13:09:18.855" v="211"/>
          <ac:spMkLst>
            <pc:docMk/>
            <pc:sldMk cId="1885762155" sldId="593"/>
            <ac:spMk id="2" creationId="{61498721-4CC4-4D35-8559-0D0CF7F562A5}"/>
          </ac:spMkLst>
        </pc:spChg>
        <pc:spChg chg="del">
          <ac:chgData name="Tomáš Marek" userId="53742ee9-ccb9-420c-8223-d05f90d8c1c3" providerId="ADAL" clId="{6A442CB3-FAF8-4D3A-A492-7FF45C3E066A}" dt="2020-03-26T13:09:18.855" v="211"/>
          <ac:spMkLst>
            <pc:docMk/>
            <pc:sldMk cId="1885762155" sldId="593"/>
            <ac:spMk id="3" creationId="{21F41510-D003-47A2-809A-9A82B27EE0CE}"/>
          </ac:spMkLst>
        </pc:spChg>
        <pc:spChg chg="del">
          <ac:chgData name="Tomáš Marek" userId="53742ee9-ccb9-420c-8223-d05f90d8c1c3" providerId="ADAL" clId="{6A442CB3-FAF8-4D3A-A492-7FF45C3E066A}" dt="2020-03-26T13:09:18.855" v="211"/>
          <ac:spMkLst>
            <pc:docMk/>
            <pc:sldMk cId="1885762155" sldId="593"/>
            <ac:spMk id="4" creationId="{79FD76B9-71B3-412F-A8A8-25921FB23E99}"/>
          </ac:spMkLst>
        </pc:spChg>
        <pc:picChg chg="add mod modCrop">
          <ac:chgData name="Tomáš Marek" userId="53742ee9-ccb9-420c-8223-d05f90d8c1c3" providerId="ADAL" clId="{6A442CB3-FAF8-4D3A-A492-7FF45C3E066A}" dt="2020-03-26T22:22:23.586" v="1629" actId="1076"/>
          <ac:picMkLst>
            <pc:docMk/>
            <pc:sldMk cId="1885762155" sldId="593"/>
            <ac:picMk id="6" creationId="{3484A70F-4432-4437-B57B-8376BB0297DA}"/>
          </ac:picMkLst>
        </pc:picChg>
      </pc:sldChg>
      <pc:sldChg chg="addSp delSp modSp add mod">
        <pc:chgData name="Tomáš Marek" userId="53742ee9-ccb9-420c-8223-d05f90d8c1c3" providerId="ADAL" clId="{6A442CB3-FAF8-4D3A-A492-7FF45C3E066A}" dt="2020-03-26T21:52:15.998" v="1363" actId="20577"/>
        <pc:sldMkLst>
          <pc:docMk/>
          <pc:sldMk cId="1479680249" sldId="594"/>
        </pc:sldMkLst>
        <pc:spChg chg="mod">
          <ac:chgData name="Tomáš Marek" userId="53742ee9-ccb9-420c-8223-d05f90d8c1c3" providerId="ADAL" clId="{6A442CB3-FAF8-4D3A-A492-7FF45C3E066A}" dt="2020-03-26T21:47:50.276" v="1275" actId="20577"/>
          <ac:spMkLst>
            <pc:docMk/>
            <pc:sldMk cId="1479680249" sldId="594"/>
            <ac:spMk id="2" creationId="{35B0689A-0D5A-4CF7-A2FC-68F6F92A1E60}"/>
          </ac:spMkLst>
        </pc:spChg>
        <pc:spChg chg="mod">
          <ac:chgData name="Tomáš Marek" userId="53742ee9-ccb9-420c-8223-d05f90d8c1c3" providerId="ADAL" clId="{6A442CB3-FAF8-4D3A-A492-7FF45C3E066A}" dt="2020-03-26T21:52:15.998" v="1363" actId="20577"/>
          <ac:spMkLst>
            <pc:docMk/>
            <pc:sldMk cId="1479680249" sldId="594"/>
            <ac:spMk id="3" creationId="{B3B5F617-0B76-460F-8FE0-6536B34C6CE6}"/>
          </ac:spMkLst>
        </pc:spChg>
        <pc:picChg chg="add del mod">
          <ac:chgData name="Tomáš Marek" userId="53742ee9-ccb9-420c-8223-d05f90d8c1c3" providerId="ADAL" clId="{6A442CB3-FAF8-4D3A-A492-7FF45C3E066A}" dt="2020-03-26T21:32:36.227" v="1120" actId="21"/>
          <ac:picMkLst>
            <pc:docMk/>
            <pc:sldMk cId="1479680249" sldId="594"/>
            <ac:picMk id="4" creationId="{0505088E-2856-462E-9F4B-69FF1C91B84F}"/>
          </ac:picMkLst>
        </pc:picChg>
      </pc:sldChg>
      <pc:sldChg chg="add del">
        <pc:chgData name="Tomáš Marek" userId="53742ee9-ccb9-420c-8223-d05f90d8c1c3" providerId="ADAL" clId="{6A442CB3-FAF8-4D3A-A492-7FF45C3E066A}" dt="2020-03-26T13:54:55.418" v="488"/>
        <pc:sldMkLst>
          <pc:docMk/>
          <pc:sldMk cId="3679124124" sldId="595"/>
        </pc:sldMkLst>
      </pc:sldChg>
      <pc:sldChg chg="addSp delSp modSp add mod setBg modNotesTx">
        <pc:chgData name="Tomáš Marek" userId="53742ee9-ccb9-420c-8223-d05f90d8c1c3" providerId="ADAL" clId="{6A442CB3-FAF8-4D3A-A492-7FF45C3E066A}" dt="2020-03-26T22:15:56.265" v="1542" actId="20577"/>
        <pc:sldMkLst>
          <pc:docMk/>
          <pc:sldMk cId="2399408074" sldId="597"/>
        </pc:sldMkLst>
        <pc:spChg chg="mod">
          <ac:chgData name="Tomáš Marek" userId="53742ee9-ccb9-420c-8223-d05f90d8c1c3" providerId="ADAL" clId="{6A442CB3-FAF8-4D3A-A492-7FF45C3E066A}" dt="2020-03-26T14:39:38.187" v="510" actId="20577"/>
          <ac:spMkLst>
            <pc:docMk/>
            <pc:sldMk cId="2399408074" sldId="597"/>
            <ac:spMk id="2" creationId="{8B42039E-8D02-4F33-8443-F7D2148E47B5}"/>
          </ac:spMkLst>
        </pc:spChg>
        <pc:picChg chg="del">
          <ac:chgData name="Tomáš Marek" userId="53742ee9-ccb9-420c-8223-d05f90d8c1c3" providerId="ADAL" clId="{6A442CB3-FAF8-4D3A-A492-7FF45C3E066A}" dt="2020-03-26T14:39:35.173" v="506" actId="478"/>
          <ac:picMkLst>
            <pc:docMk/>
            <pc:sldMk cId="2399408074" sldId="597"/>
            <ac:picMk id="4" creationId="{40784F12-7FCD-464F-AB62-D8AA6069F1A9}"/>
          </ac:picMkLst>
        </pc:picChg>
        <pc:picChg chg="add mod">
          <ac:chgData name="Tomáš Marek" userId="53742ee9-ccb9-420c-8223-d05f90d8c1c3" providerId="ADAL" clId="{6A442CB3-FAF8-4D3A-A492-7FF45C3E066A}" dt="2020-03-26T14:40:05.005" v="513" actId="14100"/>
          <ac:picMkLst>
            <pc:docMk/>
            <pc:sldMk cId="2399408074" sldId="597"/>
            <ac:picMk id="5" creationId="{5838052E-E0DA-49F2-A0ED-0BFE56F67EBB}"/>
          </ac:picMkLst>
        </pc:picChg>
      </pc:sldChg>
      <pc:sldChg chg="addSp delSp modSp add mod setBg">
        <pc:chgData name="Tomáš Marek" userId="53742ee9-ccb9-420c-8223-d05f90d8c1c3" providerId="ADAL" clId="{6A442CB3-FAF8-4D3A-A492-7FF45C3E066A}" dt="2020-03-26T21:17:26.021" v="899" actId="1076"/>
        <pc:sldMkLst>
          <pc:docMk/>
          <pc:sldMk cId="3838084751" sldId="598"/>
        </pc:sldMkLst>
        <pc:spChg chg="mod">
          <ac:chgData name="Tomáš Marek" userId="53742ee9-ccb9-420c-8223-d05f90d8c1c3" providerId="ADAL" clId="{6A442CB3-FAF8-4D3A-A492-7FF45C3E066A}" dt="2020-03-26T14:40:43.144" v="527" actId="20577"/>
          <ac:spMkLst>
            <pc:docMk/>
            <pc:sldMk cId="3838084751" sldId="598"/>
            <ac:spMk id="2" creationId="{8B42039E-8D02-4F33-8443-F7D2148E47B5}"/>
          </ac:spMkLst>
        </pc:spChg>
        <pc:picChg chg="add del">
          <ac:chgData name="Tomáš Marek" userId="53742ee9-ccb9-420c-8223-d05f90d8c1c3" providerId="ADAL" clId="{6A442CB3-FAF8-4D3A-A492-7FF45C3E066A}" dt="2020-03-26T14:42:19.144" v="553" actId="478"/>
          <ac:picMkLst>
            <pc:docMk/>
            <pc:sldMk cId="3838084751" sldId="598"/>
            <ac:picMk id="4" creationId="{4D7FDE65-9BF2-44D2-8AE5-3CF31C80EA32}"/>
          </ac:picMkLst>
        </pc:picChg>
        <pc:picChg chg="del">
          <ac:chgData name="Tomáš Marek" userId="53742ee9-ccb9-420c-8223-d05f90d8c1c3" providerId="ADAL" clId="{6A442CB3-FAF8-4D3A-A492-7FF45C3E066A}" dt="2020-03-26T14:40:47.124" v="528" actId="478"/>
          <ac:picMkLst>
            <pc:docMk/>
            <pc:sldMk cId="3838084751" sldId="598"/>
            <ac:picMk id="5" creationId="{5838052E-E0DA-49F2-A0ED-0BFE56F67EBB}"/>
          </ac:picMkLst>
        </pc:picChg>
        <pc:picChg chg="add mod">
          <ac:chgData name="Tomáš Marek" userId="53742ee9-ccb9-420c-8223-d05f90d8c1c3" providerId="ADAL" clId="{6A442CB3-FAF8-4D3A-A492-7FF45C3E066A}" dt="2020-03-26T21:17:26.021" v="899" actId="1076"/>
          <ac:picMkLst>
            <pc:docMk/>
            <pc:sldMk cId="3838084751" sldId="598"/>
            <ac:picMk id="6" creationId="{0278EB3B-45D8-4D26-8374-3F82466DEA59}"/>
          </ac:picMkLst>
        </pc:picChg>
      </pc:sldChg>
      <pc:sldChg chg="addSp delSp modSp add mod setBg">
        <pc:chgData name="Tomáš Marek" userId="53742ee9-ccb9-420c-8223-d05f90d8c1c3" providerId="ADAL" clId="{6A442CB3-FAF8-4D3A-A492-7FF45C3E066A}" dt="2020-03-26T15:01:34.139" v="793"/>
        <pc:sldMkLst>
          <pc:docMk/>
          <pc:sldMk cId="4016801152" sldId="599"/>
        </pc:sldMkLst>
        <pc:spChg chg="mod">
          <ac:chgData name="Tomáš Marek" userId="53742ee9-ccb9-420c-8223-d05f90d8c1c3" providerId="ADAL" clId="{6A442CB3-FAF8-4D3A-A492-7FF45C3E066A}" dt="2020-03-26T14:41:07.647" v="548" actId="20577"/>
          <ac:spMkLst>
            <pc:docMk/>
            <pc:sldMk cId="4016801152" sldId="599"/>
            <ac:spMk id="2" creationId="{8B42039E-8D02-4F33-8443-F7D2148E47B5}"/>
          </ac:spMkLst>
        </pc:spChg>
        <pc:picChg chg="add del mod">
          <ac:chgData name="Tomáš Marek" userId="53742ee9-ccb9-420c-8223-d05f90d8c1c3" providerId="ADAL" clId="{6A442CB3-FAF8-4D3A-A492-7FF45C3E066A}" dt="2020-03-26T14:57:41.987" v="748" actId="478"/>
          <ac:picMkLst>
            <pc:docMk/>
            <pc:sldMk cId="4016801152" sldId="599"/>
            <ac:picMk id="4" creationId="{14746E1D-9BAA-4150-90E0-331D99B712D3}"/>
          </ac:picMkLst>
        </pc:picChg>
        <pc:picChg chg="add mod">
          <ac:chgData name="Tomáš Marek" userId="53742ee9-ccb9-420c-8223-d05f90d8c1c3" providerId="ADAL" clId="{6A442CB3-FAF8-4D3A-A492-7FF45C3E066A}" dt="2020-03-26T14:58:14.682" v="753" actId="1076"/>
          <ac:picMkLst>
            <pc:docMk/>
            <pc:sldMk cId="4016801152" sldId="599"/>
            <ac:picMk id="6" creationId="{629653C0-B9CC-4220-B1F1-C62DBA6A43CB}"/>
          </ac:picMkLst>
        </pc:picChg>
      </pc:sldChg>
      <pc:sldChg chg="addSp modSp add mod">
        <pc:chgData name="Tomáš Marek" userId="53742ee9-ccb9-420c-8223-d05f90d8c1c3" providerId="ADAL" clId="{6A442CB3-FAF8-4D3A-A492-7FF45C3E066A}" dt="2020-03-26T21:55:50.408" v="1425" actId="14100"/>
        <pc:sldMkLst>
          <pc:docMk/>
          <pc:sldMk cId="2377246527" sldId="600"/>
        </pc:sldMkLst>
        <pc:spChg chg="mod">
          <ac:chgData name="Tomáš Marek" userId="53742ee9-ccb9-420c-8223-d05f90d8c1c3" providerId="ADAL" clId="{6A442CB3-FAF8-4D3A-A492-7FF45C3E066A}" dt="2020-03-26T21:53:58.311" v="1416" actId="20577"/>
          <ac:spMkLst>
            <pc:docMk/>
            <pc:sldMk cId="2377246527" sldId="600"/>
            <ac:spMk id="2" creationId="{6657A714-2EA2-4FE1-86EB-EE489AA93F61}"/>
          </ac:spMkLst>
        </pc:spChg>
        <pc:spChg chg="mod">
          <ac:chgData name="Tomáš Marek" userId="53742ee9-ccb9-420c-8223-d05f90d8c1c3" providerId="ADAL" clId="{6A442CB3-FAF8-4D3A-A492-7FF45C3E066A}" dt="2020-03-26T21:55:08.998" v="1422" actId="948"/>
          <ac:spMkLst>
            <pc:docMk/>
            <pc:sldMk cId="2377246527" sldId="600"/>
            <ac:spMk id="3" creationId="{D6AF7AE2-A045-4096-A386-CEF6E15E521B}"/>
          </ac:spMkLst>
        </pc:spChg>
        <pc:picChg chg="add mod">
          <ac:chgData name="Tomáš Marek" userId="53742ee9-ccb9-420c-8223-d05f90d8c1c3" providerId="ADAL" clId="{6A442CB3-FAF8-4D3A-A492-7FF45C3E066A}" dt="2020-03-26T21:55:50.408" v="1425" actId="14100"/>
          <ac:picMkLst>
            <pc:docMk/>
            <pc:sldMk cId="2377246527" sldId="600"/>
            <ac:picMk id="4" creationId="{84E48D86-3B71-4C56-BFB0-654CABD496B9}"/>
          </ac:picMkLst>
        </pc:picChg>
      </pc:sldChg>
      <pc:sldChg chg="modSp add mod">
        <pc:chgData name="Tomáš Marek" userId="53742ee9-ccb9-420c-8223-d05f90d8c1c3" providerId="ADAL" clId="{6A442CB3-FAF8-4D3A-A492-7FF45C3E066A}" dt="2020-03-26T21:40:22.261" v="1259" actId="6549"/>
        <pc:sldMkLst>
          <pc:docMk/>
          <pc:sldMk cId="1419702330" sldId="601"/>
        </pc:sldMkLst>
        <pc:spChg chg="mod">
          <ac:chgData name="Tomáš Marek" userId="53742ee9-ccb9-420c-8223-d05f90d8c1c3" providerId="ADAL" clId="{6A442CB3-FAF8-4D3A-A492-7FF45C3E066A}" dt="2020-03-26T21:13:45.617" v="842" actId="20577"/>
          <ac:spMkLst>
            <pc:docMk/>
            <pc:sldMk cId="1419702330" sldId="601"/>
            <ac:spMk id="2" creationId="{B2A78531-2124-41C7-A5F3-D8998B0179FC}"/>
          </ac:spMkLst>
        </pc:spChg>
        <pc:spChg chg="mod">
          <ac:chgData name="Tomáš Marek" userId="53742ee9-ccb9-420c-8223-d05f90d8c1c3" providerId="ADAL" clId="{6A442CB3-FAF8-4D3A-A492-7FF45C3E066A}" dt="2020-03-26T21:40:22.261" v="1259" actId="6549"/>
          <ac:spMkLst>
            <pc:docMk/>
            <pc:sldMk cId="1419702330" sldId="601"/>
            <ac:spMk id="3" creationId="{CD0E7C0A-0816-409A-9009-193234425FA1}"/>
          </ac:spMkLst>
        </pc:spChg>
      </pc:sldChg>
      <pc:sldChg chg="addSp delSp modSp add del mod setBg">
        <pc:chgData name="Tomáš Marek" userId="53742ee9-ccb9-420c-8223-d05f90d8c1c3" providerId="ADAL" clId="{6A442CB3-FAF8-4D3A-A492-7FF45C3E066A}" dt="2020-03-27T07:29:04.826" v="3053" actId="47"/>
        <pc:sldMkLst>
          <pc:docMk/>
          <pc:sldMk cId="1013524197" sldId="602"/>
        </pc:sldMkLst>
        <pc:spChg chg="mod">
          <ac:chgData name="Tomáš Marek" userId="53742ee9-ccb9-420c-8223-d05f90d8c1c3" providerId="ADAL" clId="{6A442CB3-FAF8-4D3A-A492-7FF45C3E066A}" dt="2020-03-26T14:59:21.542" v="784" actId="20577"/>
          <ac:spMkLst>
            <pc:docMk/>
            <pc:sldMk cId="1013524197" sldId="602"/>
            <ac:spMk id="2" creationId="{8B42039E-8D02-4F33-8443-F7D2148E47B5}"/>
          </ac:spMkLst>
        </pc:spChg>
        <pc:picChg chg="add mod">
          <ac:chgData name="Tomáš Marek" userId="53742ee9-ccb9-420c-8223-d05f90d8c1c3" providerId="ADAL" clId="{6A442CB3-FAF8-4D3A-A492-7FF45C3E066A}" dt="2020-03-26T22:46:45.623" v="1917" actId="1076"/>
          <ac:picMkLst>
            <pc:docMk/>
            <pc:sldMk cId="1013524197" sldId="602"/>
            <ac:picMk id="4" creationId="{C0B691B6-88D9-4DC9-8EE9-8F03DA3E3A04}"/>
          </ac:picMkLst>
        </pc:picChg>
        <pc:picChg chg="del">
          <ac:chgData name="Tomáš Marek" userId="53742ee9-ccb9-420c-8223-d05f90d8c1c3" providerId="ADAL" clId="{6A442CB3-FAF8-4D3A-A492-7FF45C3E066A}" dt="2020-03-26T14:59:28.282" v="785" actId="478"/>
          <ac:picMkLst>
            <pc:docMk/>
            <pc:sldMk cId="1013524197" sldId="602"/>
            <ac:picMk id="6" creationId="{629653C0-B9CC-4220-B1F1-C62DBA6A43CB}"/>
          </ac:picMkLst>
        </pc:picChg>
      </pc:sldChg>
      <pc:sldChg chg="addSp delSp modSp add mod">
        <pc:chgData name="Tomáš Marek" userId="53742ee9-ccb9-420c-8223-d05f90d8c1c3" providerId="ADAL" clId="{6A442CB3-FAF8-4D3A-A492-7FF45C3E066A}" dt="2020-03-26T21:51:19.339" v="1361" actId="6549"/>
        <pc:sldMkLst>
          <pc:docMk/>
          <pc:sldMk cId="3065700502" sldId="603"/>
        </pc:sldMkLst>
        <pc:spChg chg="add del mod">
          <ac:chgData name="Tomáš Marek" userId="53742ee9-ccb9-420c-8223-d05f90d8c1c3" providerId="ADAL" clId="{6A442CB3-FAF8-4D3A-A492-7FF45C3E066A}" dt="2020-03-26T21:15:15.429" v="865" actId="478"/>
          <ac:spMkLst>
            <pc:docMk/>
            <pc:sldMk cId="3065700502" sldId="603"/>
            <ac:spMk id="2" creationId="{D8908F0F-AC99-4BC3-A19D-2700C028D41A}"/>
          </ac:spMkLst>
        </pc:spChg>
        <pc:spChg chg="add mod">
          <ac:chgData name="Tomáš Marek" userId="53742ee9-ccb9-420c-8223-d05f90d8c1c3" providerId="ADAL" clId="{6A442CB3-FAF8-4D3A-A492-7FF45C3E066A}" dt="2020-03-26T21:51:19.339" v="1361" actId="6549"/>
          <ac:spMkLst>
            <pc:docMk/>
            <pc:sldMk cId="3065700502" sldId="603"/>
            <ac:spMk id="3" creationId="{64D72A7E-94D2-4439-91BE-E4C100774FAB}"/>
          </ac:spMkLst>
        </pc:spChg>
      </pc:sldChg>
      <pc:sldChg chg="add del">
        <pc:chgData name="Tomáš Marek" userId="53742ee9-ccb9-420c-8223-d05f90d8c1c3" providerId="ADAL" clId="{6A442CB3-FAF8-4D3A-A492-7FF45C3E066A}" dt="2020-03-26T21:17:55.432" v="901" actId="47"/>
        <pc:sldMkLst>
          <pc:docMk/>
          <pc:sldMk cId="3396622517" sldId="604"/>
        </pc:sldMkLst>
      </pc:sldChg>
      <pc:sldChg chg="addSp modSp add mod setBg">
        <pc:chgData name="Tomáš Marek" userId="53742ee9-ccb9-420c-8223-d05f90d8c1c3" providerId="ADAL" clId="{6A442CB3-FAF8-4D3A-A492-7FF45C3E066A}" dt="2020-03-26T21:20:43.509" v="976"/>
        <pc:sldMkLst>
          <pc:docMk/>
          <pc:sldMk cId="3746937376" sldId="604"/>
        </pc:sldMkLst>
        <pc:picChg chg="add mod">
          <ac:chgData name="Tomáš Marek" userId="53742ee9-ccb9-420c-8223-d05f90d8c1c3" providerId="ADAL" clId="{6A442CB3-FAF8-4D3A-A492-7FF45C3E066A}" dt="2020-03-26T21:20:36.059" v="975" actId="1076"/>
          <ac:picMkLst>
            <pc:docMk/>
            <pc:sldMk cId="3746937376" sldId="604"/>
            <ac:picMk id="2" creationId="{50C785C9-84BE-4FB4-900F-D884A04032DF}"/>
          </ac:picMkLst>
        </pc:picChg>
      </pc:sldChg>
      <pc:sldChg chg="addSp add">
        <pc:chgData name="Tomáš Marek" userId="53742ee9-ccb9-420c-8223-d05f90d8c1c3" providerId="ADAL" clId="{6A442CB3-FAF8-4D3A-A492-7FF45C3E066A}" dt="2020-03-26T21:21:31.056" v="978"/>
        <pc:sldMkLst>
          <pc:docMk/>
          <pc:sldMk cId="2338104270" sldId="605"/>
        </pc:sldMkLst>
        <pc:picChg chg="add">
          <ac:chgData name="Tomáš Marek" userId="53742ee9-ccb9-420c-8223-d05f90d8c1c3" providerId="ADAL" clId="{6A442CB3-FAF8-4D3A-A492-7FF45C3E066A}" dt="2020-03-26T21:21:31.056" v="978"/>
          <ac:picMkLst>
            <pc:docMk/>
            <pc:sldMk cId="2338104270" sldId="605"/>
            <ac:picMk id="2" creationId="{44E1A86D-11B1-41C1-B70A-B6086AC5E2AF}"/>
          </ac:picMkLst>
        </pc:picChg>
      </pc:sldChg>
      <pc:sldChg chg="addSp modSp add mod">
        <pc:chgData name="Tomáš Marek" userId="53742ee9-ccb9-420c-8223-d05f90d8c1c3" providerId="ADAL" clId="{6A442CB3-FAF8-4D3A-A492-7FF45C3E066A}" dt="2020-03-26T21:30:24.048" v="1113" actId="114"/>
        <pc:sldMkLst>
          <pc:docMk/>
          <pc:sldMk cId="1371768152" sldId="606"/>
        </pc:sldMkLst>
        <pc:spChg chg="mod">
          <ac:chgData name="Tomáš Marek" userId="53742ee9-ccb9-420c-8223-d05f90d8c1c3" providerId="ADAL" clId="{6A442CB3-FAF8-4D3A-A492-7FF45C3E066A}" dt="2020-03-26T21:23:24.227" v="1016" actId="20577"/>
          <ac:spMkLst>
            <pc:docMk/>
            <pc:sldMk cId="1371768152" sldId="606"/>
            <ac:spMk id="2" creationId="{78AA5A8F-1A27-44A8-8E11-2C3890A1C3FE}"/>
          </ac:spMkLst>
        </pc:spChg>
        <pc:spChg chg="mod">
          <ac:chgData name="Tomáš Marek" userId="53742ee9-ccb9-420c-8223-d05f90d8c1c3" providerId="ADAL" clId="{6A442CB3-FAF8-4D3A-A492-7FF45C3E066A}" dt="2020-03-26T21:30:24.048" v="1113" actId="114"/>
          <ac:spMkLst>
            <pc:docMk/>
            <pc:sldMk cId="1371768152" sldId="606"/>
            <ac:spMk id="3" creationId="{86FDBDDE-F4A4-4B60-A385-2C6D4C73D66F}"/>
          </ac:spMkLst>
        </pc:spChg>
        <pc:picChg chg="add mod">
          <ac:chgData name="Tomáš Marek" userId="53742ee9-ccb9-420c-8223-d05f90d8c1c3" providerId="ADAL" clId="{6A442CB3-FAF8-4D3A-A492-7FF45C3E066A}" dt="2020-03-26T21:29:20.860" v="1089" actId="1076"/>
          <ac:picMkLst>
            <pc:docMk/>
            <pc:sldMk cId="1371768152" sldId="606"/>
            <ac:picMk id="4" creationId="{F375AF66-09EC-4372-B61E-37C6C3DCB057}"/>
          </ac:picMkLst>
        </pc:picChg>
        <pc:picChg chg="add mod">
          <ac:chgData name="Tomáš Marek" userId="53742ee9-ccb9-420c-8223-d05f90d8c1c3" providerId="ADAL" clId="{6A442CB3-FAF8-4D3A-A492-7FF45C3E066A}" dt="2020-03-26T21:29:03.076" v="1082" actId="1076"/>
          <ac:picMkLst>
            <pc:docMk/>
            <pc:sldMk cId="1371768152" sldId="606"/>
            <ac:picMk id="6" creationId="{31F0C3A7-3AE0-4865-BAFF-F968CA6924EE}"/>
          </ac:picMkLst>
        </pc:picChg>
      </pc:sldChg>
      <pc:sldChg chg="addSp delSp modSp add mod ord">
        <pc:chgData name="Tomáš Marek" userId="53742ee9-ccb9-420c-8223-d05f90d8c1c3" providerId="ADAL" clId="{6A442CB3-FAF8-4D3A-A492-7FF45C3E066A}" dt="2020-03-26T21:33:28.951" v="1128"/>
        <pc:sldMkLst>
          <pc:docMk/>
          <pc:sldMk cId="1478588008" sldId="607"/>
        </pc:sldMkLst>
        <pc:picChg chg="add del mod">
          <ac:chgData name="Tomáš Marek" userId="53742ee9-ccb9-420c-8223-d05f90d8c1c3" providerId="ADAL" clId="{6A442CB3-FAF8-4D3A-A492-7FF45C3E066A}" dt="2020-03-26T21:28:13.558" v="1078" actId="478"/>
          <ac:picMkLst>
            <pc:docMk/>
            <pc:sldMk cId="1478588008" sldId="607"/>
            <ac:picMk id="3" creationId="{4B3FC5CA-AAA3-48F4-AA3D-A9CEED099780}"/>
          </ac:picMkLst>
        </pc:picChg>
        <pc:picChg chg="add mod">
          <ac:chgData name="Tomáš Marek" userId="53742ee9-ccb9-420c-8223-d05f90d8c1c3" providerId="ADAL" clId="{6A442CB3-FAF8-4D3A-A492-7FF45C3E066A}" dt="2020-03-26T21:32:44.631" v="1124" actId="1076"/>
          <ac:picMkLst>
            <pc:docMk/>
            <pc:sldMk cId="1478588008" sldId="607"/>
            <ac:picMk id="4" creationId="{A259BB14-74E3-483E-B68B-0AE5E2485B6B}"/>
          </ac:picMkLst>
        </pc:picChg>
      </pc:sldChg>
      <pc:sldChg chg="addSp modSp add mod">
        <pc:chgData name="Tomáš Marek" userId="53742ee9-ccb9-420c-8223-d05f90d8c1c3" providerId="ADAL" clId="{6A442CB3-FAF8-4D3A-A492-7FF45C3E066A}" dt="2020-03-26T21:49:19.471" v="1322" actId="1076"/>
        <pc:sldMkLst>
          <pc:docMk/>
          <pc:sldMk cId="2091764875" sldId="608"/>
        </pc:sldMkLst>
        <pc:picChg chg="add mod modCrop">
          <ac:chgData name="Tomáš Marek" userId="53742ee9-ccb9-420c-8223-d05f90d8c1c3" providerId="ADAL" clId="{6A442CB3-FAF8-4D3A-A492-7FF45C3E066A}" dt="2020-03-26T21:49:19.471" v="1322" actId="1076"/>
          <ac:picMkLst>
            <pc:docMk/>
            <pc:sldMk cId="2091764875" sldId="608"/>
            <ac:picMk id="2" creationId="{2FF97545-9591-4250-A23F-05E3A1BC4593}"/>
          </ac:picMkLst>
        </pc:picChg>
      </pc:sldChg>
      <pc:sldChg chg="addSp add">
        <pc:chgData name="Tomáš Marek" userId="53742ee9-ccb9-420c-8223-d05f90d8c1c3" providerId="ADAL" clId="{6A442CB3-FAF8-4D3A-A492-7FF45C3E066A}" dt="2020-03-26T21:49:05.790" v="1320"/>
        <pc:sldMkLst>
          <pc:docMk/>
          <pc:sldMk cId="2845472044" sldId="609"/>
        </pc:sldMkLst>
        <pc:picChg chg="add">
          <ac:chgData name="Tomáš Marek" userId="53742ee9-ccb9-420c-8223-d05f90d8c1c3" providerId="ADAL" clId="{6A442CB3-FAF8-4D3A-A492-7FF45C3E066A}" dt="2020-03-26T21:49:05.790" v="1320"/>
          <ac:picMkLst>
            <pc:docMk/>
            <pc:sldMk cId="2845472044" sldId="609"/>
            <ac:picMk id="2" creationId="{4286F8F2-967F-45F2-94D1-1A97EF9D0ABE}"/>
          </ac:picMkLst>
        </pc:picChg>
      </pc:sldChg>
      <pc:sldChg chg="modSp add mod">
        <pc:chgData name="Tomáš Marek" userId="53742ee9-ccb9-420c-8223-d05f90d8c1c3" providerId="ADAL" clId="{6A442CB3-FAF8-4D3A-A492-7FF45C3E066A}" dt="2020-03-26T22:34:07.456" v="1912" actId="6549"/>
        <pc:sldMkLst>
          <pc:docMk/>
          <pc:sldMk cId="3418796206" sldId="610"/>
        </pc:sldMkLst>
        <pc:spChg chg="mod">
          <ac:chgData name="Tomáš Marek" userId="53742ee9-ccb9-420c-8223-d05f90d8c1c3" providerId="ADAL" clId="{6A442CB3-FAF8-4D3A-A492-7FF45C3E066A}" dt="2020-03-26T22:27:19.108" v="1813" actId="20577"/>
          <ac:spMkLst>
            <pc:docMk/>
            <pc:sldMk cId="3418796206" sldId="610"/>
            <ac:spMk id="2" creationId="{3533D376-23B4-43A3-AA33-BE0306511E34}"/>
          </ac:spMkLst>
        </pc:spChg>
        <pc:spChg chg="mod">
          <ac:chgData name="Tomáš Marek" userId="53742ee9-ccb9-420c-8223-d05f90d8c1c3" providerId="ADAL" clId="{6A442CB3-FAF8-4D3A-A492-7FF45C3E066A}" dt="2020-03-26T22:34:07.456" v="1912" actId="6549"/>
          <ac:spMkLst>
            <pc:docMk/>
            <pc:sldMk cId="3418796206" sldId="610"/>
            <ac:spMk id="3" creationId="{20CE923A-31A5-40E9-87D4-FF5E73EBDC5D}"/>
          </ac:spMkLst>
        </pc:spChg>
      </pc:sldChg>
      <pc:sldChg chg="addSp modSp add mod ord">
        <pc:chgData name="Tomáš Marek" userId="53742ee9-ccb9-420c-8223-d05f90d8c1c3" providerId="ADAL" clId="{6A442CB3-FAF8-4D3A-A492-7FF45C3E066A}" dt="2020-03-27T11:21:36.170" v="3102"/>
        <pc:sldMkLst>
          <pc:docMk/>
          <pc:sldMk cId="1682299617" sldId="611"/>
        </pc:sldMkLst>
        <pc:picChg chg="add mod">
          <ac:chgData name="Tomáš Marek" userId="53742ee9-ccb9-420c-8223-d05f90d8c1c3" providerId="ADAL" clId="{6A442CB3-FAF8-4D3A-A492-7FF45C3E066A}" dt="2020-03-26T22:25:50.921" v="1642" actId="14100"/>
          <ac:picMkLst>
            <pc:docMk/>
            <pc:sldMk cId="1682299617" sldId="611"/>
            <ac:picMk id="2" creationId="{488F7121-01C2-4422-83C7-1CBB6ED546B2}"/>
          </ac:picMkLst>
        </pc:picChg>
      </pc:sldChg>
      <pc:sldChg chg="addSp delSp modSp add mod setBg">
        <pc:chgData name="Tomáš Marek" userId="53742ee9-ccb9-420c-8223-d05f90d8c1c3" providerId="ADAL" clId="{6A442CB3-FAF8-4D3A-A492-7FF45C3E066A}" dt="2020-03-27T07:31:04.789" v="3078" actId="20577"/>
        <pc:sldMkLst>
          <pc:docMk/>
          <pc:sldMk cId="3460660984" sldId="612"/>
        </pc:sldMkLst>
        <pc:spChg chg="mod">
          <ac:chgData name="Tomáš Marek" userId="53742ee9-ccb9-420c-8223-d05f90d8c1c3" providerId="ADAL" clId="{6A442CB3-FAF8-4D3A-A492-7FF45C3E066A}" dt="2020-03-27T07:31:04.789" v="3078" actId="20577"/>
          <ac:spMkLst>
            <pc:docMk/>
            <pc:sldMk cId="3460660984" sldId="612"/>
            <ac:spMk id="2" creationId="{8B42039E-8D02-4F33-8443-F7D2148E47B5}"/>
          </ac:spMkLst>
        </pc:spChg>
        <pc:picChg chg="del">
          <ac:chgData name="Tomáš Marek" userId="53742ee9-ccb9-420c-8223-d05f90d8c1c3" providerId="ADAL" clId="{6A442CB3-FAF8-4D3A-A492-7FF45C3E066A}" dt="2020-03-27T06:46:39.059" v="2101" actId="478"/>
          <ac:picMkLst>
            <pc:docMk/>
            <pc:sldMk cId="3460660984" sldId="612"/>
            <ac:picMk id="4" creationId="{C0B691B6-88D9-4DC9-8EE9-8F03DA3E3A04}"/>
          </ac:picMkLst>
        </pc:picChg>
        <pc:picChg chg="add mod">
          <ac:chgData name="Tomáš Marek" userId="53742ee9-ccb9-420c-8223-d05f90d8c1c3" providerId="ADAL" clId="{6A442CB3-FAF8-4D3A-A492-7FF45C3E066A}" dt="2020-03-27T07:30:44.202" v="3058" actId="27614"/>
          <ac:picMkLst>
            <pc:docMk/>
            <pc:sldMk cId="3460660984" sldId="612"/>
            <ac:picMk id="5" creationId="{CE3B8AA8-157D-4628-94F8-66867650A8AC}"/>
          </ac:picMkLst>
        </pc:picChg>
      </pc:sldChg>
      <pc:sldChg chg="modSp add mod">
        <pc:chgData name="Tomáš Marek" userId="53742ee9-ccb9-420c-8223-d05f90d8c1c3" providerId="ADAL" clId="{6A442CB3-FAF8-4D3A-A492-7FF45C3E066A}" dt="2020-03-27T07:21:52.757" v="2730" actId="20577"/>
        <pc:sldMkLst>
          <pc:docMk/>
          <pc:sldMk cId="665161833" sldId="613"/>
        </pc:sldMkLst>
        <pc:spChg chg="mod">
          <ac:chgData name="Tomáš Marek" userId="53742ee9-ccb9-420c-8223-d05f90d8c1c3" providerId="ADAL" clId="{6A442CB3-FAF8-4D3A-A492-7FF45C3E066A}" dt="2020-03-27T07:21:52.757" v="2730" actId="20577"/>
          <ac:spMkLst>
            <pc:docMk/>
            <pc:sldMk cId="665161833" sldId="613"/>
            <ac:spMk id="2" creationId="{DDF8239F-C608-486D-BE98-BB9E2C78AAB4}"/>
          </ac:spMkLst>
        </pc:spChg>
        <pc:spChg chg="mod">
          <ac:chgData name="Tomáš Marek" userId="53742ee9-ccb9-420c-8223-d05f90d8c1c3" providerId="ADAL" clId="{6A442CB3-FAF8-4D3A-A492-7FF45C3E066A}" dt="2020-03-27T07:21:42.327" v="2723" actId="20577"/>
          <ac:spMkLst>
            <pc:docMk/>
            <pc:sldMk cId="665161833" sldId="613"/>
            <ac:spMk id="3" creationId="{351F2066-D794-4D2E-A817-EE75761241BD}"/>
          </ac:spMkLst>
        </pc:spChg>
      </pc:sldChg>
      <pc:sldChg chg="addSp delSp modSp add mod">
        <pc:chgData name="Tomáš Marek" userId="53742ee9-ccb9-420c-8223-d05f90d8c1c3" providerId="ADAL" clId="{6A442CB3-FAF8-4D3A-A492-7FF45C3E066A}" dt="2020-03-27T07:22:11.512" v="2734" actId="20577"/>
        <pc:sldMkLst>
          <pc:docMk/>
          <pc:sldMk cId="3617303482" sldId="614"/>
        </pc:sldMkLst>
        <pc:spChg chg="mod">
          <ac:chgData name="Tomáš Marek" userId="53742ee9-ccb9-420c-8223-d05f90d8c1c3" providerId="ADAL" clId="{6A442CB3-FAF8-4D3A-A492-7FF45C3E066A}" dt="2020-03-27T07:22:11.512" v="2734" actId="20577"/>
          <ac:spMkLst>
            <pc:docMk/>
            <pc:sldMk cId="3617303482" sldId="614"/>
            <ac:spMk id="2" creationId="{A38D491F-BA53-4974-AFF9-795CF387F6A4}"/>
          </ac:spMkLst>
        </pc:spChg>
        <pc:spChg chg="del">
          <ac:chgData name="Tomáš Marek" userId="53742ee9-ccb9-420c-8223-d05f90d8c1c3" providerId="ADAL" clId="{6A442CB3-FAF8-4D3A-A492-7FF45C3E066A}" dt="2020-03-27T06:44:55.332" v="2087"/>
          <ac:spMkLst>
            <pc:docMk/>
            <pc:sldMk cId="3617303482" sldId="614"/>
            <ac:spMk id="3" creationId="{5961A039-49D1-4337-941C-C5EF48D10FF4}"/>
          </ac:spMkLst>
        </pc:spChg>
        <pc:spChg chg="add mod">
          <ac:chgData name="Tomáš Marek" userId="53742ee9-ccb9-420c-8223-d05f90d8c1c3" providerId="ADAL" clId="{6A442CB3-FAF8-4D3A-A492-7FF45C3E066A}" dt="2020-03-27T07:18:58.380" v="2717" actId="20577"/>
          <ac:spMkLst>
            <pc:docMk/>
            <pc:sldMk cId="3617303482" sldId="614"/>
            <ac:spMk id="13" creationId="{3D3E4B51-1C48-44AD-AA2A-70F5F48226BD}"/>
          </ac:spMkLst>
        </pc:spChg>
        <pc:picChg chg="add mod">
          <ac:chgData name="Tomáš Marek" userId="53742ee9-ccb9-420c-8223-d05f90d8c1c3" providerId="ADAL" clId="{6A442CB3-FAF8-4D3A-A492-7FF45C3E066A}" dt="2020-03-27T06:47:59.853" v="2125" actId="1076"/>
          <ac:picMkLst>
            <pc:docMk/>
            <pc:sldMk cId="3617303482" sldId="614"/>
            <ac:picMk id="5" creationId="{D594478D-D950-4B27-A687-906BBFA37E71}"/>
          </ac:picMkLst>
        </pc:picChg>
        <pc:picChg chg="add mod">
          <ac:chgData name="Tomáš Marek" userId="53742ee9-ccb9-420c-8223-d05f90d8c1c3" providerId="ADAL" clId="{6A442CB3-FAF8-4D3A-A492-7FF45C3E066A}" dt="2020-03-27T06:47:51.753" v="2122" actId="1076"/>
          <ac:picMkLst>
            <pc:docMk/>
            <pc:sldMk cId="3617303482" sldId="614"/>
            <ac:picMk id="7" creationId="{04B0183E-390E-4578-BF82-E80A8C1462C3}"/>
          </ac:picMkLst>
        </pc:picChg>
        <pc:picChg chg="add mod ord">
          <ac:chgData name="Tomáš Marek" userId="53742ee9-ccb9-420c-8223-d05f90d8c1c3" providerId="ADAL" clId="{6A442CB3-FAF8-4D3A-A492-7FF45C3E066A}" dt="2020-03-27T06:47:51.753" v="2122" actId="1076"/>
          <ac:picMkLst>
            <pc:docMk/>
            <pc:sldMk cId="3617303482" sldId="614"/>
            <ac:picMk id="9" creationId="{F9BB1D10-0AA8-463A-9029-2D58A824788D}"/>
          </ac:picMkLst>
        </pc:picChg>
        <pc:picChg chg="add mod">
          <ac:chgData name="Tomáš Marek" userId="53742ee9-ccb9-420c-8223-d05f90d8c1c3" providerId="ADAL" clId="{6A442CB3-FAF8-4D3A-A492-7FF45C3E066A}" dt="2020-03-27T06:47:47.238" v="2121" actId="1076"/>
          <ac:picMkLst>
            <pc:docMk/>
            <pc:sldMk cId="3617303482" sldId="614"/>
            <ac:picMk id="10" creationId="{CD73538D-82B1-45F3-B419-6947635E41D7}"/>
          </ac:picMkLst>
        </pc:picChg>
        <pc:picChg chg="add mod">
          <ac:chgData name="Tomáš Marek" userId="53742ee9-ccb9-420c-8223-d05f90d8c1c3" providerId="ADAL" clId="{6A442CB3-FAF8-4D3A-A492-7FF45C3E066A}" dt="2020-03-27T06:47:55.199" v="2124" actId="1076"/>
          <ac:picMkLst>
            <pc:docMk/>
            <pc:sldMk cId="3617303482" sldId="614"/>
            <ac:picMk id="12" creationId="{211D016D-0C78-4ECC-BE29-72DA934B9EE5}"/>
          </ac:picMkLst>
        </pc:picChg>
      </pc:sldChg>
      <pc:sldChg chg="addSp delSp modSp add mod">
        <pc:chgData name="Tomáš Marek" userId="53742ee9-ccb9-420c-8223-d05f90d8c1c3" providerId="ADAL" clId="{6A442CB3-FAF8-4D3A-A492-7FF45C3E066A}" dt="2020-03-27T07:18:06.082" v="2658" actId="21"/>
        <pc:sldMkLst>
          <pc:docMk/>
          <pc:sldMk cId="1172099580" sldId="615"/>
        </pc:sldMkLst>
        <pc:spChg chg="mod">
          <ac:chgData name="Tomáš Marek" userId="53742ee9-ccb9-420c-8223-d05f90d8c1c3" providerId="ADAL" clId="{6A442CB3-FAF8-4D3A-A492-7FF45C3E066A}" dt="2020-03-27T06:41:14.396" v="1991" actId="20577"/>
          <ac:spMkLst>
            <pc:docMk/>
            <pc:sldMk cId="1172099580" sldId="615"/>
            <ac:spMk id="2" creationId="{C1CE2A45-D6D6-4DC1-AA80-961ECEB0008C}"/>
          </ac:spMkLst>
        </pc:spChg>
        <pc:spChg chg="mod">
          <ac:chgData name="Tomáš Marek" userId="53742ee9-ccb9-420c-8223-d05f90d8c1c3" providerId="ADAL" clId="{6A442CB3-FAF8-4D3A-A492-7FF45C3E066A}" dt="2020-03-27T06:52:42.898" v="2282" actId="20577"/>
          <ac:spMkLst>
            <pc:docMk/>
            <pc:sldMk cId="1172099580" sldId="615"/>
            <ac:spMk id="3" creationId="{943EBC74-B7EC-402B-A793-924EA5AC97A9}"/>
          </ac:spMkLst>
        </pc:spChg>
        <pc:spChg chg="add del">
          <ac:chgData name="Tomáš Marek" userId="53742ee9-ccb9-420c-8223-d05f90d8c1c3" providerId="ADAL" clId="{6A442CB3-FAF8-4D3A-A492-7FF45C3E066A}" dt="2020-03-27T07:18:06.082" v="2658" actId="21"/>
          <ac:spMkLst>
            <pc:docMk/>
            <pc:sldMk cId="1172099580" sldId="615"/>
            <ac:spMk id="4" creationId="{C7931DD5-2C90-4B56-83C9-93CAC338FFA2}"/>
          </ac:spMkLst>
        </pc:spChg>
      </pc:sldChg>
      <pc:sldChg chg="addSp delSp modSp add mod">
        <pc:chgData name="Tomáš Marek" userId="53742ee9-ccb9-420c-8223-d05f90d8c1c3" providerId="ADAL" clId="{6A442CB3-FAF8-4D3A-A492-7FF45C3E066A}" dt="2020-03-27T06:58:22.494" v="2366"/>
        <pc:sldMkLst>
          <pc:docMk/>
          <pc:sldMk cId="2347393992" sldId="616"/>
        </pc:sldMkLst>
        <pc:spChg chg="del">
          <ac:chgData name="Tomáš Marek" userId="53742ee9-ccb9-420c-8223-d05f90d8c1c3" providerId="ADAL" clId="{6A442CB3-FAF8-4D3A-A492-7FF45C3E066A}" dt="2020-03-27T06:41:18.976" v="1993"/>
          <ac:spMkLst>
            <pc:docMk/>
            <pc:sldMk cId="2347393992" sldId="616"/>
            <ac:spMk id="2" creationId="{603B0962-E81D-4D5C-BCE0-5B6830D0AE27}"/>
          </ac:spMkLst>
        </pc:spChg>
        <pc:spChg chg="del">
          <ac:chgData name="Tomáš Marek" userId="53742ee9-ccb9-420c-8223-d05f90d8c1c3" providerId="ADAL" clId="{6A442CB3-FAF8-4D3A-A492-7FF45C3E066A}" dt="2020-03-27T06:41:18.976" v="1993"/>
          <ac:spMkLst>
            <pc:docMk/>
            <pc:sldMk cId="2347393992" sldId="616"/>
            <ac:spMk id="3" creationId="{A91A64A3-6A6C-44C2-803B-54AC90B03627}"/>
          </ac:spMkLst>
        </pc:spChg>
        <pc:picChg chg="add mod">
          <ac:chgData name="Tomáš Marek" userId="53742ee9-ccb9-420c-8223-d05f90d8c1c3" providerId="ADAL" clId="{6A442CB3-FAF8-4D3A-A492-7FF45C3E066A}" dt="2020-03-27T06:58:00.768" v="2363" actId="1076"/>
          <ac:picMkLst>
            <pc:docMk/>
            <pc:sldMk cId="2347393992" sldId="616"/>
            <ac:picMk id="4" creationId="{1E5C2524-B682-4A86-97EF-FBDD3FE1EE78}"/>
          </ac:picMkLst>
        </pc:picChg>
        <pc:picChg chg="add mod">
          <ac:chgData name="Tomáš Marek" userId="53742ee9-ccb9-420c-8223-d05f90d8c1c3" providerId="ADAL" clId="{6A442CB3-FAF8-4D3A-A492-7FF45C3E066A}" dt="2020-03-27T06:58:22.494" v="2366"/>
          <ac:picMkLst>
            <pc:docMk/>
            <pc:sldMk cId="2347393992" sldId="616"/>
            <ac:picMk id="6" creationId="{78C439D2-DAE6-4DCB-9AAE-3EB23C92789E}"/>
          </ac:picMkLst>
        </pc:picChg>
      </pc:sldChg>
      <pc:sldChg chg="modSp add mod">
        <pc:chgData name="Tomáš Marek" userId="53742ee9-ccb9-420c-8223-d05f90d8c1c3" providerId="ADAL" clId="{6A442CB3-FAF8-4D3A-A492-7FF45C3E066A}" dt="2020-03-27T07:22:21.226" v="2738" actId="5793"/>
        <pc:sldMkLst>
          <pc:docMk/>
          <pc:sldMk cId="1216171585" sldId="617"/>
        </pc:sldMkLst>
        <pc:spChg chg="mod">
          <ac:chgData name="Tomáš Marek" userId="53742ee9-ccb9-420c-8223-d05f90d8c1c3" providerId="ADAL" clId="{6A442CB3-FAF8-4D3A-A492-7FF45C3E066A}" dt="2020-03-27T06:42:11.051" v="2004" actId="20577"/>
          <ac:spMkLst>
            <pc:docMk/>
            <pc:sldMk cId="1216171585" sldId="617"/>
            <ac:spMk id="2" creationId="{AFA402F4-5D75-4730-86A8-9ADEE7997F89}"/>
          </ac:spMkLst>
        </pc:spChg>
        <pc:spChg chg="mod">
          <ac:chgData name="Tomáš Marek" userId="53742ee9-ccb9-420c-8223-d05f90d8c1c3" providerId="ADAL" clId="{6A442CB3-FAF8-4D3A-A492-7FF45C3E066A}" dt="2020-03-27T07:22:21.226" v="2738" actId="5793"/>
          <ac:spMkLst>
            <pc:docMk/>
            <pc:sldMk cId="1216171585" sldId="617"/>
            <ac:spMk id="3" creationId="{39F14F17-B771-420E-A9C3-DF649647B0B1}"/>
          </ac:spMkLst>
        </pc:spChg>
      </pc:sldChg>
      <pc:sldChg chg="modSp add mod setBg">
        <pc:chgData name="Tomáš Marek" userId="53742ee9-ccb9-420c-8223-d05f90d8c1c3" providerId="ADAL" clId="{6A442CB3-FAF8-4D3A-A492-7FF45C3E066A}" dt="2020-03-27T07:28:25.944" v="3049"/>
        <pc:sldMkLst>
          <pc:docMk/>
          <pc:sldMk cId="736487437" sldId="618"/>
        </pc:sldMkLst>
        <pc:spChg chg="mod">
          <ac:chgData name="Tomáš Marek" userId="53742ee9-ccb9-420c-8223-d05f90d8c1c3" providerId="ADAL" clId="{6A442CB3-FAF8-4D3A-A492-7FF45C3E066A}" dt="2020-03-27T07:05:49.565" v="2643" actId="20577"/>
          <ac:spMkLst>
            <pc:docMk/>
            <pc:sldMk cId="736487437" sldId="618"/>
            <ac:spMk id="2" creationId="{CA5B961E-1A11-458E-A275-FE9E88201AED}"/>
          </ac:spMkLst>
        </pc:spChg>
        <pc:spChg chg="mod">
          <ac:chgData name="Tomáš Marek" userId="53742ee9-ccb9-420c-8223-d05f90d8c1c3" providerId="ADAL" clId="{6A442CB3-FAF8-4D3A-A492-7FF45C3E066A}" dt="2020-03-27T07:05:29.537" v="2611" actId="20577"/>
          <ac:spMkLst>
            <pc:docMk/>
            <pc:sldMk cId="736487437" sldId="618"/>
            <ac:spMk id="3" creationId="{F269BDE0-E075-4A33-89DC-1B476B61D3E0}"/>
          </ac:spMkLst>
        </pc:spChg>
      </pc:sldChg>
      <pc:sldChg chg="addSp modSp add mod ord">
        <pc:chgData name="Tomáš Marek" userId="53742ee9-ccb9-420c-8223-d05f90d8c1c3" providerId="ADAL" clId="{6A442CB3-FAF8-4D3A-A492-7FF45C3E066A}" dt="2020-03-27T07:28:10.842" v="3048"/>
        <pc:sldMkLst>
          <pc:docMk/>
          <pc:sldMk cId="2927915235" sldId="619"/>
        </pc:sldMkLst>
        <pc:spChg chg="add mod ord">
          <ac:chgData name="Tomáš Marek" userId="53742ee9-ccb9-420c-8223-d05f90d8c1c3" providerId="ADAL" clId="{6A442CB3-FAF8-4D3A-A492-7FF45C3E066A}" dt="2020-03-27T07:16:56.448" v="2654" actId="167"/>
          <ac:spMkLst>
            <pc:docMk/>
            <pc:sldMk cId="2927915235" sldId="619"/>
            <ac:spMk id="4" creationId="{63DA0968-56F0-4943-BEF3-C74824517424}"/>
          </ac:spMkLst>
        </pc:spChg>
        <pc:picChg chg="add mod ord">
          <ac:chgData name="Tomáš Marek" userId="53742ee9-ccb9-420c-8223-d05f90d8c1c3" providerId="ADAL" clId="{6A442CB3-FAF8-4D3A-A492-7FF45C3E066A}" dt="2020-03-27T07:16:58.846" v="2655" actId="167"/>
          <ac:picMkLst>
            <pc:docMk/>
            <pc:sldMk cId="2927915235" sldId="619"/>
            <ac:picMk id="2" creationId="{16E0494D-4BA8-4129-86B6-32DC040009E6}"/>
          </ac:picMkLst>
        </pc:picChg>
        <pc:picChg chg="add mod">
          <ac:chgData name="Tomáš Marek" userId="53742ee9-ccb9-420c-8223-d05f90d8c1c3" providerId="ADAL" clId="{6A442CB3-FAF8-4D3A-A492-7FF45C3E066A}" dt="2020-03-27T07:17:04.822" v="2656" actId="1076"/>
          <ac:picMkLst>
            <pc:docMk/>
            <pc:sldMk cId="2927915235" sldId="619"/>
            <ac:picMk id="3" creationId="{8B801728-1364-49E9-8CD2-22B2097C15D9}"/>
          </ac:picMkLst>
        </pc:picChg>
      </pc:sldChg>
      <pc:sldChg chg="addSp delSp modSp add mod">
        <pc:chgData name="Tomáš Marek" userId="53742ee9-ccb9-420c-8223-d05f90d8c1c3" providerId="ADAL" clId="{6A442CB3-FAF8-4D3A-A492-7FF45C3E066A}" dt="2020-03-27T07:25:43.936" v="3046" actId="14100"/>
        <pc:sldMkLst>
          <pc:docMk/>
          <pc:sldMk cId="141793282" sldId="620"/>
        </pc:sldMkLst>
        <pc:graphicFrameChg chg="add del mod">
          <ac:chgData name="Tomáš Marek" userId="53742ee9-ccb9-420c-8223-d05f90d8c1c3" providerId="ADAL" clId="{6A442CB3-FAF8-4D3A-A492-7FF45C3E066A}" dt="2020-03-27T07:25:08.334" v="3042" actId="478"/>
          <ac:graphicFrameMkLst>
            <pc:docMk/>
            <pc:sldMk cId="141793282" sldId="620"/>
            <ac:graphicFrameMk id="2" creationId="{E34C25AB-50B5-49A2-9EAE-6DE038323C0B}"/>
          </ac:graphicFrameMkLst>
        </pc:graphicFrameChg>
        <pc:picChg chg="add mod">
          <ac:chgData name="Tomáš Marek" userId="53742ee9-ccb9-420c-8223-d05f90d8c1c3" providerId="ADAL" clId="{6A442CB3-FAF8-4D3A-A492-7FF45C3E066A}" dt="2020-03-27T07:25:43.936" v="3046" actId="14100"/>
          <ac:picMkLst>
            <pc:docMk/>
            <pc:sldMk cId="141793282" sldId="620"/>
            <ac:picMk id="4" creationId="{B343AA48-75EF-46D8-90BA-9F504070AB22}"/>
          </ac:picMkLst>
        </pc:picChg>
      </pc:sldChg>
      <pc:sldChg chg="addSp add">
        <pc:chgData name="Tomáš Marek" userId="53742ee9-ccb9-420c-8223-d05f90d8c1c3" providerId="ADAL" clId="{6A442CB3-FAF8-4D3A-A492-7FF45C3E066A}" dt="2020-03-27T12:09:24.345" v="3190"/>
        <pc:sldMkLst>
          <pc:docMk/>
          <pc:sldMk cId="2190154761" sldId="621"/>
        </pc:sldMkLst>
        <pc:picChg chg="add">
          <ac:chgData name="Tomáš Marek" userId="53742ee9-ccb9-420c-8223-d05f90d8c1c3" providerId="ADAL" clId="{6A442CB3-FAF8-4D3A-A492-7FF45C3E066A}" dt="2020-03-27T12:09:24.345" v="3190"/>
          <ac:picMkLst>
            <pc:docMk/>
            <pc:sldMk cId="2190154761" sldId="621"/>
            <ac:picMk id="2" creationId="{09976985-1E51-4840-9234-192157B65414}"/>
          </ac:picMkLst>
        </pc:picChg>
      </pc:sldChg>
      <pc:sldChg chg="addSp modSp add mod">
        <pc:chgData name="Tomáš Marek" userId="53742ee9-ccb9-420c-8223-d05f90d8c1c3" providerId="ADAL" clId="{6A442CB3-FAF8-4D3A-A492-7FF45C3E066A}" dt="2020-03-27T12:11:56.110" v="3204" actId="948"/>
        <pc:sldMkLst>
          <pc:docMk/>
          <pc:sldMk cId="1928768896" sldId="622"/>
        </pc:sldMkLst>
        <pc:spChg chg="add mod">
          <ac:chgData name="Tomáš Marek" userId="53742ee9-ccb9-420c-8223-d05f90d8c1c3" providerId="ADAL" clId="{6A442CB3-FAF8-4D3A-A492-7FF45C3E066A}" dt="2020-03-27T12:11:56.110" v="3204" actId="948"/>
          <ac:spMkLst>
            <pc:docMk/>
            <pc:sldMk cId="1928768896" sldId="622"/>
            <ac:spMk id="2" creationId="{A4F31918-DEE1-4EC1-9E53-C05BF34E5FC2}"/>
          </ac:spMkLst>
        </pc:spChg>
        <pc:picChg chg="add mod">
          <ac:chgData name="Tomáš Marek" userId="53742ee9-ccb9-420c-8223-d05f90d8c1c3" providerId="ADAL" clId="{6A442CB3-FAF8-4D3A-A492-7FF45C3E066A}" dt="2020-03-27T12:11:40.428" v="3202" actId="208"/>
          <ac:picMkLst>
            <pc:docMk/>
            <pc:sldMk cId="1928768896" sldId="622"/>
            <ac:picMk id="3" creationId="{B7199274-0921-4F21-9564-567215A4C49C}"/>
          </ac:picMkLst>
        </pc:picChg>
      </pc:sldChg>
    </pc:docChg>
  </pc:docChgLst>
  <pc:docChgLst>
    <pc:chgData name="Tomáš Marek" userId="53742ee9-ccb9-420c-8223-d05f90d8c1c3" providerId="ADAL" clId="{05717445-C16E-4AE0-BF66-BD0738B2C4E5}"/>
    <pc:docChg chg="undo custSel addSld delSld modSld sldOrd">
      <pc:chgData name="Tomáš Marek" userId="53742ee9-ccb9-420c-8223-d05f90d8c1c3" providerId="ADAL" clId="{05717445-C16E-4AE0-BF66-BD0738B2C4E5}" dt="2022-04-21T12:22:41.462" v="954" actId="20577"/>
      <pc:docMkLst>
        <pc:docMk/>
      </pc:docMkLst>
      <pc:sldChg chg="modSp mod ord">
        <pc:chgData name="Tomáš Marek" userId="53742ee9-ccb9-420c-8223-d05f90d8c1c3" providerId="ADAL" clId="{05717445-C16E-4AE0-BF66-BD0738B2C4E5}" dt="2022-04-21T11:46:42.375" v="511" actId="114"/>
        <pc:sldMkLst>
          <pc:docMk/>
          <pc:sldMk cId="2838258633" sldId="287"/>
        </pc:sldMkLst>
        <pc:spChg chg="mod">
          <ac:chgData name="Tomáš Marek" userId="53742ee9-ccb9-420c-8223-d05f90d8c1c3" providerId="ADAL" clId="{05717445-C16E-4AE0-BF66-BD0738B2C4E5}" dt="2022-04-21T11:46:42.375" v="511" actId="114"/>
          <ac:spMkLst>
            <pc:docMk/>
            <pc:sldMk cId="2838258633" sldId="287"/>
            <ac:spMk id="3" creationId="{C8D6619E-C3EE-454B-AFA3-D0974EAF9BEC}"/>
          </ac:spMkLst>
        </pc:spChg>
      </pc:sldChg>
      <pc:sldChg chg="modSp mod">
        <pc:chgData name="Tomáš Marek" userId="53742ee9-ccb9-420c-8223-d05f90d8c1c3" providerId="ADAL" clId="{05717445-C16E-4AE0-BF66-BD0738B2C4E5}" dt="2022-04-21T11:48:16.782" v="647" actId="3626"/>
        <pc:sldMkLst>
          <pc:docMk/>
          <pc:sldMk cId="3659038734" sldId="291"/>
        </pc:sldMkLst>
        <pc:spChg chg="mod">
          <ac:chgData name="Tomáš Marek" userId="53742ee9-ccb9-420c-8223-d05f90d8c1c3" providerId="ADAL" clId="{05717445-C16E-4AE0-BF66-BD0738B2C4E5}" dt="2022-04-21T11:48:16.782" v="647" actId="3626"/>
          <ac:spMkLst>
            <pc:docMk/>
            <pc:sldMk cId="3659038734" sldId="291"/>
            <ac:spMk id="3" creationId="{704355BF-6FB2-48E9-A1A6-ADF3E08AEBAD}"/>
          </ac:spMkLst>
        </pc:spChg>
      </pc:sldChg>
      <pc:sldChg chg="delSp modSp mod ord">
        <pc:chgData name="Tomáš Marek" userId="53742ee9-ccb9-420c-8223-d05f90d8c1c3" providerId="ADAL" clId="{05717445-C16E-4AE0-BF66-BD0738B2C4E5}" dt="2022-04-21T11:47:40.848" v="610" actId="114"/>
        <pc:sldMkLst>
          <pc:docMk/>
          <pc:sldMk cId="670402321" sldId="550"/>
        </pc:sldMkLst>
        <pc:spChg chg="mod">
          <ac:chgData name="Tomáš Marek" userId="53742ee9-ccb9-420c-8223-d05f90d8c1c3" providerId="ADAL" clId="{05717445-C16E-4AE0-BF66-BD0738B2C4E5}" dt="2022-04-21T11:47:36.918" v="609" actId="20577"/>
          <ac:spMkLst>
            <pc:docMk/>
            <pc:sldMk cId="670402321" sldId="550"/>
            <ac:spMk id="2" creationId="{660F5775-0E83-484D-AB25-EA675C1E1E32}"/>
          </ac:spMkLst>
        </pc:spChg>
        <pc:spChg chg="mod">
          <ac:chgData name="Tomáš Marek" userId="53742ee9-ccb9-420c-8223-d05f90d8c1c3" providerId="ADAL" clId="{05717445-C16E-4AE0-BF66-BD0738B2C4E5}" dt="2022-04-21T11:47:40.848" v="610" actId="114"/>
          <ac:spMkLst>
            <pc:docMk/>
            <pc:sldMk cId="670402321" sldId="550"/>
            <ac:spMk id="3" creationId="{3A71D483-7CA7-4D5A-A1D3-08922DC1322A}"/>
          </ac:spMkLst>
        </pc:spChg>
        <pc:picChg chg="del mod">
          <ac:chgData name="Tomáš Marek" userId="53742ee9-ccb9-420c-8223-d05f90d8c1c3" providerId="ADAL" clId="{05717445-C16E-4AE0-BF66-BD0738B2C4E5}" dt="2022-04-21T11:38:59.544" v="502" actId="478"/>
          <ac:picMkLst>
            <pc:docMk/>
            <pc:sldMk cId="670402321" sldId="550"/>
            <ac:picMk id="4" creationId="{46DAD648-E3EF-40AE-B13A-9D7FBA8B55A4}"/>
          </ac:picMkLst>
        </pc:picChg>
      </pc:sldChg>
      <pc:sldChg chg="modSp mod">
        <pc:chgData name="Tomáš Marek" userId="53742ee9-ccb9-420c-8223-d05f90d8c1c3" providerId="ADAL" clId="{05717445-C16E-4AE0-BF66-BD0738B2C4E5}" dt="2022-04-21T11:31:17.736" v="473" actId="20577"/>
        <pc:sldMkLst>
          <pc:docMk/>
          <pc:sldMk cId="3341766230" sldId="551"/>
        </pc:sldMkLst>
        <pc:spChg chg="mod">
          <ac:chgData name="Tomáš Marek" userId="53742ee9-ccb9-420c-8223-d05f90d8c1c3" providerId="ADAL" clId="{05717445-C16E-4AE0-BF66-BD0738B2C4E5}" dt="2022-04-21T11:31:17.736" v="473" actId="20577"/>
          <ac:spMkLst>
            <pc:docMk/>
            <pc:sldMk cId="3341766230" sldId="551"/>
            <ac:spMk id="3" creationId="{E507CED2-C640-402E-B37E-D8F7E5E5EEA3}"/>
          </ac:spMkLst>
        </pc:spChg>
        <pc:picChg chg="mod">
          <ac:chgData name="Tomáš Marek" userId="53742ee9-ccb9-420c-8223-d05f90d8c1c3" providerId="ADAL" clId="{05717445-C16E-4AE0-BF66-BD0738B2C4E5}" dt="2022-04-21T11:25:33.659" v="458" actId="1076"/>
          <ac:picMkLst>
            <pc:docMk/>
            <pc:sldMk cId="3341766230" sldId="551"/>
            <ac:picMk id="4" creationId="{B3EC858F-E88E-41C0-8FF7-FA35A93DE2C0}"/>
          </ac:picMkLst>
        </pc:picChg>
      </pc:sldChg>
      <pc:sldChg chg="modSp mod">
        <pc:chgData name="Tomáš Marek" userId="53742ee9-ccb9-420c-8223-d05f90d8c1c3" providerId="ADAL" clId="{05717445-C16E-4AE0-BF66-BD0738B2C4E5}" dt="2022-04-21T12:22:41.462" v="954" actId="20577"/>
        <pc:sldMkLst>
          <pc:docMk/>
          <pc:sldMk cId="4179566428" sldId="553"/>
        </pc:sldMkLst>
        <pc:spChg chg="mod">
          <ac:chgData name="Tomáš Marek" userId="53742ee9-ccb9-420c-8223-d05f90d8c1c3" providerId="ADAL" clId="{05717445-C16E-4AE0-BF66-BD0738B2C4E5}" dt="2022-04-21T12:22:41.462" v="954" actId="20577"/>
          <ac:spMkLst>
            <pc:docMk/>
            <pc:sldMk cId="4179566428" sldId="553"/>
            <ac:spMk id="3" creationId="{370E2DFE-9FA7-4622-AA8B-E8113119C007}"/>
          </ac:spMkLst>
        </pc:spChg>
      </pc:sldChg>
      <pc:sldChg chg="modSp mod">
        <pc:chgData name="Tomáš Marek" userId="53742ee9-ccb9-420c-8223-d05f90d8c1c3" providerId="ADAL" clId="{05717445-C16E-4AE0-BF66-BD0738B2C4E5}" dt="2022-04-21T11:46:30.586" v="509" actId="948"/>
        <pc:sldMkLst>
          <pc:docMk/>
          <pc:sldMk cId="611214689" sldId="555"/>
        </pc:sldMkLst>
        <pc:spChg chg="mod">
          <ac:chgData name="Tomáš Marek" userId="53742ee9-ccb9-420c-8223-d05f90d8c1c3" providerId="ADAL" clId="{05717445-C16E-4AE0-BF66-BD0738B2C4E5}" dt="2022-04-21T11:46:30.586" v="509" actId="948"/>
          <ac:spMkLst>
            <pc:docMk/>
            <pc:sldMk cId="611214689" sldId="555"/>
            <ac:spMk id="3" creationId="{2FF34B4B-40EC-421D-88A3-F711DDE0D692}"/>
          </ac:spMkLst>
        </pc:spChg>
      </pc:sldChg>
      <pc:sldChg chg="modSp mod">
        <pc:chgData name="Tomáš Marek" userId="53742ee9-ccb9-420c-8223-d05f90d8c1c3" providerId="ADAL" clId="{05717445-C16E-4AE0-BF66-BD0738B2C4E5}" dt="2022-04-21T12:20:15.597" v="932" actId="948"/>
        <pc:sldMkLst>
          <pc:docMk/>
          <pc:sldMk cId="2495949875" sldId="573"/>
        </pc:sldMkLst>
        <pc:spChg chg="mod">
          <ac:chgData name="Tomáš Marek" userId="53742ee9-ccb9-420c-8223-d05f90d8c1c3" providerId="ADAL" clId="{05717445-C16E-4AE0-BF66-BD0738B2C4E5}" dt="2022-04-21T12:20:15.597" v="932" actId="948"/>
          <ac:spMkLst>
            <pc:docMk/>
            <pc:sldMk cId="2495949875" sldId="573"/>
            <ac:spMk id="3" creationId="{ACDB71EB-D9EE-4FBA-AF6A-75F93EC216EC}"/>
          </ac:spMkLst>
        </pc:spChg>
      </pc:sldChg>
      <pc:sldChg chg="modSp mod modNotesTx">
        <pc:chgData name="Tomáš Marek" userId="53742ee9-ccb9-420c-8223-d05f90d8c1c3" providerId="ADAL" clId="{05717445-C16E-4AE0-BF66-BD0738B2C4E5}" dt="2022-04-21T08:40:58.350" v="58" actId="20577"/>
        <pc:sldMkLst>
          <pc:docMk/>
          <pc:sldMk cId="1445317623" sldId="582"/>
        </pc:sldMkLst>
        <pc:spChg chg="mod">
          <ac:chgData name="Tomáš Marek" userId="53742ee9-ccb9-420c-8223-d05f90d8c1c3" providerId="ADAL" clId="{05717445-C16E-4AE0-BF66-BD0738B2C4E5}" dt="2022-04-21T08:40:38.343" v="56" actId="27636"/>
          <ac:spMkLst>
            <pc:docMk/>
            <pc:sldMk cId="1445317623" sldId="582"/>
            <ac:spMk id="3" creationId="{2D282DA1-D0F4-4CD7-BD88-D9D8C255744C}"/>
          </ac:spMkLst>
        </pc:spChg>
      </pc:sldChg>
      <pc:sldChg chg="modSp mod">
        <pc:chgData name="Tomáš Marek" userId="53742ee9-ccb9-420c-8223-d05f90d8c1c3" providerId="ADAL" clId="{05717445-C16E-4AE0-BF66-BD0738B2C4E5}" dt="2022-04-21T09:05:27.826" v="379" actId="20577"/>
        <pc:sldMkLst>
          <pc:docMk/>
          <pc:sldMk cId="747921437" sldId="585"/>
        </pc:sldMkLst>
        <pc:spChg chg="mod">
          <ac:chgData name="Tomáš Marek" userId="53742ee9-ccb9-420c-8223-d05f90d8c1c3" providerId="ADAL" clId="{05717445-C16E-4AE0-BF66-BD0738B2C4E5}" dt="2022-04-21T09:05:27.826" v="379" actId="20577"/>
          <ac:spMkLst>
            <pc:docMk/>
            <pc:sldMk cId="747921437" sldId="585"/>
            <ac:spMk id="3" creationId="{ABCC48CA-3DBA-42D5-B54F-E52D97B5424F}"/>
          </ac:spMkLst>
        </pc:spChg>
      </pc:sldChg>
      <pc:sldChg chg="modSp mod">
        <pc:chgData name="Tomáš Marek" userId="53742ee9-ccb9-420c-8223-d05f90d8c1c3" providerId="ADAL" clId="{05717445-C16E-4AE0-BF66-BD0738B2C4E5}" dt="2022-04-21T07:04:19.636" v="3" actId="20577"/>
        <pc:sldMkLst>
          <pc:docMk/>
          <pc:sldMk cId="1218234422" sldId="589"/>
        </pc:sldMkLst>
        <pc:spChg chg="mod">
          <ac:chgData name="Tomáš Marek" userId="53742ee9-ccb9-420c-8223-d05f90d8c1c3" providerId="ADAL" clId="{05717445-C16E-4AE0-BF66-BD0738B2C4E5}" dt="2022-04-21T07:04:19.636" v="3" actId="20577"/>
          <ac:spMkLst>
            <pc:docMk/>
            <pc:sldMk cId="1218234422" sldId="589"/>
            <ac:spMk id="3" creationId="{ED7B73D7-7718-4864-83BF-4A4A630DA977}"/>
          </ac:spMkLst>
        </pc:spChg>
      </pc:sldChg>
      <pc:sldChg chg="modNotesTx">
        <pc:chgData name="Tomáš Marek" userId="53742ee9-ccb9-420c-8223-d05f90d8c1c3" providerId="ADAL" clId="{05717445-C16E-4AE0-BF66-BD0738B2C4E5}" dt="2022-04-21T08:37:49.550" v="24" actId="20577"/>
        <pc:sldMkLst>
          <pc:docMk/>
          <pc:sldMk cId="302152537" sldId="590"/>
        </pc:sldMkLst>
      </pc:sldChg>
      <pc:sldChg chg="modSp mod">
        <pc:chgData name="Tomáš Marek" userId="53742ee9-ccb9-420c-8223-d05f90d8c1c3" providerId="ADAL" clId="{05717445-C16E-4AE0-BF66-BD0738B2C4E5}" dt="2022-04-21T08:58:33.167" v="272" actId="20577"/>
        <pc:sldMkLst>
          <pc:docMk/>
          <pc:sldMk cId="253014064" sldId="591"/>
        </pc:sldMkLst>
        <pc:spChg chg="mod">
          <ac:chgData name="Tomáš Marek" userId="53742ee9-ccb9-420c-8223-d05f90d8c1c3" providerId="ADAL" clId="{05717445-C16E-4AE0-BF66-BD0738B2C4E5}" dt="2022-04-21T08:58:33.167" v="272" actId="20577"/>
          <ac:spMkLst>
            <pc:docMk/>
            <pc:sldMk cId="253014064" sldId="591"/>
            <ac:spMk id="3" creationId="{E95C615D-BF1D-494C-A23E-57CA45D3BBD6}"/>
          </ac:spMkLst>
        </pc:spChg>
      </pc:sldChg>
      <pc:sldChg chg="modSp mod">
        <pc:chgData name="Tomáš Marek" userId="53742ee9-ccb9-420c-8223-d05f90d8c1c3" providerId="ADAL" clId="{05717445-C16E-4AE0-BF66-BD0738B2C4E5}" dt="2022-04-21T08:37:54.573" v="25" actId="6549"/>
        <pc:sldMkLst>
          <pc:docMk/>
          <pc:sldMk cId="2399408074" sldId="597"/>
        </pc:sldMkLst>
        <pc:spChg chg="mod">
          <ac:chgData name="Tomáš Marek" userId="53742ee9-ccb9-420c-8223-d05f90d8c1c3" providerId="ADAL" clId="{05717445-C16E-4AE0-BF66-BD0738B2C4E5}" dt="2022-04-21T08:37:54.573" v="25" actId="6549"/>
          <ac:spMkLst>
            <pc:docMk/>
            <pc:sldMk cId="2399408074" sldId="597"/>
            <ac:spMk id="2" creationId="{8B42039E-8D02-4F33-8443-F7D2148E47B5}"/>
          </ac:spMkLst>
        </pc:spChg>
      </pc:sldChg>
      <pc:sldChg chg="modSp mod">
        <pc:chgData name="Tomáš Marek" userId="53742ee9-ccb9-420c-8223-d05f90d8c1c3" providerId="ADAL" clId="{05717445-C16E-4AE0-BF66-BD0738B2C4E5}" dt="2022-04-21T08:41:57.612" v="60" actId="1076"/>
        <pc:sldMkLst>
          <pc:docMk/>
          <pc:sldMk cId="2377246527" sldId="600"/>
        </pc:sldMkLst>
        <pc:spChg chg="mod">
          <ac:chgData name="Tomáš Marek" userId="53742ee9-ccb9-420c-8223-d05f90d8c1c3" providerId="ADAL" clId="{05717445-C16E-4AE0-BF66-BD0738B2C4E5}" dt="2022-04-21T08:41:54.177" v="59" actId="948"/>
          <ac:spMkLst>
            <pc:docMk/>
            <pc:sldMk cId="2377246527" sldId="600"/>
            <ac:spMk id="3" creationId="{D6AF7AE2-A045-4096-A386-CEF6E15E521B}"/>
          </ac:spMkLst>
        </pc:spChg>
        <pc:picChg chg="mod">
          <ac:chgData name="Tomáš Marek" userId="53742ee9-ccb9-420c-8223-d05f90d8c1c3" providerId="ADAL" clId="{05717445-C16E-4AE0-BF66-BD0738B2C4E5}" dt="2022-04-21T08:41:57.612" v="60" actId="1076"/>
          <ac:picMkLst>
            <pc:docMk/>
            <pc:sldMk cId="2377246527" sldId="600"/>
            <ac:picMk id="5" creationId="{FAAE985A-F66C-45F9-94BE-CACF72E1C21A}"/>
          </ac:picMkLst>
        </pc:picChg>
      </pc:sldChg>
      <pc:sldChg chg="modSp mod">
        <pc:chgData name="Tomáš Marek" userId="53742ee9-ccb9-420c-8223-d05f90d8c1c3" providerId="ADAL" clId="{05717445-C16E-4AE0-BF66-BD0738B2C4E5}" dt="2022-04-21T11:25:29.114" v="457" actId="27636"/>
        <pc:sldMkLst>
          <pc:docMk/>
          <pc:sldMk cId="1419702330" sldId="601"/>
        </pc:sldMkLst>
        <pc:spChg chg="mod">
          <ac:chgData name="Tomáš Marek" userId="53742ee9-ccb9-420c-8223-d05f90d8c1c3" providerId="ADAL" clId="{05717445-C16E-4AE0-BF66-BD0738B2C4E5}" dt="2022-04-21T11:25:29.114" v="457" actId="27636"/>
          <ac:spMkLst>
            <pc:docMk/>
            <pc:sldMk cId="1419702330" sldId="601"/>
            <ac:spMk id="3" creationId="{CD0E7C0A-0816-409A-9009-193234425FA1}"/>
          </ac:spMkLst>
        </pc:spChg>
      </pc:sldChg>
      <pc:sldChg chg="addSp modSp mod">
        <pc:chgData name="Tomáš Marek" userId="53742ee9-ccb9-420c-8223-d05f90d8c1c3" providerId="ADAL" clId="{05717445-C16E-4AE0-BF66-BD0738B2C4E5}" dt="2022-04-21T11:36:00.452" v="491" actId="20577"/>
        <pc:sldMkLst>
          <pc:docMk/>
          <pc:sldMk cId="2091764875" sldId="608"/>
        </pc:sldMkLst>
        <pc:spChg chg="mod">
          <ac:chgData name="Tomáš Marek" userId="53742ee9-ccb9-420c-8223-d05f90d8c1c3" providerId="ADAL" clId="{05717445-C16E-4AE0-BF66-BD0738B2C4E5}" dt="2022-04-21T11:36:00.452" v="491" actId="20577"/>
          <ac:spMkLst>
            <pc:docMk/>
            <pc:sldMk cId="2091764875" sldId="608"/>
            <ac:spMk id="6" creationId="{AC1F918C-BC66-4107-B128-CAA79C962440}"/>
          </ac:spMkLst>
        </pc:spChg>
        <pc:picChg chg="mod">
          <ac:chgData name="Tomáš Marek" userId="53742ee9-ccb9-420c-8223-d05f90d8c1c3" providerId="ADAL" clId="{05717445-C16E-4AE0-BF66-BD0738B2C4E5}" dt="2022-04-21T11:35:49.204" v="486" actId="1076"/>
          <ac:picMkLst>
            <pc:docMk/>
            <pc:sldMk cId="2091764875" sldId="608"/>
            <ac:picMk id="2" creationId="{2FF97545-9591-4250-A23F-05E3A1BC4593}"/>
          </ac:picMkLst>
        </pc:picChg>
        <pc:picChg chg="mod">
          <ac:chgData name="Tomáš Marek" userId="53742ee9-ccb9-420c-8223-d05f90d8c1c3" providerId="ADAL" clId="{05717445-C16E-4AE0-BF66-BD0738B2C4E5}" dt="2022-04-21T11:35:53.876" v="489" actId="1076"/>
          <ac:picMkLst>
            <pc:docMk/>
            <pc:sldMk cId="2091764875" sldId="608"/>
            <ac:picMk id="4" creationId="{7093C013-547D-4222-88EE-BB687FDED95C}"/>
          </ac:picMkLst>
        </pc:picChg>
        <pc:picChg chg="add mod">
          <ac:chgData name="Tomáš Marek" userId="53742ee9-ccb9-420c-8223-d05f90d8c1c3" providerId="ADAL" clId="{05717445-C16E-4AE0-BF66-BD0738B2C4E5}" dt="2022-04-21T11:35:56.891" v="490" actId="1076"/>
          <ac:picMkLst>
            <pc:docMk/>
            <pc:sldMk cId="2091764875" sldId="608"/>
            <ac:picMk id="5" creationId="{84B6D34E-1ECF-4ADC-AE12-072498EE91DC}"/>
          </ac:picMkLst>
        </pc:picChg>
      </pc:sldChg>
      <pc:sldChg chg="del">
        <pc:chgData name="Tomáš Marek" userId="53742ee9-ccb9-420c-8223-d05f90d8c1c3" providerId="ADAL" clId="{05717445-C16E-4AE0-BF66-BD0738B2C4E5}" dt="2022-04-21T11:36:04.175" v="492" actId="47"/>
        <pc:sldMkLst>
          <pc:docMk/>
          <pc:sldMk cId="2845472044" sldId="609"/>
        </pc:sldMkLst>
      </pc:sldChg>
      <pc:sldChg chg="modSp mod">
        <pc:chgData name="Tomáš Marek" userId="53742ee9-ccb9-420c-8223-d05f90d8c1c3" providerId="ADAL" clId="{05717445-C16E-4AE0-BF66-BD0738B2C4E5}" dt="2022-04-21T09:12:40.105" v="436" actId="948"/>
        <pc:sldMkLst>
          <pc:docMk/>
          <pc:sldMk cId="3418796206" sldId="610"/>
        </pc:sldMkLst>
        <pc:spChg chg="mod">
          <ac:chgData name="Tomáš Marek" userId="53742ee9-ccb9-420c-8223-d05f90d8c1c3" providerId="ADAL" clId="{05717445-C16E-4AE0-BF66-BD0738B2C4E5}" dt="2022-04-21T09:12:40.105" v="436" actId="948"/>
          <ac:spMkLst>
            <pc:docMk/>
            <pc:sldMk cId="3418796206" sldId="610"/>
            <ac:spMk id="3" creationId="{20CE923A-31A5-40E9-87D4-FF5E73EBDC5D}"/>
          </ac:spMkLst>
        </pc:spChg>
      </pc:sldChg>
      <pc:sldChg chg="addSp modSp mod">
        <pc:chgData name="Tomáš Marek" userId="53742ee9-ccb9-420c-8223-d05f90d8c1c3" providerId="ADAL" clId="{05717445-C16E-4AE0-BF66-BD0738B2C4E5}" dt="2022-04-21T09:11:48.762" v="435" actId="1076"/>
        <pc:sldMkLst>
          <pc:docMk/>
          <pc:sldMk cId="1682299617" sldId="611"/>
        </pc:sldMkLst>
        <pc:spChg chg="add mod">
          <ac:chgData name="Tomáš Marek" userId="53742ee9-ccb9-420c-8223-d05f90d8c1c3" providerId="ADAL" clId="{05717445-C16E-4AE0-BF66-BD0738B2C4E5}" dt="2022-04-21T09:11:48.762" v="435" actId="1076"/>
          <ac:spMkLst>
            <pc:docMk/>
            <pc:sldMk cId="1682299617" sldId="611"/>
            <ac:spMk id="3" creationId="{41701D8D-95F9-4CD3-9E87-86A6BCCE57D8}"/>
          </ac:spMkLst>
        </pc:spChg>
        <pc:picChg chg="mod">
          <ac:chgData name="Tomáš Marek" userId="53742ee9-ccb9-420c-8223-d05f90d8c1c3" providerId="ADAL" clId="{05717445-C16E-4AE0-BF66-BD0738B2C4E5}" dt="2022-04-21T09:11:45.440" v="434" actId="1076"/>
          <ac:picMkLst>
            <pc:docMk/>
            <pc:sldMk cId="1682299617" sldId="611"/>
            <ac:picMk id="2" creationId="{488F7121-01C2-4422-83C7-1CBB6ED546B2}"/>
          </ac:picMkLst>
        </pc:picChg>
      </pc:sldChg>
      <pc:sldChg chg="modSp mod">
        <pc:chgData name="Tomáš Marek" userId="53742ee9-ccb9-420c-8223-d05f90d8c1c3" providerId="ADAL" clId="{05717445-C16E-4AE0-BF66-BD0738B2C4E5}" dt="2022-04-21T12:07:33.652" v="697" actId="6549"/>
        <pc:sldMkLst>
          <pc:docMk/>
          <pc:sldMk cId="665161833" sldId="613"/>
        </pc:sldMkLst>
        <pc:spChg chg="mod">
          <ac:chgData name="Tomáš Marek" userId="53742ee9-ccb9-420c-8223-d05f90d8c1c3" providerId="ADAL" clId="{05717445-C16E-4AE0-BF66-BD0738B2C4E5}" dt="2022-04-21T12:07:33.652" v="697" actId="6549"/>
          <ac:spMkLst>
            <pc:docMk/>
            <pc:sldMk cId="665161833" sldId="613"/>
            <ac:spMk id="3" creationId="{351F2066-D794-4D2E-A817-EE75761241BD}"/>
          </ac:spMkLst>
        </pc:spChg>
      </pc:sldChg>
      <pc:sldChg chg="modSp mod">
        <pc:chgData name="Tomáš Marek" userId="53742ee9-ccb9-420c-8223-d05f90d8c1c3" providerId="ADAL" clId="{05717445-C16E-4AE0-BF66-BD0738B2C4E5}" dt="2022-04-21T12:08:52.143" v="719" actId="27636"/>
        <pc:sldMkLst>
          <pc:docMk/>
          <pc:sldMk cId="3617303482" sldId="614"/>
        </pc:sldMkLst>
        <pc:spChg chg="mod">
          <ac:chgData name="Tomáš Marek" userId="53742ee9-ccb9-420c-8223-d05f90d8c1c3" providerId="ADAL" clId="{05717445-C16E-4AE0-BF66-BD0738B2C4E5}" dt="2022-04-21T12:08:52.143" v="719" actId="27636"/>
          <ac:spMkLst>
            <pc:docMk/>
            <pc:sldMk cId="3617303482" sldId="614"/>
            <ac:spMk id="13" creationId="{3D3E4B51-1C48-44AD-AA2A-70F5F48226BD}"/>
          </ac:spMkLst>
        </pc:spChg>
      </pc:sldChg>
      <pc:sldChg chg="modSp mod modNotesTx">
        <pc:chgData name="Tomáš Marek" userId="53742ee9-ccb9-420c-8223-d05f90d8c1c3" providerId="ADAL" clId="{05717445-C16E-4AE0-BF66-BD0738B2C4E5}" dt="2022-04-21T12:12:30.688" v="877" actId="114"/>
        <pc:sldMkLst>
          <pc:docMk/>
          <pc:sldMk cId="1172099580" sldId="615"/>
        </pc:sldMkLst>
        <pc:spChg chg="mod">
          <ac:chgData name="Tomáš Marek" userId="53742ee9-ccb9-420c-8223-d05f90d8c1c3" providerId="ADAL" clId="{05717445-C16E-4AE0-BF66-BD0738B2C4E5}" dt="2022-04-21T12:11:58.837" v="799" actId="2711"/>
          <ac:spMkLst>
            <pc:docMk/>
            <pc:sldMk cId="1172099580" sldId="615"/>
            <ac:spMk id="2" creationId="{C1CE2A45-D6D6-4DC1-AA80-961ECEB0008C}"/>
          </ac:spMkLst>
        </pc:spChg>
        <pc:spChg chg="mod">
          <ac:chgData name="Tomáš Marek" userId="53742ee9-ccb9-420c-8223-d05f90d8c1c3" providerId="ADAL" clId="{05717445-C16E-4AE0-BF66-BD0738B2C4E5}" dt="2022-04-21T12:12:30.688" v="877" actId="114"/>
          <ac:spMkLst>
            <pc:docMk/>
            <pc:sldMk cId="1172099580" sldId="615"/>
            <ac:spMk id="3" creationId="{943EBC74-B7EC-402B-A793-924EA5AC97A9}"/>
          </ac:spMkLst>
        </pc:spChg>
      </pc:sldChg>
      <pc:sldChg chg="modSp mod">
        <pc:chgData name="Tomáš Marek" userId="53742ee9-ccb9-420c-8223-d05f90d8c1c3" providerId="ADAL" clId="{05717445-C16E-4AE0-BF66-BD0738B2C4E5}" dt="2022-04-21T12:19:14.085" v="931" actId="113"/>
        <pc:sldMkLst>
          <pc:docMk/>
          <pc:sldMk cId="1216171585" sldId="617"/>
        </pc:sldMkLst>
        <pc:spChg chg="mod">
          <ac:chgData name="Tomáš Marek" userId="53742ee9-ccb9-420c-8223-d05f90d8c1c3" providerId="ADAL" clId="{05717445-C16E-4AE0-BF66-BD0738B2C4E5}" dt="2022-04-21T12:19:14.085" v="931" actId="113"/>
          <ac:spMkLst>
            <pc:docMk/>
            <pc:sldMk cId="1216171585" sldId="617"/>
            <ac:spMk id="3" creationId="{39F14F17-B771-420E-A9C3-DF649647B0B1}"/>
          </ac:spMkLst>
        </pc:spChg>
      </pc:sldChg>
      <pc:sldChg chg="modSp mod">
        <pc:chgData name="Tomáš Marek" userId="53742ee9-ccb9-420c-8223-d05f90d8c1c3" providerId="ADAL" clId="{05717445-C16E-4AE0-BF66-BD0738B2C4E5}" dt="2022-04-21T12:20:25.139" v="933" actId="948"/>
        <pc:sldMkLst>
          <pc:docMk/>
          <pc:sldMk cId="736487437" sldId="618"/>
        </pc:sldMkLst>
        <pc:spChg chg="mod">
          <ac:chgData name="Tomáš Marek" userId="53742ee9-ccb9-420c-8223-d05f90d8c1c3" providerId="ADAL" clId="{05717445-C16E-4AE0-BF66-BD0738B2C4E5}" dt="2022-04-21T12:20:25.139" v="933" actId="948"/>
          <ac:spMkLst>
            <pc:docMk/>
            <pc:sldMk cId="736487437" sldId="618"/>
            <ac:spMk id="3" creationId="{F269BDE0-E075-4A33-89DC-1B476B61D3E0}"/>
          </ac:spMkLst>
        </pc:spChg>
      </pc:sldChg>
      <pc:sldChg chg="modNotesTx">
        <pc:chgData name="Tomáš Marek" userId="53742ee9-ccb9-420c-8223-d05f90d8c1c3" providerId="ADAL" clId="{05717445-C16E-4AE0-BF66-BD0738B2C4E5}" dt="2022-04-21T08:38:03.696" v="26" actId="20577"/>
        <pc:sldMkLst>
          <pc:docMk/>
          <pc:sldMk cId="439511839" sldId="627"/>
        </pc:sldMkLst>
      </pc:sldChg>
      <pc:sldChg chg="modSp mod">
        <pc:chgData name="Tomáš Marek" userId="53742ee9-ccb9-420c-8223-d05f90d8c1c3" providerId="ADAL" clId="{05717445-C16E-4AE0-BF66-BD0738B2C4E5}" dt="2022-04-21T09:16:47.114" v="439" actId="115"/>
        <pc:sldMkLst>
          <pc:docMk/>
          <pc:sldMk cId="1628565294" sldId="628"/>
        </pc:sldMkLst>
        <pc:spChg chg="mod">
          <ac:chgData name="Tomáš Marek" userId="53742ee9-ccb9-420c-8223-d05f90d8c1c3" providerId="ADAL" clId="{05717445-C16E-4AE0-BF66-BD0738B2C4E5}" dt="2022-04-21T09:16:47.114" v="439" actId="115"/>
          <ac:spMkLst>
            <pc:docMk/>
            <pc:sldMk cId="1628565294" sldId="628"/>
            <ac:spMk id="8" creationId="{7AD049E8-AE6E-43B5-95F3-68E83E880FC3}"/>
          </ac:spMkLst>
        </pc:spChg>
      </pc:sldChg>
      <pc:sldChg chg="addSp modSp new mod">
        <pc:chgData name="Tomáš Marek" userId="53742ee9-ccb9-420c-8223-d05f90d8c1c3" providerId="ADAL" clId="{05717445-C16E-4AE0-BF66-BD0738B2C4E5}" dt="2022-04-21T07:05:33.559" v="9"/>
        <pc:sldMkLst>
          <pc:docMk/>
          <pc:sldMk cId="3051572939" sldId="631"/>
        </pc:sldMkLst>
        <pc:picChg chg="add mod">
          <ac:chgData name="Tomáš Marek" userId="53742ee9-ccb9-420c-8223-d05f90d8c1c3" providerId="ADAL" clId="{05717445-C16E-4AE0-BF66-BD0738B2C4E5}" dt="2022-04-21T07:05:33.559" v="9"/>
          <ac:picMkLst>
            <pc:docMk/>
            <pc:sldMk cId="3051572939" sldId="631"/>
            <ac:picMk id="3" creationId="{D94F0BB8-C1DA-4FFB-8554-F42D51FDE0C8}"/>
          </ac:picMkLst>
        </pc:picChg>
      </pc:sldChg>
      <pc:sldChg chg="addSp modSp new del mod">
        <pc:chgData name="Tomáš Marek" userId="53742ee9-ccb9-420c-8223-d05f90d8c1c3" providerId="ADAL" clId="{05717445-C16E-4AE0-BF66-BD0738B2C4E5}" dt="2022-04-21T12:06:47.182" v="690" actId="47"/>
        <pc:sldMkLst>
          <pc:docMk/>
          <pc:sldMk cId="2234092689" sldId="632"/>
        </pc:sldMkLst>
        <pc:picChg chg="add mod">
          <ac:chgData name="Tomáš Marek" userId="53742ee9-ccb9-420c-8223-d05f90d8c1c3" providerId="ADAL" clId="{05717445-C16E-4AE0-BF66-BD0738B2C4E5}" dt="2022-04-21T07:07:44.553" v="14"/>
          <ac:picMkLst>
            <pc:docMk/>
            <pc:sldMk cId="2234092689" sldId="632"/>
            <ac:picMk id="3" creationId="{56FE8189-4E2C-4F5A-87F1-52C97503E5FF}"/>
          </ac:picMkLst>
        </pc:picChg>
      </pc:sldChg>
      <pc:sldChg chg="addSp delSp modSp new mod ord">
        <pc:chgData name="Tomáš Marek" userId="53742ee9-ccb9-420c-8223-d05f90d8c1c3" providerId="ADAL" clId="{05717445-C16E-4AE0-BF66-BD0738B2C4E5}" dt="2022-04-21T12:03:22.719" v="689"/>
        <pc:sldMkLst>
          <pc:docMk/>
          <pc:sldMk cId="4129039311" sldId="633"/>
        </pc:sldMkLst>
        <pc:spChg chg="add del mod">
          <ac:chgData name="Tomáš Marek" userId="53742ee9-ccb9-420c-8223-d05f90d8c1c3" providerId="ADAL" clId="{05717445-C16E-4AE0-BF66-BD0738B2C4E5}" dt="2022-04-21T11:52:53.093" v="654" actId="478"/>
          <ac:spMkLst>
            <pc:docMk/>
            <pc:sldMk cId="4129039311" sldId="633"/>
            <ac:spMk id="3" creationId="{54367E5F-DB76-42F3-AEBA-BBDC06029D0E}"/>
          </ac:spMkLst>
        </pc:spChg>
        <pc:spChg chg="add del mod">
          <ac:chgData name="Tomáš Marek" userId="53742ee9-ccb9-420c-8223-d05f90d8c1c3" providerId="ADAL" clId="{05717445-C16E-4AE0-BF66-BD0738B2C4E5}" dt="2022-04-21T11:55:32.013" v="662" actId="478"/>
          <ac:spMkLst>
            <pc:docMk/>
            <pc:sldMk cId="4129039311" sldId="633"/>
            <ac:spMk id="5" creationId="{439B434B-209D-4525-A3B3-51B64F84B063}"/>
          </ac:spMkLst>
        </pc:spChg>
        <pc:spChg chg="add del">
          <ac:chgData name="Tomáš Marek" userId="53742ee9-ccb9-420c-8223-d05f90d8c1c3" providerId="ADAL" clId="{05717445-C16E-4AE0-BF66-BD0738B2C4E5}" dt="2022-04-21T11:57:49.026" v="668" actId="478"/>
          <ac:spMkLst>
            <pc:docMk/>
            <pc:sldMk cId="4129039311" sldId="633"/>
            <ac:spMk id="7" creationId="{01C13F8A-549F-4B88-B67C-7A4D01F785B1}"/>
          </ac:spMkLst>
        </pc:spChg>
        <pc:spChg chg="add del mod">
          <ac:chgData name="Tomáš Marek" userId="53742ee9-ccb9-420c-8223-d05f90d8c1c3" providerId="ADAL" clId="{05717445-C16E-4AE0-BF66-BD0738B2C4E5}" dt="2022-04-21T12:03:02.006" v="685" actId="478"/>
          <ac:spMkLst>
            <pc:docMk/>
            <pc:sldMk cId="4129039311" sldId="633"/>
            <ac:spMk id="9" creationId="{26A61AF3-08E3-439E-B5E8-FC4CFE200CCA}"/>
          </ac:spMkLst>
        </pc:spChg>
        <pc:picChg chg="add mod">
          <ac:chgData name="Tomáš Marek" userId="53742ee9-ccb9-420c-8223-d05f90d8c1c3" providerId="ADAL" clId="{05717445-C16E-4AE0-BF66-BD0738B2C4E5}" dt="2022-04-21T12:03:22.719" v="689"/>
          <ac:picMkLst>
            <pc:docMk/>
            <pc:sldMk cId="4129039311" sldId="633"/>
            <ac:picMk id="4" creationId="{7AD99D79-A764-42E3-A99C-6400FE6E324F}"/>
          </ac:picMkLst>
        </pc:picChg>
      </pc:sldChg>
      <pc:sldChg chg="modSp add mod">
        <pc:chgData name="Tomáš Marek" userId="53742ee9-ccb9-420c-8223-d05f90d8c1c3" providerId="ADAL" clId="{05717445-C16E-4AE0-BF66-BD0738B2C4E5}" dt="2022-04-21T08:52:56.919" v="173" actId="20577"/>
        <pc:sldMkLst>
          <pc:docMk/>
          <pc:sldMk cId="2345363934" sldId="634"/>
        </pc:sldMkLst>
        <pc:spChg chg="mod">
          <ac:chgData name="Tomáš Marek" userId="53742ee9-ccb9-420c-8223-d05f90d8c1c3" providerId="ADAL" clId="{05717445-C16E-4AE0-BF66-BD0738B2C4E5}" dt="2022-04-21T08:52:56.919" v="173" actId="20577"/>
          <ac:spMkLst>
            <pc:docMk/>
            <pc:sldMk cId="2345363934" sldId="634"/>
            <ac:spMk id="8" creationId="{7AD049E8-AE6E-43B5-95F3-68E83E880FC3}"/>
          </ac:spMkLst>
        </pc:spChg>
      </pc:sldChg>
      <pc:sldChg chg="addSp modSp new mod">
        <pc:chgData name="Tomáš Marek" userId="53742ee9-ccb9-420c-8223-d05f90d8c1c3" providerId="ADAL" clId="{05717445-C16E-4AE0-BF66-BD0738B2C4E5}" dt="2022-04-21T09:02:09.754" v="291" actId="404"/>
        <pc:sldMkLst>
          <pc:docMk/>
          <pc:sldMk cId="488125387" sldId="635"/>
        </pc:sldMkLst>
        <pc:spChg chg="add mod">
          <ac:chgData name="Tomáš Marek" userId="53742ee9-ccb9-420c-8223-d05f90d8c1c3" providerId="ADAL" clId="{05717445-C16E-4AE0-BF66-BD0738B2C4E5}" dt="2022-04-21T09:02:09.754" v="291" actId="404"/>
          <ac:spMkLst>
            <pc:docMk/>
            <pc:sldMk cId="488125387" sldId="635"/>
            <ac:spMk id="5" creationId="{E9EBAD27-7DED-4230-B074-FC14EA060D12}"/>
          </ac:spMkLst>
        </pc:spChg>
        <pc:picChg chg="add mod">
          <ac:chgData name="Tomáš Marek" userId="53742ee9-ccb9-420c-8223-d05f90d8c1c3" providerId="ADAL" clId="{05717445-C16E-4AE0-BF66-BD0738B2C4E5}" dt="2022-04-21T09:02:04.353" v="288" actId="1076"/>
          <ac:picMkLst>
            <pc:docMk/>
            <pc:sldMk cId="488125387" sldId="635"/>
            <ac:picMk id="3" creationId="{D497422E-9FC0-4E81-B832-C9DF8B90BF99}"/>
          </ac:picMkLst>
        </pc:picChg>
      </pc:sldChg>
      <pc:sldChg chg="addSp modSp new mod ord">
        <pc:chgData name="Tomáš Marek" userId="53742ee9-ccb9-420c-8223-d05f90d8c1c3" providerId="ADAL" clId="{05717445-C16E-4AE0-BF66-BD0738B2C4E5}" dt="2022-04-21T11:30:56.086" v="467"/>
        <pc:sldMkLst>
          <pc:docMk/>
          <pc:sldMk cId="3960974701" sldId="636"/>
        </pc:sldMkLst>
        <pc:spChg chg="add mod">
          <ac:chgData name="Tomáš Marek" userId="53742ee9-ccb9-420c-8223-d05f90d8c1c3" providerId="ADAL" clId="{05717445-C16E-4AE0-BF66-BD0738B2C4E5}" dt="2022-04-21T11:30:51.291" v="465" actId="1076"/>
          <ac:spMkLst>
            <pc:docMk/>
            <pc:sldMk cId="3960974701" sldId="636"/>
            <ac:spMk id="5" creationId="{D73444A3-A3A6-474D-902E-F5034550419D}"/>
          </ac:spMkLst>
        </pc:spChg>
        <pc:picChg chg="add mod">
          <ac:chgData name="Tomáš Marek" userId="53742ee9-ccb9-420c-8223-d05f90d8c1c3" providerId="ADAL" clId="{05717445-C16E-4AE0-BF66-BD0738B2C4E5}" dt="2022-04-21T11:30:25.083" v="461" actId="1440"/>
          <ac:picMkLst>
            <pc:docMk/>
            <pc:sldMk cId="3960974701" sldId="636"/>
            <ac:picMk id="3" creationId="{C255E43F-5C1C-4FB7-8AE8-77DC63ECD941}"/>
          </ac:picMkLst>
        </pc:picChg>
      </pc:sldChg>
      <pc:sldChg chg="addSp modSp new mod">
        <pc:chgData name="Tomáš Marek" userId="53742ee9-ccb9-420c-8223-d05f90d8c1c3" providerId="ADAL" clId="{05717445-C16E-4AE0-BF66-BD0738B2C4E5}" dt="2022-04-21T11:52:50.145" v="653"/>
        <pc:sldMkLst>
          <pc:docMk/>
          <pc:sldMk cId="738004059" sldId="637"/>
        </pc:sldMkLst>
        <pc:picChg chg="add mod">
          <ac:chgData name="Tomáš Marek" userId="53742ee9-ccb9-420c-8223-d05f90d8c1c3" providerId="ADAL" clId="{05717445-C16E-4AE0-BF66-BD0738B2C4E5}" dt="2022-04-21T11:52:50.145" v="653"/>
          <ac:picMkLst>
            <pc:docMk/>
            <pc:sldMk cId="738004059" sldId="637"/>
            <ac:picMk id="3" creationId="{FC582C3E-2FD5-42AA-ADCC-A83BAD556BCE}"/>
          </ac:picMkLst>
        </pc:picChg>
      </pc:sldChg>
      <pc:sldChg chg="addSp delSp modSp new mod">
        <pc:chgData name="Tomáš Marek" userId="53742ee9-ccb9-420c-8223-d05f90d8c1c3" providerId="ADAL" clId="{05717445-C16E-4AE0-BF66-BD0738B2C4E5}" dt="2022-04-21T11:55:27.492" v="661"/>
        <pc:sldMkLst>
          <pc:docMk/>
          <pc:sldMk cId="1282105388" sldId="638"/>
        </pc:sldMkLst>
        <pc:picChg chg="add del">
          <ac:chgData name="Tomáš Marek" userId="53742ee9-ccb9-420c-8223-d05f90d8c1c3" providerId="ADAL" clId="{05717445-C16E-4AE0-BF66-BD0738B2C4E5}" dt="2022-04-21T11:55:07.403" v="657" actId="478"/>
          <ac:picMkLst>
            <pc:docMk/>
            <pc:sldMk cId="1282105388" sldId="638"/>
            <ac:picMk id="3" creationId="{C370714C-88CD-414F-9140-0C4B3F46E6F2}"/>
          </ac:picMkLst>
        </pc:picChg>
        <pc:picChg chg="add mod">
          <ac:chgData name="Tomáš Marek" userId="53742ee9-ccb9-420c-8223-d05f90d8c1c3" providerId="ADAL" clId="{05717445-C16E-4AE0-BF66-BD0738B2C4E5}" dt="2022-04-21T11:55:27.492" v="661"/>
          <ac:picMkLst>
            <pc:docMk/>
            <pc:sldMk cId="1282105388" sldId="638"/>
            <ac:picMk id="5" creationId="{4A35B2C3-3A95-456F-B5D1-83596CDC6349}"/>
          </ac:picMkLst>
        </pc:picChg>
      </pc:sldChg>
      <pc:sldChg chg="addSp delSp modSp new mod">
        <pc:chgData name="Tomáš Marek" userId="53742ee9-ccb9-420c-8223-d05f90d8c1c3" providerId="ADAL" clId="{05717445-C16E-4AE0-BF66-BD0738B2C4E5}" dt="2022-04-21T12:02:54.231" v="684"/>
        <pc:sldMkLst>
          <pc:docMk/>
          <pc:sldMk cId="1161612151" sldId="639"/>
        </pc:sldMkLst>
        <pc:picChg chg="add del mod">
          <ac:chgData name="Tomáš Marek" userId="53742ee9-ccb9-420c-8223-d05f90d8c1c3" providerId="ADAL" clId="{05717445-C16E-4AE0-BF66-BD0738B2C4E5}" dt="2022-04-21T12:02:34.976" v="680" actId="478"/>
          <ac:picMkLst>
            <pc:docMk/>
            <pc:sldMk cId="1161612151" sldId="639"/>
            <ac:picMk id="3" creationId="{D936EC23-A9B1-4763-9D3D-57751748CF53}"/>
          </ac:picMkLst>
        </pc:picChg>
        <pc:picChg chg="add mod">
          <ac:chgData name="Tomáš Marek" userId="53742ee9-ccb9-420c-8223-d05f90d8c1c3" providerId="ADAL" clId="{05717445-C16E-4AE0-BF66-BD0738B2C4E5}" dt="2022-04-21T12:02:54.231" v="684"/>
          <ac:picMkLst>
            <pc:docMk/>
            <pc:sldMk cId="1161612151" sldId="639"/>
            <ac:picMk id="5" creationId="{ABBF54CE-0674-40FF-9D41-0976C7F33367}"/>
          </ac:picMkLst>
        </pc:picChg>
      </pc:sldChg>
      <pc:sldChg chg="addSp delSp modSp new mod">
        <pc:chgData name="Tomáš Marek" userId="53742ee9-ccb9-420c-8223-d05f90d8c1c3" providerId="ADAL" clId="{05717445-C16E-4AE0-BF66-BD0738B2C4E5}" dt="2022-04-21T12:02:00.224" v="679"/>
        <pc:sldMkLst>
          <pc:docMk/>
          <pc:sldMk cId="1053707686" sldId="640"/>
        </pc:sldMkLst>
        <pc:picChg chg="add del">
          <ac:chgData name="Tomáš Marek" userId="53742ee9-ccb9-420c-8223-d05f90d8c1c3" providerId="ADAL" clId="{05717445-C16E-4AE0-BF66-BD0738B2C4E5}" dt="2022-04-21T12:01:09.588" v="671" actId="478"/>
          <ac:picMkLst>
            <pc:docMk/>
            <pc:sldMk cId="1053707686" sldId="640"/>
            <ac:picMk id="3" creationId="{8252DC65-7B2A-428D-80BD-953D55B94BB2}"/>
          </ac:picMkLst>
        </pc:picChg>
        <pc:picChg chg="add del">
          <ac:chgData name="Tomáš Marek" userId="53742ee9-ccb9-420c-8223-d05f90d8c1c3" providerId="ADAL" clId="{05717445-C16E-4AE0-BF66-BD0738B2C4E5}" dt="2022-04-21T12:01:20.823" v="673" actId="478"/>
          <ac:picMkLst>
            <pc:docMk/>
            <pc:sldMk cId="1053707686" sldId="640"/>
            <ac:picMk id="5" creationId="{C5657C68-5A9E-4044-B5BB-34734F3028B2}"/>
          </ac:picMkLst>
        </pc:picChg>
        <pc:picChg chg="add del">
          <ac:chgData name="Tomáš Marek" userId="53742ee9-ccb9-420c-8223-d05f90d8c1c3" providerId="ADAL" clId="{05717445-C16E-4AE0-BF66-BD0738B2C4E5}" dt="2022-04-21T12:01:33.212" v="675" actId="478"/>
          <ac:picMkLst>
            <pc:docMk/>
            <pc:sldMk cId="1053707686" sldId="640"/>
            <ac:picMk id="7" creationId="{90D25A5D-0FB1-4193-B094-4507E9B8E36A}"/>
          </ac:picMkLst>
        </pc:picChg>
        <pc:picChg chg="add mod">
          <ac:chgData name="Tomáš Marek" userId="53742ee9-ccb9-420c-8223-d05f90d8c1c3" providerId="ADAL" clId="{05717445-C16E-4AE0-BF66-BD0738B2C4E5}" dt="2022-04-21T12:02:00.224" v="679"/>
          <ac:picMkLst>
            <pc:docMk/>
            <pc:sldMk cId="1053707686" sldId="640"/>
            <ac:picMk id="9" creationId="{4378B528-3CFC-4288-A623-B3851424BE93}"/>
          </ac:picMkLst>
        </pc:picChg>
      </pc:sldChg>
    </pc:docChg>
  </pc:docChgLst>
  <pc:docChgLst>
    <pc:chgData name="Tomáš Marek" userId="53742ee9-ccb9-420c-8223-d05f90d8c1c3" providerId="ADAL" clId="{D3768285-2522-48ED-865E-5EACB769909A}"/>
    <pc:docChg chg="undo custSel delSld modSld sldOrd">
      <pc:chgData name="Tomáš Marek" userId="53742ee9-ccb9-420c-8223-d05f90d8c1c3" providerId="ADAL" clId="{D3768285-2522-48ED-865E-5EACB769909A}" dt="2022-04-21T15:37:56.572" v="10056"/>
      <pc:docMkLst>
        <pc:docMk/>
      </pc:docMkLst>
      <pc:sldChg chg="modSp mod modNotesTx">
        <pc:chgData name="Tomáš Marek" userId="53742ee9-ccb9-420c-8223-d05f90d8c1c3" providerId="ADAL" clId="{D3768285-2522-48ED-865E-5EACB769909A}" dt="2022-04-21T15:16:24.758" v="5727" actId="962"/>
        <pc:sldMkLst>
          <pc:docMk/>
          <pc:sldMk cId="2838258633" sldId="287"/>
        </pc:sldMkLst>
        <pc:picChg chg="mod">
          <ac:chgData name="Tomáš Marek" userId="53742ee9-ccb9-420c-8223-d05f90d8c1c3" providerId="ADAL" clId="{D3768285-2522-48ED-865E-5EACB769909A}" dt="2022-04-21T15:16:24.758" v="5727" actId="962"/>
          <ac:picMkLst>
            <pc:docMk/>
            <pc:sldMk cId="2838258633" sldId="287"/>
            <ac:picMk id="4" creationId="{2A1CD9F5-BE52-4274-8484-716C53230765}"/>
          </ac:picMkLst>
        </pc:picChg>
      </pc:sldChg>
      <pc:sldChg chg="modNotesTx">
        <pc:chgData name="Tomáš Marek" userId="53742ee9-ccb9-420c-8223-d05f90d8c1c3" providerId="ADAL" clId="{D3768285-2522-48ED-865E-5EACB769909A}" dt="2022-04-21T14:59:40.982" v="21" actId="20577"/>
        <pc:sldMkLst>
          <pc:docMk/>
          <pc:sldMk cId="3659038734" sldId="291"/>
        </pc:sldMkLst>
      </pc:sldChg>
      <pc:sldChg chg="modSp mod modNotesTx">
        <pc:chgData name="Tomáš Marek" userId="53742ee9-ccb9-420c-8223-d05f90d8c1c3" providerId="ADAL" clId="{D3768285-2522-48ED-865E-5EACB769909A}" dt="2022-04-21T15:16:18.260" v="5726" actId="20577"/>
        <pc:sldMkLst>
          <pc:docMk/>
          <pc:sldMk cId="670402321" sldId="550"/>
        </pc:sldMkLst>
        <pc:spChg chg="mod">
          <ac:chgData name="Tomáš Marek" userId="53742ee9-ccb9-420c-8223-d05f90d8c1c3" providerId="ADAL" clId="{D3768285-2522-48ED-865E-5EACB769909A}" dt="2022-04-21T15:16:18.260" v="5726" actId="20577"/>
          <ac:spMkLst>
            <pc:docMk/>
            <pc:sldMk cId="670402321" sldId="550"/>
            <ac:spMk id="3" creationId="{3A71D483-7CA7-4D5A-A1D3-08922DC1322A}"/>
          </ac:spMkLst>
        </pc:spChg>
      </pc:sldChg>
      <pc:sldChg chg="modSp mod modNotesTx">
        <pc:chgData name="Tomáš Marek" userId="53742ee9-ccb9-420c-8223-d05f90d8c1c3" providerId="ADAL" clId="{D3768285-2522-48ED-865E-5EACB769909A}" dt="2022-04-21T15:07:39.477" v="2452" actId="962"/>
        <pc:sldMkLst>
          <pc:docMk/>
          <pc:sldMk cId="3341766230" sldId="551"/>
        </pc:sldMkLst>
        <pc:picChg chg="mod">
          <ac:chgData name="Tomáš Marek" userId="53742ee9-ccb9-420c-8223-d05f90d8c1c3" providerId="ADAL" clId="{D3768285-2522-48ED-865E-5EACB769909A}" dt="2022-04-21T15:07:39.477" v="2452" actId="962"/>
          <ac:picMkLst>
            <pc:docMk/>
            <pc:sldMk cId="3341766230" sldId="551"/>
            <ac:picMk id="4" creationId="{B3EC858F-E88E-41C0-8FF7-FA35A93DE2C0}"/>
          </ac:picMkLst>
        </pc:picChg>
      </pc:sldChg>
      <pc:sldChg chg="modSp mod modNotesTx">
        <pc:chgData name="Tomáš Marek" userId="53742ee9-ccb9-420c-8223-d05f90d8c1c3" providerId="ADAL" clId="{D3768285-2522-48ED-865E-5EACB769909A}" dt="2022-04-21T15:14:34.768" v="5536" actId="962"/>
        <pc:sldMkLst>
          <pc:docMk/>
          <pc:sldMk cId="611214689" sldId="555"/>
        </pc:sldMkLst>
        <pc:spChg chg="mod">
          <ac:chgData name="Tomáš Marek" userId="53742ee9-ccb9-420c-8223-d05f90d8c1c3" providerId="ADAL" clId="{D3768285-2522-48ED-865E-5EACB769909A}" dt="2022-04-21T15:14:29.318" v="5533" actId="20577"/>
          <ac:spMkLst>
            <pc:docMk/>
            <pc:sldMk cId="611214689" sldId="555"/>
            <ac:spMk id="3" creationId="{2FF34B4B-40EC-421D-88A3-F711DDE0D692}"/>
          </ac:spMkLst>
        </pc:spChg>
        <pc:picChg chg="mod">
          <ac:chgData name="Tomáš Marek" userId="53742ee9-ccb9-420c-8223-d05f90d8c1c3" providerId="ADAL" clId="{D3768285-2522-48ED-865E-5EACB769909A}" dt="2022-04-21T15:14:34.768" v="5536" actId="962"/>
          <ac:picMkLst>
            <pc:docMk/>
            <pc:sldMk cId="611214689" sldId="555"/>
            <ac:picMk id="5" creationId="{AF8B1429-A924-4D5B-9F15-891942C910A9}"/>
          </ac:picMkLst>
        </pc:picChg>
        <pc:picChg chg="mod">
          <ac:chgData name="Tomáš Marek" userId="53742ee9-ccb9-420c-8223-d05f90d8c1c3" providerId="ADAL" clId="{D3768285-2522-48ED-865E-5EACB769909A}" dt="2022-04-21T15:14:33.248" v="5535" actId="962"/>
          <ac:picMkLst>
            <pc:docMk/>
            <pc:sldMk cId="611214689" sldId="555"/>
            <ac:picMk id="6" creationId="{4B77371A-74F6-47AE-B1E7-5C075B5D0A17}"/>
          </ac:picMkLst>
        </pc:picChg>
      </pc:sldChg>
      <pc:sldChg chg="modNotesTx">
        <pc:chgData name="Tomáš Marek" userId="53742ee9-ccb9-420c-8223-d05f90d8c1c3" providerId="ADAL" clId="{D3768285-2522-48ED-865E-5EACB769909A}" dt="2022-04-21T14:58:48.064" v="2" actId="20577"/>
        <pc:sldMkLst>
          <pc:docMk/>
          <pc:sldMk cId="1445317623" sldId="582"/>
        </pc:sldMkLst>
      </pc:sldChg>
      <pc:sldChg chg="modSp mod modNotesTx">
        <pc:chgData name="Tomáš Marek" userId="53742ee9-ccb9-420c-8223-d05f90d8c1c3" providerId="ADAL" clId="{D3768285-2522-48ED-865E-5EACB769909A}" dt="2022-04-21T15:02:15.703" v="339" actId="20577"/>
        <pc:sldMkLst>
          <pc:docMk/>
          <pc:sldMk cId="747921437" sldId="585"/>
        </pc:sldMkLst>
        <pc:spChg chg="mod">
          <ac:chgData name="Tomáš Marek" userId="53742ee9-ccb9-420c-8223-d05f90d8c1c3" providerId="ADAL" clId="{D3768285-2522-48ED-865E-5EACB769909A}" dt="2022-04-21T15:02:15.703" v="339" actId="20577"/>
          <ac:spMkLst>
            <pc:docMk/>
            <pc:sldMk cId="747921437" sldId="585"/>
            <ac:spMk id="3" creationId="{ABCC48CA-3DBA-42D5-B54F-E52D97B5424F}"/>
          </ac:spMkLst>
        </pc:spChg>
      </pc:sldChg>
      <pc:sldChg chg="modNotesTx">
        <pc:chgData name="Tomáš Marek" userId="53742ee9-ccb9-420c-8223-d05f90d8c1c3" providerId="ADAL" clId="{D3768285-2522-48ED-865E-5EACB769909A}" dt="2022-04-21T14:58:41.501" v="0" actId="6549"/>
        <pc:sldMkLst>
          <pc:docMk/>
          <pc:sldMk cId="1218234422" sldId="589"/>
        </pc:sldMkLst>
      </pc:sldChg>
      <pc:sldChg chg="modSp mod modNotesTx">
        <pc:chgData name="Tomáš Marek" userId="53742ee9-ccb9-420c-8223-d05f90d8c1c3" providerId="ADAL" clId="{D3768285-2522-48ED-865E-5EACB769909A}" dt="2022-04-21T15:01:52.919" v="333" actId="962"/>
        <pc:sldMkLst>
          <pc:docMk/>
          <pc:sldMk cId="253014064" sldId="591"/>
        </pc:sldMkLst>
        <pc:spChg chg="mod">
          <ac:chgData name="Tomáš Marek" userId="53742ee9-ccb9-420c-8223-d05f90d8c1c3" providerId="ADAL" clId="{D3768285-2522-48ED-865E-5EACB769909A}" dt="2022-04-21T15:00:57.582" v="65" actId="948"/>
          <ac:spMkLst>
            <pc:docMk/>
            <pc:sldMk cId="253014064" sldId="591"/>
            <ac:spMk id="3" creationId="{E95C615D-BF1D-494C-A23E-57CA45D3BBD6}"/>
          </ac:spMkLst>
        </pc:spChg>
        <pc:picChg chg="mod">
          <ac:chgData name="Tomáš Marek" userId="53742ee9-ccb9-420c-8223-d05f90d8c1c3" providerId="ADAL" clId="{D3768285-2522-48ED-865E-5EACB769909A}" dt="2022-04-21T15:01:17.568" v="121" actId="962"/>
          <ac:picMkLst>
            <pc:docMk/>
            <pc:sldMk cId="253014064" sldId="591"/>
            <ac:picMk id="5" creationId="{7A0058CC-5DD2-4A1C-B061-E94863AEC820}"/>
          </ac:picMkLst>
        </pc:picChg>
        <pc:picChg chg="mod">
          <ac:chgData name="Tomáš Marek" userId="53742ee9-ccb9-420c-8223-d05f90d8c1c3" providerId="ADAL" clId="{D3768285-2522-48ED-865E-5EACB769909A}" dt="2022-04-21T15:01:21.776" v="141" actId="962"/>
          <ac:picMkLst>
            <pc:docMk/>
            <pc:sldMk cId="253014064" sldId="591"/>
            <ac:picMk id="7" creationId="{E1DCF13E-5B2C-4BB9-AECE-2D54D1E4CE38}"/>
          </ac:picMkLst>
        </pc:picChg>
        <pc:picChg chg="mod">
          <ac:chgData name="Tomáš Marek" userId="53742ee9-ccb9-420c-8223-d05f90d8c1c3" providerId="ADAL" clId="{D3768285-2522-48ED-865E-5EACB769909A}" dt="2022-04-21T15:01:12.513" v="99" actId="962"/>
          <ac:picMkLst>
            <pc:docMk/>
            <pc:sldMk cId="253014064" sldId="591"/>
            <ac:picMk id="11" creationId="{B09E2B36-03F9-4E73-AE07-A0E86DAD9911}"/>
          </ac:picMkLst>
        </pc:picChg>
        <pc:picChg chg="mod">
          <ac:chgData name="Tomáš Marek" userId="53742ee9-ccb9-420c-8223-d05f90d8c1c3" providerId="ADAL" clId="{D3768285-2522-48ED-865E-5EACB769909A}" dt="2022-04-21T15:01:52.919" v="333" actId="962"/>
          <ac:picMkLst>
            <pc:docMk/>
            <pc:sldMk cId="253014064" sldId="591"/>
            <ac:picMk id="13" creationId="{B87973E8-1C71-4AC1-8B16-B78D907D35C0}"/>
          </ac:picMkLst>
        </pc:picChg>
        <pc:picChg chg="mod">
          <ac:chgData name="Tomáš Marek" userId="53742ee9-ccb9-420c-8223-d05f90d8c1c3" providerId="ADAL" clId="{D3768285-2522-48ED-865E-5EACB769909A}" dt="2022-04-21T15:01:33.649" v="193" actId="962"/>
          <ac:picMkLst>
            <pc:docMk/>
            <pc:sldMk cId="253014064" sldId="591"/>
            <ac:picMk id="15" creationId="{42254D98-8CCF-49BA-A7B2-AC03A1EE700D}"/>
          </ac:picMkLst>
        </pc:picChg>
      </pc:sldChg>
      <pc:sldChg chg="modSp mod modNotesTx">
        <pc:chgData name="Tomáš Marek" userId="53742ee9-ccb9-420c-8223-d05f90d8c1c3" providerId="ADAL" clId="{D3768285-2522-48ED-865E-5EACB769909A}" dt="2022-04-21T15:03:52.862" v="1131" actId="962"/>
        <pc:sldMkLst>
          <pc:docMk/>
          <pc:sldMk cId="1885762155" sldId="593"/>
        </pc:sldMkLst>
        <pc:picChg chg="mod">
          <ac:chgData name="Tomáš Marek" userId="53742ee9-ccb9-420c-8223-d05f90d8c1c3" providerId="ADAL" clId="{D3768285-2522-48ED-865E-5EACB769909A}" dt="2022-04-21T15:03:52.862" v="1131" actId="962"/>
          <ac:picMkLst>
            <pc:docMk/>
            <pc:sldMk cId="1885762155" sldId="593"/>
            <ac:picMk id="6" creationId="{3484A70F-4432-4437-B57B-8376BB0297DA}"/>
          </ac:picMkLst>
        </pc:picChg>
      </pc:sldChg>
      <pc:sldChg chg="modSp mod modNotesTx">
        <pc:chgData name="Tomáš Marek" userId="53742ee9-ccb9-420c-8223-d05f90d8c1c3" providerId="ADAL" clId="{D3768285-2522-48ED-865E-5EACB769909A}" dt="2022-04-21T15:00:20.687" v="32" actId="962"/>
        <pc:sldMkLst>
          <pc:docMk/>
          <pc:sldMk cId="2399408074" sldId="597"/>
        </pc:sldMkLst>
        <pc:picChg chg="mod">
          <ac:chgData name="Tomáš Marek" userId="53742ee9-ccb9-420c-8223-d05f90d8c1c3" providerId="ADAL" clId="{D3768285-2522-48ED-865E-5EACB769909A}" dt="2022-04-21T15:00:20.687" v="32" actId="962"/>
          <ac:picMkLst>
            <pc:docMk/>
            <pc:sldMk cId="2399408074" sldId="597"/>
            <ac:picMk id="5" creationId="{5838052E-E0DA-49F2-A0ED-0BFE56F67EBB}"/>
          </ac:picMkLst>
        </pc:picChg>
      </pc:sldChg>
      <pc:sldChg chg="modSp mod">
        <pc:chgData name="Tomáš Marek" userId="53742ee9-ccb9-420c-8223-d05f90d8c1c3" providerId="ADAL" clId="{D3768285-2522-48ED-865E-5EACB769909A}" dt="2022-04-21T15:04:46.240" v="1441" actId="962"/>
        <pc:sldMkLst>
          <pc:docMk/>
          <pc:sldMk cId="3838084751" sldId="598"/>
        </pc:sldMkLst>
        <pc:picChg chg="mod">
          <ac:chgData name="Tomáš Marek" userId="53742ee9-ccb9-420c-8223-d05f90d8c1c3" providerId="ADAL" clId="{D3768285-2522-48ED-865E-5EACB769909A}" dt="2022-04-21T15:04:46.240" v="1441" actId="962"/>
          <ac:picMkLst>
            <pc:docMk/>
            <pc:sldMk cId="3838084751" sldId="598"/>
            <ac:picMk id="6" creationId="{0278EB3B-45D8-4D26-8374-3F82466DEA59}"/>
          </ac:picMkLst>
        </pc:picChg>
      </pc:sldChg>
      <pc:sldChg chg="modSp mod">
        <pc:chgData name="Tomáš Marek" userId="53742ee9-ccb9-420c-8223-d05f90d8c1c3" providerId="ADAL" clId="{D3768285-2522-48ED-865E-5EACB769909A}" dt="2022-04-21T15:14:08.472" v="5477" actId="962"/>
        <pc:sldMkLst>
          <pc:docMk/>
          <pc:sldMk cId="4016801152" sldId="599"/>
        </pc:sldMkLst>
        <pc:picChg chg="mod">
          <ac:chgData name="Tomáš Marek" userId="53742ee9-ccb9-420c-8223-d05f90d8c1c3" providerId="ADAL" clId="{D3768285-2522-48ED-865E-5EACB769909A}" dt="2022-04-21T15:14:08.472" v="5477" actId="962"/>
          <ac:picMkLst>
            <pc:docMk/>
            <pc:sldMk cId="4016801152" sldId="599"/>
            <ac:picMk id="6" creationId="{629653C0-B9CC-4220-B1F1-C62DBA6A43CB}"/>
          </ac:picMkLst>
        </pc:picChg>
      </pc:sldChg>
      <pc:sldChg chg="modSp mod modNotesTx">
        <pc:chgData name="Tomáš Marek" userId="53742ee9-ccb9-420c-8223-d05f90d8c1c3" providerId="ADAL" clId="{D3768285-2522-48ED-865E-5EACB769909A}" dt="2022-04-21T15:00:29.944" v="35" actId="962"/>
        <pc:sldMkLst>
          <pc:docMk/>
          <pc:sldMk cId="2377246527" sldId="600"/>
        </pc:sldMkLst>
        <pc:picChg chg="mod">
          <ac:chgData name="Tomáš Marek" userId="53742ee9-ccb9-420c-8223-d05f90d8c1c3" providerId="ADAL" clId="{D3768285-2522-48ED-865E-5EACB769909A}" dt="2022-04-21T15:00:26.070" v="34" actId="962"/>
          <ac:picMkLst>
            <pc:docMk/>
            <pc:sldMk cId="2377246527" sldId="600"/>
            <ac:picMk id="4" creationId="{84E48D86-3B71-4C56-BFB0-654CABD496B9}"/>
          </ac:picMkLst>
        </pc:picChg>
        <pc:picChg chg="mod">
          <ac:chgData name="Tomáš Marek" userId="53742ee9-ccb9-420c-8223-d05f90d8c1c3" providerId="ADAL" clId="{D3768285-2522-48ED-865E-5EACB769909A}" dt="2022-04-21T15:00:29.944" v="35" actId="962"/>
          <ac:picMkLst>
            <pc:docMk/>
            <pc:sldMk cId="2377246527" sldId="600"/>
            <ac:picMk id="5" creationId="{FAAE985A-F66C-45F9-94BE-CACF72E1C21A}"/>
          </ac:picMkLst>
        </pc:picChg>
      </pc:sldChg>
      <pc:sldChg chg="modNotesTx">
        <pc:chgData name="Tomáš Marek" userId="53742ee9-ccb9-420c-8223-d05f90d8c1c3" providerId="ADAL" clId="{D3768285-2522-48ED-865E-5EACB769909A}" dt="2022-04-21T14:59:21.298" v="13" actId="20577"/>
        <pc:sldMkLst>
          <pc:docMk/>
          <pc:sldMk cId="1419702330" sldId="601"/>
        </pc:sldMkLst>
      </pc:sldChg>
      <pc:sldChg chg="modNotesTx">
        <pc:chgData name="Tomáš Marek" userId="53742ee9-ccb9-420c-8223-d05f90d8c1c3" providerId="ADAL" clId="{D3768285-2522-48ED-865E-5EACB769909A}" dt="2022-04-21T14:59:10.880" v="9" actId="20577"/>
        <pc:sldMkLst>
          <pc:docMk/>
          <pc:sldMk cId="3065700502" sldId="603"/>
        </pc:sldMkLst>
      </pc:sldChg>
      <pc:sldChg chg="modSp mod modNotesTx">
        <pc:chgData name="Tomáš Marek" userId="53742ee9-ccb9-420c-8223-d05f90d8c1c3" providerId="ADAL" clId="{D3768285-2522-48ED-865E-5EACB769909A}" dt="2022-04-21T15:13:18.442" v="5076" actId="962"/>
        <pc:sldMkLst>
          <pc:docMk/>
          <pc:sldMk cId="3746937376" sldId="604"/>
        </pc:sldMkLst>
        <pc:picChg chg="mod">
          <ac:chgData name="Tomáš Marek" userId="53742ee9-ccb9-420c-8223-d05f90d8c1c3" providerId="ADAL" clId="{D3768285-2522-48ED-865E-5EACB769909A}" dt="2022-04-21T15:13:18.442" v="5076" actId="962"/>
          <ac:picMkLst>
            <pc:docMk/>
            <pc:sldMk cId="3746937376" sldId="604"/>
            <ac:picMk id="2" creationId="{50C785C9-84BE-4FB4-900F-D884A04032DF}"/>
          </ac:picMkLst>
        </pc:picChg>
      </pc:sldChg>
      <pc:sldChg chg="modSp mod modNotesTx">
        <pc:chgData name="Tomáš Marek" userId="53742ee9-ccb9-420c-8223-d05f90d8c1c3" providerId="ADAL" clId="{D3768285-2522-48ED-865E-5EACB769909A}" dt="2022-04-21T15:14:05.445" v="5476" actId="962"/>
        <pc:sldMkLst>
          <pc:docMk/>
          <pc:sldMk cId="2338104270" sldId="605"/>
        </pc:sldMkLst>
        <pc:picChg chg="mod">
          <ac:chgData name="Tomáš Marek" userId="53742ee9-ccb9-420c-8223-d05f90d8c1c3" providerId="ADAL" clId="{D3768285-2522-48ED-865E-5EACB769909A}" dt="2022-04-21T15:14:05.445" v="5476" actId="962"/>
          <ac:picMkLst>
            <pc:docMk/>
            <pc:sldMk cId="2338104270" sldId="605"/>
            <ac:picMk id="2" creationId="{44E1A86D-11B1-41C1-B70A-B6086AC5E2AF}"/>
          </ac:picMkLst>
        </pc:picChg>
      </pc:sldChg>
      <pc:sldChg chg="modSp mod modNotesTx">
        <pc:chgData name="Tomáš Marek" userId="53742ee9-ccb9-420c-8223-d05f90d8c1c3" providerId="ADAL" clId="{D3768285-2522-48ED-865E-5EACB769909A}" dt="2022-04-21T15:10:54.182" v="3860" actId="962"/>
        <pc:sldMkLst>
          <pc:docMk/>
          <pc:sldMk cId="1371768152" sldId="606"/>
        </pc:sldMkLst>
        <pc:picChg chg="mod">
          <ac:chgData name="Tomáš Marek" userId="53742ee9-ccb9-420c-8223-d05f90d8c1c3" providerId="ADAL" clId="{D3768285-2522-48ED-865E-5EACB769909A}" dt="2022-04-21T15:10:54.182" v="3860" actId="962"/>
          <ac:picMkLst>
            <pc:docMk/>
            <pc:sldMk cId="1371768152" sldId="606"/>
            <ac:picMk id="4" creationId="{F375AF66-09EC-4372-B61E-37C6C3DCB057}"/>
          </ac:picMkLst>
        </pc:picChg>
        <pc:picChg chg="mod">
          <ac:chgData name="Tomáš Marek" userId="53742ee9-ccb9-420c-8223-d05f90d8c1c3" providerId="ADAL" clId="{D3768285-2522-48ED-865E-5EACB769909A}" dt="2022-04-21T15:09:41.702" v="3386" actId="962"/>
          <ac:picMkLst>
            <pc:docMk/>
            <pc:sldMk cId="1371768152" sldId="606"/>
            <ac:picMk id="6" creationId="{31F0C3A7-3AE0-4865-BAFF-F968CA6924EE}"/>
          </ac:picMkLst>
        </pc:picChg>
      </pc:sldChg>
      <pc:sldChg chg="modSp mod modNotesTx">
        <pc:chgData name="Tomáš Marek" userId="53742ee9-ccb9-420c-8223-d05f90d8c1c3" providerId="ADAL" clId="{D3768285-2522-48ED-865E-5EACB769909A}" dt="2022-04-21T15:07:30.771" v="2450" actId="962"/>
        <pc:sldMkLst>
          <pc:docMk/>
          <pc:sldMk cId="1478588008" sldId="607"/>
        </pc:sldMkLst>
        <pc:picChg chg="mod">
          <ac:chgData name="Tomáš Marek" userId="53742ee9-ccb9-420c-8223-d05f90d8c1c3" providerId="ADAL" clId="{D3768285-2522-48ED-865E-5EACB769909A}" dt="2022-04-21T15:07:30.771" v="2450" actId="962"/>
          <ac:picMkLst>
            <pc:docMk/>
            <pc:sldMk cId="1478588008" sldId="607"/>
            <ac:picMk id="4" creationId="{A259BB14-74E3-483E-B68B-0AE5E2485B6B}"/>
          </ac:picMkLst>
        </pc:picChg>
      </pc:sldChg>
      <pc:sldChg chg="addSp modSp mod modNotesTx">
        <pc:chgData name="Tomáš Marek" userId="53742ee9-ccb9-420c-8223-d05f90d8c1c3" providerId="ADAL" clId="{D3768285-2522-48ED-865E-5EACB769909A}" dt="2022-04-21T15:12:17.552" v="4532" actId="962"/>
        <pc:sldMkLst>
          <pc:docMk/>
          <pc:sldMk cId="2091764875" sldId="608"/>
        </pc:sldMkLst>
        <pc:grpChg chg="add mod">
          <ac:chgData name="Tomáš Marek" userId="53742ee9-ccb9-420c-8223-d05f90d8c1c3" providerId="ADAL" clId="{D3768285-2522-48ED-865E-5EACB769909A}" dt="2022-04-21T15:12:17.552" v="4532" actId="962"/>
          <ac:grpSpMkLst>
            <pc:docMk/>
            <pc:sldMk cId="2091764875" sldId="608"/>
            <ac:grpSpMk id="3" creationId="{3563E23C-1EAE-47AF-80D5-BB379D48AA1C}"/>
          </ac:grpSpMkLst>
        </pc:grpChg>
        <pc:picChg chg="mod">
          <ac:chgData name="Tomáš Marek" userId="53742ee9-ccb9-420c-8223-d05f90d8c1c3" providerId="ADAL" clId="{D3768285-2522-48ED-865E-5EACB769909A}" dt="2022-04-21T15:11:01.553" v="3862" actId="164"/>
          <ac:picMkLst>
            <pc:docMk/>
            <pc:sldMk cId="2091764875" sldId="608"/>
            <ac:picMk id="2" creationId="{2FF97545-9591-4250-A23F-05E3A1BC4593}"/>
          </ac:picMkLst>
        </pc:picChg>
        <pc:picChg chg="mod">
          <ac:chgData name="Tomáš Marek" userId="53742ee9-ccb9-420c-8223-d05f90d8c1c3" providerId="ADAL" clId="{D3768285-2522-48ED-865E-5EACB769909A}" dt="2022-04-21T15:11:01.553" v="3862" actId="164"/>
          <ac:picMkLst>
            <pc:docMk/>
            <pc:sldMk cId="2091764875" sldId="608"/>
            <ac:picMk id="4" creationId="{7093C013-547D-4222-88EE-BB687FDED95C}"/>
          </ac:picMkLst>
        </pc:picChg>
        <pc:picChg chg="mod">
          <ac:chgData name="Tomáš Marek" userId="53742ee9-ccb9-420c-8223-d05f90d8c1c3" providerId="ADAL" clId="{D3768285-2522-48ED-865E-5EACB769909A}" dt="2022-04-21T15:11:01.553" v="3862" actId="164"/>
          <ac:picMkLst>
            <pc:docMk/>
            <pc:sldMk cId="2091764875" sldId="608"/>
            <ac:picMk id="5" creationId="{84B6D34E-1ECF-4ADC-AE12-072498EE91DC}"/>
          </ac:picMkLst>
        </pc:picChg>
      </pc:sldChg>
      <pc:sldChg chg="modNotesTx">
        <pc:chgData name="Tomáš Marek" userId="53742ee9-ccb9-420c-8223-d05f90d8c1c3" providerId="ADAL" clId="{D3768285-2522-48ED-865E-5EACB769909A}" dt="2022-04-21T14:59:06.558" v="8" actId="20577"/>
        <pc:sldMkLst>
          <pc:docMk/>
          <pc:sldMk cId="3418796206" sldId="610"/>
        </pc:sldMkLst>
      </pc:sldChg>
      <pc:sldChg chg="modSp mod modNotesTx">
        <pc:chgData name="Tomáš Marek" userId="53742ee9-ccb9-420c-8223-d05f90d8c1c3" providerId="ADAL" clId="{D3768285-2522-48ED-865E-5EACB769909A}" dt="2022-04-21T15:04:38.068" v="1439" actId="962"/>
        <pc:sldMkLst>
          <pc:docMk/>
          <pc:sldMk cId="1682299617" sldId="611"/>
        </pc:sldMkLst>
        <pc:picChg chg="mod">
          <ac:chgData name="Tomáš Marek" userId="53742ee9-ccb9-420c-8223-d05f90d8c1c3" providerId="ADAL" clId="{D3768285-2522-48ED-865E-5EACB769909A}" dt="2022-04-21T15:04:38.068" v="1439" actId="962"/>
          <ac:picMkLst>
            <pc:docMk/>
            <pc:sldMk cId="1682299617" sldId="611"/>
            <ac:picMk id="2" creationId="{488F7121-01C2-4422-83C7-1CBB6ED546B2}"/>
          </ac:picMkLst>
        </pc:picChg>
      </pc:sldChg>
      <pc:sldChg chg="modSp mod modNotesTx">
        <pc:chgData name="Tomáš Marek" userId="53742ee9-ccb9-420c-8223-d05f90d8c1c3" providerId="ADAL" clId="{D3768285-2522-48ED-865E-5EACB769909A}" dt="2022-04-21T15:20:25.367" v="7380" actId="962"/>
        <pc:sldMkLst>
          <pc:docMk/>
          <pc:sldMk cId="3460660984" sldId="612"/>
        </pc:sldMkLst>
        <pc:picChg chg="mod">
          <ac:chgData name="Tomáš Marek" userId="53742ee9-ccb9-420c-8223-d05f90d8c1c3" providerId="ADAL" clId="{D3768285-2522-48ED-865E-5EACB769909A}" dt="2022-04-21T15:20:25.367" v="7380" actId="962"/>
          <ac:picMkLst>
            <pc:docMk/>
            <pc:sldMk cId="3460660984" sldId="612"/>
            <ac:picMk id="5" creationId="{CE3B8AA8-157D-4628-94F8-66867650A8AC}"/>
          </ac:picMkLst>
        </pc:picChg>
      </pc:sldChg>
      <pc:sldChg chg="modSp mod modNotesTx">
        <pc:chgData name="Tomáš Marek" userId="53742ee9-ccb9-420c-8223-d05f90d8c1c3" providerId="ADAL" clId="{D3768285-2522-48ED-865E-5EACB769909A}" dt="2022-04-21T15:21:16.029" v="7552" actId="962"/>
        <pc:sldMkLst>
          <pc:docMk/>
          <pc:sldMk cId="3617303482" sldId="614"/>
        </pc:sldMkLst>
        <pc:picChg chg="mod">
          <ac:chgData name="Tomáš Marek" userId="53742ee9-ccb9-420c-8223-d05f90d8c1c3" providerId="ADAL" clId="{D3768285-2522-48ED-865E-5EACB769909A}" dt="2022-04-21T15:20:36.986" v="7434" actId="962"/>
          <ac:picMkLst>
            <pc:docMk/>
            <pc:sldMk cId="3617303482" sldId="614"/>
            <ac:picMk id="5" creationId="{D594478D-D950-4B27-A687-906BBFA37E71}"/>
          </ac:picMkLst>
        </pc:picChg>
        <pc:picChg chg="mod">
          <ac:chgData name="Tomáš Marek" userId="53742ee9-ccb9-420c-8223-d05f90d8c1c3" providerId="ADAL" clId="{D3768285-2522-48ED-865E-5EACB769909A}" dt="2022-04-21T15:20:41.374" v="7440" actId="962"/>
          <ac:picMkLst>
            <pc:docMk/>
            <pc:sldMk cId="3617303482" sldId="614"/>
            <ac:picMk id="7" creationId="{04B0183E-390E-4578-BF82-E80A8C1462C3}"/>
          </ac:picMkLst>
        </pc:picChg>
        <pc:picChg chg="mod">
          <ac:chgData name="Tomáš Marek" userId="53742ee9-ccb9-420c-8223-d05f90d8c1c3" providerId="ADAL" clId="{D3768285-2522-48ED-865E-5EACB769909A}" dt="2022-04-21T15:20:49.444" v="7480" actId="962"/>
          <ac:picMkLst>
            <pc:docMk/>
            <pc:sldMk cId="3617303482" sldId="614"/>
            <ac:picMk id="9" creationId="{F9BB1D10-0AA8-463A-9029-2D58A824788D}"/>
          </ac:picMkLst>
        </pc:picChg>
        <pc:picChg chg="mod">
          <ac:chgData name="Tomáš Marek" userId="53742ee9-ccb9-420c-8223-d05f90d8c1c3" providerId="ADAL" clId="{D3768285-2522-48ED-865E-5EACB769909A}" dt="2022-04-21T15:21:16.029" v="7552" actId="962"/>
          <ac:picMkLst>
            <pc:docMk/>
            <pc:sldMk cId="3617303482" sldId="614"/>
            <ac:picMk id="10" creationId="{CD73538D-82B1-45F3-B419-6947635E41D7}"/>
          </ac:picMkLst>
        </pc:picChg>
        <pc:picChg chg="mod">
          <ac:chgData name="Tomáš Marek" userId="53742ee9-ccb9-420c-8223-d05f90d8c1c3" providerId="ADAL" clId="{D3768285-2522-48ED-865E-5EACB769909A}" dt="2022-04-21T15:20:31.107" v="7404" actId="962"/>
          <ac:picMkLst>
            <pc:docMk/>
            <pc:sldMk cId="3617303482" sldId="614"/>
            <ac:picMk id="12" creationId="{211D016D-0C78-4ECC-BE29-72DA934B9EE5}"/>
          </ac:picMkLst>
        </pc:picChg>
      </pc:sldChg>
      <pc:sldChg chg="modNotesTx">
        <pc:chgData name="Tomáš Marek" userId="53742ee9-ccb9-420c-8223-d05f90d8c1c3" providerId="ADAL" clId="{D3768285-2522-48ED-865E-5EACB769909A}" dt="2022-04-21T14:59:51.626" v="24" actId="20577"/>
        <pc:sldMkLst>
          <pc:docMk/>
          <pc:sldMk cId="1172099580" sldId="615"/>
        </pc:sldMkLst>
      </pc:sldChg>
      <pc:sldChg chg="modSp mod modNotesTx">
        <pc:chgData name="Tomáš Marek" userId="53742ee9-ccb9-420c-8223-d05f90d8c1c3" providerId="ADAL" clId="{D3768285-2522-48ED-865E-5EACB769909A}" dt="2022-04-21T15:22:43.351" v="8122" actId="962"/>
        <pc:sldMkLst>
          <pc:docMk/>
          <pc:sldMk cId="2347393992" sldId="616"/>
        </pc:sldMkLst>
        <pc:picChg chg="mod">
          <ac:chgData name="Tomáš Marek" userId="53742ee9-ccb9-420c-8223-d05f90d8c1c3" providerId="ADAL" clId="{D3768285-2522-48ED-865E-5EACB769909A}" dt="2022-04-21T15:22:43.351" v="8122" actId="962"/>
          <ac:picMkLst>
            <pc:docMk/>
            <pc:sldMk cId="2347393992" sldId="616"/>
            <ac:picMk id="4" creationId="{1E5C2524-B682-4A86-97EF-FBDD3FE1EE78}"/>
          </ac:picMkLst>
        </pc:picChg>
        <pc:picChg chg="mod">
          <ac:chgData name="Tomáš Marek" userId="53742ee9-ccb9-420c-8223-d05f90d8c1c3" providerId="ADAL" clId="{D3768285-2522-48ED-865E-5EACB769909A}" dt="2022-04-21T15:22:15.168" v="7945" actId="962"/>
          <ac:picMkLst>
            <pc:docMk/>
            <pc:sldMk cId="2347393992" sldId="616"/>
            <ac:picMk id="5" creationId="{B9D8CF84-5697-41D2-851B-997322A7FDD5}"/>
          </ac:picMkLst>
        </pc:picChg>
        <pc:picChg chg="mod">
          <ac:chgData name="Tomáš Marek" userId="53742ee9-ccb9-420c-8223-d05f90d8c1c3" providerId="ADAL" clId="{D3768285-2522-48ED-865E-5EACB769909A}" dt="2022-04-21T15:22:37.178" v="8121" actId="962"/>
          <ac:picMkLst>
            <pc:docMk/>
            <pc:sldMk cId="2347393992" sldId="616"/>
            <ac:picMk id="6" creationId="{78C439D2-DAE6-4DCB-9AAE-3EB23C92789E}"/>
          </ac:picMkLst>
        </pc:picChg>
      </pc:sldChg>
      <pc:sldChg chg="modNotesTx">
        <pc:chgData name="Tomáš Marek" userId="53742ee9-ccb9-420c-8223-d05f90d8c1c3" providerId="ADAL" clId="{D3768285-2522-48ED-865E-5EACB769909A}" dt="2022-04-21T15:00:01.099" v="28" actId="20577"/>
        <pc:sldMkLst>
          <pc:docMk/>
          <pc:sldMk cId="1216171585" sldId="617"/>
        </pc:sldMkLst>
      </pc:sldChg>
      <pc:sldChg chg="modNotesTx">
        <pc:chgData name="Tomáš Marek" userId="53742ee9-ccb9-420c-8223-d05f90d8c1c3" providerId="ADAL" clId="{D3768285-2522-48ED-865E-5EACB769909A}" dt="2022-04-21T15:00:10.217" v="31" actId="20577"/>
        <pc:sldMkLst>
          <pc:docMk/>
          <pc:sldMk cId="736487437" sldId="618"/>
        </pc:sldMkLst>
      </pc:sldChg>
      <pc:sldChg chg="modSp mod ord modNotesTx">
        <pc:chgData name="Tomáš Marek" userId="53742ee9-ccb9-420c-8223-d05f90d8c1c3" providerId="ADAL" clId="{D3768285-2522-48ED-865E-5EACB769909A}" dt="2022-04-21T15:37:56.572" v="10056"/>
        <pc:sldMkLst>
          <pc:docMk/>
          <pc:sldMk cId="2927915235" sldId="619"/>
        </pc:sldMkLst>
        <pc:picChg chg="mod">
          <ac:chgData name="Tomáš Marek" userId="53742ee9-ccb9-420c-8223-d05f90d8c1c3" providerId="ADAL" clId="{D3768285-2522-48ED-865E-5EACB769909A}" dt="2022-04-21T15:37:27.480" v="10051" actId="962"/>
          <ac:picMkLst>
            <pc:docMk/>
            <pc:sldMk cId="2927915235" sldId="619"/>
            <ac:picMk id="2" creationId="{16E0494D-4BA8-4129-86B6-32DC040009E6}"/>
          </ac:picMkLst>
        </pc:picChg>
        <pc:picChg chg="mod">
          <ac:chgData name="Tomáš Marek" userId="53742ee9-ccb9-420c-8223-d05f90d8c1c3" providerId="ADAL" clId="{D3768285-2522-48ED-865E-5EACB769909A}" dt="2022-04-21T15:37:29.927" v="10052" actId="962"/>
          <ac:picMkLst>
            <pc:docMk/>
            <pc:sldMk cId="2927915235" sldId="619"/>
            <ac:picMk id="3" creationId="{8B801728-1364-49E9-8CD2-22B2097C15D9}"/>
          </ac:picMkLst>
        </pc:picChg>
      </pc:sldChg>
      <pc:sldChg chg="modSp mod modNotesTx">
        <pc:chgData name="Tomáš Marek" userId="53742ee9-ccb9-420c-8223-d05f90d8c1c3" providerId="ADAL" clId="{D3768285-2522-48ED-865E-5EACB769909A}" dt="2022-04-21T15:26:38.768" v="9287" actId="962"/>
        <pc:sldMkLst>
          <pc:docMk/>
          <pc:sldMk cId="141793282" sldId="620"/>
        </pc:sldMkLst>
        <pc:picChg chg="mod">
          <ac:chgData name="Tomáš Marek" userId="53742ee9-ccb9-420c-8223-d05f90d8c1c3" providerId="ADAL" clId="{D3768285-2522-48ED-865E-5EACB769909A}" dt="2022-04-21T15:26:35.414" v="9286" actId="962"/>
          <ac:picMkLst>
            <pc:docMk/>
            <pc:sldMk cId="141793282" sldId="620"/>
            <ac:picMk id="3" creationId="{3A1A6C3C-ECAB-4958-9C88-4322D4AC0E52}"/>
          </ac:picMkLst>
        </pc:picChg>
        <pc:picChg chg="mod">
          <ac:chgData name="Tomáš Marek" userId="53742ee9-ccb9-420c-8223-d05f90d8c1c3" providerId="ADAL" clId="{D3768285-2522-48ED-865E-5EACB769909A}" dt="2022-04-21T15:24:51.533" v="9028" actId="962"/>
          <ac:picMkLst>
            <pc:docMk/>
            <pc:sldMk cId="141793282" sldId="620"/>
            <ac:picMk id="4" creationId="{B343AA48-75EF-46D8-90BA-9F504070AB22}"/>
          </ac:picMkLst>
        </pc:picChg>
        <pc:picChg chg="mod">
          <ac:chgData name="Tomáš Marek" userId="53742ee9-ccb9-420c-8223-d05f90d8c1c3" providerId="ADAL" clId="{D3768285-2522-48ED-865E-5EACB769909A}" dt="2022-04-21T15:26:38.768" v="9287" actId="962"/>
          <ac:picMkLst>
            <pc:docMk/>
            <pc:sldMk cId="141793282" sldId="620"/>
            <ac:picMk id="5" creationId="{1356A74D-971A-4C13-9670-F13E0CC487E8}"/>
          </ac:picMkLst>
        </pc:picChg>
      </pc:sldChg>
      <pc:sldChg chg="modSp mod modNotesTx">
        <pc:chgData name="Tomáš Marek" userId="53742ee9-ccb9-420c-8223-d05f90d8c1c3" providerId="ADAL" clId="{D3768285-2522-48ED-865E-5EACB769909A}" dt="2022-04-21T15:23:40.957" v="8540" actId="962"/>
        <pc:sldMkLst>
          <pc:docMk/>
          <pc:sldMk cId="2190154761" sldId="621"/>
        </pc:sldMkLst>
        <pc:picChg chg="mod">
          <ac:chgData name="Tomáš Marek" userId="53742ee9-ccb9-420c-8223-d05f90d8c1c3" providerId="ADAL" clId="{D3768285-2522-48ED-865E-5EACB769909A}" dt="2022-04-21T15:23:40.957" v="8540" actId="962"/>
          <ac:picMkLst>
            <pc:docMk/>
            <pc:sldMk cId="2190154761" sldId="621"/>
            <ac:picMk id="2" creationId="{09976985-1E51-4840-9234-192157B65414}"/>
          </ac:picMkLst>
        </pc:picChg>
      </pc:sldChg>
      <pc:sldChg chg="addSp modSp mod modNotesTx">
        <pc:chgData name="Tomáš Marek" userId="53742ee9-ccb9-420c-8223-d05f90d8c1c3" providerId="ADAL" clId="{D3768285-2522-48ED-865E-5EACB769909A}" dt="2022-04-21T15:36:58.740" v="9811" actId="6549"/>
        <pc:sldMkLst>
          <pc:docMk/>
          <pc:sldMk cId="1928768896" sldId="622"/>
        </pc:sldMkLst>
        <pc:spChg chg="add mod">
          <ac:chgData name="Tomáš Marek" userId="53742ee9-ccb9-420c-8223-d05f90d8c1c3" providerId="ADAL" clId="{D3768285-2522-48ED-865E-5EACB769909A}" dt="2022-04-21T15:36:58.740" v="9811" actId="6549"/>
          <ac:spMkLst>
            <pc:docMk/>
            <pc:sldMk cId="1928768896" sldId="622"/>
            <ac:spMk id="4" creationId="{66AD8AAD-0C09-4C19-B871-63BC012BABD1}"/>
          </ac:spMkLst>
        </pc:spChg>
        <pc:picChg chg="mod">
          <ac:chgData name="Tomáš Marek" userId="53742ee9-ccb9-420c-8223-d05f90d8c1c3" providerId="ADAL" clId="{D3768285-2522-48ED-865E-5EACB769909A}" dt="2022-04-21T15:27:31.423" v="9667" actId="962"/>
          <ac:picMkLst>
            <pc:docMk/>
            <pc:sldMk cId="1928768896" sldId="622"/>
            <ac:picMk id="3" creationId="{B7199274-0921-4F21-9564-567215A4C49C}"/>
          </ac:picMkLst>
        </pc:picChg>
      </pc:sldChg>
      <pc:sldChg chg="modSp mod">
        <pc:chgData name="Tomáš Marek" userId="53742ee9-ccb9-420c-8223-d05f90d8c1c3" providerId="ADAL" clId="{D3768285-2522-48ED-865E-5EACB769909A}" dt="2022-04-21T15:00:22.847" v="33" actId="962"/>
        <pc:sldMkLst>
          <pc:docMk/>
          <pc:sldMk cId="439511839" sldId="627"/>
        </pc:sldMkLst>
        <pc:picChg chg="mod">
          <ac:chgData name="Tomáš Marek" userId="53742ee9-ccb9-420c-8223-d05f90d8c1c3" providerId="ADAL" clId="{D3768285-2522-48ED-865E-5EACB769909A}" dt="2022-04-21T15:00:22.847" v="33" actId="962"/>
          <ac:picMkLst>
            <pc:docMk/>
            <pc:sldMk cId="439511839" sldId="627"/>
            <ac:picMk id="5" creationId="{3A0C6E49-A03B-4FC0-973D-007583EE8FCD}"/>
          </ac:picMkLst>
        </pc:picChg>
      </pc:sldChg>
      <pc:sldChg chg="modSp mod">
        <pc:chgData name="Tomáš Marek" userId="53742ee9-ccb9-420c-8223-d05f90d8c1c3" providerId="ADAL" clId="{D3768285-2522-48ED-865E-5EACB769909A}" dt="2022-04-21T15:04:44.296" v="1440" actId="962"/>
        <pc:sldMkLst>
          <pc:docMk/>
          <pc:sldMk cId="1628565294" sldId="628"/>
        </pc:sldMkLst>
        <pc:picChg chg="mod">
          <ac:chgData name="Tomáš Marek" userId="53742ee9-ccb9-420c-8223-d05f90d8c1c3" providerId="ADAL" clId="{D3768285-2522-48ED-865E-5EACB769909A}" dt="2022-04-21T15:04:44.296" v="1440" actId="962"/>
          <ac:picMkLst>
            <pc:docMk/>
            <pc:sldMk cId="1628565294" sldId="628"/>
            <ac:picMk id="4" creationId="{99BFA82E-8B7A-4D50-8654-E694529C3671}"/>
          </ac:picMkLst>
        </pc:picChg>
      </pc:sldChg>
      <pc:sldChg chg="modSp mod modNotesTx">
        <pc:chgData name="Tomáš Marek" userId="53742ee9-ccb9-420c-8223-d05f90d8c1c3" providerId="ADAL" clId="{D3768285-2522-48ED-865E-5EACB769909A}" dt="2022-04-21T15:04:50.959" v="1442" actId="962"/>
        <pc:sldMkLst>
          <pc:docMk/>
          <pc:sldMk cId="4155793429" sldId="629"/>
        </pc:sldMkLst>
        <pc:picChg chg="mod">
          <ac:chgData name="Tomáš Marek" userId="53742ee9-ccb9-420c-8223-d05f90d8c1c3" providerId="ADAL" clId="{D3768285-2522-48ED-865E-5EACB769909A}" dt="2022-04-21T15:04:50.959" v="1442" actId="962"/>
          <ac:picMkLst>
            <pc:docMk/>
            <pc:sldMk cId="4155793429" sldId="629"/>
            <ac:picMk id="4" creationId="{99BFA82E-8B7A-4D50-8654-E694529C3671}"/>
          </ac:picMkLst>
        </pc:picChg>
      </pc:sldChg>
      <pc:sldChg chg="modSp mod">
        <pc:chgData name="Tomáš Marek" userId="53742ee9-ccb9-420c-8223-d05f90d8c1c3" providerId="ADAL" clId="{D3768285-2522-48ED-865E-5EACB769909A}" dt="2022-04-21T15:10:57.184" v="3861" actId="962"/>
        <pc:sldMkLst>
          <pc:docMk/>
          <pc:sldMk cId="1331416839" sldId="630"/>
        </pc:sldMkLst>
        <pc:picChg chg="mod">
          <ac:chgData name="Tomáš Marek" userId="53742ee9-ccb9-420c-8223-d05f90d8c1c3" providerId="ADAL" clId="{D3768285-2522-48ED-865E-5EACB769909A}" dt="2022-04-21T15:10:57.184" v="3861" actId="962"/>
          <ac:picMkLst>
            <pc:docMk/>
            <pc:sldMk cId="1331416839" sldId="630"/>
            <ac:picMk id="4" creationId="{99BFA82E-8B7A-4D50-8654-E694529C3671}"/>
          </ac:picMkLst>
        </pc:picChg>
      </pc:sldChg>
      <pc:sldChg chg="modSp mod">
        <pc:chgData name="Tomáš Marek" userId="53742ee9-ccb9-420c-8223-d05f90d8c1c3" providerId="ADAL" clId="{D3768285-2522-48ED-865E-5EACB769909A}" dt="2022-04-21T15:20:22.398" v="7379" actId="962"/>
        <pc:sldMkLst>
          <pc:docMk/>
          <pc:sldMk cId="3051572939" sldId="631"/>
        </pc:sldMkLst>
        <pc:picChg chg="mod">
          <ac:chgData name="Tomáš Marek" userId="53742ee9-ccb9-420c-8223-d05f90d8c1c3" providerId="ADAL" clId="{D3768285-2522-48ED-865E-5EACB769909A}" dt="2022-04-21T15:20:22.398" v="7379" actId="962"/>
          <ac:picMkLst>
            <pc:docMk/>
            <pc:sldMk cId="3051572939" sldId="631"/>
            <ac:picMk id="3" creationId="{D94F0BB8-C1DA-4FFB-8554-F42D51FDE0C8}"/>
          </ac:picMkLst>
        </pc:picChg>
      </pc:sldChg>
      <pc:sldChg chg="modSp mod">
        <pc:chgData name="Tomáš Marek" userId="53742ee9-ccb9-420c-8223-d05f90d8c1c3" providerId="ADAL" clId="{D3768285-2522-48ED-865E-5EACB769909A}" dt="2022-04-21T15:19:37.751" v="7057" actId="962"/>
        <pc:sldMkLst>
          <pc:docMk/>
          <pc:sldMk cId="4129039311" sldId="633"/>
        </pc:sldMkLst>
        <pc:picChg chg="mod">
          <ac:chgData name="Tomáš Marek" userId="53742ee9-ccb9-420c-8223-d05f90d8c1c3" providerId="ADAL" clId="{D3768285-2522-48ED-865E-5EACB769909A}" dt="2022-04-21T15:19:37.751" v="7057" actId="962"/>
          <ac:picMkLst>
            <pc:docMk/>
            <pc:sldMk cId="4129039311" sldId="633"/>
            <ac:picMk id="4" creationId="{7AD99D79-A764-42E3-A99C-6400FE6E324F}"/>
          </ac:picMkLst>
        </pc:picChg>
      </pc:sldChg>
      <pc:sldChg chg="modSp mod">
        <pc:chgData name="Tomáš Marek" userId="53742ee9-ccb9-420c-8223-d05f90d8c1c3" providerId="ADAL" clId="{D3768285-2522-48ED-865E-5EACB769909A}" dt="2022-04-21T15:01:59.711" v="335" actId="113"/>
        <pc:sldMkLst>
          <pc:docMk/>
          <pc:sldMk cId="2345363934" sldId="634"/>
        </pc:sldMkLst>
        <pc:spChg chg="mod">
          <ac:chgData name="Tomáš Marek" userId="53742ee9-ccb9-420c-8223-d05f90d8c1c3" providerId="ADAL" clId="{D3768285-2522-48ED-865E-5EACB769909A}" dt="2022-04-21T15:01:59.711" v="335" actId="113"/>
          <ac:spMkLst>
            <pc:docMk/>
            <pc:sldMk cId="2345363934" sldId="634"/>
            <ac:spMk id="8" creationId="{7AD049E8-AE6E-43B5-95F3-68E83E880FC3}"/>
          </ac:spMkLst>
        </pc:spChg>
        <pc:picChg chg="mod">
          <ac:chgData name="Tomáš Marek" userId="53742ee9-ccb9-420c-8223-d05f90d8c1c3" providerId="ADAL" clId="{D3768285-2522-48ED-865E-5EACB769909A}" dt="2022-04-21T15:01:56.296" v="334" actId="962"/>
          <ac:picMkLst>
            <pc:docMk/>
            <pc:sldMk cId="2345363934" sldId="634"/>
            <ac:picMk id="4" creationId="{99BFA82E-8B7A-4D50-8654-E694529C3671}"/>
          </ac:picMkLst>
        </pc:picChg>
      </pc:sldChg>
      <pc:sldChg chg="del">
        <pc:chgData name="Tomáš Marek" userId="53742ee9-ccb9-420c-8223-d05f90d8c1c3" providerId="ADAL" clId="{D3768285-2522-48ED-865E-5EACB769909A}" dt="2022-04-21T15:02:08.645" v="336" actId="47"/>
        <pc:sldMkLst>
          <pc:docMk/>
          <pc:sldMk cId="488125387" sldId="635"/>
        </pc:sldMkLst>
      </pc:sldChg>
      <pc:sldChg chg="del">
        <pc:chgData name="Tomáš Marek" userId="53742ee9-ccb9-420c-8223-d05f90d8c1c3" providerId="ADAL" clId="{D3768285-2522-48ED-865E-5EACB769909A}" dt="2022-04-21T15:07:37.033" v="2451" actId="47"/>
        <pc:sldMkLst>
          <pc:docMk/>
          <pc:sldMk cId="3960974701" sldId="636"/>
        </pc:sldMkLst>
      </pc:sldChg>
      <pc:sldChg chg="modSp mod">
        <pc:chgData name="Tomáš Marek" userId="53742ee9-ccb9-420c-8223-d05f90d8c1c3" providerId="ADAL" clId="{D3768285-2522-48ED-865E-5EACB769909A}" dt="2022-04-21T15:16:49.650" v="5903" actId="962"/>
        <pc:sldMkLst>
          <pc:docMk/>
          <pc:sldMk cId="738004059" sldId="637"/>
        </pc:sldMkLst>
        <pc:picChg chg="mod">
          <ac:chgData name="Tomáš Marek" userId="53742ee9-ccb9-420c-8223-d05f90d8c1c3" providerId="ADAL" clId="{D3768285-2522-48ED-865E-5EACB769909A}" dt="2022-04-21T15:16:49.650" v="5903" actId="962"/>
          <ac:picMkLst>
            <pc:docMk/>
            <pc:sldMk cId="738004059" sldId="637"/>
            <ac:picMk id="3" creationId="{FC582C3E-2FD5-42AA-ADCC-A83BAD556BCE}"/>
          </ac:picMkLst>
        </pc:picChg>
      </pc:sldChg>
      <pc:sldChg chg="modSp mod">
        <pc:chgData name="Tomáš Marek" userId="53742ee9-ccb9-420c-8223-d05f90d8c1c3" providerId="ADAL" clId="{D3768285-2522-48ED-865E-5EACB769909A}" dt="2022-04-21T15:17:32.571" v="6109" actId="962"/>
        <pc:sldMkLst>
          <pc:docMk/>
          <pc:sldMk cId="1282105388" sldId="638"/>
        </pc:sldMkLst>
        <pc:picChg chg="mod">
          <ac:chgData name="Tomáš Marek" userId="53742ee9-ccb9-420c-8223-d05f90d8c1c3" providerId="ADAL" clId="{D3768285-2522-48ED-865E-5EACB769909A}" dt="2022-04-21T15:17:32.571" v="6109" actId="962"/>
          <ac:picMkLst>
            <pc:docMk/>
            <pc:sldMk cId="1282105388" sldId="638"/>
            <ac:picMk id="5" creationId="{4A35B2C3-3A95-456F-B5D1-83596CDC6349}"/>
          </ac:picMkLst>
        </pc:picChg>
      </pc:sldChg>
      <pc:sldChg chg="modSp mod">
        <pc:chgData name="Tomáš Marek" userId="53742ee9-ccb9-420c-8223-d05f90d8c1c3" providerId="ADAL" clId="{D3768285-2522-48ED-865E-5EACB769909A}" dt="2022-04-21T15:18:07.097" v="6335" actId="962"/>
        <pc:sldMkLst>
          <pc:docMk/>
          <pc:sldMk cId="1161612151" sldId="639"/>
        </pc:sldMkLst>
        <pc:picChg chg="mod">
          <ac:chgData name="Tomáš Marek" userId="53742ee9-ccb9-420c-8223-d05f90d8c1c3" providerId="ADAL" clId="{D3768285-2522-48ED-865E-5EACB769909A}" dt="2022-04-21T15:18:07.097" v="6335" actId="962"/>
          <ac:picMkLst>
            <pc:docMk/>
            <pc:sldMk cId="1161612151" sldId="639"/>
            <ac:picMk id="5" creationId="{ABBF54CE-0674-40FF-9D41-0976C7F33367}"/>
          </ac:picMkLst>
        </pc:picChg>
      </pc:sldChg>
      <pc:sldChg chg="modSp mod">
        <pc:chgData name="Tomáš Marek" userId="53742ee9-ccb9-420c-8223-d05f90d8c1c3" providerId="ADAL" clId="{D3768285-2522-48ED-865E-5EACB769909A}" dt="2022-04-21T15:18:47.857" v="6651" actId="962"/>
        <pc:sldMkLst>
          <pc:docMk/>
          <pc:sldMk cId="1053707686" sldId="640"/>
        </pc:sldMkLst>
        <pc:picChg chg="mod">
          <ac:chgData name="Tomáš Marek" userId="53742ee9-ccb9-420c-8223-d05f90d8c1c3" providerId="ADAL" clId="{D3768285-2522-48ED-865E-5EACB769909A}" dt="2022-04-21T15:18:47.857" v="6651" actId="962"/>
          <ac:picMkLst>
            <pc:docMk/>
            <pc:sldMk cId="1053707686" sldId="640"/>
            <ac:picMk id="9" creationId="{4378B528-3CFC-4288-A623-B3851424BE93}"/>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A9631F1-561A-4744-BDA0-EAE7AF57783E}" type="datetimeFigureOut">
              <a:rPr lang="cs-CZ" smtClean="0"/>
              <a:t>21.04.2022</a:t>
            </a:fld>
            <a:endParaRPr lang="cs-CZ"/>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19D973-343A-4544-90E3-E9FF6FECE332}" type="slidenum">
              <a:rPr lang="cs-CZ" smtClean="0"/>
              <a:t>‹#›</a:t>
            </a:fld>
            <a:endParaRPr lang="cs-CZ"/>
          </a:p>
        </p:txBody>
      </p:sp>
    </p:spTree>
    <p:extLst>
      <p:ext uri="{BB962C8B-B14F-4D97-AF65-F5344CB8AC3E}">
        <p14:creationId xmlns:p14="http://schemas.microsoft.com/office/powerpoint/2010/main" val="29600219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2019D973-343A-4544-90E3-E9FF6FECE332}" type="slidenum">
              <a:rPr lang="cs-CZ" smtClean="0"/>
              <a:t>1</a:t>
            </a:fld>
            <a:endParaRPr lang="cs-CZ"/>
          </a:p>
        </p:txBody>
      </p:sp>
    </p:spTree>
    <p:extLst>
      <p:ext uri="{BB962C8B-B14F-4D97-AF65-F5344CB8AC3E}">
        <p14:creationId xmlns:p14="http://schemas.microsoft.com/office/powerpoint/2010/main" val="7581449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2019D973-343A-4544-90E3-E9FF6FECE332}" type="slidenum">
              <a:rPr lang="cs-CZ" smtClean="0"/>
              <a:t>10</a:t>
            </a:fld>
            <a:endParaRPr lang="cs-CZ"/>
          </a:p>
        </p:txBody>
      </p:sp>
    </p:spTree>
    <p:extLst>
      <p:ext uri="{BB962C8B-B14F-4D97-AF65-F5344CB8AC3E}">
        <p14:creationId xmlns:p14="http://schemas.microsoft.com/office/powerpoint/2010/main" val="34313245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2019D973-343A-4544-90E3-E9FF6FECE332}" type="slidenum">
              <a:rPr lang="cs-CZ" smtClean="0"/>
              <a:t>11</a:t>
            </a:fld>
            <a:endParaRPr lang="cs-CZ"/>
          </a:p>
        </p:txBody>
      </p:sp>
    </p:spTree>
    <p:extLst>
      <p:ext uri="{BB962C8B-B14F-4D97-AF65-F5344CB8AC3E}">
        <p14:creationId xmlns:p14="http://schemas.microsoft.com/office/powerpoint/2010/main" val="15306829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2019D973-343A-4544-90E3-E9FF6FECE332}" type="slidenum">
              <a:rPr lang="cs-CZ" smtClean="0"/>
              <a:t>12</a:t>
            </a:fld>
            <a:endParaRPr lang="cs-CZ"/>
          </a:p>
        </p:txBody>
      </p:sp>
    </p:spTree>
    <p:extLst>
      <p:ext uri="{BB962C8B-B14F-4D97-AF65-F5344CB8AC3E}">
        <p14:creationId xmlns:p14="http://schemas.microsoft.com/office/powerpoint/2010/main" val="2302044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indent="0">
              <a:buFont typeface="Arial" panose="020B0604020202020204" pitchFamily="34" charset="0"/>
              <a:buNone/>
            </a:pPr>
            <a:endParaRPr lang="cs-CZ" dirty="0"/>
          </a:p>
        </p:txBody>
      </p:sp>
      <p:sp>
        <p:nvSpPr>
          <p:cNvPr id="4" name="Zástupný symbol pro číslo snímku 3"/>
          <p:cNvSpPr>
            <a:spLocks noGrp="1"/>
          </p:cNvSpPr>
          <p:nvPr>
            <p:ph type="sldNum" sz="quarter" idx="5"/>
          </p:nvPr>
        </p:nvSpPr>
        <p:spPr/>
        <p:txBody>
          <a:bodyPr/>
          <a:lstStyle/>
          <a:p>
            <a:fld id="{2019D973-343A-4544-90E3-E9FF6FECE332}" type="slidenum">
              <a:rPr lang="cs-CZ" smtClean="0"/>
              <a:t>13</a:t>
            </a:fld>
            <a:endParaRPr lang="cs-CZ" dirty="0"/>
          </a:p>
        </p:txBody>
      </p:sp>
    </p:spTree>
    <p:extLst>
      <p:ext uri="{BB962C8B-B14F-4D97-AF65-F5344CB8AC3E}">
        <p14:creationId xmlns:p14="http://schemas.microsoft.com/office/powerpoint/2010/main" val="27599130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2019D973-343A-4544-90E3-E9FF6FECE332}" type="slidenum">
              <a:rPr lang="cs-CZ" smtClean="0"/>
              <a:t>14</a:t>
            </a:fld>
            <a:endParaRPr lang="cs-CZ"/>
          </a:p>
        </p:txBody>
      </p:sp>
    </p:spTree>
    <p:extLst>
      <p:ext uri="{BB962C8B-B14F-4D97-AF65-F5344CB8AC3E}">
        <p14:creationId xmlns:p14="http://schemas.microsoft.com/office/powerpoint/2010/main" val="31196883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2019D973-343A-4544-90E3-E9FF6FECE332}" type="slidenum">
              <a:rPr lang="cs-CZ" smtClean="0"/>
              <a:t>15</a:t>
            </a:fld>
            <a:endParaRPr lang="cs-CZ"/>
          </a:p>
        </p:txBody>
      </p:sp>
    </p:spTree>
    <p:extLst>
      <p:ext uri="{BB962C8B-B14F-4D97-AF65-F5344CB8AC3E}">
        <p14:creationId xmlns:p14="http://schemas.microsoft.com/office/powerpoint/2010/main" val="17859411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indent="0">
              <a:buFont typeface="Arial" panose="020B0604020202020204" pitchFamily="34" charset="0"/>
              <a:buNone/>
            </a:pPr>
            <a:endParaRPr lang="cs-CZ" dirty="0"/>
          </a:p>
        </p:txBody>
      </p:sp>
      <p:sp>
        <p:nvSpPr>
          <p:cNvPr id="4" name="Zástupný symbol pro číslo snímku 3"/>
          <p:cNvSpPr>
            <a:spLocks noGrp="1"/>
          </p:cNvSpPr>
          <p:nvPr>
            <p:ph type="sldNum" sz="quarter" idx="5"/>
          </p:nvPr>
        </p:nvSpPr>
        <p:spPr/>
        <p:txBody>
          <a:bodyPr/>
          <a:lstStyle/>
          <a:p>
            <a:fld id="{2019D973-343A-4544-90E3-E9FF6FECE332}" type="slidenum">
              <a:rPr lang="cs-CZ" smtClean="0"/>
              <a:t>16</a:t>
            </a:fld>
            <a:endParaRPr lang="cs-CZ" dirty="0"/>
          </a:p>
        </p:txBody>
      </p:sp>
    </p:spTree>
    <p:extLst>
      <p:ext uri="{BB962C8B-B14F-4D97-AF65-F5344CB8AC3E}">
        <p14:creationId xmlns:p14="http://schemas.microsoft.com/office/powerpoint/2010/main" val="31305225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2019D973-343A-4544-90E3-E9FF6FECE332}" type="slidenum">
              <a:rPr lang="cs-CZ" smtClean="0"/>
              <a:t>17</a:t>
            </a:fld>
            <a:endParaRPr lang="cs-CZ"/>
          </a:p>
        </p:txBody>
      </p:sp>
    </p:spTree>
    <p:extLst>
      <p:ext uri="{BB962C8B-B14F-4D97-AF65-F5344CB8AC3E}">
        <p14:creationId xmlns:p14="http://schemas.microsoft.com/office/powerpoint/2010/main" val="24170075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2019D973-343A-4544-90E3-E9FF6FECE332}" type="slidenum">
              <a:rPr lang="cs-CZ" smtClean="0"/>
              <a:t>18</a:t>
            </a:fld>
            <a:endParaRPr lang="cs-CZ"/>
          </a:p>
        </p:txBody>
      </p:sp>
    </p:spTree>
    <p:extLst>
      <p:ext uri="{BB962C8B-B14F-4D97-AF65-F5344CB8AC3E}">
        <p14:creationId xmlns:p14="http://schemas.microsoft.com/office/powerpoint/2010/main" val="25619716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2019D973-343A-4544-90E3-E9FF6FECE332}" type="slidenum">
              <a:rPr lang="cs-CZ" smtClean="0"/>
              <a:t>19</a:t>
            </a:fld>
            <a:endParaRPr lang="cs-CZ"/>
          </a:p>
        </p:txBody>
      </p:sp>
    </p:spTree>
    <p:extLst>
      <p:ext uri="{BB962C8B-B14F-4D97-AF65-F5344CB8AC3E}">
        <p14:creationId xmlns:p14="http://schemas.microsoft.com/office/powerpoint/2010/main" val="2083915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2019D973-343A-4544-90E3-E9FF6FECE332}" type="slidenum">
              <a:rPr lang="cs-CZ" smtClean="0"/>
              <a:t>2</a:t>
            </a:fld>
            <a:endParaRPr lang="cs-CZ"/>
          </a:p>
        </p:txBody>
      </p:sp>
    </p:spTree>
    <p:extLst>
      <p:ext uri="{BB962C8B-B14F-4D97-AF65-F5344CB8AC3E}">
        <p14:creationId xmlns:p14="http://schemas.microsoft.com/office/powerpoint/2010/main" val="4874859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2019D973-343A-4544-90E3-E9FF6FECE332}" type="slidenum">
              <a:rPr lang="cs-CZ" smtClean="0"/>
              <a:t>20</a:t>
            </a:fld>
            <a:endParaRPr lang="cs-CZ"/>
          </a:p>
        </p:txBody>
      </p:sp>
    </p:spTree>
    <p:extLst>
      <p:ext uri="{BB962C8B-B14F-4D97-AF65-F5344CB8AC3E}">
        <p14:creationId xmlns:p14="http://schemas.microsoft.com/office/powerpoint/2010/main" val="19995870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indent="0">
              <a:buFont typeface="Arial" panose="020B0604020202020204" pitchFamily="34" charset="0"/>
              <a:buNone/>
            </a:pPr>
            <a:endParaRPr lang="cs-CZ" dirty="0"/>
          </a:p>
        </p:txBody>
      </p:sp>
      <p:sp>
        <p:nvSpPr>
          <p:cNvPr id="4" name="Zástupný symbol pro číslo snímku 3"/>
          <p:cNvSpPr>
            <a:spLocks noGrp="1"/>
          </p:cNvSpPr>
          <p:nvPr>
            <p:ph type="sldNum" sz="quarter" idx="5"/>
          </p:nvPr>
        </p:nvSpPr>
        <p:spPr/>
        <p:txBody>
          <a:bodyPr/>
          <a:lstStyle/>
          <a:p>
            <a:fld id="{2019D973-343A-4544-90E3-E9FF6FECE332}" type="slidenum">
              <a:rPr lang="cs-CZ" smtClean="0"/>
              <a:t>21</a:t>
            </a:fld>
            <a:endParaRPr lang="cs-CZ" dirty="0"/>
          </a:p>
        </p:txBody>
      </p:sp>
    </p:spTree>
    <p:extLst>
      <p:ext uri="{BB962C8B-B14F-4D97-AF65-F5344CB8AC3E}">
        <p14:creationId xmlns:p14="http://schemas.microsoft.com/office/powerpoint/2010/main" val="23128254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2019D973-343A-4544-90E3-E9FF6FECE332}" type="slidenum">
              <a:rPr lang="cs-CZ" smtClean="0"/>
              <a:t>22</a:t>
            </a:fld>
            <a:endParaRPr lang="cs-CZ"/>
          </a:p>
        </p:txBody>
      </p:sp>
    </p:spTree>
    <p:extLst>
      <p:ext uri="{BB962C8B-B14F-4D97-AF65-F5344CB8AC3E}">
        <p14:creationId xmlns:p14="http://schemas.microsoft.com/office/powerpoint/2010/main" val="8394248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2019D973-343A-4544-90E3-E9FF6FECE332}" type="slidenum">
              <a:rPr lang="cs-CZ" smtClean="0"/>
              <a:t>23</a:t>
            </a:fld>
            <a:endParaRPr lang="cs-CZ"/>
          </a:p>
        </p:txBody>
      </p:sp>
    </p:spTree>
    <p:extLst>
      <p:ext uri="{BB962C8B-B14F-4D97-AF65-F5344CB8AC3E}">
        <p14:creationId xmlns:p14="http://schemas.microsoft.com/office/powerpoint/2010/main" val="36078425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2019D973-343A-4544-90E3-E9FF6FECE332}" type="slidenum">
              <a:rPr lang="cs-CZ" smtClean="0"/>
              <a:t>24</a:t>
            </a:fld>
            <a:endParaRPr lang="cs-CZ"/>
          </a:p>
        </p:txBody>
      </p:sp>
    </p:spTree>
    <p:extLst>
      <p:ext uri="{BB962C8B-B14F-4D97-AF65-F5344CB8AC3E}">
        <p14:creationId xmlns:p14="http://schemas.microsoft.com/office/powerpoint/2010/main" val="26287360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2019D973-343A-4544-90E3-E9FF6FECE332}" type="slidenum">
              <a:rPr lang="cs-CZ" smtClean="0"/>
              <a:t>26</a:t>
            </a:fld>
            <a:endParaRPr lang="cs-CZ"/>
          </a:p>
        </p:txBody>
      </p:sp>
    </p:spTree>
    <p:extLst>
      <p:ext uri="{BB962C8B-B14F-4D97-AF65-F5344CB8AC3E}">
        <p14:creationId xmlns:p14="http://schemas.microsoft.com/office/powerpoint/2010/main" val="28516337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2019D973-343A-4544-90E3-E9FF6FECE332}" type="slidenum">
              <a:rPr lang="cs-CZ" smtClean="0"/>
              <a:t>27</a:t>
            </a:fld>
            <a:endParaRPr lang="cs-CZ"/>
          </a:p>
        </p:txBody>
      </p:sp>
    </p:spTree>
    <p:extLst>
      <p:ext uri="{BB962C8B-B14F-4D97-AF65-F5344CB8AC3E}">
        <p14:creationId xmlns:p14="http://schemas.microsoft.com/office/powerpoint/2010/main" val="23255398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2019D973-343A-4544-90E3-E9FF6FECE332}" type="slidenum">
              <a:rPr lang="cs-CZ" smtClean="0"/>
              <a:t>28</a:t>
            </a:fld>
            <a:endParaRPr lang="cs-CZ"/>
          </a:p>
        </p:txBody>
      </p:sp>
    </p:spTree>
    <p:extLst>
      <p:ext uri="{BB962C8B-B14F-4D97-AF65-F5344CB8AC3E}">
        <p14:creationId xmlns:p14="http://schemas.microsoft.com/office/powerpoint/2010/main" val="25732506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2019D973-343A-4544-90E3-E9FF6FECE332}" type="slidenum">
              <a:rPr lang="cs-CZ" smtClean="0"/>
              <a:t>29</a:t>
            </a:fld>
            <a:endParaRPr lang="cs-CZ"/>
          </a:p>
        </p:txBody>
      </p:sp>
    </p:spTree>
    <p:extLst>
      <p:ext uri="{BB962C8B-B14F-4D97-AF65-F5344CB8AC3E}">
        <p14:creationId xmlns:p14="http://schemas.microsoft.com/office/powerpoint/2010/main" val="24274374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dirty="0"/>
          </a:p>
        </p:txBody>
      </p:sp>
      <p:sp>
        <p:nvSpPr>
          <p:cNvPr id="4" name="Zástupný symbol pro číslo snímku 3"/>
          <p:cNvSpPr>
            <a:spLocks noGrp="1"/>
          </p:cNvSpPr>
          <p:nvPr>
            <p:ph type="sldNum" sz="quarter" idx="5"/>
          </p:nvPr>
        </p:nvSpPr>
        <p:spPr/>
        <p:txBody>
          <a:bodyPr/>
          <a:lstStyle/>
          <a:p>
            <a:fld id="{2019D973-343A-4544-90E3-E9FF6FECE332}" type="slidenum">
              <a:rPr lang="cs-CZ" smtClean="0"/>
              <a:t>30</a:t>
            </a:fld>
            <a:endParaRPr lang="cs-CZ"/>
          </a:p>
        </p:txBody>
      </p:sp>
    </p:spTree>
    <p:extLst>
      <p:ext uri="{BB962C8B-B14F-4D97-AF65-F5344CB8AC3E}">
        <p14:creationId xmlns:p14="http://schemas.microsoft.com/office/powerpoint/2010/main" val="11007212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2019D973-343A-4544-90E3-E9FF6FECE332}" type="slidenum">
              <a:rPr lang="cs-CZ" smtClean="0"/>
              <a:t>3</a:t>
            </a:fld>
            <a:endParaRPr lang="cs-CZ"/>
          </a:p>
        </p:txBody>
      </p:sp>
    </p:spTree>
    <p:extLst>
      <p:ext uri="{BB962C8B-B14F-4D97-AF65-F5344CB8AC3E}">
        <p14:creationId xmlns:p14="http://schemas.microsoft.com/office/powerpoint/2010/main" val="203634348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2019D973-343A-4544-90E3-E9FF6FECE332}" type="slidenum">
              <a:rPr lang="cs-CZ" smtClean="0"/>
              <a:t>36</a:t>
            </a:fld>
            <a:endParaRPr lang="cs-CZ"/>
          </a:p>
        </p:txBody>
      </p:sp>
    </p:spTree>
    <p:extLst>
      <p:ext uri="{BB962C8B-B14F-4D97-AF65-F5344CB8AC3E}">
        <p14:creationId xmlns:p14="http://schemas.microsoft.com/office/powerpoint/2010/main" val="341510453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2019D973-343A-4544-90E3-E9FF6FECE332}" type="slidenum">
              <a:rPr lang="cs-CZ" smtClean="0"/>
              <a:t>38</a:t>
            </a:fld>
            <a:endParaRPr lang="cs-CZ"/>
          </a:p>
        </p:txBody>
      </p:sp>
    </p:spTree>
    <p:extLst>
      <p:ext uri="{BB962C8B-B14F-4D97-AF65-F5344CB8AC3E}">
        <p14:creationId xmlns:p14="http://schemas.microsoft.com/office/powerpoint/2010/main" val="209224549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2019D973-343A-4544-90E3-E9FF6FECE332}" type="slidenum">
              <a:rPr lang="cs-CZ" smtClean="0"/>
              <a:t>39</a:t>
            </a:fld>
            <a:endParaRPr lang="cs-CZ"/>
          </a:p>
        </p:txBody>
      </p:sp>
    </p:spTree>
    <p:extLst>
      <p:ext uri="{BB962C8B-B14F-4D97-AF65-F5344CB8AC3E}">
        <p14:creationId xmlns:p14="http://schemas.microsoft.com/office/powerpoint/2010/main" val="271007985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2019D973-343A-4544-90E3-E9FF6FECE332}" type="slidenum">
              <a:rPr lang="cs-CZ" smtClean="0"/>
              <a:t>40</a:t>
            </a:fld>
            <a:endParaRPr lang="cs-CZ"/>
          </a:p>
        </p:txBody>
      </p:sp>
    </p:spTree>
    <p:extLst>
      <p:ext uri="{BB962C8B-B14F-4D97-AF65-F5344CB8AC3E}">
        <p14:creationId xmlns:p14="http://schemas.microsoft.com/office/powerpoint/2010/main" val="242481556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2019D973-343A-4544-90E3-E9FF6FECE332}" type="slidenum">
              <a:rPr lang="cs-CZ" smtClean="0"/>
              <a:t>41</a:t>
            </a:fld>
            <a:endParaRPr lang="cs-CZ"/>
          </a:p>
        </p:txBody>
      </p:sp>
    </p:spTree>
    <p:extLst>
      <p:ext uri="{BB962C8B-B14F-4D97-AF65-F5344CB8AC3E}">
        <p14:creationId xmlns:p14="http://schemas.microsoft.com/office/powerpoint/2010/main" val="207896991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2019D973-343A-4544-90E3-E9FF6FECE332}" type="slidenum">
              <a:rPr lang="cs-CZ" smtClean="0"/>
              <a:t>42</a:t>
            </a:fld>
            <a:endParaRPr lang="cs-CZ"/>
          </a:p>
        </p:txBody>
      </p:sp>
    </p:spTree>
    <p:extLst>
      <p:ext uri="{BB962C8B-B14F-4D97-AF65-F5344CB8AC3E}">
        <p14:creationId xmlns:p14="http://schemas.microsoft.com/office/powerpoint/2010/main" val="30908506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2019D973-343A-4544-90E3-E9FF6FECE332}" type="slidenum">
              <a:rPr lang="cs-CZ" smtClean="0"/>
              <a:t>43</a:t>
            </a:fld>
            <a:endParaRPr lang="cs-CZ"/>
          </a:p>
        </p:txBody>
      </p:sp>
    </p:spTree>
    <p:extLst>
      <p:ext uri="{BB962C8B-B14F-4D97-AF65-F5344CB8AC3E}">
        <p14:creationId xmlns:p14="http://schemas.microsoft.com/office/powerpoint/2010/main" val="395289656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2019D973-343A-4544-90E3-E9FF6FECE332}" type="slidenum">
              <a:rPr lang="cs-CZ" smtClean="0"/>
              <a:t>44</a:t>
            </a:fld>
            <a:endParaRPr lang="cs-CZ"/>
          </a:p>
        </p:txBody>
      </p:sp>
    </p:spTree>
    <p:extLst>
      <p:ext uri="{BB962C8B-B14F-4D97-AF65-F5344CB8AC3E}">
        <p14:creationId xmlns:p14="http://schemas.microsoft.com/office/powerpoint/2010/main" val="197529434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2019D973-343A-4544-90E3-E9FF6FECE332}" type="slidenum">
              <a:rPr lang="cs-CZ" smtClean="0"/>
              <a:t>45</a:t>
            </a:fld>
            <a:endParaRPr lang="cs-CZ"/>
          </a:p>
        </p:txBody>
      </p:sp>
    </p:spTree>
    <p:extLst>
      <p:ext uri="{BB962C8B-B14F-4D97-AF65-F5344CB8AC3E}">
        <p14:creationId xmlns:p14="http://schemas.microsoft.com/office/powerpoint/2010/main" val="388748547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dirty="0"/>
          </a:p>
        </p:txBody>
      </p:sp>
      <p:sp>
        <p:nvSpPr>
          <p:cNvPr id="4" name="Zástupný symbol pro číslo snímku 3"/>
          <p:cNvSpPr>
            <a:spLocks noGrp="1"/>
          </p:cNvSpPr>
          <p:nvPr>
            <p:ph type="sldNum" sz="quarter" idx="5"/>
          </p:nvPr>
        </p:nvSpPr>
        <p:spPr/>
        <p:txBody>
          <a:bodyPr/>
          <a:lstStyle/>
          <a:p>
            <a:fld id="{2019D973-343A-4544-90E3-E9FF6FECE332}" type="slidenum">
              <a:rPr lang="cs-CZ" smtClean="0"/>
              <a:t>46</a:t>
            </a:fld>
            <a:endParaRPr lang="cs-CZ"/>
          </a:p>
        </p:txBody>
      </p:sp>
    </p:spTree>
    <p:extLst>
      <p:ext uri="{BB962C8B-B14F-4D97-AF65-F5344CB8AC3E}">
        <p14:creationId xmlns:p14="http://schemas.microsoft.com/office/powerpoint/2010/main" val="1552631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2019D973-343A-4544-90E3-E9FF6FECE332}" type="slidenum">
              <a:rPr lang="cs-CZ" smtClean="0"/>
              <a:t>4</a:t>
            </a:fld>
            <a:endParaRPr lang="cs-CZ" dirty="0"/>
          </a:p>
        </p:txBody>
      </p:sp>
    </p:spTree>
    <p:extLst>
      <p:ext uri="{BB962C8B-B14F-4D97-AF65-F5344CB8AC3E}">
        <p14:creationId xmlns:p14="http://schemas.microsoft.com/office/powerpoint/2010/main" val="360739809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2019D973-343A-4544-90E3-E9FF6FECE332}" type="slidenum">
              <a:rPr lang="cs-CZ" smtClean="0"/>
              <a:t>47</a:t>
            </a:fld>
            <a:endParaRPr lang="cs-CZ"/>
          </a:p>
        </p:txBody>
      </p:sp>
    </p:spTree>
    <p:extLst>
      <p:ext uri="{BB962C8B-B14F-4D97-AF65-F5344CB8AC3E}">
        <p14:creationId xmlns:p14="http://schemas.microsoft.com/office/powerpoint/2010/main" val="329376818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dirty="0"/>
          </a:p>
        </p:txBody>
      </p:sp>
      <p:sp>
        <p:nvSpPr>
          <p:cNvPr id="4" name="Zástupný symbol pro číslo snímku 3"/>
          <p:cNvSpPr>
            <a:spLocks noGrp="1"/>
          </p:cNvSpPr>
          <p:nvPr>
            <p:ph type="sldNum" sz="quarter" idx="5"/>
          </p:nvPr>
        </p:nvSpPr>
        <p:spPr/>
        <p:txBody>
          <a:bodyPr/>
          <a:lstStyle/>
          <a:p>
            <a:fld id="{2019D973-343A-4544-90E3-E9FF6FECE332}" type="slidenum">
              <a:rPr lang="cs-CZ" smtClean="0"/>
              <a:t>48</a:t>
            </a:fld>
            <a:endParaRPr lang="cs-CZ"/>
          </a:p>
        </p:txBody>
      </p:sp>
    </p:spTree>
    <p:extLst>
      <p:ext uri="{BB962C8B-B14F-4D97-AF65-F5344CB8AC3E}">
        <p14:creationId xmlns:p14="http://schemas.microsoft.com/office/powerpoint/2010/main" val="39913185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2019D973-343A-4544-90E3-E9FF6FECE332}" type="slidenum">
              <a:rPr lang="cs-CZ" smtClean="0"/>
              <a:t>5</a:t>
            </a:fld>
            <a:endParaRPr lang="cs-CZ"/>
          </a:p>
        </p:txBody>
      </p:sp>
    </p:spTree>
    <p:extLst>
      <p:ext uri="{BB962C8B-B14F-4D97-AF65-F5344CB8AC3E}">
        <p14:creationId xmlns:p14="http://schemas.microsoft.com/office/powerpoint/2010/main" val="30810448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2019D973-343A-4544-90E3-E9FF6FECE332}" type="slidenum">
              <a:rPr lang="cs-CZ" smtClean="0"/>
              <a:t>6</a:t>
            </a:fld>
            <a:endParaRPr lang="cs-CZ"/>
          </a:p>
        </p:txBody>
      </p:sp>
    </p:spTree>
    <p:extLst>
      <p:ext uri="{BB962C8B-B14F-4D97-AF65-F5344CB8AC3E}">
        <p14:creationId xmlns:p14="http://schemas.microsoft.com/office/powerpoint/2010/main" val="15633855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cs-CZ" dirty="0"/>
          </a:p>
        </p:txBody>
      </p:sp>
      <p:sp>
        <p:nvSpPr>
          <p:cNvPr id="4" name="Zástupný symbol pro číslo snímku 3"/>
          <p:cNvSpPr>
            <a:spLocks noGrp="1"/>
          </p:cNvSpPr>
          <p:nvPr>
            <p:ph type="sldNum" sz="quarter" idx="5"/>
          </p:nvPr>
        </p:nvSpPr>
        <p:spPr/>
        <p:txBody>
          <a:bodyPr/>
          <a:lstStyle/>
          <a:p>
            <a:fld id="{2019D973-343A-4544-90E3-E9FF6FECE332}" type="slidenum">
              <a:rPr lang="cs-CZ" smtClean="0"/>
              <a:t>7</a:t>
            </a:fld>
            <a:endParaRPr lang="cs-CZ"/>
          </a:p>
        </p:txBody>
      </p:sp>
    </p:spTree>
    <p:extLst>
      <p:ext uri="{BB962C8B-B14F-4D97-AF65-F5344CB8AC3E}">
        <p14:creationId xmlns:p14="http://schemas.microsoft.com/office/powerpoint/2010/main" val="9955040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indent="0">
              <a:buFont typeface="Arial" panose="020B0604020202020204" pitchFamily="34" charset="0"/>
              <a:buNone/>
            </a:pPr>
            <a:endParaRPr lang="cs-CZ" dirty="0"/>
          </a:p>
        </p:txBody>
      </p:sp>
      <p:sp>
        <p:nvSpPr>
          <p:cNvPr id="4" name="Zástupný symbol pro číslo snímku 3"/>
          <p:cNvSpPr>
            <a:spLocks noGrp="1"/>
          </p:cNvSpPr>
          <p:nvPr>
            <p:ph type="sldNum" sz="quarter" idx="5"/>
          </p:nvPr>
        </p:nvSpPr>
        <p:spPr/>
        <p:txBody>
          <a:bodyPr/>
          <a:lstStyle/>
          <a:p>
            <a:fld id="{2019D973-343A-4544-90E3-E9FF6FECE332}" type="slidenum">
              <a:rPr lang="cs-CZ" smtClean="0"/>
              <a:t>8</a:t>
            </a:fld>
            <a:endParaRPr lang="cs-CZ" dirty="0"/>
          </a:p>
        </p:txBody>
      </p:sp>
    </p:spTree>
    <p:extLst>
      <p:ext uri="{BB962C8B-B14F-4D97-AF65-F5344CB8AC3E}">
        <p14:creationId xmlns:p14="http://schemas.microsoft.com/office/powerpoint/2010/main" val="34177385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2019D973-343A-4544-90E3-E9FF6FECE332}" type="slidenum">
              <a:rPr lang="cs-CZ" smtClean="0"/>
              <a:t>9</a:t>
            </a:fld>
            <a:endParaRPr lang="cs-CZ"/>
          </a:p>
        </p:txBody>
      </p:sp>
    </p:spTree>
    <p:extLst>
      <p:ext uri="{BB962C8B-B14F-4D97-AF65-F5344CB8AC3E}">
        <p14:creationId xmlns:p14="http://schemas.microsoft.com/office/powerpoint/2010/main" val="32271747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886137D-6FF0-4517-9E84-164AF49A668F}"/>
              </a:ext>
            </a:extLst>
          </p:cNvPr>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p>
        </p:txBody>
      </p:sp>
      <p:sp>
        <p:nvSpPr>
          <p:cNvPr id="3" name="Podnadpis 2">
            <a:extLst>
              <a:ext uri="{FF2B5EF4-FFF2-40B4-BE49-F238E27FC236}">
                <a16:creationId xmlns:a16="http://schemas.microsoft.com/office/drawing/2014/main" id="{5922F974-AC3E-4DA4-A4C8-3E79B1B6111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p>
        </p:txBody>
      </p:sp>
      <p:sp>
        <p:nvSpPr>
          <p:cNvPr id="4" name="Zástupný symbol pro datum 3">
            <a:extLst>
              <a:ext uri="{FF2B5EF4-FFF2-40B4-BE49-F238E27FC236}">
                <a16:creationId xmlns:a16="http://schemas.microsoft.com/office/drawing/2014/main" id="{96679C61-ED8A-4142-8663-2D34369FF995}"/>
              </a:ext>
            </a:extLst>
          </p:cNvPr>
          <p:cNvSpPr>
            <a:spLocks noGrp="1"/>
          </p:cNvSpPr>
          <p:nvPr>
            <p:ph type="dt" sz="half" idx="10"/>
          </p:nvPr>
        </p:nvSpPr>
        <p:spPr/>
        <p:txBody>
          <a:bodyPr/>
          <a:lstStyle/>
          <a:p>
            <a:fld id="{DE296068-2B2C-498B-B57D-ED9714B2082F}" type="datetimeFigureOut">
              <a:rPr lang="cs-CZ" smtClean="0"/>
              <a:t>21.04.2022</a:t>
            </a:fld>
            <a:endParaRPr lang="cs-CZ"/>
          </a:p>
        </p:txBody>
      </p:sp>
      <p:sp>
        <p:nvSpPr>
          <p:cNvPr id="5" name="Zástupný symbol pro zápatí 4">
            <a:extLst>
              <a:ext uri="{FF2B5EF4-FFF2-40B4-BE49-F238E27FC236}">
                <a16:creationId xmlns:a16="http://schemas.microsoft.com/office/drawing/2014/main" id="{99B6C7D3-8932-46F0-98FD-D38ED141E292}"/>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4B6D9C0B-4191-4ECE-8D3C-6BC1F34C8778}"/>
              </a:ext>
            </a:extLst>
          </p:cNvPr>
          <p:cNvSpPr>
            <a:spLocks noGrp="1"/>
          </p:cNvSpPr>
          <p:nvPr>
            <p:ph type="sldNum" sz="quarter" idx="12"/>
          </p:nvPr>
        </p:nvSpPr>
        <p:spPr/>
        <p:txBody>
          <a:bodyPr/>
          <a:lstStyle/>
          <a:p>
            <a:fld id="{8B7DDA67-0B94-46B9-B27B-6735431B91AA}" type="slidenum">
              <a:rPr lang="cs-CZ" smtClean="0"/>
              <a:t>‹#›</a:t>
            </a:fld>
            <a:endParaRPr lang="cs-CZ"/>
          </a:p>
        </p:txBody>
      </p:sp>
    </p:spTree>
    <p:extLst>
      <p:ext uri="{BB962C8B-B14F-4D97-AF65-F5344CB8AC3E}">
        <p14:creationId xmlns:p14="http://schemas.microsoft.com/office/powerpoint/2010/main" val="28122285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64E1C48-11F8-4D20-B323-16F106A757CD}"/>
              </a:ext>
            </a:extLst>
          </p:cNvPr>
          <p:cNvSpPr>
            <a:spLocks noGrp="1"/>
          </p:cNvSpPr>
          <p:nvPr>
            <p:ph type="title"/>
          </p:nvPr>
        </p:nvSpPr>
        <p:spPr/>
        <p:txBody>
          <a:bodyPr/>
          <a:lstStyle/>
          <a:p>
            <a:r>
              <a:rPr lang="cs-CZ"/>
              <a:t>Kliknutím lze upravit styl.</a:t>
            </a:r>
          </a:p>
        </p:txBody>
      </p:sp>
      <p:sp>
        <p:nvSpPr>
          <p:cNvPr id="3" name="Zástupný symbol pro svislý text 2">
            <a:extLst>
              <a:ext uri="{FF2B5EF4-FFF2-40B4-BE49-F238E27FC236}">
                <a16:creationId xmlns:a16="http://schemas.microsoft.com/office/drawing/2014/main" id="{682DB8A3-06C7-4142-BE70-5C84124A620C}"/>
              </a:ext>
            </a:extLst>
          </p:cNvPr>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81486612-FD10-4C0B-A903-AD89191E56C6}"/>
              </a:ext>
            </a:extLst>
          </p:cNvPr>
          <p:cNvSpPr>
            <a:spLocks noGrp="1"/>
          </p:cNvSpPr>
          <p:nvPr>
            <p:ph type="dt" sz="half" idx="10"/>
          </p:nvPr>
        </p:nvSpPr>
        <p:spPr/>
        <p:txBody>
          <a:bodyPr/>
          <a:lstStyle/>
          <a:p>
            <a:fld id="{DE296068-2B2C-498B-B57D-ED9714B2082F}" type="datetimeFigureOut">
              <a:rPr lang="cs-CZ" smtClean="0"/>
              <a:t>21.04.2022</a:t>
            </a:fld>
            <a:endParaRPr lang="cs-CZ"/>
          </a:p>
        </p:txBody>
      </p:sp>
      <p:sp>
        <p:nvSpPr>
          <p:cNvPr id="5" name="Zástupný symbol pro zápatí 4">
            <a:extLst>
              <a:ext uri="{FF2B5EF4-FFF2-40B4-BE49-F238E27FC236}">
                <a16:creationId xmlns:a16="http://schemas.microsoft.com/office/drawing/2014/main" id="{1B5D3F6D-866B-4DB5-BCCD-81A300A25021}"/>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4FC9B237-76D4-465F-8471-EAD8C3414447}"/>
              </a:ext>
            </a:extLst>
          </p:cNvPr>
          <p:cNvSpPr>
            <a:spLocks noGrp="1"/>
          </p:cNvSpPr>
          <p:nvPr>
            <p:ph type="sldNum" sz="quarter" idx="12"/>
          </p:nvPr>
        </p:nvSpPr>
        <p:spPr/>
        <p:txBody>
          <a:bodyPr/>
          <a:lstStyle/>
          <a:p>
            <a:fld id="{8B7DDA67-0B94-46B9-B27B-6735431B91AA}" type="slidenum">
              <a:rPr lang="cs-CZ" smtClean="0"/>
              <a:t>‹#›</a:t>
            </a:fld>
            <a:endParaRPr lang="cs-CZ"/>
          </a:p>
        </p:txBody>
      </p:sp>
    </p:spTree>
    <p:extLst>
      <p:ext uri="{BB962C8B-B14F-4D97-AF65-F5344CB8AC3E}">
        <p14:creationId xmlns:p14="http://schemas.microsoft.com/office/powerpoint/2010/main" val="35596872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a:extLst>
              <a:ext uri="{FF2B5EF4-FFF2-40B4-BE49-F238E27FC236}">
                <a16:creationId xmlns:a16="http://schemas.microsoft.com/office/drawing/2014/main" id="{DCAEA192-3D33-49C6-B109-B05E38763C2B}"/>
              </a:ext>
            </a:extLst>
          </p:cNvPr>
          <p:cNvSpPr>
            <a:spLocks noGrp="1"/>
          </p:cNvSpPr>
          <p:nvPr>
            <p:ph type="title" orient="vert"/>
          </p:nvPr>
        </p:nvSpPr>
        <p:spPr>
          <a:xfrm>
            <a:off x="8724900" y="365125"/>
            <a:ext cx="2628900" cy="5811838"/>
          </a:xfrm>
        </p:spPr>
        <p:txBody>
          <a:bodyPr vert="eaVert"/>
          <a:lstStyle/>
          <a:p>
            <a:r>
              <a:rPr lang="cs-CZ"/>
              <a:t>Kliknutím lze upravit styl.</a:t>
            </a:r>
          </a:p>
        </p:txBody>
      </p:sp>
      <p:sp>
        <p:nvSpPr>
          <p:cNvPr id="3" name="Zástupný symbol pro svislý text 2">
            <a:extLst>
              <a:ext uri="{FF2B5EF4-FFF2-40B4-BE49-F238E27FC236}">
                <a16:creationId xmlns:a16="http://schemas.microsoft.com/office/drawing/2014/main" id="{E9ED1A9F-E4BB-4CF0-A0C8-19933BD32616}"/>
              </a:ext>
            </a:extLst>
          </p:cNvPr>
          <p:cNvSpPr>
            <a:spLocks noGrp="1"/>
          </p:cNvSpPr>
          <p:nvPr>
            <p:ph type="body" orient="vert" idx="1"/>
          </p:nvPr>
        </p:nvSpPr>
        <p:spPr>
          <a:xfrm>
            <a:off x="838200" y="365125"/>
            <a:ext cx="7734300" cy="5811838"/>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E1872A43-FE94-467F-A54A-DF2EDF448A3F}"/>
              </a:ext>
            </a:extLst>
          </p:cNvPr>
          <p:cNvSpPr>
            <a:spLocks noGrp="1"/>
          </p:cNvSpPr>
          <p:nvPr>
            <p:ph type="dt" sz="half" idx="10"/>
          </p:nvPr>
        </p:nvSpPr>
        <p:spPr/>
        <p:txBody>
          <a:bodyPr/>
          <a:lstStyle/>
          <a:p>
            <a:fld id="{DE296068-2B2C-498B-B57D-ED9714B2082F}" type="datetimeFigureOut">
              <a:rPr lang="cs-CZ" smtClean="0"/>
              <a:t>21.04.2022</a:t>
            </a:fld>
            <a:endParaRPr lang="cs-CZ"/>
          </a:p>
        </p:txBody>
      </p:sp>
      <p:sp>
        <p:nvSpPr>
          <p:cNvPr id="5" name="Zástupný symbol pro zápatí 4">
            <a:extLst>
              <a:ext uri="{FF2B5EF4-FFF2-40B4-BE49-F238E27FC236}">
                <a16:creationId xmlns:a16="http://schemas.microsoft.com/office/drawing/2014/main" id="{35C5FB2C-5EB9-4A11-8DE0-8BDB6B1E32E2}"/>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BFEA2F3A-956A-41BC-B111-8DE2472B1A55}"/>
              </a:ext>
            </a:extLst>
          </p:cNvPr>
          <p:cNvSpPr>
            <a:spLocks noGrp="1"/>
          </p:cNvSpPr>
          <p:nvPr>
            <p:ph type="sldNum" sz="quarter" idx="12"/>
          </p:nvPr>
        </p:nvSpPr>
        <p:spPr/>
        <p:txBody>
          <a:bodyPr/>
          <a:lstStyle/>
          <a:p>
            <a:fld id="{8B7DDA67-0B94-46B9-B27B-6735431B91AA}" type="slidenum">
              <a:rPr lang="cs-CZ" smtClean="0"/>
              <a:t>‹#›</a:t>
            </a:fld>
            <a:endParaRPr lang="cs-CZ"/>
          </a:p>
        </p:txBody>
      </p:sp>
    </p:spTree>
    <p:extLst>
      <p:ext uri="{BB962C8B-B14F-4D97-AF65-F5344CB8AC3E}">
        <p14:creationId xmlns:p14="http://schemas.microsoft.com/office/powerpoint/2010/main" val="40468402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EC377DE-B0FD-44D7-8875-1888A62AA9C3}"/>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43F082FD-2621-49AC-9445-56C5294654BC}"/>
              </a:ext>
            </a:extLst>
          </p:cNvPr>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EDF12818-E60A-4F6D-BA47-3CBAB942F64D}"/>
              </a:ext>
            </a:extLst>
          </p:cNvPr>
          <p:cNvSpPr>
            <a:spLocks noGrp="1"/>
          </p:cNvSpPr>
          <p:nvPr>
            <p:ph type="dt" sz="half" idx="10"/>
          </p:nvPr>
        </p:nvSpPr>
        <p:spPr/>
        <p:txBody>
          <a:bodyPr/>
          <a:lstStyle/>
          <a:p>
            <a:fld id="{DE296068-2B2C-498B-B57D-ED9714B2082F}" type="datetimeFigureOut">
              <a:rPr lang="cs-CZ" smtClean="0"/>
              <a:t>21.04.2022</a:t>
            </a:fld>
            <a:endParaRPr lang="cs-CZ"/>
          </a:p>
        </p:txBody>
      </p:sp>
      <p:sp>
        <p:nvSpPr>
          <p:cNvPr id="5" name="Zástupný symbol pro zápatí 4">
            <a:extLst>
              <a:ext uri="{FF2B5EF4-FFF2-40B4-BE49-F238E27FC236}">
                <a16:creationId xmlns:a16="http://schemas.microsoft.com/office/drawing/2014/main" id="{F6495E8F-5134-4255-B756-C941A432D53A}"/>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824866D3-2BD9-4BAB-909D-6396895AB945}"/>
              </a:ext>
            </a:extLst>
          </p:cNvPr>
          <p:cNvSpPr>
            <a:spLocks noGrp="1"/>
          </p:cNvSpPr>
          <p:nvPr>
            <p:ph type="sldNum" sz="quarter" idx="12"/>
          </p:nvPr>
        </p:nvSpPr>
        <p:spPr/>
        <p:txBody>
          <a:bodyPr/>
          <a:lstStyle/>
          <a:p>
            <a:fld id="{8B7DDA67-0B94-46B9-B27B-6735431B91AA}" type="slidenum">
              <a:rPr lang="cs-CZ" smtClean="0"/>
              <a:t>‹#›</a:t>
            </a:fld>
            <a:endParaRPr lang="cs-CZ"/>
          </a:p>
        </p:txBody>
      </p:sp>
    </p:spTree>
    <p:extLst>
      <p:ext uri="{BB962C8B-B14F-4D97-AF65-F5344CB8AC3E}">
        <p14:creationId xmlns:p14="http://schemas.microsoft.com/office/powerpoint/2010/main" val="35248866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4A7B917-BA74-4DC5-88F8-F15E14C07403}"/>
              </a:ext>
            </a:extLst>
          </p:cNvPr>
          <p:cNvSpPr>
            <a:spLocks noGrp="1"/>
          </p:cNvSpPr>
          <p:nvPr>
            <p:ph type="title"/>
          </p:nvPr>
        </p:nvSpPr>
        <p:spPr>
          <a:xfrm>
            <a:off x="831850" y="1709738"/>
            <a:ext cx="10515600" cy="2852737"/>
          </a:xfrm>
        </p:spPr>
        <p:txBody>
          <a:bodyPr anchor="b"/>
          <a:lstStyle>
            <a:lvl1pPr>
              <a:defRPr sz="6000"/>
            </a:lvl1pPr>
          </a:lstStyle>
          <a:p>
            <a:r>
              <a:rPr lang="cs-CZ"/>
              <a:t>Kliknutím lze upravit styl.</a:t>
            </a:r>
          </a:p>
        </p:txBody>
      </p:sp>
      <p:sp>
        <p:nvSpPr>
          <p:cNvPr id="3" name="Zástupný text 2">
            <a:extLst>
              <a:ext uri="{FF2B5EF4-FFF2-40B4-BE49-F238E27FC236}">
                <a16:creationId xmlns:a16="http://schemas.microsoft.com/office/drawing/2014/main" id="{722950C3-ECFB-417E-91DB-EF5DB8857E5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Po kliknutí můžete upravovat styly textu v předloze.</a:t>
            </a:r>
          </a:p>
        </p:txBody>
      </p:sp>
      <p:sp>
        <p:nvSpPr>
          <p:cNvPr id="4" name="Zástupný symbol pro datum 3">
            <a:extLst>
              <a:ext uri="{FF2B5EF4-FFF2-40B4-BE49-F238E27FC236}">
                <a16:creationId xmlns:a16="http://schemas.microsoft.com/office/drawing/2014/main" id="{499F76A5-3F40-4DAA-A452-4D6CC6059FC6}"/>
              </a:ext>
            </a:extLst>
          </p:cNvPr>
          <p:cNvSpPr>
            <a:spLocks noGrp="1"/>
          </p:cNvSpPr>
          <p:nvPr>
            <p:ph type="dt" sz="half" idx="10"/>
          </p:nvPr>
        </p:nvSpPr>
        <p:spPr/>
        <p:txBody>
          <a:bodyPr/>
          <a:lstStyle/>
          <a:p>
            <a:fld id="{DE296068-2B2C-498B-B57D-ED9714B2082F}" type="datetimeFigureOut">
              <a:rPr lang="cs-CZ" smtClean="0"/>
              <a:t>21.04.2022</a:t>
            </a:fld>
            <a:endParaRPr lang="cs-CZ"/>
          </a:p>
        </p:txBody>
      </p:sp>
      <p:sp>
        <p:nvSpPr>
          <p:cNvPr id="5" name="Zástupný symbol pro zápatí 4">
            <a:extLst>
              <a:ext uri="{FF2B5EF4-FFF2-40B4-BE49-F238E27FC236}">
                <a16:creationId xmlns:a16="http://schemas.microsoft.com/office/drawing/2014/main" id="{DE608D83-1764-454C-9DCD-CAC398C07051}"/>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71F781B9-B45A-48D6-A10E-32474476D9B0}"/>
              </a:ext>
            </a:extLst>
          </p:cNvPr>
          <p:cNvSpPr>
            <a:spLocks noGrp="1"/>
          </p:cNvSpPr>
          <p:nvPr>
            <p:ph type="sldNum" sz="quarter" idx="12"/>
          </p:nvPr>
        </p:nvSpPr>
        <p:spPr/>
        <p:txBody>
          <a:bodyPr/>
          <a:lstStyle/>
          <a:p>
            <a:fld id="{8B7DDA67-0B94-46B9-B27B-6735431B91AA}" type="slidenum">
              <a:rPr lang="cs-CZ" smtClean="0"/>
              <a:t>‹#›</a:t>
            </a:fld>
            <a:endParaRPr lang="cs-CZ"/>
          </a:p>
        </p:txBody>
      </p:sp>
    </p:spTree>
    <p:extLst>
      <p:ext uri="{BB962C8B-B14F-4D97-AF65-F5344CB8AC3E}">
        <p14:creationId xmlns:p14="http://schemas.microsoft.com/office/powerpoint/2010/main" val="42011950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9F4ADB5-3ACE-4348-9FD7-7602CA09C97C}"/>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2A79669F-CBD2-4D4A-996C-D8F7B0789DDB}"/>
              </a:ext>
            </a:extLst>
          </p:cNvPr>
          <p:cNvSpPr>
            <a:spLocks noGrp="1"/>
          </p:cNvSpPr>
          <p:nvPr>
            <p:ph sz="half" idx="1"/>
          </p:nvPr>
        </p:nvSpPr>
        <p:spPr>
          <a:xfrm>
            <a:off x="838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obsah 3">
            <a:extLst>
              <a:ext uri="{FF2B5EF4-FFF2-40B4-BE49-F238E27FC236}">
                <a16:creationId xmlns:a16="http://schemas.microsoft.com/office/drawing/2014/main" id="{67FFE6FB-CCB9-48AE-B715-A8C8F5EC2273}"/>
              </a:ext>
            </a:extLst>
          </p:cNvPr>
          <p:cNvSpPr>
            <a:spLocks noGrp="1"/>
          </p:cNvSpPr>
          <p:nvPr>
            <p:ph sz="half" idx="2"/>
          </p:nvPr>
        </p:nvSpPr>
        <p:spPr>
          <a:xfrm>
            <a:off x="6172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a:extLst>
              <a:ext uri="{FF2B5EF4-FFF2-40B4-BE49-F238E27FC236}">
                <a16:creationId xmlns:a16="http://schemas.microsoft.com/office/drawing/2014/main" id="{A755985F-3230-42B9-BF69-CF32C89B881E}"/>
              </a:ext>
            </a:extLst>
          </p:cNvPr>
          <p:cNvSpPr>
            <a:spLocks noGrp="1"/>
          </p:cNvSpPr>
          <p:nvPr>
            <p:ph type="dt" sz="half" idx="10"/>
          </p:nvPr>
        </p:nvSpPr>
        <p:spPr/>
        <p:txBody>
          <a:bodyPr/>
          <a:lstStyle/>
          <a:p>
            <a:fld id="{DE296068-2B2C-498B-B57D-ED9714B2082F}" type="datetimeFigureOut">
              <a:rPr lang="cs-CZ" smtClean="0"/>
              <a:t>21.04.2022</a:t>
            </a:fld>
            <a:endParaRPr lang="cs-CZ"/>
          </a:p>
        </p:txBody>
      </p:sp>
      <p:sp>
        <p:nvSpPr>
          <p:cNvPr id="6" name="Zástupný symbol pro zápatí 5">
            <a:extLst>
              <a:ext uri="{FF2B5EF4-FFF2-40B4-BE49-F238E27FC236}">
                <a16:creationId xmlns:a16="http://schemas.microsoft.com/office/drawing/2014/main" id="{FDDBBAE8-7411-49F5-929E-2CC6848B10B0}"/>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0956B61A-B23E-4668-9773-E0CB8CDAE423}"/>
              </a:ext>
            </a:extLst>
          </p:cNvPr>
          <p:cNvSpPr>
            <a:spLocks noGrp="1"/>
          </p:cNvSpPr>
          <p:nvPr>
            <p:ph type="sldNum" sz="quarter" idx="12"/>
          </p:nvPr>
        </p:nvSpPr>
        <p:spPr/>
        <p:txBody>
          <a:bodyPr/>
          <a:lstStyle/>
          <a:p>
            <a:fld id="{8B7DDA67-0B94-46B9-B27B-6735431B91AA}" type="slidenum">
              <a:rPr lang="cs-CZ" smtClean="0"/>
              <a:t>‹#›</a:t>
            </a:fld>
            <a:endParaRPr lang="cs-CZ"/>
          </a:p>
        </p:txBody>
      </p:sp>
    </p:spTree>
    <p:extLst>
      <p:ext uri="{BB962C8B-B14F-4D97-AF65-F5344CB8AC3E}">
        <p14:creationId xmlns:p14="http://schemas.microsoft.com/office/powerpoint/2010/main" val="23457393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31D68B9-53D1-4514-8C33-198A07A7E25B}"/>
              </a:ext>
            </a:extLst>
          </p:cNvPr>
          <p:cNvSpPr>
            <a:spLocks noGrp="1"/>
          </p:cNvSpPr>
          <p:nvPr>
            <p:ph type="title"/>
          </p:nvPr>
        </p:nvSpPr>
        <p:spPr>
          <a:xfrm>
            <a:off x="839788" y="365125"/>
            <a:ext cx="10515600" cy="1325563"/>
          </a:xfrm>
        </p:spPr>
        <p:txBody>
          <a:bodyPr/>
          <a:lstStyle/>
          <a:p>
            <a:r>
              <a:rPr lang="cs-CZ"/>
              <a:t>Kliknutím lze upravit styl.</a:t>
            </a:r>
          </a:p>
        </p:txBody>
      </p:sp>
      <p:sp>
        <p:nvSpPr>
          <p:cNvPr id="3" name="Zástupný text 2">
            <a:extLst>
              <a:ext uri="{FF2B5EF4-FFF2-40B4-BE49-F238E27FC236}">
                <a16:creationId xmlns:a16="http://schemas.microsoft.com/office/drawing/2014/main" id="{2D0F2E98-853E-4910-921C-D1A2BC90C8A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Zástupný obsah 3">
            <a:extLst>
              <a:ext uri="{FF2B5EF4-FFF2-40B4-BE49-F238E27FC236}">
                <a16:creationId xmlns:a16="http://schemas.microsoft.com/office/drawing/2014/main" id="{E5235A50-0760-418F-91F7-5440DF6819D1}"/>
              </a:ext>
            </a:extLst>
          </p:cNvPr>
          <p:cNvSpPr>
            <a:spLocks noGrp="1"/>
          </p:cNvSpPr>
          <p:nvPr>
            <p:ph sz="half" idx="2"/>
          </p:nvPr>
        </p:nvSpPr>
        <p:spPr>
          <a:xfrm>
            <a:off x="839788" y="2505075"/>
            <a:ext cx="5157787"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text 4">
            <a:extLst>
              <a:ext uri="{FF2B5EF4-FFF2-40B4-BE49-F238E27FC236}">
                <a16:creationId xmlns:a16="http://schemas.microsoft.com/office/drawing/2014/main" id="{6FDCB37E-4BF2-4FAF-8B4E-7C50CDFA2AD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Zástupný obsah 5">
            <a:extLst>
              <a:ext uri="{FF2B5EF4-FFF2-40B4-BE49-F238E27FC236}">
                <a16:creationId xmlns:a16="http://schemas.microsoft.com/office/drawing/2014/main" id="{6CA63823-47B2-40FE-BC71-A0F55ECE2AF8}"/>
              </a:ext>
            </a:extLst>
          </p:cNvPr>
          <p:cNvSpPr>
            <a:spLocks noGrp="1"/>
          </p:cNvSpPr>
          <p:nvPr>
            <p:ph sz="quarter" idx="4"/>
          </p:nvPr>
        </p:nvSpPr>
        <p:spPr>
          <a:xfrm>
            <a:off x="6172200" y="2505075"/>
            <a:ext cx="5183188"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a:extLst>
              <a:ext uri="{FF2B5EF4-FFF2-40B4-BE49-F238E27FC236}">
                <a16:creationId xmlns:a16="http://schemas.microsoft.com/office/drawing/2014/main" id="{CC1CEB68-3D52-4153-B57D-96E602B71DB5}"/>
              </a:ext>
            </a:extLst>
          </p:cNvPr>
          <p:cNvSpPr>
            <a:spLocks noGrp="1"/>
          </p:cNvSpPr>
          <p:nvPr>
            <p:ph type="dt" sz="half" idx="10"/>
          </p:nvPr>
        </p:nvSpPr>
        <p:spPr/>
        <p:txBody>
          <a:bodyPr/>
          <a:lstStyle/>
          <a:p>
            <a:fld id="{DE296068-2B2C-498B-B57D-ED9714B2082F}" type="datetimeFigureOut">
              <a:rPr lang="cs-CZ" smtClean="0"/>
              <a:t>21.04.2022</a:t>
            </a:fld>
            <a:endParaRPr lang="cs-CZ"/>
          </a:p>
        </p:txBody>
      </p:sp>
      <p:sp>
        <p:nvSpPr>
          <p:cNvPr id="8" name="Zástupný symbol pro zápatí 7">
            <a:extLst>
              <a:ext uri="{FF2B5EF4-FFF2-40B4-BE49-F238E27FC236}">
                <a16:creationId xmlns:a16="http://schemas.microsoft.com/office/drawing/2014/main" id="{F725F9D2-8317-4F60-A9A3-C6DE46486B54}"/>
              </a:ext>
            </a:extLst>
          </p:cNvPr>
          <p:cNvSpPr>
            <a:spLocks noGrp="1"/>
          </p:cNvSpPr>
          <p:nvPr>
            <p:ph type="ftr" sz="quarter" idx="11"/>
          </p:nvPr>
        </p:nvSpPr>
        <p:spPr/>
        <p:txBody>
          <a:bodyPr/>
          <a:lstStyle/>
          <a:p>
            <a:endParaRPr lang="cs-CZ"/>
          </a:p>
        </p:txBody>
      </p:sp>
      <p:sp>
        <p:nvSpPr>
          <p:cNvPr id="9" name="Zástupný symbol pro číslo snímku 8">
            <a:extLst>
              <a:ext uri="{FF2B5EF4-FFF2-40B4-BE49-F238E27FC236}">
                <a16:creationId xmlns:a16="http://schemas.microsoft.com/office/drawing/2014/main" id="{045B2F3B-0734-4611-9811-951DC5BBA2FE}"/>
              </a:ext>
            </a:extLst>
          </p:cNvPr>
          <p:cNvSpPr>
            <a:spLocks noGrp="1"/>
          </p:cNvSpPr>
          <p:nvPr>
            <p:ph type="sldNum" sz="quarter" idx="12"/>
          </p:nvPr>
        </p:nvSpPr>
        <p:spPr/>
        <p:txBody>
          <a:bodyPr/>
          <a:lstStyle/>
          <a:p>
            <a:fld id="{8B7DDA67-0B94-46B9-B27B-6735431B91AA}" type="slidenum">
              <a:rPr lang="cs-CZ" smtClean="0"/>
              <a:t>‹#›</a:t>
            </a:fld>
            <a:endParaRPr lang="cs-CZ"/>
          </a:p>
        </p:txBody>
      </p:sp>
    </p:spTree>
    <p:extLst>
      <p:ext uri="{BB962C8B-B14F-4D97-AF65-F5344CB8AC3E}">
        <p14:creationId xmlns:p14="http://schemas.microsoft.com/office/powerpoint/2010/main" val="1794797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A29CD16-5C1C-4AAE-A34A-A22F0F8FB7ED}"/>
              </a:ext>
            </a:extLst>
          </p:cNvPr>
          <p:cNvSpPr>
            <a:spLocks noGrp="1"/>
          </p:cNvSpPr>
          <p:nvPr>
            <p:ph type="title"/>
          </p:nvPr>
        </p:nvSpPr>
        <p:spPr/>
        <p:txBody>
          <a:bodyPr/>
          <a:lstStyle/>
          <a:p>
            <a:r>
              <a:rPr lang="cs-CZ"/>
              <a:t>Kliknutím lze upravit styl.</a:t>
            </a:r>
          </a:p>
        </p:txBody>
      </p:sp>
      <p:sp>
        <p:nvSpPr>
          <p:cNvPr id="3" name="Zástupný symbol pro datum 2">
            <a:extLst>
              <a:ext uri="{FF2B5EF4-FFF2-40B4-BE49-F238E27FC236}">
                <a16:creationId xmlns:a16="http://schemas.microsoft.com/office/drawing/2014/main" id="{A0651D72-B9A0-4EDE-BF27-13A4FFB1629B}"/>
              </a:ext>
            </a:extLst>
          </p:cNvPr>
          <p:cNvSpPr>
            <a:spLocks noGrp="1"/>
          </p:cNvSpPr>
          <p:nvPr>
            <p:ph type="dt" sz="half" idx="10"/>
          </p:nvPr>
        </p:nvSpPr>
        <p:spPr/>
        <p:txBody>
          <a:bodyPr/>
          <a:lstStyle/>
          <a:p>
            <a:fld id="{DE296068-2B2C-498B-B57D-ED9714B2082F}" type="datetimeFigureOut">
              <a:rPr lang="cs-CZ" smtClean="0"/>
              <a:t>21.04.2022</a:t>
            </a:fld>
            <a:endParaRPr lang="cs-CZ"/>
          </a:p>
        </p:txBody>
      </p:sp>
      <p:sp>
        <p:nvSpPr>
          <p:cNvPr id="4" name="Zástupný symbol pro zápatí 3">
            <a:extLst>
              <a:ext uri="{FF2B5EF4-FFF2-40B4-BE49-F238E27FC236}">
                <a16:creationId xmlns:a16="http://schemas.microsoft.com/office/drawing/2014/main" id="{9DE48E17-5B05-4B72-AB71-FF8A7038837F}"/>
              </a:ext>
            </a:extLst>
          </p:cNvPr>
          <p:cNvSpPr>
            <a:spLocks noGrp="1"/>
          </p:cNvSpPr>
          <p:nvPr>
            <p:ph type="ftr" sz="quarter" idx="11"/>
          </p:nvPr>
        </p:nvSpPr>
        <p:spPr/>
        <p:txBody>
          <a:bodyPr/>
          <a:lstStyle/>
          <a:p>
            <a:endParaRPr lang="cs-CZ"/>
          </a:p>
        </p:txBody>
      </p:sp>
      <p:sp>
        <p:nvSpPr>
          <p:cNvPr id="5" name="Zástupný symbol pro číslo snímku 4">
            <a:extLst>
              <a:ext uri="{FF2B5EF4-FFF2-40B4-BE49-F238E27FC236}">
                <a16:creationId xmlns:a16="http://schemas.microsoft.com/office/drawing/2014/main" id="{BEF91EFC-38DB-4172-A4AC-49A10DDFAA0C}"/>
              </a:ext>
            </a:extLst>
          </p:cNvPr>
          <p:cNvSpPr>
            <a:spLocks noGrp="1"/>
          </p:cNvSpPr>
          <p:nvPr>
            <p:ph type="sldNum" sz="quarter" idx="12"/>
          </p:nvPr>
        </p:nvSpPr>
        <p:spPr/>
        <p:txBody>
          <a:bodyPr/>
          <a:lstStyle/>
          <a:p>
            <a:fld id="{8B7DDA67-0B94-46B9-B27B-6735431B91AA}" type="slidenum">
              <a:rPr lang="cs-CZ" smtClean="0"/>
              <a:t>‹#›</a:t>
            </a:fld>
            <a:endParaRPr lang="cs-CZ"/>
          </a:p>
        </p:txBody>
      </p:sp>
    </p:spTree>
    <p:extLst>
      <p:ext uri="{BB962C8B-B14F-4D97-AF65-F5344CB8AC3E}">
        <p14:creationId xmlns:p14="http://schemas.microsoft.com/office/powerpoint/2010/main" val="11638464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a:extLst>
              <a:ext uri="{FF2B5EF4-FFF2-40B4-BE49-F238E27FC236}">
                <a16:creationId xmlns:a16="http://schemas.microsoft.com/office/drawing/2014/main" id="{4F4C367E-D4B0-484E-B5BC-528FF44C1A25}"/>
              </a:ext>
            </a:extLst>
          </p:cNvPr>
          <p:cNvSpPr>
            <a:spLocks noGrp="1"/>
          </p:cNvSpPr>
          <p:nvPr>
            <p:ph type="dt" sz="half" idx="10"/>
          </p:nvPr>
        </p:nvSpPr>
        <p:spPr/>
        <p:txBody>
          <a:bodyPr/>
          <a:lstStyle/>
          <a:p>
            <a:fld id="{DE296068-2B2C-498B-B57D-ED9714B2082F}" type="datetimeFigureOut">
              <a:rPr lang="cs-CZ" smtClean="0"/>
              <a:t>21.04.2022</a:t>
            </a:fld>
            <a:endParaRPr lang="cs-CZ"/>
          </a:p>
        </p:txBody>
      </p:sp>
      <p:sp>
        <p:nvSpPr>
          <p:cNvPr id="3" name="Zástupný symbol pro zápatí 2">
            <a:extLst>
              <a:ext uri="{FF2B5EF4-FFF2-40B4-BE49-F238E27FC236}">
                <a16:creationId xmlns:a16="http://schemas.microsoft.com/office/drawing/2014/main" id="{E8282D6C-BFB6-4647-BF4E-13A21900F300}"/>
              </a:ext>
            </a:extLst>
          </p:cNvPr>
          <p:cNvSpPr>
            <a:spLocks noGrp="1"/>
          </p:cNvSpPr>
          <p:nvPr>
            <p:ph type="ftr" sz="quarter" idx="11"/>
          </p:nvPr>
        </p:nvSpPr>
        <p:spPr/>
        <p:txBody>
          <a:bodyPr/>
          <a:lstStyle/>
          <a:p>
            <a:endParaRPr lang="cs-CZ"/>
          </a:p>
        </p:txBody>
      </p:sp>
      <p:sp>
        <p:nvSpPr>
          <p:cNvPr id="4" name="Zástupný symbol pro číslo snímku 3">
            <a:extLst>
              <a:ext uri="{FF2B5EF4-FFF2-40B4-BE49-F238E27FC236}">
                <a16:creationId xmlns:a16="http://schemas.microsoft.com/office/drawing/2014/main" id="{6E69DDE8-6101-45D5-8042-06A4877FEED7}"/>
              </a:ext>
            </a:extLst>
          </p:cNvPr>
          <p:cNvSpPr>
            <a:spLocks noGrp="1"/>
          </p:cNvSpPr>
          <p:nvPr>
            <p:ph type="sldNum" sz="quarter" idx="12"/>
          </p:nvPr>
        </p:nvSpPr>
        <p:spPr/>
        <p:txBody>
          <a:bodyPr/>
          <a:lstStyle/>
          <a:p>
            <a:fld id="{8B7DDA67-0B94-46B9-B27B-6735431B91AA}" type="slidenum">
              <a:rPr lang="cs-CZ" smtClean="0"/>
              <a:t>‹#›</a:t>
            </a:fld>
            <a:endParaRPr lang="cs-CZ"/>
          </a:p>
        </p:txBody>
      </p:sp>
    </p:spTree>
    <p:extLst>
      <p:ext uri="{BB962C8B-B14F-4D97-AF65-F5344CB8AC3E}">
        <p14:creationId xmlns:p14="http://schemas.microsoft.com/office/powerpoint/2010/main" val="17005159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61B40AA-9337-447D-9DF7-D43946C13CD0}"/>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obsah 2">
            <a:extLst>
              <a:ext uri="{FF2B5EF4-FFF2-40B4-BE49-F238E27FC236}">
                <a16:creationId xmlns:a16="http://schemas.microsoft.com/office/drawing/2014/main" id="{0743E0A7-57D3-4EE5-B671-177CFAB7414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text 3">
            <a:extLst>
              <a:ext uri="{FF2B5EF4-FFF2-40B4-BE49-F238E27FC236}">
                <a16:creationId xmlns:a16="http://schemas.microsoft.com/office/drawing/2014/main" id="{63928131-EDD7-4B0A-8A01-6F5B6D26CC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B23BD215-28A1-438C-81BD-E9D02F87A499}"/>
              </a:ext>
            </a:extLst>
          </p:cNvPr>
          <p:cNvSpPr>
            <a:spLocks noGrp="1"/>
          </p:cNvSpPr>
          <p:nvPr>
            <p:ph type="dt" sz="half" idx="10"/>
          </p:nvPr>
        </p:nvSpPr>
        <p:spPr/>
        <p:txBody>
          <a:bodyPr/>
          <a:lstStyle/>
          <a:p>
            <a:fld id="{DE296068-2B2C-498B-B57D-ED9714B2082F}" type="datetimeFigureOut">
              <a:rPr lang="cs-CZ" smtClean="0"/>
              <a:t>21.04.2022</a:t>
            </a:fld>
            <a:endParaRPr lang="cs-CZ"/>
          </a:p>
        </p:txBody>
      </p:sp>
      <p:sp>
        <p:nvSpPr>
          <p:cNvPr id="6" name="Zástupný symbol pro zápatí 5">
            <a:extLst>
              <a:ext uri="{FF2B5EF4-FFF2-40B4-BE49-F238E27FC236}">
                <a16:creationId xmlns:a16="http://schemas.microsoft.com/office/drawing/2014/main" id="{E4D35D53-6675-4E08-B8BC-584A91F3796B}"/>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ADF8F4B7-AA9C-41E3-B17F-F7881F860425}"/>
              </a:ext>
            </a:extLst>
          </p:cNvPr>
          <p:cNvSpPr>
            <a:spLocks noGrp="1"/>
          </p:cNvSpPr>
          <p:nvPr>
            <p:ph type="sldNum" sz="quarter" idx="12"/>
          </p:nvPr>
        </p:nvSpPr>
        <p:spPr/>
        <p:txBody>
          <a:bodyPr/>
          <a:lstStyle/>
          <a:p>
            <a:fld id="{8B7DDA67-0B94-46B9-B27B-6735431B91AA}" type="slidenum">
              <a:rPr lang="cs-CZ" smtClean="0"/>
              <a:t>‹#›</a:t>
            </a:fld>
            <a:endParaRPr lang="cs-CZ"/>
          </a:p>
        </p:txBody>
      </p:sp>
    </p:spTree>
    <p:extLst>
      <p:ext uri="{BB962C8B-B14F-4D97-AF65-F5344CB8AC3E}">
        <p14:creationId xmlns:p14="http://schemas.microsoft.com/office/powerpoint/2010/main" val="21154330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2DF0350-F1DE-4E6F-B6B2-0F68274565FD}"/>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obrázku 2">
            <a:extLst>
              <a:ext uri="{FF2B5EF4-FFF2-40B4-BE49-F238E27FC236}">
                <a16:creationId xmlns:a16="http://schemas.microsoft.com/office/drawing/2014/main" id="{5F7465A3-2FD9-407D-8353-133F6267CCA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text 3">
            <a:extLst>
              <a:ext uri="{FF2B5EF4-FFF2-40B4-BE49-F238E27FC236}">
                <a16:creationId xmlns:a16="http://schemas.microsoft.com/office/drawing/2014/main" id="{2EC03ECD-6FEF-4255-B2AB-C6A4AAA7803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6FD4A6C0-DE7B-43C3-BE00-793681276F21}"/>
              </a:ext>
            </a:extLst>
          </p:cNvPr>
          <p:cNvSpPr>
            <a:spLocks noGrp="1"/>
          </p:cNvSpPr>
          <p:nvPr>
            <p:ph type="dt" sz="half" idx="10"/>
          </p:nvPr>
        </p:nvSpPr>
        <p:spPr/>
        <p:txBody>
          <a:bodyPr/>
          <a:lstStyle/>
          <a:p>
            <a:fld id="{DE296068-2B2C-498B-B57D-ED9714B2082F}" type="datetimeFigureOut">
              <a:rPr lang="cs-CZ" smtClean="0"/>
              <a:t>21.04.2022</a:t>
            </a:fld>
            <a:endParaRPr lang="cs-CZ"/>
          </a:p>
        </p:txBody>
      </p:sp>
      <p:sp>
        <p:nvSpPr>
          <p:cNvPr id="6" name="Zástupný symbol pro zápatí 5">
            <a:extLst>
              <a:ext uri="{FF2B5EF4-FFF2-40B4-BE49-F238E27FC236}">
                <a16:creationId xmlns:a16="http://schemas.microsoft.com/office/drawing/2014/main" id="{E07E6225-4CE9-4570-9D2A-202E76002CB7}"/>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D6546B69-E3CE-45C3-9247-3FA32DE6735D}"/>
              </a:ext>
            </a:extLst>
          </p:cNvPr>
          <p:cNvSpPr>
            <a:spLocks noGrp="1"/>
          </p:cNvSpPr>
          <p:nvPr>
            <p:ph type="sldNum" sz="quarter" idx="12"/>
          </p:nvPr>
        </p:nvSpPr>
        <p:spPr/>
        <p:txBody>
          <a:bodyPr/>
          <a:lstStyle/>
          <a:p>
            <a:fld id="{8B7DDA67-0B94-46B9-B27B-6735431B91AA}" type="slidenum">
              <a:rPr lang="cs-CZ" smtClean="0"/>
              <a:t>‹#›</a:t>
            </a:fld>
            <a:endParaRPr lang="cs-CZ"/>
          </a:p>
        </p:txBody>
      </p:sp>
    </p:spTree>
    <p:extLst>
      <p:ext uri="{BB962C8B-B14F-4D97-AF65-F5344CB8AC3E}">
        <p14:creationId xmlns:p14="http://schemas.microsoft.com/office/powerpoint/2010/main" val="42812889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nadpis 1">
            <a:extLst>
              <a:ext uri="{FF2B5EF4-FFF2-40B4-BE49-F238E27FC236}">
                <a16:creationId xmlns:a16="http://schemas.microsoft.com/office/drawing/2014/main" id="{879858BF-699A-4832-AAA6-AF4377CED8C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p>
        </p:txBody>
      </p:sp>
      <p:sp>
        <p:nvSpPr>
          <p:cNvPr id="3" name="Zástupný text 2">
            <a:extLst>
              <a:ext uri="{FF2B5EF4-FFF2-40B4-BE49-F238E27FC236}">
                <a16:creationId xmlns:a16="http://schemas.microsoft.com/office/drawing/2014/main" id="{24AF6CDE-FE4B-4B58-9E4F-EDE9726102C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F4374380-E155-4320-9E8A-A90BA36DE53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296068-2B2C-498B-B57D-ED9714B2082F}" type="datetimeFigureOut">
              <a:rPr lang="cs-CZ" smtClean="0"/>
              <a:t>21.04.2022</a:t>
            </a:fld>
            <a:endParaRPr lang="cs-CZ"/>
          </a:p>
        </p:txBody>
      </p:sp>
      <p:sp>
        <p:nvSpPr>
          <p:cNvPr id="5" name="Zástupný symbol pro zápatí 4">
            <a:extLst>
              <a:ext uri="{FF2B5EF4-FFF2-40B4-BE49-F238E27FC236}">
                <a16:creationId xmlns:a16="http://schemas.microsoft.com/office/drawing/2014/main" id="{97CA2BE8-B1E4-447A-811F-6FF02D40BB8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a:extLst>
              <a:ext uri="{FF2B5EF4-FFF2-40B4-BE49-F238E27FC236}">
                <a16:creationId xmlns:a16="http://schemas.microsoft.com/office/drawing/2014/main" id="{4A2F3D5C-D258-4FF6-98E6-BBA4C5EA08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7DDA67-0B94-46B9-B27B-6735431B91AA}" type="slidenum">
              <a:rPr lang="cs-CZ" smtClean="0"/>
              <a:t>‹#›</a:t>
            </a:fld>
            <a:endParaRPr lang="cs-CZ"/>
          </a:p>
        </p:txBody>
      </p:sp>
    </p:spTree>
    <p:extLst>
      <p:ext uri="{BB962C8B-B14F-4D97-AF65-F5344CB8AC3E}">
        <p14:creationId xmlns:p14="http://schemas.microsoft.com/office/powerpoint/2010/main" val="25086913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svkkl.cz/en/ctenar/clanek/1116" TargetMode="External"/><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0.jp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hyperlink" Target="https://www.hoopladigital.com/"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hyperlink" Target="https://www.kfbz.cz/mediateka-hudba-mluvene-slovo-ve-streamu"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hyperlink" Target="https://www.svkkl.cz/en/ctenar/clanek/1571"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hyperlink" Target="https://duha.mzk.cz/clanky/pravni-poradna-pujcovani-audioknih"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hyperlink" Target="https://www.knihovnatabor.cz/audioknihy#/"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hyperlink" Target="https://www.ktn.cz/netdoc"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www.sckn.cz/zpravy-o-ceskem-kniznim-trhu/" TargetMode="External"/><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hyperlink" Target="https://novyfonograf.cz/"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22.png"/></Relationships>
</file>

<file path=ppt/slides/_rels/slide27.xml.rels><?xml version="1.0" encoding="UTF-8" standalone="yes"?>
<Relationships xmlns="http://schemas.openxmlformats.org/package/2006/relationships"><Relationship Id="rId3" Type="http://schemas.openxmlformats.org/officeDocument/2006/relationships/hyperlink" Target="https://musicbrainz.org/"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hyperlink" Target="https://dunya.compmusic.upf.edu/" TargetMode="External"/><Relationship Id="rId5" Type="http://schemas.openxmlformats.org/officeDocument/2006/relationships/hyperlink" Target="http://cmc.blog.musiclibraryassoc.org/" TargetMode="External"/><Relationship Id="rId4" Type="http://schemas.openxmlformats.org/officeDocument/2006/relationships/hyperlink" Target="https://www.discogs.com/"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www.shazam.com/cs"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hyperlink" Target="https://www.midomi.com/"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hyperlink" Target="https://sounds.bl.uk/" TargetMode="External"/><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cylinders.library.ucsb.edu/playlists.php" TargetMode="Externa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mediathek.slub-dresden.de/" TargetMode="Externa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s://www.library.ucsb.edu/special-collections/performing-arts/victor" TargetMode="Externa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www.loc.gov/collections/national-jukebox/about-this-collection/" TargetMode="Externa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s://opac.rism.info/main-menu-/kachelmenu" TargetMode="Externa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0.jpg"/><Relationship Id="rId7" Type="http://schemas.openxmlformats.org/officeDocument/2006/relationships/image" Target="../media/image33.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32.png"/><Relationship Id="rId4" Type="http://schemas.openxmlformats.org/officeDocument/2006/relationships/image" Target="../media/image31.png"/></Relationships>
</file>

<file path=ppt/slides/_rels/slide39.xml.rels><?xml version="1.0" encoding="UTF-8" standalone="yes"?>
<Relationships xmlns="http://schemas.openxmlformats.org/package/2006/relationships"><Relationship Id="rId3" Type="http://schemas.openxmlformats.org/officeDocument/2006/relationships/hyperlink" Target="https://ikaros.cz/seminar-audiovizualni-dila-dvd-v-knihovnach-%E2%80%93-moznosti-a-perspektiva"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5.jpg"/><Relationship Id="rId4" Type="http://schemas.openxmlformats.org/officeDocument/2006/relationships/hyperlink" Target="https://svkkl.cz/ctenar/clanek/1926"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8.png"/><Relationship Id="rId4" Type="http://schemas.openxmlformats.org/officeDocument/2006/relationships/hyperlink" Target="https://www.sciencemag.org/news/2021/01/scientists-program-living-bacteria-store-data" TargetMode="External"/></Relationships>
</file>

<file path=ppt/slides/_rels/slide43.xml.rels><?xml version="1.0" encoding="UTF-8" standalone="yes"?>
<Relationships xmlns="http://schemas.openxmlformats.org/package/2006/relationships"><Relationship Id="rId3" Type="http://schemas.openxmlformats.org/officeDocument/2006/relationships/hyperlink" Target="https://www.kanopy.com/" TargetMode="External"/><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hyperlink" Target="https://www.hoopladigital.com/browse/movie/popular?page=1"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4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hyperlink" Target="https://promitejity.cz/" TargetMode="External"/><Relationship Id="rId7" Type="http://schemas.openxmlformats.org/officeDocument/2006/relationships/hyperlink" Target="https://www.artekinofestival.com/film-month/all-good-children?now=1" TargetMode="External"/><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hyperlink" Target="https://www.youtube.com/user/KoreanFilm" TargetMode="External"/><Relationship Id="rId5" Type="http://schemas.openxmlformats.org/officeDocument/2006/relationships/hyperlink" Target="https://www.nfb.ca/" TargetMode="External"/><Relationship Id="rId4" Type="http://schemas.openxmlformats.org/officeDocument/2006/relationships/hyperlink" Target="https://www.youtube.com/channel/UCYaOg_rguYLsHrz2IjlvnGQ" TargetMode="External"/></Relationships>
</file>

<file path=ppt/slides/_rels/slide48.xml.rels><?xml version="1.0" encoding="UTF-8" standalone="yes"?>
<Relationships xmlns="http://schemas.openxmlformats.org/package/2006/relationships"><Relationship Id="rId8" Type="http://schemas.openxmlformats.org/officeDocument/2006/relationships/hyperlink" Target="https://circulatingideas.com/podcasts-of-interest/" TargetMode="External"/><Relationship Id="rId3" Type="http://schemas.openxmlformats.org/officeDocument/2006/relationships/hyperlink" Target="https://soundcloud.com/dewey-decibel-703453552" TargetMode="External"/><Relationship Id="rId7" Type="http://schemas.openxmlformats.org/officeDocument/2006/relationships/hyperlink" Target="http://www.bannedlibrary.com/" TargetMode="External"/><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hyperlink" Target="https://circulatingideas.com/" TargetMode="External"/><Relationship Id="rId5" Type="http://schemas.openxmlformats.org/officeDocument/2006/relationships/hyperlink" Target="https://podcasts.apple.com/ie/podcast/librarians-aloud/id1203773906?mt=2" TargetMode="External"/><Relationship Id="rId4" Type="http://schemas.openxmlformats.org/officeDocument/2006/relationships/hyperlink" Target="https://www.nypl.org/voices/blogs/blog-channels/librarian-is-in"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www.knihovnahk.cz/pro-verejnost/pujcovny/hudebni-oddeleni/adresar-hudebnich-knihoven"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hyperlink" Target="https://www.nkp.cz/sbirky/podle-typu-dokumentu/zvukove-dokumenty" TargetMode="External"/><Relationship Id="rId7" Type="http://schemas.openxmlformats.org/officeDocument/2006/relationships/image" Target="../media/image6.jp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5.png"/><Relationship Id="rId4" Type="http://schemas.openxmlformats.org/officeDocument/2006/relationships/hyperlink" Target="https://knir.cz/pro-slabozrake/zvukove-dokumenty/" TargetMode="External"/><Relationship Id="rId9"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www.svkkl.cz/en/ctenar/clanek/1116"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hyperlink" Target="https://ipk.nkp.cz/docs/zvukove/zvukove-zaznamy-2018/view"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90D6D20-2F4E-4486-80A0-0CE2D8F2C7AA}"/>
              </a:ext>
            </a:extLst>
          </p:cNvPr>
          <p:cNvSpPr>
            <a:spLocks noGrp="1"/>
          </p:cNvSpPr>
          <p:nvPr>
            <p:ph type="ctrTitle"/>
          </p:nvPr>
        </p:nvSpPr>
        <p:spPr>
          <a:xfrm>
            <a:off x="1524000" y="1637268"/>
            <a:ext cx="9144000" cy="2011454"/>
          </a:xfrm>
        </p:spPr>
        <p:txBody>
          <a:bodyPr>
            <a:normAutofit/>
          </a:bodyPr>
          <a:lstStyle/>
          <a:p>
            <a:r>
              <a:rPr lang="cs-CZ" dirty="0"/>
              <a:t>Informační </a:t>
            </a:r>
            <a:br>
              <a:rPr lang="cs-CZ" dirty="0"/>
            </a:br>
            <a:r>
              <a:rPr lang="cs-CZ" dirty="0"/>
              <a:t>prameny a fondy</a:t>
            </a:r>
          </a:p>
        </p:txBody>
      </p:sp>
      <p:sp>
        <p:nvSpPr>
          <p:cNvPr id="3" name="Podnadpis 2">
            <a:extLst>
              <a:ext uri="{FF2B5EF4-FFF2-40B4-BE49-F238E27FC236}">
                <a16:creationId xmlns:a16="http://schemas.microsoft.com/office/drawing/2014/main" id="{ED7B73D7-7718-4864-83BF-4A4A630DA977}"/>
              </a:ext>
            </a:extLst>
          </p:cNvPr>
          <p:cNvSpPr>
            <a:spLocks noGrp="1"/>
          </p:cNvSpPr>
          <p:nvPr>
            <p:ph type="subTitle" idx="1"/>
          </p:nvPr>
        </p:nvSpPr>
        <p:spPr>
          <a:xfrm>
            <a:off x="1524000" y="5220732"/>
            <a:ext cx="9144000" cy="915958"/>
          </a:xfrm>
        </p:spPr>
        <p:txBody>
          <a:bodyPr/>
          <a:lstStyle/>
          <a:p>
            <a:r>
              <a:rPr lang="cs-CZ" dirty="0"/>
              <a:t>Zvukové a audiovizuální dokumenty</a:t>
            </a:r>
          </a:p>
          <a:p>
            <a:r>
              <a:rPr lang="cs-CZ" dirty="0"/>
              <a:t>22. 4. 2021</a:t>
            </a:r>
          </a:p>
        </p:txBody>
      </p:sp>
    </p:spTree>
    <p:extLst>
      <p:ext uri="{BB962C8B-B14F-4D97-AF65-F5344CB8AC3E}">
        <p14:creationId xmlns:p14="http://schemas.microsoft.com/office/powerpoint/2010/main" val="12182344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ázek 5" descr="Graf na obrázku ukazuje vývoj půjčování zvukových záznamů v českých knihovnách. Zatímco v roce 2003 to bylo kolem dvou a čtvrt milionu výpůjček, v roce 2013 to postupně kleslo až na něco málo přes milion. Od roku 2013 do roku 2016 se pak půjčování těchto typů dokumentů udržuje stabilně něco málo nad milionem výpůjček za rok.">
            <a:hlinkClick r:id="rId3"/>
            <a:extLst>
              <a:ext uri="{FF2B5EF4-FFF2-40B4-BE49-F238E27FC236}">
                <a16:creationId xmlns:a16="http://schemas.microsoft.com/office/drawing/2014/main" id="{3484A70F-4432-4437-B57B-8376BB0297DA}"/>
              </a:ext>
            </a:extLst>
          </p:cNvPr>
          <p:cNvPicPr>
            <a:picLocks noChangeAspect="1"/>
          </p:cNvPicPr>
          <p:nvPr/>
        </p:nvPicPr>
        <p:blipFill rotWithShape="1">
          <a:blip r:embed="rId4">
            <a:extLst>
              <a:ext uri="{28A0092B-C50C-407E-A947-70E740481C1C}">
                <a14:useLocalDpi xmlns:a14="http://schemas.microsoft.com/office/drawing/2010/main" val="0"/>
              </a:ext>
            </a:extLst>
          </a:blip>
          <a:srcRect l="9571"/>
          <a:stretch/>
        </p:blipFill>
        <p:spPr>
          <a:xfrm>
            <a:off x="2090672" y="1236518"/>
            <a:ext cx="8010656" cy="438496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857621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Snímek článku z webu na téma Spotify pro knihovny, využitý jako ilustrace k otázce položené na tomto snímku: proč ten fond vlastně máme?">
            <a:extLst>
              <a:ext uri="{FF2B5EF4-FFF2-40B4-BE49-F238E27FC236}">
                <a16:creationId xmlns:a16="http://schemas.microsoft.com/office/drawing/2014/main" id="{488F7121-01C2-4422-83C7-1CBB6ED546B2}"/>
              </a:ext>
            </a:extLst>
          </p:cNvPr>
          <p:cNvPicPr>
            <a:picLocks noChangeAspect="1"/>
          </p:cNvPicPr>
          <p:nvPr/>
        </p:nvPicPr>
        <p:blipFill>
          <a:blip r:embed="rId3"/>
          <a:stretch>
            <a:fillRect/>
          </a:stretch>
        </p:blipFill>
        <p:spPr>
          <a:xfrm>
            <a:off x="1626580" y="233553"/>
            <a:ext cx="7135092" cy="6390894"/>
          </a:xfrm>
          <a:prstGeom prst="rect">
            <a:avLst/>
          </a:prstGeom>
        </p:spPr>
      </p:pic>
      <p:sp>
        <p:nvSpPr>
          <p:cNvPr id="3" name="TextovéPole 2">
            <a:extLst>
              <a:ext uri="{FF2B5EF4-FFF2-40B4-BE49-F238E27FC236}">
                <a16:creationId xmlns:a16="http://schemas.microsoft.com/office/drawing/2014/main" id="{41701D8D-95F9-4CD3-9E87-86A6BCCE57D8}"/>
              </a:ext>
            </a:extLst>
          </p:cNvPr>
          <p:cNvSpPr txBox="1"/>
          <p:nvPr/>
        </p:nvSpPr>
        <p:spPr>
          <a:xfrm>
            <a:off x="8642960" y="3167038"/>
            <a:ext cx="1703540" cy="2062103"/>
          </a:xfrm>
          <a:prstGeom prst="rect">
            <a:avLst/>
          </a:prstGeom>
          <a:noFill/>
        </p:spPr>
        <p:txBody>
          <a:bodyPr wrap="square" rtlCol="0">
            <a:spAutoFit/>
          </a:bodyPr>
          <a:lstStyle/>
          <a:p>
            <a:r>
              <a:rPr lang="cs-CZ" sz="3200" b="1" dirty="0"/>
              <a:t>proč </a:t>
            </a:r>
            <a:r>
              <a:rPr lang="cs-CZ" sz="3200" dirty="0"/>
              <a:t>ten fond máme?</a:t>
            </a:r>
          </a:p>
        </p:txBody>
      </p:sp>
    </p:spTree>
    <p:extLst>
      <p:ext uri="{BB962C8B-B14F-4D97-AF65-F5344CB8AC3E}">
        <p14:creationId xmlns:p14="http://schemas.microsoft.com/office/powerpoint/2010/main" val="16822996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533D376-23B4-43A3-AA33-BE0306511E34}"/>
              </a:ext>
            </a:extLst>
          </p:cNvPr>
          <p:cNvSpPr>
            <a:spLocks noGrp="1"/>
          </p:cNvSpPr>
          <p:nvPr>
            <p:ph type="title"/>
          </p:nvPr>
        </p:nvSpPr>
        <p:spPr/>
        <p:txBody>
          <a:bodyPr/>
          <a:lstStyle/>
          <a:p>
            <a:r>
              <a:rPr lang="cs-CZ" dirty="0"/>
              <a:t>Streaming</a:t>
            </a:r>
          </a:p>
        </p:txBody>
      </p:sp>
      <p:sp>
        <p:nvSpPr>
          <p:cNvPr id="3" name="Zástupný obsah 2">
            <a:extLst>
              <a:ext uri="{FF2B5EF4-FFF2-40B4-BE49-F238E27FC236}">
                <a16:creationId xmlns:a16="http://schemas.microsoft.com/office/drawing/2014/main" id="{20CE923A-31A5-40E9-87D4-FF5E73EBDC5D}"/>
              </a:ext>
            </a:extLst>
          </p:cNvPr>
          <p:cNvSpPr>
            <a:spLocks noGrp="1"/>
          </p:cNvSpPr>
          <p:nvPr>
            <p:ph idx="1"/>
          </p:nvPr>
        </p:nvSpPr>
        <p:spPr/>
        <p:txBody>
          <a:bodyPr/>
          <a:lstStyle/>
          <a:p>
            <a:pPr>
              <a:lnSpc>
                <a:spcPct val="110000"/>
              </a:lnSpc>
            </a:pPr>
            <a:r>
              <a:rPr lang="cs-CZ" dirty="0"/>
              <a:t>většinou jako roční předplatné nebo </a:t>
            </a:r>
            <a:r>
              <a:rPr lang="cs-CZ" i="1" dirty="0" err="1"/>
              <a:t>pay</a:t>
            </a:r>
            <a:r>
              <a:rPr lang="cs-CZ" i="1" dirty="0"/>
              <a:t>-as-</a:t>
            </a:r>
            <a:r>
              <a:rPr lang="cs-CZ" i="1" dirty="0" err="1"/>
              <a:t>you</a:t>
            </a:r>
            <a:r>
              <a:rPr lang="cs-CZ" i="1" dirty="0"/>
              <a:t>-go</a:t>
            </a:r>
          </a:p>
          <a:p>
            <a:pPr>
              <a:lnSpc>
                <a:spcPct val="110000"/>
              </a:lnSpc>
            </a:pPr>
            <a:r>
              <a:rPr lang="cs-CZ" dirty="0"/>
              <a:t>obsah není tak široký jako na běžných platformách</a:t>
            </a:r>
          </a:p>
          <a:p>
            <a:pPr>
              <a:lnSpc>
                <a:spcPct val="110000"/>
              </a:lnSpc>
            </a:pPr>
            <a:r>
              <a:rPr lang="cs-CZ" dirty="0"/>
              <a:t>většinou platí omezení (hod./den, songů/měsíc)</a:t>
            </a:r>
          </a:p>
          <a:p>
            <a:pPr>
              <a:lnSpc>
                <a:spcPct val="110000"/>
              </a:lnSpc>
            </a:pPr>
            <a:endParaRPr lang="cs-CZ" dirty="0"/>
          </a:p>
          <a:p>
            <a:pPr marL="514350" indent="-514350">
              <a:lnSpc>
                <a:spcPct val="110000"/>
              </a:lnSpc>
              <a:buFont typeface="+mj-lt"/>
              <a:buAutoNum type="arabicPeriod"/>
            </a:pPr>
            <a:r>
              <a:rPr lang="cs-CZ" dirty="0">
                <a:hlinkClick r:id="rId3"/>
              </a:rPr>
              <a:t>Hoopla Digital</a:t>
            </a:r>
            <a:endParaRPr lang="cs-CZ" dirty="0"/>
          </a:p>
          <a:p>
            <a:pPr marL="514350" indent="-514350">
              <a:lnSpc>
                <a:spcPct val="110000"/>
              </a:lnSpc>
              <a:buFont typeface="+mj-lt"/>
              <a:buAutoNum type="arabicPeriod"/>
            </a:pPr>
            <a:r>
              <a:rPr lang="cs-CZ" dirty="0">
                <a:hlinkClick r:id="rId4"/>
              </a:rPr>
              <a:t>Knihovna Zlín</a:t>
            </a:r>
            <a:endParaRPr lang="cs-CZ" dirty="0"/>
          </a:p>
          <a:p>
            <a:endParaRPr lang="cs-CZ" dirty="0"/>
          </a:p>
        </p:txBody>
      </p:sp>
    </p:spTree>
    <p:extLst>
      <p:ext uri="{BB962C8B-B14F-4D97-AF65-F5344CB8AC3E}">
        <p14:creationId xmlns:p14="http://schemas.microsoft.com/office/powerpoint/2010/main" val="34187962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id="{99BFA82E-8B7A-4D50-8654-E694529C3671}"/>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11592" y="4425084"/>
            <a:ext cx="2084243" cy="2084243"/>
          </a:xfrm>
          <a:prstGeom prst="rect">
            <a:avLst/>
          </a:prstGeom>
        </p:spPr>
      </p:pic>
      <p:sp>
        <p:nvSpPr>
          <p:cNvPr id="8" name="TextovéPole 7">
            <a:extLst>
              <a:ext uri="{FF2B5EF4-FFF2-40B4-BE49-F238E27FC236}">
                <a16:creationId xmlns:a16="http://schemas.microsoft.com/office/drawing/2014/main" id="{7AD049E8-AE6E-43B5-95F3-68E83E880FC3}"/>
              </a:ext>
            </a:extLst>
          </p:cNvPr>
          <p:cNvSpPr txBox="1"/>
          <p:nvPr/>
        </p:nvSpPr>
        <p:spPr>
          <a:xfrm>
            <a:off x="678005" y="494001"/>
            <a:ext cx="5417995" cy="2700098"/>
          </a:xfrm>
          <a:prstGeom prst="rect">
            <a:avLst/>
          </a:prstGeom>
          <a:noFill/>
        </p:spPr>
        <p:txBody>
          <a:bodyPr wrap="square">
            <a:spAutoFit/>
          </a:bodyPr>
          <a:lstStyle/>
          <a:p>
            <a:pPr>
              <a:lnSpc>
                <a:spcPct val="120000"/>
              </a:lnSpc>
            </a:pPr>
            <a:r>
              <a:rPr lang="cs-CZ" sz="3600" dirty="0"/>
              <a:t>Má </a:t>
            </a:r>
            <a:r>
              <a:rPr lang="cs-CZ" sz="3600" u="sng" dirty="0"/>
              <a:t>veřejná</a:t>
            </a:r>
            <a:r>
              <a:rPr lang="cs-CZ" sz="3600" dirty="0"/>
              <a:t> knihovna zprostředkovávat </a:t>
            </a:r>
            <a:r>
              <a:rPr lang="cs-CZ" sz="3600" dirty="0">
                <a:latin typeface="+mj-lt"/>
              </a:rPr>
              <a:t>hudební streamingové platformy</a:t>
            </a:r>
            <a:r>
              <a:rPr lang="cs-CZ" sz="3600" dirty="0"/>
              <a:t> jako službu?</a:t>
            </a:r>
          </a:p>
        </p:txBody>
      </p:sp>
    </p:spTree>
    <p:extLst>
      <p:ext uri="{BB962C8B-B14F-4D97-AF65-F5344CB8AC3E}">
        <p14:creationId xmlns:p14="http://schemas.microsoft.com/office/powerpoint/2010/main" val="16285652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B42039E-8D02-4F33-8443-F7D2148E47B5}"/>
              </a:ext>
            </a:extLst>
          </p:cNvPr>
          <p:cNvSpPr txBox="1">
            <a:spLocks/>
          </p:cNvSpPr>
          <p:nvPr/>
        </p:nvSpPr>
        <p:spPr>
          <a:xfrm>
            <a:off x="1524000" y="5569527"/>
            <a:ext cx="9144000" cy="935184"/>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cs-CZ" dirty="0">
                <a:latin typeface="Work Sans Medium" panose="00000600000000000000" pitchFamily="2" charset="-18"/>
              </a:rPr>
              <a:t>Audioknihy</a:t>
            </a:r>
          </a:p>
        </p:txBody>
      </p:sp>
      <p:pic>
        <p:nvPicPr>
          <p:cNvPr id="6" name="Obrázek 5">
            <a:extLst>
              <a:ext uri="{FF2B5EF4-FFF2-40B4-BE49-F238E27FC236}">
                <a16:creationId xmlns:a16="http://schemas.microsoft.com/office/drawing/2014/main" id="{0278EB3B-45D8-4D26-8374-3F82466DEA59}"/>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4464" y="1101438"/>
            <a:ext cx="3595254" cy="3595254"/>
          </a:xfrm>
          <a:prstGeom prst="rect">
            <a:avLst/>
          </a:prstGeom>
        </p:spPr>
      </p:pic>
    </p:spTree>
    <p:extLst>
      <p:ext uri="{BB962C8B-B14F-4D97-AF65-F5344CB8AC3E}">
        <p14:creationId xmlns:p14="http://schemas.microsoft.com/office/powerpoint/2010/main" val="38380847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64D72A7E-94D2-4439-91BE-E4C100774FAB}"/>
              </a:ext>
            </a:extLst>
          </p:cNvPr>
          <p:cNvSpPr>
            <a:spLocks noGrp="1"/>
          </p:cNvSpPr>
          <p:nvPr>
            <p:ph idx="1"/>
          </p:nvPr>
        </p:nvSpPr>
        <p:spPr>
          <a:xfrm>
            <a:off x="838200" y="1963881"/>
            <a:ext cx="10515600" cy="5205846"/>
          </a:xfrm>
        </p:spPr>
        <p:txBody>
          <a:bodyPr>
            <a:normAutofit/>
          </a:bodyPr>
          <a:lstStyle/>
          <a:p>
            <a:pPr marL="0" indent="0">
              <a:lnSpc>
                <a:spcPct val="110000"/>
              </a:lnSpc>
              <a:buNone/>
            </a:pPr>
            <a:r>
              <a:rPr lang="cs-CZ" dirty="0"/>
              <a:t>„Silnou korelaci mezi porozuměním na základě poslechu a četby objevil výzkum již v roce 1985, když zaznamenal fakt, kdy skupina zkoumaných studentů byla schopna krátký testovací příběh shrnout se stejnou přesností nezávisle na tom, zda jej četli či poslouchali.“</a:t>
            </a:r>
          </a:p>
          <a:p>
            <a:pPr marL="0" indent="0">
              <a:lnSpc>
                <a:spcPct val="110000"/>
              </a:lnSpc>
              <a:buNone/>
            </a:pPr>
            <a:endParaRPr lang="cs-CZ" dirty="0"/>
          </a:p>
          <a:p>
            <a:pPr marL="0" indent="0">
              <a:lnSpc>
                <a:spcPct val="110000"/>
              </a:lnSpc>
              <a:buNone/>
            </a:pPr>
            <a:endParaRPr lang="cs-CZ" dirty="0"/>
          </a:p>
          <a:p>
            <a:pPr marL="0" indent="0">
              <a:lnSpc>
                <a:spcPct val="110000"/>
              </a:lnSpc>
              <a:buNone/>
            </a:pPr>
            <a:r>
              <a:rPr lang="cs-CZ" sz="1800" dirty="0">
                <a:hlinkClick r:id="rId3"/>
              </a:rPr>
              <a:t>https://www.svkkl.cz/en/ctenar/clanek/1571</a:t>
            </a:r>
            <a:endParaRPr lang="cs-CZ" sz="1800" dirty="0"/>
          </a:p>
          <a:p>
            <a:pPr marL="0" indent="0">
              <a:lnSpc>
                <a:spcPct val="110000"/>
              </a:lnSpc>
              <a:buNone/>
            </a:pPr>
            <a:endParaRPr lang="cs-CZ" dirty="0"/>
          </a:p>
        </p:txBody>
      </p:sp>
    </p:spTree>
    <p:extLst>
      <p:ext uri="{BB962C8B-B14F-4D97-AF65-F5344CB8AC3E}">
        <p14:creationId xmlns:p14="http://schemas.microsoft.com/office/powerpoint/2010/main" val="30657005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id="{99BFA82E-8B7A-4D50-8654-E694529C3671}"/>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11592" y="4425084"/>
            <a:ext cx="2084243" cy="2084243"/>
          </a:xfrm>
          <a:prstGeom prst="rect">
            <a:avLst/>
          </a:prstGeom>
        </p:spPr>
      </p:pic>
      <p:sp>
        <p:nvSpPr>
          <p:cNvPr id="8" name="TextovéPole 7">
            <a:extLst>
              <a:ext uri="{FF2B5EF4-FFF2-40B4-BE49-F238E27FC236}">
                <a16:creationId xmlns:a16="http://schemas.microsoft.com/office/drawing/2014/main" id="{7AD049E8-AE6E-43B5-95F3-68E83E880FC3}"/>
              </a:ext>
            </a:extLst>
          </p:cNvPr>
          <p:cNvSpPr txBox="1"/>
          <p:nvPr/>
        </p:nvSpPr>
        <p:spPr>
          <a:xfrm>
            <a:off x="678005" y="494001"/>
            <a:ext cx="5078559" cy="2035301"/>
          </a:xfrm>
          <a:prstGeom prst="rect">
            <a:avLst/>
          </a:prstGeom>
          <a:noFill/>
        </p:spPr>
        <p:txBody>
          <a:bodyPr wrap="square">
            <a:spAutoFit/>
          </a:bodyPr>
          <a:lstStyle/>
          <a:p>
            <a:pPr>
              <a:lnSpc>
                <a:spcPct val="120000"/>
              </a:lnSpc>
            </a:pPr>
            <a:r>
              <a:rPr lang="cs-CZ" sz="3600" dirty="0"/>
              <a:t>Jak často posloucháte </a:t>
            </a:r>
            <a:r>
              <a:rPr lang="cs-CZ" sz="3600" dirty="0">
                <a:latin typeface="+mj-lt"/>
              </a:rPr>
              <a:t>audioknihy</a:t>
            </a:r>
            <a:r>
              <a:rPr lang="cs-CZ" sz="3600" dirty="0"/>
              <a:t>?</a:t>
            </a:r>
          </a:p>
        </p:txBody>
      </p:sp>
    </p:spTree>
    <p:extLst>
      <p:ext uri="{BB962C8B-B14F-4D97-AF65-F5344CB8AC3E}">
        <p14:creationId xmlns:p14="http://schemas.microsoft.com/office/powerpoint/2010/main" val="41557934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Graf na obrázku ukazuje vývoj procenta dospělých Američanů, kteří v posledním roce alspoň jednou četli eektronickou knihu, tištěnou knihu nebo poslouchali audioknihu. Data ukazují rozpětí mezi roky 2011 a 2019. Ukazuje se, že v roce 2019 poslouchala audioknihu alespoň jednou za rok pětina Američanů a jejích počet stabilně rostl i v letech před tím.">
            <a:extLst>
              <a:ext uri="{FF2B5EF4-FFF2-40B4-BE49-F238E27FC236}">
                <a16:creationId xmlns:a16="http://schemas.microsoft.com/office/drawing/2014/main" id="{A259BB14-74E3-483E-B68B-0AE5E2485B6B}"/>
              </a:ext>
            </a:extLst>
          </p:cNvPr>
          <p:cNvPicPr>
            <a:picLocks noChangeAspect="1"/>
          </p:cNvPicPr>
          <p:nvPr/>
        </p:nvPicPr>
        <p:blipFill>
          <a:blip r:embed="rId3"/>
          <a:stretch>
            <a:fillRect/>
          </a:stretch>
        </p:blipFill>
        <p:spPr>
          <a:xfrm>
            <a:off x="3072526" y="278603"/>
            <a:ext cx="6046948" cy="6300793"/>
          </a:xfrm>
          <a:prstGeom prst="rect">
            <a:avLst/>
          </a:prstGeom>
        </p:spPr>
      </p:pic>
    </p:spTree>
    <p:extLst>
      <p:ext uri="{BB962C8B-B14F-4D97-AF65-F5344CB8AC3E}">
        <p14:creationId xmlns:p14="http://schemas.microsoft.com/office/powerpoint/2010/main" val="14785880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3014319-46B4-4D6E-9246-778456CDC0D8}"/>
              </a:ext>
            </a:extLst>
          </p:cNvPr>
          <p:cNvSpPr>
            <a:spLocks noGrp="1"/>
          </p:cNvSpPr>
          <p:nvPr>
            <p:ph type="title"/>
          </p:nvPr>
        </p:nvSpPr>
        <p:spPr/>
        <p:txBody>
          <a:bodyPr/>
          <a:lstStyle/>
          <a:p>
            <a:r>
              <a:rPr lang="cs-CZ" dirty="0"/>
              <a:t>Audioknihy v knihovnách</a:t>
            </a:r>
          </a:p>
        </p:txBody>
      </p:sp>
      <p:sp>
        <p:nvSpPr>
          <p:cNvPr id="3" name="Zástupný obsah 2">
            <a:extLst>
              <a:ext uri="{FF2B5EF4-FFF2-40B4-BE49-F238E27FC236}">
                <a16:creationId xmlns:a16="http://schemas.microsoft.com/office/drawing/2014/main" id="{E507CED2-C640-402E-B37E-D8F7E5E5EEA3}"/>
              </a:ext>
            </a:extLst>
          </p:cNvPr>
          <p:cNvSpPr>
            <a:spLocks noGrp="1"/>
          </p:cNvSpPr>
          <p:nvPr>
            <p:ph idx="1"/>
          </p:nvPr>
        </p:nvSpPr>
        <p:spPr/>
        <p:txBody>
          <a:bodyPr>
            <a:normAutofit/>
          </a:bodyPr>
          <a:lstStyle/>
          <a:p>
            <a:pPr>
              <a:lnSpc>
                <a:spcPct val="110000"/>
              </a:lnSpc>
            </a:pPr>
            <a:r>
              <a:rPr lang="cs-CZ" dirty="0"/>
              <a:t>mají své pevné místo, investice rostou</a:t>
            </a:r>
          </a:p>
          <a:p>
            <a:pPr>
              <a:lnSpc>
                <a:spcPct val="110000"/>
              </a:lnSpc>
            </a:pPr>
            <a:r>
              <a:rPr lang="cs-CZ" dirty="0"/>
              <a:t>půjčuje se podle kolektivní smlouvy</a:t>
            </a:r>
          </a:p>
          <a:p>
            <a:pPr>
              <a:lnSpc>
                <a:spcPct val="110000"/>
              </a:lnSpc>
            </a:pPr>
            <a:r>
              <a:rPr lang="cs-CZ" dirty="0">
                <a:hlinkClick r:id="rId3"/>
              </a:rPr>
              <a:t>absenčně 9 měsíců embargo</a:t>
            </a:r>
            <a:r>
              <a:rPr lang="cs-CZ" dirty="0"/>
              <a:t> – </a:t>
            </a:r>
            <a:r>
              <a:rPr lang="cs-CZ" i="1" dirty="0"/>
              <a:t>až na výjimky</a:t>
            </a:r>
          </a:p>
        </p:txBody>
      </p:sp>
      <p:pic>
        <p:nvPicPr>
          <p:cNvPr id="4" name="Obrázek 3">
            <a:extLst>
              <a:ext uri="{FF2B5EF4-FFF2-40B4-BE49-F238E27FC236}">
                <a16:creationId xmlns:a16="http://schemas.microsoft.com/office/drawing/2014/main" id="{B3EC858F-E88E-41C0-8FF7-FA35A93DE2C0}"/>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val="0"/>
              </a:ext>
            </a:extLst>
          </a:blip>
          <a:srcRect l="6473" t="14546" r="54853" b="11970"/>
          <a:stretch/>
        </p:blipFill>
        <p:spPr>
          <a:xfrm>
            <a:off x="3132364" y="3304874"/>
            <a:ext cx="634019" cy="904410"/>
          </a:xfrm>
          <a:prstGeom prst="rect">
            <a:avLst/>
          </a:prstGeom>
        </p:spPr>
      </p:pic>
    </p:spTree>
    <p:extLst>
      <p:ext uri="{BB962C8B-B14F-4D97-AF65-F5344CB8AC3E}">
        <p14:creationId xmlns:p14="http://schemas.microsoft.com/office/powerpoint/2010/main" val="33417662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2A78531-2124-41C7-A5F3-D8998B0179FC}"/>
              </a:ext>
            </a:extLst>
          </p:cNvPr>
          <p:cNvSpPr>
            <a:spLocks noGrp="1"/>
          </p:cNvSpPr>
          <p:nvPr>
            <p:ph type="title"/>
          </p:nvPr>
        </p:nvSpPr>
        <p:spPr/>
        <p:txBody>
          <a:bodyPr/>
          <a:lstStyle/>
          <a:p>
            <a:r>
              <a:rPr lang="cs-CZ" dirty="0"/>
              <a:t>Zvukové knihy</a:t>
            </a:r>
          </a:p>
        </p:txBody>
      </p:sp>
      <p:sp>
        <p:nvSpPr>
          <p:cNvPr id="3" name="Zástupný obsah 2">
            <a:extLst>
              <a:ext uri="{FF2B5EF4-FFF2-40B4-BE49-F238E27FC236}">
                <a16:creationId xmlns:a16="http://schemas.microsoft.com/office/drawing/2014/main" id="{CD0E7C0A-0816-409A-9009-193234425FA1}"/>
              </a:ext>
            </a:extLst>
          </p:cNvPr>
          <p:cNvSpPr>
            <a:spLocks noGrp="1"/>
          </p:cNvSpPr>
          <p:nvPr>
            <p:ph idx="1"/>
          </p:nvPr>
        </p:nvSpPr>
        <p:spPr/>
        <p:txBody>
          <a:bodyPr>
            <a:normAutofit/>
          </a:bodyPr>
          <a:lstStyle/>
          <a:p>
            <a:pPr>
              <a:lnSpc>
                <a:spcPct val="110000"/>
              </a:lnSpc>
            </a:pPr>
            <a:r>
              <a:rPr lang="cs-CZ" dirty="0"/>
              <a:t>zvuková kniha vs. audiokniha?</a:t>
            </a:r>
          </a:p>
          <a:p>
            <a:pPr>
              <a:lnSpc>
                <a:spcPct val="110000"/>
              </a:lnSpc>
            </a:pPr>
            <a:r>
              <a:rPr lang="cs-CZ" dirty="0"/>
              <a:t>speciální režim půjčování, méně omezení</a:t>
            </a:r>
          </a:p>
          <a:p>
            <a:pPr>
              <a:lnSpc>
                <a:spcPct val="110000"/>
              </a:lnSpc>
            </a:pPr>
            <a:r>
              <a:rPr lang="cs-CZ" dirty="0"/>
              <a:t>uživatelé se specifickými potřebami</a:t>
            </a:r>
          </a:p>
          <a:p>
            <a:pPr>
              <a:lnSpc>
                <a:spcPct val="110000"/>
              </a:lnSpc>
            </a:pPr>
            <a:r>
              <a:rPr lang="cs-CZ" dirty="0">
                <a:hlinkClick r:id="rId3"/>
              </a:rPr>
              <a:t>Knihovna Tábor</a:t>
            </a:r>
            <a:endParaRPr lang="cs-CZ" dirty="0"/>
          </a:p>
          <a:p>
            <a:pPr>
              <a:lnSpc>
                <a:spcPct val="110000"/>
              </a:lnSpc>
            </a:pPr>
            <a:endParaRPr lang="cs-CZ" dirty="0"/>
          </a:p>
          <a:p>
            <a:pPr>
              <a:lnSpc>
                <a:spcPct val="110000"/>
              </a:lnSpc>
            </a:pPr>
            <a:r>
              <a:rPr lang="cs-CZ" dirty="0"/>
              <a:t>Knihovna a tiskárna pro nevidomé K. E. Macana</a:t>
            </a:r>
          </a:p>
          <a:p>
            <a:pPr>
              <a:lnSpc>
                <a:spcPct val="110000"/>
              </a:lnSpc>
            </a:pPr>
            <a:r>
              <a:rPr lang="cs-CZ" dirty="0">
                <a:hlinkClick r:id="rId4"/>
              </a:rPr>
              <a:t>https://www.ktn.cz/netdoc</a:t>
            </a:r>
            <a:endParaRPr lang="cs-CZ" dirty="0"/>
          </a:p>
          <a:p>
            <a:pPr>
              <a:lnSpc>
                <a:spcPct val="110000"/>
              </a:lnSpc>
            </a:pPr>
            <a:endParaRPr lang="cs-CZ" dirty="0"/>
          </a:p>
        </p:txBody>
      </p:sp>
    </p:spTree>
    <p:extLst>
      <p:ext uri="{BB962C8B-B14F-4D97-AF65-F5344CB8AC3E}">
        <p14:creationId xmlns:p14="http://schemas.microsoft.com/office/powerpoint/2010/main" val="14197023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D324C14-3ED7-4069-9453-677A091760EF}"/>
              </a:ext>
            </a:extLst>
          </p:cNvPr>
          <p:cNvSpPr>
            <a:spLocks noGrp="1"/>
          </p:cNvSpPr>
          <p:nvPr>
            <p:ph type="title"/>
          </p:nvPr>
        </p:nvSpPr>
        <p:spPr/>
        <p:txBody>
          <a:bodyPr/>
          <a:lstStyle/>
          <a:p>
            <a:r>
              <a:rPr lang="cs-CZ" dirty="0"/>
              <a:t>Zvukové dokumenty (ZD)</a:t>
            </a:r>
          </a:p>
        </p:txBody>
      </p:sp>
      <p:sp>
        <p:nvSpPr>
          <p:cNvPr id="3" name="Zástupný obsah 2">
            <a:extLst>
              <a:ext uri="{FF2B5EF4-FFF2-40B4-BE49-F238E27FC236}">
                <a16:creationId xmlns:a16="http://schemas.microsoft.com/office/drawing/2014/main" id="{73838683-AE8A-432C-A91B-2F9B4F115981}"/>
              </a:ext>
            </a:extLst>
          </p:cNvPr>
          <p:cNvSpPr>
            <a:spLocks noGrp="1"/>
          </p:cNvSpPr>
          <p:nvPr>
            <p:ph idx="1"/>
          </p:nvPr>
        </p:nvSpPr>
        <p:spPr/>
        <p:txBody>
          <a:bodyPr/>
          <a:lstStyle/>
          <a:p>
            <a:pPr marL="0" indent="0">
              <a:lnSpc>
                <a:spcPct val="120000"/>
              </a:lnSpc>
              <a:buNone/>
            </a:pPr>
            <a:r>
              <a:rPr lang="cs-CZ" dirty="0"/>
              <a:t>Dokument, jehož obsahem je </a:t>
            </a:r>
            <a:r>
              <a:rPr lang="cs-CZ" b="1" dirty="0"/>
              <a:t>zvukový</a:t>
            </a:r>
            <a:r>
              <a:rPr lang="cs-CZ" dirty="0"/>
              <a:t> záznam v analogové či digitální formě. Běžně se používají záznamy hudebního díla či mluveného textu, ale vyskytují se též záznamy zvuků určených k použití jako zvukové efekty či zvuková kulisa.</a:t>
            </a:r>
          </a:p>
        </p:txBody>
      </p:sp>
    </p:spTree>
    <p:extLst>
      <p:ext uri="{BB962C8B-B14F-4D97-AF65-F5344CB8AC3E}">
        <p14:creationId xmlns:p14="http://schemas.microsoft.com/office/powerpoint/2010/main" val="3021525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8AA5A8F-1A27-44A8-8E11-2C3890A1C3FE}"/>
              </a:ext>
            </a:extLst>
          </p:cNvPr>
          <p:cNvSpPr>
            <a:spLocks noGrp="1"/>
          </p:cNvSpPr>
          <p:nvPr>
            <p:ph type="title"/>
          </p:nvPr>
        </p:nvSpPr>
        <p:spPr/>
        <p:txBody>
          <a:bodyPr/>
          <a:lstStyle/>
          <a:p>
            <a:r>
              <a:rPr lang="cs-CZ" dirty="0"/>
              <a:t>Audioknihy v zahraničí</a:t>
            </a:r>
          </a:p>
        </p:txBody>
      </p:sp>
      <p:sp>
        <p:nvSpPr>
          <p:cNvPr id="3" name="Zástupný obsah 2">
            <a:extLst>
              <a:ext uri="{FF2B5EF4-FFF2-40B4-BE49-F238E27FC236}">
                <a16:creationId xmlns:a16="http://schemas.microsoft.com/office/drawing/2014/main" id="{86FDBDDE-F4A4-4B60-A385-2C6D4C73D66F}"/>
              </a:ext>
            </a:extLst>
          </p:cNvPr>
          <p:cNvSpPr>
            <a:spLocks noGrp="1"/>
          </p:cNvSpPr>
          <p:nvPr>
            <p:ph idx="1"/>
          </p:nvPr>
        </p:nvSpPr>
        <p:spPr/>
        <p:txBody>
          <a:bodyPr/>
          <a:lstStyle/>
          <a:p>
            <a:r>
              <a:rPr lang="cs-CZ" dirty="0"/>
              <a:t>Overdrive, Hoopla, Libby…</a:t>
            </a:r>
          </a:p>
          <a:p>
            <a:r>
              <a:rPr lang="cs-CZ" i="1" dirty="0"/>
              <a:t>EBSCO Audiobooks</a:t>
            </a:r>
          </a:p>
          <a:p>
            <a:endParaRPr lang="cs-CZ" dirty="0"/>
          </a:p>
          <a:p>
            <a:endParaRPr lang="cs-CZ" dirty="0"/>
          </a:p>
        </p:txBody>
      </p:sp>
      <p:pic>
        <p:nvPicPr>
          <p:cNvPr id="4" name="Obrázek 3" descr="Graf na obrázku ukazuje poměry audioknih prodaných v USA podle nosiče. Data jsou z roku 2016 s predikcí na rok 2019. Autoři grafu očekávali především pokles CD a nárůst stažitelných audioknih například ve formátu MP3.">
            <a:extLst>
              <a:ext uri="{FF2B5EF4-FFF2-40B4-BE49-F238E27FC236}">
                <a16:creationId xmlns:a16="http://schemas.microsoft.com/office/drawing/2014/main" id="{F375AF66-09EC-4372-B61E-37C6C3DCB057}"/>
              </a:ext>
            </a:extLst>
          </p:cNvPr>
          <p:cNvPicPr>
            <a:picLocks noChangeAspect="1"/>
          </p:cNvPicPr>
          <p:nvPr/>
        </p:nvPicPr>
        <p:blipFill>
          <a:blip r:embed="rId3"/>
          <a:stretch>
            <a:fillRect/>
          </a:stretch>
        </p:blipFill>
        <p:spPr>
          <a:xfrm>
            <a:off x="3339571" y="3429000"/>
            <a:ext cx="5512858" cy="3228524"/>
          </a:xfrm>
          <a:prstGeom prst="rect">
            <a:avLst/>
          </a:prstGeom>
        </p:spPr>
      </p:pic>
      <p:pic>
        <p:nvPicPr>
          <p:cNvPr id="6" name="Obrázek 5" descr="Malá krabička, podobná kapesnímu audiopřehrávači, které se říká Playaway. Jde o zařízení, které má v sobě jen jednu audioknihu a soubor se z nej nedá nijak získat. Měl to být velký trend mimo jiné i pro půjčování audioknih v knihovnách, některé především americké knihovny tento typ nosiče stále mají.">
            <a:extLst>
              <a:ext uri="{FF2B5EF4-FFF2-40B4-BE49-F238E27FC236}">
                <a16:creationId xmlns:a16="http://schemas.microsoft.com/office/drawing/2014/main" id="{31F0C3A7-3AE0-4865-BAFF-F968CA6924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9640" y="373458"/>
            <a:ext cx="4000500" cy="4276725"/>
          </a:xfrm>
          <a:prstGeom prst="rect">
            <a:avLst/>
          </a:prstGeom>
        </p:spPr>
      </p:pic>
    </p:spTree>
    <p:extLst>
      <p:ext uri="{BB962C8B-B14F-4D97-AF65-F5344CB8AC3E}">
        <p14:creationId xmlns:p14="http://schemas.microsoft.com/office/powerpoint/2010/main" val="13717681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id="{99BFA82E-8B7A-4D50-8654-E694529C3671}"/>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11592" y="4425084"/>
            <a:ext cx="2084243" cy="2084243"/>
          </a:xfrm>
          <a:prstGeom prst="rect">
            <a:avLst/>
          </a:prstGeom>
        </p:spPr>
      </p:pic>
      <p:sp>
        <p:nvSpPr>
          <p:cNvPr id="8" name="TextovéPole 7">
            <a:extLst>
              <a:ext uri="{FF2B5EF4-FFF2-40B4-BE49-F238E27FC236}">
                <a16:creationId xmlns:a16="http://schemas.microsoft.com/office/drawing/2014/main" id="{7AD049E8-AE6E-43B5-95F3-68E83E880FC3}"/>
              </a:ext>
            </a:extLst>
          </p:cNvPr>
          <p:cNvSpPr txBox="1"/>
          <p:nvPr/>
        </p:nvSpPr>
        <p:spPr>
          <a:xfrm>
            <a:off x="678005" y="494001"/>
            <a:ext cx="7221395" cy="2035301"/>
          </a:xfrm>
          <a:prstGeom prst="rect">
            <a:avLst/>
          </a:prstGeom>
          <a:noFill/>
        </p:spPr>
        <p:txBody>
          <a:bodyPr wrap="square">
            <a:spAutoFit/>
          </a:bodyPr>
          <a:lstStyle/>
          <a:p>
            <a:pPr>
              <a:lnSpc>
                <a:spcPct val="120000"/>
              </a:lnSpc>
            </a:pPr>
            <a:r>
              <a:rPr lang="cs-CZ" sz="3600" dirty="0"/>
              <a:t>Co </a:t>
            </a:r>
            <a:r>
              <a:rPr lang="cs-CZ" sz="3600" dirty="0">
                <a:latin typeface="+mj-lt"/>
              </a:rPr>
              <a:t>frčí na trhu </a:t>
            </a:r>
            <a:r>
              <a:rPr lang="cs-CZ" sz="3600" dirty="0"/>
              <a:t>s audioknihami víc? Fyzické nosiče nebo digitální stahování (mp3)?</a:t>
            </a:r>
          </a:p>
        </p:txBody>
      </p:sp>
    </p:spTree>
    <p:extLst>
      <p:ext uri="{BB962C8B-B14F-4D97-AF65-F5344CB8AC3E}">
        <p14:creationId xmlns:p14="http://schemas.microsoft.com/office/powerpoint/2010/main" val="13314168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a:extLst>
              <a:ext uri="{FF2B5EF4-FFF2-40B4-BE49-F238E27FC236}">
                <a16:creationId xmlns:a16="http://schemas.microsoft.com/office/drawing/2014/main" id="{AC1F918C-BC66-4107-B128-CAA79C962440}"/>
              </a:ext>
            </a:extLst>
          </p:cNvPr>
          <p:cNvSpPr txBox="1"/>
          <p:nvPr/>
        </p:nvSpPr>
        <p:spPr>
          <a:xfrm>
            <a:off x="278153" y="5928908"/>
            <a:ext cx="6097836" cy="646331"/>
          </a:xfrm>
          <a:prstGeom prst="rect">
            <a:avLst/>
          </a:prstGeom>
          <a:noFill/>
        </p:spPr>
        <p:txBody>
          <a:bodyPr wrap="square">
            <a:spAutoFit/>
          </a:bodyPr>
          <a:lstStyle/>
          <a:p>
            <a:r>
              <a:rPr lang="cs-CZ" dirty="0">
                <a:hlinkClick r:id="rId3"/>
              </a:rPr>
              <a:t>Zpráva o českém knižním trhu</a:t>
            </a:r>
            <a:endParaRPr lang="cs-CZ" dirty="0"/>
          </a:p>
          <a:p>
            <a:r>
              <a:rPr lang="cs-CZ" dirty="0"/>
              <a:t>Asociace vydavatelů audioknih</a:t>
            </a:r>
          </a:p>
        </p:txBody>
      </p:sp>
      <p:grpSp>
        <p:nvGrpSpPr>
          <p:cNvPr id="3" name="Skupina 2" descr="Trojice koláčových grafů ukazuje, jak se za poslední roky měnil poměr prodaných fyzických nosičů a digitálních formátů audioknih v ČR. Ještě v roce 2019 tvořil fyzický prodej audioknih na CD přes 56 procent. Dnes už je to jen 37,5 procenta, zbytek tvoří prodej knih například ve formátu MP3.">
            <a:extLst>
              <a:ext uri="{FF2B5EF4-FFF2-40B4-BE49-F238E27FC236}">
                <a16:creationId xmlns:a16="http://schemas.microsoft.com/office/drawing/2014/main" id="{3563E23C-1EAE-47AF-80D5-BB379D48AA1C}"/>
              </a:ext>
            </a:extLst>
          </p:cNvPr>
          <p:cNvGrpSpPr/>
          <p:nvPr/>
        </p:nvGrpSpPr>
        <p:grpSpPr>
          <a:xfrm>
            <a:off x="420017" y="530721"/>
            <a:ext cx="11493830" cy="5886473"/>
            <a:chOff x="420017" y="530721"/>
            <a:chExt cx="11493830" cy="5886473"/>
          </a:xfrm>
        </p:grpSpPr>
        <p:pic>
          <p:nvPicPr>
            <p:cNvPr id="2" name="Obrázek 1">
              <a:extLst>
                <a:ext uri="{FF2B5EF4-FFF2-40B4-BE49-F238E27FC236}">
                  <a16:creationId xmlns:a16="http://schemas.microsoft.com/office/drawing/2014/main" id="{2FF97545-9591-4250-A23F-05E3A1BC4593}"/>
                </a:ext>
              </a:extLst>
            </p:cNvPr>
            <p:cNvPicPr>
              <a:picLocks noChangeAspect="1"/>
            </p:cNvPicPr>
            <p:nvPr/>
          </p:nvPicPr>
          <p:blipFill rotWithShape="1">
            <a:blip r:embed="rId4"/>
            <a:srcRect t="21259"/>
            <a:stretch/>
          </p:blipFill>
          <p:spPr>
            <a:xfrm>
              <a:off x="420017" y="530721"/>
              <a:ext cx="3986940" cy="2330698"/>
            </a:xfrm>
            <a:prstGeom prst="rect">
              <a:avLst/>
            </a:prstGeom>
          </p:spPr>
        </p:pic>
        <p:pic>
          <p:nvPicPr>
            <p:cNvPr id="4" name="Obrázek 3">
              <a:extLst>
                <a:ext uri="{FF2B5EF4-FFF2-40B4-BE49-F238E27FC236}">
                  <a16:creationId xmlns:a16="http://schemas.microsoft.com/office/drawing/2014/main" id="{7093C013-547D-4222-88EE-BB687FDED95C}"/>
                </a:ext>
              </a:extLst>
            </p:cNvPr>
            <p:cNvPicPr>
              <a:picLocks noChangeAspect="1"/>
            </p:cNvPicPr>
            <p:nvPr/>
          </p:nvPicPr>
          <p:blipFill>
            <a:blip r:embed="rId5"/>
            <a:stretch>
              <a:fillRect/>
            </a:stretch>
          </p:blipFill>
          <p:spPr>
            <a:xfrm>
              <a:off x="4406957" y="1873529"/>
              <a:ext cx="4128803" cy="2330697"/>
            </a:xfrm>
            <a:prstGeom prst="rect">
              <a:avLst/>
            </a:prstGeom>
          </p:spPr>
        </p:pic>
        <p:pic>
          <p:nvPicPr>
            <p:cNvPr id="5" name="Obrázek 4">
              <a:extLst>
                <a:ext uri="{FF2B5EF4-FFF2-40B4-BE49-F238E27FC236}">
                  <a16:creationId xmlns:a16="http://schemas.microsoft.com/office/drawing/2014/main" id="{84B6D34E-1ECF-4ADC-AE12-072498EE91DC}"/>
                </a:ext>
              </a:extLst>
            </p:cNvPr>
            <p:cNvPicPr>
              <a:picLocks noChangeAspect="1"/>
            </p:cNvPicPr>
            <p:nvPr/>
          </p:nvPicPr>
          <p:blipFill>
            <a:blip r:embed="rId6"/>
            <a:stretch>
              <a:fillRect/>
            </a:stretch>
          </p:blipFill>
          <p:spPr>
            <a:xfrm>
              <a:off x="7785043" y="4082870"/>
              <a:ext cx="4128804" cy="2334324"/>
            </a:xfrm>
            <a:prstGeom prst="rect">
              <a:avLst/>
            </a:prstGeom>
          </p:spPr>
        </p:pic>
      </p:grpSp>
    </p:spTree>
    <p:extLst>
      <p:ext uri="{BB962C8B-B14F-4D97-AF65-F5344CB8AC3E}">
        <p14:creationId xmlns:p14="http://schemas.microsoft.com/office/powerpoint/2010/main" val="20917648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CFCFC"/>
        </a:solidFill>
        <a:effectLst/>
      </p:bgPr>
    </p:bg>
    <p:spTree>
      <p:nvGrpSpPr>
        <p:cNvPr id="1" name=""/>
        <p:cNvGrpSpPr/>
        <p:nvPr/>
      </p:nvGrpSpPr>
      <p:grpSpPr>
        <a:xfrm>
          <a:off x="0" y="0"/>
          <a:ext cx="0" cy="0"/>
          <a:chOff x="0" y="0"/>
          <a:chExt cx="0" cy="0"/>
        </a:xfrm>
      </p:grpSpPr>
      <p:pic>
        <p:nvPicPr>
          <p:cNvPr id="2" name="Obrázek 1" descr="Ukázka z článku, který pojednává o nových formách audioknih - podobně jako u e-knih i zde jsou možnosti pro rozšiřování funkcí. Tento článek mluví o interaktivních audioknihách, kde si posluchač sám tvoří příběh - v podstatě jde o gamebooky, ale v audiopodobě.">
            <a:extLst>
              <a:ext uri="{FF2B5EF4-FFF2-40B4-BE49-F238E27FC236}">
                <a16:creationId xmlns:a16="http://schemas.microsoft.com/office/drawing/2014/main" id="{50C785C9-84BE-4FB4-900F-D884A04032DF}"/>
              </a:ext>
            </a:extLst>
          </p:cNvPr>
          <p:cNvPicPr>
            <a:picLocks noChangeAspect="1"/>
          </p:cNvPicPr>
          <p:nvPr/>
        </p:nvPicPr>
        <p:blipFill>
          <a:blip r:embed="rId3"/>
          <a:stretch>
            <a:fillRect/>
          </a:stretch>
        </p:blipFill>
        <p:spPr>
          <a:xfrm>
            <a:off x="1618625" y="75253"/>
            <a:ext cx="8954750" cy="6782747"/>
          </a:xfrm>
          <a:prstGeom prst="rect">
            <a:avLst/>
          </a:prstGeom>
        </p:spPr>
      </p:pic>
    </p:spTree>
    <p:extLst>
      <p:ext uri="{BB962C8B-B14F-4D97-AF65-F5344CB8AC3E}">
        <p14:creationId xmlns:p14="http://schemas.microsoft.com/office/powerpoint/2010/main" val="37469373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Ukázka z článku na webu, který ukazuje, že interaktivní audioknihy dnes mohou najít uplatnění např. ve spojitosti s technologiemi chytrých hlasových asistentů, jako je třeba Alexa.">
            <a:extLst>
              <a:ext uri="{FF2B5EF4-FFF2-40B4-BE49-F238E27FC236}">
                <a16:creationId xmlns:a16="http://schemas.microsoft.com/office/drawing/2014/main" id="{44E1A86D-11B1-41C1-B70A-B6086AC5E2AF}"/>
              </a:ext>
            </a:extLst>
          </p:cNvPr>
          <p:cNvPicPr>
            <a:picLocks noChangeAspect="1"/>
          </p:cNvPicPr>
          <p:nvPr/>
        </p:nvPicPr>
        <p:blipFill>
          <a:blip r:embed="rId3"/>
          <a:stretch>
            <a:fillRect/>
          </a:stretch>
        </p:blipFill>
        <p:spPr>
          <a:xfrm>
            <a:off x="1893651" y="0"/>
            <a:ext cx="8404698" cy="6858000"/>
          </a:xfrm>
          <a:prstGeom prst="rect">
            <a:avLst/>
          </a:prstGeom>
        </p:spPr>
      </p:pic>
    </p:spTree>
    <p:extLst>
      <p:ext uri="{BB962C8B-B14F-4D97-AF65-F5344CB8AC3E}">
        <p14:creationId xmlns:p14="http://schemas.microsoft.com/office/powerpoint/2010/main" val="23381042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B42039E-8D02-4F33-8443-F7D2148E47B5}"/>
              </a:ext>
            </a:extLst>
          </p:cNvPr>
          <p:cNvSpPr txBox="1">
            <a:spLocks/>
          </p:cNvSpPr>
          <p:nvPr/>
        </p:nvSpPr>
        <p:spPr>
          <a:xfrm>
            <a:off x="1524000" y="5569527"/>
            <a:ext cx="9144000" cy="935184"/>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cs-CZ" dirty="0">
                <a:latin typeface="Work Sans Medium" panose="00000600000000000000" pitchFamily="2" charset="-18"/>
              </a:rPr>
              <a:t>Digitalizace zvuku</a:t>
            </a:r>
          </a:p>
        </p:txBody>
      </p:sp>
      <p:pic>
        <p:nvPicPr>
          <p:cNvPr id="6" name="Obrázek 5">
            <a:extLst>
              <a:ext uri="{FF2B5EF4-FFF2-40B4-BE49-F238E27FC236}">
                <a16:creationId xmlns:a16="http://schemas.microsoft.com/office/drawing/2014/main" id="{629653C0-B9CC-4220-B1F1-C62DBA6A43CB}"/>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81745" y="406835"/>
            <a:ext cx="6713518" cy="5162692"/>
          </a:xfrm>
          <a:prstGeom prst="rect">
            <a:avLst/>
          </a:prstGeom>
        </p:spPr>
      </p:pic>
    </p:spTree>
    <p:extLst>
      <p:ext uri="{BB962C8B-B14F-4D97-AF65-F5344CB8AC3E}">
        <p14:creationId xmlns:p14="http://schemas.microsoft.com/office/powerpoint/2010/main" val="40168011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F1975B4-C142-4173-8A04-1170AD69DABB}"/>
              </a:ext>
            </a:extLst>
          </p:cNvPr>
          <p:cNvSpPr>
            <a:spLocks noGrp="1"/>
          </p:cNvSpPr>
          <p:nvPr>
            <p:ph type="title"/>
          </p:nvPr>
        </p:nvSpPr>
        <p:spPr/>
        <p:txBody>
          <a:bodyPr/>
          <a:lstStyle/>
          <a:p>
            <a:r>
              <a:rPr lang="cs-CZ" dirty="0"/>
              <a:t>Digitalizace ZD</a:t>
            </a:r>
          </a:p>
        </p:txBody>
      </p:sp>
      <p:sp>
        <p:nvSpPr>
          <p:cNvPr id="3" name="Zástupný obsah 2">
            <a:extLst>
              <a:ext uri="{FF2B5EF4-FFF2-40B4-BE49-F238E27FC236}">
                <a16:creationId xmlns:a16="http://schemas.microsoft.com/office/drawing/2014/main" id="{2FF34B4B-40EC-421D-88A3-F711DDE0D692}"/>
              </a:ext>
            </a:extLst>
          </p:cNvPr>
          <p:cNvSpPr>
            <a:spLocks noGrp="1"/>
          </p:cNvSpPr>
          <p:nvPr>
            <p:ph idx="1"/>
          </p:nvPr>
        </p:nvSpPr>
        <p:spPr/>
        <p:txBody>
          <a:bodyPr/>
          <a:lstStyle/>
          <a:p>
            <a:pPr marL="0" indent="0">
              <a:buNone/>
            </a:pPr>
            <a:r>
              <a:rPr lang="cs-CZ" dirty="0">
                <a:hlinkClick r:id="rId3"/>
              </a:rPr>
              <a:t>Projekt Nový Fonograf</a:t>
            </a:r>
            <a:endParaRPr lang="cs-CZ" dirty="0"/>
          </a:p>
          <a:p>
            <a:endParaRPr lang="cs-CZ" dirty="0"/>
          </a:p>
          <a:p>
            <a:pPr>
              <a:lnSpc>
                <a:spcPct val="110000"/>
              </a:lnSpc>
            </a:pPr>
            <a:r>
              <a:rPr lang="cs-CZ" dirty="0"/>
              <a:t>(re)digitalizace</a:t>
            </a:r>
          </a:p>
          <a:p>
            <a:pPr>
              <a:lnSpc>
                <a:spcPct val="110000"/>
              </a:lnSpc>
            </a:pPr>
            <a:r>
              <a:rPr lang="cs-CZ" dirty="0"/>
              <a:t>čištění</a:t>
            </a:r>
          </a:p>
          <a:p>
            <a:pPr>
              <a:lnSpc>
                <a:spcPct val="110000"/>
              </a:lnSpc>
            </a:pPr>
            <a:r>
              <a:rPr lang="cs-CZ" dirty="0"/>
              <a:t>metadata</a:t>
            </a:r>
          </a:p>
          <a:p>
            <a:endParaRPr lang="cs-CZ" dirty="0"/>
          </a:p>
          <a:p>
            <a:pPr marL="0" indent="0">
              <a:buNone/>
            </a:pPr>
            <a:endParaRPr lang="cs-CZ" dirty="0"/>
          </a:p>
        </p:txBody>
      </p:sp>
      <p:pic>
        <p:nvPicPr>
          <p:cNvPr id="5" name="Obrázek 4">
            <a:extLst>
              <a:ext uri="{FF2B5EF4-FFF2-40B4-BE49-F238E27FC236}">
                <a16:creationId xmlns:a16="http://schemas.microsoft.com/office/drawing/2014/main" id="{AF8B1429-A924-4D5B-9F15-891942C910A9}"/>
              </a:ext>
              <a:ext uri="{C183D7F6-B498-43B3-948B-1728B52AA6E4}">
                <adec:decorative xmlns:adec="http://schemas.microsoft.com/office/drawing/2017/decorative" val="1"/>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6306552" y="2759652"/>
            <a:ext cx="5223894" cy="3552248"/>
          </a:xfrm>
          <a:prstGeom prst="rect">
            <a:avLst/>
          </a:prstGeom>
        </p:spPr>
      </p:pic>
      <p:pic>
        <p:nvPicPr>
          <p:cNvPr id="6" name="Obrázek 5">
            <a:extLst>
              <a:ext uri="{FF2B5EF4-FFF2-40B4-BE49-F238E27FC236}">
                <a16:creationId xmlns:a16="http://schemas.microsoft.com/office/drawing/2014/main" id="{4B77371A-74F6-47AE-B1E7-5C075B5D0A17}"/>
              </a:ext>
              <a:ext uri="{C183D7F6-B498-43B3-948B-1728B52AA6E4}">
                <adec:decorative xmlns:adec="http://schemas.microsoft.com/office/drawing/2017/decorative" val="1"/>
              </a:ext>
            </a:extLst>
          </p:cNvPr>
          <p:cNvPicPr>
            <a:picLocks noChangeAspect="1"/>
          </p:cNvPicPr>
          <p:nvPr/>
        </p:nvPicPr>
        <p:blipFill rotWithShape="1">
          <a:blip r:embed="rId6">
            <a:extLst>
              <a:ext uri="{28A0092B-C50C-407E-A947-70E740481C1C}">
                <a14:useLocalDpi xmlns:a14="http://schemas.microsoft.com/office/drawing/2010/main" val="0"/>
              </a:ext>
            </a:extLst>
          </a:blip>
          <a:srcRect l="6473" t="14546" r="54853" b="11970"/>
          <a:stretch/>
        </p:blipFill>
        <p:spPr>
          <a:xfrm>
            <a:off x="4364265" y="2070152"/>
            <a:ext cx="634019" cy="904410"/>
          </a:xfrm>
          <a:prstGeom prst="rect">
            <a:avLst/>
          </a:prstGeom>
        </p:spPr>
      </p:pic>
    </p:spTree>
    <p:extLst>
      <p:ext uri="{BB962C8B-B14F-4D97-AF65-F5344CB8AC3E}">
        <p14:creationId xmlns:p14="http://schemas.microsoft.com/office/powerpoint/2010/main" val="6112146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60F5775-0E83-484D-AB25-EA675C1E1E32}"/>
              </a:ext>
            </a:extLst>
          </p:cNvPr>
          <p:cNvSpPr>
            <a:spLocks noGrp="1"/>
          </p:cNvSpPr>
          <p:nvPr>
            <p:ph type="title"/>
          </p:nvPr>
        </p:nvSpPr>
        <p:spPr/>
        <p:txBody>
          <a:bodyPr/>
          <a:lstStyle/>
          <a:p>
            <a:r>
              <a:rPr lang="cs-CZ" dirty="0"/>
              <a:t>Metadata ZD</a:t>
            </a:r>
          </a:p>
        </p:txBody>
      </p:sp>
      <p:sp>
        <p:nvSpPr>
          <p:cNvPr id="3" name="Zástupný obsah 2">
            <a:extLst>
              <a:ext uri="{FF2B5EF4-FFF2-40B4-BE49-F238E27FC236}">
                <a16:creationId xmlns:a16="http://schemas.microsoft.com/office/drawing/2014/main" id="{3A71D483-7CA7-4D5A-A1D3-08922DC1322A}"/>
              </a:ext>
            </a:extLst>
          </p:cNvPr>
          <p:cNvSpPr>
            <a:spLocks noGrp="1"/>
          </p:cNvSpPr>
          <p:nvPr>
            <p:ph idx="1"/>
          </p:nvPr>
        </p:nvSpPr>
        <p:spPr/>
        <p:txBody>
          <a:bodyPr>
            <a:normAutofit/>
          </a:bodyPr>
          <a:lstStyle/>
          <a:p>
            <a:pPr>
              <a:lnSpc>
                <a:spcPct val="120000"/>
              </a:lnSpc>
            </a:pPr>
            <a:r>
              <a:rPr lang="cs-CZ" dirty="0">
                <a:hlinkClick r:id="rId3"/>
              </a:rPr>
              <a:t>MusicBrainz</a:t>
            </a:r>
            <a:r>
              <a:rPr lang="cs-CZ" dirty="0"/>
              <a:t> </a:t>
            </a:r>
            <a:r>
              <a:rPr lang="cs-CZ" i="1" dirty="0"/>
              <a:t>(ID3 metadata)</a:t>
            </a:r>
          </a:p>
          <a:p>
            <a:pPr>
              <a:lnSpc>
                <a:spcPct val="120000"/>
              </a:lnSpc>
            </a:pPr>
            <a:r>
              <a:rPr lang="cs-CZ" dirty="0">
                <a:hlinkClick r:id="rId4"/>
              </a:rPr>
              <a:t>Discogs</a:t>
            </a:r>
            <a:endParaRPr lang="cs-CZ" dirty="0"/>
          </a:p>
          <a:p>
            <a:pPr>
              <a:lnSpc>
                <a:spcPct val="120000"/>
              </a:lnSpc>
            </a:pPr>
            <a:endParaRPr lang="cs-CZ" dirty="0"/>
          </a:p>
          <a:p>
            <a:pPr>
              <a:lnSpc>
                <a:spcPct val="120000"/>
              </a:lnSpc>
            </a:pPr>
            <a:endParaRPr lang="cs-CZ" dirty="0"/>
          </a:p>
          <a:p>
            <a:pPr>
              <a:lnSpc>
                <a:spcPct val="120000"/>
              </a:lnSpc>
            </a:pPr>
            <a:r>
              <a:rPr lang="cs-CZ" dirty="0">
                <a:hlinkClick r:id="rId5"/>
              </a:rPr>
              <a:t>Music Library Association Metadata </a:t>
            </a:r>
            <a:r>
              <a:rPr lang="cs-CZ" dirty="0" err="1">
                <a:hlinkClick r:id="rId5"/>
              </a:rPr>
              <a:t>Committee</a:t>
            </a:r>
            <a:endParaRPr lang="cs-CZ" dirty="0"/>
          </a:p>
          <a:p>
            <a:pPr>
              <a:lnSpc>
                <a:spcPct val="120000"/>
              </a:lnSpc>
            </a:pPr>
            <a:r>
              <a:rPr lang="cs-CZ" dirty="0">
                <a:hlinkClick r:id="rId6"/>
              </a:rPr>
              <a:t>Ukázka systému Dunya </a:t>
            </a:r>
            <a:r>
              <a:rPr lang="cs-CZ" sz="2000" dirty="0">
                <a:hlinkClick r:id="rId6"/>
              </a:rPr>
              <a:t>(specifické potřeby katalogizace)</a:t>
            </a:r>
            <a:endParaRPr lang="cs-CZ" sz="2000" dirty="0"/>
          </a:p>
          <a:p>
            <a:pPr>
              <a:lnSpc>
                <a:spcPct val="120000"/>
              </a:lnSpc>
            </a:pPr>
            <a:endParaRPr lang="cs-CZ" dirty="0"/>
          </a:p>
          <a:p>
            <a:pPr>
              <a:lnSpc>
                <a:spcPct val="120000"/>
              </a:lnSpc>
            </a:pPr>
            <a:endParaRPr lang="cs-CZ" dirty="0"/>
          </a:p>
        </p:txBody>
      </p:sp>
    </p:spTree>
    <p:extLst>
      <p:ext uri="{BB962C8B-B14F-4D97-AF65-F5344CB8AC3E}">
        <p14:creationId xmlns:p14="http://schemas.microsoft.com/office/powerpoint/2010/main" val="6704023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4751F8B-AC4E-4AAB-97D3-3F7ED6A5C297}"/>
              </a:ext>
            </a:extLst>
          </p:cNvPr>
          <p:cNvSpPr>
            <a:spLocks noGrp="1"/>
          </p:cNvSpPr>
          <p:nvPr>
            <p:ph type="title"/>
          </p:nvPr>
        </p:nvSpPr>
        <p:spPr/>
        <p:txBody>
          <a:bodyPr/>
          <a:lstStyle/>
          <a:p>
            <a:r>
              <a:rPr lang="cs-CZ" dirty="0"/>
              <a:t>Práce s kolekcemi ZD</a:t>
            </a:r>
          </a:p>
        </p:txBody>
      </p:sp>
      <p:sp>
        <p:nvSpPr>
          <p:cNvPr id="3" name="Zástupný obsah 2">
            <a:extLst>
              <a:ext uri="{FF2B5EF4-FFF2-40B4-BE49-F238E27FC236}">
                <a16:creationId xmlns:a16="http://schemas.microsoft.com/office/drawing/2014/main" id="{C8D6619E-C3EE-454B-AFA3-D0974EAF9BEC}"/>
              </a:ext>
            </a:extLst>
          </p:cNvPr>
          <p:cNvSpPr>
            <a:spLocks noGrp="1"/>
          </p:cNvSpPr>
          <p:nvPr>
            <p:ph idx="1"/>
          </p:nvPr>
        </p:nvSpPr>
        <p:spPr/>
        <p:txBody>
          <a:bodyPr>
            <a:normAutofit/>
          </a:bodyPr>
          <a:lstStyle/>
          <a:p>
            <a:pPr>
              <a:lnSpc>
                <a:spcPct val="110000"/>
              </a:lnSpc>
            </a:pPr>
            <a:r>
              <a:rPr lang="cs-CZ" dirty="0"/>
              <a:t>vyhledávat můžeme podle </a:t>
            </a:r>
            <a:r>
              <a:rPr lang="cs-CZ" i="1" dirty="0"/>
              <a:t>tradičních</a:t>
            </a:r>
            <a:r>
              <a:rPr lang="cs-CZ" dirty="0"/>
              <a:t> metadat</a:t>
            </a:r>
          </a:p>
          <a:p>
            <a:pPr>
              <a:lnSpc>
                <a:spcPct val="110000"/>
              </a:lnSpc>
            </a:pPr>
            <a:r>
              <a:rPr lang="cs-CZ" i="1" dirty="0">
                <a:highlight>
                  <a:srgbClr val="FFFF00"/>
                </a:highlight>
              </a:rPr>
              <a:t>jde to ještě i jinak?</a:t>
            </a:r>
          </a:p>
        </p:txBody>
      </p:sp>
      <p:pic>
        <p:nvPicPr>
          <p:cNvPr id="4" name="Obrázek 3">
            <a:extLst>
              <a:ext uri="{FF2B5EF4-FFF2-40B4-BE49-F238E27FC236}">
                <a16:creationId xmlns:a16="http://schemas.microsoft.com/office/drawing/2014/main" id="{2A1CD9F5-BE52-4274-8484-716C53230765}"/>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70056" y="4315967"/>
            <a:ext cx="1897657" cy="1897657"/>
          </a:xfrm>
          <a:prstGeom prst="rect">
            <a:avLst/>
          </a:prstGeom>
        </p:spPr>
      </p:pic>
    </p:spTree>
    <p:extLst>
      <p:ext uri="{BB962C8B-B14F-4D97-AF65-F5344CB8AC3E}">
        <p14:creationId xmlns:p14="http://schemas.microsoft.com/office/powerpoint/2010/main" val="28382586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D6FA286-6B07-4624-8A0B-07AEC9107891}"/>
              </a:ext>
            </a:extLst>
          </p:cNvPr>
          <p:cNvSpPr>
            <a:spLocks noGrp="1"/>
          </p:cNvSpPr>
          <p:nvPr>
            <p:ph type="title"/>
          </p:nvPr>
        </p:nvSpPr>
        <p:spPr/>
        <p:txBody>
          <a:bodyPr/>
          <a:lstStyle/>
          <a:p>
            <a:r>
              <a:rPr lang="cs-CZ" dirty="0"/>
              <a:t>Práce s kolekcemi ZD</a:t>
            </a:r>
          </a:p>
        </p:txBody>
      </p:sp>
      <p:sp>
        <p:nvSpPr>
          <p:cNvPr id="3" name="Zástupný obsah 2">
            <a:extLst>
              <a:ext uri="{FF2B5EF4-FFF2-40B4-BE49-F238E27FC236}">
                <a16:creationId xmlns:a16="http://schemas.microsoft.com/office/drawing/2014/main" id="{704355BF-6FB2-48E9-A1A6-ADF3E08AEBAD}"/>
              </a:ext>
            </a:extLst>
          </p:cNvPr>
          <p:cNvSpPr>
            <a:spLocks noGrp="1"/>
          </p:cNvSpPr>
          <p:nvPr>
            <p:ph idx="1"/>
          </p:nvPr>
        </p:nvSpPr>
        <p:spPr/>
        <p:txBody>
          <a:bodyPr>
            <a:normAutofit/>
          </a:bodyPr>
          <a:lstStyle/>
          <a:p>
            <a:pPr>
              <a:lnSpc>
                <a:spcPct val="110000"/>
              </a:lnSpc>
            </a:pPr>
            <a:r>
              <a:rPr lang="cs-CZ" i="1" dirty="0"/>
              <a:t>i zde může probíhat extrakce příznaků</a:t>
            </a:r>
          </a:p>
          <a:p>
            <a:pPr>
              <a:lnSpc>
                <a:spcPct val="110000"/>
              </a:lnSpc>
            </a:pPr>
            <a:r>
              <a:rPr lang="cs-CZ" i="1" dirty="0"/>
              <a:t>i zde se může uplatnit automatické rozpoznávání</a:t>
            </a:r>
          </a:p>
          <a:p>
            <a:pPr>
              <a:lnSpc>
                <a:spcPct val="110000"/>
              </a:lnSpc>
            </a:pPr>
            <a:r>
              <a:rPr lang="cs-CZ" dirty="0"/>
              <a:t>vyhledávání příkladem</a:t>
            </a:r>
          </a:p>
          <a:p>
            <a:pPr>
              <a:lnSpc>
                <a:spcPct val="110000"/>
              </a:lnSpc>
            </a:pPr>
            <a:r>
              <a:rPr lang="cs-CZ" dirty="0"/>
              <a:t>to je například </a:t>
            </a:r>
            <a:r>
              <a:rPr lang="cs-CZ" dirty="0">
                <a:hlinkClick r:id="rId3"/>
              </a:rPr>
              <a:t>Shazam</a:t>
            </a:r>
            <a:endParaRPr lang="cs-CZ" dirty="0"/>
          </a:p>
          <a:p>
            <a:pPr>
              <a:lnSpc>
                <a:spcPct val="110000"/>
              </a:lnSpc>
            </a:pPr>
            <a:r>
              <a:rPr lang="cs-CZ" dirty="0"/>
              <a:t>vyhledávání vokalizací</a:t>
            </a:r>
          </a:p>
          <a:p>
            <a:pPr>
              <a:lnSpc>
                <a:spcPct val="110000"/>
              </a:lnSpc>
            </a:pPr>
            <a:r>
              <a:rPr lang="cs-CZ" dirty="0"/>
              <a:t>umožňuje třeba </a:t>
            </a:r>
            <a:r>
              <a:rPr lang="cs-CZ" dirty="0">
                <a:hlinkClick r:id="rId4"/>
              </a:rPr>
              <a:t>Midomi</a:t>
            </a:r>
            <a:endParaRPr lang="cs-CZ" dirty="0"/>
          </a:p>
          <a:p>
            <a:endParaRPr lang="cs-CZ" dirty="0"/>
          </a:p>
        </p:txBody>
      </p:sp>
    </p:spTree>
    <p:extLst>
      <p:ext uri="{BB962C8B-B14F-4D97-AF65-F5344CB8AC3E}">
        <p14:creationId xmlns:p14="http://schemas.microsoft.com/office/powerpoint/2010/main" val="36590387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B42039E-8D02-4F33-8443-F7D2148E47B5}"/>
              </a:ext>
            </a:extLst>
          </p:cNvPr>
          <p:cNvSpPr txBox="1">
            <a:spLocks/>
          </p:cNvSpPr>
          <p:nvPr/>
        </p:nvSpPr>
        <p:spPr>
          <a:xfrm>
            <a:off x="1524000" y="5569527"/>
            <a:ext cx="9144000" cy="935184"/>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cs-CZ" dirty="0">
                <a:latin typeface="Work Sans Medium" panose="00000600000000000000" pitchFamily="2" charset="-18"/>
              </a:rPr>
              <a:t>Zvuk v knihovnách</a:t>
            </a:r>
          </a:p>
        </p:txBody>
      </p:sp>
      <p:pic>
        <p:nvPicPr>
          <p:cNvPr id="5" name="Obrázek 4">
            <a:extLst>
              <a:ext uri="{FF2B5EF4-FFF2-40B4-BE49-F238E27FC236}">
                <a16:creationId xmlns:a16="http://schemas.microsoft.com/office/drawing/2014/main" id="{5838052E-E0DA-49F2-A0ED-0BFE56F67EBB}"/>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75363" y="1513608"/>
            <a:ext cx="4641274" cy="3005140"/>
          </a:xfrm>
          <a:prstGeom prst="rect">
            <a:avLst/>
          </a:prstGeom>
        </p:spPr>
      </p:pic>
    </p:spTree>
    <p:extLst>
      <p:ext uri="{BB962C8B-B14F-4D97-AF65-F5344CB8AC3E}">
        <p14:creationId xmlns:p14="http://schemas.microsoft.com/office/powerpoint/2010/main" val="23994080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descr="Snímek webu britské národní knihovny a jejich portálu zvukových sbírek. Lze prokliknout.">
            <a:hlinkClick r:id="rId3"/>
            <a:extLst>
              <a:ext uri="{FF2B5EF4-FFF2-40B4-BE49-F238E27FC236}">
                <a16:creationId xmlns:a16="http://schemas.microsoft.com/office/drawing/2014/main" id="{FC582C3E-2FD5-42AA-ADCC-A83BAD556BCE}"/>
              </a:ext>
            </a:extLst>
          </p:cNvPr>
          <p:cNvPicPr>
            <a:picLocks noChangeAspect="1"/>
          </p:cNvPicPr>
          <p:nvPr/>
        </p:nvPicPr>
        <p:blipFill>
          <a:blip r:embed="rId4"/>
          <a:stretch>
            <a:fillRect/>
          </a:stretch>
        </p:blipFill>
        <p:spPr>
          <a:xfrm>
            <a:off x="1998133" y="510874"/>
            <a:ext cx="8195734" cy="583625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380040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descr="Snímek webu fonoválečkových sbírek knihovny UCSB. Lze prokliknout.">
            <a:hlinkClick r:id="rId2"/>
            <a:extLst>
              <a:ext uri="{FF2B5EF4-FFF2-40B4-BE49-F238E27FC236}">
                <a16:creationId xmlns:a16="http://schemas.microsoft.com/office/drawing/2014/main" id="{4A35B2C3-3A95-456F-B5D1-83596CDC6349}"/>
              </a:ext>
            </a:extLst>
          </p:cNvPr>
          <p:cNvPicPr>
            <a:picLocks noChangeAspect="1"/>
          </p:cNvPicPr>
          <p:nvPr/>
        </p:nvPicPr>
        <p:blipFill>
          <a:blip r:embed="rId3"/>
          <a:stretch>
            <a:fillRect/>
          </a:stretch>
        </p:blipFill>
        <p:spPr>
          <a:xfrm>
            <a:off x="1919111" y="454602"/>
            <a:ext cx="8353778" cy="594879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821053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descr="Snímek webu SLUB mediatéky jako další ukázky specializovaného portálu pro zpřístupnění zvukových dokumentů. Lze prokliknout.">
            <a:hlinkClick r:id="rId2"/>
            <a:extLst>
              <a:ext uri="{FF2B5EF4-FFF2-40B4-BE49-F238E27FC236}">
                <a16:creationId xmlns:a16="http://schemas.microsoft.com/office/drawing/2014/main" id="{ABBF54CE-0674-40FF-9D41-0976C7F33367}"/>
              </a:ext>
            </a:extLst>
          </p:cNvPr>
          <p:cNvPicPr>
            <a:picLocks noChangeAspect="1"/>
          </p:cNvPicPr>
          <p:nvPr/>
        </p:nvPicPr>
        <p:blipFill>
          <a:blip r:embed="rId3"/>
          <a:stretch>
            <a:fillRect/>
          </a:stretch>
        </p:blipFill>
        <p:spPr>
          <a:xfrm>
            <a:off x="1128889" y="309254"/>
            <a:ext cx="9934222" cy="623949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616121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Obrázek 8" descr="Snímek webu z knihovny University of California s informacemi o speciální sbírce šelakových desek se zvukovými nahrávkami z území USA. Lze prokliknout.">
            <a:hlinkClick r:id="rId2"/>
            <a:extLst>
              <a:ext uri="{FF2B5EF4-FFF2-40B4-BE49-F238E27FC236}">
                <a16:creationId xmlns:a16="http://schemas.microsoft.com/office/drawing/2014/main" id="{4378B528-3CFC-4288-A623-B3851424BE93}"/>
              </a:ext>
            </a:extLst>
          </p:cNvPr>
          <p:cNvPicPr>
            <a:picLocks noChangeAspect="1"/>
          </p:cNvPicPr>
          <p:nvPr/>
        </p:nvPicPr>
        <p:blipFill>
          <a:blip r:embed="rId3"/>
          <a:stretch>
            <a:fillRect/>
          </a:stretch>
        </p:blipFill>
        <p:spPr>
          <a:xfrm>
            <a:off x="1196622" y="351796"/>
            <a:ext cx="9798756" cy="615440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537076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Snímek webu kongresové knihovny z podportálu National Jukebox, který zpřístupňuje digitalizované nahrávky zvukových dokumentů z několika zapojených knihoven a institucí v USA. Lze prokliknout.">
            <a:hlinkClick r:id="rId2"/>
            <a:extLst>
              <a:ext uri="{FF2B5EF4-FFF2-40B4-BE49-F238E27FC236}">
                <a16:creationId xmlns:a16="http://schemas.microsoft.com/office/drawing/2014/main" id="{7AD99D79-A764-42E3-A99C-6400FE6E324F}"/>
              </a:ext>
            </a:extLst>
          </p:cNvPr>
          <p:cNvPicPr>
            <a:picLocks noChangeAspect="1"/>
          </p:cNvPicPr>
          <p:nvPr/>
        </p:nvPicPr>
        <p:blipFill>
          <a:blip r:embed="rId3"/>
          <a:stretch>
            <a:fillRect/>
          </a:stretch>
        </p:blipFill>
        <p:spPr>
          <a:xfrm>
            <a:off x="1148758" y="321733"/>
            <a:ext cx="9894484" cy="621453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290393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descr="Snímek webu RISM, neziskové organizace zaměřené na katalogizaci a vyhledávání notací. Ukázka portálu sloužícího k vyhledávání hudebnin. Lze prokliknout.">
            <a:hlinkClick r:id="rId2"/>
            <a:extLst>
              <a:ext uri="{FF2B5EF4-FFF2-40B4-BE49-F238E27FC236}">
                <a16:creationId xmlns:a16="http://schemas.microsoft.com/office/drawing/2014/main" id="{D94F0BB8-C1DA-4FFB-8554-F42D51FDE0C8}"/>
              </a:ext>
            </a:extLst>
          </p:cNvPr>
          <p:cNvPicPr>
            <a:picLocks noChangeAspect="1"/>
          </p:cNvPicPr>
          <p:nvPr/>
        </p:nvPicPr>
        <p:blipFill>
          <a:blip r:embed="rId3"/>
          <a:stretch>
            <a:fillRect/>
          </a:stretch>
        </p:blipFill>
        <p:spPr>
          <a:xfrm>
            <a:off x="942256" y="747338"/>
            <a:ext cx="10307488" cy="536332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515729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B42039E-8D02-4F33-8443-F7D2148E47B5}"/>
              </a:ext>
            </a:extLst>
          </p:cNvPr>
          <p:cNvSpPr txBox="1">
            <a:spLocks/>
          </p:cNvSpPr>
          <p:nvPr/>
        </p:nvSpPr>
        <p:spPr>
          <a:xfrm>
            <a:off x="1524000" y="5569527"/>
            <a:ext cx="9144000" cy="935184"/>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cs-CZ" dirty="0">
                <a:latin typeface="Work Sans Medium" panose="00000600000000000000" pitchFamily="2" charset="-18"/>
              </a:rPr>
              <a:t>Film v knihovnách?</a:t>
            </a:r>
          </a:p>
        </p:txBody>
      </p:sp>
      <p:pic>
        <p:nvPicPr>
          <p:cNvPr id="5" name="Obrázek 4">
            <a:extLst>
              <a:ext uri="{FF2B5EF4-FFF2-40B4-BE49-F238E27FC236}">
                <a16:creationId xmlns:a16="http://schemas.microsoft.com/office/drawing/2014/main" id="{CE3B8AA8-157D-4628-94F8-66867650A8AC}"/>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0" y="1564264"/>
            <a:ext cx="7620000" cy="2981325"/>
          </a:xfrm>
          <a:prstGeom prst="rect">
            <a:avLst/>
          </a:prstGeom>
        </p:spPr>
      </p:pic>
    </p:spTree>
    <p:extLst>
      <p:ext uri="{BB962C8B-B14F-4D97-AF65-F5344CB8AC3E}">
        <p14:creationId xmlns:p14="http://schemas.microsoft.com/office/powerpoint/2010/main" val="346066098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DF8239F-C608-486D-BE98-BB9E2C78AAB4}"/>
              </a:ext>
            </a:extLst>
          </p:cNvPr>
          <p:cNvSpPr>
            <a:spLocks noGrp="1"/>
          </p:cNvSpPr>
          <p:nvPr>
            <p:ph type="title"/>
          </p:nvPr>
        </p:nvSpPr>
        <p:spPr/>
        <p:txBody>
          <a:bodyPr/>
          <a:lstStyle/>
          <a:p>
            <a:r>
              <a:rPr lang="cs-CZ" dirty="0"/>
              <a:t>Audiovizuální dokument (AVD)</a:t>
            </a:r>
          </a:p>
        </p:txBody>
      </p:sp>
      <p:sp>
        <p:nvSpPr>
          <p:cNvPr id="3" name="Zástupný obsah 2">
            <a:extLst>
              <a:ext uri="{FF2B5EF4-FFF2-40B4-BE49-F238E27FC236}">
                <a16:creationId xmlns:a16="http://schemas.microsoft.com/office/drawing/2014/main" id="{351F2066-D794-4D2E-A817-EE75761241BD}"/>
              </a:ext>
            </a:extLst>
          </p:cNvPr>
          <p:cNvSpPr>
            <a:spLocks noGrp="1"/>
          </p:cNvSpPr>
          <p:nvPr>
            <p:ph idx="1"/>
          </p:nvPr>
        </p:nvSpPr>
        <p:spPr/>
        <p:txBody>
          <a:bodyPr/>
          <a:lstStyle/>
          <a:p>
            <a:pPr marL="0" indent="0">
              <a:lnSpc>
                <a:spcPct val="120000"/>
              </a:lnSpc>
              <a:buNone/>
            </a:pPr>
            <a:r>
              <a:rPr lang="cs-CZ" dirty="0"/>
              <a:t>Dokument, jehož obsahem je zvukově obrazový záznam. Dokument, který se skládá z řady souvisejících zobrazení </a:t>
            </a:r>
            <a:br>
              <a:rPr lang="cs-CZ" dirty="0"/>
            </a:br>
            <a:r>
              <a:rPr lang="cs-CZ" dirty="0"/>
              <a:t>s doprovodným zvukem nebo bez něj a který k tomu, aby byl jeho obsah viděn nebo slyšen, potřebuje technické zařízení.</a:t>
            </a:r>
          </a:p>
        </p:txBody>
      </p:sp>
    </p:spTree>
    <p:extLst>
      <p:ext uri="{BB962C8B-B14F-4D97-AF65-F5344CB8AC3E}">
        <p14:creationId xmlns:p14="http://schemas.microsoft.com/office/powerpoint/2010/main" val="66516183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Obrázek 8" descr="BR nosič">
            <a:extLst>
              <a:ext uri="{FF2B5EF4-FFF2-40B4-BE49-F238E27FC236}">
                <a16:creationId xmlns:a16="http://schemas.microsoft.com/office/drawing/2014/main" id="{F9BB1D10-0AA8-463A-9029-2D58A82478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1580" y="4476701"/>
            <a:ext cx="1752975" cy="1752975"/>
          </a:xfrm>
          <a:prstGeom prst="rect">
            <a:avLst/>
          </a:prstGeom>
        </p:spPr>
      </p:pic>
      <p:sp>
        <p:nvSpPr>
          <p:cNvPr id="2" name="Nadpis 1">
            <a:extLst>
              <a:ext uri="{FF2B5EF4-FFF2-40B4-BE49-F238E27FC236}">
                <a16:creationId xmlns:a16="http://schemas.microsoft.com/office/drawing/2014/main" id="{A38D491F-BA53-4974-AFF9-795CF387F6A4}"/>
              </a:ext>
            </a:extLst>
          </p:cNvPr>
          <p:cNvSpPr>
            <a:spLocks noGrp="1"/>
          </p:cNvSpPr>
          <p:nvPr>
            <p:ph type="title"/>
          </p:nvPr>
        </p:nvSpPr>
        <p:spPr/>
        <p:txBody>
          <a:bodyPr/>
          <a:lstStyle/>
          <a:p>
            <a:r>
              <a:rPr lang="cs-CZ" dirty="0"/>
              <a:t>Nosiče AVD</a:t>
            </a:r>
          </a:p>
        </p:txBody>
      </p:sp>
      <p:pic>
        <p:nvPicPr>
          <p:cNvPr id="5" name="Zástupný obsah 4" descr="VHS kazeta.">
            <a:extLst>
              <a:ext uri="{FF2B5EF4-FFF2-40B4-BE49-F238E27FC236}">
                <a16:creationId xmlns:a16="http://schemas.microsoft.com/office/drawing/2014/main" id="{D594478D-D950-4B27-A687-906BBFA37E71}"/>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3019537" y="4438120"/>
            <a:ext cx="2674796" cy="1791556"/>
          </a:xfrm>
        </p:spPr>
      </p:pic>
      <p:pic>
        <p:nvPicPr>
          <p:cNvPr id="7" name="Obrázek 6" descr="CD.">
            <a:extLst>
              <a:ext uri="{FF2B5EF4-FFF2-40B4-BE49-F238E27FC236}">
                <a16:creationId xmlns:a16="http://schemas.microsoft.com/office/drawing/2014/main" id="{04B0183E-390E-4578-BF82-E80A8C1462C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83037" y="4438120"/>
            <a:ext cx="1863436" cy="1863436"/>
          </a:xfrm>
          <a:prstGeom prst="rect">
            <a:avLst/>
          </a:prstGeom>
        </p:spPr>
      </p:pic>
      <p:pic>
        <p:nvPicPr>
          <p:cNvPr id="10" name="Obrázek 9" descr="Pevný disk, HDD a formáty videa.">
            <a:extLst>
              <a:ext uri="{FF2B5EF4-FFF2-40B4-BE49-F238E27FC236}">
                <a16:creationId xmlns:a16="http://schemas.microsoft.com/office/drawing/2014/main" id="{CD73538D-82B1-45F3-B419-6947635E41D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46649" y="4586506"/>
            <a:ext cx="1585298" cy="1585298"/>
          </a:xfrm>
          <a:prstGeom prst="rect">
            <a:avLst/>
          </a:prstGeom>
        </p:spPr>
      </p:pic>
      <p:pic>
        <p:nvPicPr>
          <p:cNvPr id="12" name="Obrázek 11" descr="Filmový pás.">
            <a:extLst>
              <a:ext uri="{FF2B5EF4-FFF2-40B4-BE49-F238E27FC236}">
                <a16:creationId xmlns:a16="http://schemas.microsoft.com/office/drawing/2014/main" id="{211D016D-0C78-4ECC-BE29-72DA934B9EE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0053" y="4586506"/>
            <a:ext cx="1670780" cy="1493260"/>
          </a:xfrm>
          <a:prstGeom prst="rect">
            <a:avLst/>
          </a:prstGeom>
        </p:spPr>
      </p:pic>
      <p:sp>
        <p:nvSpPr>
          <p:cNvPr id="13" name="Zástupný obsah 2">
            <a:extLst>
              <a:ext uri="{FF2B5EF4-FFF2-40B4-BE49-F238E27FC236}">
                <a16:creationId xmlns:a16="http://schemas.microsoft.com/office/drawing/2014/main" id="{3D3E4B51-1C48-44AD-AA2A-70F5F48226BD}"/>
              </a:ext>
            </a:extLst>
          </p:cNvPr>
          <p:cNvSpPr txBox="1">
            <a:spLocks/>
          </p:cNvSpPr>
          <p:nvPr/>
        </p:nvSpPr>
        <p:spPr>
          <a:xfrm>
            <a:off x="990600" y="1978025"/>
            <a:ext cx="10515600" cy="212638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cs-CZ" dirty="0"/>
              <a:t>specializované knihovny (FAMU, NFA,…)</a:t>
            </a:r>
          </a:p>
          <a:p>
            <a:pPr>
              <a:lnSpc>
                <a:spcPct val="120000"/>
              </a:lnSpc>
            </a:pPr>
            <a:r>
              <a:rPr lang="cs-CZ" dirty="0"/>
              <a:t>ve veřejných knihovnách většinou DVD/BR</a:t>
            </a:r>
          </a:p>
          <a:p>
            <a:pPr>
              <a:lnSpc>
                <a:spcPct val="120000"/>
              </a:lnSpc>
            </a:pPr>
            <a:r>
              <a:rPr lang="cs-CZ" dirty="0"/>
              <a:t>životnost DVD +-30 let</a:t>
            </a:r>
          </a:p>
        </p:txBody>
      </p:sp>
    </p:spTree>
    <p:extLst>
      <p:ext uri="{BB962C8B-B14F-4D97-AF65-F5344CB8AC3E}">
        <p14:creationId xmlns:p14="http://schemas.microsoft.com/office/powerpoint/2010/main" val="361730348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1CE2A45-D6D6-4DC1-AA80-961ECEB0008C}"/>
              </a:ext>
            </a:extLst>
          </p:cNvPr>
          <p:cNvSpPr>
            <a:spLocks noGrp="1"/>
          </p:cNvSpPr>
          <p:nvPr>
            <p:ph type="title"/>
          </p:nvPr>
        </p:nvSpPr>
        <p:spPr/>
        <p:txBody>
          <a:bodyPr/>
          <a:lstStyle/>
          <a:p>
            <a:r>
              <a:rPr lang="cs-CZ" dirty="0"/>
              <a:t>Půjčování AVD </a:t>
            </a:r>
            <a:r>
              <a:rPr lang="cs-CZ" sz="3200" dirty="0">
                <a:latin typeface="+mn-lt"/>
              </a:rPr>
              <a:t>(veřejné knihovny)</a:t>
            </a:r>
            <a:endParaRPr lang="cs-CZ" dirty="0">
              <a:latin typeface="+mn-lt"/>
            </a:endParaRPr>
          </a:p>
        </p:txBody>
      </p:sp>
      <p:sp>
        <p:nvSpPr>
          <p:cNvPr id="3" name="Zástupný obsah 2">
            <a:extLst>
              <a:ext uri="{FF2B5EF4-FFF2-40B4-BE49-F238E27FC236}">
                <a16:creationId xmlns:a16="http://schemas.microsoft.com/office/drawing/2014/main" id="{943EBC74-B7EC-402B-A793-924EA5AC97A9}"/>
              </a:ext>
            </a:extLst>
          </p:cNvPr>
          <p:cNvSpPr>
            <a:spLocks noGrp="1"/>
          </p:cNvSpPr>
          <p:nvPr>
            <p:ph idx="1"/>
          </p:nvPr>
        </p:nvSpPr>
        <p:spPr/>
        <p:txBody>
          <a:bodyPr/>
          <a:lstStyle/>
          <a:p>
            <a:pPr>
              <a:lnSpc>
                <a:spcPct val="120000"/>
              </a:lnSpc>
            </a:pPr>
            <a:r>
              <a:rPr lang="cs-CZ" dirty="0"/>
              <a:t>knihy a ZD ošetřeny, AVD dlouhou dobu neřešeny</a:t>
            </a:r>
          </a:p>
          <a:p>
            <a:pPr>
              <a:lnSpc>
                <a:spcPct val="120000"/>
              </a:lnSpc>
            </a:pPr>
            <a:r>
              <a:rPr lang="cs-CZ" dirty="0">
                <a:hlinkClick r:id="rId3"/>
              </a:rPr>
              <a:t>2007</a:t>
            </a:r>
            <a:r>
              <a:rPr lang="cs-CZ" dirty="0"/>
              <a:t>: Bontonfilm v knihovnách, licenční smlouvy</a:t>
            </a:r>
          </a:p>
          <a:p>
            <a:pPr>
              <a:lnSpc>
                <a:spcPct val="120000"/>
              </a:lnSpc>
            </a:pPr>
            <a:r>
              <a:rPr lang="cs-CZ" dirty="0"/>
              <a:t>z počátku licence na české filmy</a:t>
            </a:r>
          </a:p>
          <a:p>
            <a:pPr>
              <a:lnSpc>
                <a:spcPct val="120000"/>
              </a:lnSpc>
            </a:pPr>
            <a:r>
              <a:rPr lang="cs-CZ" dirty="0"/>
              <a:t>vývoj DVD trhu – a co dál?</a:t>
            </a:r>
          </a:p>
          <a:p>
            <a:pPr>
              <a:lnSpc>
                <a:spcPct val="120000"/>
              </a:lnSpc>
            </a:pPr>
            <a:r>
              <a:rPr lang="cs-CZ" dirty="0"/>
              <a:t>budování fondu AVD </a:t>
            </a:r>
            <a:r>
              <a:rPr lang="cs-CZ" i="1" dirty="0"/>
              <a:t>– proč?</a:t>
            </a:r>
          </a:p>
        </p:txBody>
      </p:sp>
    </p:spTree>
    <p:extLst>
      <p:ext uri="{BB962C8B-B14F-4D97-AF65-F5344CB8AC3E}">
        <p14:creationId xmlns:p14="http://schemas.microsoft.com/office/powerpoint/2010/main" val="11720995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3A0C6E49-A03B-4FC0-973D-007583EE8FCD}"/>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70056" y="4315967"/>
            <a:ext cx="1897657" cy="1897657"/>
          </a:xfrm>
          <a:prstGeom prst="rect">
            <a:avLst/>
          </a:prstGeom>
        </p:spPr>
      </p:pic>
      <p:sp>
        <p:nvSpPr>
          <p:cNvPr id="9" name="TextovéPole 8">
            <a:extLst>
              <a:ext uri="{FF2B5EF4-FFF2-40B4-BE49-F238E27FC236}">
                <a16:creationId xmlns:a16="http://schemas.microsoft.com/office/drawing/2014/main" id="{35A66029-FFF3-4AF2-9FD0-60E9C6DA60DF}"/>
              </a:ext>
            </a:extLst>
          </p:cNvPr>
          <p:cNvSpPr txBox="1"/>
          <p:nvPr/>
        </p:nvSpPr>
        <p:spPr>
          <a:xfrm>
            <a:off x="678005" y="494001"/>
            <a:ext cx="5078559" cy="2035301"/>
          </a:xfrm>
          <a:prstGeom prst="rect">
            <a:avLst/>
          </a:prstGeom>
          <a:noFill/>
        </p:spPr>
        <p:txBody>
          <a:bodyPr wrap="square">
            <a:spAutoFit/>
          </a:bodyPr>
          <a:lstStyle/>
          <a:p>
            <a:pPr>
              <a:lnSpc>
                <a:spcPct val="120000"/>
              </a:lnSpc>
            </a:pPr>
            <a:r>
              <a:rPr lang="cs-CZ" sz="3600" dirty="0"/>
              <a:t>Využili jste někdy služeb </a:t>
            </a:r>
            <a:r>
              <a:rPr lang="cs-CZ" sz="3600" dirty="0">
                <a:latin typeface="+mj-lt"/>
              </a:rPr>
              <a:t>hudebního</a:t>
            </a:r>
            <a:r>
              <a:rPr lang="cs-CZ" sz="3600" dirty="0"/>
              <a:t> oddělení?</a:t>
            </a:r>
            <a:endParaRPr lang="cs-CZ" sz="3600" dirty="0">
              <a:latin typeface="+mj-lt"/>
            </a:endParaRPr>
          </a:p>
        </p:txBody>
      </p:sp>
    </p:spTree>
    <p:extLst>
      <p:ext uri="{BB962C8B-B14F-4D97-AF65-F5344CB8AC3E}">
        <p14:creationId xmlns:p14="http://schemas.microsoft.com/office/powerpoint/2010/main" val="43951183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id="{1E5C2524-B682-4A86-97EF-FBDD3FE1EE78}"/>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907374" y="0"/>
            <a:ext cx="4893236" cy="6858000"/>
          </a:xfrm>
          <a:prstGeom prst="rect">
            <a:avLst/>
          </a:prstGeom>
        </p:spPr>
      </p:pic>
      <p:pic>
        <p:nvPicPr>
          <p:cNvPr id="6" name="Obrázek 5" descr="Tabulka na obrázku ukazuje data o počtu filmů na DVD v nabídce knihoven k roku 2011. Nejvíce jich měla v té době podle tabulky Krajská knihovna ve Zlíně, a to celkem 2040 DVD nosičů s filmy. Na obrázek lze kliknout a dostat se na článek, ze kterého byla tabulka použita.">
            <a:hlinkClick r:id="rId4"/>
            <a:extLst>
              <a:ext uri="{FF2B5EF4-FFF2-40B4-BE49-F238E27FC236}">
                <a16:creationId xmlns:a16="http://schemas.microsoft.com/office/drawing/2014/main" id="{78C439D2-DAE6-4DCB-9AAE-3EB23C92789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1390" y="1909329"/>
            <a:ext cx="5891645" cy="2769073"/>
          </a:xfrm>
          <a:prstGeom prst="rect">
            <a:avLst/>
          </a:prstGeom>
          <a:ln>
            <a:noFill/>
          </a:ln>
          <a:effectLst>
            <a:outerShdw blurRad="292100" dist="139700" dir="2700000" algn="tl" rotWithShape="0">
              <a:srgbClr val="333333">
                <a:alpha val="65000"/>
              </a:srgbClr>
            </a:outerShdw>
          </a:effectLst>
        </p:spPr>
      </p:pic>
      <p:pic>
        <p:nvPicPr>
          <p:cNvPr id="5" name="Obrázek 4">
            <a:extLst>
              <a:ext uri="{FF2B5EF4-FFF2-40B4-BE49-F238E27FC236}">
                <a16:creationId xmlns:a16="http://schemas.microsoft.com/office/drawing/2014/main" id="{B9D8CF84-5697-41D2-851B-997322A7FDD5}"/>
              </a:ext>
              <a:ext uri="{C183D7F6-B498-43B3-948B-1728B52AA6E4}">
                <adec:decorative xmlns:adec="http://schemas.microsoft.com/office/drawing/2017/decorative" val="1"/>
              </a:ext>
            </a:extLst>
          </p:cNvPr>
          <p:cNvPicPr>
            <a:picLocks noChangeAspect="1"/>
          </p:cNvPicPr>
          <p:nvPr/>
        </p:nvPicPr>
        <p:blipFill rotWithShape="1">
          <a:blip r:embed="rId6">
            <a:extLst>
              <a:ext uri="{28A0092B-C50C-407E-A947-70E740481C1C}">
                <a14:useLocalDpi xmlns:a14="http://schemas.microsoft.com/office/drawing/2010/main" val="0"/>
              </a:ext>
            </a:extLst>
          </a:blip>
          <a:srcRect l="6473" t="14546" r="54853" b="11970"/>
          <a:stretch/>
        </p:blipFill>
        <p:spPr>
          <a:xfrm>
            <a:off x="5340754" y="4309584"/>
            <a:ext cx="755246" cy="1077337"/>
          </a:xfrm>
          <a:prstGeom prst="rect">
            <a:avLst/>
          </a:prstGeom>
        </p:spPr>
      </p:pic>
    </p:spTree>
    <p:extLst>
      <p:ext uri="{BB962C8B-B14F-4D97-AF65-F5344CB8AC3E}">
        <p14:creationId xmlns:p14="http://schemas.microsoft.com/office/powerpoint/2010/main" val="234739399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Ukázka z databáze ERIC. Záznam článku s názvem &quot;DVD: Dlaší velká (digitální) věc?&quot; z roku 1999. Nosiče se mění a můžeme jen odhadovat, jak budeme data skladovat za 20 let.">
            <a:extLst>
              <a:ext uri="{FF2B5EF4-FFF2-40B4-BE49-F238E27FC236}">
                <a16:creationId xmlns:a16="http://schemas.microsoft.com/office/drawing/2014/main" id="{09976985-1E51-4840-9234-192157B65414}"/>
              </a:ext>
            </a:extLst>
          </p:cNvPr>
          <p:cNvPicPr>
            <a:picLocks noChangeAspect="1"/>
          </p:cNvPicPr>
          <p:nvPr/>
        </p:nvPicPr>
        <p:blipFill>
          <a:blip r:embed="rId3"/>
          <a:stretch>
            <a:fillRect/>
          </a:stretch>
        </p:blipFill>
        <p:spPr>
          <a:xfrm>
            <a:off x="780308" y="594917"/>
            <a:ext cx="10631384" cy="5668166"/>
          </a:xfrm>
          <a:prstGeom prst="rect">
            <a:avLst/>
          </a:prstGeom>
        </p:spPr>
      </p:pic>
    </p:spTree>
    <p:extLst>
      <p:ext uri="{BB962C8B-B14F-4D97-AF65-F5344CB8AC3E}">
        <p14:creationId xmlns:p14="http://schemas.microsoft.com/office/powerpoint/2010/main" val="219015476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Snímek ze seriálu Simpsonovi. Homer Simpson stojí na skládce a v pozadí za ním je několik kup odpadu. U první je cedule s nápisem &quot;Betamaxové kazety&quot;, u druhé &quot;Laserové disky&quot;, u prázdného místa vedle je pak nápis &quot;Rezervováno pro DVD&quot;.">
            <a:extLst>
              <a:ext uri="{FF2B5EF4-FFF2-40B4-BE49-F238E27FC236}">
                <a16:creationId xmlns:a16="http://schemas.microsoft.com/office/drawing/2014/main" id="{B343AA48-75EF-46D8-90BA-9F504070AB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1015" y="533400"/>
            <a:ext cx="8461170" cy="4738254"/>
          </a:xfrm>
          <a:prstGeom prst="rect">
            <a:avLst/>
          </a:prstGeom>
        </p:spPr>
      </p:pic>
      <p:pic>
        <p:nvPicPr>
          <p:cNvPr id="3" name="Obrázek 2" descr="Obrázek fialové bakterie pod mikroskopem. Obrázek lze prokliknout na článek o pokusech vědců skladovat data v DNA bakterií.">
            <a:hlinkClick r:id="rId4"/>
            <a:extLst>
              <a:ext uri="{FF2B5EF4-FFF2-40B4-BE49-F238E27FC236}">
                <a16:creationId xmlns:a16="http://schemas.microsoft.com/office/drawing/2014/main" id="{3A1A6C3C-ECAB-4958-9C88-4322D4AC0E5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23300" y="3124200"/>
            <a:ext cx="3200400" cy="3200400"/>
          </a:xfrm>
          <a:prstGeom prst="rect">
            <a:avLst/>
          </a:prstGeom>
        </p:spPr>
      </p:pic>
      <p:pic>
        <p:nvPicPr>
          <p:cNvPr id="5" name="Obrázek 4">
            <a:extLst>
              <a:ext uri="{FF2B5EF4-FFF2-40B4-BE49-F238E27FC236}">
                <a16:creationId xmlns:a16="http://schemas.microsoft.com/office/drawing/2014/main" id="{1356A74D-971A-4C13-9670-F13E0CC487E8}"/>
              </a:ext>
              <a:ext uri="{C183D7F6-B498-43B3-948B-1728B52AA6E4}">
                <adec:decorative xmlns:adec="http://schemas.microsoft.com/office/drawing/2017/decorative" val="1"/>
              </a:ext>
            </a:extLst>
          </p:cNvPr>
          <p:cNvPicPr>
            <a:picLocks noChangeAspect="1"/>
          </p:cNvPicPr>
          <p:nvPr/>
        </p:nvPicPr>
        <p:blipFill rotWithShape="1">
          <a:blip r:embed="rId6">
            <a:extLst>
              <a:ext uri="{28A0092B-C50C-407E-A947-70E740481C1C}">
                <a14:useLocalDpi xmlns:a14="http://schemas.microsoft.com/office/drawing/2010/main" val="0"/>
              </a:ext>
            </a:extLst>
          </a:blip>
          <a:srcRect l="6473" t="14546" r="54853" b="11970"/>
          <a:stretch/>
        </p:blipFill>
        <p:spPr>
          <a:xfrm>
            <a:off x="10408054" y="5566884"/>
            <a:ext cx="755246" cy="1077337"/>
          </a:xfrm>
          <a:prstGeom prst="rect">
            <a:avLst/>
          </a:prstGeom>
        </p:spPr>
      </p:pic>
    </p:spTree>
    <p:extLst>
      <p:ext uri="{BB962C8B-B14F-4D97-AF65-F5344CB8AC3E}">
        <p14:creationId xmlns:p14="http://schemas.microsoft.com/office/powerpoint/2010/main" val="14179328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FA402F4-5D75-4730-86A8-9ADEE7997F89}"/>
              </a:ext>
            </a:extLst>
          </p:cNvPr>
          <p:cNvSpPr>
            <a:spLocks noGrp="1"/>
          </p:cNvSpPr>
          <p:nvPr>
            <p:ph type="title"/>
          </p:nvPr>
        </p:nvSpPr>
        <p:spPr/>
        <p:txBody>
          <a:bodyPr/>
          <a:lstStyle/>
          <a:p>
            <a:r>
              <a:rPr lang="cs-CZ" dirty="0"/>
              <a:t>Streaming</a:t>
            </a:r>
          </a:p>
        </p:txBody>
      </p:sp>
      <p:sp>
        <p:nvSpPr>
          <p:cNvPr id="3" name="Zástupný obsah 2">
            <a:extLst>
              <a:ext uri="{FF2B5EF4-FFF2-40B4-BE49-F238E27FC236}">
                <a16:creationId xmlns:a16="http://schemas.microsoft.com/office/drawing/2014/main" id="{39F14F17-B771-420E-A9C3-DF649647B0B1}"/>
              </a:ext>
            </a:extLst>
          </p:cNvPr>
          <p:cNvSpPr>
            <a:spLocks noGrp="1"/>
          </p:cNvSpPr>
          <p:nvPr>
            <p:ph idx="1"/>
          </p:nvPr>
        </p:nvSpPr>
        <p:spPr/>
        <p:txBody>
          <a:bodyPr/>
          <a:lstStyle/>
          <a:p>
            <a:pPr>
              <a:lnSpc>
                <a:spcPct val="110000"/>
              </a:lnSpc>
            </a:pPr>
            <a:r>
              <a:rPr lang="cs-CZ" dirty="0"/>
              <a:t>cesty přístupu se mění </a:t>
            </a:r>
          </a:p>
          <a:p>
            <a:pPr>
              <a:lnSpc>
                <a:spcPct val="110000"/>
              </a:lnSpc>
            </a:pPr>
            <a:r>
              <a:rPr lang="cs-CZ" dirty="0"/>
              <a:t>kvalita streamingu roste</a:t>
            </a:r>
          </a:p>
          <a:p>
            <a:pPr>
              <a:lnSpc>
                <a:spcPct val="110000"/>
              </a:lnSpc>
            </a:pPr>
            <a:r>
              <a:rPr lang="cs-CZ" dirty="0"/>
              <a:t>šíře nabídky se zvětšuje</a:t>
            </a:r>
          </a:p>
          <a:p>
            <a:pPr>
              <a:lnSpc>
                <a:spcPct val="110000"/>
              </a:lnSpc>
            </a:pPr>
            <a:r>
              <a:rPr lang="cs-CZ" b="1" dirty="0"/>
              <a:t>zprostředkování přístupu vs. vlastnění kopie</a:t>
            </a:r>
          </a:p>
          <a:p>
            <a:pPr>
              <a:lnSpc>
                <a:spcPct val="110000"/>
              </a:lnSpc>
            </a:pPr>
            <a:r>
              <a:rPr lang="cs-CZ" i="1" dirty="0"/>
              <a:t>i v prostředí služeb pro knihovny</a:t>
            </a:r>
          </a:p>
          <a:p>
            <a:pPr>
              <a:lnSpc>
                <a:spcPct val="110000"/>
              </a:lnSpc>
            </a:pPr>
            <a:r>
              <a:rPr lang="cs-CZ" dirty="0">
                <a:hlinkClick r:id="rId3"/>
              </a:rPr>
              <a:t>Kanopy </a:t>
            </a:r>
            <a:endParaRPr lang="cs-CZ" dirty="0"/>
          </a:p>
          <a:p>
            <a:pPr>
              <a:lnSpc>
                <a:spcPct val="110000"/>
              </a:lnSpc>
            </a:pPr>
            <a:r>
              <a:rPr lang="cs-CZ" dirty="0">
                <a:hlinkClick r:id="rId4"/>
              </a:rPr>
              <a:t>Hoopla Digital </a:t>
            </a:r>
            <a:r>
              <a:rPr lang="cs-CZ" dirty="0" err="1">
                <a:hlinkClick r:id="rId4"/>
              </a:rPr>
              <a:t>Movies</a:t>
            </a:r>
            <a:endParaRPr lang="cs-CZ" dirty="0"/>
          </a:p>
          <a:p>
            <a:pPr>
              <a:lnSpc>
                <a:spcPct val="110000"/>
              </a:lnSpc>
            </a:pPr>
            <a:endParaRPr lang="cs-CZ" dirty="0"/>
          </a:p>
        </p:txBody>
      </p:sp>
    </p:spTree>
    <p:extLst>
      <p:ext uri="{BB962C8B-B14F-4D97-AF65-F5344CB8AC3E}">
        <p14:creationId xmlns:p14="http://schemas.microsoft.com/office/powerpoint/2010/main" val="121617158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Ukázka z článku napsaného knihovnicí, kde popisuje, jak nekvalitní katalogizací má Netflix a jak kvalitní metadata vytváří knihovníci.">
            <a:extLst>
              <a:ext uri="{FF2B5EF4-FFF2-40B4-BE49-F238E27FC236}">
                <a16:creationId xmlns:a16="http://schemas.microsoft.com/office/drawing/2014/main" id="{16E0494D-4BA8-4129-86B6-32DC040009E6}"/>
              </a:ext>
            </a:extLst>
          </p:cNvPr>
          <p:cNvPicPr>
            <a:picLocks noChangeAspect="1"/>
          </p:cNvPicPr>
          <p:nvPr/>
        </p:nvPicPr>
        <p:blipFill>
          <a:blip r:embed="rId3"/>
          <a:stretch>
            <a:fillRect/>
          </a:stretch>
        </p:blipFill>
        <p:spPr>
          <a:xfrm>
            <a:off x="0" y="0"/>
            <a:ext cx="9275379" cy="6858000"/>
          </a:xfrm>
          <a:prstGeom prst="rect">
            <a:avLst/>
          </a:prstGeom>
        </p:spPr>
      </p:pic>
      <p:sp>
        <p:nvSpPr>
          <p:cNvPr id="4" name="Obdélník 3">
            <a:extLst>
              <a:ext uri="{FF2B5EF4-FFF2-40B4-BE49-F238E27FC236}">
                <a16:creationId xmlns:a16="http://schemas.microsoft.com/office/drawing/2014/main" id="{63DA0968-56F0-4943-BEF3-C74824517424}"/>
              </a:ext>
            </a:extLst>
          </p:cNvPr>
          <p:cNvSpPr/>
          <p:nvPr/>
        </p:nvSpPr>
        <p:spPr>
          <a:xfrm>
            <a:off x="6308638" y="1143000"/>
            <a:ext cx="3199044" cy="5715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3" name="Obrázek 2">
            <a:extLst>
              <a:ext uri="{FF2B5EF4-FFF2-40B4-BE49-F238E27FC236}">
                <a16:creationId xmlns:a16="http://schemas.microsoft.com/office/drawing/2014/main" id="{8B801728-1364-49E9-8CD2-22B2097C15D9}"/>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388877" y="1392382"/>
            <a:ext cx="5773004" cy="3429000"/>
          </a:xfrm>
          <a:prstGeom prst="rect">
            <a:avLst/>
          </a:prstGeom>
        </p:spPr>
      </p:pic>
    </p:spTree>
    <p:extLst>
      <p:ext uri="{BB962C8B-B14F-4D97-AF65-F5344CB8AC3E}">
        <p14:creationId xmlns:p14="http://schemas.microsoft.com/office/powerpoint/2010/main" val="292791523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a:extLst>
              <a:ext uri="{FF2B5EF4-FFF2-40B4-BE49-F238E27FC236}">
                <a16:creationId xmlns:a16="http://schemas.microsoft.com/office/drawing/2014/main" id="{A4F31918-DEE1-4EC1-9E53-C05BF34E5FC2}"/>
              </a:ext>
            </a:extLst>
          </p:cNvPr>
          <p:cNvSpPr/>
          <p:nvPr/>
        </p:nvSpPr>
        <p:spPr>
          <a:xfrm>
            <a:off x="5791201" y="383969"/>
            <a:ext cx="6096000" cy="4644028"/>
          </a:xfrm>
          <a:prstGeom prst="rect">
            <a:avLst/>
          </a:prstGeom>
        </p:spPr>
        <p:txBody>
          <a:bodyPr>
            <a:spAutoFit/>
          </a:bodyPr>
          <a:lstStyle/>
          <a:p>
            <a:pPr>
              <a:lnSpc>
                <a:spcPct val="110000"/>
              </a:lnSpc>
            </a:pPr>
            <a:r>
              <a:rPr lang="en-US" b="1" dirty="0"/>
              <a:t>Findings</a:t>
            </a:r>
          </a:p>
          <a:p>
            <a:pPr>
              <a:lnSpc>
                <a:spcPct val="110000"/>
              </a:lnSpc>
            </a:pPr>
            <a:r>
              <a:rPr lang="en-US" dirty="0"/>
              <a:t>The generation of students who have grown up with the internet use media for the creation of knowledge. </a:t>
            </a:r>
            <a:r>
              <a:rPr lang="en-US" dirty="0">
                <a:highlight>
                  <a:srgbClr val="FFFF00"/>
                </a:highlight>
              </a:rPr>
              <a:t>The distinction between scholarly material and popular material may be a library construct</a:t>
            </a:r>
            <a:r>
              <a:rPr lang="en-US" dirty="0"/>
              <a:t> and inhibit the creation of new texts.</a:t>
            </a:r>
            <a:endParaRPr lang="cs-CZ" dirty="0"/>
          </a:p>
          <a:p>
            <a:pPr>
              <a:lnSpc>
                <a:spcPct val="110000"/>
              </a:lnSpc>
            </a:pPr>
            <a:endParaRPr lang="en-US" dirty="0"/>
          </a:p>
          <a:p>
            <a:pPr>
              <a:lnSpc>
                <a:spcPct val="110000"/>
              </a:lnSpc>
            </a:pPr>
            <a:r>
              <a:rPr lang="en-US" b="1" dirty="0"/>
              <a:t>Practical implications</a:t>
            </a:r>
          </a:p>
          <a:p>
            <a:pPr>
              <a:lnSpc>
                <a:spcPct val="110000"/>
              </a:lnSpc>
            </a:pPr>
            <a:r>
              <a:rPr lang="en-US" dirty="0"/>
              <a:t>Academic libraries that are attempting to establish collections of popular culture items such as DVDs can examine the solutions that the Multimedia Center staff used to overcome barriers to access and circulation, including </a:t>
            </a:r>
            <a:r>
              <a:rPr lang="en-US" dirty="0">
                <a:highlight>
                  <a:srgbClr val="FFFF00"/>
                </a:highlight>
              </a:rPr>
              <a:t>the philosophical barrier imposed by an institutional bias against popular culture items</a:t>
            </a:r>
            <a:r>
              <a:rPr lang="en-US" dirty="0"/>
              <a:t>.</a:t>
            </a:r>
          </a:p>
        </p:txBody>
      </p:sp>
      <p:pic>
        <p:nvPicPr>
          <p:cNvPr id="3" name="Obrázek 2" descr="Ukázka z článku o debatě, zda mají mít akademické knihovny sbírku populárních filmů na DVD. Doplňuje několik citací z článků na zbytku snímku.">
            <a:extLst>
              <a:ext uri="{FF2B5EF4-FFF2-40B4-BE49-F238E27FC236}">
                <a16:creationId xmlns:a16="http://schemas.microsoft.com/office/drawing/2014/main" id="{B7199274-0921-4F21-9564-567215A4C49C}"/>
              </a:ext>
            </a:extLst>
          </p:cNvPr>
          <p:cNvPicPr>
            <a:picLocks noChangeAspect="1"/>
          </p:cNvPicPr>
          <p:nvPr/>
        </p:nvPicPr>
        <p:blipFill>
          <a:blip r:embed="rId3"/>
          <a:stretch>
            <a:fillRect/>
          </a:stretch>
        </p:blipFill>
        <p:spPr>
          <a:xfrm>
            <a:off x="490131" y="1475509"/>
            <a:ext cx="4803892" cy="5382491"/>
          </a:xfrm>
          <a:prstGeom prst="rect">
            <a:avLst/>
          </a:prstGeom>
          <a:ln>
            <a:solidFill>
              <a:schemeClr val="bg2">
                <a:lumMod val="90000"/>
              </a:schemeClr>
            </a:solidFill>
          </a:ln>
        </p:spPr>
      </p:pic>
      <p:sp>
        <p:nvSpPr>
          <p:cNvPr id="4" name="TextovéPole 3">
            <a:extLst>
              <a:ext uri="{FF2B5EF4-FFF2-40B4-BE49-F238E27FC236}">
                <a16:creationId xmlns:a16="http://schemas.microsoft.com/office/drawing/2014/main" id="{66AD8AAD-0C09-4C19-B871-63BC012BABD1}"/>
              </a:ext>
            </a:extLst>
          </p:cNvPr>
          <p:cNvSpPr txBox="1"/>
          <p:nvPr/>
        </p:nvSpPr>
        <p:spPr>
          <a:xfrm>
            <a:off x="304799" y="327378"/>
            <a:ext cx="4989223" cy="369332"/>
          </a:xfrm>
          <a:prstGeom prst="rect">
            <a:avLst/>
          </a:prstGeom>
          <a:noFill/>
        </p:spPr>
        <p:txBody>
          <a:bodyPr wrap="square" rtlCol="0">
            <a:spAutoFit/>
          </a:bodyPr>
          <a:lstStyle/>
          <a:p>
            <a:r>
              <a:rPr lang="cs-CZ" dirty="0"/>
              <a:t>...ještě jeden okrajový pohled:</a:t>
            </a:r>
            <a:endParaRPr lang="en-GB" dirty="0"/>
          </a:p>
        </p:txBody>
      </p:sp>
    </p:spTree>
    <p:extLst>
      <p:ext uri="{BB962C8B-B14F-4D97-AF65-F5344CB8AC3E}">
        <p14:creationId xmlns:p14="http://schemas.microsoft.com/office/powerpoint/2010/main" val="192876889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331B60D-C566-4D17-BEC2-8B82038BC36B}"/>
              </a:ext>
            </a:extLst>
          </p:cNvPr>
          <p:cNvSpPr>
            <a:spLocks noGrp="1"/>
          </p:cNvSpPr>
          <p:nvPr>
            <p:ph type="title"/>
          </p:nvPr>
        </p:nvSpPr>
        <p:spPr/>
        <p:txBody>
          <a:bodyPr/>
          <a:lstStyle/>
          <a:p>
            <a:r>
              <a:rPr lang="cs-CZ" dirty="0"/>
              <a:t>Domácí úkol</a:t>
            </a:r>
          </a:p>
        </p:txBody>
      </p:sp>
      <p:sp>
        <p:nvSpPr>
          <p:cNvPr id="3" name="Zástupný obsah 2">
            <a:extLst>
              <a:ext uri="{FF2B5EF4-FFF2-40B4-BE49-F238E27FC236}">
                <a16:creationId xmlns:a16="http://schemas.microsoft.com/office/drawing/2014/main" id="{ACDB71EB-D9EE-4FBA-AF6A-75F93EC216EC}"/>
              </a:ext>
            </a:extLst>
          </p:cNvPr>
          <p:cNvSpPr>
            <a:spLocks noGrp="1"/>
          </p:cNvSpPr>
          <p:nvPr>
            <p:ph idx="1"/>
          </p:nvPr>
        </p:nvSpPr>
        <p:spPr/>
        <p:txBody>
          <a:bodyPr/>
          <a:lstStyle/>
          <a:p>
            <a:pPr>
              <a:lnSpc>
                <a:spcPct val="110000"/>
              </a:lnSpc>
            </a:pPr>
            <a:r>
              <a:rPr lang="cs-CZ" dirty="0"/>
              <a:t>Navštivte weby knihoven ve svém okolí</a:t>
            </a:r>
          </a:p>
          <a:p>
            <a:pPr>
              <a:lnSpc>
                <a:spcPct val="110000"/>
              </a:lnSpc>
            </a:pPr>
            <a:r>
              <a:rPr lang="cs-CZ" dirty="0"/>
              <a:t>Podívejte se, jak mají organizované fondy</a:t>
            </a:r>
          </a:p>
          <a:p>
            <a:pPr>
              <a:lnSpc>
                <a:spcPct val="110000"/>
              </a:lnSpc>
            </a:pPr>
            <a:r>
              <a:rPr lang="cs-CZ" dirty="0"/>
              <a:t>Jaké všechny fondy mají?</a:t>
            </a:r>
          </a:p>
          <a:p>
            <a:pPr>
              <a:lnSpc>
                <a:spcPct val="110000"/>
              </a:lnSpc>
            </a:pPr>
            <a:r>
              <a:rPr lang="cs-CZ" dirty="0"/>
              <a:t>Nabízejí filmy? Jak, za jakých podmínek?</a:t>
            </a:r>
          </a:p>
          <a:p>
            <a:pPr>
              <a:lnSpc>
                <a:spcPct val="110000"/>
              </a:lnSpc>
            </a:pPr>
            <a:r>
              <a:rPr lang="cs-CZ" dirty="0"/>
              <a:t>Mají hudební/multimediální oddělení? </a:t>
            </a:r>
          </a:p>
          <a:p>
            <a:pPr>
              <a:lnSpc>
                <a:spcPct val="110000"/>
              </a:lnSpc>
            </a:pPr>
            <a:r>
              <a:rPr lang="cs-CZ" dirty="0"/>
              <a:t>Jaké ZD mají ve fondu?</a:t>
            </a:r>
          </a:p>
        </p:txBody>
      </p:sp>
    </p:spTree>
    <p:extLst>
      <p:ext uri="{BB962C8B-B14F-4D97-AF65-F5344CB8AC3E}">
        <p14:creationId xmlns:p14="http://schemas.microsoft.com/office/powerpoint/2010/main" val="249594987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A5B961E-1A11-458E-A275-FE9E88201AED}"/>
              </a:ext>
            </a:extLst>
          </p:cNvPr>
          <p:cNvSpPr>
            <a:spLocks noGrp="1"/>
          </p:cNvSpPr>
          <p:nvPr>
            <p:ph type="title"/>
          </p:nvPr>
        </p:nvSpPr>
        <p:spPr/>
        <p:txBody>
          <a:bodyPr/>
          <a:lstStyle/>
          <a:p>
            <a:r>
              <a:rPr lang="cs-CZ" dirty="0"/>
              <a:t>Filmové zdroje</a:t>
            </a:r>
          </a:p>
        </p:txBody>
      </p:sp>
      <p:sp>
        <p:nvSpPr>
          <p:cNvPr id="3" name="Zástupný obsah 2">
            <a:extLst>
              <a:ext uri="{FF2B5EF4-FFF2-40B4-BE49-F238E27FC236}">
                <a16:creationId xmlns:a16="http://schemas.microsoft.com/office/drawing/2014/main" id="{F269BDE0-E075-4A33-89DC-1B476B61D3E0}"/>
              </a:ext>
            </a:extLst>
          </p:cNvPr>
          <p:cNvSpPr>
            <a:spLocks noGrp="1"/>
          </p:cNvSpPr>
          <p:nvPr>
            <p:ph idx="1"/>
          </p:nvPr>
        </p:nvSpPr>
        <p:spPr/>
        <p:txBody>
          <a:bodyPr/>
          <a:lstStyle/>
          <a:p>
            <a:pPr>
              <a:lnSpc>
                <a:spcPct val="110000"/>
              </a:lnSpc>
            </a:pPr>
            <a:r>
              <a:rPr lang="cs-CZ" dirty="0">
                <a:hlinkClick r:id="rId3"/>
              </a:rPr>
              <a:t>Promítej i ty</a:t>
            </a:r>
            <a:r>
              <a:rPr lang="cs-CZ" dirty="0"/>
              <a:t> – dokumenty zdarma</a:t>
            </a:r>
          </a:p>
          <a:p>
            <a:pPr>
              <a:lnSpc>
                <a:spcPct val="110000"/>
              </a:lnSpc>
            </a:pPr>
            <a:r>
              <a:rPr lang="cs-CZ" dirty="0">
                <a:hlinkClick r:id="rId4"/>
              </a:rPr>
              <a:t>Česká filmová klasika</a:t>
            </a:r>
            <a:endParaRPr lang="cs-CZ" dirty="0"/>
          </a:p>
          <a:p>
            <a:pPr>
              <a:lnSpc>
                <a:spcPct val="110000"/>
              </a:lnSpc>
            </a:pPr>
            <a:r>
              <a:rPr lang="cs-CZ" dirty="0">
                <a:hlinkClick r:id="rId5"/>
              </a:rPr>
              <a:t>National Film </a:t>
            </a:r>
            <a:r>
              <a:rPr lang="cs-CZ" dirty="0" err="1">
                <a:hlinkClick r:id="rId5"/>
              </a:rPr>
              <a:t>Board</a:t>
            </a:r>
            <a:r>
              <a:rPr lang="cs-CZ" dirty="0"/>
              <a:t> Kanada</a:t>
            </a:r>
          </a:p>
          <a:p>
            <a:pPr>
              <a:lnSpc>
                <a:spcPct val="110000"/>
              </a:lnSpc>
            </a:pPr>
            <a:r>
              <a:rPr lang="cs-CZ" dirty="0">
                <a:hlinkClick r:id="rId6"/>
              </a:rPr>
              <a:t>Korejský filmový archiv</a:t>
            </a:r>
            <a:r>
              <a:rPr lang="cs-CZ" dirty="0"/>
              <a:t> na YouTube</a:t>
            </a:r>
          </a:p>
          <a:p>
            <a:pPr>
              <a:lnSpc>
                <a:spcPct val="110000"/>
              </a:lnSpc>
            </a:pPr>
            <a:r>
              <a:rPr lang="cs-CZ" dirty="0">
                <a:hlinkClick r:id="rId7"/>
              </a:rPr>
              <a:t>ArteKino</a:t>
            </a:r>
            <a:r>
              <a:rPr lang="cs-CZ" dirty="0"/>
              <a:t> – každý měsíc nový evropský film</a:t>
            </a:r>
          </a:p>
        </p:txBody>
      </p:sp>
    </p:spTree>
    <p:extLst>
      <p:ext uri="{BB962C8B-B14F-4D97-AF65-F5344CB8AC3E}">
        <p14:creationId xmlns:p14="http://schemas.microsoft.com/office/powerpoint/2010/main" val="73648743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B9329D2-C808-47B9-B4B7-885FA4FFF13C}"/>
              </a:ext>
            </a:extLst>
          </p:cNvPr>
          <p:cNvSpPr>
            <a:spLocks noGrp="1"/>
          </p:cNvSpPr>
          <p:nvPr>
            <p:ph type="title"/>
          </p:nvPr>
        </p:nvSpPr>
        <p:spPr/>
        <p:txBody>
          <a:bodyPr/>
          <a:lstStyle/>
          <a:p>
            <a:r>
              <a:rPr lang="cs-CZ" dirty="0"/>
              <a:t>Knihovnické podcasty</a:t>
            </a:r>
          </a:p>
        </p:txBody>
      </p:sp>
      <p:sp>
        <p:nvSpPr>
          <p:cNvPr id="3" name="Zástupný obsah 2">
            <a:extLst>
              <a:ext uri="{FF2B5EF4-FFF2-40B4-BE49-F238E27FC236}">
                <a16:creationId xmlns:a16="http://schemas.microsoft.com/office/drawing/2014/main" id="{370E2DFE-9FA7-4622-AA8B-E8113119C007}"/>
              </a:ext>
            </a:extLst>
          </p:cNvPr>
          <p:cNvSpPr>
            <a:spLocks noGrp="1"/>
          </p:cNvSpPr>
          <p:nvPr>
            <p:ph idx="1"/>
          </p:nvPr>
        </p:nvSpPr>
        <p:spPr/>
        <p:txBody>
          <a:bodyPr/>
          <a:lstStyle/>
          <a:p>
            <a:pPr>
              <a:lnSpc>
                <a:spcPct val="110000"/>
              </a:lnSpc>
            </a:pPr>
            <a:r>
              <a:rPr lang="cs-CZ" dirty="0">
                <a:hlinkClick r:id="rId3"/>
              </a:rPr>
              <a:t>Dewey Decibel</a:t>
            </a:r>
            <a:r>
              <a:rPr lang="cs-CZ" dirty="0"/>
              <a:t> (ALA)</a:t>
            </a:r>
          </a:p>
          <a:p>
            <a:pPr>
              <a:lnSpc>
                <a:spcPct val="110000"/>
              </a:lnSpc>
            </a:pPr>
            <a:r>
              <a:rPr lang="cs-CZ" dirty="0">
                <a:hlinkClick r:id="rId4"/>
              </a:rPr>
              <a:t>The Librarian </a:t>
            </a:r>
            <a:r>
              <a:rPr lang="cs-CZ" dirty="0" err="1">
                <a:hlinkClick r:id="rId4"/>
              </a:rPr>
              <a:t>Is</a:t>
            </a:r>
            <a:r>
              <a:rPr lang="cs-CZ" dirty="0">
                <a:hlinkClick r:id="rId4"/>
              </a:rPr>
              <a:t> In</a:t>
            </a:r>
            <a:r>
              <a:rPr lang="cs-CZ" dirty="0"/>
              <a:t> (NYPL)</a:t>
            </a:r>
          </a:p>
          <a:p>
            <a:pPr>
              <a:lnSpc>
                <a:spcPct val="110000"/>
              </a:lnSpc>
            </a:pPr>
            <a:r>
              <a:rPr lang="cs-CZ" dirty="0" err="1">
                <a:hlinkClick r:id="rId5"/>
              </a:rPr>
              <a:t>Librarians</a:t>
            </a:r>
            <a:r>
              <a:rPr lang="cs-CZ" dirty="0">
                <a:hlinkClick r:id="rId5"/>
              </a:rPr>
              <a:t> </a:t>
            </a:r>
            <a:r>
              <a:rPr lang="cs-CZ" dirty="0" err="1">
                <a:hlinkClick r:id="rId5"/>
              </a:rPr>
              <a:t>Aloud</a:t>
            </a:r>
            <a:endParaRPr lang="cs-CZ" dirty="0"/>
          </a:p>
          <a:p>
            <a:pPr>
              <a:lnSpc>
                <a:spcPct val="110000"/>
              </a:lnSpc>
            </a:pPr>
            <a:r>
              <a:rPr lang="cs-CZ" dirty="0" err="1">
                <a:hlinkClick r:id="rId6"/>
              </a:rPr>
              <a:t>Circulating</a:t>
            </a:r>
            <a:r>
              <a:rPr lang="cs-CZ" dirty="0">
                <a:hlinkClick r:id="rId6"/>
              </a:rPr>
              <a:t> </a:t>
            </a:r>
            <a:r>
              <a:rPr lang="cs-CZ" dirty="0" err="1">
                <a:hlinkClick r:id="rId6"/>
              </a:rPr>
              <a:t>Ideas</a:t>
            </a:r>
            <a:endParaRPr lang="cs-CZ" dirty="0"/>
          </a:p>
          <a:p>
            <a:pPr>
              <a:lnSpc>
                <a:spcPct val="110000"/>
              </a:lnSpc>
            </a:pPr>
            <a:r>
              <a:rPr lang="cs-CZ" dirty="0">
                <a:hlinkClick r:id="rId7"/>
              </a:rPr>
              <a:t>Banned Library</a:t>
            </a:r>
            <a:endParaRPr lang="cs-CZ" dirty="0"/>
          </a:p>
          <a:p>
            <a:pPr>
              <a:lnSpc>
                <a:spcPct val="110000"/>
              </a:lnSpc>
            </a:pPr>
            <a:r>
              <a:rPr lang="cs-CZ" dirty="0">
                <a:hlinkClick r:id="rId8"/>
              </a:rPr>
              <a:t>a kupa dalších...</a:t>
            </a:r>
            <a:endParaRPr lang="cs-CZ" dirty="0"/>
          </a:p>
          <a:p>
            <a:pPr>
              <a:lnSpc>
                <a:spcPct val="110000"/>
              </a:lnSpc>
            </a:pPr>
            <a:endParaRPr lang="cs-CZ" dirty="0"/>
          </a:p>
        </p:txBody>
      </p:sp>
    </p:spTree>
    <p:extLst>
      <p:ext uri="{BB962C8B-B14F-4D97-AF65-F5344CB8AC3E}">
        <p14:creationId xmlns:p14="http://schemas.microsoft.com/office/powerpoint/2010/main" val="41795664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DD02344-A949-48B0-B3C4-9E3CBA43DE3E}"/>
              </a:ext>
            </a:extLst>
          </p:cNvPr>
          <p:cNvSpPr>
            <a:spLocks noGrp="1"/>
          </p:cNvSpPr>
          <p:nvPr>
            <p:ph type="title"/>
          </p:nvPr>
        </p:nvSpPr>
        <p:spPr/>
        <p:txBody>
          <a:bodyPr/>
          <a:lstStyle/>
          <a:p>
            <a:r>
              <a:rPr lang="cs-CZ" dirty="0"/>
              <a:t>Hudební oddělení</a:t>
            </a:r>
          </a:p>
        </p:txBody>
      </p:sp>
      <p:sp>
        <p:nvSpPr>
          <p:cNvPr id="3" name="Zástupný obsah 2">
            <a:extLst>
              <a:ext uri="{FF2B5EF4-FFF2-40B4-BE49-F238E27FC236}">
                <a16:creationId xmlns:a16="http://schemas.microsoft.com/office/drawing/2014/main" id="{2D282DA1-D0F4-4CD7-BD88-D9D8C255744C}"/>
              </a:ext>
            </a:extLst>
          </p:cNvPr>
          <p:cNvSpPr>
            <a:spLocks noGrp="1"/>
          </p:cNvSpPr>
          <p:nvPr>
            <p:ph idx="1"/>
          </p:nvPr>
        </p:nvSpPr>
        <p:spPr>
          <a:xfrm>
            <a:off x="838200" y="1825624"/>
            <a:ext cx="10515600" cy="4537597"/>
          </a:xfrm>
        </p:spPr>
        <p:txBody>
          <a:bodyPr>
            <a:normAutofit lnSpcReduction="10000"/>
          </a:bodyPr>
          <a:lstStyle/>
          <a:p>
            <a:pPr>
              <a:lnSpc>
                <a:spcPct val="110000"/>
              </a:lnSpc>
            </a:pPr>
            <a:r>
              <a:rPr lang="cs-CZ" i="1" dirty="0"/>
              <a:t>může mít různé názvy</a:t>
            </a:r>
          </a:p>
          <a:p>
            <a:pPr>
              <a:lnSpc>
                <a:spcPct val="110000"/>
              </a:lnSpc>
            </a:pPr>
            <a:r>
              <a:rPr lang="cs-CZ" dirty="0"/>
              <a:t>zvukové dokumenty na různých </a:t>
            </a:r>
            <a:r>
              <a:rPr lang="cs-CZ" b="1" dirty="0"/>
              <a:t>nosičích</a:t>
            </a:r>
          </a:p>
          <a:p>
            <a:pPr>
              <a:lnSpc>
                <a:spcPct val="110000"/>
              </a:lnSpc>
            </a:pPr>
            <a:r>
              <a:rPr lang="cs-CZ" dirty="0"/>
              <a:t>hudba i audioknihy</a:t>
            </a:r>
          </a:p>
          <a:p>
            <a:pPr>
              <a:lnSpc>
                <a:spcPct val="110000"/>
              </a:lnSpc>
            </a:pPr>
            <a:r>
              <a:rPr lang="cs-CZ" b="1" i="1" dirty="0"/>
              <a:t>hudebniny:</a:t>
            </a:r>
            <a:r>
              <a:rPr lang="cs-CZ" dirty="0"/>
              <a:t> partitury, libreta, notové zápisy…</a:t>
            </a:r>
          </a:p>
          <a:p>
            <a:pPr>
              <a:lnSpc>
                <a:spcPct val="110000"/>
              </a:lnSpc>
            </a:pPr>
            <a:r>
              <a:rPr lang="cs-CZ" dirty="0"/>
              <a:t>hudební databáze (bibliografické i primární dokumenty)</a:t>
            </a:r>
          </a:p>
          <a:p>
            <a:pPr>
              <a:lnSpc>
                <a:spcPct val="110000"/>
              </a:lnSpc>
            </a:pPr>
            <a:r>
              <a:rPr lang="cs-CZ" dirty="0"/>
              <a:t>streamovací služby </a:t>
            </a:r>
            <a:r>
              <a:rPr lang="cs-CZ" i="1" dirty="0"/>
              <a:t>(</a:t>
            </a:r>
            <a:r>
              <a:rPr lang="cs-CZ" i="1" strike="sngStrike" dirty="0"/>
              <a:t>Spotify,</a:t>
            </a:r>
            <a:r>
              <a:rPr lang="cs-CZ" i="1" dirty="0"/>
              <a:t> Naxos atp.)</a:t>
            </a:r>
          </a:p>
          <a:p>
            <a:pPr>
              <a:lnSpc>
                <a:spcPct val="110000"/>
              </a:lnSpc>
            </a:pPr>
            <a:r>
              <a:rPr lang="cs-CZ" dirty="0"/>
              <a:t>hudební nástroje</a:t>
            </a:r>
          </a:p>
          <a:p>
            <a:pPr>
              <a:lnSpc>
                <a:spcPct val="110000"/>
              </a:lnSpc>
            </a:pPr>
            <a:r>
              <a:rPr lang="cs-CZ" dirty="0"/>
              <a:t>kulturní akce</a:t>
            </a:r>
          </a:p>
          <a:p>
            <a:endParaRPr lang="cs-CZ" dirty="0"/>
          </a:p>
          <a:p>
            <a:endParaRPr lang="cs-CZ" dirty="0"/>
          </a:p>
        </p:txBody>
      </p:sp>
    </p:spTree>
    <p:extLst>
      <p:ext uri="{BB962C8B-B14F-4D97-AF65-F5344CB8AC3E}">
        <p14:creationId xmlns:p14="http://schemas.microsoft.com/office/powerpoint/2010/main" val="14453176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657A714-2EA2-4FE1-86EB-EE489AA93F61}"/>
              </a:ext>
            </a:extLst>
          </p:cNvPr>
          <p:cNvSpPr>
            <a:spLocks noGrp="1"/>
          </p:cNvSpPr>
          <p:nvPr>
            <p:ph type="title"/>
          </p:nvPr>
        </p:nvSpPr>
        <p:spPr/>
        <p:txBody>
          <a:bodyPr/>
          <a:lstStyle/>
          <a:p>
            <a:r>
              <a:rPr lang="cs-CZ" dirty="0"/>
              <a:t>Hudební oddělení</a:t>
            </a:r>
          </a:p>
        </p:txBody>
      </p:sp>
      <p:sp>
        <p:nvSpPr>
          <p:cNvPr id="3" name="Zástupný obsah 2">
            <a:extLst>
              <a:ext uri="{FF2B5EF4-FFF2-40B4-BE49-F238E27FC236}">
                <a16:creationId xmlns:a16="http://schemas.microsoft.com/office/drawing/2014/main" id="{D6AF7AE2-A045-4096-A386-CEF6E15E521B}"/>
              </a:ext>
            </a:extLst>
          </p:cNvPr>
          <p:cNvSpPr>
            <a:spLocks noGrp="1"/>
          </p:cNvSpPr>
          <p:nvPr>
            <p:ph idx="1"/>
          </p:nvPr>
        </p:nvSpPr>
        <p:spPr/>
        <p:txBody>
          <a:bodyPr/>
          <a:lstStyle/>
          <a:p>
            <a:pPr marL="0" indent="0">
              <a:lnSpc>
                <a:spcPct val="120000"/>
              </a:lnSpc>
              <a:buNone/>
            </a:pPr>
            <a:r>
              <a:rPr lang="cs-CZ" dirty="0">
                <a:hlinkClick r:id="rId3"/>
              </a:rPr>
              <a:t>Adresář hudebních knihoven</a:t>
            </a:r>
            <a:r>
              <a:rPr lang="cs-CZ" b="1" dirty="0"/>
              <a:t> </a:t>
            </a:r>
            <a:r>
              <a:rPr lang="cs-CZ" dirty="0"/>
              <a:t>a oddělení </a:t>
            </a:r>
            <a:br>
              <a:rPr lang="cs-CZ" dirty="0"/>
            </a:br>
            <a:r>
              <a:rPr lang="cs-CZ" dirty="0"/>
              <a:t>udržuje knihovna v Hradci Králové. </a:t>
            </a:r>
          </a:p>
        </p:txBody>
      </p:sp>
      <p:pic>
        <p:nvPicPr>
          <p:cNvPr id="4" name="Obrázek 3">
            <a:extLst>
              <a:ext uri="{FF2B5EF4-FFF2-40B4-BE49-F238E27FC236}">
                <a16:creationId xmlns:a16="http://schemas.microsoft.com/office/drawing/2014/main" id="{84E48D86-3B71-4C56-BFB0-654CABD496B9}"/>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481455" y="3013466"/>
            <a:ext cx="4256862" cy="3844533"/>
          </a:xfrm>
          <a:prstGeom prst="rect">
            <a:avLst/>
          </a:prstGeom>
        </p:spPr>
      </p:pic>
      <p:pic>
        <p:nvPicPr>
          <p:cNvPr id="5" name="Obrázek 4">
            <a:extLst>
              <a:ext uri="{FF2B5EF4-FFF2-40B4-BE49-F238E27FC236}">
                <a16:creationId xmlns:a16="http://schemas.microsoft.com/office/drawing/2014/main" id="{FAAE985A-F66C-45F9-94BE-CACF72E1C21A}"/>
              </a:ext>
              <a:ext uri="{C183D7F6-B498-43B3-948B-1728B52AA6E4}">
                <adec:decorative xmlns:adec="http://schemas.microsoft.com/office/drawing/2017/decorative" val="1"/>
              </a:ext>
            </a:extLst>
          </p:cNvPr>
          <p:cNvPicPr>
            <a:picLocks noChangeAspect="1"/>
          </p:cNvPicPr>
          <p:nvPr/>
        </p:nvPicPr>
        <p:blipFill rotWithShape="1">
          <a:blip r:embed="rId5">
            <a:extLst>
              <a:ext uri="{28A0092B-C50C-407E-A947-70E740481C1C}">
                <a14:useLocalDpi xmlns:a14="http://schemas.microsoft.com/office/drawing/2010/main" val="0"/>
              </a:ext>
            </a:extLst>
          </a:blip>
          <a:srcRect l="6473" t="14546" r="54853" b="11970"/>
          <a:stretch/>
        </p:blipFill>
        <p:spPr>
          <a:xfrm>
            <a:off x="3041532" y="2196738"/>
            <a:ext cx="634019" cy="904410"/>
          </a:xfrm>
          <a:prstGeom prst="rect">
            <a:avLst/>
          </a:prstGeom>
        </p:spPr>
      </p:pic>
    </p:spTree>
    <p:extLst>
      <p:ext uri="{BB962C8B-B14F-4D97-AF65-F5344CB8AC3E}">
        <p14:creationId xmlns:p14="http://schemas.microsoft.com/office/powerpoint/2010/main" val="23772465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D274A6A-349E-4243-ABF8-D2761BDB4247}"/>
              </a:ext>
            </a:extLst>
          </p:cNvPr>
          <p:cNvSpPr>
            <a:spLocks noGrp="1"/>
          </p:cNvSpPr>
          <p:nvPr>
            <p:ph type="title"/>
          </p:nvPr>
        </p:nvSpPr>
        <p:spPr/>
        <p:txBody>
          <a:bodyPr/>
          <a:lstStyle/>
          <a:p>
            <a:r>
              <a:rPr lang="cs-CZ" dirty="0"/>
              <a:t>Široká škála nosičů</a:t>
            </a:r>
          </a:p>
        </p:txBody>
      </p:sp>
      <p:sp>
        <p:nvSpPr>
          <p:cNvPr id="3" name="Zástupný obsah 2">
            <a:extLst>
              <a:ext uri="{FF2B5EF4-FFF2-40B4-BE49-F238E27FC236}">
                <a16:creationId xmlns:a16="http://schemas.microsoft.com/office/drawing/2014/main" id="{E95C615D-BF1D-494C-A23E-57CA45D3BBD6}"/>
              </a:ext>
            </a:extLst>
          </p:cNvPr>
          <p:cNvSpPr>
            <a:spLocks noGrp="1"/>
          </p:cNvSpPr>
          <p:nvPr>
            <p:ph idx="1"/>
          </p:nvPr>
        </p:nvSpPr>
        <p:spPr/>
        <p:txBody>
          <a:bodyPr/>
          <a:lstStyle/>
          <a:p>
            <a:pPr marL="514350" indent="-514350">
              <a:lnSpc>
                <a:spcPct val="110000"/>
              </a:lnSpc>
              <a:buFont typeface="+mj-lt"/>
              <a:buAutoNum type="arabicPeriod"/>
            </a:pPr>
            <a:r>
              <a:rPr lang="cs-CZ" dirty="0">
                <a:hlinkClick r:id="rId3"/>
              </a:rPr>
              <a:t>ZD ve fondu Národní knihovny</a:t>
            </a:r>
            <a:endParaRPr lang="cs-CZ" dirty="0"/>
          </a:p>
          <a:p>
            <a:pPr marL="514350" indent="-514350">
              <a:lnSpc>
                <a:spcPct val="110000"/>
              </a:lnSpc>
              <a:buFont typeface="+mj-lt"/>
              <a:buAutoNum type="arabicPeriod"/>
            </a:pPr>
            <a:r>
              <a:rPr lang="cs-CZ" dirty="0">
                <a:hlinkClick r:id="rId4"/>
              </a:rPr>
              <a:t>MK Rožnov pod Radhoštěm</a:t>
            </a:r>
            <a:endParaRPr lang="cs-CZ" dirty="0"/>
          </a:p>
          <a:p>
            <a:pPr marL="0" indent="0">
              <a:lnSpc>
                <a:spcPct val="120000"/>
              </a:lnSpc>
              <a:spcBef>
                <a:spcPts val="3000"/>
              </a:spcBef>
              <a:buNone/>
            </a:pPr>
            <a:r>
              <a:rPr lang="cs-CZ" sz="2400" dirty="0">
                <a:solidFill>
                  <a:schemeClr val="bg1">
                    <a:lumMod val="65000"/>
                  </a:schemeClr>
                </a:solidFill>
              </a:rPr>
              <a:t>Co je třeba řešit: Životnost nosiče | Konkurence nosičů</a:t>
            </a:r>
            <a:br>
              <a:rPr lang="cs-CZ" sz="2400" dirty="0">
                <a:solidFill>
                  <a:schemeClr val="bg1">
                    <a:lumMod val="65000"/>
                  </a:schemeClr>
                </a:solidFill>
              </a:rPr>
            </a:br>
            <a:r>
              <a:rPr lang="cs-CZ" sz="2400" dirty="0">
                <a:solidFill>
                  <a:schemeClr val="bg1">
                    <a:lumMod val="65000"/>
                  </a:schemeClr>
                </a:solidFill>
              </a:rPr>
              <a:t>Zmrtvýchvstání | Digitalizace, redigitalizace a formáty</a:t>
            </a:r>
          </a:p>
        </p:txBody>
      </p:sp>
      <p:pic>
        <p:nvPicPr>
          <p:cNvPr id="5" name="Obrázek 4" descr="Gramodeska.">
            <a:extLst>
              <a:ext uri="{FF2B5EF4-FFF2-40B4-BE49-F238E27FC236}">
                <a16:creationId xmlns:a16="http://schemas.microsoft.com/office/drawing/2014/main" id="{7A0058CC-5DD2-4A1C-B061-E94863AEC8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48447" y="4544646"/>
            <a:ext cx="1544424" cy="1544422"/>
          </a:xfrm>
          <a:prstGeom prst="rect">
            <a:avLst/>
          </a:prstGeom>
        </p:spPr>
      </p:pic>
      <p:pic>
        <p:nvPicPr>
          <p:cNvPr id="7" name="Obrázek 6" descr="MC kazeta.">
            <a:extLst>
              <a:ext uri="{FF2B5EF4-FFF2-40B4-BE49-F238E27FC236}">
                <a16:creationId xmlns:a16="http://schemas.microsoft.com/office/drawing/2014/main" id="{E1DCF13E-5B2C-4BB9-AECE-2D54D1E4CE3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39185" y="4851065"/>
            <a:ext cx="1438781" cy="931585"/>
          </a:xfrm>
          <a:prstGeom prst="rect">
            <a:avLst/>
          </a:prstGeom>
        </p:spPr>
      </p:pic>
      <p:pic>
        <p:nvPicPr>
          <p:cNvPr id="11" name="Obrázek 10" descr="Magnetický pásek.">
            <a:extLst>
              <a:ext uri="{FF2B5EF4-FFF2-40B4-BE49-F238E27FC236}">
                <a16:creationId xmlns:a16="http://schemas.microsoft.com/office/drawing/2014/main" id="{B09E2B36-03F9-4E73-AE07-A0E86DAD991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8200" y="4462462"/>
            <a:ext cx="1563933" cy="1907998"/>
          </a:xfrm>
          <a:prstGeom prst="rect">
            <a:avLst/>
          </a:prstGeom>
        </p:spPr>
      </p:pic>
      <p:pic>
        <p:nvPicPr>
          <p:cNvPr id="13" name="Obrázek 12" descr="Pevný disk, HDD a různé formáty zvukových dokumentů/souborů.">
            <a:extLst>
              <a:ext uri="{FF2B5EF4-FFF2-40B4-BE49-F238E27FC236}">
                <a16:creationId xmlns:a16="http://schemas.microsoft.com/office/drawing/2014/main" id="{B87973E8-1C71-4AC1-8B16-B78D907D35C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25867" y="4612296"/>
            <a:ext cx="1585298" cy="1585298"/>
          </a:xfrm>
          <a:prstGeom prst="rect">
            <a:avLst/>
          </a:prstGeom>
        </p:spPr>
      </p:pic>
      <p:pic>
        <p:nvPicPr>
          <p:cNvPr id="15" name="Obrázek 14" descr="CD a Audio-CD.">
            <a:extLst>
              <a:ext uri="{FF2B5EF4-FFF2-40B4-BE49-F238E27FC236}">
                <a16:creationId xmlns:a16="http://schemas.microsoft.com/office/drawing/2014/main" id="{42254D98-8CCF-49BA-A7B2-AC03A1EE700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494666" y="4459608"/>
            <a:ext cx="1714501" cy="1714501"/>
          </a:xfrm>
          <a:prstGeom prst="rect">
            <a:avLst/>
          </a:prstGeom>
        </p:spPr>
      </p:pic>
    </p:spTree>
    <p:extLst>
      <p:ext uri="{BB962C8B-B14F-4D97-AF65-F5344CB8AC3E}">
        <p14:creationId xmlns:p14="http://schemas.microsoft.com/office/powerpoint/2010/main" val="2530140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id="{99BFA82E-8B7A-4D50-8654-E694529C3671}"/>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11592" y="4425084"/>
            <a:ext cx="2084243" cy="2084243"/>
          </a:xfrm>
          <a:prstGeom prst="rect">
            <a:avLst/>
          </a:prstGeom>
        </p:spPr>
      </p:pic>
      <p:sp>
        <p:nvSpPr>
          <p:cNvPr id="8" name="TextovéPole 7">
            <a:extLst>
              <a:ext uri="{FF2B5EF4-FFF2-40B4-BE49-F238E27FC236}">
                <a16:creationId xmlns:a16="http://schemas.microsoft.com/office/drawing/2014/main" id="{7AD049E8-AE6E-43B5-95F3-68E83E880FC3}"/>
              </a:ext>
            </a:extLst>
          </p:cNvPr>
          <p:cNvSpPr txBox="1"/>
          <p:nvPr/>
        </p:nvSpPr>
        <p:spPr>
          <a:xfrm>
            <a:off x="678005" y="494001"/>
            <a:ext cx="5417995" cy="1370503"/>
          </a:xfrm>
          <a:prstGeom prst="rect">
            <a:avLst/>
          </a:prstGeom>
          <a:noFill/>
        </p:spPr>
        <p:txBody>
          <a:bodyPr wrap="square">
            <a:spAutoFit/>
          </a:bodyPr>
          <a:lstStyle/>
          <a:p>
            <a:pPr>
              <a:lnSpc>
                <a:spcPct val="120000"/>
              </a:lnSpc>
            </a:pPr>
            <a:r>
              <a:rPr lang="cs-CZ" sz="3600" dirty="0"/>
              <a:t>Jaká je </a:t>
            </a:r>
            <a:r>
              <a:rPr lang="cs-CZ" sz="3600" b="1" dirty="0"/>
              <a:t>životnost</a:t>
            </a:r>
            <a:r>
              <a:rPr lang="cs-CZ" sz="3600" dirty="0"/>
              <a:t> průměrného CD?</a:t>
            </a:r>
          </a:p>
        </p:txBody>
      </p:sp>
    </p:spTree>
    <p:extLst>
      <p:ext uri="{BB962C8B-B14F-4D97-AF65-F5344CB8AC3E}">
        <p14:creationId xmlns:p14="http://schemas.microsoft.com/office/powerpoint/2010/main" val="23453639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6F76093-B00B-4084-89A2-69F4245A9212}"/>
              </a:ext>
            </a:extLst>
          </p:cNvPr>
          <p:cNvSpPr>
            <a:spLocks noGrp="1"/>
          </p:cNvSpPr>
          <p:nvPr>
            <p:ph type="title"/>
          </p:nvPr>
        </p:nvSpPr>
        <p:spPr/>
        <p:txBody>
          <a:bodyPr/>
          <a:lstStyle/>
          <a:p>
            <a:r>
              <a:rPr lang="cs-CZ" dirty="0"/>
              <a:t>Půjčování zvukových záznamů</a:t>
            </a:r>
          </a:p>
        </p:txBody>
      </p:sp>
      <p:sp>
        <p:nvSpPr>
          <p:cNvPr id="3" name="Zástupný obsah 2">
            <a:extLst>
              <a:ext uri="{FF2B5EF4-FFF2-40B4-BE49-F238E27FC236}">
                <a16:creationId xmlns:a16="http://schemas.microsoft.com/office/drawing/2014/main" id="{ABCC48CA-3DBA-42D5-B54F-E52D97B5424F}"/>
              </a:ext>
            </a:extLst>
          </p:cNvPr>
          <p:cNvSpPr>
            <a:spLocks noGrp="1"/>
          </p:cNvSpPr>
          <p:nvPr>
            <p:ph idx="1"/>
          </p:nvPr>
        </p:nvSpPr>
        <p:spPr/>
        <p:txBody>
          <a:bodyPr>
            <a:normAutofit/>
          </a:bodyPr>
          <a:lstStyle/>
          <a:p>
            <a:pPr marL="0" indent="0">
              <a:lnSpc>
                <a:spcPct val="110000"/>
              </a:lnSpc>
              <a:buNone/>
            </a:pPr>
            <a:r>
              <a:rPr lang="cs-CZ" sz="2400" dirty="0"/>
              <a:t>„Ve fondech českých knihoven se k 31. 12. 2016 nacházelo </a:t>
            </a:r>
            <a:br>
              <a:rPr lang="cs-CZ" sz="2400" dirty="0"/>
            </a:br>
            <a:r>
              <a:rPr lang="cs-CZ" sz="2400" dirty="0"/>
              <a:t>1 046 284 zvukových dokumentů na hmotných nosičích, </a:t>
            </a:r>
            <a:br>
              <a:rPr lang="cs-CZ" sz="2400" dirty="0"/>
            </a:br>
            <a:r>
              <a:rPr lang="cs-CZ" sz="2400" dirty="0"/>
              <a:t>ze kterých se uskutečnilo 1 085 844 výpůjček“ </a:t>
            </a:r>
            <a:r>
              <a:rPr lang="cs-CZ" sz="1600" dirty="0"/>
              <a:t>(</a:t>
            </a:r>
            <a:r>
              <a:rPr lang="cs-CZ" sz="1600" dirty="0">
                <a:hlinkClick r:id="rId3"/>
              </a:rPr>
              <a:t>zdroj</a:t>
            </a:r>
            <a:r>
              <a:rPr lang="cs-CZ" sz="1600" dirty="0"/>
              <a:t>)</a:t>
            </a:r>
          </a:p>
          <a:p>
            <a:pPr marL="0" indent="0">
              <a:lnSpc>
                <a:spcPct val="110000"/>
              </a:lnSpc>
              <a:buNone/>
            </a:pPr>
            <a:endParaRPr lang="cs-CZ" sz="1600" dirty="0"/>
          </a:p>
          <a:p>
            <a:pPr>
              <a:lnSpc>
                <a:spcPct val="110000"/>
              </a:lnSpc>
            </a:pPr>
            <a:r>
              <a:rPr lang="cs-CZ" sz="2400" dirty="0">
                <a:hlinkClick r:id="rId4"/>
              </a:rPr>
              <a:t>seznam knihoven půjčujících zvukové záznamy</a:t>
            </a:r>
            <a:endParaRPr lang="cs-CZ" sz="2400" dirty="0"/>
          </a:p>
          <a:p>
            <a:pPr>
              <a:lnSpc>
                <a:spcPct val="110000"/>
              </a:lnSpc>
            </a:pPr>
            <a:r>
              <a:rPr lang="cs-CZ" sz="2400" dirty="0"/>
              <a:t>ošetřeno kolektivní licenční smlouvou</a:t>
            </a:r>
          </a:p>
          <a:p>
            <a:pPr>
              <a:lnSpc>
                <a:spcPct val="110000"/>
              </a:lnSpc>
            </a:pPr>
            <a:r>
              <a:rPr lang="cs-CZ" sz="2400" dirty="0"/>
              <a:t>je třeba dodržovat smluvené podmínky </a:t>
            </a:r>
            <a:r>
              <a:rPr lang="cs-CZ" sz="1800" i="1" dirty="0"/>
              <a:t>(registrace, </a:t>
            </a:r>
            <a:br>
              <a:rPr lang="cs-CZ" sz="1800" i="1" dirty="0"/>
            </a:br>
            <a:r>
              <a:rPr lang="cs-CZ" sz="1800" i="1" dirty="0"/>
              <a:t>reportování pro aut. náhrady, dodržování embarga)</a:t>
            </a:r>
          </a:p>
          <a:p>
            <a:pPr>
              <a:lnSpc>
                <a:spcPct val="110000"/>
              </a:lnSpc>
            </a:pPr>
            <a:r>
              <a:rPr lang="cs-CZ" sz="2400" dirty="0"/>
              <a:t>menší restrikce má fond pro nevidomé a slabozraké</a:t>
            </a:r>
          </a:p>
        </p:txBody>
      </p:sp>
    </p:spTree>
    <p:extLst>
      <p:ext uri="{BB962C8B-B14F-4D97-AF65-F5344CB8AC3E}">
        <p14:creationId xmlns:p14="http://schemas.microsoft.com/office/powerpoint/2010/main" val="747921437"/>
      </p:ext>
    </p:extLst>
  </p:cSld>
  <p:clrMapOvr>
    <a:masterClrMapping/>
  </p:clrMapOvr>
</p:sld>
</file>

<file path=ppt/theme/theme1.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Vlastní 1">
      <a:majorFont>
        <a:latin typeface="Work Sans ExtraBold"/>
        <a:ea typeface=""/>
        <a:cs typeface=""/>
      </a:majorFont>
      <a:minorFont>
        <a:latin typeface="Work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1263</TotalTime>
  <Words>892</Words>
  <Application>Microsoft Office PowerPoint</Application>
  <PresentationFormat>Širokoúhlá obrazovka</PresentationFormat>
  <Paragraphs>175</Paragraphs>
  <Slides>48</Slides>
  <Notes>41</Notes>
  <HiddenSlides>0</HiddenSlides>
  <MMClips>0</MMClips>
  <ScaleCrop>false</ScaleCrop>
  <HeadingPairs>
    <vt:vector size="6" baseType="variant">
      <vt:variant>
        <vt:lpstr>Použitá písma</vt:lpstr>
      </vt:variant>
      <vt:variant>
        <vt:i4>5</vt:i4>
      </vt:variant>
      <vt:variant>
        <vt:lpstr>Motiv</vt:lpstr>
      </vt:variant>
      <vt:variant>
        <vt:i4>1</vt:i4>
      </vt:variant>
      <vt:variant>
        <vt:lpstr>Nadpisy snímků</vt:lpstr>
      </vt:variant>
      <vt:variant>
        <vt:i4>48</vt:i4>
      </vt:variant>
    </vt:vector>
  </HeadingPairs>
  <TitlesOfParts>
    <vt:vector size="54" baseType="lpstr">
      <vt:lpstr>Work Sans</vt:lpstr>
      <vt:lpstr>Work Sans ExtraBold</vt:lpstr>
      <vt:lpstr>Calibri</vt:lpstr>
      <vt:lpstr>Arial</vt:lpstr>
      <vt:lpstr>Work Sans Medium</vt:lpstr>
      <vt:lpstr>Motiv Office</vt:lpstr>
      <vt:lpstr>Informační  prameny a fondy</vt:lpstr>
      <vt:lpstr>Zvukové dokumenty (ZD)</vt:lpstr>
      <vt:lpstr>Prezentace aplikace PowerPoint</vt:lpstr>
      <vt:lpstr>Prezentace aplikace PowerPoint</vt:lpstr>
      <vt:lpstr>Hudební oddělení</vt:lpstr>
      <vt:lpstr>Hudební oddělení</vt:lpstr>
      <vt:lpstr>Široká škála nosičů</vt:lpstr>
      <vt:lpstr>Prezentace aplikace PowerPoint</vt:lpstr>
      <vt:lpstr>Půjčování zvukových záznamů</vt:lpstr>
      <vt:lpstr>Prezentace aplikace PowerPoint</vt:lpstr>
      <vt:lpstr>Prezentace aplikace PowerPoint</vt:lpstr>
      <vt:lpstr>Streaming</vt:lpstr>
      <vt:lpstr>Prezentace aplikace PowerPoint</vt:lpstr>
      <vt:lpstr>Prezentace aplikace PowerPoint</vt:lpstr>
      <vt:lpstr>Prezentace aplikace PowerPoint</vt:lpstr>
      <vt:lpstr>Prezentace aplikace PowerPoint</vt:lpstr>
      <vt:lpstr>Prezentace aplikace PowerPoint</vt:lpstr>
      <vt:lpstr>Audioknihy v knihovnách</vt:lpstr>
      <vt:lpstr>Zvukové knihy</vt:lpstr>
      <vt:lpstr>Audioknihy v zahraničí</vt:lpstr>
      <vt:lpstr>Prezentace aplikace PowerPoint</vt:lpstr>
      <vt:lpstr>Prezentace aplikace PowerPoint</vt:lpstr>
      <vt:lpstr>Prezentace aplikace PowerPoint</vt:lpstr>
      <vt:lpstr>Prezentace aplikace PowerPoint</vt:lpstr>
      <vt:lpstr>Prezentace aplikace PowerPoint</vt:lpstr>
      <vt:lpstr>Digitalizace ZD</vt:lpstr>
      <vt:lpstr>Metadata ZD</vt:lpstr>
      <vt:lpstr>Práce s kolekcemi ZD</vt:lpstr>
      <vt:lpstr>Práce s kolekcemi ZD</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Audiovizuální dokument (AVD)</vt:lpstr>
      <vt:lpstr>Nosiče AVD</vt:lpstr>
      <vt:lpstr>Půjčování AVD (veřejné knihovny)</vt:lpstr>
      <vt:lpstr>Prezentace aplikace PowerPoint</vt:lpstr>
      <vt:lpstr>Prezentace aplikace PowerPoint</vt:lpstr>
      <vt:lpstr>Prezentace aplikace PowerPoint</vt:lpstr>
      <vt:lpstr>Streaming</vt:lpstr>
      <vt:lpstr>Prezentace aplikace PowerPoint</vt:lpstr>
      <vt:lpstr>Prezentace aplikace PowerPoint</vt:lpstr>
      <vt:lpstr>Domácí úkol</vt:lpstr>
      <vt:lpstr>Filmové zdroje</vt:lpstr>
      <vt:lpstr>Knihovnické podcasty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Elektronické informační zdroje</dc:title>
  <dc:creator>Tomáš Marek</dc:creator>
  <cp:lastModifiedBy>Tomáš Marek</cp:lastModifiedBy>
  <cp:revision>73</cp:revision>
  <dcterms:created xsi:type="dcterms:W3CDTF">2019-10-29T12:07:22Z</dcterms:created>
  <dcterms:modified xsi:type="dcterms:W3CDTF">2022-04-21T15:38:05Z</dcterms:modified>
</cp:coreProperties>
</file>