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62" r:id="rId5"/>
    <p:sldId id="258" r:id="rId6"/>
    <p:sldId id="264" r:id="rId7"/>
    <p:sldId id="261" r:id="rId8"/>
    <p:sldId id="260" r:id="rId9"/>
    <p:sldId id="265" r:id="rId10"/>
    <p:sldId id="263" r:id="rId11"/>
    <p:sldId id="257" r:id="rId12"/>
    <p:sldId id="26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A7489-54C3-4CE7-8EB9-87288F95D8F3}" v="31" dt="2021-05-28T08:07:27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739A7489-54C3-4CE7-8EB9-87288F95D8F3}"/>
    <pc:docChg chg="modSld">
      <pc:chgData name="Michal Černý" userId="47f2631e-daed-4119-b393-426e990e8c21" providerId="ADAL" clId="{739A7489-54C3-4CE7-8EB9-87288F95D8F3}" dt="2021-05-28T08:07:27.004" v="35" actId="12093"/>
      <pc:docMkLst>
        <pc:docMk/>
      </pc:docMkLst>
      <pc:sldChg chg="modSp mod">
        <pc:chgData name="Michal Černý" userId="47f2631e-daed-4119-b393-426e990e8c21" providerId="ADAL" clId="{739A7489-54C3-4CE7-8EB9-87288F95D8F3}" dt="2021-05-28T08:07:08.494" v="34" actId="20577"/>
        <pc:sldMkLst>
          <pc:docMk/>
          <pc:sldMk cId="4088983563" sldId="263"/>
        </pc:sldMkLst>
        <pc:spChg chg="mod">
          <ac:chgData name="Michal Černý" userId="47f2631e-daed-4119-b393-426e990e8c21" providerId="ADAL" clId="{739A7489-54C3-4CE7-8EB9-87288F95D8F3}" dt="2021-05-28T08:07:08.494" v="34" actId="20577"/>
          <ac:spMkLst>
            <pc:docMk/>
            <pc:sldMk cId="4088983563" sldId="263"/>
            <ac:spMk id="2" creationId="{847C0081-2561-41FE-A2CC-0BB8CFED2B43}"/>
          </ac:spMkLst>
        </pc:spChg>
      </pc:sldChg>
      <pc:sldChg chg="modSp">
        <pc:chgData name="Michal Černý" userId="47f2631e-daed-4119-b393-426e990e8c21" providerId="ADAL" clId="{739A7489-54C3-4CE7-8EB9-87288F95D8F3}" dt="2021-05-28T08:07:27.004" v="35" actId="12093"/>
        <pc:sldMkLst>
          <pc:docMk/>
          <pc:sldMk cId="469619389" sldId="266"/>
        </pc:sldMkLst>
        <pc:graphicFrameChg chg="mod">
          <ac:chgData name="Michal Černý" userId="47f2631e-daed-4119-b393-426e990e8c21" providerId="ADAL" clId="{739A7489-54C3-4CE7-8EB9-87288F95D8F3}" dt="2021-05-28T08:07:27.004" v="35" actId="12093"/>
          <ac:graphicFrameMkLst>
            <pc:docMk/>
            <pc:sldMk cId="469619389" sldId="266"/>
            <ac:graphicFrameMk id="5" creationId="{BDA194DE-9761-43E0-ACFB-5C573B7B02BA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en.informatik.uni-muenchen.de/pubdb/publications/pub/eiband2019iui/eiband2019iui.pdf" TargetMode="External"/><Relationship Id="rId2" Type="http://schemas.openxmlformats.org/officeDocument/2006/relationships/hyperlink" Target="https://link.springer.com/chapter/10.1007/978-3-030-00578-8_1" TargetMode="External"/><Relationship Id="rId1" Type="http://schemas.openxmlformats.org/officeDocument/2006/relationships/hyperlink" Target="https://www.tandfonline.com/doi/full/10.1080/1369118X.2016.1200645" TargetMode="External"/><Relationship Id="rId4" Type="http://schemas.openxmlformats.org/officeDocument/2006/relationships/hyperlink" Target="https://arxiv.org/abs/1810.01729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en.informatik.uni-muenchen.de/pubdb/publications/pub/eiband2019iui/eiband2019iui.pdf" TargetMode="External"/><Relationship Id="rId2" Type="http://schemas.openxmlformats.org/officeDocument/2006/relationships/hyperlink" Target="https://link.springer.com/chapter/10.1007/978-3-030-00578-8_1" TargetMode="External"/><Relationship Id="rId1" Type="http://schemas.openxmlformats.org/officeDocument/2006/relationships/hyperlink" Target="https://www.tandfonline.com/doi/full/10.1080/1369118X.2016.1200645" TargetMode="External"/><Relationship Id="rId4" Type="http://schemas.openxmlformats.org/officeDocument/2006/relationships/hyperlink" Target="https://arxiv.org/abs/1810.01729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38730-84DE-45D2-8631-A8333FFC277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ACBE81-1D5F-445D-8F1A-69E82E032145}">
      <dgm:prSet/>
      <dgm:spPr/>
      <dgm:t>
        <a:bodyPr/>
        <a:lstStyle/>
        <a:p>
          <a:r>
            <a:rPr lang="cs-CZ"/>
            <a:t>Willson, M. (2017</a:t>
          </a:r>
          <a:r>
            <a:rPr lang="cs-CZ" u="sng">
              <a:hlinkClick xmlns:r="http://schemas.openxmlformats.org/officeDocument/2006/relationships" r:id="rId1"/>
            </a:rPr>
            <a:t>). Algorithms (and the) everyday</a:t>
          </a:r>
          <a:r>
            <a:rPr lang="cs-CZ"/>
            <a:t>. </a:t>
          </a:r>
          <a:r>
            <a:rPr lang="cs-CZ" i="1"/>
            <a:t>Information, Communication &amp; Society</a:t>
          </a:r>
          <a:r>
            <a:rPr lang="cs-CZ"/>
            <a:t>, </a:t>
          </a:r>
          <a:r>
            <a:rPr lang="cs-CZ" i="1"/>
            <a:t>20</a:t>
          </a:r>
          <a:r>
            <a:rPr lang="cs-CZ"/>
            <a:t>(1), 137-150.</a:t>
          </a:r>
          <a:endParaRPr lang="en-US"/>
        </a:p>
      </dgm:t>
    </dgm:pt>
    <dgm:pt modelId="{D32CEFB8-7962-423B-B300-5942768BB45A}" type="parTrans" cxnId="{B5C1540F-F52D-491A-AE24-566D3CE7EB63}">
      <dgm:prSet/>
      <dgm:spPr/>
      <dgm:t>
        <a:bodyPr/>
        <a:lstStyle/>
        <a:p>
          <a:endParaRPr lang="en-US"/>
        </a:p>
      </dgm:t>
    </dgm:pt>
    <dgm:pt modelId="{489880CB-DAFA-4B5F-BB5F-DEF1C9C66411}" type="sibTrans" cxnId="{B5C1540F-F52D-491A-AE24-566D3CE7EB63}">
      <dgm:prSet/>
      <dgm:spPr/>
      <dgm:t>
        <a:bodyPr/>
        <a:lstStyle/>
        <a:p>
          <a:endParaRPr lang="en-US"/>
        </a:p>
      </dgm:t>
    </dgm:pt>
    <dgm:pt modelId="{D06E6289-1A98-4D57-A2FF-608A27BF969F}">
      <dgm:prSet/>
      <dgm:spPr/>
      <dgm:t>
        <a:bodyPr/>
        <a:lstStyle/>
        <a:p>
          <a:r>
            <a:rPr lang="cs-CZ"/>
            <a:t>Neyland, D. (2019). </a:t>
          </a:r>
          <a:r>
            <a:rPr lang="cs-CZ" u="sng">
              <a:hlinkClick xmlns:r="http://schemas.openxmlformats.org/officeDocument/2006/relationships" r:id="rId2"/>
            </a:rPr>
            <a:t>Introduction: Everyday Life and the Algorithm</a:t>
          </a:r>
          <a:r>
            <a:rPr lang="cs-CZ"/>
            <a:t>. In </a:t>
          </a:r>
          <a:r>
            <a:rPr lang="cs-CZ" i="1"/>
            <a:t>The Everyday Life of an Algorithm</a:t>
          </a:r>
          <a:r>
            <a:rPr lang="cs-CZ"/>
            <a:t> (pp. 1-20). Palgrave Pivot, Cham.</a:t>
          </a:r>
          <a:endParaRPr lang="en-US"/>
        </a:p>
      </dgm:t>
    </dgm:pt>
    <dgm:pt modelId="{D1ABE361-371C-4D20-AE8A-E99B9A9066F4}" type="parTrans" cxnId="{1D69D5A6-16B8-45F9-9896-2C9A6C17D7D6}">
      <dgm:prSet/>
      <dgm:spPr/>
      <dgm:t>
        <a:bodyPr/>
        <a:lstStyle/>
        <a:p>
          <a:endParaRPr lang="en-US"/>
        </a:p>
      </dgm:t>
    </dgm:pt>
    <dgm:pt modelId="{8B8BA4CE-4FFD-4E1D-9179-FBEFB8616663}" type="sibTrans" cxnId="{1D69D5A6-16B8-45F9-9896-2C9A6C17D7D6}">
      <dgm:prSet/>
      <dgm:spPr/>
      <dgm:t>
        <a:bodyPr/>
        <a:lstStyle/>
        <a:p>
          <a:endParaRPr lang="en-US"/>
        </a:p>
      </dgm:t>
    </dgm:pt>
    <dgm:pt modelId="{041B8238-C4A8-4BB9-B76F-572242E073FA}">
      <dgm:prSet/>
      <dgm:spPr/>
      <dgm:t>
        <a:bodyPr/>
        <a:lstStyle/>
        <a:p>
          <a:r>
            <a:rPr lang="cs-CZ"/>
            <a:t>Eiband, M., Völkel, S. T., Buschek, D., Cook, S., &amp; Hussmann, H. (2019, March</a:t>
          </a:r>
          <a:r>
            <a:rPr lang="cs-CZ" u="sng">
              <a:hlinkClick xmlns:r="http://schemas.openxmlformats.org/officeDocument/2006/relationships" r:id="rId3"/>
            </a:rPr>
            <a:t>). When people and algorithms meet: User-reported problems in intelligent everyday applications</a:t>
          </a:r>
          <a:r>
            <a:rPr lang="cs-CZ"/>
            <a:t>. In </a:t>
          </a:r>
          <a:r>
            <a:rPr lang="cs-CZ" i="1"/>
            <a:t>Proceedings of the 24th international conference on intelligent user interfaces</a:t>
          </a:r>
          <a:r>
            <a:rPr lang="cs-CZ"/>
            <a:t> (pp. 96-106).</a:t>
          </a:r>
          <a:endParaRPr lang="en-US"/>
        </a:p>
      </dgm:t>
    </dgm:pt>
    <dgm:pt modelId="{9ADFB258-0AF5-4A75-9ED2-F232A430C7BD}" type="parTrans" cxnId="{8139087A-EFA3-40A1-A52A-1491FADDED8E}">
      <dgm:prSet/>
      <dgm:spPr/>
      <dgm:t>
        <a:bodyPr/>
        <a:lstStyle/>
        <a:p>
          <a:endParaRPr lang="en-US"/>
        </a:p>
      </dgm:t>
    </dgm:pt>
    <dgm:pt modelId="{8C449647-9EB9-436A-9CF6-25A193348595}" type="sibTrans" cxnId="{8139087A-EFA3-40A1-A52A-1491FADDED8E}">
      <dgm:prSet/>
      <dgm:spPr/>
      <dgm:t>
        <a:bodyPr/>
        <a:lstStyle/>
        <a:p>
          <a:endParaRPr lang="en-US"/>
        </a:p>
      </dgm:t>
    </dgm:pt>
    <dgm:pt modelId="{7A08D3D0-8EF7-48AB-842B-6C900523D752}">
      <dgm:prSet/>
      <dgm:spPr/>
      <dgm:t>
        <a:bodyPr/>
        <a:lstStyle/>
        <a:p>
          <a:r>
            <a:rPr lang="cs-CZ"/>
            <a:t>Besse, P., Castets-Renard, C., Garivier, A., &amp; Loubes, J. M. (2018). </a:t>
          </a:r>
          <a:r>
            <a:rPr lang="cs-CZ" u="sng">
              <a:hlinkClick xmlns:r="http://schemas.openxmlformats.org/officeDocument/2006/relationships" r:id="rId4"/>
            </a:rPr>
            <a:t>Can everyday AI be ethical. Fairness of Machine Learning Algorithms</a:t>
          </a:r>
          <a:r>
            <a:rPr lang="cs-CZ"/>
            <a:t>. </a:t>
          </a:r>
          <a:r>
            <a:rPr lang="cs-CZ" i="1"/>
            <a:t>arXiv preprint arXiv:1810.01729</a:t>
          </a:r>
          <a:r>
            <a:rPr lang="cs-CZ"/>
            <a:t>.</a:t>
          </a:r>
          <a:endParaRPr lang="en-US"/>
        </a:p>
      </dgm:t>
    </dgm:pt>
    <dgm:pt modelId="{20375279-DBC0-4617-84BC-0F506B911C10}" type="parTrans" cxnId="{8CF83F1C-B201-4C08-B7BA-2A79F1C04DD4}">
      <dgm:prSet/>
      <dgm:spPr/>
      <dgm:t>
        <a:bodyPr/>
        <a:lstStyle/>
        <a:p>
          <a:endParaRPr lang="en-US"/>
        </a:p>
      </dgm:t>
    </dgm:pt>
    <dgm:pt modelId="{CE41F2A8-F7AC-43B5-B1C1-DB784FFF2A12}" type="sibTrans" cxnId="{8CF83F1C-B201-4C08-B7BA-2A79F1C04DD4}">
      <dgm:prSet/>
      <dgm:spPr/>
      <dgm:t>
        <a:bodyPr/>
        <a:lstStyle/>
        <a:p>
          <a:endParaRPr lang="en-US"/>
        </a:p>
      </dgm:t>
    </dgm:pt>
    <dgm:pt modelId="{F3C75500-40AD-4A61-B458-96FAA3F77263}" type="pres">
      <dgm:prSet presAssocID="{BDF38730-84DE-45D2-8631-A8333FFC2775}" presName="vert0" presStyleCnt="0">
        <dgm:presLayoutVars>
          <dgm:dir/>
          <dgm:animOne val="branch"/>
          <dgm:animLvl val="lvl"/>
        </dgm:presLayoutVars>
      </dgm:prSet>
      <dgm:spPr/>
    </dgm:pt>
    <dgm:pt modelId="{2323D2A1-319C-4CD8-9216-3C5EDBB61113}" type="pres">
      <dgm:prSet presAssocID="{52ACBE81-1D5F-445D-8F1A-69E82E032145}" presName="thickLine" presStyleLbl="alignNode1" presStyleIdx="0" presStyleCnt="4"/>
      <dgm:spPr/>
    </dgm:pt>
    <dgm:pt modelId="{0CF6D512-85D2-4AF5-A7A2-BA6ABB8F848C}" type="pres">
      <dgm:prSet presAssocID="{52ACBE81-1D5F-445D-8F1A-69E82E032145}" presName="horz1" presStyleCnt="0"/>
      <dgm:spPr/>
    </dgm:pt>
    <dgm:pt modelId="{ED1CF274-6321-4388-99CA-0F472A17B098}" type="pres">
      <dgm:prSet presAssocID="{52ACBE81-1D5F-445D-8F1A-69E82E032145}" presName="tx1" presStyleLbl="revTx" presStyleIdx="0" presStyleCnt="4"/>
      <dgm:spPr/>
    </dgm:pt>
    <dgm:pt modelId="{2F2D1073-90A1-4B49-9A9F-B80828A06344}" type="pres">
      <dgm:prSet presAssocID="{52ACBE81-1D5F-445D-8F1A-69E82E032145}" presName="vert1" presStyleCnt="0"/>
      <dgm:spPr/>
    </dgm:pt>
    <dgm:pt modelId="{55C0EFCC-0DB1-4892-BF9D-B7B3188D2869}" type="pres">
      <dgm:prSet presAssocID="{D06E6289-1A98-4D57-A2FF-608A27BF969F}" presName="thickLine" presStyleLbl="alignNode1" presStyleIdx="1" presStyleCnt="4"/>
      <dgm:spPr/>
    </dgm:pt>
    <dgm:pt modelId="{B62E1AD8-93D2-40CD-A1AF-DFD8A5315092}" type="pres">
      <dgm:prSet presAssocID="{D06E6289-1A98-4D57-A2FF-608A27BF969F}" presName="horz1" presStyleCnt="0"/>
      <dgm:spPr/>
    </dgm:pt>
    <dgm:pt modelId="{82D73CAB-B1D3-4B99-85D4-42854B2FDA9D}" type="pres">
      <dgm:prSet presAssocID="{D06E6289-1A98-4D57-A2FF-608A27BF969F}" presName="tx1" presStyleLbl="revTx" presStyleIdx="1" presStyleCnt="4"/>
      <dgm:spPr/>
    </dgm:pt>
    <dgm:pt modelId="{FBBDED98-A7AC-464C-895C-1F6947C1B1AF}" type="pres">
      <dgm:prSet presAssocID="{D06E6289-1A98-4D57-A2FF-608A27BF969F}" presName="vert1" presStyleCnt="0"/>
      <dgm:spPr/>
    </dgm:pt>
    <dgm:pt modelId="{4E6E3803-E85B-45A5-A1F8-F2FADDBF5D6F}" type="pres">
      <dgm:prSet presAssocID="{041B8238-C4A8-4BB9-B76F-572242E073FA}" presName="thickLine" presStyleLbl="alignNode1" presStyleIdx="2" presStyleCnt="4"/>
      <dgm:spPr/>
    </dgm:pt>
    <dgm:pt modelId="{48F86C53-3362-4FF4-B0A2-E53F25B1C6C3}" type="pres">
      <dgm:prSet presAssocID="{041B8238-C4A8-4BB9-B76F-572242E073FA}" presName="horz1" presStyleCnt="0"/>
      <dgm:spPr/>
    </dgm:pt>
    <dgm:pt modelId="{DD0782C8-B6FD-45EA-AAD7-8C49CE4CE6B5}" type="pres">
      <dgm:prSet presAssocID="{041B8238-C4A8-4BB9-B76F-572242E073FA}" presName="tx1" presStyleLbl="revTx" presStyleIdx="2" presStyleCnt="4"/>
      <dgm:spPr/>
    </dgm:pt>
    <dgm:pt modelId="{FFC8891E-14AD-4AE4-A879-517A350E150D}" type="pres">
      <dgm:prSet presAssocID="{041B8238-C4A8-4BB9-B76F-572242E073FA}" presName="vert1" presStyleCnt="0"/>
      <dgm:spPr/>
    </dgm:pt>
    <dgm:pt modelId="{7BE61697-EA1A-4ED7-A54D-FE916ED21CC6}" type="pres">
      <dgm:prSet presAssocID="{7A08D3D0-8EF7-48AB-842B-6C900523D752}" presName="thickLine" presStyleLbl="alignNode1" presStyleIdx="3" presStyleCnt="4"/>
      <dgm:spPr/>
    </dgm:pt>
    <dgm:pt modelId="{591E2EE9-71AE-417D-A77C-CFF6B6C7015C}" type="pres">
      <dgm:prSet presAssocID="{7A08D3D0-8EF7-48AB-842B-6C900523D752}" presName="horz1" presStyleCnt="0"/>
      <dgm:spPr/>
    </dgm:pt>
    <dgm:pt modelId="{BAF6954E-E887-464C-92E0-FCA4257CE26D}" type="pres">
      <dgm:prSet presAssocID="{7A08D3D0-8EF7-48AB-842B-6C900523D752}" presName="tx1" presStyleLbl="revTx" presStyleIdx="3" presStyleCnt="4"/>
      <dgm:spPr/>
    </dgm:pt>
    <dgm:pt modelId="{EF0DED54-4ABD-46BB-A8DC-33126FA6DF76}" type="pres">
      <dgm:prSet presAssocID="{7A08D3D0-8EF7-48AB-842B-6C900523D752}" presName="vert1" presStyleCnt="0"/>
      <dgm:spPr/>
    </dgm:pt>
  </dgm:ptLst>
  <dgm:cxnLst>
    <dgm:cxn modelId="{B5C1540F-F52D-491A-AE24-566D3CE7EB63}" srcId="{BDF38730-84DE-45D2-8631-A8333FFC2775}" destId="{52ACBE81-1D5F-445D-8F1A-69E82E032145}" srcOrd="0" destOrd="0" parTransId="{D32CEFB8-7962-423B-B300-5942768BB45A}" sibTransId="{489880CB-DAFA-4B5F-BB5F-DEF1C9C66411}"/>
    <dgm:cxn modelId="{8CF83F1C-B201-4C08-B7BA-2A79F1C04DD4}" srcId="{BDF38730-84DE-45D2-8631-A8333FFC2775}" destId="{7A08D3D0-8EF7-48AB-842B-6C900523D752}" srcOrd="3" destOrd="0" parTransId="{20375279-DBC0-4617-84BC-0F506B911C10}" sibTransId="{CE41F2A8-F7AC-43B5-B1C1-DB784FFF2A12}"/>
    <dgm:cxn modelId="{04F7403A-E58D-4743-819D-8811F1F14B20}" type="presOf" srcId="{BDF38730-84DE-45D2-8631-A8333FFC2775}" destId="{F3C75500-40AD-4A61-B458-96FAA3F77263}" srcOrd="0" destOrd="0" presId="urn:microsoft.com/office/officeart/2008/layout/LinedList"/>
    <dgm:cxn modelId="{E1B0653D-2F2C-4903-9249-EA614EC26784}" type="presOf" srcId="{041B8238-C4A8-4BB9-B76F-572242E073FA}" destId="{DD0782C8-B6FD-45EA-AAD7-8C49CE4CE6B5}" srcOrd="0" destOrd="0" presId="urn:microsoft.com/office/officeart/2008/layout/LinedList"/>
    <dgm:cxn modelId="{12BD984F-4D79-4D9A-A0AA-66DA4C579F6A}" type="presOf" srcId="{7A08D3D0-8EF7-48AB-842B-6C900523D752}" destId="{BAF6954E-E887-464C-92E0-FCA4257CE26D}" srcOrd="0" destOrd="0" presId="urn:microsoft.com/office/officeart/2008/layout/LinedList"/>
    <dgm:cxn modelId="{0293A157-7D64-40B3-9AA7-881FC6F92058}" type="presOf" srcId="{52ACBE81-1D5F-445D-8F1A-69E82E032145}" destId="{ED1CF274-6321-4388-99CA-0F472A17B098}" srcOrd="0" destOrd="0" presId="urn:microsoft.com/office/officeart/2008/layout/LinedList"/>
    <dgm:cxn modelId="{8139087A-EFA3-40A1-A52A-1491FADDED8E}" srcId="{BDF38730-84DE-45D2-8631-A8333FFC2775}" destId="{041B8238-C4A8-4BB9-B76F-572242E073FA}" srcOrd="2" destOrd="0" parTransId="{9ADFB258-0AF5-4A75-9ED2-F232A430C7BD}" sibTransId="{8C449647-9EB9-436A-9CF6-25A193348595}"/>
    <dgm:cxn modelId="{1D69D5A6-16B8-45F9-9896-2C9A6C17D7D6}" srcId="{BDF38730-84DE-45D2-8631-A8333FFC2775}" destId="{D06E6289-1A98-4D57-A2FF-608A27BF969F}" srcOrd="1" destOrd="0" parTransId="{D1ABE361-371C-4D20-AE8A-E99B9A9066F4}" sibTransId="{8B8BA4CE-4FFD-4E1D-9179-FBEFB8616663}"/>
    <dgm:cxn modelId="{EB9401E9-879D-4257-B512-E7497C8304B6}" type="presOf" srcId="{D06E6289-1A98-4D57-A2FF-608A27BF969F}" destId="{82D73CAB-B1D3-4B99-85D4-42854B2FDA9D}" srcOrd="0" destOrd="0" presId="urn:microsoft.com/office/officeart/2008/layout/LinedList"/>
    <dgm:cxn modelId="{B611BA5F-1CB6-49AD-9F8E-254D18FB252A}" type="presParOf" srcId="{F3C75500-40AD-4A61-B458-96FAA3F77263}" destId="{2323D2A1-319C-4CD8-9216-3C5EDBB61113}" srcOrd="0" destOrd="0" presId="urn:microsoft.com/office/officeart/2008/layout/LinedList"/>
    <dgm:cxn modelId="{DAEED510-07C1-48D9-BC81-A7C28032373F}" type="presParOf" srcId="{F3C75500-40AD-4A61-B458-96FAA3F77263}" destId="{0CF6D512-85D2-4AF5-A7A2-BA6ABB8F848C}" srcOrd="1" destOrd="0" presId="urn:microsoft.com/office/officeart/2008/layout/LinedList"/>
    <dgm:cxn modelId="{8F4BCC8A-49DF-4FAB-ADF5-3F2E84DA90E6}" type="presParOf" srcId="{0CF6D512-85D2-4AF5-A7A2-BA6ABB8F848C}" destId="{ED1CF274-6321-4388-99CA-0F472A17B098}" srcOrd="0" destOrd="0" presId="urn:microsoft.com/office/officeart/2008/layout/LinedList"/>
    <dgm:cxn modelId="{A2563399-B902-4E44-8FE6-B2222A6039C3}" type="presParOf" srcId="{0CF6D512-85D2-4AF5-A7A2-BA6ABB8F848C}" destId="{2F2D1073-90A1-4B49-9A9F-B80828A06344}" srcOrd="1" destOrd="0" presId="urn:microsoft.com/office/officeart/2008/layout/LinedList"/>
    <dgm:cxn modelId="{CDEC8B3A-7862-49DE-A604-DE3D4BCF406B}" type="presParOf" srcId="{F3C75500-40AD-4A61-B458-96FAA3F77263}" destId="{55C0EFCC-0DB1-4892-BF9D-B7B3188D2869}" srcOrd="2" destOrd="0" presId="urn:microsoft.com/office/officeart/2008/layout/LinedList"/>
    <dgm:cxn modelId="{9EEA50B8-9287-4BAA-9842-383513F9A87C}" type="presParOf" srcId="{F3C75500-40AD-4A61-B458-96FAA3F77263}" destId="{B62E1AD8-93D2-40CD-A1AF-DFD8A5315092}" srcOrd="3" destOrd="0" presId="urn:microsoft.com/office/officeart/2008/layout/LinedList"/>
    <dgm:cxn modelId="{ED8F897C-ACF1-4483-99ED-0F9FBB8292DF}" type="presParOf" srcId="{B62E1AD8-93D2-40CD-A1AF-DFD8A5315092}" destId="{82D73CAB-B1D3-4B99-85D4-42854B2FDA9D}" srcOrd="0" destOrd="0" presId="urn:microsoft.com/office/officeart/2008/layout/LinedList"/>
    <dgm:cxn modelId="{989D2D2B-7ACB-4BDE-9AED-7DE734A98424}" type="presParOf" srcId="{B62E1AD8-93D2-40CD-A1AF-DFD8A5315092}" destId="{FBBDED98-A7AC-464C-895C-1F6947C1B1AF}" srcOrd="1" destOrd="0" presId="urn:microsoft.com/office/officeart/2008/layout/LinedList"/>
    <dgm:cxn modelId="{A26C4E56-6A8F-4FBE-A7C9-0E0FAA0401EE}" type="presParOf" srcId="{F3C75500-40AD-4A61-B458-96FAA3F77263}" destId="{4E6E3803-E85B-45A5-A1F8-F2FADDBF5D6F}" srcOrd="4" destOrd="0" presId="urn:microsoft.com/office/officeart/2008/layout/LinedList"/>
    <dgm:cxn modelId="{AE80E2AB-5A2B-49AC-8456-8A89481755C7}" type="presParOf" srcId="{F3C75500-40AD-4A61-B458-96FAA3F77263}" destId="{48F86C53-3362-4FF4-B0A2-E53F25B1C6C3}" srcOrd="5" destOrd="0" presId="urn:microsoft.com/office/officeart/2008/layout/LinedList"/>
    <dgm:cxn modelId="{58ACF8C5-53ED-4785-BF78-BB7DC97B6A70}" type="presParOf" srcId="{48F86C53-3362-4FF4-B0A2-E53F25B1C6C3}" destId="{DD0782C8-B6FD-45EA-AAD7-8C49CE4CE6B5}" srcOrd="0" destOrd="0" presId="urn:microsoft.com/office/officeart/2008/layout/LinedList"/>
    <dgm:cxn modelId="{C527584F-56B6-4D36-93CB-CE106143B9DA}" type="presParOf" srcId="{48F86C53-3362-4FF4-B0A2-E53F25B1C6C3}" destId="{FFC8891E-14AD-4AE4-A879-517A350E150D}" srcOrd="1" destOrd="0" presId="urn:microsoft.com/office/officeart/2008/layout/LinedList"/>
    <dgm:cxn modelId="{CF68B77A-C6F9-493F-84FF-CA98AC9B1D04}" type="presParOf" srcId="{F3C75500-40AD-4A61-B458-96FAA3F77263}" destId="{7BE61697-EA1A-4ED7-A54D-FE916ED21CC6}" srcOrd="6" destOrd="0" presId="urn:microsoft.com/office/officeart/2008/layout/LinedList"/>
    <dgm:cxn modelId="{E6BD58A2-DE97-4C12-9579-2B2D76B5C24E}" type="presParOf" srcId="{F3C75500-40AD-4A61-B458-96FAA3F77263}" destId="{591E2EE9-71AE-417D-A77C-CFF6B6C7015C}" srcOrd="7" destOrd="0" presId="urn:microsoft.com/office/officeart/2008/layout/LinedList"/>
    <dgm:cxn modelId="{6C5F45C7-C4F6-4565-AC49-E2F05AB33843}" type="presParOf" srcId="{591E2EE9-71AE-417D-A77C-CFF6B6C7015C}" destId="{BAF6954E-E887-464C-92E0-FCA4257CE26D}" srcOrd="0" destOrd="0" presId="urn:microsoft.com/office/officeart/2008/layout/LinedList"/>
    <dgm:cxn modelId="{01CD7B3D-B2F5-447C-9D32-9F84952661E1}" type="presParOf" srcId="{591E2EE9-71AE-417D-A77C-CFF6B6C7015C}" destId="{EF0DED54-4ABD-46BB-A8DC-33126FA6DF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B6B97C-6372-4AB2-81CD-DD75DE7EFC8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E55A91-62F9-41B7-97DE-14F436A3383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Android 12 – mobilní operační systém</a:t>
          </a:r>
          <a:endParaRPr lang="en-US" dirty="0"/>
        </a:p>
      </dgm:t>
    </dgm:pt>
    <dgm:pt modelId="{A6984FAE-578E-4BA4-A833-9898B947B0F7}" type="parTrans" cxnId="{16F48E33-21EA-4C18-9339-6188159B67BE}">
      <dgm:prSet/>
      <dgm:spPr/>
      <dgm:t>
        <a:bodyPr/>
        <a:lstStyle/>
        <a:p>
          <a:endParaRPr lang="en-US"/>
        </a:p>
      </dgm:t>
    </dgm:pt>
    <dgm:pt modelId="{E8C11AF9-11F4-4331-BE85-5765E1365D26}" type="sibTrans" cxnId="{16F48E33-21EA-4C18-9339-6188159B67BE}">
      <dgm:prSet/>
      <dgm:spPr/>
      <dgm:t>
        <a:bodyPr/>
        <a:lstStyle/>
        <a:p>
          <a:endParaRPr lang="en-US"/>
        </a:p>
      </dgm:t>
    </dgm:pt>
    <dgm:pt modelId="{A0F7598D-EAE0-4396-9541-5FEBBF63245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 err="1"/>
            <a:t>LaMDA</a:t>
          </a:r>
          <a:r>
            <a:rPr lang="cs-CZ" dirty="0"/>
            <a:t> – jazykový model</a:t>
          </a:r>
          <a:endParaRPr lang="en-US" dirty="0"/>
        </a:p>
      </dgm:t>
    </dgm:pt>
    <dgm:pt modelId="{1E98CC49-8122-44B1-B9C8-781CBEAE8669}" type="parTrans" cxnId="{9922FCA0-7DE4-4490-A27F-51168D2FFB61}">
      <dgm:prSet/>
      <dgm:spPr/>
      <dgm:t>
        <a:bodyPr/>
        <a:lstStyle/>
        <a:p>
          <a:endParaRPr lang="en-US"/>
        </a:p>
      </dgm:t>
    </dgm:pt>
    <dgm:pt modelId="{0670F5C4-C90C-48F1-844A-67DC636EB040}" type="sibTrans" cxnId="{9922FCA0-7DE4-4490-A27F-51168D2FFB61}">
      <dgm:prSet/>
      <dgm:spPr/>
      <dgm:t>
        <a:bodyPr/>
        <a:lstStyle/>
        <a:p>
          <a:endParaRPr lang="en-US"/>
        </a:p>
      </dgm:t>
    </dgm:pt>
    <dgm:pt modelId="{F4AB8536-2AD7-4CD3-8CA9-7BDC03734D9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TPU V4 – výpočetní kapacita, IaaS</a:t>
          </a:r>
          <a:endParaRPr lang="en-US"/>
        </a:p>
      </dgm:t>
    </dgm:pt>
    <dgm:pt modelId="{A47BC8E5-5441-42A2-A28B-E6C47B0901E8}" type="parTrans" cxnId="{F2300E4B-7579-4381-93E4-92557F3814CD}">
      <dgm:prSet/>
      <dgm:spPr/>
      <dgm:t>
        <a:bodyPr/>
        <a:lstStyle/>
        <a:p>
          <a:endParaRPr lang="en-US"/>
        </a:p>
      </dgm:t>
    </dgm:pt>
    <dgm:pt modelId="{03691F10-1B8A-4364-B87C-BED638FDAEB1}" type="sibTrans" cxnId="{F2300E4B-7579-4381-93E4-92557F3814CD}">
      <dgm:prSet/>
      <dgm:spPr/>
      <dgm:t>
        <a:bodyPr/>
        <a:lstStyle/>
        <a:p>
          <a:endParaRPr lang="en-US"/>
        </a:p>
      </dgm:t>
    </dgm:pt>
    <dgm:pt modelId="{05C33FBB-3C1D-42D3-9ECF-637F91161B8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Password Manager</a:t>
          </a:r>
          <a:endParaRPr lang="en-US"/>
        </a:p>
      </dgm:t>
    </dgm:pt>
    <dgm:pt modelId="{E2E91A36-5CAB-4A95-A960-6ABB0D21811F}" type="parTrans" cxnId="{ADE972EB-7137-4912-BD09-2184264F9459}">
      <dgm:prSet/>
      <dgm:spPr/>
      <dgm:t>
        <a:bodyPr/>
        <a:lstStyle/>
        <a:p>
          <a:endParaRPr lang="en-US"/>
        </a:p>
      </dgm:t>
    </dgm:pt>
    <dgm:pt modelId="{B53B981A-8EB4-4905-90DE-AC01CD627F5F}" type="sibTrans" cxnId="{ADE972EB-7137-4912-BD09-2184264F9459}">
      <dgm:prSet/>
      <dgm:spPr/>
      <dgm:t>
        <a:bodyPr/>
        <a:lstStyle/>
        <a:p>
          <a:endParaRPr lang="en-US"/>
        </a:p>
      </dgm:t>
    </dgm:pt>
    <dgm:pt modelId="{3EA52B88-F185-4AA0-B598-82D8DDCFB0D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Kvantový počítač</a:t>
          </a:r>
          <a:endParaRPr lang="en-US" dirty="0"/>
        </a:p>
      </dgm:t>
    </dgm:pt>
    <dgm:pt modelId="{A5F5AD90-FED8-46DB-A7C9-BDBA5E9576E9}" type="parTrans" cxnId="{20509749-46A0-4E24-A9A5-5173D1791BE8}">
      <dgm:prSet/>
      <dgm:spPr/>
      <dgm:t>
        <a:bodyPr/>
        <a:lstStyle/>
        <a:p>
          <a:endParaRPr lang="en-US"/>
        </a:p>
      </dgm:t>
    </dgm:pt>
    <dgm:pt modelId="{15F22A22-1B26-48D1-A712-05E3EFB3BD64}" type="sibTrans" cxnId="{20509749-46A0-4E24-A9A5-5173D1791BE8}">
      <dgm:prSet/>
      <dgm:spPr/>
      <dgm:t>
        <a:bodyPr/>
        <a:lstStyle/>
        <a:p>
          <a:endParaRPr lang="en-US"/>
        </a:p>
      </dgm:t>
    </dgm:pt>
    <dgm:pt modelId="{BF9C4199-790F-4EFA-A99C-B4002F2C854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Rozpoznávání kožních nemocí</a:t>
          </a:r>
          <a:endParaRPr lang="en-US" dirty="0"/>
        </a:p>
      </dgm:t>
    </dgm:pt>
    <dgm:pt modelId="{7C0EA365-3A4F-46DB-A3F6-90519D8A60EB}" type="parTrans" cxnId="{28E810AF-734B-4512-B0BE-5EBF92A46FDB}">
      <dgm:prSet/>
      <dgm:spPr/>
      <dgm:t>
        <a:bodyPr/>
        <a:lstStyle/>
        <a:p>
          <a:endParaRPr lang="cs-CZ"/>
        </a:p>
      </dgm:t>
    </dgm:pt>
    <dgm:pt modelId="{BEF80499-52E9-4E1F-B339-455D4C064003}" type="sibTrans" cxnId="{28E810AF-734B-4512-B0BE-5EBF92A46FDB}">
      <dgm:prSet/>
      <dgm:spPr/>
      <dgm:t>
        <a:bodyPr/>
        <a:lstStyle/>
        <a:p>
          <a:endParaRPr lang="cs-CZ"/>
        </a:p>
      </dgm:t>
    </dgm:pt>
    <dgm:pt modelId="{2C7B7E04-CFB0-4C7A-9563-3950136C0EB8}" type="pres">
      <dgm:prSet presAssocID="{D1B6B97C-6372-4AB2-81CD-DD75DE7EFC80}" presName="root" presStyleCnt="0">
        <dgm:presLayoutVars>
          <dgm:dir/>
          <dgm:resizeHandles val="exact"/>
        </dgm:presLayoutVars>
      </dgm:prSet>
      <dgm:spPr/>
    </dgm:pt>
    <dgm:pt modelId="{9388207E-DA97-4AD4-98E3-BCEB8D72C97B}" type="pres">
      <dgm:prSet presAssocID="{D7E55A91-62F9-41B7-97DE-14F436A3383D}" presName="compNode" presStyleCnt="0"/>
      <dgm:spPr/>
    </dgm:pt>
    <dgm:pt modelId="{EA987251-F76C-4CB1-BB71-40A6F1ABF373}" type="pres">
      <dgm:prSet presAssocID="{D7E55A91-62F9-41B7-97DE-14F436A338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D7916021-2227-4E13-B155-44FC55842F3C}" type="pres">
      <dgm:prSet presAssocID="{D7E55A91-62F9-41B7-97DE-14F436A3383D}" presName="spaceRect" presStyleCnt="0"/>
      <dgm:spPr/>
    </dgm:pt>
    <dgm:pt modelId="{4E6D6298-25A5-475A-9107-0C23979089C9}" type="pres">
      <dgm:prSet presAssocID="{D7E55A91-62F9-41B7-97DE-14F436A3383D}" presName="textRect" presStyleLbl="revTx" presStyleIdx="0" presStyleCnt="6">
        <dgm:presLayoutVars>
          <dgm:chMax val="1"/>
          <dgm:chPref val="1"/>
        </dgm:presLayoutVars>
      </dgm:prSet>
      <dgm:spPr/>
    </dgm:pt>
    <dgm:pt modelId="{047AE696-ABA6-431E-9D09-9F47C4E6528E}" type="pres">
      <dgm:prSet presAssocID="{E8C11AF9-11F4-4331-BE85-5765E1365D26}" presName="sibTrans" presStyleCnt="0"/>
      <dgm:spPr/>
    </dgm:pt>
    <dgm:pt modelId="{E9284950-EDDB-40AC-8F0E-164726D643CF}" type="pres">
      <dgm:prSet presAssocID="{A0F7598D-EAE0-4396-9541-5FEBBF632451}" presName="compNode" presStyleCnt="0"/>
      <dgm:spPr/>
    </dgm:pt>
    <dgm:pt modelId="{19E08626-3C75-4E8F-8BB8-8C5171A8A8EE}" type="pres">
      <dgm:prSet presAssocID="{A0F7598D-EAE0-4396-9541-5FEBBF63245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234AAB43-8A28-4DEE-AB97-266596E712B6}" type="pres">
      <dgm:prSet presAssocID="{A0F7598D-EAE0-4396-9541-5FEBBF632451}" presName="spaceRect" presStyleCnt="0"/>
      <dgm:spPr/>
    </dgm:pt>
    <dgm:pt modelId="{B063625F-00DF-4EDF-BC0B-F3CE57FA3244}" type="pres">
      <dgm:prSet presAssocID="{A0F7598D-EAE0-4396-9541-5FEBBF632451}" presName="textRect" presStyleLbl="revTx" presStyleIdx="1" presStyleCnt="6">
        <dgm:presLayoutVars>
          <dgm:chMax val="1"/>
          <dgm:chPref val="1"/>
        </dgm:presLayoutVars>
      </dgm:prSet>
      <dgm:spPr/>
    </dgm:pt>
    <dgm:pt modelId="{0419CA54-A621-4092-B0B2-146CD4258525}" type="pres">
      <dgm:prSet presAssocID="{0670F5C4-C90C-48F1-844A-67DC636EB040}" presName="sibTrans" presStyleCnt="0"/>
      <dgm:spPr/>
    </dgm:pt>
    <dgm:pt modelId="{5E2FA8FB-BE26-4255-AC7A-721B3BF32C1B}" type="pres">
      <dgm:prSet presAssocID="{F4AB8536-2AD7-4CD3-8CA9-7BDC03734D9A}" presName="compNode" presStyleCnt="0"/>
      <dgm:spPr/>
    </dgm:pt>
    <dgm:pt modelId="{717609EE-0F92-4AF2-BDA2-A4D0CACDDC96}" type="pres">
      <dgm:prSet presAssocID="{F4AB8536-2AD7-4CD3-8CA9-7BDC03734D9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3E5787A-A521-46B3-8361-7AF0950D6BD0}" type="pres">
      <dgm:prSet presAssocID="{F4AB8536-2AD7-4CD3-8CA9-7BDC03734D9A}" presName="spaceRect" presStyleCnt="0"/>
      <dgm:spPr/>
    </dgm:pt>
    <dgm:pt modelId="{17C026B8-6B22-4008-9BC3-0E49BC42DC25}" type="pres">
      <dgm:prSet presAssocID="{F4AB8536-2AD7-4CD3-8CA9-7BDC03734D9A}" presName="textRect" presStyleLbl="revTx" presStyleIdx="2" presStyleCnt="6">
        <dgm:presLayoutVars>
          <dgm:chMax val="1"/>
          <dgm:chPref val="1"/>
        </dgm:presLayoutVars>
      </dgm:prSet>
      <dgm:spPr/>
    </dgm:pt>
    <dgm:pt modelId="{5B41AA1B-020C-4058-AA6E-F8E67627D3D9}" type="pres">
      <dgm:prSet presAssocID="{03691F10-1B8A-4364-B87C-BED638FDAEB1}" presName="sibTrans" presStyleCnt="0"/>
      <dgm:spPr/>
    </dgm:pt>
    <dgm:pt modelId="{A2162337-18A5-4B7A-AACE-A6C34962A870}" type="pres">
      <dgm:prSet presAssocID="{05C33FBB-3C1D-42D3-9ECF-637F91161B8D}" presName="compNode" presStyleCnt="0"/>
      <dgm:spPr/>
    </dgm:pt>
    <dgm:pt modelId="{B20D23A5-EF43-4E7E-A398-D60B313B8BBD}" type="pres">
      <dgm:prSet presAssocID="{05C33FBB-3C1D-42D3-9ECF-637F91161B8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ámek"/>
        </a:ext>
      </dgm:extLst>
    </dgm:pt>
    <dgm:pt modelId="{349B0DB0-0AF6-4B33-A89A-9E49514E30EF}" type="pres">
      <dgm:prSet presAssocID="{05C33FBB-3C1D-42D3-9ECF-637F91161B8D}" presName="spaceRect" presStyleCnt="0"/>
      <dgm:spPr/>
    </dgm:pt>
    <dgm:pt modelId="{A7289677-3CC6-40E9-8D9F-6902142F4282}" type="pres">
      <dgm:prSet presAssocID="{05C33FBB-3C1D-42D3-9ECF-637F91161B8D}" presName="textRect" presStyleLbl="revTx" presStyleIdx="3" presStyleCnt="6">
        <dgm:presLayoutVars>
          <dgm:chMax val="1"/>
          <dgm:chPref val="1"/>
        </dgm:presLayoutVars>
      </dgm:prSet>
      <dgm:spPr/>
    </dgm:pt>
    <dgm:pt modelId="{E44DB0D9-E14E-4915-B57A-F6BDBC3DAC04}" type="pres">
      <dgm:prSet presAssocID="{B53B981A-8EB4-4905-90DE-AC01CD627F5F}" presName="sibTrans" presStyleCnt="0"/>
      <dgm:spPr/>
    </dgm:pt>
    <dgm:pt modelId="{24634484-1B08-429F-87F9-189A4C884171}" type="pres">
      <dgm:prSet presAssocID="{3EA52B88-F185-4AA0-B598-82D8DDCFB0DC}" presName="compNode" presStyleCnt="0"/>
      <dgm:spPr/>
    </dgm:pt>
    <dgm:pt modelId="{0113D7C5-ADE0-45A2-85D4-BF90B75BCC6C}" type="pres">
      <dgm:prSet presAssocID="{3EA52B88-F185-4AA0-B598-82D8DDCFB0D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čítač"/>
        </a:ext>
      </dgm:extLst>
    </dgm:pt>
    <dgm:pt modelId="{87B9C59C-9556-4361-A482-7161C09004E1}" type="pres">
      <dgm:prSet presAssocID="{3EA52B88-F185-4AA0-B598-82D8DDCFB0DC}" presName="spaceRect" presStyleCnt="0"/>
      <dgm:spPr/>
    </dgm:pt>
    <dgm:pt modelId="{B03C6B04-C68B-4B53-B5AA-9AE94AE93F75}" type="pres">
      <dgm:prSet presAssocID="{3EA52B88-F185-4AA0-B598-82D8DDCFB0DC}" presName="textRect" presStyleLbl="revTx" presStyleIdx="4" presStyleCnt="6">
        <dgm:presLayoutVars>
          <dgm:chMax val="1"/>
          <dgm:chPref val="1"/>
        </dgm:presLayoutVars>
      </dgm:prSet>
      <dgm:spPr/>
    </dgm:pt>
    <dgm:pt modelId="{E3A6FE53-6D5A-4845-972F-42C5135FF693}" type="pres">
      <dgm:prSet presAssocID="{15F22A22-1B26-48D1-A712-05E3EFB3BD64}" presName="sibTrans" presStyleCnt="0"/>
      <dgm:spPr/>
    </dgm:pt>
    <dgm:pt modelId="{EB901934-882A-4F5F-BA0B-9D758B2681BA}" type="pres">
      <dgm:prSet presAssocID="{BF9C4199-790F-4EFA-A99C-B4002F2C854B}" presName="compNode" presStyleCnt="0"/>
      <dgm:spPr/>
    </dgm:pt>
    <dgm:pt modelId="{1AE66C12-0B6C-44E3-B837-3964625C4211}" type="pres">
      <dgm:prSet presAssocID="{BF9C4199-790F-4EFA-A99C-B4002F2C854B}" presName="iconRect" presStyleLbl="node1" presStyleIdx="5" presStyleCnt="6"/>
      <dgm:spPr/>
    </dgm:pt>
    <dgm:pt modelId="{FD18D1F7-D2EE-4551-8FF6-0FDF75EDBF13}" type="pres">
      <dgm:prSet presAssocID="{BF9C4199-790F-4EFA-A99C-B4002F2C854B}" presName="spaceRect" presStyleCnt="0"/>
      <dgm:spPr/>
    </dgm:pt>
    <dgm:pt modelId="{F33BD9C5-0274-44E3-B9BD-4DDBF8CE1205}" type="pres">
      <dgm:prSet presAssocID="{BF9C4199-790F-4EFA-A99C-B4002F2C854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6F48E33-21EA-4C18-9339-6188159B67BE}" srcId="{D1B6B97C-6372-4AB2-81CD-DD75DE7EFC80}" destId="{D7E55A91-62F9-41B7-97DE-14F436A3383D}" srcOrd="0" destOrd="0" parTransId="{A6984FAE-578E-4BA4-A833-9898B947B0F7}" sibTransId="{E8C11AF9-11F4-4331-BE85-5765E1365D26}"/>
    <dgm:cxn modelId="{0914153F-E02D-420D-AF40-EDA55A498927}" type="presOf" srcId="{05C33FBB-3C1D-42D3-9ECF-637F91161B8D}" destId="{A7289677-3CC6-40E9-8D9F-6902142F4282}" srcOrd="0" destOrd="0" presId="urn:microsoft.com/office/officeart/2018/2/layout/IconLabelList"/>
    <dgm:cxn modelId="{4FA6935F-7AA5-4985-97FA-BF9288981947}" type="presOf" srcId="{A0F7598D-EAE0-4396-9541-5FEBBF632451}" destId="{B063625F-00DF-4EDF-BC0B-F3CE57FA3244}" srcOrd="0" destOrd="0" presId="urn:microsoft.com/office/officeart/2018/2/layout/IconLabelList"/>
    <dgm:cxn modelId="{37E41147-6FFD-4CF3-8514-AD5A96DF4DF5}" type="presOf" srcId="{D7E55A91-62F9-41B7-97DE-14F436A3383D}" destId="{4E6D6298-25A5-475A-9107-0C23979089C9}" srcOrd="0" destOrd="0" presId="urn:microsoft.com/office/officeart/2018/2/layout/IconLabelList"/>
    <dgm:cxn modelId="{20509749-46A0-4E24-A9A5-5173D1791BE8}" srcId="{D1B6B97C-6372-4AB2-81CD-DD75DE7EFC80}" destId="{3EA52B88-F185-4AA0-B598-82D8DDCFB0DC}" srcOrd="4" destOrd="0" parTransId="{A5F5AD90-FED8-46DB-A7C9-BDBA5E9576E9}" sibTransId="{15F22A22-1B26-48D1-A712-05E3EFB3BD64}"/>
    <dgm:cxn modelId="{F2300E4B-7579-4381-93E4-92557F3814CD}" srcId="{D1B6B97C-6372-4AB2-81CD-DD75DE7EFC80}" destId="{F4AB8536-2AD7-4CD3-8CA9-7BDC03734D9A}" srcOrd="2" destOrd="0" parTransId="{A47BC8E5-5441-42A2-A28B-E6C47B0901E8}" sibTransId="{03691F10-1B8A-4364-B87C-BED638FDAEB1}"/>
    <dgm:cxn modelId="{9922FCA0-7DE4-4490-A27F-51168D2FFB61}" srcId="{D1B6B97C-6372-4AB2-81CD-DD75DE7EFC80}" destId="{A0F7598D-EAE0-4396-9541-5FEBBF632451}" srcOrd="1" destOrd="0" parTransId="{1E98CC49-8122-44B1-B9C8-781CBEAE8669}" sibTransId="{0670F5C4-C90C-48F1-844A-67DC636EB040}"/>
    <dgm:cxn modelId="{28E810AF-734B-4512-B0BE-5EBF92A46FDB}" srcId="{D1B6B97C-6372-4AB2-81CD-DD75DE7EFC80}" destId="{BF9C4199-790F-4EFA-A99C-B4002F2C854B}" srcOrd="5" destOrd="0" parTransId="{7C0EA365-3A4F-46DB-A3F6-90519D8A60EB}" sibTransId="{BEF80499-52E9-4E1F-B339-455D4C064003}"/>
    <dgm:cxn modelId="{C49E35BF-EBBA-49D6-AB46-98ECDCDB2A81}" type="presOf" srcId="{F4AB8536-2AD7-4CD3-8CA9-7BDC03734D9A}" destId="{17C026B8-6B22-4008-9BC3-0E49BC42DC25}" srcOrd="0" destOrd="0" presId="urn:microsoft.com/office/officeart/2018/2/layout/IconLabelList"/>
    <dgm:cxn modelId="{D84C0BC4-7983-4744-A258-9B370B6FAFCF}" type="presOf" srcId="{D1B6B97C-6372-4AB2-81CD-DD75DE7EFC80}" destId="{2C7B7E04-CFB0-4C7A-9563-3950136C0EB8}" srcOrd="0" destOrd="0" presId="urn:microsoft.com/office/officeart/2018/2/layout/IconLabelList"/>
    <dgm:cxn modelId="{5DC7BACC-F934-47F3-8F87-F400C02FA8FA}" type="presOf" srcId="{BF9C4199-790F-4EFA-A99C-B4002F2C854B}" destId="{F33BD9C5-0274-44E3-B9BD-4DDBF8CE1205}" srcOrd="0" destOrd="0" presId="urn:microsoft.com/office/officeart/2018/2/layout/IconLabelList"/>
    <dgm:cxn modelId="{7FE5E0D5-E2A0-4866-A8BE-8F944909D423}" type="presOf" srcId="{3EA52B88-F185-4AA0-B598-82D8DDCFB0DC}" destId="{B03C6B04-C68B-4B53-B5AA-9AE94AE93F75}" srcOrd="0" destOrd="0" presId="urn:microsoft.com/office/officeart/2018/2/layout/IconLabelList"/>
    <dgm:cxn modelId="{ADE972EB-7137-4912-BD09-2184264F9459}" srcId="{D1B6B97C-6372-4AB2-81CD-DD75DE7EFC80}" destId="{05C33FBB-3C1D-42D3-9ECF-637F91161B8D}" srcOrd="3" destOrd="0" parTransId="{E2E91A36-5CAB-4A95-A960-6ABB0D21811F}" sibTransId="{B53B981A-8EB4-4905-90DE-AC01CD627F5F}"/>
    <dgm:cxn modelId="{4BED455C-2B74-4C13-8747-36D40B640DFF}" type="presParOf" srcId="{2C7B7E04-CFB0-4C7A-9563-3950136C0EB8}" destId="{9388207E-DA97-4AD4-98E3-BCEB8D72C97B}" srcOrd="0" destOrd="0" presId="urn:microsoft.com/office/officeart/2018/2/layout/IconLabelList"/>
    <dgm:cxn modelId="{8CC3B7C8-0883-4465-A01E-3E8A20C932A8}" type="presParOf" srcId="{9388207E-DA97-4AD4-98E3-BCEB8D72C97B}" destId="{EA987251-F76C-4CB1-BB71-40A6F1ABF373}" srcOrd="0" destOrd="0" presId="urn:microsoft.com/office/officeart/2018/2/layout/IconLabelList"/>
    <dgm:cxn modelId="{FEBB2E8D-54F2-4BD1-9390-3CD0A3565A33}" type="presParOf" srcId="{9388207E-DA97-4AD4-98E3-BCEB8D72C97B}" destId="{D7916021-2227-4E13-B155-44FC55842F3C}" srcOrd="1" destOrd="0" presId="urn:microsoft.com/office/officeart/2018/2/layout/IconLabelList"/>
    <dgm:cxn modelId="{62BF6956-4B9F-42D8-BD4F-F8726F476D68}" type="presParOf" srcId="{9388207E-DA97-4AD4-98E3-BCEB8D72C97B}" destId="{4E6D6298-25A5-475A-9107-0C23979089C9}" srcOrd="2" destOrd="0" presId="urn:microsoft.com/office/officeart/2018/2/layout/IconLabelList"/>
    <dgm:cxn modelId="{C761D5C3-AB4D-47A1-A0F3-A43317711AC1}" type="presParOf" srcId="{2C7B7E04-CFB0-4C7A-9563-3950136C0EB8}" destId="{047AE696-ABA6-431E-9D09-9F47C4E6528E}" srcOrd="1" destOrd="0" presId="urn:microsoft.com/office/officeart/2018/2/layout/IconLabelList"/>
    <dgm:cxn modelId="{2EFF3478-46AC-4339-8F81-8446A873EA4E}" type="presParOf" srcId="{2C7B7E04-CFB0-4C7A-9563-3950136C0EB8}" destId="{E9284950-EDDB-40AC-8F0E-164726D643CF}" srcOrd="2" destOrd="0" presId="urn:microsoft.com/office/officeart/2018/2/layout/IconLabelList"/>
    <dgm:cxn modelId="{817A1015-DF63-4225-A26B-908E46FD91F6}" type="presParOf" srcId="{E9284950-EDDB-40AC-8F0E-164726D643CF}" destId="{19E08626-3C75-4E8F-8BB8-8C5171A8A8EE}" srcOrd="0" destOrd="0" presId="urn:microsoft.com/office/officeart/2018/2/layout/IconLabelList"/>
    <dgm:cxn modelId="{813EDC1E-A930-4D81-810F-92218AEB99C4}" type="presParOf" srcId="{E9284950-EDDB-40AC-8F0E-164726D643CF}" destId="{234AAB43-8A28-4DEE-AB97-266596E712B6}" srcOrd="1" destOrd="0" presId="urn:microsoft.com/office/officeart/2018/2/layout/IconLabelList"/>
    <dgm:cxn modelId="{9E6CC14B-9471-4653-BFB2-B37EF9DE3A39}" type="presParOf" srcId="{E9284950-EDDB-40AC-8F0E-164726D643CF}" destId="{B063625F-00DF-4EDF-BC0B-F3CE57FA3244}" srcOrd="2" destOrd="0" presId="urn:microsoft.com/office/officeart/2018/2/layout/IconLabelList"/>
    <dgm:cxn modelId="{F65004CA-2278-4CDC-BFA9-B49B9522BDD5}" type="presParOf" srcId="{2C7B7E04-CFB0-4C7A-9563-3950136C0EB8}" destId="{0419CA54-A621-4092-B0B2-146CD4258525}" srcOrd="3" destOrd="0" presId="urn:microsoft.com/office/officeart/2018/2/layout/IconLabelList"/>
    <dgm:cxn modelId="{65F998DE-4798-41D2-8505-744281E3BDA0}" type="presParOf" srcId="{2C7B7E04-CFB0-4C7A-9563-3950136C0EB8}" destId="{5E2FA8FB-BE26-4255-AC7A-721B3BF32C1B}" srcOrd="4" destOrd="0" presId="urn:microsoft.com/office/officeart/2018/2/layout/IconLabelList"/>
    <dgm:cxn modelId="{6A8D0D19-6785-4DA2-8DC6-D9CAB49564CF}" type="presParOf" srcId="{5E2FA8FB-BE26-4255-AC7A-721B3BF32C1B}" destId="{717609EE-0F92-4AF2-BDA2-A4D0CACDDC96}" srcOrd="0" destOrd="0" presId="urn:microsoft.com/office/officeart/2018/2/layout/IconLabelList"/>
    <dgm:cxn modelId="{35272D75-04B4-4BF7-A30C-9863583077FE}" type="presParOf" srcId="{5E2FA8FB-BE26-4255-AC7A-721B3BF32C1B}" destId="{C3E5787A-A521-46B3-8361-7AF0950D6BD0}" srcOrd="1" destOrd="0" presId="urn:microsoft.com/office/officeart/2018/2/layout/IconLabelList"/>
    <dgm:cxn modelId="{1E926095-F7F3-431A-ADF4-1385043A49BC}" type="presParOf" srcId="{5E2FA8FB-BE26-4255-AC7A-721B3BF32C1B}" destId="{17C026B8-6B22-4008-9BC3-0E49BC42DC25}" srcOrd="2" destOrd="0" presId="urn:microsoft.com/office/officeart/2018/2/layout/IconLabelList"/>
    <dgm:cxn modelId="{4F3C85E3-168B-43CD-A084-EA12AE1D27E4}" type="presParOf" srcId="{2C7B7E04-CFB0-4C7A-9563-3950136C0EB8}" destId="{5B41AA1B-020C-4058-AA6E-F8E67627D3D9}" srcOrd="5" destOrd="0" presId="urn:microsoft.com/office/officeart/2018/2/layout/IconLabelList"/>
    <dgm:cxn modelId="{1D5046A5-C700-46D2-B7F3-3B3E0BC7087F}" type="presParOf" srcId="{2C7B7E04-CFB0-4C7A-9563-3950136C0EB8}" destId="{A2162337-18A5-4B7A-AACE-A6C34962A870}" srcOrd="6" destOrd="0" presId="urn:microsoft.com/office/officeart/2018/2/layout/IconLabelList"/>
    <dgm:cxn modelId="{EED93F64-6FBC-4EA5-831D-AEB0FCF60B42}" type="presParOf" srcId="{A2162337-18A5-4B7A-AACE-A6C34962A870}" destId="{B20D23A5-EF43-4E7E-A398-D60B313B8BBD}" srcOrd="0" destOrd="0" presId="urn:microsoft.com/office/officeart/2018/2/layout/IconLabelList"/>
    <dgm:cxn modelId="{042DF1AB-2189-4DE0-B6E2-151CF3F36B47}" type="presParOf" srcId="{A2162337-18A5-4B7A-AACE-A6C34962A870}" destId="{349B0DB0-0AF6-4B33-A89A-9E49514E30EF}" srcOrd="1" destOrd="0" presId="urn:microsoft.com/office/officeart/2018/2/layout/IconLabelList"/>
    <dgm:cxn modelId="{1FD725CE-3FD8-4952-852B-BCE976A6F78D}" type="presParOf" srcId="{A2162337-18A5-4B7A-AACE-A6C34962A870}" destId="{A7289677-3CC6-40E9-8D9F-6902142F4282}" srcOrd="2" destOrd="0" presId="urn:microsoft.com/office/officeart/2018/2/layout/IconLabelList"/>
    <dgm:cxn modelId="{7A7684CB-2419-4900-AA53-699B17CF8D69}" type="presParOf" srcId="{2C7B7E04-CFB0-4C7A-9563-3950136C0EB8}" destId="{E44DB0D9-E14E-4915-B57A-F6BDBC3DAC04}" srcOrd="7" destOrd="0" presId="urn:microsoft.com/office/officeart/2018/2/layout/IconLabelList"/>
    <dgm:cxn modelId="{A3203BBA-D3AB-4FC7-979B-AFA8183996E0}" type="presParOf" srcId="{2C7B7E04-CFB0-4C7A-9563-3950136C0EB8}" destId="{24634484-1B08-429F-87F9-189A4C884171}" srcOrd="8" destOrd="0" presId="urn:microsoft.com/office/officeart/2018/2/layout/IconLabelList"/>
    <dgm:cxn modelId="{943E6670-F8AD-4482-8B54-27C24E855589}" type="presParOf" srcId="{24634484-1B08-429F-87F9-189A4C884171}" destId="{0113D7C5-ADE0-45A2-85D4-BF90B75BCC6C}" srcOrd="0" destOrd="0" presId="urn:microsoft.com/office/officeart/2018/2/layout/IconLabelList"/>
    <dgm:cxn modelId="{C5670C9B-1C9F-49E3-AA9A-181FACE79D4B}" type="presParOf" srcId="{24634484-1B08-429F-87F9-189A4C884171}" destId="{87B9C59C-9556-4361-A482-7161C09004E1}" srcOrd="1" destOrd="0" presId="urn:microsoft.com/office/officeart/2018/2/layout/IconLabelList"/>
    <dgm:cxn modelId="{65FEF976-3B51-4741-9DD3-385049ADFCD6}" type="presParOf" srcId="{24634484-1B08-429F-87F9-189A4C884171}" destId="{B03C6B04-C68B-4B53-B5AA-9AE94AE93F75}" srcOrd="2" destOrd="0" presId="urn:microsoft.com/office/officeart/2018/2/layout/IconLabelList"/>
    <dgm:cxn modelId="{F8FC7221-0690-4294-A453-AD7B21C630C6}" type="presParOf" srcId="{2C7B7E04-CFB0-4C7A-9563-3950136C0EB8}" destId="{E3A6FE53-6D5A-4845-972F-42C5135FF693}" srcOrd="9" destOrd="0" presId="urn:microsoft.com/office/officeart/2018/2/layout/IconLabelList"/>
    <dgm:cxn modelId="{328F588E-5400-4761-921B-F16DFBCFED59}" type="presParOf" srcId="{2C7B7E04-CFB0-4C7A-9563-3950136C0EB8}" destId="{EB901934-882A-4F5F-BA0B-9D758B2681BA}" srcOrd="10" destOrd="0" presId="urn:microsoft.com/office/officeart/2018/2/layout/IconLabelList"/>
    <dgm:cxn modelId="{32DF9DD3-2015-49AB-AEA0-740A47A3D2AF}" type="presParOf" srcId="{EB901934-882A-4F5F-BA0B-9D758B2681BA}" destId="{1AE66C12-0B6C-44E3-B837-3964625C4211}" srcOrd="0" destOrd="0" presId="urn:microsoft.com/office/officeart/2018/2/layout/IconLabelList"/>
    <dgm:cxn modelId="{35D2169A-E88D-4EAF-8796-C21F42FB75DA}" type="presParOf" srcId="{EB901934-882A-4F5F-BA0B-9D758B2681BA}" destId="{FD18D1F7-D2EE-4551-8FF6-0FDF75EDBF13}" srcOrd="1" destOrd="0" presId="urn:microsoft.com/office/officeart/2018/2/layout/IconLabelList"/>
    <dgm:cxn modelId="{BB8CB36B-D85E-4CF1-B16D-4163782B8D8F}" type="presParOf" srcId="{EB901934-882A-4F5F-BA0B-9D758B2681BA}" destId="{F33BD9C5-0274-44E3-B9BD-4DDBF8CE120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3D2A1-319C-4CD8-9216-3C5EDBB6111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CF274-6321-4388-99CA-0F472A17B098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Willson, M. (2017</a:t>
          </a:r>
          <a:r>
            <a:rPr lang="cs-CZ" sz="2100" u="sng" kern="1200">
              <a:hlinkClick xmlns:r="http://schemas.openxmlformats.org/officeDocument/2006/relationships" r:id="rId1"/>
            </a:rPr>
            <a:t>). Algorithms (and the) everyday</a:t>
          </a:r>
          <a:r>
            <a:rPr lang="cs-CZ" sz="2100" kern="1200"/>
            <a:t>. </a:t>
          </a:r>
          <a:r>
            <a:rPr lang="cs-CZ" sz="2100" i="1" kern="1200"/>
            <a:t>Information, Communication &amp; Society</a:t>
          </a:r>
          <a:r>
            <a:rPr lang="cs-CZ" sz="2100" kern="1200"/>
            <a:t>, </a:t>
          </a:r>
          <a:r>
            <a:rPr lang="cs-CZ" sz="2100" i="1" kern="1200"/>
            <a:t>20</a:t>
          </a:r>
          <a:r>
            <a:rPr lang="cs-CZ" sz="2100" kern="1200"/>
            <a:t>(1), 137-150.</a:t>
          </a:r>
          <a:endParaRPr lang="en-US" sz="2100" kern="1200"/>
        </a:p>
      </dsp:txBody>
      <dsp:txXfrm>
        <a:off x="0" y="0"/>
        <a:ext cx="10515600" cy="1087834"/>
      </dsp:txXfrm>
    </dsp:sp>
    <dsp:sp modelId="{55C0EFCC-0DB1-4892-BF9D-B7B3188D286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73CAB-B1D3-4B99-85D4-42854B2FDA9D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Neyland, D. (2019). </a:t>
          </a:r>
          <a:r>
            <a:rPr lang="cs-CZ" sz="2100" u="sng" kern="1200">
              <a:hlinkClick xmlns:r="http://schemas.openxmlformats.org/officeDocument/2006/relationships" r:id="rId2"/>
            </a:rPr>
            <a:t>Introduction: Everyday Life and the Algorithm</a:t>
          </a:r>
          <a:r>
            <a:rPr lang="cs-CZ" sz="2100" kern="1200"/>
            <a:t>. In </a:t>
          </a:r>
          <a:r>
            <a:rPr lang="cs-CZ" sz="2100" i="1" kern="1200"/>
            <a:t>The Everyday Life of an Algorithm</a:t>
          </a:r>
          <a:r>
            <a:rPr lang="cs-CZ" sz="2100" kern="1200"/>
            <a:t> (pp. 1-20). Palgrave Pivot, Cham.</a:t>
          </a:r>
          <a:endParaRPr lang="en-US" sz="2100" kern="1200"/>
        </a:p>
      </dsp:txBody>
      <dsp:txXfrm>
        <a:off x="0" y="1087834"/>
        <a:ext cx="10515600" cy="1087834"/>
      </dsp:txXfrm>
    </dsp:sp>
    <dsp:sp modelId="{4E6E3803-E85B-45A5-A1F8-F2FADDBF5D6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782C8-B6FD-45EA-AAD7-8C49CE4CE6B5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Eiband, M., Völkel, S. T., Buschek, D., Cook, S., &amp; Hussmann, H. (2019, March</a:t>
          </a:r>
          <a:r>
            <a:rPr lang="cs-CZ" sz="2100" u="sng" kern="1200">
              <a:hlinkClick xmlns:r="http://schemas.openxmlformats.org/officeDocument/2006/relationships" r:id="rId3"/>
            </a:rPr>
            <a:t>). When people and algorithms meet: User-reported problems in intelligent everyday applications</a:t>
          </a:r>
          <a:r>
            <a:rPr lang="cs-CZ" sz="2100" kern="1200"/>
            <a:t>. In </a:t>
          </a:r>
          <a:r>
            <a:rPr lang="cs-CZ" sz="2100" i="1" kern="1200"/>
            <a:t>Proceedings of the 24th international conference on intelligent user interfaces</a:t>
          </a:r>
          <a:r>
            <a:rPr lang="cs-CZ" sz="2100" kern="1200"/>
            <a:t> (pp. 96-106).</a:t>
          </a:r>
          <a:endParaRPr lang="en-US" sz="2100" kern="1200"/>
        </a:p>
      </dsp:txBody>
      <dsp:txXfrm>
        <a:off x="0" y="2175669"/>
        <a:ext cx="10515600" cy="1087834"/>
      </dsp:txXfrm>
    </dsp:sp>
    <dsp:sp modelId="{7BE61697-EA1A-4ED7-A54D-FE916ED21CC6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6954E-E887-464C-92E0-FCA4257CE26D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Besse, P., Castets-Renard, C., Garivier, A., &amp; Loubes, J. M. (2018). </a:t>
          </a:r>
          <a:r>
            <a:rPr lang="cs-CZ" sz="2100" u="sng" kern="1200">
              <a:hlinkClick xmlns:r="http://schemas.openxmlformats.org/officeDocument/2006/relationships" r:id="rId4"/>
            </a:rPr>
            <a:t>Can everyday AI be ethical. Fairness of Machine Learning Algorithms</a:t>
          </a:r>
          <a:r>
            <a:rPr lang="cs-CZ" sz="2100" kern="1200"/>
            <a:t>. </a:t>
          </a:r>
          <a:r>
            <a:rPr lang="cs-CZ" sz="2100" i="1" kern="1200"/>
            <a:t>arXiv preprint arXiv:1810.01729</a:t>
          </a:r>
          <a:r>
            <a:rPr lang="cs-CZ" sz="2100" kern="1200"/>
            <a:t>.</a:t>
          </a:r>
          <a:endParaRPr lang="en-US" sz="2100" kern="1200"/>
        </a:p>
      </dsp:txBody>
      <dsp:txXfrm>
        <a:off x="0" y="3263503"/>
        <a:ext cx="1051560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87251-F76C-4CB1-BB71-40A6F1ABF373}">
      <dsp:nvSpPr>
        <dsp:cNvPr id="0" name=""/>
        <dsp:cNvSpPr/>
      </dsp:nvSpPr>
      <dsp:spPr>
        <a:xfrm>
          <a:off x="421398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D6298-25A5-475A-9107-0C23979089C9}">
      <dsp:nvSpPr>
        <dsp:cNvPr id="0" name=""/>
        <dsp:cNvSpPr/>
      </dsp:nvSpPr>
      <dsp:spPr>
        <a:xfrm>
          <a:off x="841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Android 12 – mobilní operační systém</a:t>
          </a:r>
          <a:endParaRPr lang="en-US" sz="1400" kern="1200" dirty="0"/>
        </a:p>
      </dsp:txBody>
      <dsp:txXfrm>
        <a:off x="841" y="2344441"/>
        <a:ext cx="1529296" cy="611718"/>
      </dsp:txXfrm>
    </dsp:sp>
    <dsp:sp modelId="{19E08626-3C75-4E8F-8BB8-8C5171A8A8EE}">
      <dsp:nvSpPr>
        <dsp:cNvPr id="0" name=""/>
        <dsp:cNvSpPr/>
      </dsp:nvSpPr>
      <dsp:spPr>
        <a:xfrm>
          <a:off x="2218322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3625F-00DF-4EDF-BC0B-F3CE57FA3244}">
      <dsp:nvSpPr>
        <dsp:cNvPr id="0" name=""/>
        <dsp:cNvSpPr/>
      </dsp:nvSpPr>
      <dsp:spPr>
        <a:xfrm>
          <a:off x="1797765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LaMDA</a:t>
          </a:r>
          <a:r>
            <a:rPr lang="cs-CZ" sz="1400" kern="1200" dirty="0"/>
            <a:t> – jazykový model</a:t>
          </a:r>
          <a:endParaRPr lang="en-US" sz="1400" kern="1200" dirty="0"/>
        </a:p>
      </dsp:txBody>
      <dsp:txXfrm>
        <a:off x="1797765" y="2344441"/>
        <a:ext cx="1529296" cy="611718"/>
      </dsp:txXfrm>
    </dsp:sp>
    <dsp:sp modelId="{717609EE-0F92-4AF2-BDA2-A4D0CACDDC96}">
      <dsp:nvSpPr>
        <dsp:cNvPr id="0" name=""/>
        <dsp:cNvSpPr/>
      </dsp:nvSpPr>
      <dsp:spPr>
        <a:xfrm>
          <a:off x="4015246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026B8-6B22-4008-9BC3-0E49BC42DC25}">
      <dsp:nvSpPr>
        <dsp:cNvPr id="0" name=""/>
        <dsp:cNvSpPr/>
      </dsp:nvSpPr>
      <dsp:spPr>
        <a:xfrm>
          <a:off x="3594689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TPU V4 – výpočetní kapacita, IaaS</a:t>
          </a:r>
          <a:endParaRPr lang="en-US" sz="1400" kern="1200"/>
        </a:p>
      </dsp:txBody>
      <dsp:txXfrm>
        <a:off x="3594689" y="2344441"/>
        <a:ext cx="1529296" cy="611718"/>
      </dsp:txXfrm>
    </dsp:sp>
    <dsp:sp modelId="{B20D23A5-EF43-4E7E-A398-D60B313B8BBD}">
      <dsp:nvSpPr>
        <dsp:cNvPr id="0" name=""/>
        <dsp:cNvSpPr/>
      </dsp:nvSpPr>
      <dsp:spPr>
        <a:xfrm>
          <a:off x="5812170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89677-3CC6-40E9-8D9F-6902142F4282}">
      <dsp:nvSpPr>
        <dsp:cNvPr id="0" name=""/>
        <dsp:cNvSpPr/>
      </dsp:nvSpPr>
      <dsp:spPr>
        <a:xfrm>
          <a:off x="5391613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Password Manager</a:t>
          </a:r>
          <a:endParaRPr lang="en-US" sz="1400" kern="1200"/>
        </a:p>
      </dsp:txBody>
      <dsp:txXfrm>
        <a:off x="5391613" y="2344441"/>
        <a:ext cx="1529296" cy="611718"/>
      </dsp:txXfrm>
    </dsp:sp>
    <dsp:sp modelId="{0113D7C5-ADE0-45A2-85D4-BF90B75BCC6C}">
      <dsp:nvSpPr>
        <dsp:cNvPr id="0" name=""/>
        <dsp:cNvSpPr/>
      </dsp:nvSpPr>
      <dsp:spPr>
        <a:xfrm>
          <a:off x="7609093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C6B04-C68B-4B53-B5AA-9AE94AE93F75}">
      <dsp:nvSpPr>
        <dsp:cNvPr id="0" name=""/>
        <dsp:cNvSpPr/>
      </dsp:nvSpPr>
      <dsp:spPr>
        <a:xfrm>
          <a:off x="7188537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Kvantový počítač</a:t>
          </a:r>
          <a:endParaRPr lang="en-US" sz="1400" kern="1200" dirty="0"/>
        </a:p>
      </dsp:txBody>
      <dsp:txXfrm>
        <a:off x="7188537" y="2344441"/>
        <a:ext cx="1529296" cy="611718"/>
      </dsp:txXfrm>
    </dsp:sp>
    <dsp:sp modelId="{1AE66C12-0B6C-44E3-B837-3964625C4211}">
      <dsp:nvSpPr>
        <dsp:cNvPr id="0" name=""/>
        <dsp:cNvSpPr/>
      </dsp:nvSpPr>
      <dsp:spPr>
        <a:xfrm>
          <a:off x="9406017" y="1395177"/>
          <a:ext cx="688183" cy="688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BD9C5-0274-44E3-B9BD-4DDBF8CE1205}">
      <dsp:nvSpPr>
        <dsp:cNvPr id="0" name=""/>
        <dsp:cNvSpPr/>
      </dsp:nvSpPr>
      <dsp:spPr>
        <a:xfrm>
          <a:off x="8985461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Rozpoznávání kožních nemocí</a:t>
          </a:r>
          <a:endParaRPr lang="en-US" sz="1400" kern="1200" dirty="0"/>
        </a:p>
      </dsp:txBody>
      <dsp:txXfrm>
        <a:off x="8985461" y="2344441"/>
        <a:ext cx="1529296" cy="61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00B29-8DD1-44B1-86F6-067A14C01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AF1E42-034B-4052-BE1A-DD9706985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DDBC30-8D64-4ADA-ADF3-A45ECC7D9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8283C1-797D-4FB3-9E51-4F61BF18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93772-6E44-4C3F-AF12-16E7A322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59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E2138-0928-4351-8CEA-035355729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EE8B386-48D2-4E65-BF98-CF9E14CF5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2DCD78-D77C-4ED8-8138-A9E7DCE0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558CBC-451F-446B-8EDD-3D6B6645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185357-D6DA-4FC8-9246-034F7D3F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92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69E8DC-C4EC-4ACA-BA4D-FEFB9AC7A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41E1AE-6B07-486A-8026-BD3C57DAB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A468F-E9BF-4C5B-8F05-87AC52A4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9AFD12-9A8F-402A-A489-D34714F0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5DAAB3-4AF4-443E-AA9C-F7C3845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39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C0ADA-B9CD-47E9-BF89-BAA8BD60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E429E-B9CF-4114-8421-2BA467B38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6811C-422A-4187-8CB3-5197467D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6893C7-EC32-4B1B-9862-9E3A14E1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F56B06-1A8E-4537-B3AE-17F1FF4F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82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8691D-1CE4-41D3-A72D-0ACC225F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6C000C-1AD3-4C4A-964B-01A84118A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746FC4-570E-4397-BBE1-2FDD8386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78B6EC-EAB3-453A-AF7E-AF9008E8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EB0BB6-E473-4683-BD7B-F09966DB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0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2423C2-4EA7-447A-981F-1DC3ABE0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B81B29-30F0-4619-8912-17F1E707C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747DD3-F256-4BD2-A9A6-320D88879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2F729A-BE7D-4589-AD16-768E9876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EFA725-FBA1-4A74-A508-A2717261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8117A4-E9D9-4E8C-98A6-FD6D157B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36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9CEAA-D7F5-4EEE-8E46-5BC636A3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50E2C9-4854-4273-992E-1A38BDA50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562875-36D1-4BF6-A5B8-BCB63869D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9AE0B1B-01F1-4104-966E-AFC3C10ED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0AB4A68-0F8F-42BC-B237-577EC687A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E631BF-03E0-43F9-9709-B5513995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0E2C836-6BF5-4D09-8F3D-377800A7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1F1CD5B-EF80-451F-8930-75DBF652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76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BD67C-61CB-42E2-9A88-15D2060E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3C2FC1-55F9-4D7A-8A7D-8562FCE4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A7563A-D774-424C-B302-93F88BC5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86341A-FB61-456E-BE56-6A43977F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8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75D2FE4-CF87-441F-A311-ECE31E385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C1C3CA-ED40-45EF-BE60-DE1866F0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5D1414-F108-44D5-8912-7E34797E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96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142F9-C49B-4501-B190-C0E58278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1C22F-0E68-4EB5-990A-A3B4A365E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30ABBA-A107-49E5-96E9-210478043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C7F180-A58A-4BB0-9C1B-85DAA71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163E16-5179-4962-9FA1-5E3F8815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928506-380E-4952-B1DF-D2AD3A1A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25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DCFFC-F041-4F8B-BBB5-F0FD5E0D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A00F16-C8C1-4B8D-9593-D2B32A23D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69B3CB-1919-419C-B304-78FFAF3A4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6E11E8-D007-42D0-ACF2-95EC7AB3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4242F2-C50A-4B64-B2EB-74BB6CA6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7DFF5B-6882-4988-9EA1-F556328F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3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6A76F6E-FBD4-4EDF-A133-0737B043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104A19-227C-4243-80AD-05C2A2F52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E8257A-FA4D-480F-A8D0-72EA3A9B1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FC30-3662-4358-974D-4FD75C2FC910}" type="datetimeFigureOut">
              <a:rPr lang="cs-CZ" smtClean="0"/>
              <a:t>28.05.2021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292464-BB0C-462B-8122-5F94CC2EF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227255-B44A-4E9B-B297-D47572E25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8B37-F14A-4552-9B0B-2F649407EC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74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78C41F9-D91A-4A21-A9C8-B87E174AC0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B2F748-F3FB-4BE0-BC0E-9740B355D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Google I/O 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4FEC02-E757-4293-BCF8-3259F215B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2200">
                <a:solidFill>
                  <a:srgbClr val="FFFFFF"/>
                </a:solidFill>
              </a:rPr>
              <a:t>Digitální kompetence</a:t>
            </a:r>
          </a:p>
          <a:p>
            <a:r>
              <a:rPr lang="cs-CZ" sz="2200">
                <a:solidFill>
                  <a:srgbClr val="FFFFFF"/>
                </a:solidFill>
              </a:rPr>
              <a:t>2021</a:t>
            </a:r>
          </a:p>
          <a:p>
            <a:r>
              <a:rPr lang="cs-CZ" sz="2200">
                <a:solidFill>
                  <a:srgbClr val="FFFFFF"/>
                </a:solidFill>
              </a:rPr>
              <a:t>Michal Černý</a:t>
            </a:r>
          </a:p>
        </p:txBody>
      </p:sp>
    </p:spTree>
    <p:extLst>
      <p:ext uri="{BB962C8B-B14F-4D97-AF65-F5344CB8AC3E}">
        <p14:creationId xmlns:p14="http://schemas.microsoft.com/office/powerpoint/2010/main" val="35932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7F34BE-92BD-4EB0-B1A4-519F2C911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41" b="24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7C0081-2561-41FE-A2CC-0BB8CFED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Google Maps s AI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AR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98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A6DC6D-CC74-4481-88A3-4823BFC4B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77455-EE05-4B78-8945-375B7C52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</a:t>
            </a:r>
            <a:r>
              <a:rPr lang="en-US" sz="36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 roku 2030 bez emisí CO</a:t>
            </a:r>
            <a:r>
              <a:rPr lang="en-US" sz="3600" b="0" i="0" baseline="-25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2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65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4F2E1-72AE-4089-9BF0-9613152B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DA194DE-9761-43E0-ACFB-5C573B7B0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7920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961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4A75C-ACFB-4656-8872-62507F82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Algoritmizace </a:t>
            </a:r>
            <a:r>
              <a:rPr lang="cs-CZ" dirty="0" err="1"/>
              <a:t>každoddenosti</a:t>
            </a: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6A810BF-CD1D-4E57-956C-06AAF5C928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6195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5A3E3B-559A-49E1-8A70-89C7AA5A6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68" b="9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8AC5B5-876D-4FF4-AF67-2643E843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Google Camera a algoritmický rasismus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0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C37629-357D-4B40-9545-1A3FA3E2C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416297-1231-4B7D-B55C-3353D4A3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Google Photo a filtrování vzpomínek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38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A4E554B-EA3D-4AB3-B8BE-4DA3F7670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2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B3214D-5057-4C1F-91B5-B4EAF834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Starline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15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000B53-1383-42F3-8C3F-F23BB07F2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7" b="2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8D4BCA-89D9-4994-AD8C-9174474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Google Canvas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50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640A1AD-1ECB-4D76-86DC-CAB05DEA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90C75C-547E-462F-9121-13C01F14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Multi-device world, Digital Car Key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09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EE52FE-5EF4-4208-BA9E-3DD8EB0CD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3A18EE-2BE1-4F54-ABC4-A575276E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Android Wear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a Fitbit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C5F7AA-4C4A-4BC8-A169-F5E5D46B5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106519-3577-4108-A496-54AFB4797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Změny ve vyhledávání a další drobnosti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7418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Širokoúhlá obrazovka</PresentationFormat>
  <Paragraphs>25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Google I/O 2021</vt:lpstr>
      <vt:lpstr>Algoritmizace každoddenosti</vt:lpstr>
      <vt:lpstr>Google Camera a algoritmický rasismus</vt:lpstr>
      <vt:lpstr>Google Photo a filtrování vzpomínek</vt:lpstr>
      <vt:lpstr>Starline</vt:lpstr>
      <vt:lpstr>Google Canvas</vt:lpstr>
      <vt:lpstr>Multi-device world, Digital Car Key</vt:lpstr>
      <vt:lpstr>Android Wear a Fitbit</vt:lpstr>
      <vt:lpstr>Změny ve vyhledávání a další drobnosti</vt:lpstr>
      <vt:lpstr>Google Maps s AI a AR</vt:lpstr>
      <vt:lpstr>Do roku 2030 bez emisí CO2</vt:lpstr>
      <vt:lpstr>Další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I/O 2021</dc:title>
  <dc:creator>Michal Černý</dc:creator>
  <cp:lastModifiedBy>Michal Černý</cp:lastModifiedBy>
  <cp:revision>1</cp:revision>
  <dcterms:created xsi:type="dcterms:W3CDTF">2021-05-27T11:39:19Z</dcterms:created>
  <dcterms:modified xsi:type="dcterms:W3CDTF">2021-05-28T08:07:34Z</dcterms:modified>
</cp:coreProperties>
</file>