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2T13:03:21.58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FFC000"/>
    </inkml:brush>
    <inkml:brush xml:id="br3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1517 1235 0,'18'0'79,"-18"17"-64,0 1-15,17 105 31,-17-70-31,18 0 16,17 0-16,-35-35 31,0 52-31,0-17 0,35 212 78,-17-195-78,35 89 47,-53-124-47,0 1 0,0-1 16,18 0-16,-1 124 62,-17-124-62,36 177 47,-36-177-15,0 71 14,0 0-14,17-71-17,-17 18-15,0-18 16,0 36 15,0-53-31,0 17 47</inkml:trace>
  <inkml:trace contextRef="#ctx0" brushRef="#br0" timeOffset="1685">3281 1464 0,'-35'0'125,"17"0"-109,-17 35-16,-54 18 31,54-17-31,-18 16 16,-35 54-1,18-35-15,17-36 16,-36 141 31,89-158-47,-35 35 0,0-18 15,-106 265 32,88-229-47,18-18 16,-1 35-16,1-35 15,35 0 1,-18-18-16,18 53 16,0-17-1,0-1-15,0-17 16,0 35 0,71-17-16,264 211 62,-317-264-62,-1-18 16,1 17-16,88-17 31,-71 0-15,0 0-1,106 0 1,-88 0-16,-17-17 15,-1-1 1,0-17 0,-17 35-16,-1-18 15,-17-17 1,18 0-16,-18-1 16,18-175 15,-18 87 0,0 107-15,-53-142 31,18 106-47,-212-159 62,229 195-62,0 17 16,-17 0-16,0-18 31,0 18-15,17 0-16,0 0 15,1 0-15,-142 0 47,141 18-47,1-18 16,17 17 93</inkml:trace>
  <inkml:trace contextRef="#ctx0" brushRef="#br0" timeOffset="2478.53">9137 1552 0,'0'36'15,"0"-1"-15,0 53 16,0-17-16,0 228 47,0-210-47,0 16 0,-18 19 16,18 493 30,0-493-46,0-54 16,0 371 31</inkml:trace>
  <inkml:trace contextRef="#ctx0" brushRef="#br0" timeOffset="4110.24">8925 1605 0,'36'0'63,"-1"0"-63,0 0 16,0 0-16,36 0 15,35 18 1,-18-18-16,0 17 15,18 19 1,0-1-16,0 0 16,158 71 15,-158-53-31,0 0 0,-36 0 16,195 141 15,-230-177-16,36 107 17,-36-18-32,0-71 0,18 71 15,-17-53-15,17 211 63,-53-228-63,0-19 0,-18 107 31,-17-89-15,-18 36-1,17-54-15,-69 107 47,34-107-47,36 19 0,0-1 16,-142 88 31,124-70-47,18-35 15,17 17-15,-140 36 47,122-71-47,-52 17 47,70-17-47,1 0 16,-1 0-1,0 0-15,-70 0 47,18-35-47,52 35 16,-88-53 31,89 36-32,-36 17-15,35 0 32,0 0-32,1 0 15,-1 0 1,1 0-1,-1 0 1,0 0-16,-35 0 31,36 0-15,-19 0 15,-16 0 0</inkml:trace>
  <inkml:trace contextRef="#ctx0" brushRef="#br0" timeOffset="5708.29">13494 2028 0,'-18'0'16,"0"0"-16,1 0 15,-36 0 32,35 0-31,1 0-16,-19 0 31,-17 0-31,1 0 16,-248 106 30,194-88-46,53 35 16,-35 17 0,0 1-16,52-36 15,1 1-15,-18 34 16,-141 353 31,194-352-47,0 17 15,-18 177 32,18-230-31,36 0-16,-36-17 16,264 105 30,-158-123-46,-88 0 16,17 0-16,88 0 47,-105 0-31,0 0-16,17 0 15,-17-17 1,52-1-1,-52 0 1,17-17-16,-35 0 16,0 0-1,18-71 17,-18 53-17,0 35-15,-88-176 63,52 159-63,19 17 31,-1 18-31,0 0 16,1 0-1,-1 0-15,-70-17 31,70 17-15,1 0 0,-1 0-1,0 0 1,1 0-16,-19 0 16,1 0 15,18 0-16,-19 0-15</inkml:trace>
  <inkml:trace contextRef="#ctx0" brushRef="#br0" timeOffset="7173.13">11024 3440 0,'18'0'63,"-18"-36"-63,35-34 15,0 17-15,1-18 32,-36 36-32,53-36 47,-36 36 93,1 35-140,0 18 16,-1-1-16,36 107 31,-53-89-15,53 106 31,-53-123-32,53 105 48,-71-123 46</inkml:trace>
  <inkml:trace contextRef="#ctx0" brushRef="#br0" timeOffset="7983.41">11112 3351 0,'0'-17'47,"36"17"-32,-19 0 1,19-36 0,-19 36-16,1 0 15,17 0 1,1 0-1</inkml:trace>
  <inkml:trace contextRef="#ctx0" brushRef="#br0" timeOffset="8589.14">11518 3140 0,'18'0'47,"-18"17"-47,0 19 15,0-1-15,0 0 16,0 18-16,0 88 47,0-88-47,0-35 16,0-1-16,0 36 46,17-53-46</inkml:trace>
  <inkml:trace contextRef="#ctx0" brushRef="#br0" timeOffset="9165.07">11412 3140 0,'36'0'78,"-19"0"-62,36 0 15,106 0 0,-124 0-31,-17-36 16,0 36-16,-1 0 16</inkml:trace>
  <inkml:trace contextRef="#ctx0" brushRef="#br0" timeOffset="11194.3">19173 1746 0,'0'18'15,"0"35"1,0 0 0,0 35-16,-158 970 62,140-881-46,0-19-16,1-17 0,-18 336 62,35-460-62</inkml:trace>
  <inkml:trace contextRef="#ctx0" brushRef="#br0" timeOffset="11990.59">18856 1693 0,'0'-17'47,"35"-1"-16,36 18-31,17 0 16,247 0 15,-282 0-31,0 0 16,18 53-16,70 35 15,-88-53 1,88 195 31,-124-160-47,1-17 16,17-18-16,-35-17 31,0 35-16,0-35-15,-35 105 16,17-70 0,-193 141 31,175-176-47,1-1 0,-35-17 15,-354 0 32,407 0-31,-1 0 15</inkml:trace>
  <inkml:trace contextRef="#ctx0" brushRef="#br0" timeOffset="12977.64">20073 3440 0,'0'-36'79,"-18"36"-79,-52 0 15,17 0 1,-35 0-16,0 0 0,-195 53 62,248-35-62,35-1 0,0 19 16,35 87 0,36-35-16,17-17 15,18 0-15,-36-1 16,-34-70-1,87 53 32,-105-53-47,17-35 16,-35-53 0,18 17-1,-1-194 16,-17 230-15,0 17 0,0-17-1,-17 18 48,-1-1-63,-35 18 15,36-18 1,-19 18-16,1 0 16,17 0-1,-17 0 1</inkml:trace>
  <inkml:trace contextRef="#ctx0" brushRef="#br0" timeOffset="13631.1">20532 3545 0,'0'-17'78,"-18"17"-62,0 0-16,-70 35 31,53 0-31,0 1 15,17 52 17,18-71-32,0 1 15,0 17-15,0 18 0,0-17 16,106 52 15,-36-35 0,-52-53-15,0 0 0,-1 0-16,19-18 15,-36 0 1,17 1-16,1-19 16,-18 1-16,0 18 15</inkml:trace>
  <inkml:trace contextRef="#ctx0" brushRef="#br0" timeOffset="14128.09">20443 3069 0,'0'18'16,"0"-1"-1,0 1-15,0 0 16,18 17-16,88 36 31,-71-71-31,-17 0 16,0 0 15,-1 0-31,1 0 16</inkml:trace>
  <inkml:trace contextRef="#ctx0" brushRef="#br0" timeOffset="15292.34">22825 2628 0,'0'0'0,"-18"-70"15,-17-1 16,17 36-31,-105 17 47,87 18-31,19 0-16,-54 0 0,-440 335 62,423-229-62,17 0 16,-35 564 47,283-370-32,-160-265-31,71 71 31,-52-70-31,-19-19 16,1 1-16,17 17 31,-17-35-15,-1 0-1,72 0 1,-72 0-16,19 0 15,-1-35 1,0-18-16,18 18 31,-18-1-31,-17 19 0,0-19 16,-18 19-16,17-54 47,-17 54-47,0-19 0,0 1 15,0 17 1,-53-105 0,18 88-16,-18-1 0,35 36 31,-17 0-15,18 0-16,-36 0 15,35 0-15,-70 18 31,70-18-15</inkml:trace>
  <inkml:trace contextRef="#ctx0" brushRef="#br0" timeOffset="15938.22">21114 4180 0</inkml:trace>
  <inkml:trace contextRef="#ctx0" brushRef="#br0" timeOffset="16275.61">23671 4233 0</inkml:trace>
  <inkml:trace contextRef="#ctx0" brushRef="#br0" timeOffset="17572.43">27922 2769 0,'-17'53'16,"17"0"0,-36 124-1,36-125-15,-17 19 16,-1 35-1,-88 264 1,71-229-16,0-17 16,-1-1-16,-69 177 31,87-229-15,0-54-16,18 1 15,-17 17 1,-1-17-1</inkml:trace>
  <inkml:trace contextRef="#ctx0" brushRef="#br0" timeOffset="18718.16">27799 2699 0,'18'0'15,"17"0"1,0 0-16,0 17 16,71 1-16,176 123 31,-246-123-15,52 17-16,-18 18 15,19 0 1,-1 0-16,35 53 15,-105-89-15,0 19 16,-1-19-16,18 265 63,-35-246-63,18 316 62,-18-263-62,0-72 16,-106 318 15,71-264-15,0-18-16,17-35 15,-17 34-15,-159 19 47,141-71-47,-18 0 0,1 0 16,17 0-16,-53 0 15,53 0 1,18 0-16,0 0 16,-1 0-1,19 0-15,-19 0 16,1-18-1,0 18 1,0 0-16,-1-17 16,19-1-1,-19 18-15,-52-53 32,70 36-17,-17-19 32,0 1-16,35 17-31,-35 1 32,-1 17-17</inkml:trace>
  <inkml:trace contextRef="#ctx0" brushRef="#br0" timeOffset="19224.72">29669 4639 0</inkml:trace>
  <inkml:trace contextRef="#ctx0" brushRef="#br0" timeOffset="20167.04">31521 3140 0,'0'17'15,"-18"-17"1,18 18-16,-35 17 15,35 18 1,-53 88 15,0-35-31,35-53 0,-17 35 16,17-35-16,-87 229 47,52-193-47,17 16 0,-17 19 15,1-1-15,-19 107 32,36-125-32,17-34 0,18-18 15,0-35-15,0-1 32</inkml:trace>
  <inkml:trace contextRef="#ctx0" brushRef="#br0" timeOffset="20690.09">31327 3881 0,'17'-18'63,"36"0"-48,0 18-15,18-17 0,-1-36 16,212-18 31,-246 54-47,-19 17 15,19 0-15,34-36 47,-52 36-31,0 0 15,17-17-15,-18 17-1</inkml:trace>
  <inkml:trace contextRef="#ctx0" brushRef="#br0" timeOffset="21311.3">31274 4145 0,'17'18'15,"1"17"-15,17-17 47,-17-18-47,0 35 0,-1 18 16,89 300 46,-106-283-62,0 54 31,18-71-31,-1 0 0,1-1 16,-18-34 0,0 0-16,0-1 62,0 1-62,0 0 31,0-1-31</inkml:trace>
  <inkml:trace contextRef="#ctx0" brushRef="#br0" timeOffset="54871.29">32120 2346 0,'0'-18'0,"-17"1"63,-18-1-48,-1 0 1,19 18 0,-19-17-16,-334-89 62,299 88-62,-17 1 0,-35-1 16,-795-123 46,777 141-62,-17-18 16,-424 18 15,458 0-31,18 0 16,-17 0-16,-1 0 15,-352 0 32,388 0-47,-18 0 0,35 0 16,-17 0-1,-18 0-15,1 0 0,16 0 16,-34 18 0,-530 105 15,547-105-15,18 17-16,-317 106 46,334-105-46,-105 105 32,140-106-32,-52 36 15,-335 405 32,352-406-31,-17 36-16,-35 106 15,87-89 1,1 1-16,-18 617 47,71-89-16,17-511-31,36 248 31,-54-266-31,1 0 16,52 124 0,-34-158-16,246 405 47,-212-442-47,213 107 31,546 106 31,-653-230-62,-35-17 16,18-1-16,705 36 47,-705-53-32,35 0-15,18 0 16,246 0 0,-193 0-16,-53 0 15,229-70 1,-212 17-16,953-212 62,-1006 248-62,-17-36 0,0 0 16,-1-18 0,1 1-1,0-19-15,670-563 47,-776 546-31,0-18-16,-18 19 15,53-354 17,-70 318-32,-18 17 15,17-299 17,-17 335-17,-17-265 32,-1 300-47,-17-17 0,0-1 16,-107-229 31,90 247-32,16 0-15,-17 18 16,-141-247 31,124 176-47,-1 18 0,36 53 15,-36-71 1,18 70-16,1-16 0,-37-19 16,-52-70 15,106 123-31,-18-17 0,53 17 15,-35-17-15,-18-71 47,35 89-47,-35-89 16,53 70 0,-17 19-16,-1-1 15,-70-70 32,70 88-47,1 0 16,-19 0-1,19 0-15,-19 0 16,-34 0 0,-1 0-16,18 0 15,-282 53 16,247-35-15,-335 52 31,387-52-31,1 17-16,17-35 15,-17 0 1,18 18-16,-1-1 47,0-17-16,1 18-15</inkml:trace>
  <inkml:trace contextRef="#ctx0" brushRef="#br0" timeOffset="56939.97">20867 4710 0,'0'17'32,"35"18"-17,18-17-15,-18 0 16,971 158 31,-795-176-47,-17 0 15,971 0 32,-1042 0-47,-35 0 16,-35 0-1</inkml:trace>
  <inkml:trace contextRef="#ctx0" brushRef="#br0" timeOffset="57469.6">23372 4445 0,'0'35'16,"52"18"-16,-16-18 0,440 318 46,-353-282-46,124 176 63,-247-177-63,0-17 16,-17-17-16,-460 281 46,336-299-30,0-18-16</inkml:trace>
  <inkml:trace contextRef="#ctx0" brushRef="#br0" timeOffset="58524.21">13088 4498 0,'0'18'16,"0"-1"-1,0 124 1,35-53 0,18 18-16,35 18 15,54 70-15,1374 1446 47,-1022-1305-31,53-52-16,935 263 31,-988-493-31,-89-35 16,-105 17-16,88-35 15,1535-194 17,-1517 124-17,-36-19-15,18 19 16,406-106-1,-406 70 1,1199-318 31,-1445 371-31,-1 1-16,88-54 15,-176 53 1,17 0-16,-70 18 15,53-18-15,-53 17 16,18-105 15,-18 124-31</inkml:trace>
  <inkml:trace contextRef="#ctx0" brushRef="#br0" timeOffset="59086.67">25206 6262 0,'0'35'15,"18"18"-15,35 18 16,-1-19-1,-16-16-15,52-1 16,177 230 31,-265-248-47,17 160 62,-17-160-46</inkml:trace>
  <inkml:trace contextRef="#ctx0" brushRef="#br0" timeOffset="60842.74">3298 4286 0,'18'71'31,"0"-36"-31,17 53 16,18 36-16,70 17 15,-17 71-15,106 17 16,282 459-1,-177-283 1,-17-16-16,53 16 0,53-34 16,-1 17-1,1941 1111 17,-1605-1129-32,-18-70 15,18-35-15,-18-36 16,1517 371 15,-1746-512-31,36 18 16,16-18-16,-34 0 15,2363 53 32,-2240-176-47,2628-882 47,-2716 670-47,53-35 0,-1-1 16,2030-1233 31,-2400 1374-32,-35 37-15,529-495 63,-652 529-63,-54 54 0,213-336 62,-142 265-62,18-18 0,-18 18 16,247-195 15,-353 283 157,1 0-173,-1 18 1,-17 0-1</inkml:trace>
  <inkml:trace contextRef="#ctx0" brushRef="#br0" timeOffset="61370.25">28416 6509 0,'18'0'47,"35"35"-47,35 36 15,300 87 32,-300-122-47,0-1 16,-70 18 31,-18-18-47,0-17 0,0-1 31,0 1 0</inkml:trace>
  <inkml:trace contextRef="#ctx0" brushRef="#br0" timeOffset="69672.69">28399 6615 0,'-18'17'47,"0"-17"-31,1 18-1,34-18 95,36-35-95,-17 35-15,122-89 32,-140 72-17,0-1 32,-1 18-16,1 0-15,17 35 15,36-17-15,-54 0-16,1 52 94,-18-52-94,0 17 15,18 53 1,-1-70 0,-17 0-1,0-1 1,0 1 78,0 17-79,0-17 16,0-1 1</inkml:trace>
  <inkml:trace contextRef="#ctx0" brushRef="#br1" timeOffset="82936.57">4480 1005 0,'-17'-17'47,"-1"17"-47,-17 0 15,-1-18-15,-105 0 32,88 18-32,1 0 0,-37-35 15,-34 18-15,-106-19 32,-283-52-1,406 53-31,-458-18 62,493 53-62,-546 0 63,564 0-48,18 0-15,17 0 16,0 0-16,-140 0 47,140 18-31,-17-18-16,-1 35 15,-105 35 16,88-17-15,36-35-16,-1 0 16,-52-1-16,-160 213 31,177-195-31,18 0 16,0-35-1,-106 141 32,123-106-47,-17 1 16,-18 105-1,53-106 1,-106 230 31,88-195-47,18-17 0,-17 194 47,17-176-47,0 352 47,0-352-47,70 299 46,-52-282-46,-18-70 16,247 493 31,-194-440-31,17 35-16,89 88 31,-71-106-31,-35 0 15,18-35-15,-36-18 0,0 18 16,142 106 15,-124-106-15,0-35 0,246 140-1,36-87 16,-211-36-15,546 71 31,-529-106-47,0 0 16,1 0-16,-19 0 0,794 0 46,-776-18-30,-35 1 0,0-19-16,264-246 47,-299 194-47,-18 35 0,18-35 15,158-212 32,-176 230-47,-18-1 0,0 0 16,-17-17-1,35-88 1,-18 70-16,-17 35 0,-1-158 47,1-71-16,-18 247-31,0-17 16,0-1-16,0-158 31,0 176-15,-53-300 30,18 283-46,17 17 16,-105-194 31,87 176-47,1 54 16,18-36-1,-54-18 1,53 54-16,18-1 15,-35-35 1,17 18-16,-70-71 31,88 88-15,-17 1-16,-19-19 0,19-17 16,-213-88 30,160 124-46,17-19 16,-141-34 15,141 70-31,-18 0 16,36-18-16,-53-17 31,53 35-31,-248-35 63,248 35-63,0 0 15,17 0-15,-141 0 47,142 0-31,-18 0 31</inkml:trace>
  <inkml:trace contextRef="#ctx0" brushRef="#br1" timeOffset="92162.09">5433 3669 0,'0'18'0,"0"-1"15,17 142 32,1-124-47,-18-17 16,18 35-16,-1-36 0,-17 36 15,18-35 1,17 53 0,1 34-16,263 372 62,54-266-31,-194-158-15,-18 18-16,0-18 0,18-18 16,247 88 15,-248-105-31,1 0 0,0-1 15,17-17 1,477 0 15,-477-17-31,-35-54 16,18 1-16,-18 17 0,159-88 31,-176 35-31,-19 35 16,-16 36-16,-1-36 15,194-158 32,-264 229-47,-18-18 0,17-17 16,-17 0 31,18 17-32,17-17 1,-35 17 15</inkml:trace>
  <inkml:trace contextRef="#ctx0" brushRef="#br1" timeOffset="92744.53">10178 4233 0,'35'36'16,"35"-1"-16,-17 18 31,0-36-31,-17 1 16,-1 17-16,35-35 15,54 71 17,-89-36-32,0 142 62,-35-125-62,-35 1 63,18-53-63</inkml:trace>
  <inkml:trace contextRef="#ctx0" brushRef="#br1" timeOffset="94849.13">4463 4057 0,'17'0'16,"-17"18"-16,0 17 0,18 18 15,-18-18-15,0-17 16,0 35-1,0-36-15,18 36 16,-18 0-16,0 18 16,158 387 31,-105-352-47,-18-18 0,1 0 15,105 159 16,-71-176-31,-17-36 0,36 36 16,158 88 0,-106-71-16,53-18 15,494 124 17,-406-123-32,71-53 15,-54 17-15,707-35 31,-618 0-31,53 0 0,35 0 32,618-106-32,-495 18 15,2294-336 32,-2540 407-47,846-195 47,-634-88 0,-477 212-47,0 0 0,-52 17 16,34 18-16,1-17 15,-18 17 1,176-176 15,-211 229-31,52-36 0,-17 1 16,18 17-1,34-17 1,-52 18-16,-17-1 16,69-53-16,-34 36 15,52-18 1,-52 18-16,17 17 15,318-229 17,-388 247-17,-1-17-15</inkml:trace>
  <inkml:trace contextRef="#ctx0" brushRef="#br1" timeOffset="95506.72">18221 3722 0,'-35'0'16,"35"35"93,17 0-93,1-17-16,17 35 0,71 53 46,-106-89-30,35-17-16,-35 18 31,18 0-15,0 35 15,-18-18-15,0 35 31,0-52-47,0 0 31,-177-18 16</inkml:trace>
  <inkml:trace contextRef="#ctx0" brushRef="#br1" timeOffset="97316.6">3986 4621 0,'18'0'0,"17"0"15,1 18 1,17 35-16,17 70 16,18-17-16,777 794 47,-548-583-47,1-34 15,34 87 1,2135 1588 31,-2028-1694-47,53-34 15,-19 17-15,2894 635 47,-2770-759-31,2541 54 31,-2488-177-47,0 0 0,107 0 15,-125-106-15,618-159 32,-141-176-32,-582 229 15,-194 71 1,1199-846 31,-1446 881-47,35 0 15,176-194 1,-193 230 0,35-1-16,-36 18 15,0-18-15,160-123 31,-160 124-31,336-512 63,-442 494-63,72-230 62,-89 300-62,0-17 0,105-124 63,-87 124-63,0-18 62,-1 53-46,-17-17 0,18-36 15</inkml:trace>
  <inkml:trace contextRef="#ctx0" brushRef="#br1" timeOffset="98002.46">26582 6068 0,'17'0'78,"19"0"-78,17-18 15,-36 18-15,36-35 16,-18 35-16,18 0 31,-35 0-31,229 317 63,-229-299-63,35 35 15,-1 35 1,-34-70 0</inkml:trace>
  <inkml:trace contextRef="#ctx0" brushRef="#br2" timeOffset="187960.54">2046 10742 0,'0'-18'15,"0"1"-15,18-18 31,52-36 1,-52 36-32,17-18 0,0-18 15,1 18-15,158-388 47,-194 353-47,17 70 16,1-17 31,-18 53 31,0 70-78,0-35 15,0 0-15,0 370 47,0-370-31,0-35 0,0 17-1,0-17-15,0 17 16,0 0-1,0-17 1,0 0-16,0-1 16,0 1-1</inkml:trace>
  <inkml:trace contextRef="#ctx0" brushRef="#br2" timeOffset="188748.93">2611 9825 0,'17'-18'47,"36"71"-47,-35-53 0,88 177 31,-89-142-31,1 53 15,17 18-15,-17 53 16,-1-71 0,1 35-16,17 1 15,-17 17-15,17 106 16,-35-159 0,0-17-16,0-19 15,0-16-15,0-1 16,0 0-1,-17-35 1</inkml:trace>
  <inkml:trace contextRef="#ctx0" brushRef="#br2" timeOffset="189456.14">3246 10389 0,'17'0'31,"-17"36"-15,18 52-1,-1-53-15,-17 71 0,36-36 16,-1 36-16,-17-70 16,17 34 15,-17-52-31,-1-18 47,18 0-32,1-71-15,-19 18 16,19-53-16,34 18 16,-17-88-1,-53 105 1,0 1-16,0 52 16</inkml:trace>
  <inkml:trace contextRef="#ctx0" brushRef="#br2" timeOffset="190274.42">3986 10442 0,'0'36'31,"0"-1"-16,0 0 1,0 0-16,0 18 16,0-17-16,0-1 15,18 0 1,-18-17-16,35-1 0,-17-17 31,17 0-31,-17 0 16,52 0-16,72-211 31,-125 175-15,18-16-16,1-1 15,-1 0-15,-35 17 32,0 89 46,-35-17-63,17 17-15,0 35 16,18-71-16,0 1 16,0 88-1,0-71-15,-17 0 16,17-17-16,0 17 15,0 71 1,0-88 0,0-1-1,0 19-15,-18-1 16,18-17 0,0 17-1,-17-35-15</inkml:trace>
  <inkml:trace contextRef="#ctx0" brushRef="#br2" timeOffset="190943.88">4851 10336 0,'0'53'15,"-18"-17"-15,18-19 16,-18 19-16,18 52 15,0 0-15,0-35 16,0 35-16,0-35 16,0 17-16,0-17 15,0 18-15,0-53 16,0-1 0,0 1-1,0-71 48</inkml:trace>
  <inkml:trace contextRef="#ctx0" brushRef="#br2" timeOffset="191348.34">4798 10760 0,'17'0'31,"1"0"0,35 0-31,0 0 16,-35 0-16,34 0 15,-16 0 1,-1 0-16,-17 0 16,-1-36-1,1 36 16,17-17 1,-17 17-32,-1 0 15,1-18 1</inkml:trace>
  <inkml:trace contextRef="#ctx0" brushRef="#br2" timeOffset="191783.32">5186 10319 0,'0'17'16,"0"19"0,0 34-16,0 36 15,0-18-15,0-35 16,35 494 31,-35-388-47,18-36 0,-18-35 15,17 36 1,-17-106-16</inkml:trace>
  <inkml:trace contextRef="#ctx0" brushRef="#br2" timeOffset="192926.91">2434 12524 0,'35'0'47,"1"0"-47,17 0 16,-18 0-16,35 0 15,-17 0-15,18 0 16,-53 0-16,-1 0 16,1 0-16,0 229 47,-18-194-32,0 36-15,-53 17 16,-141 194 15,176-247-31,-17 1 0,17 52 47,18-70 0,18-18-47,35 0 15,-18-18-15,71 0 16,-36 18 0,-34-17-1,-1 17-15,0 0 16,-17-18 46,-18 0-46,0-17-16</inkml:trace>
  <inkml:trace contextRef="#ctx0" brushRef="#br2" timeOffset="193461.86">3316 12047 0,'0'89'16,"0"34"-1,0-52-15,0 52 16,0 1 0,0 17-16,18 17 0,-1-16 15,1 52-15,88 211 16,-18-211 0,-35-35-16,0 70 31,-53-140-31,-18-37 15,18-34 1,-70-18 15,34 0-31</inkml:trace>
  <inkml:trace contextRef="#ctx0" brushRef="#br2" timeOffset="196321.5">3969 12771 0,'0'17'15,"0"1"1,0-1-16,0 1 15,0 35-15,0-18 16,0 300 31,0-264-31,0 0-16,0-36 0,0 88 46</inkml:trace>
  <inkml:trace contextRef="#ctx0" brushRef="#br2" timeOffset="196720.22">3933 13282 0,'36'0'16,"17"0"-16,-18 0 31,-17 0-31,35 0 16,-1 0 0,-34 0-1,0 0-15,-1 0 31,1 0-15,70-35 15</inkml:trace>
  <inkml:trace contextRef="#ctx0" brushRef="#br2" timeOffset="197115.19">4374 12912 0,'0'70'16,"0"-34"-16,0 52 15,0 0 1,0-35-16,0 229 47,0-247-32,0-17 1,-17 0 15</inkml:trace>
  <inkml:trace contextRef="#ctx0" brushRef="#br2" timeOffset="197851.84">4815 13018 0,'-17'0'16,"-19"35"0,1-18-16,18 19 15,-1-1-15,-53 53 32,18-17-32,-17 17 15,70-35 1,0-18-16,0 0 0,194 124 62,-124-159-62,-17 0 0,-17 0 16,87-70 15,-123-19-15,0 36-16,0-35 15,0-18-15,0 36 16,0-18-16,0-18 16,-17 53-16,-19 0 15,1 18 1,17 35-16,18-18 16,-17 18 30,17 35 17,-18-35-63</inkml:trace>
  <inkml:trace contextRef="#ctx0" brushRef="#br2" timeOffset="198465.3">5186 12947 0,'0'35'16,"0"1"-16,0 52 16,0 194 15,0-247-31,0 36 15,53 352 32,-36-388 0,-17-88-31,0-17-16,-17-36 15,-1 35 1,-70-317 15</inkml:trace>
  <inkml:trace contextRef="#ctx0" brushRef="#br2" timeOffset="198969.34">5098 12912 0,'123'106'31,"-246"-212"-31,299 247 16,0 0-1,-140-106-15,140 142 32,-141-125-17,-35 1 32,0-35-47,0 247 47,0-212-31,0-18-16,-35-18 15,35 1 16,-18 0-15,1-18-16,17 17 16,-53-17-1,18 0-15,-18 0 16,-88 36 0,88-36-1,-18 0-15,-246-18 31,299 18 16,0 0-31</inkml:trace>
  <inkml:trace contextRef="#ctx0" brushRef="#br2" timeOffset="199969.55">2699 15046 0,'53'-53'16,"-36"53"-16,36-35 0,-17 17 31,-1 18-31,-18 0 16,1 0-16,53 0 31,-54 35-31,-17-17 16,18 35-16,0 159 47,-18-159-47,0-1 0,0-34 15,-18 0-15,18-54 94,0 19-78,18 17-1,140 0 16,-87 70 1,-54-52-32,-17 88 62,-35-53-62,-18-53 16,0 17-16,36-17 15,-124 0 17,123 0-32</inkml:trace>
  <inkml:trace contextRef="#ctx0" brushRef="#br2" timeOffset="200653.98">3969 14958 0,'0'53'16,"0"-18"-16,35 53 16,-35-70-16,35 176 31,-35-141-31,0 35 15,0 53 1,0-106 0,0 36-16,0-18 15,0 17-15,0-34 16,0 17-16,0-1 16,-17-16-1,-1-1-15</inkml:trace>
  <inkml:trace contextRef="#ctx0" brushRef="#br2" timeOffset="202456.89">4586 15240 0,'0'18'47,"-18"-1"-31,-87 54-1,-89 70 17,158-88-32,19-35 15,17 34-15,-18-34 16,18 0-16,0 17 47,18-17-47,-1-18 15,19 0 1,34-18 15,-52-17-15,17 17-16,-17-17 15,35-18 17,-36 53-32,19-194 47,-36 176-32,0 1-15,0-19 16,0-34 31,0 52-32,-18 18 79,0 18-94,1 17 0</inkml:trace>
  <inkml:trace contextRef="#ctx0" brushRef="#br2" timeOffset="203560.9">4710 15593 0,'0'-159'15,"17"106"1,1-17-16,-18 52 16,0-17-16,17 17 15,-17 0 1,18-52-1,0 52 1,158 1 15,-105 17-31,-1 0 16,54 0 0,-107 0-16,1 0 15,-18 17 1,0 160 15,0-160-15,-71 107 31,54-89-47,-36-35 15,-71 53 16,107-53-15,-18 0-16,17 0 16,-17 0-16,-1 0 15,19 0 1,-36 0 0,35 0-1,53 0 157,-17 0-156,0 0-16,52 53 15,-52-53 1,17 17-16,-35 1 16,18-18-1,-1 35 1,-17 1-16,0-1 15</inkml:trace>
  <inkml:trace contextRef="#ctx0" brushRef="#br2" timeOffset="204588.76">5838 15381 0,'-17'0'62,"-1"0"-46,1 0-1,-1 0-15,0 18 32,-17-1-17,0-17 1,-36 36-16,-140 140 47,175-158-47,19-1 15,17 1 1,0 17-16,0-17 31,0 0-15,0-1-16,35 18 16,-17-35 15,-18 18-16,17-18-15,18 0 16,1 0 15,70-53 1,-54 53-32,1-17 15,-53-19 79,0 1-94,-35 35 16,-88-71-1,70 71-15,17 0 16,19 0-16,-1 0 15,1 0-15,-1 0 47</inkml:trace>
  <inkml:trace contextRef="#ctx0" brushRef="#br2" timeOffset="206056.44">4568 15187 0,'-17'0'63,"-1"18"-63,-17-18 15,35 17-15,-18-17 16,1 0-16,-1 53 16,-17-53-16,17 36 15,-17-19 1,17 1-16,-35 17 15,-88 124 17,124-141-32,-1 17 15,-17 18-15,17-53 16,18 17-16,-18-17 31,18 18-15,0 0 62,18-18-78,0 17 16,52 1 15,-52-18-31,70 18 47,-53-18-47,-17 0 15,52 0 1,-70-18-16,36 18 16,52-71 15,-53 36-16,-35 0 1,35-36 0,-35 36 15,0-53 0,0 70-15,0 0-16,0-17 15,-17 0 17,-1 17-32</inkml:trace>
  <inkml:trace contextRef="#ctx0" brushRef="#br2" timeOffset="-176625.62">1693 9490 0,'0'0'0,"-17"53"0,-1 0 15,-17 35 1,35-53-1,0-17 1,0-1-16,0 1 16,0 158 15,0-87-15,0-19-16,0 36 15,0-36-15,0 19 16,0 34-1,0 1-15,0-36 16,0 18-16,0-18 16,0 71-1,0-107 1,0 1-16,0 0 16,0 0-16,0-35 15,0 176 16,0-159-15,0 18 0,0-18-1,0 1 1,0-1-16,0-17 16,0 87 30,0-87-46,53 35 219,17-18-203,18-17-16,1-18 15,16 35 1,-34-35-16,-36 0 0,36 0 16,105 0-1,-70 18 1,-35-1-16,105 19 16,-105-19-1,211 19 16,-212-19-31,-17 1 16,35 0-16,54-18 16,-72 17-1,18-17-15,-17 0 16,-18 0-16,0 0 16,17 0-16,-17 0 15,106 18 16,-88-18-31,299 17 63,-335-17-63,36 0 16,-1 0-16,407 18 46,-354-18-46,547 0 63,-617 0-63,247 0 47,-265 0-32,18 0-15,-35 0 16,17 0 0,-17 0-1,17 0 1,-17 0-16,35 0 16,-36 0-16,19 0 15,-19 0 1,1 0 15,0 0 188,-1 0-219,1-18 15,35-52-15,-18-1 16,18-34-16,-18 69 16,18-34-16,35-36 15,0 0-15,-17-17 16,70-283 15,-141 300-31,0 53 16,0 0-16,0-35 15,0-124 1,0 89 0,0 35-16,0-18 0,0 0 15,-53 35 1,36 36-16,17 0 16,-18 17-16,18-17 15,0 17 1,-18-35-16,18 36 15,0-19-15,-17-16 16,-1-37 0,0 89-1,18-17 1,-17 17 0,-1-18 62,0-17-63,1 17 1,-18 18-16,-54-35 16,36 17-1,1 18-15,16-17 16,-17-1-16,-52-35 15,-72 53 17,142 0-17,17 0-15,-17-18 16,-36 18 0,36 0-1,-35 0-15,-1 0 0,-17 0 16,-247 53 15,211-35-15,-528 53 15,528-54-15,36-17-16,-36 0 15,-193 0 16,264 0-31,0 0 16,0 0-16,0 0 16,-35 0-1,53 0-15,-1 0 16,-140-17 15,88-1-31,0 0 0,-406 1 63,406 17-63,17 0 15,18 0-15,-70 0 16,70 0 0,0 0-16,0 0 15,-106 0 16,71 0 1,53 0-32,-89 0 47,54 0-32,52 0 1,-53 0 15,36 0-31,18 0 0,-1 0 16,-35 0-1,35 0-15,1 0 32,-1 0-32</inkml:trace>
  <inkml:trace contextRef="#ctx0" brushRef="#br2" timeOffset="-96792.53">15628 9331 0,'-18'-18'78,"18"1"-62,18 17-16,35-53 16,53-88-1,-89 123 1,1-17-16,35-36 15,35-70 1,-70 106 0,35-53 31,-71 88 78,0 53-125,18 17 15,-35 36-15,-18 211 47,36-228-47,-1 16 0,0 19 47,18-106-31</inkml:trace>
  <inkml:trace contextRef="#ctx0" brushRef="#br2" timeOffset="-94816.97">16528 8802 0,'-18'0'16,"0"0"156,1 0-172,-1 0 16,-35 35-1,-17-17 1,34-1-1,19 19-15,-72 34 32,54-70-32,18 35 0,-19-17 15,36 0 1,-35 17 0,17-17-16,1-18 0,-1 17 15,18 1-15,-18 0 16,18-1 15,0 1 32,18 0-48,0-18-15,17 0 16,0 0-16,18 0 15,35 0 17,-70 0-32,17 0 15,18 0-15,-17 0 16,-1-36 15,18 1-31,-36-18 16,19 18-1,-19-1 1,-17 19-16,18-36 31,-18 35-31,18 1 16,-18-1 0,17-17 15,-17 52 109,0 19-140,0 17 16,0 70 0,0-35-16,0-17 15,0-18-15,0 17 16,0 18 0,0-52-1,0-19 48,0 36-48,-17-35 1,17 0 0,-18-1-16,0 18 15,18-17-15,-17-18 16</inkml:trace>
  <inkml:trace contextRef="#ctx0" brushRef="#br2" timeOffset="-93428.32">17233 8908 0,'-17'0'15,"-1"0"1,0 0 0,-17 53 31,17-18-47,18-18 15,-35 36-15,35 0 16,-35 194 31,35-211-47,0-19 15,0 1-15,0-1 16,88 54 15,-70-71-15,-18 18-16,35-18 15,-35 17 17,35 1-17,-17 0 17,-18-1-1,17-17-16,1 0 1,35 0 15,-35 0-31,17-17 16,0-19 0,0 19-16,-35-72 31,0 72-16,0-1 1,0 1-16,0-19 31,0 19-15,-17-1-16,-1-17 31,1 35-31,-1 0 78,0 0-62,1 0-16,-1 0 16,0 0-16,-17 0 15,17 0 1,1 0 15,-1 0-31,1 17 31,-1-17 16,0 18-31</inkml:trace>
  <inkml:trace contextRef="#ctx0" brushRef="#br2" timeOffset="-92130.78">17956 8925 0,'-35'0'78,"17"18"-78,18 17 32,0-17-32,0-1 31,0 1-31,0 35 0,0-18 15,0 1-15,0 17 32,0-36-32,0 1 0,0 17 15,36-17 1,-19-18 46,19 0-46,-1 0 0,0-18-1,-17 0 1,0 18 0,-18-35-1,0 0 1,17 0-1,-17 17 1,0 0-16,0-35 31,0 18-15,0 17 0,0 1-1,-17-1 1,-36 1 46,35 17 32,-17 0-47,17 0-31</inkml:trace>
  <inkml:trace contextRef="#ctx0" brushRef="#br2" timeOffset="-90630.26">18009 9296 0,'-17'0'109,"-1"0"-93,18 35 0,-35-17 15,35-1-15,0 1-16,0 105 62,0-87-62,17-19 0,1 1 16,0 0-1,-18-1 17,17 1 14,1-18 1,0 0-47,17 0 32,-17 0-1,-1 0-16,-17-18 1,18 1 0,-18-1-16,0-17 15,0 17 32,0 0-47,0-35 63,-18 36-63,1-1 31,-1 1-15,0-1 15,1-17 0</inkml:trace>
  <inkml:trace contextRef="#ctx0" brushRef="#br2" timeOffset="-87591.19">19579 9349 0,'0'-36'47,"0"-52"-47,0 18 16,0 17-16,0 0 16,0-18-1,0 36-15,0 17 16,0 1-16,0-1 15,18 18 17,-18-18-17,17 18 48,72 89-48,-72-19-15,19 1 0,-19-18 16,18 35-16,71 106 47,-88-141-47,0-36 16,-18 1 77,-36-18-77,-17 0 0,36 0-16</inkml:trace>
  <inkml:trace contextRef="#ctx0" brushRef="#br2" timeOffset="-87256.61">19509 9190 0,'35'0'15,"-17"0"16,-1 0-15,1 0 0,-1 0-1,19 0-15,-19 0 32,1 0-17</inkml:trace>
  <inkml:trace contextRef="#ctx0" brushRef="#br2" timeOffset="-86442.38">20249 9402 0,'0'-18'16,"0"-35"-16,0 18 15,0-1-15,0 19 32,0-18-1,0-1-16,0-17 17,106-88-1,-70 176 16,-1 36-32,-35-36 1,53 71 0,-36-71-16,1 71 47,-18-88-32,0 35 32,35-53 31,-17 0-47,0 0-15</inkml:trace>
  <inkml:trace contextRef="#ctx0" brushRef="#br2" timeOffset="-85962.34">20920 9066 0,'0'36'16,"0"-1"-16,0 106 15,0-53 1,0-17-16,17 17 0,-17 177 47,36-230-47,-36 0 15,0-70 32,0-36-31,-18-35-16,-17 18 15,35 35 1</inkml:trace>
  <inkml:trace contextRef="#ctx0" brushRef="#br2" timeOffset="-85564.76">20884 9031 0,'89'18'0,"-178"-36"0,319 142 31,-124-107 0,-106 19 32,-36 16-63,36-34 15,-70 88 1,52-88 0,-17-1-16,0 36 46</inkml:trace>
  <inkml:trace contextRef="#ctx0" brushRef="#br2" timeOffset="-84662.17">21572 9296 0,'0'-53'0,"0"18"16,18 35 78,17 0-94,-17 0 15,0 0-15,-1 17 16,1 1-16,35 17 47,-18-17-32,-17 88 32,-1-89-47,-17 1 94,-17-18-78</inkml:trace>
  <inkml:trace contextRef="#ctx0" brushRef="#br2" timeOffset="-84323.61">21484 9225 0,'0'18'47,"35"-1"-31,18-17 15,-35 0-31,17 0 16,-17 0-16,88 18 15,-53 0 1,-18-18-16,0 0 15,-17 17-15</inkml:trace>
  <inkml:trace contextRef="#ctx0" brushRef="#br2" timeOffset="-83512.1">22102 9260 0,'17'53'15,"-17"-35"-15,0 0 16,0 52 0,0-35-16,0 1 15,0-1 17,18-35-1,-1 0 0,-17-71-31,0 36 16,18-88 15,0 123-31,17-36 62,-17 54-46,17 0-16,106 140 47,-123-122-47,-1-36 31,107-194 0,-124 158-15,17 1 0</inkml:trace>
  <inkml:trace contextRef="#ctx0" brushRef="#br2" timeOffset="-82434.75">22825 9331 0,'0'18'0,"0"-1"32,0 1-32,0 0 15,0-1 1,0 1-1,0-1 1,0 1 0,17-18-16,19 18 47,-19-18-32,89 0 1,-71-18-1,-17 18-15,194-70 47,-195 52-15,-34 18 46,-1 0-78,0 0 0,-17 0 15,18 0 17,-1 0-17,-35 0 32,35 0-47,-105 0 47,105 0 62,1-53-93,-54 35 0,71 1-1,-35-1-15,70 0 156,0-17-140</inkml:trace>
  <inkml:trace contextRef="#ctx0" brushRef="#br2" timeOffset="-81798.34">23319 9208 0,'35'0'46,"-35"17"-46,18 1 16,-18-1-16,17 19 16,-17-19-1,0 19-15,0 34 47,0-52-16</inkml:trace>
  <inkml:trace contextRef="#ctx0" brushRef="#br2" timeOffset="-81511.17">23195 9119 0,'35'0'0,"1"0"15,211 0 16,-194 0-31,52 0 0,1 0 16,106 36 0,-106-19-16,-53-17 15,0 0-15,-1 0 16,-34 18 0,17-18-16,-17 0 0</inkml:trace>
  <inkml:trace contextRef="#ctx0" brushRef="#br2" timeOffset="-54624.58">15187 8520 0,'0'35'16,"0"-18"-16,-35 36 15,35-17 1,-35 369 47,35-334-63,-18 370 62,18-371-62,-18-17 0,18 159 63,0-177-63,0-17 15,0 17 32,0-17-31,0 17-1,0-17 17,53 17-1,0-35-31,-18 0 15,265 35 32,-212-35-47,-52 0 0,52 0 16,-35 0-16,35 0 16,-17 0-1,511 0 32,-529 0-47,17 18 16,1 0-1,35-1-15,440 1 47,-475-18-47,-1 0 16,230 0 15,-194 0-15,212 0 46,-301 0-62,36-35 141,-35 17-126,-1 0 1,1-17 0,-18 0-1,35 17-15,-35-17 47,18 17-31,0 1-1,-18-1 17,0 0-1,0 1-15,0-1-1,35-53 16,-35 54-15,0-18-16,0-1 16,0 1 15,0-18-31,0 35 16,0 1-16,0-124 31,-18 88-31,1-71 47,17 107-47,0-19 0,0 1 15,0-88 48,0 87-63,0-17 0,0-52 31,0 87-15,17 0-16,-17-35 15,0 18 32,0 18 47,0-1-78,0-17-16,-17 17 15,-1 0 1,-17 1 15,17-1-31,-17 18 16,0 0-16,-177 0 47,159 0-32,-53 0-15,18 0 16,-371 0 15,389 0-31,-1 0 16,18 0-1,-88 0 1,88 0 0,-17 0-16,-1 0 15,-123 0 16,141 0-31,-17 0 0,17 0 16,-265 0 31,248 0-47,-1 0 16,-299 0 30,317 0-30,0 0-16,0 0 16,18 0 31,17 0-32,-53-18 16,54 1-15,-18 17 31,17 0 109,-17 0-140,17 0-1,-35 0 1,-35 0 15,70 0-31,1 0 16</inkml:trace>
  <inkml:trace contextRef="#ctx0" brushRef="#br2" timeOffset="-44115.21">15028 12153 0,'18'0'78,"0"-17"-62,-1-1-16,19-35 16,-1-18-16,35-17 31,-17 18-31,-17-1 16,-1 54-16,-18-1 0,89-70 31,-106 123 109,18 0-140,-18 18 16,18 0-16,-18 35 31,0-52-31,17 34 0,-17-17 16,0 0-16,0 0 16,36 70 30,-36-87-46,0-19 0,0 18 47,17-17-15</inkml:trace>
  <inkml:trace contextRef="#ctx0" brushRef="#br2" timeOffset="-42664.99">15981 11889 0,'0'-18'32,"-18"18"-1,1 0-16,-1 0-15,0 0 16,-35 35 31,36-17-16,-19 0 16,36-1-47,0 18 16,0 1 15,0-19-15,0 1-1,18 17 1,0-35 15,-1 0-15,-17 18-1,18-18-15,0 0 0,-1 0 16,1 0 31,0 0-32,17-18 17,-18 1-17,1-19-15,17-17 0,-35 36 16,18-18 31,0 17 15,-1 18 16,-17 35-78,18 18 16,0 0 0,17 0-1,-18 0-15,1-18 16,0 0-16,35 18 16,-53-35-1,17 17-15,1-17 16,-18-1-1,0 1 32</inkml:trace>
  <inkml:trace contextRef="#ctx0" brushRef="#br2" timeOffset="-41172.37">16545 11994 0,'0'-17'109,"-35"17"-93,17 17-1,1 1-15,-1 0 16,0-1-16,18 19 31,0-19-15,-17 19-16,-1-36 0,18 17 16,0 54 30,0-54-46,18 19 32,17-36-17,0 17 1,-17-17 0,-18 36-1,18-36 1,-1 0 15,1 0-31,17 0 0,18-53 47,-18-36-16,-35 72-31,0-18 16,0-1-1,0 19 1,0 34 109,0 19-109,0-19-16,0 36 15,0-18 1,0-17-16,0 17 0,0-17 16,18 17 15,-18-17-16,0-1-15,18 1 16,-1 17 31,-17-17-31,18 0 15,-18-1-16,0 1 1,18 35 15</inkml:trace>
  <inkml:trace contextRef="#ctx0" brushRef="#br2" timeOffset="-39880.19">17163 12418 0,'0'-18'78,"0"0"-78,0-34 15,0 16 1,17 36-16,1-35 16,17-18-16,0-17 47,-35 52-47,0-17 0,0 70 125,18 18-125,0-18 15,-1 18-15,72 265 47,-72-301-47,1 18 0,-1-35 16,-17 18 15,18 0-15</inkml:trace>
  <inkml:trace contextRef="#ctx0" brushRef="#br2" timeOffset="-38521.88">20285 11942 0,'0'17'31,"0"1"-31,0 123 31,0-88-31,35 17 0,-35 36 16,71 176 31,-71-264-47,17-18 0,1 18 46,-1-18-14,1 0-32,0 0 15,88-159 17,-53 0-1,-53 142-31,17-19 15,1-17-15,-18 36 16,0-71 31,17 70-31,-17 0-16,18 1 15,0-19 1,-1 1-1,-17 17-15,0 1 16,0-1-16,18-17 16,-18 17 15</inkml:trace>
  <inkml:trace contextRef="#ctx0" brushRef="#br2" timeOffset="-37727.78">20638 11924 0,'0'18'0,"0"34"16,0-16-1,0 17-15,70 105 32,-52-122-17,-1-1-15,1-17 16,0 34-16,87 72 47,-87-124-47,0 0 47,17 0 0,0 0-32,71-88 1,-88 52-1,17-16-15,-17-1 0,52-71 63,-70 107-16</inkml:trace>
  <inkml:trace contextRef="#ctx0" brushRef="#br2" timeOffset="-37021.3">21378 12047 0,'18'0'0,"0"53"15,-1 0 1,54 35 0,-71-35-16,35-17 15,-17 34-15,-1-35 16,19 71 31,-19-88-47,1-18 47,0 0-32,17 0 1,-18 0-1,19 0-15,-19-18 32,1-17-32,-18 17 0,0-17 15,18-18-15,-1-88 32,-17 123-32,0-35 15,0 18-15,0 0 16,0 17-16,0-17 31</inkml:trace>
  <inkml:trace contextRef="#ctx0" brushRef="#br2" timeOffset="-36276.99">21713 12153 0,'0'0'0,"18"53"16,35 18 15,-35-54-15,17 19-1,-17-19 1,-18 1-16,53 35 15,-53-36 1,17 1-16,36 53 47,-53-54-47,18-17 31,-1 0-31,1 18 16,0-18 31,-1 0-32,19 0 1,16-124 15,-34 89-31,35-141 47</inkml:trace>
  <inkml:trace contextRef="#ctx0" brushRef="#br2" timeOffset="-35493.44">22313 12206 0,'35'0'31,"18"88"1,-17-52-32,105 228 62,-106-229-62,-35-17 16,35 17-1,-17-35 48,0 0-63,17 0 15,-17 0 1,-1 0 0,1-53-16,-1 18 15,54-124 17,-71 106-32,53-52 62,-53 87-46,0 0 15,18 18-31,-18-17 16</inkml:trace>
  <inkml:trace contextRef="#ctx0" brushRef="#br2" timeOffset="-34682.72">22842 12259 0,'0'0'0,"0"53"15,0 17 16,0-34 1,18-19-32,-18 1 31,18 0-31,-1-1 16,36 36 30,-35-53-30,-1 36 15,1-19 63,0-17-78,-1 0-16,1 0 15,35-53 1,-18 36-16,-17-19 16,52-70 30,-70 89 95</inkml:trace>
  <inkml:trace contextRef="#ctx0" brushRef="#br2" timeOffset="5229.21">25171 10089 0,'0'53'47,"-18"-35"-47,0 17 16,1 36-16,-19 123 31,19-141-31,-1 35 16,18-35-16,-35 17 15,35 142 32,0-177-31,0 18 31,18-35-32,17 17-15,265 71 47,-159-106-31,335 0 31,-423-18-32,-35 1-15,-1 17 47,-17-18-16,-17-17-15,-1 17-16</inkml:trace>
  <inkml:trace contextRef="#ctx0" brushRef="#br2" timeOffset="6501.83">25153 10160 0,'53'-18'0,"-18"18"16,18 0-16,0 0 16,159-17 15,-195 17-31,19 0 0,122 0 31,-69 0-31,-54 0 16,53 0-16,600 53 62,-670-36-31,-18 19 1,-71 122-1,71-122-31,-53-1 16,-53 124 15,53-142-31,-70 124 47,35-17-16,88-107-31,-71 72 47,71-72-32,-35 54 48,35-36-1,18-17-15,-18-1-31</inkml:trace>
  <inkml:trace contextRef="#ctx0" brushRef="#br2" timeOffset="7375.76">27922 9507 0,'0'53'31,"-70"53"-31,35-53 16,-1 0-16,-34 159 31,34-142-31,19 1 16,-1-18-16,-17 52 31,35-69-31,0 17 16,0-18-16,0-17 31,0-1-15,35-17 15,-17 0-31,17 0 15,36 0 1,-18 0-16,17 0 0,-35 0 16,106 0-1,-88 0 1,0 0-16,53 0 16,-53-17-1,-35 17-15,-1 0 16,1 0-16,-18-18 15,18-17 17,-18 17-1,0-17 0</inkml:trace>
  <inkml:trace contextRef="#ctx0" brushRef="#br2" timeOffset="8329.28">27728 9507 0,'18'0'0,"0"0"16,17 0 0,106 18 15,-88-18-15,494 0 46,-530 0-62,160 88 47,-177-70-47,17-1 16,-17 19-16,36 105 31,-36-106-16,0 36-15,0-36 16,0 18-16,-106 88 47,71-123-47,-1-1 16,-70 1 15,106 0 109,0-1-124,-17-17 0,17 35-16,0 1 15,0-19 1,0 1-16,0 17 47</inkml:trace>
  <inkml:trace contextRef="#ctx0" brushRef="#br2" timeOffset="9176.15">30392 10319 0,'0'-18'15,"0"36"1,-18 35-16,-17 17 16,0 1-1,17-1-15,0 318 47,18-211-47,0-142 16,0 0-16,0 18 15,0 88 17,0-123-32,0 0 15,0 17-15,0-17 32,0-1 14,53 1-30,-17-18 0,140 35 31,-123-35-47,0 0 15,17 0-15,160-70 47,-230 52-31,17 18-1,19-35 1,-19 35 0,-17-18-16,0-17 62</inkml:trace>
  <inkml:trace contextRef="#ctx0" brushRef="#br2" timeOffset="10083.4">30392 10231 0,'106'52'0,"-53"-34"16,-18-18-16,106 0 31,-106 0-31,124 0 63,-124 0-63,1 0 0,16 0 15,195 124 32,-194-89-47,-17 0 16,-1 18 15,-18 0-31,-17 229 47,18-229-47,-18 18 0,0 158 62,-18-211-62,18-1 0,-17 19 63,-1-19-48,-35-17 1,18 0 0,-18 0-16,-88 18 15,106-18 1,-1 17 31</inkml:trace>
  <inkml:trace contextRef="#ctx0" brushRef="#br2" timeOffset="10926.17">29580 12929 0,'-17'-17'15,"17"52"1,-18 36-1,1-36-15,-19 53 0,-17 53 16,0 18 0,0 17-16,-35 36 0,-53 335 62,141-530-46,35-17 15,18 0-31,0 0 16,-17 0-16,87 0 31,-17-35-31,-36 0 0,36 35 16,-18-35-16,1-1 15,122-70 16,-193 106-31,0 0 16,17-35 0,-18 35-16,54-53 47,-18 53-47,-35-17 0,-1-1 15,-17 0 32</inkml:trace>
  <inkml:trace contextRef="#ctx0" brushRef="#br2" timeOffset="11677.85">29810 12965 0,'0'0'0,"106"0"16,-54 0-1,-16 0 1,122-36 15,19 1 1,-124 35-32,0 0 15,35 0 16,-53 0-15,-35 18-16,0 17 16,0 0-16,0 53 15,-35 195 17,17-248-32,1 0 0,-1 18 15,-35 35-15,0-35 16,-88 212 15,141-248-15,-18 19-16,18-19 62</inkml:trace>
  <inkml:trace contextRef="#ctx0" brushRef="#br2" timeOffset="12529.8">26547 13600 0,'-89'158'16,"1"-69"-16,70-37 16,-34 19-16,-37 17 15,19-17-15,-1 35 16,-35 70 15,106-123-31,-17-18 0,17 18 16,0-18-1,0 1-15,88 69 32,-35-87-32,17 17 0,19-17 15,-36 0 1,299-18 15,-299 0-15,0 0-16,18 0 15,-1 0-15,54 0 16,-54 0 0,-17-18-16,-35 0 31,0 1 16,-54-36-47,1 18 15</inkml:trace>
  <inkml:trace contextRef="#ctx0" brushRef="#br2" timeOffset="13304.04">26688 13635 0,'53'0'47,"-18"0"-47,177 0 31,-160 0-31,1 0 16,0 0-16,-35 0 15,35 0 17,-36 17 30,-17 19-46,36-1-1,-36 0-15,0 1 0,0 281 63,-18-264-63,18 0 15,-18-18-15,-52 71 47,35-71-47</inkml:trace>
  <inkml:trace contextRef="#ctx0" brushRef="#br2" timeOffset="14643.54">27323 11536 0,'17'35'15,"-17"18"-15,0 123 32,0-105-32,-53 0 0,18 52 31,35-88-16,-35 18-15,35-35 16,0 35 0,0-18-16,0 18 15,35 17 32,-35-34-31,35-19-1,1 36 1,17-17 0,-36-36-16,318-18 47,-299 18-32,17-18-15,-1 1 0,72-1 63</inkml:trace>
  <inkml:trace contextRef="#ctx0" brushRef="#br2" timeOffset="15901.94">27217 11606 0,'88'0'0,"-17"0"0,34 0 31,-69 0-31,17 0 0,-1 0 16,-16 0-16,17 0 15,-36 0 1,19 0-16,17-17 16,17-1 15,-52 18 16,17 0-32,-17 0 1,52 35 15,-52 1-31,-1-19 16,-17 1 0,53 158 15,-35-140-16,17 17-15,-35-1 16,18 160 31,-18-194-31,0 70 46,0-70-31,0-1 1,-18 1-32,1-1 15,-1-17 16,0 0-15,1 0 0,17 36 77,-18-1-93,0-17 16,-17 35-16,18-53 16,17 17 31</inkml:trace>
  <inkml:trace contextRef="#ctx0" brushRef="#br3" timeOffset="34311.69">25453 10495 0,'18'0'62,"17"-17"-62,-18 17 16,1 0-16,35-18 15,159-70 32,-142 88-47,18-71 0,18 53 16,-18-17-16,-35 18 15,177-36 1,-54 17-16,-17 1 16,35 17-16,741-17 62,-882 35-62,-18 0 16,18-17-16,-18 17 15,-17 0 17,-1 0-17,1 0-15,0 0 16,-1 0-16,107 0 47,-107 0-47,1 0 62</inkml:trace>
  <inkml:trace contextRef="#ctx0" brushRef="#br3" timeOffset="34970.25">28293 9948 0,'17'0'47,"1"18"-47,35 17 16,-18-17-1,18 17-15,-18-35 16,1 35-16,-19-17 31,-17 0 32,-17-1-48,-36 1-15,0-18 16,0 18-16,35-18 15,1 0 1,-19 0 31</inkml:trace>
  <inkml:trace contextRef="#ctx0" brushRef="#br3" timeOffset="37153.97">25629 10707 0,'36'0'15,"17"0"1,35 0 0,-35 0-16,17 0 15,-35 0 1,36 0-16,35 0 0,0 0 16,229 0-1,-194 0 1,18 0-16,687 0 47,-705 0-47,1 0 15,-19 0-15,-35 0 16,406 0 15,-406 0-15,0 0-16,18 0 15,159 0 17,-230 0-17,0 0-15,1 0 16,352 0 31,-335 0-32,0 0-15,17 0 16,301 17 15,-318-17-15,-1 0-16,107 0 62,-141 0-62,-1 0 16,19 0 31,17 0-47,-18 0 16,71 18 30,-89-18-30</inkml:trace>
  <inkml:trace contextRef="#ctx0" brushRef="#br3" timeOffset="37991.81">30692 10654 0,'17'0'16,"1"18"0,53 17-16,-19-18 15,1 1-15,-35-18 16,0 0 0,-1 18 62,-17-1-47,-17 1-31,-89 17 47,106-17-47,-18-18 0</inkml:trace>
  <inkml:trace contextRef="#ctx0" brushRef="#br3" timeOffset="39389.1">25788 10901 0,'0'17'31,"18"-17"-31,-1 18 16,89 17-16,-71 1 15,301 122 16,122 54 16,-352-159-47,18 18 0,-1-36 16,36 18 15,-106-36-31,70 54 47,-88-53-31,-17-1-16,0 1 15,-1 35 17,1-36-17,0 1-15,-18 0 16,141 105 46,-106-123-46,-17 0 0,-18 18-1,17-1 1</inkml:trace>
  <inkml:trace contextRef="#ctx0" brushRef="#br3" timeOffset="39958.46">27905 11765 0,'0'0'0,"0"18"15,0-1 17,0 89-1,0-88-15,0 0 15,0-1-16,0 1 1,-53-1-16,-18 1 31,18 0-31,18-18 16,0 0-16,17 0 16</inkml:trace>
  <inkml:trace contextRef="#ctx0" brushRef="#br3" timeOffset="41635.58">28381 9878 0,'0'17'16,"35"19"-16,-17-1 15,105 141 17,-70-105-32,0-18 15,18 17 1,-1 36-16,71 124 31,-88-125-31,0 36 16,0 1-16,18 34 15,229 406 17,-265-511-17,18 17-15,-18-35 16,124 247 31,-124-230-47,0 36 0,159 476 62,-176-529-62,0-18 0,-18 1 16,17 16 31,-17-16-32</inkml:trace>
  <inkml:trace contextRef="#ctx0" brushRef="#br3" timeOffset="42319.01">30039 13353 0,'18'17'31,"-1"-17"63,1 0-78,0 0-16,-18-17 15,0-1-15,35-17 16,-35 17 0,0 0-16,0-34 47</inkml:trace>
  <inkml:trace contextRef="#ctx0" brushRef="#br3" timeOffset="43564.1">29669 13882 0,'-18'-18'31,"-17"18"-15,-36 35-1,-211 36 16,211-71-15,-52 18-16,17-1 16,-405 54 15,440-54-15,18 1-16,0-18 15,-88 53 1,88-35-16,-211 123 47,175-124-32,-581 54 48,600-71-63,-89 18 47,123-18 109,-16 0-140,-1 0-1,17 0-15,-17-18 16,18 18-1,0-18-15,17 1 16</inkml:trace>
  <inkml:trace contextRef="#ctx0" brushRef="#br3" timeOffset="44406.99">26617 14146 0,'0'0'15,"-18"18"-15,1 0 16,-1 17-16,-17-17 31,17-1-31,1 1 16,17 35 15,0-36-15,0 1 15,0 0 0,35 17-31,-35-17 16,18-1 15,-1 19-15,1-1-1,35 0 1,-53-17-16,17 17 16,1-17-1,0 17 17,17-17-17,0 17-15,-17-35 16,70 35 15,-70-35-31,17 0 0,-17 0 16,-1 0-1,1 0 17</inkml:trace>
  <inkml:trace contextRef="#ctx0" brushRef="#br3" timeOffset="85567.77">20020 13123 0,'18'0'94,"52"18"-78,-17-18-16,35 0 31,1 0-31,-19 0 15,177 0 17,-123 0-32,-1 0 15,1077 0 48,-1059 0-63,-18 0 15,283 0 32,-371 0-31,0 0 15,-17 0-15,0 0-1,35 0 17,-1 0-32,-16 0 0,-1 0 15,0 0-15,1 0 16,17 0 0,-18 0-16,265 53 46,-247-53-30,17 0-16,71 18 63,-158-18 15</inkml:trace>
  <inkml:trace contextRef="#ctx0" brushRef="#br3" timeOffset="87346.91">15663 13106 0,'36'0'94,"34"0"-94,-17 0 15,35 0-15,0 0 16,-35 0 0,18 0-16,17 0 0,53 0 15,18 0 1,300 0 15,-283 0-31,0 0 0,18 0 16,-17 0-16,511 0 31,-547 0-15,0 0-16,0 0 15,-17 0-15,87 0 16,-123 0-1,18 0 1,-18 0-16,-17 0 0,123 53 47,-176-53-47,-1 0 16,1 0-1,52 17-15,177 19 47,-211-36-31,-1 0-16,141 0 62,-140 0-46</inkml:trace>
  <inkml:trace contextRef="#ctx0" brushRef="#br3" timeOffset="120018.45">16581 14711 0,'-18'0'15,"18"17"64,18-17-64,-1-35 1,18 18-1,-17-19-15,70-52 32,-35 18-32,-35 34 15,0 19-15,17-36 16,0 0 0,-35 18-1,18 35 1,-18-18-1,0 0-15,35 1 63,-35-1-47,0 106 30,0-17-46,0-18 16,0 317 31,0-335-31,0 36-16,0-36 15,0 71 16,0-71-15,18-35 0</inkml:trace>
  <inkml:trace contextRef="#ctx0" brushRef="#br3" timeOffset="121135.17">17374 14552 0,'0'-18'16,"0"1"-1,0-1 1,-35 18 62,17 0-62,-17 35-1,-53 18 17,53-35-17,-1 53 32,36-54-16,0 1 1,0-1-17,36-17 16,-1-17-15,-17 17 0,105-141 31,-123 123-32,18-17 32,-18 70 0,0 0-31,53 18-16,-53-35 15,17 35-15,1-18 16,70 89 15,-70-89-31,-1 0 16,1 18-16,-18-35 0,0-1 31,18 54 0</inkml:trace>
  <inkml:trace contextRef="#ctx0" brushRef="#br3" timeOffset="122109.86">18115 14676 0,'-17'0'47,"-1"0"-47,0 0 16,-35 52-16,-70 142 47,123-176-32,0 17-15,0 159 47,0-176-31,0 0-1,17-18-15,1 17 16,0-17 15,17 0 16,-17-17-31,-1-36-16,1 0 15,70-265 32,-70 248-47,-18 35 16,0-36 15,0 0 0,-18 71 157</inkml:trace>
  <inkml:trace contextRef="#ctx0" brushRef="#br3" timeOffset="124386.95">17709 14534 0,'-17'0'156,"-18"0"-140,17 18-1,0 17 17,1-35-32,17 18 47,0 0-1,0-1-14,17-17-1,1 0 31,0 0-46,-1-17 0,1-1-1,-1 0 1,1 1-16,17-1 62,-35 53 63,0 1-109,0-19-16,0 1 16,0 52 15,0-52-31,0 0 16,0-1-1,0 72 32,0-72-47,0 1 31,0-1 16,0 1-16</inkml:trace>
  <inkml:trace contextRef="#ctx0" brushRef="#br3" timeOffset="127308.2">19491 15240 0,'18'-18'62,"-18"-70"-46,0 0 0,0-18-16,0-141 31,0 124-31,17-1 15,-17 54-15,53-18 16,-53 70 0,0 0 31,18 18-32,35 0-15,141 230 31,-141-160-15,-18-17 0,18-18-16,53 230 47,-106-230-47,0 18 0,17-18 15,1 18 1,17 124 15,-35-107-31,0-17 16,0 18-16,0-36 15,18 36 17,-18-54 14,-18-17-30,-17 0 0</inkml:trace>
  <inkml:trace contextRef="#ctx0" brushRef="#br3" timeOffset="127984.15">19385 14905 0,'35'0'47,"1"0"-47,52 17 32,-70-17-32,17 0 0,159 18 46,-159-18-46,124 0 47,-142 0-31</inkml:trace>
  <inkml:trace contextRef="#ctx0" brushRef="#br3" timeOffset="130208.01">20726 15311 0,'0'-18'46,"0"-53"-30,0 36-16,0-18 16,-36-17-16,19 17 15,-107-318 32,124 318-47,0 0 0,0 1 47,0 34-16,89 18 1,-37 0-17,-34 0-15,0 35 16,35 18-16,0 0 31,-18 0-31,71 176 31,-89-211-31,19 52 47,-36-34-31,0-19-16,0 1 47,0 0-47,-53 17 31,35-35-15,-17 18-16,-53-1 15,70-17 1,-123 0 31,123 0-32,36 18 95,-1-1-95,36 1-15,18 35 16,-1-35-16,-17-18 16,177 105 30,-213-87-30,1 0 0</inkml:trace>
  <inkml:trace contextRef="#ctx0" brushRef="#br3" timeOffset="130961.58">21467 14728 0,'-53'36'0,"17"-1"15,19 0-15,-36-17 16,0 35-16,18 0 15,17-36-15,0 19 16,1 105 31,34-106-47,19 0 16,-1 1-16,124 158 46,-124-194-46,-17 0 0,-1 0 47,18 0-31,-17 0 0,53-53 30,-54 17-30,-17 19-16,18-1 16</inkml:trace>
  <inkml:trace contextRef="#ctx0" brushRef="#br3" timeOffset="131444.7">21978 14834 0,'-18'0'0,"18"71"31,-35-18-16,35 17-15,-35 1 16,17 17-16,-70 247 47,88-317-47,0 0 16,0-1-16</inkml:trace>
  <inkml:trace contextRef="#ctx0" brushRef="#br3" timeOffset="131864.74">21837 15222 0,'53'-17'47,"17"17"-47,-17 0 16,-17 0-16,17 0 16,17 0-1,-17 0-15,-35 0 16,-1 0-1,1-18 64</inkml:trace>
  <inkml:trace contextRef="#ctx0" brushRef="#br3" timeOffset="132267.78">22348 14975 0,'0'177'0,"0"-107"15,0 19-15,0 87 31,0-123-31,0-18 16,0 18-16,0-35 16,36 17-1,-36-17 1,17 17-16,1-17 16</inkml:trace>
  <inkml:trace contextRef="#ctx0" brushRef="#br3" timeOffset="133950.08">22666 14940 0,'0'18'63,"0"35"-63,0-18 16,0 0-16,0 53 15,0-52 1,-18 264 31,18-283-32</inkml:trace>
  <inkml:trace contextRef="#ctx0" brushRef="#br3" timeOffset="134731.69">23019 15081 0,'0'0'0,"17"71"16,-17-36 0,0 36-1,0-36-15,0 53 0,0-53 16,0 18-16,0 0 15,0 35 17,0-52-1,0-1 0,18-35-15,0 0-1,70-18 17,-35 1-17,123-71 17,-176 70-32,18 18 15,-1 0 1</inkml:trace>
  <inkml:trace contextRef="#ctx0" brushRef="#br3" timeOffset="135213.04">23072 15328 0,'17'0'47,"19"0"-31,-19 0-1,1 0 1,17 0 0,0-53-1,1 36 16</inkml:trace>
  <inkml:trace contextRef="#ctx0" brushRef="#br3" timeOffset="135733.83">22931 15046 0,'17'-18'31,"54"18"-15,-18-35-16,299 0 46,-246 35-30,-35 0-16,-18 0 16,0-18 31</inkml:trace>
  <inkml:trace contextRef="#ctx0" brushRef="#br3" timeOffset="144620.4">23777 16528 0,'0'17'15,"0"19"16,-17-1-31,17 18 16,0-18-16,-53 159 31,53-159-15,0 1-16,0 69 47,0-52-47</inkml:trace>
  <inkml:trace contextRef="#ctx0" brushRef="#br3" timeOffset="145153.38">23707 16528 0,'35'0'16,"-17"0"0,34 0-1,-34 0-15,176 0 63,-159 0-63,1 0 0,-19 0 15,1 0 48</inkml:trace>
  <inkml:trace contextRef="#ctx0" brushRef="#br3" timeOffset="145568.58">23830 16775 0,'35'0'63,"1"0"-63,34 0 16,-17 0-16,159 0 46,-177 0-46,-17 0 16</inkml:trace>
  <inkml:trace contextRef="#ctx0" brushRef="#br3" timeOffset="146050.17">24659 16598 0,'0'18'47,"0"-1"-47,0 36 15,0-17-15,-35 70 16,-18 105 15,53-176-15,-18-17-16,1 0 47,-1-18-1,18-36-46</inkml:trace>
  <inkml:trace contextRef="#ctx0" brushRef="#br3" timeOffset="146482.69">24483 16669 0,'35'0'63,"0"0"-47,1 0-16,-1 0 15,159-36 16,-176 36-15</inkml:trace>
  <inkml:trace contextRef="#ctx0" brushRef="#br3" timeOffset="147706.21">25400 16633 0,'0'18'16,"0"0"-1,0 70 1,0-53-16,0 18 15,-18-18 1,1 18-16,-19 36 16,19-37-16,17-16 15,0-1 1,0 18-16,0-35 0,-18 87 47,18-87-32,-17-36 79,17-17-94,0 17 16,0-17-1,-18-106-15,18 53 16,0 70-16,0-17 16,0-18-1,0 18-15,0 17 16,0-17-16,0-124 47,0 124-47,0 0 15,0-1 1,35 19 15,18 17-31,71-18 47,-107 18-31,1 0-1,-1 0 1,19 18-16,-36-1 16,70 142 46,-70-124-62,18-35 16,-18 53 15,0-35-31,0 0 16,0 17-1,-35 0 17,17-35-32,-17 35 15,17-35-15,0 0 16,1 18-1,-1 0-15,1-18 16,-1 0 0,0 0-16,-17 0 15,17 0 1,1 0-16,-1 0 16,0 0-16,-17-18 31,18 18 0,17-18-15</inkml:trace>
  <inkml:trace contextRef="#ctx0" brushRef="#br3" timeOffset="184068.28">23830 16563 0,'18'0'157,"-1"-18"-142,19 18-15,17 0 16,52-17 15,-87 17-31,17 0 16,-17-18-16,0 18 15,-1 0 17,1 0 93,0 0-125,17-18 15,18 18 1,-36 0-1,19-35-15</inkml:trace>
  <inkml:trace contextRef="#ctx0" brushRef="#br3" timeOffset="-186874.62">19385 15840 0,'35'0'94,"18"0"-94,0 0 16,35 0-16,-52 0 15,652 0 32,-565 0-31,300 0 31,-370 0-32,36 0 1,157 0 31,-210 0-47,-1 0 16,265 0 46,-106 0-46,-141 0-1,0 0-15,0 0 16,35 0-16,-53 0 0,18 0 16,71 0 15,-89 0-31,176 0 47,1 0-16,-159 0-31,123 0 62,-87 0-62,-54 0 0,18 0 16,88 0 31,-88 0-47,106 0 47,-124 0-47,0 0 15,-17 0 1,-1 0 0,1-18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2T13:15:05.863"/>
    </inkml:context>
    <inkml:brush xml:id="br0">
      <inkml:brushProperty name="width" value="0.05292" units="cm"/>
      <inkml:brushProperty name="height" value="0.05292" units="cm"/>
      <inkml:brushProperty name="color" value="#92D05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7030A0"/>
    </inkml:brush>
    <inkml:brush xml:id="br3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1288 2505 0,'17'-36'31,"-17"19"-15,18-18-16,-18-1 15,35-123 1,-17 107-16,-1-1 16,19 0-16,-19-18 15,36-105 32,-53 141-31,18 17 31,-18 36-32,141 511 32,-123-459-31,-1-17-16,19 124 62</inkml:trace>
  <inkml:trace contextRef="#ctx0" brushRef="#br0" timeOffset="922.16">1958 1905 0,'-18'0'0,"-17"18"15,17-1-15,-17 1 16,-106 35 15,123-53-15,18 17-16,0 19 31,53 70 0,-35-89-31,17 1 16,36 35 15,-54-53 0,19-71 1,-19 71-32,-17-70 0,36 52 15,16-70 32,-52 70-47,18 18 78,-18 35-62,35 1-16,89 211 15,-107-194 1,1-36-16,0 19 16,-18-1 15,0 18-15,0-36-1,-18-17-15,18 18 16,-35 53 15</inkml:trace>
  <inkml:trace contextRef="#ctx0" brushRef="#br0" timeOffset="2472.28">2240 2064 0,'18'-18'16,"-1"18"93,19 0-93,-19 0-1,1 0 267,-18-18-251,0 1-16,0-1-15,-18 18 63,-17 18-63,35-1 16,-18 54-1,18-53 1,0-1-1,0 1 1,0 35 0,0-36 15,36-17-15,-19 18 15,1-18 0,0 0-15,35 0-1,-36-35 17,1-53-17,-18 52 1,0 19-16,0-1 15,0-17-15,0 0 16,0-1 0,0 19-1,0 34 79,0 19-78,0 16-16,88 107 15,-70-124 1,35 54-16,17-19 0,1 36 16,-1 0-1,18 17 1,-70-105-16,-18 17 15,53-17-15,-53 0 16</inkml:trace>
  <inkml:trace contextRef="#ctx0" brushRef="#br0" timeOffset="3412.13">2875 2099 0,'0'-18'63,"18"18"-32,17 0-15,283 0 46,-266 36-62,-34-36 0,0 17 16,-18 1-1,0 70 1,0-53 0,-36 1-16,19-19 0,-54 1 46,89-18 33,0 18-79,-1 17 15,71-17-15,36 105 63,-124-105-63,0-1 47,-18 1-32,-17-18-15,17 0 16,-70 0-1,35 0 1</inkml:trace>
  <inkml:trace contextRef="#ctx0" brushRef="#br0" timeOffset="4700.08">4145 1870 0,'0'17'31,"18"36"-15,-1 0-16,19 35 16,105 318 30,-106-335-46,-17-18 0,17-18 16,88 124 31,-105-159-16,35-53 0,-35 0-15,-1-18-16,1-52 16,194-512 31,-159 529-47,-1 0 0,-34 36 15,35-19 32,-53 72 16</inkml:trace>
  <inkml:trace contextRef="#ctx0" brushRef="#br0" timeOffset="5322.4">4727 1640 0,'53'106'0,"-53"-70"15,35-1 1,89 265 0,-89-212-1,-17-35-15,17-18 16,53 177 15,-52-142-31,-19-70 0,-17 18 16,35-18-16,-17 0 31,0 0-15,17 0-16,0 0 15,-17-35 1,123-265 15,-123 264-15,-1 1-16,1 0 15</inkml:trace>
  <inkml:trace contextRef="#ctx0" brushRef="#br0" timeOffset="6555.61">3687 1746 0,'0'36'47,"0"16"-47,0-16 0,0 34 16,17 160 15,-17-195-31,0 18 16,18 0-16,17-18 15,18 53 17,-35-70-32,-1 17 15,19-17 1,-36-1 0,35-17 77,0-17-61,0-1-32,54-70 62</inkml:trace>
  <inkml:trace contextRef="#ctx0" brushRef="#br0" timeOffset="7116.99">3951 2328 0,'18'18'32,"17"17"-17,-17 1-15,-1-1 32,89 265-1,-88-265-16,-1 0-15,1 89 63</inkml:trace>
  <inkml:trace contextRef="#ctx0" brushRef="#br0" timeOffset="9526.28">3193 1270 0,'0'18'63,"17"70"-63,1-71 15,-18 36 1,0-17-1,18-1-15,-1 18 0,-17 17 16,18-34 0,17-1-16,-35 0 15,0 1 1,0-19-16,0 1 16,0-1-1,0 1-15,0 17 16,0-17-16,0 0 15,0-1 1,0 1 15,0 0-15,18-1-16,-18 1 16,17-1-1,1 19 16,-18-1-31,53 36 47,-35-36-31,-18-18 0,17 1-1,1 17 1,-1-17 31,-17 0-32,36 17 1,-36 0 15,0-17-15,0 0 15,17 34 0,-17-34-31,53 53 63,-35-36-48,35 71 32,-35-71-47,17-17 16,-35 17 0,17 0 15,-17-17-31,18 35 31,0-36-31,52 125 63,-70-90-63,0-34 15,18 88 32,0-88-31,-18-1 15,52 1 0,-52-1-31,124 72 63,-106-54-63,35-17 0</inkml:trace>
  <inkml:trace contextRef="#ctx0" brushRef="#br0" timeOffset="34857.83">1464 5786 0,'35'-18'62,"-17"0"-46,17-17-16,-17-18 16,70-35-16,18-141 47,-106 193-47,0 19 15,18-1-15,-18-17 31,17 35-15,1-36 15,-18 54 47,17 35-62,1 35 0,-18-35-16,0 35 15,0-35-15,0 124 32,0-89-32,0 18 0,-35-1 15,17-16-15,1-1 63</inkml:trace>
  <inkml:trace contextRef="#ctx0" brushRef="#br0" timeOffset="36020.12">2381 5186 0,'-35'0'0,"17"0"16,1 17 0,-19 1-1,36 0 1,-17-1-16,-19 19 47,36-19-32,-17 36 1,17 18-16,0-18 16,0 88 31,0-124-32,17-17 48,1 0-63,0 0 15,105-35 1,-105 0 0,35 0-16,-53-1 0,70-140 62,-70 194 1,0 35-48,0 35-15,0 88 31,0-88-31,0 0 16,0 18-16,0-18 16,0 124 15,36-159-31,-36-71 94,-18 18-79,0-17-15,-35-36 32,36 35-32,-18 1 31,17-1-31</inkml:trace>
  <inkml:trace contextRef="#ctx0" brushRef="#br0" timeOffset="37113.01">3122 5450 0,'0'-17'0,"-18"17"16,-17 17 0,-159 230 15,106-229-16,70 70 1,-35-35 0,53-35-1,53 35 32,0-53-47,-35 0 0,17 0 16,106 0-1,-123 0 1,88-124 47,-106 71-63,0-141 62,0 230 16,17-1-78,19 18 16,-1-18-1,0 18-15,-35 0 16,53 70 0,-53-105-16,18 105 31,-1-87-31,-17-1 62,0-17-46</inkml:trace>
  <inkml:trace contextRef="#ctx0" brushRef="#br0" timeOffset="37858.07">3528 5521 0,'17'18'15,"-17"-1"-15,0 36 16,0 88 15,0-88-15,0 0-16,0 18 16,-17 140 30,52-211-46,-17 18 16,-1-18-16,124 0 31,-88 0-31,-35 0 16,17 0-16,71-18 31,-71 1-31,54-54 63</inkml:trace>
  <inkml:trace contextRef="#ctx0" brushRef="#br0" timeOffset="38229.64">3828 5962 0,'0'18'15,"0"-1"16,35 54-31,-17-54 16,-1 36-16,1 53 31,-1-53-31,1 0 0,0-35 16,-18-1-16,17 19 16,1-36-1</inkml:trace>
  <inkml:trace contextRef="#ctx0" brushRef="#br0" timeOffset="39609.26">4180 4886 0,'18'18'31,"0"-1"-15,52 195 15,-52-159-31,-18-18 16,159 565 31,-142-459-47,19-18 15,-19 1-15,1 52 16,-18-88 0,17 1-16,19 17 15,-19-89 1,-17 1-16,18 17 16</inkml:trace>
  <inkml:trace contextRef="#ctx0" brushRef="#br0" timeOffset="46254.62">6050 5151 0,'0'17'47,"0"18"-31,0 1-16,0-1 15,0 18-15,0 229 63,53-194-47,-35-88 15,-1 0-31,230-70 47,-194 17-47,71-88 78</inkml:trace>
  <inkml:trace contextRef="#ctx0" brushRef="#br0" timeOffset="46673.23">6315 5697 0,'0'18'0,"0"17"16,0-17-16,0 229 47,0-194-47,-71 317 46,54-370-30,17 71 15</inkml:trace>
  <inkml:trace contextRef="#ctx0" brushRef="#br0" timeOffset="47302.45">6720 6156 0,'36'-18'63,"17"-17"-48,-18-18-15,35 18 16,-34-18-16,122-176 31,-140 211-31,0 0 63,-1 18-48,-17 53 1,0 35 0,0-52-16,0 34 15,0 18-15,18 142 47,-18-195-31</inkml:trace>
  <inkml:trace contextRef="#ctx0" brushRef="#br0" timeOffset="47891.97">7038 6032 0,'18'0'31,"-1"0"-16,18 0-15,71 36 32,-88-36-32,211 17 47,-211-17-32,17 0 1,0 0-1</inkml:trace>
  <inkml:trace contextRef="#ctx0" brushRef="#br0" timeOffset="50037.96">7567 5768 0,'18'0'31,"-18"35"-31,17-17 16,-17-1-1,0 1 1,0 0-16,-53 299 47,36-281-32,17 16-15,17-69 94,19-18-94,-19-18 16,1 35-16,0-35 15,-1 35-15,19-52 32</inkml:trace>
  <inkml:trace contextRef="#ctx0" brushRef="#br0" timeOffset="50306.45">7691 6015 0,'17'0'47,"1"0"-16,17 0-31,0 0 16,1 0-1,-1 35 1,0-35-1,18 0-15,-35 0 16,17 0 0,-17 0-16</inkml:trace>
  <inkml:trace contextRef="#ctx0" brushRef="#br0" timeOffset="50784.21">8043 5944 0,'0'18'47,"0"158"-16,0-158-31,0 17 16,0 1-16,0 34 47,0-52 0,18-18-47,35-36 15,53 19-15,35-89 32</inkml:trace>
  <inkml:trace contextRef="#ctx0" brushRef="#br0" timeOffset="51447.54">8696 5891 0,'0'18'0,"-18"17"15,1 1 1,-1-1-1,0 0-15,-35 159 47,53-176-31,0-1-16,18 1 16,53 17 30,-36-17-46,-17-18 16,17 0 0,-17 0-1,17 0-15,0-18 16,-17-35 0,35-158 15,-53 175-31,0-34 15,0 35 1,0-1 31,-18 19-31,-53 17 15,36 0-31,18 17 15,-1-17-15,0 18 16,1-18 0</inkml:trace>
  <inkml:trace contextRef="#ctx0" brushRef="#br0" timeOffset="52210.93">9172 6068 0,'-17'53'78,"-36"0"-78,17 17 32,36-52-32,0-1 15,0 1-15,18 35 31,35-35-15,88-18 31,-106 0-47,-17 0 16,0 0-16,70-89 46,-88 37-30,0-19 0,0 18-16,0 0 15,0 18-15,-18 0 0,1-1 16,17 1 0,-18 35 30,-17 0-30,-1 0 0,19 0-16,-1 0 15,0 0 1,1 0 15</inkml:trace>
  <inkml:trace contextRef="#ctx0" brushRef="#br0" timeOffset="53170.35">10248 6491 0,'-17'35'15,"17"-17"1,0 17-16,-36 1 15,19-1-15,-19 18 32,36-36-17,-35 36-15,35-35 16,0 0-16,-53 105 62,53-158-30,0-18-17,0 18-15</inkml:trace>
  <inkml:trace contextRef="#ctx0" brushRef="#br0" timeOffset="53466.29">10407 6015 0,'18'0'79,"-1"0"-64</inkml:trace>
  <inkml:trace contextRef="#ctx0" brushRef="#br0" timeOffset="54064.72">10830 6650 0,'36'-53'15,"34"-53"1,-35 53-16,124-158 47,-106 122-47,18-17 0,-1 18 16,-52 71-16,17-54 15,-17 89 32,-18 35-47,17-18 16,36 35-16,-53-17 15,18 18 1,35 52 0,-53-87-16,17 34 0,-17 107 62,0-142-62,-35-35 31,0 0-15</inkml:trace>
  <inkml:trace contextRef="#ctx0" brushRef="#br0" timeOffset="54452.46">11042 6332 0,'35'0'16,"18"0"0,-18 0-1,195 0 48,-177 0-63,70-53 47,-105 53-47</inkml:trace>
  <inkml:trace contextRef="#ctx0" brushRef="#br0" timeOffset="55018.09">12153 5944 0,'0'71'15,"0"-36"-15,0 0 0,0 18 16,0 36-1,-53-19-15,36 36 0,-19-36 16,19 125 31,17-178-31,0 1-1,53-18 1,-18 0-1,0 0-15,18 0 16,-18 0 0,36 0-16,-1 0 15,-34 0-15,70-53 47,-89 53-31</inkml:trace>
  <inkml:trace contextRef="#ctx0" brushRef="#br0" timeOffset="55422.36">12841 5944 0,'0'71'16,"0"-36"-16,0 36 15,0-1-15,0 1 16,0-1-16,0 124 47,-35-194 0</inkml:trace>
  <inkml:trace contextRef="#ctx0" brushRef="#br0" timeOffset="56548.93">12559 6085 0,'18'0'16,"-1"0"0,1 0-16,-1 0 15,36 0 1,0 0-16,88 0 31,-70 0-31,246 0 47,-228-17-16,-89 34 63,0 36-78,0 0 15,35 35-31,-35-52 16,18 17-1,-18-18-15,0 0 16,0 18-16,0-18 15,0-17 1,0 35 15,17-35 32,1-18-48,-18-36 17,0-17-32,17-17 0,1 17 15,-18-35-15,0 35 16,0-71 15,18 89-15,-1 70 78,-17 1-79,36 52-15,34 159 31,-52-230-31,-18 54 16,17-53-16,19 35 31,-36-36 63,-36-17-63</inkml:trace>
  <inkml:trace contextRef="#ctx0" brushRef="#br0" timeOffset="56969.85">13458 6509 0,'0'-18'16,"18"18"15,35 0-16,-18 0 1,-17 0 15,0 0-15</inkml:trace>
  <inkml:trace contextRef="#ctx0" brushRef="#br0" timeOffset="57586.69">13899 6156 0,'0'18'32,"0"35"-32,0 88 15,18-71 1,0 1-16,70 158 47,-70-229-16,-1 0-15,54-123 15,-54 87-31,54-158 47,-71 177-47,0-19 0,0 19 15,0-1-15</inkml:trace>
  <inkml:trace contextRef="#ctx0" brushRef="#br0" timeOffset="57999.43">14446 6279 0,'18'18'0,"0"17"15,-1 36-15,-17-53 31,0-1-31,18 1 16,-18 17-16,0-17 0,0-1 16,17 1-1,-17 0 1</inkml:trace>
  <inkml:trace contextRef="#ctx0" brushRef="#br0" timeOffset="58694.91">15028 6368 0,'-17'0'16,"-1"0"-16,-17 53 15,-53-1 17,52-16-32,-17 17 46,53-18-30,18 0-16,0 1 16,70 69-1,-53-69-15,18-1 16,-18 0 0,-17-35-16,0 18 15,-36-18 157,0 0-156,1 0-1</inkml:trace>
  <inkml:trace contextRef="#ctx0" brushRef="#br0" timeOffset="59235.39">15804 6438 0,'18'18'15,"-18"17"1,0 18 0,18 0-16,-18-35 15,17-1-15,-17 54 31,0-54-15,0 1-16,0 0 16,-17 35-16,-36 0 31,53-36-15,-35-17 15</inkml:trace>
  <inkml:trace contextRef="#ctx0" brushRef="#br0" timeOffset="59562.53">15593 6473 0,'53'0'16,"-18"0"-1,71 0 1,-53 0-16,0 0 15,-36 0-15,54 0 32,-36 0-32,-17 0 15,-18 18-15,35 0 32</inkml:trace>
  <inkml:trace contextRef="#ctx0" brushRef="#br0" timeOffset="60139.47">16387 6844 0,'35'-18'16,"-35"-35"-16,0-35 31,0 0-31,17-36 63,1 124-48,17 0 1,1 89 0,17-19-1,-1-17-15,-16 0 16,34 141 46,-123-194 1</inkml:trace>
  <inkml:trace contextRef="#ctx0" brushRef="#br0" timeOffset="60472.19">16475 6773 0,'0'-17'31,"17"17"0,19 0-31,69 0 47,-87 0-47,0 0 16</inkml:trace>
  <inkml:trace contextRef="#ctx0" brushRef="#br0" timeOffset="61967.09">15046 6438 0,'-18'18'78,"1"17"-62,-1-17-1,-17-1 1,-1 1 15,36 0 16,-17 17-47,17-17 31,0 70 0,0-53-15,0 0 0,53 18-1,0-17 1,-18-19-16,-35 1 16,18-1-1,17-17-15,0 36 63,-35-19-32,-17 36 0,-1-53-31,0 18 0,1 0 16,-54 17 31,53-35-47,1 0 15,-1 0 1,-17-18 0,-106-52 15,123 52-31,-52-35 62,52 53-62,18-18 16,0-17 0</inkml:trace>
  <inkml:trace contextRef="#ctx0" brushRef="#br0" timeOffset="99993.35">6103 7003 0,'-35'-18'16,"35"0"93,35 18-93,0 0-16,18 0 15,-17 0-15,52 0 16,35 0-16,177 0 31,-124 0-31,-17 18 0,35 35 16,0-35-1,159 34 1,-177-16-16,530 87 63,-653-123-63,247 18 62,-283-18-46,36 0 31,-17 0-32,-1 0-15,53 0 47,-70 0-31,-1 0 202,1 0-218,0 0 0,17 0 16,-17 0 15,17 0-31</inkml:trace>
  <inkml:trace contextRef="#ctx0" brushRef="#br0" timeOffset="111097.62">21872 1958 0,'0'35'0,"0"0"16,0 195 15,0-160-31,0 19 15,-17 52-15,-36 211 32,53-281-32,0-18 15,0 0-15,0-36 16,0 89 31,0-70-47,0-1 0,17 53 47,-17-70-32,0-1 17,18-17-17,17 0-15,18 0 0,-35 0 16,123 0-1,-53 0 1,0 0-16,-17 0 16,-1 0-16,54 0 31,-89 0-31,18 0 0,-18 0 62,-17 0-62,0 0 16,17-17 15</inkml:trace>
  <inkml:trace contextRef="#ctx0" brushRef="#br0" timeOffset="112546.5">21784 1923 0,'53'0'0,"-18"0"16,18 0-16,-18 0 15,495 0 32,-389 0-47,17 17 16,-16-17-16,16 18 16,-52 0-16,35-18 0,-17 0 15,-1 0-15,159 0 31,-211 0-15,105 0 31,-176 17 0,0 1-47,0-1 15,0 19 1,0-1 0,0 124-16,0-89 15,0 19-15,0-37 16,0 72 0,0-18-1,0-36-15,0 1 16,0-18-16,0 53 15,0-71 1,0 18-16,0 106 63,0-142-63,0 1 15,0-1 1,0 1-16,0 0 15,-17 17 1,-266-17 31,231-18-47,-19 0 0,0 0 16,-52-18-1,-212-17 16,194 17-31,35 18 0,-70 0 47</inkml:trace>
  <inkml:trace contextRef="#ctx0" brushRef="#br0" timeOffset="113069.89">22595 3475 0,'-17'0'31,"-1"35"-15,0 0-16,1 71 0,-18-35 15,-1 17-15,-34 18 16,-371 282 31,370-300-47,-193 71 31,228-142-15,19 1-16</inkml:trace>
  <inkml:trace contextRef="#ctx0" brushRef="#br0" timeOffset="113505.05">21519 4480 0,'0'53'32,"0"18"-32,0-1 15,0-34-15,0 122 31,0-140-31,18 35 0,17-18 16,-17-35 0,17 18-1,18-18-15,-18 0 16,18 0-16,18-53 16,70-88 30</inkml:trace>
  <inkml:trace contextRef="#ctx0" brushRef="#br0" timeOffset="114182.34">20743 5098 0,'0'70'0,"0"-35"16,0 1-16,0 70 31,0-18-31,0-35 0,-17 35 15,17 18-15,-36-53 16,36-18 0,0 18-16,-17 17 0,-1 36 15,1-35 1,17-1-16,-18 195 47,18-230-47,0-17 15,141 52 17,-70-70-32,-1 0 15,124 0 1,-88 0 0,0 0-16,-36 0 15,19 0-15,69 0 31,-105 0-31,-35 0 0,-1-17 16,-17-1 0,0 0-1,0 1-15,0-36 16</inkml:trace>
  <inkml:trace contextRef="#ctx0" brushRef="#br0" timeOffset="115253.29">20955 5027 0,'35'35'0,"36"-17"16,-36-18-1,230 18 16,-124-18-15,0 0-16,53 0 16,811 0 31,-811 0-47,-35 0 15,-18 0-15,36 0 47,-177 17 0,0 19-31,0-1-16,0 18 15,-194 300 16,141-265-15,0 18-16,-300 652 63,335-687-63,-17 17 0,0-18 15,-53 142 48,88-194-63,-18-18 15,-17 17 1,-18-17-16,-177-17 31,178-1-31,-37 0 16,-69 1-16,-19 17 15,-493 0 32,652 0-31,18-18 15,0-17-15,0-53 15</inkml:trace>
  <inkml:trace contextRef="#ctx0" brushRef="#br0" timeOffset="116405.94">21678 7426 0,'0'35'62,"0"1"-46,0-1-16,0 106 16,0-35-16,0-53 15,0 35-15,0 18 16,-35 123-1,0-88 1,17 0-16,0-17 16,1-18-16,-54 123 31,71-212-31,-17 54 16,-1-36-16,18-17 15,0 0 1,-18-18 31</inkml:trace>
  <inkml:trace contextRef="#ctx0" brushRef="#br0" timeOffset="116904.5">21272 8837 0,'0'53'0,"18"0"15,-18 0 1,18-18-16,-1 18 16,19 159-1,-36-177 1,53 36-16,-53-54 15,17 1 1,1-18 15,17 0-15,18-71-16,-35 36 16,70-36-16,247-176 46,-317 230-30</inkml:trace>
  <inkml:trace contextRef="#ctx0" brushRef="#br0" timeOffset="117850.46">22560 7655 0,'0'18'78,"18"17"-62,35 0-16,35 18 15,176 124 17,-158-142-32,35 18 0,159 53 31,-176-71-31,-18 0 16,-18 18 30,-88-35-14,0 0-17,-18 70 1</inkml:trace>
  <inkml:trace contextRef="#ctx0" brushRef="#br0" timeOffset="118314.6">23777 7990 0,'141'89'15,"-52"16"-15,-37-87 0,-16 0 16,70 35 15,-89 17 1,-17 1-17,-35-54 1,-194 142 15,211-124-15,-70 1-16,17-1 15,54-35 17</inkml:trace>
  <inkml:trace contextRef="#ctx0" brushRef="#br0" timeOffset="119042.29">23795 9225 0,'0'18'16,"0"17"-1,0 36-15,0 158 32,0-141-32,-18 18 0,1-53 15,-19 123 1,19-123-1,17 88 32,0-123-47,0 17 16,17-17-16,354-18 62,-301 0-62,1 0 16,-1 0-16,72 0 31,-125 0-31,-17-35 63,0 17-48,0-17-15,0-1 16</inkml:trace>
  <inkml:trace contextRef="#ctx0" brushRef="#br0" timeOffset="120014.94">23530 8908 0,'0'-18'15,"36"36"-15,16-1 16,72 1 15,-18 17-31,-53-35 16,141 18 15,-124-18-31,54 0 0,-36 0 16,53 0-16,177 0 15,-160 0 1,36 0-16,-17 0 15,299-53 17,-335 53-1,-141 35 16,0 36-32,0-18-15,-18 35 16,-228 564 31,193-546-47,17 0 16,1-53-16,-36 247 46,71-265-46,-17-17 16,17 17-16,0 0 16,-53 54 31,35-72-47,1 1 15,-89-18 16,35 0-31,1 0 0,17 0 16,-441 0 31,441 0-47,35 0 16,1 0 30,-1-35-30,18-1 0</inkml:trace>
  <inkml:trace contextRef="#ctx0" brushRef="#br0" timeOffset="121303.8">20002 9754 0,'0'53'15,"0"35"1,0 18-16,0-70 0,0 52 16,-52 758 30,52-722-30,-18 17-16,0 124 31,18-230-15,0 0-16,18-35 16,88 71-1,-18-54-15,18 36 16,105-35 15,-105-18-31,35 0 16,36 0-16,775 0 47,-793 0-47,-35 0 15,-107 0 16,-34-18 16,-1 1-47,-17-1 16</inkml:trace>
  <inkml:trace contextRef="#ctx0" brushRef="#br0" timeOffset="122215.03">20391 9913 0,'0'0'16,"88"35"-16,-53-35 16,741 0 31,-617 0-47,17 0 0,-35 0 15,212 18 32,-335-18-47,35 35 16,-18 1 15,0-19-31,-17 18 16,0 1-1,17 52 1,-35-35-16,0-36 15,17 266 17,-17-248-32,-370 829 62,282-687-62,17-36 0,-17 18 16,53-36 31</inkml:trace>
  <inkml:trace contextRef="#ctx0" brushRef="#br0" timeOffset="123254.68">24659 3104 0,'0'18'15,"35"53"-15,18-18 16,36 35 0,-19-18-16,-17-34 0,35 34 15,706 389 32,-618-406-47,18 35 16,230 88 31,-424-158-1</inkml:trace>
  <inkml:trace contextRef="#ctx0" brushRef="#br0" timeOffset="124011.4">27164 4727 0,'88'159'16,"-88"-124"-16,0 53 47,-18-52-32,-34-36-15,-19 0 16,36 0 0,-159 0 15,158 0-31,1 0 16,17 0-16,1 0 31,-1 0 0,-17 0-15,-89 0 15,-52 0 16,141 0-47,17 0 15</inkml:trace>
  <inkml:trace contextRef="#ctx0" brushRef="#br0" timeOffset="124773.94">27499 6103 0,'0'18'16,"0"70"0,0-18-16,0-17 15,0 71-15,0 35 16,-247 617 31,247-759-47,0 19 78,71-36-62,-1 0-16,18-18 15,-17 0-15,352-17 31,-264 35-31,35-18 16,-35 18-16,141-35 31,-212 17-31,-53 1 0,0 17 63,-35-18-16</inkml:trace>
  <inkml:trace contextRef="#ctx0" brushRef="#br0" timeOffset="125740.42">27305 5962 0,'88'0'15,"71"0"1,-89 0-16,-17 0 16,18 0-16,35 0 15,546 0 17,-510 0-17,-19 0-15,0 0 16,124 0 31,-229 0-47,0 0 15,-1 35 17,-17 0-32,18 1 15,-18 34-15,0 89 31,0-124-31,0 36 16,0-1-16,0 125 31,-18-90-31,1 1 0,-1-35 16,0-1-16,1 36 31,17-71-31,0-17 0,0 35 16,0-18 31,-18-35 46,-17 0-77,-18 0-16,0 0 16,18 0-16,-36 0 15,-52 0 17,87 0-32</inkml:trace>
  <inkml:trace contextRef="#ctx0" brushRef="#br0" timeOffset="126678.73">28416 7990 0,'0'-17'16,"0"34"0,0 1-16,0 17 0,0 36 15,0-1 1,0 36-16,0 0 31,0-35-31,0 17 0,0 35 16,0 1-16,0 70 31,0-159-31,0 0 16,-17-35-1</inkml:trace>
  <inkml:trace contextRef="#ctx0" brushRef="#br0" timeOffset="127573.04">28152 9049 0,'17'0'16,"1"17"0,0 36-16,17-17 15,-17-19-15,-1 36 16,1-18-16,-1 1 16,1 17-16,17-18 15,-35-17 1,18-18-16,-18 17 31,35-17 0,18-35-15,0-36 0,71-87 15,-54 87-31,-52 53 15,-1 1-15,-17-1 16</inkml:trace>
  <inkml:trace contextRef="#ctx0" brushRef="#br0" timeOffset="128393.26">27852 9931 0,'0'17'16,"17"72"-16,-17 34 16,0-70-1,0 35-15,0-17 16,0-1-16,0 160 31,0-178-31,0-16 16,0 17-1,36-18 1,-19-17 0,1-18-1,0 0-15,211-53 47,-194 35-47,1 0 16,122-105 31,-105 105-47,0-17 15,18 0 32</inkml:trace>
  <inkml:trace contextRef="#ctx0" brushRef="#br0" timeOffset="129240.66">27993 9984 0,'35'0'0,"0"0"15,142 0 17,-107 0-17,-34 0-15,246 0 31,-247 0-31,0 0 16,-17 35 47,-18 0-48,0 18-15,0 18 16,0-1-1,0-17-15,0 35 16,0-52-16,0 17 16,-53 70 31,36-105-32,17-1-15,-18 1 31,18 0-31,0-1 47,-18-17-31,-17 0 0,0-17-1,-1-19 1,1-52-1</inkml:trace>
  <inkml:trace contextRef="#ctx0" brushRef="#br0" timeOffset="130267.77">29669 6597 0,'17'0'93,"19"0"-93,34-18 16,-35 18-16,71 0 31,0 0-31,-18 0 16,36 0-16,-36 0 0,-70 0 16,17 0-1</inkml:trace>
  <inkml:trace contextRef="#ctx0" brushRef="#br0" timeOffset="130799.94">30445 6368 0,'70'35'15,"-52"-17"1,35-1-16,0 18 47,-18-17 15,-35 0-62,-35 70 16,17-53-16,-105 18 16,87-18-1,-17 1-15,-17 17 16,-1-36-16,1 36 47</inkml:trace>
  <inkml:trace contextRef="#ctx0" brushRef="#br0" timeOffset="131524.4">31221 6156 0,'-53'141'16,"18"-35"-1,-124 335 17,141-371-32,18-52 15,0 35 16,0-35-31,18 52 47,0-52-47,105-18 32,-52 0-32,17 0 15,-35 0-15,317 0 63,-282 0-63,-17-18 15,-1 1 32</inkml:trace>
  <inkml:trace contextRef="#ctx0" brushRef="#br0" timeOffset="132281.32">31538 6315 0,'18'0'47,"211"-18"-32,-193 18 1,528 0 31,-546 0-32,-18 35 32,0 18-31,0 18-16,-159 405 47,124-441-32,35-17-15,-36 35 16,-17-35 0,36-1-16,-1-17 15,1 0 1,-19 0 0,19 18 15</inkml:trace>
  <inkml:trace contextRef="#ctx0" brushRef="#br0" timeOffset="132993.49">29739 7938 0,'18'17'62,"35"71"-46,-18-70-16,36 35 16,158 123 15,124 54 0,-318-230-15,18 17 31</inkml:trace>
  <inkml:trace contextRef="#ctx0" brushRef="#br0" timeOffset="133587.72">30621 8167 0,'18'53'16,"-1"-36"-16,36 72 31,-35-72-16,35 36 1,-53-18-16,18 1 16,34 87 15,-52-105-31,0-1 0,0 19 16,0 17 15,0-18-31,-352 124 62,334-159-62,0 17 16</inkml:trace>
  <inkml:trace contextRef="#ctx0" brushRef="#br0" timeOffset="135076.96">30798 9437 0,'-18'-18'15,"0"18"1,18 35 0,-17 54-1,-1-36-15,0 88 32,18-88-32,0 17 15,-17 36-15,17 35 16,0-106-1,0 36-15,0 123 32,0-123-32,0 34 15,0-16-15,0-19 16,0 18 0,0-52-16,17-19 15,1 18 1,-18-17-1,0 17 17,18-35-17,-1 18-15,19 0 16,16-18-16,90 0 31,-90 0-31,-16 0 16,-19 0-16,1 0 15,88 0 17,-53 0-32,-36 0 0,1 0 15,17 0 1,18 0-16,141 0 31,-141 0-31,18-36 16,-18 36-1,0-17 17,-36-1-32</inkml:trace>
  <inkml:trace contextRef="#ctx0" brushRef="#br0" timeOffset="136497.87">30551 9507 0,'17'0'15,"1"0"-15,-1 0 0,107-17 47,-106 17-47,17 0 16,18 0-16,-18 0 0,18 0 16,53 0-1,-36 0-15,1 0 16,-1 0-1,1 0-15,176 0 47,-212 17 63,1 19-110,-19-36 15,1 0 1,-18 17 0,17-17-1,1 18 1,-18 0-16,0 52 15,0 18 1,0 212 15,0-35 1,0-195-32,0 36 15,0 282 32,0-353-31,0 18-16,0-35 15,0 70 1,0-17-16,0 105 62,0-158-62,0-1 16</inkml:trace>
  <inkml:trace contextRef="#ctx0" brushRef="#br1" timeOffset="151362.24">21890 2011 0,'0'-18'125,"-18"89"-109,18 87 15,0-69-31,0 281 62,0-229-15,0-70-47,0-54 16,0 19-16,0-19 31,0 19-15,0-19-1,0 71 17,0-52-17,0-19 1,0 1-1,0 17 17,0-17-17,0 0 32,0-1-16,0 1-31,0-1 32,0 1-32,-17 53 47,17-54-32,0 54 32,17-71 62,1 0-93,17 0-16,18 0 16,0 0-1,-18 0-15,1 0 16,140 0 0,-141 17-1,177 1 16,-142-18-15,-17 0-16,-17 18 16,17-18-16,211 17 47,-211-17-47,-18 0 15,-17 0 1,105 0 15,-70 0-31,-17 0 16,246 18 46,-247-18-62,18 0 16,18 0-1,-36 0 1,0 0-16,0 0 16,-17 0-1,53 0 17,-54 0-32,1 0 31,0 0-16,17 0 157,-18-18-140,36 1-17,-35 17-15,-18-36 47,18 36-31,-18-17 31,17 17-47,-17-18 15,0-17 1,0-18 15,0 35-15,0 1-16,-17-54 47,-1 36-47,18 0 15,0 17 1,0 0-1,0 1 1,0-1-16,0 0 16,0-17-1,0 0-15,0 0 16,0-36 0,0 36-1,0 0 1,0 17-16,18-53 31,-18 36-31,0 17 0,0-17 16,0-106 31,0 123-47,0 1 15,17-107 48,-17 107-63,0-1 0,0-53 31,0 36-15,0 0-1,0-18 1,0 35-1,0-52 32,0 52-31,0-17 46,-17 35 1,-19 0-63,-17 0 16,-176 0 15,194 0-31,-212 0 47,194 0-32,35 0 1,-70 0 0,53 0-1,-18 0 16,-18 0-15,19 0-16,16 0 16,-52-18-1,35 18-15,18 0 16,-18 0 0,-18-35-1,1 35 1,17 0-16,-176 0 47,193-18-47,19 18 15,-1 0 17,0 0-17,1 0 1,-1 0-16,-123 0 62,88 0-62,18 0 16,-53 0 31,52 0-32,-105 0 32,124 0-47,-1 0 16,-53 18 31,54 0-47,-1-18 31</inkml:trace>
  <inkml:trace contextRef="#ctx0" brushRef="#br1" timeOffset="155525.1">20743 5221 0,'0'18'31,"0"35"-31,0-36 16,0 1-16,0 17 15,0 195 32,0-195-47,0 18 16,0 88 15,0-88-31,0-36 0,0 72 16,0 34 15,0-70-31,0-18 0,0 1 15,0-1 1,0-18 0,0 142 31,18-71-32,-18-52 1,0-19-1,0 1-15,18 0 16,-1-1 15,-17 1-15,0 70 31,0-53-47,0-17 0,0 0 15,0 52 32,0-52 63,0-1-95,0 1-15,0 0 16,0-1-16,-17 36 47,70-35 109,-18-18-156,35 0 16,107 0-1,-124 0 1,0 0-16,17 0 16,1 0-1,-36 0-15,0 0 16,18 0-16,-35 0 15,35 0-15,35 0 32,-18 0-32,-17 0 15,0 0-15,18 0 0,35 0 32,-53 0-32,-18 0 0,35 0 15,-52 0 1,35 0-1,-35 0 1,-1 0 0,1 0-16,0 0 31,17 0-15,-18 0-16,1 0 62,0 0-46,17-18 15,-17 18 0,17 0-15,0 0-1,0 0 1,1-35-16,-1 35 16,-17 0-16,88-18 31,-89 18-15,54-17 30,-54 17-14,1-18 15,0 18-47,-1-18 109,-17-17-93,0 0-16,0-141 46,0 123-46,0 35 16,0-35-16,0-176 63,0 193-63,0-16 15,53-231 16,-53 266-31,18-54 16,17-52 0,-17 105-16,35-247 62,-36 195-62,1 52 16,-18-35 31,0 36-32,0-1 17,0 0-1,0 1-16,0-19 173,-53 36-172,0 0-1,-106 0 1,89 0-16,35 0 15,-18 0-15,-18 0 16,-17 0-16,-265 0 31,283 0-15,17 0-16,-18 0 16,53 0-16,-176 0 46,159 0-46,0 0 0,17 0 16,-229 0 47,177 0-63,17 0 0,17 0 15,-175 0 32,176 0-47,-54 18 0,-69 0 63,122-18-63,19 0 31,-36 0 16</inkml:trace>
  <inkml:trace contextRef="#ctx0" brushRef="#br1" timeOffset="159240.72">23883 8890 0,'0'18'31,"0"17"-15,0 0-1,0 71 1,0-88-16,0 17 15,0 0-15,0 1 16,0 16 0,0-16-16,0-1 15,0 124 1,0-106 0,35 17-16,-35-17 15,18 141 16,-18-159-31,0 1 0,0-1 16,0 0-16,0 1 16,0 34-1,18-17-15,-18-35 16,17 52-16,1 54 16,-18-36-1,0-70 1,0 17-1,0 35 1,0-34-16,0-19 16,0 36-16,0-18 15,0-17 376,18-18-375,17 0-16,0 0 15,36 0 1,-18 0-16,-18 0 15,35 0-15,-17-18 16,36 18-16,-37 0 16,54 0-1,-70 0-15,-1 0 16,-18 0 0,89 0-16,-53 0 15,71 0 16,-107 0-31,107 0 63,-107 0-63,1-17 0,0 17 16,-1 0-1,36-35 1,-35 35-1,0 0-15,-1 0 16,107 0 15,-107 0-15,1 0-16,17 0 16,-17-18 15,-1 18-16,1 0 1,-18-18 0,18 18-1,-1 0 48,1-17 15,-18-1-62,0-17-1,0 17-15,0-17 16,0-18-16,0 35 15,0-17 1,0-106 15,18 106-15,-18-18-16,70-194 47,-17 53-16,53-53 0,-106 194-31,18 0 16,-18 18-16,0-1 16,0-122-1,0 140 1,0-35-1,0-35 1,-36 35-16,36 0 16,-17 18-1,-1-1-15,0-69 47,1 87-31,-1 18 203,1 0-204,-19 18 1,-17-1-16,0 1 15,18 0 1,-35 17-16,17-35 0,0 17 16,-476 1 31,423-18-32,-371 0 16,107 0 1,264 0-1,89 0-15</inkml:trace>
  <inkml:trace contextRef="#ctx0" brushRef="#br1" timeOffset="160204.2">24589 10813 0,'0'17'125,"0"19"-125,-53 52 16,17 0-16,-211 282 47,142-211-47,16-35 0,19-36 15,-1 0 1,18 18 15</inkml:trace>
  <inkml:trace contextRef="#ctx0" brushRef="#br1" timeOffset="160867.17">23618 11871 0,'0'18'63,"36"-1"-63,-19 36 16,-17-18-1,53 142 16,-53-160-15,18-17-16,-18 18 31,70-18 1,-52 0-17,229-106 48,-229 71-48</inkml:trace>
  <inkml:trace contextRef="#ctx0" brushRef="#br1" timeOffset="161738.87">22931 12788 0,'17'35'46,"-17"1"-30,0 17-16,0 35 31,0-53-31,0 177 63,0-195-63,0 1 47</inkml:trace>
  <inkml:trace contextRef="#ctx0" brushRef="#br1" timeOffset="164506.68">22807 12735 0,'18'0'47,"-1"0"-47,1 0 15,0 0 1,17-17 0,-17 17-16,17 0 15,53-53-15,-35 53 16,247-53 31,-247 35-47,-18 18 0,106-35 62,-106 35-62,71 0 47,-88 0-47,17-18 16,-17 18-16,52-17 31,-52 17-31,17 0 63,1 0-17,-19 0-30,-17 17 31,18-17 0,35 0-32,-36 0 1,19 0 0,-1 0-16,-17 0 31,-1 0-15,-17 18 77,0 0-77,18-1-16,-18 1 16,0 17-1,0 106 1,0-106-1,0 18-15,0 371 63,0-336-63,-18-18 16,1 142 15,17-194-31,0 105 31,0-87-31,0 16 16,0 142 31,0-176-32,-18 17 298,0-17-313,-17 0 15,-36-18 1,19 17-16,-54 19 0,53-36 16,-35 0-1,35 17-15,-300 1 63,318-18-63,-1 0 15,1 0 17,17 0 108,1-18-124,17-17-1,-18 0-15,1-18 16,-19-53 0,19 53-1,17 35 1,-36-87 0,36 69-1,0-17-15,-17-211 63,17 228-63,0-16 15,0-142 32,0 123-47,0 36 0,0-18 16,0 0-16,0-35 31,-18 35 0</inkml:trace>
  <inkml:trace contextRef="#ctx0" brushRef="#br1" timeOffset="166115.54">23407 14482 0,'-35'0'78,"17"17"-78,-17 1 16,-18 17-16,-353 124 46,318-106-46,0 17 16,-265 124 31,318-194-31,35 36-1,-18-36 141</inkml:trace>
  <inkml:trace contextRef="#ctx0" brushRef="#br1" timeOffset="166679.97">22278 14887 0,'18'0'31,"-1"18"-15,-17-1-16,53 72 31,-35-72-31,-1 1 16,1 35-16,17 0 31,-17-36-15,70 1 15,-70-18-15,-1 0-1,1-18 32,-18-17-31</inkml:trace>
  <inkml:trace contextRef="#ctx0" brushRef="#br1" timeOffset="167780.24">24042 14552 0,'0'-18'78,"17"18"-78,1 0 16,0 0 0,282 89 15,-195-89-31,-16 17 16,-36-17-1,176 36 1,-194-36-1,0 0-15,1 17 16,52 1 0,0-18-1,-53 17-15,18 1 0,-17-18 16,105 18 0,-88-1-1,-1-17-15,19 0 0,-36 0 16,18 0-1,-35 0 1</inkml:trace>
  <inkml:trace contextRef="#ctx0" brushRef="#br1" timeOffset="168498.95">25665 14605 0,'53'0'0,"-36"53"0,36-53 15,-35 18 1,17 17 0,-17-35-16,-1 17 0,-17 19 15,36-19 1,-19 19-1,1-19 1,-18 1-16,0 0 16,0 17-1,0-18-15,0 36 16,0-17-16,-18-1 16,-176 141 30,177-176-46,-36 0 16,35 0 15,0 0 1,1 0-32</inkml:trace>
  <inkml:trace contextRef="#ctx0" brushRef="#br1" timeOffset="170747.37">26370 15187 0,'0'18'31,"-18"52"-15,18-52-16,-17 176 31,17-141-31,0-18 15,0 0 1,0 54 0,0-36-16,-18-36 0,18 36 15,0 0 1,0 35 0,0-35-16,0-18 15,0 1 1,0 34-1,0-17 1,0-35-16,0-1 16,0 1-16,0 35 47,0-35-32,0-1 16,0 19-15,0-19-16,18 18 16,52 1 15,142-1 0,-159-35-31,159 0 31,-177 0-15,0 0-16,1 0 0,16 0 16,-34 0-16,35 0 47,-18 0-32,-17 0-15,0 0 0,17 0 16,-18 0-16,19 0 15,-19 0 1</inkml:trace>
  <inkml:trace contextRef="#ctx0" brushRef="#br1" timeOffset="172431.46">26388 15134 0,'53'0'47,"0"0"-31,0-17-1,17 17-15,18 0 0,0 0 0,-17-18 16,0 0 0,52 18-1,-52 0-15,-18 0 16,-1 0-16,-16 0 16,52 0-1,-70 0-15,17 0 16,88 0 15,-105 0-15,17 0 31,-17 0 46,-1 0-77,-17 36-16,0-1 16,18 159 30,-18-141-46,0 17 0,18-17 16,-1 388 31,-17-388-47,0 0 16,0-18-1,0 36 1,0-1-16,0-34 15,0-19-15,0 36 16,18 0 0,-18-18 140,-35-17-140,17-18-16,-70 18 15,17-18 1,18 0-1,-35 17 1</inkml:trace>
  <inkml:trace contextRef="#ctx0" brushRef="#br1" timeOffset="174016.18">27040 16686 0,'-17'-17'15,"17"-1"-15,0 0 16,0 1 15,0 34 47,0 36-62,0 0-16,0-17 16,0 34-16,0 36 31,0-71-31,0-17 16,0 35-16,0 0 31,0-36-31,0 19 15,0-19-15,0 1 32,0 0-17</inkml:trace>
  <inkml:trace contextRef="#ctx0" brushRef="#br1" timeOffset="174734.97">26970 17145 0,'0'18'15,"0"-1"1,0 1 0,18-18-16,-1 0 109,1 0-109,17 0 0,36 0 31,-54-35-31,36-1 31,-35 36-15</inkml:trace>
  <inkml:trace contextRef="#ctx0" brushRef="#br1" timeOffset="176034.83">26846 17780 0,'-17'0'15,"-1"18"1,0-18-1,36 0 48,0 0-47,17 0-16,18 0 15,-35-18-15,35 0 16,-36 18-1,18 0 1,-52 0 78,-18 0-94,-1 0 15,-17 0-15,36 0 0,-1 0 16,89 0 47,264 0-17,-265 0-46,1 0 0,-36-35 16,-53 35 47,-52 0-63,-459 124 62,511-124-62,-35 17 16,18-17 15,53 0 141,17 0-172,35 0 15,195 0 1,-212 0 0,-18 0-16,-52 0 62,-19 0-46,19 0-1,-1 0 1,-70 18 15</inkml:trace>
  <inkml:trace contextRef="#ctx0" brushRef="#br1" timeOffset="192227.16">11377 2522 0,'0'36'0,"0"-1"15,0 0-15,0 18 16,0 124 15,-18-125-31,18-16 16,0-1-1,-17 124 17,17-106-32,0-36 0,0 36 31,0-18-16,0-52 64,0-18-79,0-36 15,0 18-15,0 0 16</inkml:trace>
  <inkml:trace contextRef="#ctx0" brushRef="#br1" timeOffset="193113.24">11342 2522 0,'17'36'15,"-17"-19"1,18 54-16,123 158 62,-17-229-30,-107 0-17,301-141 32,-265 106-47,-18 35 16,18-36 15,-53 54 32,0 35-63,0-18 15,0-17-15,0 35 16,0 53 31,0-71-47,0 0 15,0-17 17,0 0-17,0-1 1,0 18 31,0 1-32,-18-36 1,18 17 0</inkml:trace>
  <inkml:trace contextRef="#ctx0" brushRef="#br1" timeOffset="194611.57">12400 2716 0,'0'36'31,"0"87"-15,0-88-1,0 36-15,0-18 16,0 17-16,18 89 31,-18-141-31,0 17 16,17-17 15,-17-36 63,0 0-78,0-17-1,0 18-15,-17-72 16,-19 19-1,19-71 32,17 123-47,0 0 125,17 18-109,19 0 0,-1 0-16,89 0 31,-54 18-31,-52-18 15,35 18-15,-36 17 16,1-35 0,17 35-1,-17-17 17,-18 35-17,0-36 16,0 1-15,0 0 0,0 35 15,-18-36-15,1-17-16,-160 0 46,142 0-46,-18 0 16,18 0 15</inkml:trace>
  <inkml:trace contextRef="#ctx0" brushRef="#br1" timeOffset="195155.5">13847 2910 0,'-18'36'15,"-17"17"1,17-18-16,0 0 15,18 0 1,-70 89 31,70-106-47,-18-1 0,-35 1 62,18-18-62,-18 0 16,0-18 0</inkml:trace>
  <inkml:trace contextRef="#ctx0" brushRef="#br1" timeOffset="195596.18">13141 2858 0,'0'-18'0,"35"36"16,53-1 0,265 36 15,-212-35-31,0-18 16,1 0-16,140 0 31,-265 0-31</inkml:trace>
  <inkml:trace contextRef="#ctx0" brushRef="#br1" timeOffset="208490.34">18521 2699 0,'17'0'32,"-17"35"-32,0 0 15,0 1-15,-105 193 63,69-176-63,1-18 15,17-17-15,-352 423 63,282-353-63,70-35 0,-52 17 16,-36 36 30</inkml:trace>
  <inkml:trace contextRef="#ctx0" brushRef="#br1" timeOffset="209084.5">17251 2840 0,'17'88'16,"19"0"-16,17-17 15,-36-36 1,54 36-16,493 599 63,-493-582-63,158 212 62</inkml:trace>
  <inkml:trace contextRef="#ctx0" brushRef="#br1" timeOffset="212191.56">12471 2646 0</inkml:trace>
  <inkml:trace contextRef="#ctx0" brushRef="#br1" timeOffset="212480.3">12471 2646 0,'-36'0'16,"36"17"-1,-17 1 1,17 0 15</inkml:trace>
  <inkml:trace contextRef="#ctx0" brushRef="#br1" timeOffset="213220.27">12400 2663 0,'0'53'63,"0"-35"-48,0 0-15,0 17 16,0 141 15,0-140-31,0 17 0,0-36 16,0 18 0,0 36-1,0-36-15,0 1 16,0 16-1,-18-34 1,18 35-16,-17 0 16,17 17 31,0-52-32</inkml:trace>
  <inkml:trace contextRef="#ctx0" brushRef="#br1" timeOffset="-214683.27">12435 2663 0,'0'-17'79,"18"17"-64,0 17-15,17 19 16,141 17 15,-140-53-15,17 70 31,-36-52-32,-17 17 1,18 124 31,-1-141-47,-17 17 31,0 0-31,0-17 47,0-1-47,0 142 62,0-124-46,-88 36 46,71-53-62,-1-18 0,-53 35 32,36-35-17,0 35 1,17-35 0,-17 18-16,17-18 15,-17 0 16,17 0-15,1 0 31,-1 0-47,0 0 31,1 0-31,-1-18 31,36 18 173,17 0-189,-17 0 1,52 0-1,-52 0 1,17 0-16,-17 0 31</inkml:trace>
  <inkml:trace contextRef="#ctx0" brushRef="#br1" timeOffset="-213063.71">12153 2663 0,'0'18'16,"0"0"-1,0 17 1,0 0-16,0 89 62,0-71-62,0 0 16,-17 52 0,17-87-1,0 35-15,0-18 16,0 1-1,-18-1-15,0-35 16,18 17-16,0 1 16,0 0 124,0 17-140,0-17 16,0-1-16,0 19 31,0-19 0</inkml:trace>
  <inkml:trace contextRef="#ctx0" brushRef="#br1" timeOffset="-211643.23">11324 2663 0,'0'0'0,"0"18"16,0 0-1,18 17 1,-18-17 15,17-1-15,-17 19-1,0-19 1,0 1-16,0 0 16,0 140 15,0-122-15,0-19-16,0 1 15,0 35-15,-17 35 47,17-70-31,0-1-16,0 71 47,-18-70-47,18 53 46,-17-54-30,17 1 0,0 35 31,0-36-32,-18 1 126,18-71-141</inkml:trace>
  <inkml:trace contextRef="#ctx0" brushRef="#br1" timeOffset="-210937.13">11430 2558 0</inkml:trace>
  <inkml:trace contextRef="#ctx0" brushRef="#br1" timeOffset="-209495.74">11430 2540 0,'0'35'46,"0"-17"-46,0 123 63,0-106-63,0-17 0,0 70 31,0-70-15,0-1-1,0 19 1,0-19 0,35-34 202,-17 17-218,17 0 16,18 0 0,-35 0-16,17-18 15,0 0 17,1 18-32,-19 0 0,1-17 15,17-1 16,-17 18-31,35-35 16,-36 35-16,19 0 16,17-18 15,-36 18-31,1-35 47,-1 35-32,1-18 17,-18 1-32,18-1 31,17 0 16,-17-17-32,-1 35 1,-17-35 0,18 35 124,-18 35-124,0-17-16,0 52 16,0-17-16,0 194 46,0-194-30,0-35-16,0-1 16,0 54 15,0-36-31,0 53 47,0-70-32,0 17 1,0-17 0</inkml:trace>
  <inkml:trace contextRef="#ctx0" brushRef="#br1" timeOffset="-207018.32">12418 2558 0,'0'53'47,"0"-1"-47,-36 19 0,36-53 16,-17 17-1,-1 71 1,18-71-16,0 0 0,-17 1 16,17-19-1,-36 124 1,36-88 0,0-17-16,0 16 15,0-16 1,0-1-16,0 159 62,0-159-62,0-17 16,0 17 31,-17-35 62,-1 0-93,18-17-16,0-54 31,0 53-31,0-35 0,35 18 16,-17-53 15,0 35-15,-18 18-16,17-18 15,1 35-15,-18-70 31,35 18-31,-17-54 63,-18 106-47,0 1-1,0-1-15,0 1 16,0-1-16,17 0 15,-17 1 17,18 17-32,-18-36 47,18 36 187,17 18-234,-35 0 0,18-1 16,-1 19-16,1-36 15,0 17 1,17 18-16,-18 1 31,-17-1-31,18-35 16,0 18-1,-1-1-15,-17 54 47,0-54-47,0 19 0,0-19 16,18 72 15,-18-19 0,0-52-15,0 70 46,-18-88-62,1 35 63,17-17-47,-53-18 30,18 0-30,-1 0 31,19 0-16,34 0 188,19 0-203,-1 0-16,-18 0 15,1 0-15</inkml:trace>
  <inkml:trace contextRef="#ctx0" brushRef="#br1" timeOffset="-205542.19">13688 2928 0,'0'18'78,"17"52"-63,-17-52-15,0 52 16,0-34-16,0-19 16,0 36-1,0-35-15,0 35 16,0 123 31,0-158-47,0 17 15,0 0-15,-17 18 47,-1-35 63,0-89-95,18 36-15,0 0 16,0-18-16,0-18 15,0 18-15,0 18 16,0-88 15,0 87-31,0-16 63,0 104 31,0-16-94,0 70 15,0-71 1,0 18-16,0-18 15,0 36 1,0-89 93,0-53-109,0 36 16,0-18 0,0-35-16,0 53 15,0 17-15</inkml:trace>
  <inkml:trace contextRef="#ctx0" brushRef="#br1" timeOffset="-204471.32">13282 2875 0,'18'0'125,"35"0"-125,52 0 16,54 0-1,-88 18-15,123-1 32,-177 1-32,1-18 15,17 0 157,1 0-172,-1 0 16,35 0-1,-17 0-15,0 18 16,0-1-16,-17-17 16,-1 0-16,35 18 31,-52-18-31</inkml:trace>
  <inkml:trace contextRef="#ctx0" brushRef="#br2" timeOffset="-185128.89">28081 14746 0,'0'-35'32,"0"0"-17,0 17 1,-18 18 0,-105 0 15,70 0-16,-317 0 32,317 0-31,-53 0 0,-18 0-1,89 0-15,-124 0 31,124 0-15,0 0-16,-18 0 16,0 0-16,-159 35 47,159 0-47,36-17 15,-54 17 16,54-35-31,-19 36 16,1-19-16,0 19 31,17-19-15,-17-17-16,17 35 16,-17-17-16,-36 17 31,54-17-16,-1 0-15,-17 17 16,0 0 15,17-17-31,-17 0 16,17 34-16,-70 142 47,88-141-47,0-35 0,-18 17 15,18 54-15,0-72 16,0 36-16,0 0 16,0 18 15,0-36-31,0 212 62,0-230-62,0 1 16,0 0-16,0-1 16,0 1-16,0 0 15,0 17 1,0-18 0,0 1-16,0 53 31,0-36-31,18 53 0,-1-70 15,1 17-15,70 124 47,-52-124-31,-19-17 0,36 70 30,-53-70-46,35 17 16,1 0 0,69 106 15,-87-105-15,17 16-16,18-34 46,-35 0-30,0-18 0,35 17-1,-18-17-15,-18 18 16,36-18 0,-17 35-16,140-17 46,-123-18-46,-18 18 16,247-1 31,-229-17-47,71 0 31,-89 0-31,18 0 0,0 0 16,-18 0-1,71 0 1,-71 0-16,36 0 16,-18 0-16,-18 0 0,230 0 62,-230-17-62,-17-19 16,105-70 15,-105 71-15,17 0-16,71-194 15,-106 176 1,17 0-16,1-18 16,-18 18-16,35-88 31,-35 53-31,0-106 31,0 141-15,0 0-16,0-17 0,0 17 15,0-71 17,-70-70 14,52 141-46,1 0 16,-1 0-16,-70-176 47,70 194-31,18 17-16,-70-88 46,70 89-46,0-1 16,-36-35 15,19 35-15,-1 1 15,18-1-15,-35-17-1,-18 17 32,17 1-47,19 17 16,-18-36 0,-1 36 15,19-35-31,-1 35 31,-17-18-31,17 1 16,-35 17 15,36 0-31,-1 0 16,0 0-1,1 0-15,-89 0 47,88 0-47,0 0 16,-17 0 15,18 0-31,-19 0 16</inkml:trace>
  <inkml:trace contextRef="#ctx0" brushRef="#br2" timeOffset="-181457.29">28875 15399 0,'17'-18'15,"1"18"-15,0-35 16,-1 0-16,19-18 16,-36 0-16,17 17 15,89-246 32,-88 212-47,17 52 16,0-17-16,71-159 47,-106 176-47,18 0 15,-18 1 1,53-18-1,-36-1 17,1 1-17,0 0 1,-1 17 15</inkml:trace>
  <inkml:trace contextRef="#ctx0" brushRef="#br2" timeOffset="-180226.17">29051 15646 0,'0'17'62,"0"1"-62,0 17 16,0 36-16,0-54 16,18 19-16,-18-1 0,18 18 15,264 458 32,-194-369-31,-70-142-16,-18 17 15,53 18 32</inkml:trace>
  <inkml:trace contextRef="#ctx0" brushRef="#br2" timeOffset="-178355.21">29722 13652 0,'0'36'31,"0"17"-31,0-18 16,0 36-16,0-1 15,0 18 1,0-52 0,17 228 31,-17-246-32,18-1-15,-18 19 31,17-19-31,1 1 16,0 35 31,17-18-31,0 0-1,-17-35 1,0 0-16,-1 18 15,212 17 32,-193-35-47,-1 0 16,0 0-16,36 0 16,70 0 15,-123 0-16,-1 0-15,54 0 32,-36 0-32,-17 0 15,17 0-15,36 0 32,-71-17 46</inkml:trace>
  <inkml:trace contextRef="#ctx0" brushRef="#br2" timeOffset="-177557.6">29616 13670 0,'17'0'31,"19"0"-16,52-35 1,-53 35 0,18 0-16,0 0 0,229 0 31,-211 0-15,35 0-16,-36 0 15,71 0 1,-70 0-1,17 0-15,-70 17 32,-1 1-1,-17 0-15,18 17-1,-18 0 1,0 18-16,0-17 15,0-1-15,0 18 16,0 53 0,0-89-1,0 18 1,0-17-16,0 17 16,0-17-1,0 0 32,0-1-16,0 36-15,-18-17-16,18-19 16</inkml:trace>
  <inkml:trace contextRef="#ctx0" brushRef="#br2" timeOffset="-176326.73">30233 16422 0,'-18'35'0,"1"-17"16,-36 35 0,-18 194 15,36-159-31,17-18 16,18-17-16,-35 53 31,35-53-31,0-18 0,0-17 15,0 17-15,0-17 16,0 70 31,18-70-31,-1-18-16,1 0 93,0 0-77,35 0-16,35 0 0,-35 0 16,35 0-16,53 0 31,-88 0-31,17 0 0,36 0 15,-70 0-15,-1 0 16,0 0 0</inkml:trace>
  <inkml:trace contextRef="#ctx0" brushRef="#br2" timeOffset="-174683.92">30374 16510 0,'18'0'93,"52"0"-93,1 0 16,35 0 0,-18 0-16,35 0 15,-70 0-15,0 0 16,18 0-16,-36 0 16,0 0 30,1 35 48,-36 1-94,17 52 16,-17-35-1,0 0-15,0 52 16,0-34-16,36 141 63,-19-212-63,-17 17 15,0 19 1,0 34 15,0-35-15,0 71 46,-17-88-15,-1-18-16,-17 0-31,17 0 16,0 0-16,1 0 0,-1 0 31,0 0-15,1 0 31,-1 0-47,-17 17 15,-18 1 17,35-18-32,1 0 109,-36-18-93</inkml:trace>
  <inkml:trace contextRef="#ctx0" brushRef="#br2" timeOffset="-166622.31">27552 9666 0,'18'18'15,"-1"-1"16,-17 1-15,18-18 47,-1 0-48,1 18 1,70 52 15,-70-70-15,17 35-16,-17-35 15,123 18 32,-106-18-31,142 0 31,-142-18-32,0 18-15,230-17 47,-212-1-31,-18 18-16,0 0 0,124-53 47,-141 53-32,17 0 1,35-70 15,1 34 16,-18-16-47,18-1 16,-36 35-1,71-53 32,-89 54-47,1 17 47,0 0-47,-1 0 16,1 0-16,35 17 15,-36 1-15,19 17 47,-19-35-16,54-17 16,-36 17-47,-17-18 16,17 0-16,18-17 47,-35 35-32,-1 0-15,19 0 32,-1-35-32,-18 35 15,72-35 1,-72 35 0,107 0-1,-107 0 1,19 0-1,-1 0 1,0 0 0,89 0 46,-107 0-62,36 0 16,-35-36-1,0 36-15,87-88 47,-69 71-47,-1-19 16,0 19-16,71-19 31,-106 19-15,18 17-16,52-36 31,1 19 0,-54-1-15,107 18 15,-89 0-31,0 0 16,1 0-16,70 0 47,-71 0-47,0 0 0,18 0 15,212 35 32,-124-17-31,-71-18-1,-17 0 1,-18 18-16,18-1 0,-17-17 16,-1 18-16,53-18 15,-53 0 1,-35 18 0,18-1-1,17 1 1,-17-18-16,17 18 15,53 34 1,-52-16 0,-1-19-16,-17 1 0,35 17 15,35 124 17,-88-124-17,35 1-15,18 87 31,-18-70-31,-17-35 16,35 123 31,-36-88-31,-17-36-16,0 19 15,18 34 16,-18-52-15,0 35 0,0 88 15,0-124-31,0 107 16,-71 123 30,1-159-46,35-53 16,-89 106 31,89-141 0,-194 36-16,123-36-31,53 17 0,-159-17 31,159 0-15,18 0-16,0 18 16,17 0-16,0-1 31,1 1-31,17-1 15,0 1-15,-18 53 16,1-1 0,17-34-1,-89 210 17,89-193-17,-17-17-15,-1 17 31,0-36-15,1 19-16,17-19 0,0 1 16,-36 17-1,19 0 1,17-17-16,0 35 16,-35 0-1,35-36-15,-18 1 16,0 35-1,-52 18 1,52-54-16,-17 1 16,17-18-16,-158 17 31,88 1-15,17-18-16,-705 0 62,600 0-62,34 0 16,-581 0 31,670-18-32,-105-87 32,140 52-47,-35 17 16,-18-16-16,-387-142 47,423 194-32,-18 0 1,-141-53 31,158 17-47,1 1 0,17 0 15,-229-283 32,195 265-47,16 18 0,19 17 16,-54-35 15,71 36-31,-18-1 16,-17 1-1,-71-195 32,89 159-47,17-18 0,0-17 31,0 71-31,0-19 16,53-158 31,-36 159-31,-17 0-1,18-1 48,35-69-16,-18 69-47,36-69 62,-54 52 1,1 35-48,17-35 1,-17 18-1,-18 17 1,17 0 0,1 1 46,0-18-31,70-1 1,-70 19-32,-1 17 109,1 17-93,-18 1 15,70-18-15,-34 0-1,52 0-15</inkml:trace>
  <inkml:trace contextRef="#ctx0" brushRef="#br2" timeOffset="-141813.72">6138 7003 0,'18'0'109,"35"17"-93,0-17 0,300 53-1,-159-18 1,-53-35-16,17 18 15,19 0-15,264 52 32,-318-34-32,-17-19 15,53 1-15,70 17 32,-123-17-32,317 35 31,-317-53-16,0 17-15,-35-17 16,123 0 0,-106 0-16,18 0 15,-18 0-15,18 0 16,-36 0-16,195 0 47,-230 0-47,-17 0 31</inkml:trace>
  <inkml:trace contextRef="#ctx0" brushRef="#br2" timeOffset="-139956.62">6315 6897 0,'17'0'47,"19"0"-31,17 0-16,17 0 15,1 0-15,-1 0 16,-17 0-16,18 0 15,317 0 1,-247 0 0,0 0-16,282 35 31,-246 0-15,-54-17-16,36 0 15,88 17 1,-124-17-16,459 34 47,-529-34-32,-17-18-15,-1 0 16,-17 18-16,52-18 47,-52 0-47,-1 0 15,19 0 17,-1 0-17,18 0 1,-36 0-16,89 0 31,-70 0-31,34 0 16,-35 0-16,36 0 15,17 17 1,-17-17-16,17 0 16,35 0-1,-70 0-15,-35 0 16,0 0 31</inkml:trace>
  <inkml:trace contextRef="#ctx0" brushRef="#br2" timeOffset="-131387.08">18697 2769 0,'-17'0'47,"-1"0"-47,0 18 16,1-18-16,-1 0 31,0 18 0,18-1-31,-70 54 32,35-1-17,17-52 1,18 17-16,-53 18 31,35-18-31,1-35 0,-1 71 16,-35-36 15,53-17-31,-17 17 0,17-17 16,-18-18-16,-17 53 47,17-36-47,18 1 0,-18 0 15,1 17-15,-124 141 63,105-158-32,-34 53 16,52-36-47,-35-18 31,36 1-15,-125 141 46,125-142-62,-107 178 63,89-178-63,17 1 15,-35 17 17,-52 53 14,87-88-46,-17 0 16,35 18 0,-18-18-1,18 35 1,-18-35 0,1 0-1,-1 0 95,18-17-110,-17-19 15</inkml:trace>
  <inkml:trace contextRef="#ctx0" brushRef="#br2" timeOffset="-129916.46">17198 2893 0,'0'17'31,"0"19"-15,18-36-16,-18 53 15,17-18-15,-17 0 16,0-17-1,18 17-15,141 177 63,-142-195-63,18 1 16,18 35-1,0-35-15,-17 17 31,-1-18-31,35 54 47,-52-71-47,0 0 16,-1 18 0,19 17-16,17-17 46,-36-1-46,-17 1 47,18-18-31,-1 18 0,36 17 15,-53 0-31,18-35 15,141 141 48,-159-106-63,17-17 16,19 35-1,-36-18 1,17 18-16,1-17 15,0 16 1,-1 1 0,1 18-1,35 17 32,-53-70-16</inkml:trace>
  <inkml:trace contextRef="#ctx0" brushRef="#br2" timeOffset="-97386.89">4128 3193 0,'0'17'94,"17"-17"-78,36 0-16,71 0 31,-54 0-31,18 0 15,18 0 1,-18 0-16,477 0 47,-424 0-47,35 0 16,-17 0-16,441 0 62</inkml:trace>
  <inkml:trace contextRef="#ctx0" brushRef="#br2" timeOffset="-80892.16">3634 8449 0,'17'0'78,"1"0"-63,0 0-15,17-18 32,18-35-1,-36 18-31,19-35 47,-19 70-47,1-18 15,0 0 1,17 36 93,-35 17-93,0 18-16,0 0 16,35 18-1,-35-54 1,0 19-16,0-19 15,18 1 1,-1-1 0</inkml:trace>
  <inkml:trace contextRef="#ctx0" brushRef="#br2" timeOffset="-79361.3">4322 8308 0,'17'18'141,"-17"-1"-141,18 1 16,-1-18-1,-17 35 1,18-17-16,0-18 31,-1 0-15,19 0-1,-1 0 17,-17 0-32,34-18 0,-16 0 15,17-34 1,-36 16 0,36 19-16,-35-1 62,-36 18 1,1 0-32,-1 0 78,0 0-109,-17 0 16,17-18-1,1 18 1,-1 0 78,0 0-79,-17 0-15,-35 0 32,34 0-17,19 0 1,-1 0 62,18 18-31,-18 0-47,18-1 31,0 1-15,0 0-16,0-1 31,0 1 0,0-1-15,18 1 0</inkml:trace>
  <inkml:trace contextRef="#ctx0" brushRef="#br2" timeOffset="-78543.14">4780 8273 0,'18'17'16,"-18"1"-1,17 17 1,1 18-16,17 106 62,1-124-62,-36 0 16,0 36 31,0-53-31,0-1 234</inkml:trace>
  <inkml:trace contextRef="#ctx0" brushRef="#br2" timeOffset="-77109.03">5292 8273 0,'0'0'0,"-18"17"31,18 1 1,0 17-1,0-17-31,35-1 31,-17 1-15,0-18 15,-1 18-31,1-18 31,0 0 16,-1 0-47,1 0 109,-18-18-93,17 18-16,-17-18 31,18 1 1,-18-1-17,0 1 32,0-1-16,-18 0-15,18 1 31,0-1-32,-17 0 64,-1 1 14,1 17-61,-1 0-1</inkml:trace>
  <inkml:trace contextRef="#ctx0" brushRef="#br2" timeOffset="-76497.66">5450 8220 0,'18'0'16,"0"0"15,17 0-31,-17 35 0,-18 0 15,17-17 1,-17 17-16,18 36 0,52 105 31,-17-105-31,-35 17 47,-18-70-31,0-1-1</inkml:trace>
  <inkml:trace contextRef="#ctx0" brushRef="#br2" timeOffset="-75473.52">6227 8184 0,'-36'0'15,"-17"0"17,53 18-32,-17-18 15,-1 0-15,18 18 16,0-1-16,-18 19 15,18-19 1,-17 1 0,-1 52 15,18-52-31,18 17 62,-18-17-46,35 0 31,0-18-16,1-18-15,-36 0-16,35 1 15,0-1-15,-17-17 16,17 0 0,0 17-16,-35-17 15,0-1 1,18 1 31,-36 35 62,-17-18-93,0 18 15,-36 0-15,54 0-16</inkml:trace>
  <inkml:trace contextRef="#ctx0" brushRef="#br2" timeOffset="-74374.26">6174 8484 0,'0'-17'31,"-18"17"-16,0 17 1,18 1-16,-17 35 31,17-36-31,0 1 16,0 0-16,0 17 31,0 18-15,0-35-1,17-1-15,1-17 32,0 18-1,-1-18 0,54-35 16,-36-1-47,-35 1 16,0 0-16,0-36 31,0 36-31,0 17 16,0 1-1,0-1 16,-18 18-15,1 0-16,-18 0 16,17 0-1,0 0 1,1 0 0</inkml:trace>
  <inkml:trace contextRef="#ctx0" brushRef="#br2" timeOffset="-73773.92">7708 8220 0,'0'35'16,"0"0"0,0 18-1,0 0-15,0-18 0,0 36 16,0-18-1,0 123 17,0-158-32,0 0 15,-17-1 1</inkml:trace>
  <inkml:trace contextRef="#ctx0" brushRef="#br2" timeOffset="-72828.21">7585 8237 0,'17'0'32,"36"0"-17,-17 0-15,-1 0 16,18 0-16,88 53 31,-106-17-15,0-19-16,-17 1 0,0-1 15,17 19 1,0-1-16,36 124 63,-71-142-48,0 1 1,0 0-1,0-1-15,0 1 16,0 0 0,0-1-1,0 1 1,-35 0 0,-36-18-16,-17 17 31,35-17-16,-18 0-15,18 0 16,18 0-16,-18 0 16,0 0-16,18 0 15,-18 0 1,35 0-16</inkml:trace>
  <inkml:trace contextRef="#ctx0" brushRef="#br2" timeOffset="-72258.75">8396 8273 0,'0'35'16,"0"141"15,0-105-31,0-36 16,18-17-16,-18 17 31,0 0 0,17-35-15</inkml:trace>
  <inkml:trace contextRef="#ctx0" brushRef="#br2" timeOffset="-71495.18">8343 8273 0,'18'17'47,"-18"19"-47,17-36 16,19 17 0,-19-17-1,1 0-15,0 0 16,-1 0-1,19 0 1,16 0 0,-16-17-16,34-19 15,-52 36-15,17 0 16,36-17 31,-54 17 0,1 0-32,-18 17-15,18 36 16,-18-18-16,17 177 47,-17-194-32,0-1-15,0 1 16,0 35 31</inkml:trace>
  <inkml:trace contextRef="#ctx0" brushRef="#br2" timeOffset="-70621.76">9296 8343 0,'0'-17'32,"0"34"-17,-18 1 1,-17 52-1,17-34 1,18-19-16,0 1 16,0 35-16,0 0 15,0 106 17,18-124-17,17-18 32,-17-17-47,-1 0 16,1 0-1,88-52 17,-89 16-32,36-158 46,-53 159-30,0-36 0,0 54-16,0-19 15,-17 36 1,17-17-16,-36 17 62,19 0-30,-18 0-32,-1 17 0,1-17 31,0 18-31,-36-18 31,54 0-31,-1 0 0,-17 0 16</inkml:trace>
  <inkml:trace contextRef="#ctx0" brushRef="#br2" timeOffset="-69138.99">9807 8378 0,'0'-17'78,"35"17"-78,18-18 16,-35 18-16,123-17 31,-70 17-31,-36 0 16,-17 0-1,-1 0-15,1 0 16,0 52 15,-18-34-31,0 35 16,0-18-1,0-17 1,-18 35-16,-17-18 16,-1-17-16,1-1 15,-141 89 1,140-106-16,-122 88 47,140-88-32,18 18 32,0 0 0,18-1-31,87 19 15,-69-19-31,17 1 0,53 0 47,-89-18-47,1 0 16,-1 0 15,-17-18 47,0 0-31</inkml:trace>
  <inkml:trace contextRef="#ctx0" brushRef="#br2" timeOffset="-68487.98">9772 8608 0,'0'-18'16,"18"18"46,17 0-46,35 18 15,-34-1-31,175-17 47,-158 0-47,0 0 0,-35 0 16,17 0-1,0 0 17</inkml:trace>
  <inkml:trace contextRef="#ctx0" brushRef="#br2" timeOffset="-62156.59">6668 7743 0,'-18'18'16,"18"0"-1,0 17 1,-18-17 0,18-1-1,0 36-15,0 18 16,0-18 0,0 0-16,0 0 15,0-1-15,0 389 47,18-335-47,0-35 16,-18 140 15,0-140-31,0 17 16,0 18-16,17 88 62</inkml:trace>
  <inkml:trace contextRef="#ctx0" brushRef="#br2" timeOffset="-41157.1">1235 10866 0,'17'0'47,"19"-53"-31,-1 17-16,-17 19 16,87-89-1,-87 88 1,0 1-16,17-54 15,106-88 17,-123 142-32,-1-19 15,-17 72 110,0-1-125,0-17 16,0 35 0,0-18-16,0 18 15,0 88 32,0-88-47,0-18 0,0-17 16,0 87 15,0-87-31</inkml:trace>
  <inkml:trace contextRef="#ctx0" brushRef="#br2" timeOffset="-39943.85">2064 10530 0,'-18'0'110,"0"0"-95,-17 0 16,18 0-15,-19 0-16,19 0 31,-19 0-31,36 18 32,0 17-1,0 1-16,0-19-15,18 36 32,17-35-32,-17 17 15,0-35 17,-1 0-17,1 0 16,35 0-31,-18-35 16,0-36 0,-17 36 15,-18 17-15,0 36 93,0 17-109,35 18 16,-17-53-1,-18 35 1,0 1-16,17-19 0,19 19 15,-36 69 17,0-69-32,0-19 15,0 19 17</inkml:trace>
  <inkml:trace contextRef="#ctx0" brushRef="#br2" timeOffset="-38459.03">2805 10672 0,'0'-36'125,"-36"54"-78,19 0-47,-1-1 16,18 1 15,0-1-31,0 1 0,0 0 16,18 52 30,-1-52-46,1 0 16,0-18 0,17 17 15,-17-17-15,-1 0-1,36 0 32,-35-17-47,-18-19 16,70-70 15,-70 89-31,0-1 0,0 1 16,0-1-1,0 36 126,0-1-126,0 1-15,0-1 16,0 19 0,18-19-1,35 195 32,-36-194-31,-17-1-1,0 19-15,18-36 16,0 70 47,-18-52-63,0-1 0,0 54 46,0-53-30,-18-18 93,0-18-93,1 0-16</inkml:trace>
  <inkml:trace contextRef="#ctx0" brushRef="#br2" timeOffset="-37663.81">2893 10654 0,'17'0'109,"1"0"-93</inkml:trace>
  <inkml:trace contextRef="#ctx0" brushRef="#br2" timeOffset="-36463.6">3563 10724 0,'0'18'78,"0"0"-78,0-1 0,0 36 31,0 18-15,-18-18-1,18-18-15,0 0 16,0 18-16,0 18 31,0-54-15,0 19-1,0-19 1,53 72 15,0-37 0,-35-52-31,0 0 16,-1 0 0,1 0-1,-1 0 1,19 0 0,-1-17-1,-35-1 1,0 1-1,0-36 17,0 35-32,0 0 0,0 1 31,0-19 0,-18 19-31,1-19 31,-1 36-15,0 0 0,1 0-1,-18 0 1,17 0 0,-17 0-1,35 18-15,-18-18 16</inkml:trace>
  <inkml:trace contextRef="#ctx0" brushRef="#br2" timeOffset="-34980.81">6262 10848 0,'0'-18'31,"-18"18"-15,-17 18-16,17 0 15,-141 70 1,71-35-16,-106 105 47,194-140-32,0 0-15,0 17 16,0 36 0,0-36-1,71 53 17,-71-35-32,17-53 15,1 0 1,123 18 31,-123-18-47,-1 0 0,19-142 62,-36 125-62,0-1 0,0-35 16,-18 18-16,-105 0 47,105 35-47,0 0 31</inkml:trace>
  <inkml:trace contextRef="#ctx0" brushRef="#br2" timeOffset="-34207.83">6897 11307 0,'-35'0'16,"-18"0"0,-18 0-1,53 0-15,-17 0 16,18 0 15,17 17-31,0 18 16,0 36 46,0-53-62,17-18 0,212-18 47,-211 0-31,-18 1-1,0-71 32,0 70-47,-159-35 63,142 53-48,-1 0 48,18 18-48,0-1 1,0 19-16,18 16 16</inkml:trace>
  <inkml:trace contextRef="#ctx0" brushRef="#br2" timeOffset="-33491.13">7355 11448 0,'-17'0'47,"-36"0"-31,18 17 15,-1 1-31,36 17 47,0-17-47,0-1 47,18-17-32,17 0-15,18 0 16,53-17 15,-88 17-15,-18-18-16,0 1 0,0-19 15,-18-105 32,0 106-47,-17 35 16,-36-18 31,36 18-32,18 0 32,17 18-31,0 17-1,0 0 1</inkml:trace>
  <inkml:trace contextRef="#ctx0" brushRef="#br2" timeOffset="-32725.03">7973 11448 0,'0'-36'31,"-18"36"-15,1 0-16,-1 0 15,0 0 1,1 0-1,-89 0 17,70 36-17,19-19 1,17 71 31,0-52-47,0 34 31,0-52 0,17-18-15,19 0 0,-1 0-1,-17 0 1,-1 0-16,1-18 31,-18 1-15,0-1 93,0 0-93</inkml:trace>
  <inkml:trace contextRef="#ctx0" brushRef="#br2" timeOffset="-32060.14">8449 11377 0,'0'18'47,"0"-1"-47,0 1 15,0 17-15,0 18 16,0 0 15,0-18-31,0 18 0,0 0 32,0-35-17,0 0 48,18-18-63,17 0 15,-17 0 1,17 0 0,-18 0-1,1 0 32,0 0-31,-1 0-1</inkml:trace>
  <inkml:trace contextRef="#ctx0" brushRef="#br2" timeOffset="-31540.74">8925 11412 0,'0'36'16,"0"-1"-16,0 18 15,0-18 1,0 18-16,0-18 15,36 54 32,-19-72-47,18-17 32,1 0 14,-19 0-46,72-53 47,-72 36-47</inkml:trace>
  <inkml:trace contextRef="#ctx0" brushRef="#br2" timeOffset="-31154.23">8943 11483 0,'35'0'78,"0"0"-78,1 0 16,-1 0-16,-17 0 15,-1 0 17,1 0 30,-18-18-62</inkml:trace>
  <inkml:trace contextRef="#ctx0" brushRef="#br2" timeOffset="-30618.65">9049 11430 0,'17'0'31,"1"0"-15,0 0-16,17 0 15,-17-18 17,17 18 14</inkml:trace>
  <inkml:trace contextRef="#ctx0" brushRef="#br2" timeOffset="-30183.93">9719 11748 0,'18'35'16,"-18"-18"15,0 19-15,0-19-16,0 89 47</inkml:trace>
  <inkml:trace contextRef="#ctx0" brushRef="#br2" timeOffset="-29379.33">10389 11695 0,'18'-36'47,"0"1"-31,-18 0-16,35-212 62,-17 229-62,-18 1 16,0-1 0,52 0 15,19 18-16,-36 0-15,1 36 16,52 69 15,-88-52-15,0-17-16,17 16 16,19 143 30,-19-178-46,-17 1 110</inkml:trace>
  <inkml:trace contextRef="#ctx0" brushRef="#br2" timeOffset="-28923.7">10566 11642 0,'0'-18'62,"17"18"-30,19 0-17,-1 0 1,35 0 15,-52 0-31,17 0 0,-17 0 16,53-18 31</inkml:trace>
  <inkml:trace contextRef="#ctx0" brushRef="#br2" timeOffset="-27937.17">11359 11201 0,'-35'-18'15,"18"0"-15,-1 18 16,0 0 0,1 0 15,-1 0-15,0 0-1,18 53 1,-17-17-16,-1-36 15,18 17-15,0 71 32,0-70-32,0 17 15,0-17-15,0 0 16,0 17 0,18-17-1,123 70 32,-124-53-47,1-35 31,-18 18 1,0-1-17,0 1 1,0 0-1,0 35-15,0-36 32,0 18-17,-18 1-15,-17-19 0,0-17 16,0 0-16,17 0 16,0 0-1,1 0-15,-1-35 31,0 35-31,18-35 16,-17 17 0,-1-35-1,18 36-15</inkml:trace>
  <inkml:trace contextRef="#ctx0" brushRef="#br2" timeOffset="-27030.46">11695 11307 0,'0'-18'47,"0"36"-32,17 17 17,-17-18-32,0 36 0,0-17 15,0-1 1,0 124 15,0-142 0,0 1-31,0 53 47</inkml:trace>
  <inkml:trace contextRef="#ctx0" brushRef="#br2" timeOffset="-26665.65">11748 11659 0,'17'-35'16,"1"35"0,-1-35-16,107-106 62,-124 123-62,18-17 16,17-18 31</inkml:trace>
  <inkml:trace contextRef="#ctx0" brushRef="#br2" timeOffset="-26176.61">11889 11430 0,'0'18'31,"0"-1"-15,17-17 15,19 0-16,-19 0-15,1 0 16,17 18 0,-17 17-1,17-17 1,-17-1 0,-1 1-16,1 35 15,70 53 32</inkml:trace>
  <inkml:trace contextRef="#ctx0" brushRef="#br2" timeOffset="-23606.21">3775 12083 0,'-18'0'63,"0"0"-63,1 0 15,-1 0 1,-17 35 0,17 0-16,18-17 15,0-1 1,0 1-1,0 17 1,18-17 0,0-18 15,-1 0-15,1 0-1,-1 0 1,36 0 15,-17 0-15,-19-18-1,-17-35 17,0 1-17,0 34 1,0-17-16,0-36 47,0 53 46,-17 18-77,-1 0-16,-17 0 16,-18 36-1,35-19 1,-17 1-16,-18 53 47</inkml:trace>
  <inkml:trace contextRef="#ctx0" brushRef="#br2" timeOffset="-22484.45">3792 12365 0,'-17'35'63,"17"-17"-48,-36 105 32,36-87-31,0-1-16,0 0 15,18-17 1,0-18 0,-1 0 15,1 0-16,0 0 1,-1 0-16,1 0 31,17 0-15,-17 0-16,-1 0 31,1 0-31,17-18 16,-35-17-1,0 17 1,0 1-16,0-1 16,0-88 15,-17 88-31,-1 1 16,-17-1-16,17 0 15,-17-17 1,0 35-16,-230-35 47,247 35-32</inkml:trace>
  <inkml:trace contextRef="#ctx0" brushRef="#br2" timeOffset="-18238.31">6085 12347 0,'-17'0'31,"17"53"-15,-18-35-16,0-1 15,-34 266 17,34-195-32,0 0 15,1 53 1,-1-123-1,18-1-15,0 1 63,18-18-47,-1-70-1,36-89 1,0 106-1,-18-106 1,-17 89 0,0 52-1,-1 18 17,1 0-1,0 0-31,17 0 15,265 0 32,-230 18-47,1-1 16,-1-17 0,19 0-16,122 0 46,-193 0-46,0 18 32,-18-1-17,0 19-15,0-1 16,0 36-16,0-54 16,0 89-1,0 35 16,0-106-15,0-17 0</inkml:trace>
  <inkml:trace contextRef="#ctx0" brushRef="#br2" timeOffset="-17307.71">7549 12682 0,'0'0'0,"-35"18"15,35 0 1,18 70 31,17-53-47,0 0 15,248 107 32,-266-125-47,1 1 16,17-1 15,-17-17 0,-18 36-15,0-19 0,0 19 15,-35 34 0,-1-70-31,19 0 16,-19 18-16,-87-1 47,105-17-47,1 18 0,-19-18 15,19 0 32,17-18-31,0-34 15,0 34-15</inkml:trace>
  <inkml:trace contextRef="#ctx0" brushRef="#br2" timeOffset="-16745.33">8608 12788 0,'0'18'16,"0"123"0,0-53-1,0-35-15,0 35 16,0-52-16,0 105 31,0-124-15,0-34 77,0-19-77</inkml:trace>
  <inkml:trace contextRef="#ctx0" brushRef="#br2" timeOffset="-16208.89">8572 13035 0,'36'88'0,"-19"-70"16,-17 35-16,18-18 16,17 0-1,1 18 1,-1-17-1,0-19-15,18 36 16,18 0 0,-54-35-1,19-1 17,-19-17-1,1 0-31,-1 0 15,1-17-15,0-19 16,-18-34-16,17-36 31,-17 71-31,0-36 16,0 54-16,0-19 16,0-52-1,0 71 1,0-1-16,0 0 15</inkml:trace>
  <inkml:trace contextRef="#ctx0" brushRef="#br2" timeOffset="-15238.62">8026 12718 0,'-18'-18'94,"-17"18"-79,17 0-15,-17 0 16,-18 0-16,-35 0 31,70 18 157</inkml:trace>
  <inkml:trace contextRef="#ctx0" brushRef="#br2" timeOffset="-13933.23">1446 12577 0,'18'-18'15,"-18"0"1,18 1-16,17-1 15,0 0 1,-17 18-16,123-158 47,-123 140-31,-18 0-16,17 1 62,-17 34-46,18 142 15,-18-106-31,18 159 62,-18-195-62,0 1 0,0 0 47,0-1-31</inkml:trace>
  <inkml:trace contextRef="#ctx0" brushRef="#br2" timeOffset="-12215.68">2046 12365 0,'0'-18'62,"-18"18"-46,-17 18-16,18-18 31,17 17-31,-18 1 47,18 0-31,18 17 15,34-17-15,-16-18-1,-19 0 1,124 17 31,-105-17-47,-19 0 15,1 0 1,-18-17 0,0-36 31,0 35 78,-53-17-79,18 35-14,0 0 15,17 0-32,0 0 1,1 0-1,-1 0 48,0 0-47,1 0-1,87 0 110,1 0-125,88 0 16,-89 0-1,89 0 17,-159 17 46,0 1-63,0 0 1,0 17-16,0-17 0,-18 17 16,18 0-16,-53 106 47,36-123-47,-1 0 15,18-1-15,0 1 0,-35 88 47,35-89-16,0 1-15,0 0 15</inkml:trace>
  <inkml:trace contextRef="#ctx0" brushRef="#br2" timeOffset="-11186.41">2805 12435 0,'-18'0'31,"-17"0"-15,-1 0 0,1 0-1,17 0 16,18 18-15,0 35 31,0-35-31,0-1-1,36 1 16,-19-18-15,19 0 0,87-141 31,-70 105-32,-35-16 32,-1 69 16,-17 1-48,0 17 1,36 142-1,-36-142 1,0 18-16,0-18 16,0 71-1,17-71-15,1 106 63,-18-123-63</inkml:trace>
  <inkml:trace contextRef="#ctx0" brushRef="#br2" timeOffset="-7223.1">476 9790 0,'53'0'78,"0"0"-78,-18 35 16,1-35-16,17 0 16,388 35 31,-371-35-47,-17 0 15,141 35 16,-159-35-31,1 0 16,17 0-16,-1 0 31,-16 0-15,-1 0-16,-17 0 16,281 0 30,-246 0-30,-17 0-16,122 0 63,-52 0-48,-88 36 1,0-36-16,17 17 15,0-17-15,71 0 32,-71 18-32,18-18 15,0 18-15,123-18 32,-158 0-17,35 0-15,123 0 31,-140 0-15,369 0 31,-352 0-47,18 0 16,88 0 15,-142 0-31,1 0 15,17 0-15,36 0 32,-54 0-17,1 0-15,0 0 32,-1 0-32</inkml:trace>
  <inkml:trace contextRef="#ctx0" brushRef="#br2" timeOffset="-5462.08">459 10195 0,'0'-17'47,"53"17"-47,-1-18 16,19 18-16,564 0 47,-494 0-32,36 0 1,175 0-1,-246 0-15,0 0 16,-18 0-16,159 0 31,-176 0-15,-18 0-16,17 0 16,-17 0-16,300 0 46,-300 0-30,-18 0-16,141 0 31,-158 0-31,53 0 16,-54 0-16,18 0 16,18 0-16,-17 0 15,-19 0 1,-52 0 93,-18 0-93,-35 0-16,-71 0 31,0 0-31,-35 0 0,0 0 16,0 0-16,-211 0 15,211 0 1,17 0-16,-105 0 31,159 0-31,34 0 0,1 0 16,35 0-16,-88 0 62,106 0-62,17 0 16,-17 0 0,17 0-1,-17 0-15,17 18 16,1-18-16,-19 17 31</inkml:trace>
  <inkml:trace contextRef="#ctx0" brushRef="#br2" timeOffset="30636.5">9278 15381 0,'35'-123'15,"71"-1"1,-106 107-1,35-54-15,1 53 47,-19 18-31,19 0 0,-19 0-1,1 18-15,0 17 16,-18 53-1,0-35 1,-230 529 31,160-493-31,34-36-16,1 17 46,70-70 17,1 0-63,105 0 16,-71 0-1,1-18-15,17 1 16,-35 17-1,229-71 17,-282 54-17,18 17-15</inkml:trace>
  <inkml:trace contextRef="#ctx0" brushRef="#br2" timeOffset="31525.41">10319 15222 0,'-124'177'0,"124"-89"0,-53-17 16,18-1-16,-18 177 47,53-194-47,0-35 16,0-1-1,18-17 1,-1 18-16,19-18 15,-19 0 1,19 0-16,-19 0 16,36 0-16,-18 0 15,1 0 1,-1 0-16,-17-35 0,35-18 16,88-141 30,-141 176-46,17-17 16,1-195 31,-18 195-31,-18 35-16,1-18 15,-36-17 32,35 35-47,-52 0 31,17 0-15,-18 18-16,53-1 16,1-17-1,-36 36 16</inkml:trace>
  <inkml:trace contextRef="#ctx0" brushRef="#br2" timeOffset="32541.89">11007 15346 0,'0'-18'0,"-18"18"16,0 0-1,-35 18 1,36-1-16,-89 89 15,71-70 1,17 105 31,18-106-47,0 18 0,0-18 16,35 0-1,18 71 1,-53-70-1,18-19-15,0-17 32,-18 18-1,17-18-15,142-18 15,-124-17-16,0 17-15,1-17 16,-19 0-16,36-1 16,53-52 15,-106 53-31,0-18 16,0 18-16,18 0 15,-18-89 16,-18 124-15,1-35-16,-1 17 16,0 18-16,-35-18 15,36 18 1,-1 0 0,-17-17-1</inkml:trace>
  <inkml:trace contextRef="#ctx0" brushRef="#br2" timeOffset="33536.05">11712 15452 0,'-35'0'16,"0"17"-1,17-17-15,0 36 16,1-36-1,17 105 32,-36 1-47,36-70 16,0 175 31,0-176-47,106 71 62,-88-106-46,0 0 0,52 0 15,-52-17-31,-1-36 15,1 53-15,17-124 32,-35 71-32,0 0 15,0 18-15,36-53 16,-36 70 0,0-140 30,0 105-46,-36 35 47,19 18-47,-124-18 47,123 18-31,-17-53-16,-1 53 15,19 0 1</inkml:trace>
  <inkml:trace contextRef="#ctx0" brushRef="#br2" timeOffset="117900.91">26970 1517 0,'-18'18'125,"18"-1"-94,0 1-15,0 0-16,0 17 31,0 18-31,0-18 16,0 53 15,0-70-31,0-1 16,0 19 15,0-19-31,0 19 15,0-19 1,0 19 15,0-19-15,18 18 0,-18-17-1,0 0-15,18-1 16,-18 19-1,0-19-15,17-17 16,-17 18 0,0 0-1,0 17 17,0-18-17,0 1 1,0 0-16,0-1 15,0 1 1,0 0 234,18-1-234,-18 1-16,0 17 31,0 1-31,17-36 78,1 0-47,0-18-31,-1 18 16,1-18-16,0 1 16,17-89 30,-17 70-46,-1 1 32,18 0-32,-35 17 15,18-17-15,17-36 16,1 36 0,-36 18-16,35-72 31,-35 72-16,18-19-15,-18 19 16,17-36 15,-17 35-15</inkml:trace>
  <inkml:trace contextRef="#ctx0" brushRef="#br2" timeOffset="118643">27552 2575 0,'18'36'62,"-1"-36"-46,-17-36 0,18 36-1,-18-17-15,53-124 47,-36 105-47,36 19 16,-53-1-16,36-35 31,-19 35-15</inkml:trace>
  <inkml:trace contextRef="#ctx0" brushRef="#br2" timeOffset="119283.36">27587 2205 0,'0'17'46,"0"1"-14,0 0-32,0 35 31,0-18-15,159 159 30,-141-176-46,-1-1 16,-17 1 0,18-18-16,17 0 125</inkml:trace>
  <inkml:trace contextRef="#ctx0" brushRef="#br2" timeOffset="120607.11">28452 1993 0,'-18'18'62,"18"-1"-62,-35 1 16,17-18-16,0 18 16,18 35-16,-35 0 31,17-18-31,18 18 0,0-18 16,-17 18-1,-1 0-15,1 194 47,17-212-47,0-17 0,0 70 63,0-70-63,194-1 62,-159-17-62,0 0 16,0 0-1,106 0 1,-105-35 0,-1 17-1,0-17 1,1-36 15,-1 1-31,-35 17 0,0 18 16,35-212 31,-35 194-32,0 35-15,0-35 31,0 18-31,-18 35 16,1-18 15,-18 18-15,17 0 0,0 0-1,-88-35 32,89 35-47,-18-18 16,-54-17 15,72 18-31,-1 17 16</inkml:trace>
  <inkml:trace contextRef="#ctx0" brushRef="#br3" timeOffset="132814.33">15752 13458 0,'0'-17'47,"-18"-1"-16,0 1-31,1 17 16,-1 0-16,-17 0 31,17 0-31,0 0 0,1 0 31,-18 0 1,17 0-17,-35 0 16,35 0 1,-17 52-17,17-52 17,1 18-17,-1-18 1,18 18-16,-18-1 15,-17 19 32,18-19-47,-1 1 16,18 0-16,0 17 16,-18-18-1,18 1 1,0 0 15,0-1-15,0 19-1,0-19 1,0 19 0,0-1-1,0-17 1,0-1 15,0 18-31,0 1 31,36-1-31,16 36 47,-34-54-47,70 18 47,-52-35-16</inkml:trace>
  <inkml:trace contextRef="#ctx0" brushRef="#br3" timeOffset="133907.18">15769 12806 0,'0'35'15,"0"0"17,0-17-17,0 0 1,0-1 15,0 1-15,0 0-16,0 35 62,0-36-62,18 1 47,-1-18-31,-17 17-1,18-17 17,17 0-17,36 0 1,-71-17-16,70-36 15,-52 35 1,17 1-16,-35-1 16,36-35 15,-36 35 63</inkml:trace>
  <inkml:trace contextRef="#ctx0" brushRef="#br3" timeOffset="135291.08">16387 13564 0,'0'-17'16,"-18"-1"93,0 0-93,1 18-16,-1 0 15,0 0-15,-123-17 47,124 17-31,17 17 15,0 36 0,0-35-15,0 17-16,17-17 16,18-1-16,-35 36 15,18-17-15,0-36 16,-18 17-16,17-17 15,-17 18-15,53 70 32,-35-53-17,-18-17 1,0 0-16,18 17 31,-18 0 16,0-17 0,0 0-31,-53-1-1,-53-17 1,88 0-1,1 0-15,-19 0 32,19 18 77,-1-18-93,0 17-1,1-17 1,-19 0-16,19 0 16,-1 0-1</inkml:trace>
  <inkml:trace contextRef="#ctx0" brushRef="#br3" timeOffset="135934.42">17074 13635 0,'0'17'15,"-35"54"1,35-18-1,0 0-15,0-18 16,-17 36 15,17-54-31,-18 1 0,-17 123 47,35-106-31,-18 36-1,18-53 1,-18-1-16</inkml:trace>
  <inkml:trace contextRef="#ctx0" brushRef="#br3" timeOffset="136530.86">16880 13635 0,'18'0'16,"35"0"-1,-35 0-15,-1 0 16,71 0-1,-35 0 1,18 17 0,-36-17-16,-17 0 15,35 0-15,-36 0 16</inkml:trace>
  <inkml:trace contextRef="#ctx0" brushRef="#br3" timeOffset="137140.95">17127 14005 0,'53'-17'31,"-17"17"-15,-1-18-1,0 18 1,-17-18-16</inkml:trace>
  <inkml:trace contextRef="#ctx0" brushRef="#br3" timeOffset="138927.32">17727 13652 0,'-18'18'47,"18"0"-31,0 52-16,0-34 15,0 105 16,-35 35 1,35-141-32,-17 1 15,17 17-15,0-18 0,0 35 16,0 1 0,0-36-1,0-17 1,0 70 15,-18-106 32,0-17-48,18 18-15,-17-54 16,-19-141 15,36 177-31,0 0 16,0-1-16,0 19 15,0-124 17,0 123-32,0 0 31,0 1-31,0-1 15,0 1 1,18-1 47,35 18-48,-35 0 1,17 0-16,18 70 31,-53-52-31,35 17 0,0 1 16,1 17-1,-19-36 1,1 1 0,-1-1-1,-17 1-15,18 0 16,17-18-1,-35 17 1,18 36-16,-18-35 16,18-18-1,-18 18-15,17-1 16,-17 19 0,36-1-1,-36 0 1,0 0 31,0-17-32,0 0-15,17-18 16,-17 17 15,-17 1-15,-1 17-1,0-35 1,1 18-16,-19-1 16,19-17-1,-1 18 1,0-18-16,1 0 47,-1 0-32,-17 0 17,0 0-17,17 0-15,0 0 0,1 0 16,-1 0 31</inkml:trace>
  <inkml:trace contextRef="#ctx0" brushRef="#br3" timeOffset="-213553.65">15734 14676 0,'0'0'16,"-371"511"109,354-493-125,-212 211 78,193-211-47,19-18-15,-1 17-1</inkml:trace>
  <inkml:trace contextRef="#ctx0" brushRef="#br3" timeOffset="-213094.52">14940 15240 0,'0'194'47,"35"-247"-47,-70-88 0,35 370 0,71-158 16,140 105 31,-140-158-47,-1 0 0,-17-18 15,89 0 32,-125-18-47,-17 0 0,0 1 16,0-36-1</inkml:trace>
  <inkml:trace contextRef="#ctx0" brushRef="#br3" timeOffset="-212437.78">16439 14587 0,'0'18'0,"0"17"0,36 18 15,-1-18 1,159 142 15,-141-142-31,353 106 47,-389-141-31,1 0-1,-18 18 32,18 0-31,-1 52-1,1-35 1,17 1 31</inkml:trace>
  <inkml:trace contextRef="#ctx0" brushRef="#br3" timeOffset="-211885.41">17462 15275 0,'0'0'0,"71"36"16,-18-1-16,18 53 16,-54-88-1,-17 18-15,0 17 94,0-17-78,-17-1-1,-1-17-15,-17 18 16</inkml:trace>
  <inkml:trace contextRef="#ctx0" brushRef="#br3" timeOffset="-210864.53">13847 16334 0,'35'-53'16,"18"0"-16,-36 17 0,54 1 15,88-124 32,-124 142-47,-17 17 16,-1 0-16,-17-18 0,36 18 47</inkml:trace>
  <inkml:trace contextRef="#ctx0" brushRef="#br3" timeOffset="-208710.33">14764 16034 0,'0'17'94,"0"19"-79,0-19 1,0 195 31,0-177-47,0 1 15,-18 158 48,18-159-47,0-18-1,0 1 1</inkml:trace>
  <inkml:trace contextRef="#ctx0" brushRef="#br3" timeOffset="-206254.4">15081 16122 0,'0'-18'125,"18"54"-109,35 87 0,-53-105-1,35-1-15,-35 19 16,88 52 15,-52-53-31,-1 18 16,-18-18-1,72 53 1,-72-88 0,19 36-16,-19-19 15,1 19 1</inkml:trace>
  <inkml:trace contextRef="#ctx0" brushRef="#br3" timeOffset="-205185.86">15558 16175 0,'0'-18'78,"17"18"-62,1 0-16,-1 18 16,213 70 30,-160-70-46,-52-18 16,17 35 0,-17-35-16,-1 18 15,19-1-15,211 89 63,-230-106-63,36 0 15,18 53 48</inkml:trace>
  <inkml:trace contextRef="#ctx0" brushRef="#br3" timeOffset="-203892.62">12823 17251 0,'0'-18'47,"53"-52"-47,-35 52 16,35-53-1,-53 36-15,71 0 16,17-53 15,-53 35-15,0 35-1,-17-17 1,0 17 0,-1 1-1,1-1-15,35 18 16</inkml:trace>
  <inkml:trace contextRef="#ctx0" brushRef="#br3" timeOffset="-203474.9">13600 16704 0,'0'0'0,"0"53"15,0-18 1,17 1-1,-17 140 17,35-70-17,-35-89-15,0 1 32,0 0-1,18-18-16,17 35 17</inkml:trace>
  <inkml:trace contextRef="#ctx0" brushRef="#br3" timeOffset="-202630.81">14288 17110 0,'17'0'78,"1"0"-78,-1-18 15,1 0-15,0-17 16,-1 18-16,1-19 16,17 1-1,-17 17 1,0 18 93,-18 18-93,0 0-1,0 17-15,17 0 16,18 230 31,-35-212-31,18-36-1</inkml:trace>
  <inkml:trace contextRef="#ctx0" brushRef="#br3" timeOffset="-202111.91">15275 17092 0,'18'0'31,"-18"18"1,0-1-17,-18 72 32,18-54-47,-17 53 31,17-70-15</inkml:trace>
  <inkml:trace contextRef="#ctx0" brushRef="#br3" timeOffset="-201702.46">15381 17022 0,'18'0'16,"17"52"-1,-17-34 1,-1-18-16,1 18 15,0 17 1,-18-17-16,35-1 0,-35 1 16,18-18-1,-18 18-15,17-18 16,-17 35 0,18 0-16,-1-17 15,1 35 1,17-18-16,-17 0 15,17 0-15,1 1 16,-1-19 0,-18-17-16,1 0 15,0 0 1</inkml:trace>
  <inkml:trace contextRef="#ctx0" brushRef="#br3" timeOffset="-200708.61">16316 16916 0,'0'17'78,"0"19"-78,0-19 15,0 19-15,-18-1 16,18-18-16,0 1 16,0 0-16,-17 17 47,17-17 15,0-36-31,0-17-15,17-18-16,1 18 16,0-1-16,-18 1 15,53-36 32,-36 89 16,1 35-48,-18-35 1,17-1-16,125 124 62,-125-123-62</inkml:trace>
  <inkml:trace contextRef="#ctx0" brushRef="#br3" timeOffset="-174130.59">31044 13388 0,'0'-18'16,"0"1"0,-17-1 15,-18 0-31,-18 1 16,-371-19 30,266 1-30,-971-18 31,1023 53-47,0 0 16,18 0-16,35 0 31,35 0-16,1 18-15,17 0 16,-18 17-16,18-18 16,-18 1-1,18 0 1,-17 17-16,-1 36 0,-17 17 31,35-71-31,0 36 16,-18-35-16,18 35 15,-70 141 32,70-159-47,0 18 0,0-18 16,0 54 0,0-54-16,0 35 15,0-34 1,35-1-16,18 53 15,0-53 1,-36 18-16,1-35 16,35 17-16,88 53 15,-88-52 1,-18-36-16,-17 17 16,17 1-16,53 17 15,-70-17 1,17 0-16,265 87 62,-141-69-46,-106-19-16,0-17 16,35 0-16,-35 0 15,17 0-15,71 0 16,-88 0-1,212-17 32,-212-36-47,-36 53 16,54-53-16,-18 0 16,70-159 15,-87 159-16,-19 18 1,-17 0-16,53-106 47,-53 123-47,0 0 16,18 1-16,-18-1 31,0 0-31,0 1 0,0-18 15,0-1 1,0 1 0,0 0-16,0 17 31,0 0-31,0 1 16,0-1-1,0 1 1,-35-54 15,17 71-15,0 0-1,-17-18-15,0 1 16,17 17 0,-35-36 30,36 19-46,-107-54 32,71 54-17,-529-213 32,459 195-31,-1 0-16,-17-1 15,-18 1 1,18 18-16,-18-1 16,-17 0-16,-706-52 47,812 70-32,52 0-15,-17 0 16,-1 0-16</inkml:trace>
  <inkml:trace contextRef="#ctx0" brushRef="#br3" timeOffset="-141805.37">14834 12700 0,'0'18'16,"0"-1"-1,0 36 1,0 0-16,0-18 16,0 71-16,0 159 31,0-177-31,0 0 15,-17-35-15,17-18 16,0 212 31,0-194-47,-18 53 31,0-53-31,18 0 16,0-35-16,-17 17 15,17 35 1,0-17 15,-18-17-31,0-36 16,18 17 0,-17 1-16,17 0 15,0 17 1,0-18-1,0 1 17,0 17-17,17 18 17,19-17-17,17-19-15,-18 18 16,53 18-1,-35-35-15,18-18 16,34 18 0,-34-18-1,211 53 32,-211-53-31,-1 0-16,1 0 15,193 0 17,-175 0-32,16 0 15,-16 0-15,422 0 47,-440 0-31,-1 0-16,-17 0 15,71 17 1,-54-17 0,-17 0-16,71 18 15,-36-1-15,53 36 47,-88-35-47,211 17 47,-246-35-47,106 0 47,-71 0-16,-36 0-31,124 0 63,-105 0-48,34 0-15,1 0 16,-54 0-16,1 0 16,0 0-1,17 0 32,-18 0-47,19 0 31,-19 0 63,1 0-78,17-53-16,1 0 15,16-52 1,37-1 0,-54 35-16,53-87 31,-53 52-31,54-141 31,-72 176-31,1-17 16,0 17-16,-18-52 15,0 70 1,0-18-16,0 1 16,0 17-1,0 0-15,0 0 0,-36-17 31,-70-71 16,106 123-47,-35 18 32,-18-53-1,36 53-31,-19 0 15,19-35-15,-177-18 47,141 53-31,0 0-16,18 0 16,-18 0-1,-36 0-15,19 0 0,17 0 16,0 0-1,0 0-15,0 0 16,-88 0 0,71 0-1,-107-18 32,124 18-47,-35 0 16,17 0-16,36 0 15,-35-18 1,-36 1-16,-758-107 47,740 107-31,36 17-16,-106 0 31,141 0-16,18-18-15,-18 18 16,-18 0 0,-17-35-1,35 35 1,-17 0 0,34 0-16,-17 0 15,18 0-15,-36-18 31,36 18-31,18 0 0,-89 0 47,88 0-31,-17 0 0,17 0-1,-17 0 1,-36 0 15,36 0-15,0 18-1,17 17 17,-52 18-1,34-35-16,19-1 17,-1 1 30,0-18-46,1 18 15</inkml:trace>
  <inkml:trace contextRef="#ctx0" brushRef="#br3" timeOffset="-130596.45">5574 12065 0,'35'0'47,"-17"0"-31,-1 0-16,19 0 15,-19 0 1,213 18 15,-160-18-15,742 0 46,-54 0-31,-564 0-31,-17 0 16,-1 0-16,-35 0 16,-53 0-1,-17 0-15,-1 0 0,-52 0 16,17 0 359,0 0-375,1 0 16,52 0-1,-35 0-15,0 0 16,53 0-1,-1 0 17,-87 0-32,0 0 15,-54 0 126,-34 0-125,17 0-1,-141 0 1,88 0-16,-35 0 0,0 0 15,-35 0 1,-124 0 0,159-18-16,-1 18 15,19 0-15,-1 0 16,1 0-16,35 0 16,-36 0-16,36 0 15,18-18-15,-19 1 16,19 17-16,-159-18 47,158 18-47,-282 0 47,300 0-32,36 0-15,-36 0 31,17 0-31,1 0 16,-18 0-16,18 0 16,0 0-1,-1 0-15,1 0 16,-18 0-16,0 0 16,18 0-16,-230 0 46,195 0-46,35 0 0,17 0 16,-17 0-16,52 0 125,54-18-109,-1 1-16,-34 17 15,34 0-15,36 0 16,0 0-16,17 0 16,-17 0-16,-18 0 15,1 0-15,263 0 47,-263 0-47,34 0 16,-17 0-16,17 0 15,495 0 17,-495 0-32,-35 0 15,18 0 1,106 0-1,-159 0 1,17 0-16,-17 0 16,124 0 15,-71 0-31,-18 0 0,35 0 16,-17 0-16,18 0 15,-1 0-15,-35 0 16,18 0-16,-35 0 15,17 0 17,-71 0-17,1 0 17,-36 0 46,-34 0-63,-1 0-15,17 0 16,-34 0-16,-18 0 16,-54 0-16,-34 0 15,17 0-15,-264 0 16,211 0-1,-17 0-15,17 0 16,-352 0 0,370 0-1,35 0-15,36 0 0,-1 0 16,36 0-16,-53 0 31,123 0-15,1 0 124,-36 0-140,-18 0 16,18 0-16,-70 0 31,52 0-31,1 0 16,-177 0 15,211 0-31,19 0 0,-1 0 31</inkml:trace>
  <inkml:trace contextRef="#ctx0" brushRef="#br3" timeOffset="-110483.05">26423 1199 0,'0'18'16,"0"17"234,-18 1-235,1-19 1,17 36-16,-71 124 47,54-107-47,-89 530 62,88-494-46,-52 141 46,70-194-46,-18-18-16,-17 141 62,35-158-46,0 17 31,0-17 78,0 17-109,0-17-1,0-1 1,0 1-16,0 0 15,0-1 1,0 19 15,0-19-31,0 18 16,282 89 31,-194-106-32,88 34 17,-87 1-17,246 18 32,-247-53-47,0 17 0,18-18 16,123 36-1,-105 0 1,-1-17-16,1-1 0,-1 0 16,706 142 31,-705-142-32,17-18-15,564 36 63,-616-53-63,404 0 62,-457 0-62,-19 0 16,107-17 31,-89 17-47,0-36 15,212-69 32,-211 69-47,-19 19 31,1-1-15,0 0 0,-1 1-1,1-1 1,-18 1-16,17-1 16,1-123 30,-18 105-46,0 1 16,0-18-16,0-141 31,0 141-15,0-211 31,0 193-32,0-17-15,18 35 0,17-176 63,-35 194-63,0-1 0,0-17 16,18-176 30,-18 194-46,0 17 16,0-105 15,0 105-15,0 0-16,0 1 31,0-1-31,0-17 47,-18 17-47,-53-52 63,1 34-63,35 36 15,-89-53 16,54 36-31,-1 17 0,-17-35 16,35 17-16,-441-35 47,406 53-31,-530-71 46,548 71-62,17 0 16,-282-53 15,264 53-15,1 0-16,-1 0 15,-458 0 32,423 0-47,0 0 16,-440-17 46,457 17-62,36 0 16,-105-18 15,70 18-15,52 0-16,1 0 15,-71-35 17,88 35-17,1 0-15,-1 0 16,-17 0-16,0 0 31,17 0-31,-53 0 47</inkml:trace>
  <inkml:trace contextRef="#ctx0" brushRef="#br3" timeOffset="-98609.7">26899 1535 0,'0'35'78,"0"18"-62,0 0-1,0-18 17,0 0-32,36 124 62,-36-141-62,0 123 63,0-124-63,0 1 15,0 0 1,0-1-1,17 54 32,-17-54-31,0 1-16,0 17 16,0 1 15,0-19-16,0 19 17,0-19-1,0 1 16,0 0-16,0 34 0,0-34-31,18-18 141,0 0-94,-18-35-32,0 0-15,0-36 32,0 36-32,35-71 47,-35 88-32,0-17 1,17 17 15,1 1-31,-18-1 47,18-17-47,-1-1 31,19 19-15,-19-18-1,1-1 1,0 1 15,-1 17 1,18-17-17,-17 0 1,0 35 15,-1-18-15,19 1-1,-19 17 1,19 0-16,-36-36 31,17 36-15,1 0 15,-1-17 16</inkml:trace>
  <inkml:trace contextRef="#ctx0" brushRef="#br3" timeOffset="-95193.69">28822 2134 0,'-18'0'156,"-17"0"-124,17 0-17,-17 0 1,17 0-1,-34 0 32,34 0-47,0 0 16,1 0 15,-1 0 0,-17 18-31,17 0 63,-17 17-32,17-35-31,18 17 31,-17 1-15,-1-18-16,18 18 16,-18 17-1,1-35 1,-19 18 31,19 17-16,-1 0-15,18-17-1,0 0 1,-18-18 15,18 17-31,0 1 31,0-1-31,0 1 16,0 0 0,0-1-1,0 19 32,0-19-31,0 1 31,0 17-16,0 0 0,0 1 32,0-19 15,0 1-63,18 0 1,0-18 15,-1 17-31,1-17 0,0 18 63,-1 0-48,71-1 32,-70-17-31,0 0 0,17 0-1,-17 0 1,-1 0-1,1 0 1,0-17-16,52-54 63,-52 53-63,-1 1 0,1 17 15,17-36 32,-17 19-47,-18-18 16,35-1 15,-35 1-31,18-53 47,-1 70-47,-17 1 15,0-1 1,0-17-16,0-1 16,0 19-1,18-1 1,0-17-16,-18-1 31,0 19-31,0-1 16,0 1-1,0-1 1,0 0-16,0 1 16,0-19-1,-18 1 17,0 0-17,1 35-15,17-18 47,-18 18-31,1 0 15,-1 0-15,0-17-1,-17 17 1,17 0-1,1 0-15,-19 0 47,1 0-15,18 35-17,-36 35 16,17-34-15,19-36 0,17 17-1,-18 19 17,18-19-32,-18 1 15,18-1-15,-35 36 47,18-35-31,17 0-16,-18-1 31,18 19-31,-18-19 16,18 1-16,-17 35 31,-1-18-31,18-17 15,-18-1-15,1 107 47,17-89-47,-18-17 63,18-1-16</inkml:trace>
  <inkml:trace contextRef="#ctx0" brushRef="#br3" timeOffset="-28428.15">26635 2981 0,'0'18'46,"-36"35"-46,1-18 16,0 0-16,-971 653 63,689-512-63,-53 36 0,-18 0 15,-1694 899 16,1624-882-15,-89 53 0,-1799 812 15,1799-847-31,35-18 16,54-35-16,-777 441 31,953-494-31,35-35 15,53 0-15,-282 141 63,458-229-63,-17 17 0,-71 53 31,88-70-31,-17 0 16,0 34-1,-1-16-15,-158 246 32,141-229-17,-176 441 32,176-406-47,0 0 16,-423 371 31,388-406-47,0 0 15,-600 88 32,547-141-47,0 0 16,-1 0-16,-422 0 62,493 0-62,19 0 16,-248 17 31,211-17-47,37 0 15,-178-141 32,195 53-31,35 0-16,-18-194 62,1 246-62,17 19 16,-18-36-16,-35 17 47,53 19-31,-35-1-16,-177 1 46,142 17-46,-1 0 16,-35 0-16,-158 0 31,211 0-15,-18 0-16,1 17 0,-283 177 47,300-141-32,0-35-15,-18 35 16,19-18-16,-72 36 47,89-36-47,17-18 16,1 19 30,-1-36-14,0 35-1,1-17 16,-19-1-47,19 1 15,-1-18 17,18 18-17,-18-1 17</inkml:trace>
  <inkml:trace contextRef="#ctx0" brushRef="#br3" timeOffset="-26158.97">8978 10619 0,'0'105'78,"0"-175"-78,0 35 0,0 176 0,0-88 0,0 88 32,0-124-17,35-17 110,-17 0-109,0 0-16,52 0 16,-52-17-16,17-1 0,-17 18 31,17 0-31,-17 0 47,-1 0 171,19-18-202,-1 18 0,-17 0-16,17 0 15,-17 0 1,-1 0-16,18-17 62,-35-1 110,-17 1-156,-1 17 0,18-36-1,-17 36-15,17-17 31,-18 17-15,0-18 0,1 0 46,17 1-62,-18-19 63,0 36-32,1 0-15,-1-17 30,0-1-30,1 18 31,-1 0-31,1-17 30,-1 17-30,0 0 15,-17-18-15,17 18 15,1 0-15,-1 0-1,0 0 17</inkml:trace>
  <inkml:trace contextRef="#ctx0" brushRef="#br3" timeOffset="-17900.37">9066 10689 0,'0'-17'47,"0"34"31,0 36-63,0-18-15,0 18 32,0 35-1,0-70-15,36-18 202,-36-18-186,35-34-32,-35 34 15,0-17 1,53-18 31,-53 35-47,0 0 125,0 1-110,0-1 1,0 1 93,0-1-62,-18 18 203,1 0-203,-1 0 47,18 18-63,0 34-15,0-34-16,0 0 203,0-1-188,0 19 1,0-1 140,0-17-140,18-1 0,-18 18 15,17-35 109,1 0-124,0 0 0,34 0 15,-34 0-15,0 0 30,-18-17-30,17 17 31,1 0-31,0-18-1,-1 18 1,1 0-1,-18-17 1,18 17-16,-18-36 31,17 36 1,-17-17-1,0-19 141,-35 36-16,35 18-125,0 0 0,0-1 16,0 1-31,-18 0 15,18-1-15,-17-17 78,-1 0-63,-17 0-31,35-53 47,-18 71 46,0-18-77,18 18 0,-35-1-16,18 1 15,-1-53 235,36-36-234,-18 18-16,52-35 31,-52 70-31,18 1 0,-18 52 110,0-17-95,0-1-15,0 18 16,-35 36-1,17-53 1,-17 17-16,17-17 16,1 17 31,17-18 31,17-17-16,1 0-46,17 0-1,-17 0 1,-1 0 0,1 0-16,0-35 15,-1 35-15,1-17 32,17 17 108,-35-18 16,0 0-124,0 1-17,0-1-15,-17 18 32,-1 0 108,0 0-124,18-18-1,-17 18 17,17-17-32,-18 17 31,0 0 31,1-18 17,-1 18-48,1-35-31,-1 35 47,0-18-32,1 18 188,-1-17-187,0 17 62,1-18-47,-1 18-15,0-18 15,1 1-15,-1-1-16,18 36 312,0-1-312,0 1 16,0 0 0,0 17-1,-18-18 1,1 1 62,17 0-31,0-1-31,0 1 15,0 17-31,0-17 15,0 35 1,0-36 0,0 1 31,0 0 593,0-36-624,0-35-1,0 36 1,0-1 0,0-35 15,0 18-31</inkml:trace>
  <inkml:trace contextRef="#ctx0" brushRef="#br3" timeOffset="-2269.42">26599 3016 0,'0'-17'125,"18"-19"-62,0 19-16,-18-1 62,0 0-78,17-17-31,-17 18 16,0-1 15,0 0-15,0 1-16,0-1 15,18 0 17,0 18-17,-18-17 1,0-1 15,0 36 266,0 17-297,0-17 31,0 17-15,0 0 0,0 36 15,0-36-16,0-17-15,0 35 47,0-18-47,-18 0 47,18-70 125,0 0-156,0 17-1,0 0 1,0 1 0,0-1-16,0-35 46,0 35-30,0-17 0,0 18 15,0-1-15,0 0-1,0 1 1,0-1 31,0-17 15,35 17-31,-17 0-15,-18 1 0,18-1-16,-1 18 31,18-35-31</inkml:trace>
  <inkml:trace contextRef="#ctx0" brushRef="#br3" timeOffset="2452.12">28875 2134 0,'0'-17'156,"-18"17"-156,-35 0 16,-35 0 15,53 0-31,17 0 16,-70 0 46,70 0-62,1 53 47,-1-53-47,18 17 16,0 1 0,-35-1-1,35 1 1,0 17-1,-18-35 1,18 36 15,-17-36-31,-1 35 16,0-17 0,1 17 15,-1-17-31,18-1 0,-18 1 15,-17 35 48,35-36 15,0 1-62,0 0-16,0 35 62,0-18-62,0 0 16,0-17-1,0-1 1,18 1 15,-18 0-15,17-1 0,1-17-1,17 18 1,-17 0-1,0-18 1,-1 0 0,1 0-16,-1 0 15,54 0 1,-53 0 0,-1 0-16,1 0 15,0 0 16,-1 0 1,1 0-32,17 0 31,-17-36-15,-1 19-1,1-1 16,17 0-15,-35 1-16,0-1 16,36-35 15,-36 36-15,35-72 15,-35 1 16,0 71-47,0-1 15,0 0-15,0-17 16,0 17 0,0 1-1,0-1 16,0 0-15,0-17 15,0 0 47,0 17-62,0 1-16,0-1 31,17 0-31,-17 1 16,18-19 0,-18 19 15,0-19-16,0 1 1,0 18 0,0-1-1,-18 18 220,1 0-204</inkml:trace>
  <inkml:trace contextRef="#ctx0" brushRef="#br3" timeOffset="159271.75">28663 2558 0,'-17'0'140,"-19"35"-124,19 0-16,17-17 15,0 35-15,0 123 47,0-123-47,0-35 16,0-1-16,0 54 16,17-36-1,142 318 48,-141-318-63,140 389 62,-158-389-46,18-18-16,-18 1 15,106 211 32,-71-158-47,0-53 0,1 17 16,175 88 31,-211-105-32,124 88 32,-124-89-31,18 1-16,-36 17 94,0-35-94,-17 36 15,-18-1-15,-53-17 16,36-1-16,17-17 16,-18 18-1,-52-1-15,-318 19 31,335-19-15,-18-17-16,36 0 16,-88 0-1,141 0 1,-18 0-16,17 0 16,-69 0-1,87 0-15,-17 0 16,-212 0 15,106 0 0,88 0-15,-18 0-16,-370 0 47,353 0-47,-18 0 0,18 0 15,-230 18 32,248 0-31,-1 17-16,54-35 16,-142 88 30,124-70-46,-1-1 0,36 19 16,-53-19 31,53 1 0,0 17-32,0 18 1,0-18-16,18 107 31,-18-72-15,0-17-16,0 35 16,0 53-1,0 0 1,0-70-16,0-18 15,0 0-15,53 53 32,-18-71-17,-35-17-15,18-1 0,0-17 16,17 36 0,53 52 15,-70-53-31,-1-17 15,1-18-15,88 53 32,-89-53-32,142 70 62,-141-70-62,-1 0 31,1 0-15,0 0-16,-1 0 31,1 0 1,0 0-32,-1 0 0,36 0 31,-35 0-31,70 0 31,-70 0-15,-1 18-1</inkml:trace>
  <inkml:trace contextRef="#ctx0" brushRef="#br3" timeOffset="159999.39">26741 6262 0,'105'194'78,"-246"-388"-78,177 194 0,69 211 16,-87-211-16,-18 18 15,0 0 1,0 70 0,0-53-1,-141 106 32,123-141-31,-17 0-1</inkml:trace>
  <inkml:trace contextRef="#ctx0" brushRef="#br3" timeOffset="202431.16">9049 10742 0,'17'18'47,"-17"-1"-32,0 1 1,0 35 31,0-35-47,0-1 218,-17-52-202,-1 17-16,18 1 0,-35-54 31,35 53-15,0 54 203,0-19-204,0 1-15,17-18 16,-17 35-16,0-17 16,0 0-1,18-1-15,-18-52 110,18 35-110,-18-35 15,17 35-15,-17-18 16,18-35 15,0 18-15,-1 35-16,1-18 15,0-17 1,-18 53 140,0-1-140,0 1-16,0 17 15,0-17 1,0-1-16,0 1 16,-18 35 31,0-53-47,18 18 31,0-1 0</inkml:trace>
  <inkml:trace contextRef="#ctx0" brushRef="#br3" timeOffset="207459.59">26652 6279 0,'18'0'0,"17"0"16,-35-17 15,18 17-16,0 0 17,-1 0-17,18 0 1,1 0 15,-19 0-31,1 0 16,0 17 15,-1-17 78,19 0-93,-19 18 15,-17 0-15,36-18-16,-19 35 31,1-17-15,-18-1 15,17 1-15,-17 0 77,-17 17-77,-18-18 0,17-17-16,-17 18 15,-54 17 32,36 1-47,36-36 31,-1 17-15,1-17-16,-1 18 16,0-18-1,-17 18 17,17-1-32,1 1 15,-1-18 266,18-18-265,0 1 0,18-1-1,-18-17-15,0 17 16,70-88 31,-70 89-47,18 17 15,-18-71-15,35-35 47,-35 89-31,0-1 125,18 0-141,-1-17 31,1 17-16,-18 36 79,18 17-94,-18 53 16,0-52-16,0 34 15,0 36 1,0-71-16,0 71 63,0-88-48,0 17 1,-18-17-1,18-36 79,0 1-78,0-36-16,0 35 15,0-17 1,0 17-16,0 0 16,0 1 15,0-1-15,18 0 15,-18 1-31,0-1 109,0 1-109,-18-1 16,-17-17-16,17 17 15,18-17 1,-17 17 0,-1 0-16,53 18 187,0 0-171,-17 0-1,70 0 32,-70 18-31,0 0 15,17-18-15,-17 0-1,-1 17 1,1-17 15,-18 18-15,0 0 78,-18 17-79,-17-17 1,0-1 0,17 1-16,0-1 15,1-17 1,-54 71 15,36-53-31,0 35 63,-1-53-32,19 0-16</inkml:trace>
  <inkml:trace contextRef="#ctx0" brushRef="#br3" timeOffset="-21512.07">11642 14640 0,'0'-35'15,"-53"0"16,17 35-15,-16-18-16,16 18 16,-105 0-1,53 0-15,53 0 16,-36 0-16,-35 0 16,-652 0 30,670 0-30,17 0-16,-211 35 47,264-35-31,-17 36-16,-353 122 62,353-140-62,-18 0 0,-300 87 47,159 19-16,123-53-31,36-19 16,-36 160 31,54 17-16,17-193-31,0-1 0,0 0 16,0 142 30,0-160-46,17 19 0,1-19 16,17 18-16,-17-35 16,0 36-1,17-1-15,0-17 0,1 17 16,-19 0 0,18-17-16,107 52 15,-107-52 1,53 17-16,0 18 0,0-17 15,89 52 1,-71-35-16,-53-36 16,158 54 15,-193-71-15,-18 17-16,17-17 15,36 0 1,-17 0-16,-1 0 15,0 18-15,18-18 16,229 0 15,-176 0-31,335-18 63,-370 1-63,105-36 15,-105 18 1,17-18-16,0 0 16,-17 0-16,-1 35 15,-17-17-15,71-18 16,-71 0 0,-36 53-16,54-35 15,-18 17-15,0-17 16,176-53 15,-194 70-15,0-17-16,1 0 0,-1-1 15,53-158 32,-88 159-47,0 0 0,0-1 16,0-105 31,0 106-47,-388-388 62,318 334-62,-371-122 47,282 193-31,106 1-16,-124-1 31,125 0-15,-1 18-1,-106-17 16,71-1-31,35 18 0,0 0 16,0 0 0,-212-35 15,195 17-31,35 18 16,17 0-16,0 0 15,-70 0 16,70 0-15,-17 0-16,0 18 16,-53 17 15,-18 18-15,53-18-16,18-35 15,-18 53-15,-106 35 47,124-70-47,17-18 16,0 0-16,-34 18 15,-1-1 17,17 1-17,1-1-15,-71-17 31,71 0-31,0 0 16,-89 36 31,107-36-47,-1 17 0,-70 36 62,88-35-46,-36 17-16,1 36 31,0-54-31,35 1 16,-18 0-16,18-1 16,-70 89 15,34-71-31,19-35 15,-1 18-15,18 0 16,0 17 0,0-17-1,0 17-15,0 18 16,35 211 31,-17-246-47,-18 0 15,35 17-15,36 106 47,-71-123-47,18-1 16,-18 19-16,105 69 47,-69-69-47,-19-36 15,19 35 1,-19-35 0,1 35-1,35-35 1,-18 18 0,0-18-16,18 0 15,18 0-15,70 0 16,-88 0-16,35 0 15,-35 0-15,211 35 47,-158-35-31,-17 18-16,16-18 16,319 0 30,-354 0-46,-17 0 0,0 0 16,247 0 31,-282 0-47,17 0 16,106 0 15,-106 0-31,1 0 15,16-18-15,-34 18 16,194-35 15,-177 35-31,0 0 16,-17 0-16,0 0 16,52 0 15,-17-18-31,-18-17 15,1 35 17,-19-35-32,36-18 15,18 18 1,-36-36 0,-35 53-16,35 1 15,1-19-15,-1-34 31,35-1 16,-52 71-47,0 0 16,-1-35-16,1 17 31,-18 1-15,0-18-1,0-36 1,0 36-16,0-1 16,0-87-1,-35 70 1,17-18-16,0 19 0,1-19 16,-36-17-1,53 53 1,-18-18-16,-35-89 31,53 107-15,-88-141 31,70 141-32,1 17-15,-1 18 0,-211-88 63,194 70-48,-71 0 1,53 1 0,-318-1 30,318 18-30,-17 0-16,-89 0 47,106 0-31,36 0-1,-19 0 1,1 18-1,17-18-15,1 35 0,-18-35 16,17 18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2T13:38:07.98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1993 935 0,'0'-18'16,"-17"18"15,-1-17-31,0 17 16,1 0-1,-19 0 17,19 0-32,-1 0 15,-17 0 1,17 0-1,1 0 1,-1 0-16,0 0 16,-52 35 31,70-18-47,-18-17 0,0 53 31,-34 0-16,16 53 32,36-71-47,0 1 0,0-19 16,0 1-16,0 105 47,0-87-47,0-19 15,0 1-15,18 88 47,0-88-31,-1-18 0,1 17 15,-1-17-16,1 0 17,17 0-32,-17 0 15,0 0 1,-1 0 0,36-35 30,-35 0-30,-1 17 31,-17 0-31,-17-35 30,-1 36-30,1-1 0,-19 18-1,19-18 1,-19 18 0,19 0 46</inkml:trace>
  <inkml:trace contextRef="#ctx0" brushRef="#br0" timeOffset="1100.79">2575 1076 0,'0'-18'16,"-35"18"15,0 36-31,17-19 0,-17 19 16,-18-19-16,0 18 15,35-17 1,-35 35-16,36-35 16,-1-1-16,18 1 0,-18 0 15,18 17 1,0-18 0,0 1-16,0 0 15,0 35 16,0-36-31,53 36 47,-53-35-47,18-18 0,141 53 63,-124-53-63,0 0 15,106-35 32,-141-1-47,18 36 0,-18-35 16,18-141 31,-18 158-47,0 0 15,0 1 1,-18-54 15,0 53 1,-52 1-1,35 17-16,17 0 1,0 0-16,-17 0 47</inkml:trace>
  <inkml:trace contextRef="#ctx0" brushRef="#br0" timeOffset="2205.51">3122 1217 0,'-18'0'63,"1"0"-48,-18 35 1,-1-35-16,36 18 16,-17 0-16,-19 17 0,19 35 46,17 54-14,0-89-32,35 18 0,-35-35 15,35-18-15,-17 35 16,52 18 0,-52-53 15,17 18-16,-17-18 17,17 0-17,-17 0 17,0-18-17,-1 0-15,-17-17 16,18 17-16,17-34 31,-35 34-31,18-17 0,-1 17 31,-17-17-31,0 17 16,0 0-16,0 1 31,0-36-31,0 35 0,-17 1 31,-1-1-15,0 18 0,18-35-1,-17 35-15,-1 0 16,18-18-16,-123-17 62,105 35-46,0 0 0</inkml:trace>
  <inkml:trace contextRef="#ctx0" brushRef="#br0" timeOffset="3322.76">4004 1341 0,'-18'0'47,"-35"0"-31,36 0-1,-36 0-15,-88 52 63,123-34-63,18 0 0,-35-1 15,17 19 17,18-19-32,-35 107 62,35-89-62,0-17 16,18 70 31,-18-70-47,17 17 0,1-18 15,70 36 32,-70-53-47,17 36 16,0-36 15,-17 0-31,0 0 16,-18-18-1,0 0 1,35-52-16,-35 52 16,0-17-1,0-18 16,0 35-15,-35 1 47,17 17-63,0 0 46</inkml:trace>
  <inkml:trace contextRef="#ctx0" brushRef="#br0" timeOffset="4156.87">4357 1182 0,'0'17'31,"0"1"-15,-18 17-1,1 18 1,-1 106 31,18-124-47,-18 18 15,18-17-15,0 52 32,-17-53-32,17 124 62,0-124-46,17-35 15,1 0-15,88 0 30,-89 0-46,1 0 0,0 0 16,17 0 0,71 0 15,-71 0-31,-17 0 16,-1 0-1,1 0 48</inkml:trace>
  <inkml:trace contextRef="#ctx0" brushRef="#br0" timeOffset="4901.63">4904 1358 0,'0'18'47,"0"35"-32,0 0 1,0 0-16,0-18 16,0 0-16,0 18 15,0 71 32,0-54-31,53-52 15,-53-1-31,17-17 16,36 18 15,-35-18-31,-1 0 15,19 0-15,-1 0 16,18 0 0,-18 0-1,-17 0 1,-1 0-16</inkml:trace>
  <inkml:trace contextRef="#ctx0" brushRef="#br0" timeOffset="5403.49">4886 1605 0,'18'0'15,"-1"0"32,1 0-16,0 0-15,17 0 0,0 0-1,18 0 16,-18-17-31,-35-1 16,18 18 15</inkml:trace>
  <inkml:trace contextRef="#ctx0" brushRef="#br0" timeOffset="6020.17">4921 1393 0,'18'0'47,"35"0"-31,-18 0-16,124 0 31,-124 0-16,0 0 1,18 0 0,-35 0-1,0 0 32,-18 18-31</inkml:trace>
  <inkml:trace contextRef="#ctx0" brushRef="#br0" timeOffset="7619.78">1235 2170 0,'53'0'78,"52"0"-62,37 0-16,16 0 16,1289 0 30,-1095 17-46,-52 1 0,18 35 16,334 70 15,-440-105-31,-18 0 16,-70-18-16,-1 0 16,-17 0-16,0 0 15,194 0 16,-283 0-31</inkml:trace>
  <inkml:trace contextRef="#ctx0" brushRef="#br0" timeOffset="54342.97">1005 3669 0,'0'-18'31,"0"1"-31,18-19 16,0 36-16,-1-88 31,1 70-31,-18-17 16,53-18-16,106-158 62,-159 228 79,0 36-126,0 0 1,0 18 0,0-18-16,0-1 15,0 37-15,0 52 63,0-124-63,0 19 15</inkml:trace>
  <inkml:trace contextRef="#ctx0" brushRef="#br0" timeOffset="56127.8">1094 2910 0,'-71'0'15,"36"36"1,-1-36-1,1 17-15,18-17 16,-19 18-16,-193 88 47,194-106-31,17 17-16,18 1 15,-53 17 16,36 89 1,17-89-32,0 318 62,0-300-62,0-18 0,0 18 47,35-35-31,-18 17-1,1 0 1,0-17-16,17 17 16,-35-17-1,18-1 1,-1 1-16,1-18 15,17 18 1,-17-1-16,35 1 16,0 17-1,0-17-15,-36 0 16,71-18 0,-52 17-1,-19-17-15,1 35 16,0-35-16,17 0 31,18 0-31,-53-17 16,17 17-1,1-35 1,-18-1-16,18 19 16,-1-19-16,1 19 15,53-107 16,-54 71-15,-17 18-16,18-36 16,-1 54-1,54-142 17,-71 106-32,35-17 15,36-124 16,-71 158-31,0 1 16,0-18-16,0 0 31,0 18-31,0 17 16,0-17 0,0 17-1,0-17 1,-18-18 15,1 18-31,-1 35 16,-70-35-1,52 17 1,-158 0 31,142 18-47,34 0 15,-88 0 32,88 0-31,-35 0-16,36 18 16,-107 88 30,107-89-30</inkml:trace>
  <inkml:trace contextRef="#ctx0" brushRef="#br0" timeOffset="58063.51">2469 3263 0,'-17'-35'125,"-36"35"-125,0-18 16,-18 18-16,-17 0 15,-18 0 1,1 0-16,16 0 16,-16 0-16,34 0 15,0 0-15,19 36 32,52-19-17,0 1 1,88 158 15,-53-141-15,36 1-16,-19-19 15,142 107 32,-176-106-47,0-1 0,-1-17 16,54 88 31,-53-52-32,-1-36-15,18 70 47,-35-52-31,0 17 31,-17 0-32,-36-35-15,18 0 16,-36 0-16,18 0 16,-35 0-1,53 0-15,-18 0 63,35 0-32,18-17-15</inkml:trace>
  <inkml:trace contextRef="#ctx0" brushRef="#br0" timeOffset="59064.62">2752 3351 0,'0'18'0,"0"35"15,0 141 16,0-123-31,0 87 63,0-140-63,0 17 16,0-17-1,0-1 16,0 1 1,0 17-17,35-35 1,0 0 0,53 0-1,-35 0-15,0 0 16,-17 0-16,-1-17 15,-18 17 1,1-18 15,-18 0 1</inkml:trace>
  <inkml:trace contextRef="#ctx0" brushRef="#br0" timeOffset="59451.62">2805 3739 0,'35'-17'78,"-35"-1"-63,35 1 1,0-19 15</inkml:trace>
  <inkml:trace contextRef="#ctx0" brushRef="#br0" timeOffset="60221.8">2752 3281 0,'0'17'63,"35"-17"-48,18 0-15,-18 0 16,0 0-16,142 36 47,-160-36-32</inkml:trace>
  <inkml:trace contextRef="#ctx0" brushRef="#br0" timeOffset="61655.75">3563 3281 0,'0'0'0,"-53"0"16,35 0-16,-105 176 62,88-105-62,17-54 16,18 1-16,0 88 47,0-71-32,0-17-15,18 70 31,-18-53-15,35 1 0,0-1-1,-17 0-15,17-17 16,106 52 31,-105-52-47,-19-18 0,19 0 0,-19 0 15,54 35 32,-54-35-31,19-17 0,17-160 15,-36 142-16,-17-36-15,18-176 63,-18 212-63,0-53 62,-18 88-30,18-18-32,-17 18 31,-1-17-15,0-1-1,1 18 48,-1-18-48,-17 18 1,-1-17 0,1-1-1,18 18-15,-1-18 0,0 18 16,-52-35 15,52 35 125</inkml:trace>
  <inkml:trace contextRef="#ctx0" brushRef="#br0" timeOffset="65845.08">2928 5362 0,'18'0'156,"17"0"-156,-35-17 15,53-19 1,-35 1-16,17 0 16,-18-1 140,1 36-125,-18-17-15,18-1-1,-1 1 17,1-36-1,0 53-15,-18-18-16,0 53 171,0 18-155,0 18-16,0-18 16,0 17-16,0-52 15,0 0-15,0 52 47,0-52-47,17-1 31,-17 1-15,0 0 31</inkml:trace>
  <inkml:trace contextRef="#ctx0" brushRef="#br0" timeOffset="66624.64">3387 5009 0,'0'36'47,"17"-19"-47,-17 36 15,36 18 17,-19-18-32,1-18 15,-18-17 1,17 88 31,-17-18-16,0-35-31,0-36 16,0 1-16,0 17 15,0 36-15,0-36 16,0-17 0</inkml:trace>
  <inkml:trace contextRef="#ctx0" brushRef="#br0" timeOffset="67343.39">3704 5062 0,'35'0'16,"54"36"-1,-72-19 1,36 1-1,124 17 1,-107 0 15,-70-17-31,18-18 0,-1 0 32,-17 35-17,0-17 1,0 35-16,0 0 15,-35 53 1,18-36-16,-1-34 16,-17-1 31,35 0-32,17-35 16,1 0-31,105-70 32,-87 52-17,-19-17-15,19 35 16,-19-18 31</inkml:trace>
  <inkml:trace contextRef="#ctx0" brushRef="#br0" timeOffset="67806.89">3933 5415 0,'36'0'32,"-1"0"-32,36 0 15,-36 18-15,35-18 32,-17 17-32,0-17 0,71 0 46,-107 0-30,1 0-16,0 0 16,35 0 15</inkml:trace>
  <inkml:trace contextRef="#ctx0" brushRef="#br0" timeOffset="68381.16">4621 5556 0,'18'0'47,"17"0"-16,-35-17-31,18-1 0,0-17 16,123-265 31,-141 282-47,17 18 62,1 18-31,88 176 1,-89-159-17,-17 0-15,0-17 16,0 0 46</inkml:trace>
  <inkml:trace contextRef="#ctx0" brushRef="#br0" timeOffset="68681.66">4833 5398 0,'35'0'78,"-17"0"-78,0 0 16,-1 0-16,1 0 16,0 0-16,17 0 31</inkml:trace>
  <inkml:trace contextRef="#ctx0" brushRef="#br0" timeOffset="69281.7">5168 4921 0,'0'18'62,"0"0"-46,-17-1 15,17 1 0,-18-1-31</inkml:trace>
  <inkml:trace contextRef="#ctx0" brushRef="#br0" timeOffset="69951.5">5380 5274 0,'0'18'31,"0"-1"-15,0 1 0,0 0-16,-35 211 47,35-141-32,0-53-15,0 18 16,0-35-16,0 105 47,0-105 31,-18-18-78,0 0 15,1 0-15,-54 0 32,36 0-32,-53-35 47</inkml:trace>
  <inkml:trace contextRef="#ctx0" brushRef="#br0" timeOffset="71001.8">3157 6491 0,'36'0'15,"-1"0"1,-17 0 0,-1-18-16,18-17 15,36 35 17,-53 0-32,17 0 15,-17 18-15,17 70 31,-18-35-31,1-18 0,-18 18 16,0-18-16,-35 54 31,0-19-15,-18-35-16,-18 1 0,36-19 16,-18 1 15,88-18 31,-17 0-46,-1 0 0,36 0-16,-35 0 0,0 0 15,-1 0-15,36 0 31,-35 0-15,-1 0-16,1 0 16,0 0 15,-1-35 16,1 17-32</inkml:trace>
  <inkml:trace contextRef="#ctx0" brushRef="#br0" timeOffset="71513.03">3792 6244 0,'71'106'16,"-1"35"0,-34-88-16,-19-35 15,-17 35-15,18 35 16,-18-18-16,-53 195 47,35-195-47,-17-17 15,35-35 1,-70 88 0,52-89 15</inkml:trace>
  <inkml:trace contextRef="#ctx0" brushRef="#br0" timeOffset="72049.82">4322 6509 0,'0'53'15,"0"35"-15,0 18 31,0-53-31,0 17 0,0-35 16,0 1-16,0 17 31,0-36-31,0 1 0,0 0 32,17-18-17,1 0 1,-1 0-1,72-18-15,-72-17 16,19-1-16,52-52 47</inkml:trace>
  <inkml:trace contextRef="#ctx0" brushRef="#br0" timeOffset="72483.42">4304 6756 0,'35'0'0,"-17"0"16,-1 0-16,54 0 31,-18 17-31,-18-17 16,0 0-16,1 0 15,-19 0-15,1 0 16,17 0 15,-17-17 0,-18-19-31</inkml:trace>
  <inkml:trace contextRef="#ctx0" brushRef="#br0" timeOffset="72905.72">4692 6579 0,'0'0'0,"0"71"16,0-18-16,0-18 15,0 89 17,0-89-32,0 0 0,0 0 15,0-17 1,0 0 15,0-1 47</inkml:trace>
  <inkml:trace contextRef="#ctx0" brushRef="#br0" timeOffset="73357.39">4939 6703 0,'0'17'16,"0"19"-1,0 87 1,18-88 0,-18-17-16,0 17 15,0 18 1,0-35-1,0 0 1,17-18 0,18 0 15,-17 0-15,53 0-16</inkml:trace>
  <inkml:trace contextRef="#ctx0" brushRef="#br0" timeOffset="74140.89">5503 6791 0,'-17'35'0,"-1"-35"125,-17 0-110,0 36-15,-36-19 16,0-17-1,36 53-15,0-35 16,35 17 47,53 18-32,-18-18-31,-17-35 15,17 18-15,0 17 16,18 0 15,-53-17-15,18-18-16,-18 18 47,0-1-16,0 1-15,0 0-16,0-1 47,-18-17-47,1 0 15,-36 0-15,17 0 16,19 0-16,-89 0 47</inkml:trace>
  <inkml:trace contextRef="#ctx0" brushRef="#br0" timeOffset="75769.48">3369 7849 0,'18'0'32,"52"0"-17,-17 0 1,18-17-16,-1 17 0,18-18 15,-17-17-15,158-1 47,-211 36 0,-18 53-47,0-35 16,0 35-16,0 18 31,0-19-31,-18-34 16,-35 35-1,36-18 1,-71 1 31,88-19-32,17 1 110,-17-1-109,18 1 0,-18 17-1,0-17 1,0 17 0</inkml:trace>
  <inkml:trace contextRef="#ctx0" brushRef="#br0" timeOffset="75939.23">4145 8273 0,'18'0'16,"-1"0"47</inkml:trace>
  <inkml:trace contextRef="#ctx0" brushRef="#br0" timeOffset="76977.94">4180 7585 0,'0'-18'16,"18"18"-1,0 18 1,-1 35-16,19-18 16,34 159 15,-70-159-31,35 36 16,-35-36-16,36 0 15,-19 18-15,19 18 31,-36-36-15,0-17 0,0-1-16,-36 19 15,19-1 1,-248 212 46,248-247-62,-89 70 63</inkml:trace>
  <inkml:trace contextRef="#ctx0" brushRef="#br0" timeOffset="78319.16">5062 7973 0,'0'35'31,"0"0"-31,0 1 16,0 34-1,0 36-15,0-53 16,0 0-16,0 17 47,0-123 31,36-17-78,-36 17 16,17 18-16,54-247 47,-54 282-47,36 0 78,-35 0-78,17 0 15,71 88 32,-106-71-47,18 1 16,-1 176 31,-17-176-32,-35 35 17,35-36-32,-17 1 0,-1 17 15,18-17 1,0-1-1</inkml:trace>
  <inkml:trace contextRef="#ctx0" brushRef="#br0" timeOffset="79130.89">5803 8114 0,'18'-35'16,"-1"35"171,1 17-187,0 1 16,-18 17-1,0-17-15,0 52 32,0-52-32,0 105 62,17-87-62,-17-19 31,0 1 1</inkml:trace>
  <inkml:trace contextRef="#ctx0" brushRef="#br0" timeOffset="79973.92">5803 8167 0,'0'35'47,"0"-17"-47,0 17 15,-123 141 32,123-158-31,0 0 15,0-71 125,0 35-140,0-17-16,0 17 31,53 18 63,-36 0-63</inkml:trace>
  <inkml:trace contextRef="#ctx0" brushRef="#br0" timeOffset="80919.8">6138 8343 0,'0'-17'94,"0"-19"-78,0 19-16,0-72 31,0 72-31,0-18 0,18-1 15,0 19-15,35-1 32,-36 18-32,1 0 15,70 0 17,-70 18-17,-1-1 1,1 19-1,-18 16 17,0-16-32,0-1 15,0 53 17,0-53-32,0 1 15,-18-36 1,36 0 124,0 0-124</inkml:trace>
  <inkml:trace contextRef="#ctx0" brushRef="#br0" timeOffset="82012.02">3845 8961 0,'18'17'31,"-18"18"-15,0-17-1,0 106 48,18-124-63,-1 17 0,18 36 47,-17-53-32,0 0 1,193 0 31,-175 0-47,-1 0 0,-17 0 15,17 0 48,-53-17 15</inkml:trace>
  <inkml:trace contextRef="#ctx0" brushRef="#br0" timeOffset="82524.14">4128 9084 0,'-18'0'16,"18"35"-16,0-17 15,0 0 1,0 70 15,0-71-31,0 1 16,0 0-16,0 17 47</inkml:trace>
  <inkml:trace contextRef="#ctx0" brushRef="#br0" timeOffset="83263.83">4339 8855 0,'18'0'0,"17"0"31,0 88-15,-35-53 0,36 18-16,-36-18 15,35 1-15,35 52 47,-52-70-47,0 52 0,-18-35 16,17 54-1,-17-37 1,18-16-16,-18-1 16,0-17-1,0 35-15,0-36 0,0 18 16,0-17-16,-18 53 31,-17-54-31,35 1 0</inkml:trace>
  <inkml:trace contextRef="#ctx0" brushRef="#br0" timeOffset="86629.97">5398 9260 0,'0'36'15,"17"17"1,-17 17 0,0-17-16,0 247 78,0-318 0,0-17-63,0-18-15</inkml:trace>
  <inkml:trace contextRef="#ctx0" brushRef="#br0" timeOffset="87192.96">5415 9349 0,'18'0'16,"-1"0"-1,54 0 1,-18 0 0,35 17-16,-70-17 15,52 0 1,89 18-1,-106-18 1,-35 0-16,-1 0 16,-17 18 62,0 123-47,0-106-15,0 106 31,0-106-47,0-17 0</inkml:trace>
  <inkml:trace contextRef="#ctx0" brushRef="#br0" timeOffset="87647.65">6174 9490 0,'17'0'15,"-17"35"1,0 0-1,0 18-15,0 106 47,0-141-47,0-1 16,18-17 31,0 0-16</inkml:trace>
  <inkml:trace contextRef="#ctx0" brushRef="#br0" timeOffset="88018.26">6332 9331 0,'18'0'0,"0"0"15,-1 0 1,1 0-16,0 0 15,17-35 1,0 35 0,71-53 15,-88 53 0,-18-18-31,17 18 16,1 0 31</inkml:trace>
  <inkml:trace contextRef="#ctx0" brushRef="#br0" timeOffset="88883.59">6685 9525 0,'-17'0'15,"-1"0"-15,0 0 16,-17 0 15,17 0 32,18 18-63,0-1 15,18 1-15,70 52 47,-70-70-47,-18 18 32,0 35 14,0-35-46,-35 123 47,17-141-15,0 0 14,1 0-30,-54-88 62,71 70-78,88-35 47</inkml:trace>
  <inkml:trace contextRef="#ctx0" brushRef="#br0" timeOffset="89396.39">6897 9613 0,'0'18'31,"0"-1"-31,0 19 16,0 52 15,0-53-31</inkml:trace>
  <inkml:trace contextRef="#ctx0" brushRef="#br0" timeOffset="89821.58">6826 9648 0,'0'-17'0,"36"17"31,-1 0-16,35 0 1,-34 0 0,-1-35-16,0-1 15,-17 36-15,-1 0 47,19 0 16,-19 0-48,36 18 1</inkml:trace>
  <inkml:trace contextRef="#ctx0" brushRef="#br0" timeOffset="90844.46">7267 9596 0,'0'17'0,"0"1"16,0 17-16,0 0 16,0-17-1,0 0-15,0 17 32,0-17-32,0 17 46,18-18-14,-1 1 15,19-18-1,-19-35-30,-17 0 0,36-89 46,-36 106-31,-18 18 16,0 0 31,1 0-62,-1 0 15,-17 0-31,17 36 16,1-19 31,-19 1 0,36 0-47,0-1 47,0 1-32,0 0 1,0-1 15</inkml:trace>
  <inkml:trace contextRef="#ctx0" brushRef="#br0" timeOffset="103362.75">1588 4322 0,'0'17'47,"35"-17"-16,-18 18-31,230-1 31,-106 1-15,36 35 0,546 18 15,-511-71-31,352 0 31,-423 0-31,512 35 63,-583-35-63,195 17 78</inkml:trace>
  <inkml:trace contextRef="#ctx0" brushRef="#br0" timeOffset="163216.07">23125 1923 0,'-36'0'32,"19"0"-32,17 17 15,-71 124 17,71-123-17,-18 0 1,-17 70 15,18-71-31,17 1 16,-36 0 15</inkml:trace>
  <inkml:trace contextRef="#ctx0" brushRef="#br0" timeOffset="163716.89">22754 1870 0,'0'-18'16,"18"18"15,229 35 16,-194-35-32,-18 0-15,318 0 63</inkml:trace>
  <inkml:trace contextRef="#ctx0" brushRef="#br0" timeOffset="164276.32">23477 2258 0,'0'0'0,"-53"106"15,18-89-15,-88 71 47,105-70-47,53-18 63,18 0-48,0 0-15,-18-18 16,159-34 15,-123 16-15,-18 36-16,-18-17 16,-17 17-1,-18-18 16,0 0-15,0 1 0</inkml:trace>
  <inkml:trace contextRef="#ctx0" brushRef="#br0" timeOffset="164728.72">23530 2222 0,'18'0'78,"0"0"-78,-1 0 31,18-17-15,18 17 15,-17 0-15,-19-18-1</inkml:trace>
  <inkml:trace contextRef="#ctx0" brushRef="#br0" timeOffset="165617.97">24201 2364 0,'0'17'125,"0"-34"-110,0-19 1,0-34-1,0 34-15,0 19 16,0-18-16,17-36 31,1 53-15,-1 18 15,1 0-15,17 0 15,-17 0-31,-18 36 16,0-19-1,0 19-15,0-19 16,0 1 0,0-1-16,18 1 78,-18 0-47,17-18-31,1 0 31,17 0-15</inkml:trace>
  <inkml:trace contextRef="#ctx0" brushRef="#br0" timeOffset="166574.73">24712 2258 0,'0'0'0,"-70"88"16,52-53 0,18 1-16,-35-1 15,35 0 1,17-35 46,36 0-46,-18 0 0,36-53 31,-71 18-32,0 0 1,-18-1-1,1 36-15,-1 0 16,-17 0-16,17 0 31,36 0 110,-1 0-32,1-17-93,0 17 0,-1 0-16,19 0 31,-36-18-16,35 18 1,-17 0 0,-1 0 46,18 0-62</inkml:trace>
  <inkml:trace contextRef="#ctx0" brushRef="#br0" timeOffset="167242.99">25365 2187 0,'-18'0'0,"0"0"15,18 18 110,0-1-125,0 1 16,0 0-16,-70 88 31,52-89-15,18 1 31,0 0-32,53-1-15,141 54 47,-141-54-47,-35-17 0,-1 0 63</inkml:trace>
  <inkml:trace contextRef="#ctx0" brushRef="#br0" timeOffset="167886.53">25100 2346 0,'53'0'78,"0"0"-78,-18 0 15,106 0 32,-123 0-47,0 0 0,-1 0 16,19 0-1</inkml:trace>
  <inkml:trace contextRef="#ctx0" brushRef="#br0" timeOffset="168380.11">25753 2469 0,'17'0'0,"1"0"31,-18-35-15,35-53-1,-35 53 1,36-18 47,-19 35-32,1 18-31,17 18 15,-35 35 1,18-36-16,-1 124 31,-17-105 63</inkml:trace>
  <inkml:trace contextRef="#ctx0" brushRef="#br0" timeOffset="168803.81">25876 2399 0,'18'0'78,"17"18"-62,18-18 15,-35 0-31,-1 17 16</inkml:trace>
  <inkml:trace contextRef="#ctx0" brushRef="#br0" timeOffset="169012.91">26405 2593 0,'18'0'94</inkml:trace>
  <inkml:trace contextRef="#ctx0" brushRef="#br0" timeOffset="169743.48">27146 1887 0,'-17'36'31,"17"-1"-15,0-17-1,0-1 1,0 1-16,-36 88 31,1-71-31,35 18 16,0-18 15</inkml:trace>
  <inkml:trace contextRef="#ctx0" brushRef="#br0" timeOffset="170556.19">27323 2187 0,'0'35'31,"0"18"-31,0 0 16,0 18-16,0-18 15,0-18-15,0 0 16,0-17-16,0 0 16,0-1 15,0 1 0,0-53 0,35-142-15,0 107 0,0 17 31,-17 53-47,0 0 15,17 0-15,18 53 31,-35-36-31,-18 19 16,17-36 0,-17 17-1,0 1-15,0 0 47,-88-1-16,35-17-31,35 0 0,-17 0 16</inkml:trace>
  <inkml:trace contextRef="#ctx0" brushRef="#br0" timeOffset="171277.02">28099 2258 0,'0'0'0,"0"35"16,0-17 0,0 17-16,0 36 31,0-36-31,-18 0 15,18 18 1,-18-35 0,18-36 46,0-17-46,0 17-1,0-35-15,0 36 16,0-1-16,0-17 16,0 17-16,18 53 62,0 1-46,-1 16-1,36-34 32,-17-18-31,-36-18 0,35-17 15,-35 18-31,18-1 0,-18 0 15,52 18 17</inkml:trace>
  <inkml:trace contextRef="#ctx0" brushRef="#br0" timeOffset="172056.4">28593 2328 0,'0'18'31,"-18"-18"-31,-17 53 15,17-35 1,-17 17-16,35-18 16,-18 1-16,18 0 31,35-18 47,-17 0-78,0 0 16,17-18-16,-17 18 15,-1 0-15,-17-35 16,18 35 15,-18-18 0,0 1-15,-18-1 250,36 18-251,17 0 1</inkml:trace>
  <inkml:trace contextRef="#ctx0" brushRef="#br0" timeOffset="172678.3">28928 2364 0,'-36'-18'47,"1"18"-32,-18 0 1,-17 0 0,52 0-16,0 0 0,1 0 31,17 35-15,17 1-1,54 16-15,-18-16 16,-18-36-16,36 53 47,-89-53 62,0 0-109</inkml:trace>
  <inkml:trace contextRef="#ctx0" brushRef="#br0" timeOffset="172951.79">29175 2593 0,'35'0'79,"18"0"-64</inkml:trace>
  <inkml:trace contextRef="#ctx0" brushRef="#br0" timeOffset="173421.45">29916 2364 0,'-18'17'31,"18"1"-16,-18 0-15,-17 34 16,17-16-16,1 17 16,17-36-1,0 1-15,17 52 47,19-52-31,17-18-16,88 0 31,-88 0-31,158-35 31</inkml:trace>
  <inkml:trace contextRef="#ctx0" brushRef="#br0" timeOffset="174065.99">30215 2364 0,'53'0'16,"-17"0"-16,17 17 0,193 1 47,-210 0-16,-36-1-15,17 36 31,-17-18-32,0-17-15,-141 70 63,141-53 15,18-35-31,35 0-47</inkml:trace>
  <inkml:trace contextRef="#ctx0" brushRef="#br0" timeOffset="174499.7">30286 2522 0,'35'0'47,"53"0"-32,212 18 17,-229-18-32,-18 0 15,0 0 32</inkml:trace>
  <inkml:trace contextRef="#ctx0" brushRef="#br0" timeOffset="176995.09">23636 1958 0,'-18'18'31,"18"-1"-16,-17 1 1,-1-1-16,-17 72 47,0-54-47,17-17 16,18-1-1,-18-17 1,18-17 140</inkml:trace>
  <inkml:trace contextRef="#ctx0" brushRef="#br0" timeOffset="177374.24">23548 2028 0,'18'0'15,"52"0"1,36 0 15,-88 0-15,87 0 31,-87 0-32,0 0 1,-1 0 15,1 0 16</inkml:trace>
  <inkml:trace contextRef="#ctx0" brushRef="#br0" timeOffset="181001.91">25153 2064 0,'0'17'157,"0"1"-142,18-18-15,17 0 16,0 0-1,-17 0-15,0 0 16,17 18 375,-18-18-376,1 0 1,0 0 0,-1 0 15,-17 17 141,0 1-157,-17 0 17,-1 17-1,18-18 0,0 1 0,-18 17 16,18-17-16</inkml:trace>
  <inkml:trace contextRef="#ctx0" brushRef="#br0" timeOffset="181918.09">27305 1358 0,'-35'0'109</inkml:trace>
  <inkml:trace contextRef="#ctx0" brushRef="#br0" timeOffset="186668.71">22225 1446 0,'-18'18'31,"18"17"-31,-17 406 47,17-317-32,-18 17-15,18 212 32,0-248-17,0 195 32,18-264-47,-18-1 0,0-17 16,17 17-1,19 0 1,-1-17 31,0-18-16,0 0-15,1 0-16,17 0 15,35 0 1,35 0 0,-87 0-16,17 0 0,17 0 15,18 0-15,18 0 16,71 0 0,-36 0-1,35 0-15,0 0 16,36 0-16,264 0 15,-246 0 1,-1 0-16,0 0 16,18 0-16,194 0 31,-282 0-31,-18 0 0,0 0 16,-17 0-16,-36 0 15,71 0 1,-89 0-1,18 0-15,-17 0 0,35 0 16,440 0 31,-404 0-47,-1 0 0,0 0 16,758 0 30,-775 0-30,-18 0-16,299 0 31,-299 0-15,-18 0-16,177 0 31,-194 0-31,34 0 16,-34 0-1,-18 0-15,17 0 16,36 0 0,-88 0-16,35 0 15,88 0 32,-106 0-47,18 0 0,0 17 16,0-17-16,-18 0 31,-17 0-31,17 0 0,-17 0 16,-1 0-1,36-17 1,-17 17 0,-36-36-16,17 19 15,71-1 32,-70 18-31,17 0-1,-17-17 1,0-19-16,-1 36 0,1-17 31,0 17-31,-18-18 16,35 0-1,-35 1-15,70-71 32,-52 35-32,0 0 0,-18-18 15,17 18-15,1-17 32,-18 52-32,0-17 0,0-53 15,0 52-15,0 1 16,0-124 31,0 124-47,-18 17 15,18-140 17,-35 87-32,35 18 15,-18 18-15,18 0 16,-17-18-1,17 35-15,0-17 16,-18 35-16,0-53 16,18 35-1,-17 18 17,17-17 46,0-1-78,-35-17 0,35 17 15,-142-106 17,90 89-17,-354-159 32,318 177-31,-36-19-16,1 19 0,-706-54 62,705 71-62,36 0 0,-388 0 63,388 0-63,17 0 15,0 0-15,-17 0 16,-18 0-16,1 18 16,-1-1-16,0-17 15,18 18-15,-36-18 16,-299 0 15,317 0-31,-17 0 16,17 0-16,-741 0 47,671 0-32,17 18 1,-917-18 15,864 0-15,18 0-16,-793 35 62,863-35-62,1 0 16,17 0-16,-71 0 31,54 0-31,70 0 16,18 0-16,-36 0 31,53 0-31,-17 0 16,18 0 30,-19 0-30,-17 0 0,-105 0-1,140 0 1,-176 0 15,176 0-15,1 0 93,17 18-78,0-1 1,17-17-17,1 18 17,0-18-17,-18 17-15,17 1 16,-17 0-1,18-18 1,17 88 31,-17-88-31,-1 18 15,19 17 0,-19-35 47,-17 17-62,0 1 15,0 0 78,0-1-93,0 1 15,0 0 79,0 17-95</inkml:trace>
  <inkml:trace contextRef="#ctx0" brushRef="#br0" timeOffset="206830.04">21502 2452 0,'-18'0'16,"1"0"-1,-36 0 16,17 0-15,-17 0 0,36 0-1,-19 0 1,19 0 0,-36 0-16,-35 0 31,35 0-31,0 0 0,18 0 15,-900 0 48,723 0-63,-1569-35 47,863 35-32,671 0 1,-264 0 0,299 0-16,1 0 15,-1 0-15,18 17 16,-265 71 0,318-52-1,18-1 1,-1 0-16,-140 53 15,123-35 1,-18 0-16,-582 159 47,617-159-31,1-18-16,0 18 0,-1-18 15,-582 265 16,565-229-15,-17 17-16,34-18 16,-670 248 31,653-247-47,-282 193 46,317-193-46,0-18 16,18-1-16,-282 107 31,264-106-31,-547 194 47,530-212-31,17 18-16,-670 212 62,688-247-62,-1 17 16,-16 0 0,69-17-1,1-1 1</inkml:trace>
  <inkml:trace contextRef="#ctx0" brushRef="#br0" timeOffset="208091.34">7779 4974 0,'0'18'78,"0"-1"-78,-18 19 16,-52 34-16,52-34 16,-211 228 15,176-211-31,-300 247 47,335-300-32,18 18 1,36 34 93,-1-52-93,18 18 0,247 0 15,-212-1-31,18-17 16,-53 0-16,352 0 62</inkml:trace>
  <inkml:trace contextRef="#ctx0" brushRef="#br0" timeOffset="-199661.73">22154 1129 0,'0'18'32,"0"34"-32,-17 37 15,17-54 1,-71 300 31,71-300-32,0 36-15,0-18 0,0 17 16,0-34 15,0 17-31,0 17 0,0-35 16,-17 18-16,17-17 16,0 52 15,0-71-16,0 54-15,0-36 16,35 18 0,-35 0-1,18-18-15,-1-17 0,-17 53 16,35 52 15,-35-105-31,0-1 0,0 19 16,18-1 31,-18 0 15,0 18-62,0-18 16,0-17-16,0 17 15,0 53 1,-18-70-16,18 0 16,0-1-16,0 1 15,0 35 110,0-18-109,0-17-16,0 35 16,0-18-1,0-17 1,36-18 234,-19 0-235,1-18 1,0 18-16,-18-18 16,35 1-16,53 17 47,-35-18-47,0 18 31,-18-18-31,89 18 47,-71-17-47,-18-1 15,18-17 17,-36 35-17,1 0 1,0 0-1,-1 0 17</inkml:trace>
  <inkml:trace contextRef="#ctx0" brushRef="#br0" timeOffset="-196816.18">30692 1023 0,'17'0'78,"1"0"-78,17 0 16,230 88 31,-36 36-31,-158-107-1,-36-17-15,141 18 31,-105-18-31,88 0 63,-159 18 109,-18 35-157,18-36 1,-18 107 0,18-89-16,-35 424 47,17-107-1,18-299-46,0 18 0,0-18 32,0-18-32,0 0 15,0 89 32,0-89-31,-35 0-1,18-35 1,-1 36 0,18-1-1,-18-17 1,1-18-16,17 17 16,-18 1-1,0 17 1,1-17-1,-1-1 1,0 1 0,-35 0-1,18 17-15,-18-17 16,36-18 0,-36 35-1,17-18-15,-52 72 47,71-89-16,-36 17 1,53 19-17,-36-36 1,19 0-1,-1 0 1,1 0 0,-1 0 93,0-18-93,1 18-16,-54-71 62,53 54-62,36 17 203,0 0-203,-1 0 32,1 0-17,0 0-15,-1 0 0,1 0 16,0 0-1,-1 0 1,1 0 47,-1 0-48,1-18 1,0 18 15</inkml:trace>
  <inkml:trace contextRef="#ctx0" brushRef="#br0" timeOffset="-119950.12">21026 4851 0,'52'-36'140,"-16"19"-140,-1-19 16,0-16-1,-35 16 1,18 1-16,0 17 16,-18-17-1,0 17 1,0 1-16,17 17 16,-17-18-1,0 1 48,18-1-63,-1 0 31,-17 71 78,0 18-93,0-18 0,0 52-16,0 19 15,0-89 1,18 177 31,-18-177-32</inkml:trace>
  <inkml:trace contextRef="#ctx0" brushRef="#br0" timeOffset="-118996.21">21290 4145 0,'0'35'31,"0"-17"-15,0 17-16,71 142 47,-36-124-47,177 458 47,-177-405-47,-35-35 15,53-36-15,53 212 47,-106-230-47,17 54 63</inkml:trace>
  <inkml:trace contextRef="#ctx0" brushRef="#br0" timeOffset="-114917.62">22631 5168 0,'0'-17'172,"17"-19"-172,-17 19 16,36-19-1,-36 1-15,17 0 16,19 17-16,-19-17 15,1-18-15,17-141 47,-17 106-47,-18 52 47,0 72 31,17 70-78,-17-71 16,0 0-16,0 18 16,36 71 30,-36-107-46</inkml:trace>
  <inkml:trace contextRef="#ctx0" brushRef="#br0" timeOffset="-114509.89">22684 4921 0,'17'0'62,"1"0"-46,0 0-16,-1 0 15,54-17 17,-54 17-17,19 0 1</inkml:trace>
  <inkml:trace contextRef="#ctx0" brushRef="#br0" timeOffset="-113146.86">23301 4639 0,'0'35'15,"0"36"1,0-18-16,0 88 31,0-88-31,0 0 0,0-18 16,0 18-16,0-88 109,0-18-93,0-35-16,0 35 15,-18-18-15,-17-88 47,35 142-47,0-1 78,35 18-15,1 0-63,-1 35 16,-17-17-1,34 35 1,-52-36-16,89 195 62,-54-194-62,-35-1 16,0 1-16,18 17 31,-18-17 0,0 0 16,0-1-31,-18-17 15,0 18-15,1-18 140,-1 0-140,0 0-1,-17 0 1,-18 0 0,0-18-16</inkml:trace>
  <inkml:trace contextRef="#ctx0" brushRef="#br0" timeOffset="-112573.08">23901 4463 0,'0'17'31,"0"89"-15,0-53-16,-18 18 15,18 52 16,0-105-15,53 193 31,-53-175-47,0-19 16,18 71 30</inkml:trace>
  <inkml:trace contextRef="#ctx0" brushRef="#br0" timeOffset="-111496.99">23883 4604 0,'0'-18'47,"18"36"-32,176 105 32,-159-105-47,36 52 0,-36-52 16,35 70 31,-70-70-32,0 35 17,0-36-32,0 1 0,0 0 15,0 52 1,0-52 0,0 17-16,0 36 62,0-54-31,0 1 1,-17 0-17,-1-18 1,-17 17-1,0-17 17,17 0-17,0 0 1,-17 0 0,35-17-1,-71 17 1,54-18-16,-1 0 15,1 18 1</inkml:trace>
  <inkml:trace contextRef="#ctx0" brushRef="#br0" timeOffset="-110443.5">22807 4992 0</inkml:trace>
  <inkml:trace contextRef="#ctx0" brushRef="#br0" timeOffset="-109172.22">22825 4904 0,'35'0'141,"-17"0"-63,-1 0-62,1 17-1,0 1 1,-1 0 0,-17-1-1,18-17-15,-1 18 16,-17-1-1,18 54 32,-18-53-31,0-1 0,18 1 15,-18 0 78</inkml:trace>
  <inkml:trace contextRef="#ctx0" brushRef="#br0" timeOffset="-100671.4">21290 6509 0,'0'-18'93,"18"18"-61,-1-18-17,1 1-15,0 17 16,52 0 0,-17 0-1,0 0 1,-35 0-16,17 0 15,36 35 17,-54-17-17,-17 35-15,0-36 16,0 1-16,0 35 16,0 35 15,-35 0-16,-18-17-15,18-36 16,-1-35 0,1 18-16,0-1 15,-53 36 32,70-53-47,36 0 125,35 0-125,-36 0 16,1 0-1,70 0 17,-70 0-17,-1 0 1,1 0 0,0 0-16,-1 0 15</inkml:trace>
  <inkml:trace contextRef="#ctx0" brushRef="#br0" timeOffset="-99915.98">21696 6050 0,'0'18'16,"0"17"-1,0-17-15,0 17 16,35 18-16,0-18 16,36 36 15,-53-36-31,-18 18 16,35 35-16,-17 18 15,-18-53-15,17 17 16,-17 19-16,0-19 15,0 18 1,0-17 0,18 123-16,-18-124 15,0-52-15</inkml:trace>
  <inkml:trace contextRef="#ctx0" brushRef="#br0" timeOffset="-99145.97">22666 6685 0,'0'35'32,"0"1"-32,0 17 15,0 70 17,18-88-17,17 54 32,-17-89-31,-1 0 15,1 0-15,35 0-1,-36-53-15,36-106 63,-53 141-63,0 1 15</inkml:trace>
  <inkml:trace contextRef="#ctx0" brushRef="#br0" timeOffset="-98726.27">23178 6791 0,'0'18'0,"0"-1"31,17 19-15,-17-19-16,0 18 15,0 36 17,0-53-32,0-1 78</inkml:trace>
  <inkml:trace contextRef="#ctx0" brushRef="#br0" timeOffset="-98062.04">23301 7073 0,'18'0'0,"-1"0"15,-17-17-15,36-72 32,-36 72-32,17-19 15,-17 1-15,18-18 16,-18 36-1,35-19 32,0 36-15,-17 18-17,0 17 1,-18-17-1,17 17-15,-17 18 16,0 0-16,0-35 16,0 70 31,0-71-47,0 19 46,-35-36 1,17 0-47</inkml:trace>
  <inkml:trace contextRef="#ctx0" brushRef="#br0" timeOffset="-97734.16">23407 7073 0,'0'-17'16,"35"17"15,0 0-31,1 0 16,-1 0-16,-17 0 15,105 0 32,-88 0-47,36 0 0</inkml:trace>
  <inkml:trace contextRef="#ctx0" brushRef="#br0" timeOffset="-97096.85">24465 6967 0,'-17'0'15,"-1"89"17,-17-37-32,35-34 15,0 0-15,0-1 16,0 19 15,17-19 0,1-17-15,88 0 0,-71 0-1,124-17 32,-142-1 0</inkml:trace>
  <inkml:trace contextRef="#ctx0" brushRef="#br0" timeOffset="-96670.77">24853 7056 0,'18'0'31,"-18"35"1,0 18-32,0-36 15,0 19 1,0-19-16,0 1 15,0 0 1</inkml:trace>
  <inkml:trace contextRef="#ctx0" brushRef="#br0" timeOffset="-95944.7">25047 6985 0,'35'71'16,"-35"-1"15,18-52-31,-18 17 0,0 71 47,0-89-47,0 19 15,0-19 1,18-17 62,-1-53-62,1 36-16,0-71 15,-1 70 1,-17-17-16,36 35 78,-19 17-78,1 1 16,17 35 15,-35-35-31,0-54 78,18 19-78,-18-1 0,0 0 31,0-17-15</inkml:trace>
  <inkml:trace contextRef="#ctx0" brushRef="#br0" timeOffset="-95278.12">25418 7038 0,'17'35'16,"-17"36"-16,18 87 47,-18-122-32,0-1-15,18-17 79,-1-18-48,54 0-16,-71-18-15,35 0 0,0-17 16,-17 17 0,0-17 15,-18 18-31,0-1 31,17 0 0</inkml:trace>
  <inkml:trace contextRef="#ctx0" brushRef="#br0" timeOffset="-94624.61">25488 7285 0,'0'17'62,"18"-17"-15,17 0-31,18 0-16,0 0 15,0 0 17,-18 18-32,-17-18 15,-18 18-15,53 17 16,-36-35-1,19 35-15</inkml:trace>
  <inkml:trace contextRef="#ctx0" brushRef="#br0" timeOffset="-69018.51">27570 3351 0,'17'0'0,"36"36"16,-53-1-16,159 265 47,-124-212-32,18-35-15,18 35 0,87 106 47,1 18-47,-35-71 16,-19 18-16,283 370 31,-299-353-31,-1-35 0,18 265 47,-106-318-47,0 18 16,0 18-16,0-19 15,-71 336 16,-52-106-31,34-158 16,1-1-16,0 18 16,-406 529 31,371-599-47,17-36 0,-282 230 46,264-265-46,19-18 16,-460 124 15,424-124-31,-18 0 16,0 0-16,-458 1 47,547-36-47,17 0 15,0 0 48</inkml:trace>
  <inkml:trace contextRef="#ctx0" brushRef="#br0" timeOffset="-68376.49">25541 9013 0,'0'53'0,"0"-17"15,0-1-15,0 18 16,0 0-16,-70 70 31,34-87-15,19-19-16,-1 36 31,0-53-15,159 141 30,-52-123-46,17-1 16,105 19 15,-140-36-31,105 35 47,-158-17-47</inkml:trace>
  <inkml:trace contextRef="#ctx0" brushRef="#br0" timeOffset="-41058.58">24483 4163 0,'0'-35'15,"-18"35"-15,1-18 16,17 0 0,-18 1-16,-123-54 47,88 36-32,-18-1 1,54 36-16,-72-17 15,1-18-15,-18-1 16,-17 19 0,-1-19-16,-52 19 0,17-19 15,-987-69 32,987 105-31,18 0-16,-353-36 47,476 36-32,-211 0 48,123 0-32,53 36-31,18-36 16,-141 53 31,158-53-47,-17 0 15,-106 70 32,88-17-31,0 18-16,0-19 31,53-16-31,-18 17 0,-70 194 62,70-230-62,-17 318 79,35-282-79,0-17 15,0-1 1,0 71 15,0-71-31,0 0 16,0 1-1,106 105 32,-88-106-47,35 18 0,17 17 31,-52-34-15,35 17-16,0 0 16,35-1-16,388 213 47,-405-247-47,-19-18 15,19 35-15,511 35 47,-458-52-31,17-18-16,17 0 0,231 0 31,-284 0-15,19 0-16,-36 0 0,565-53 62,-565 53-46,441-53 46,-476 36-62,88-142 47,-106 106-31,-17 0-16,-18 18 0,18 17 31,-18-52-31,53-19 31,-53 54-15,0 17-16,0-17 15,0-159 32,0 141-47,0 36 16,0-177 46,0 158-62,-53-105 63,35 106-63,18 0 16,-18 17-16,1-53 46,-1 36-30,0-35 15,18 17-31,0 35 16,0-17-16,-17 17 16,-1 1-1,18-1 1,-53-70 31,53 52-47,-106-52 47,-35 18-16,71 70-16,17-18-15,18 18 16,-1 0-16,-52 0 31,53 0-31,-1 0 0,1 0 16,18 0-16,-1 0 31,0 0-15,1 0 46,-1 0-46,-35 35-16</inkml:trace>
  <inkml:trace contextRef="#ctx0" brushRef="#br0" timeOffset="-27844.2">1676 3933 0,'17'0'94,"1"0"-79,0 36 1,-1-36-1,1 17 48,0-17-16,-1 18-47,18-18 125,-17 0-47,0 0-62</inkml:trace>
  <inkml:trace contextRef="#ctx0" brushRef="#br1" timeOffset="46802.79">5980 4692 0,'-18'0'94,"0"0"-78,-35 0-16,36 0 15,-371-35 32,335 35-31,-18-18-16,-246-17 31,17 35 0,229 0-15,-299 0 31,299 0-32,18 0-15,-123 0 32,123 0-32,-211 0 47,211 0-47,0 0 0,-265 17 62,283-17-62,-36 18 16,18 0-16,-105 17 31,122-17-31,19-1 16,-54 18-16,-334 371 62,369-318-62,-264 159 47,106-53-16,124-123-31,-195 405 63,230-388-63,-18 18 15,-88 617 32,123-546-31,-17 828 31,35-899-32,0 35-15,71 0 16,528 794 31,-458-759-47,0 1 15,18-36-15,582 547 47,-635-582-47,0 0 16,458 246 31,-458-299-32,18 0-15,140 35 32,-140-52-32,17-1 0,582 88 62,-635-105-62,36-18 0,-36 0 16,194 0 15,-159 0-15,-70 0-1,-17 0-15,352-123 47,-335 70-31,17 17-16,230-158 47,-265 177-32,-35-1-15,282-211 63,-246 193-63,-19 1 15,54-53 1,-36 35 0,89-176 15,-124 176-15,17 18-16,-17-36 15,0-35-15,18 36 16,17-195 15,-35 195-31,18 17 16,-18 17-1,35-246 32,-17 229-47,17-17 0,-17 17 16,-18-88-1,0 88 1,0 0-16,0-124 47,0 142-47,0 0 16,-194-441 30,141 352-30,18 36-16,-195-265 31,177 247-15,-17 0 0,-1 1-16,-105-89 15,105 105-15,1 36 16,-36-70-1,35 35 1,-52-177 31,123 230-31,-35-36-16,17 1 0,-17-230 62,-1 265-62,36-1 0,-17-158 31,-1 141-31,18 18 16,0 0-16,-106-283 62,106 301-62,-17-18 16,17-1-16,-18 1 16,0 17-1,-35-105 32,53 88-47,-17-1 16,-1 19-16,-105-177 62,105 176-62,-141-123 63,159 123-63,-35 1 15,35-1-15,-35 0 16,17 18 0,-17-35-1,17 35-15,18-18 16,-35 18 0,17-35 30,1 17-46,-1 18 16,0-17 0,1 17 15,-19 0 94</inkml:trace>
  <inkml:trace contextRef="#ctx0" brushRef="#br1" timeOffset="52685.6">4304 3739 0,'18'0'0,"-1"0"0,18 0 31,36 0-15,-18 0 0,0 0-16,-18 0 15,89 0 1,-19 0-16,-16 0 15,16 0-15,19 18 16,70 0 0,-106-1-1,36 1-15,-19 0 16,1 17-16,229 53 31,-211-35-31,17-18 16,-18 18-16,689 265 62,-742-283-62,301 159 63,-318-159-48,-18 1-15,194 52 16,-140-18 0,-1-34-16,-53-1 15,141 159 32,-158-159-31,53 36-16,-36-36 15,106 53 17,-106-52-17,36-19-15,-54 18 0,54 1 16,35 34 15,-71-34-15,0 34 31,1-35-47,-36-17 15,17 0-15,1-1 32,0 19-17,-18-19 1,17-17 31,1 18 15,-18-1-31,18 1-31,-1 0 16,54 52 0,-36-34-16,0 16 15,18-16 1,-18-19-16,36 54 31,-53-53-31,-1-1 16,54 54 31,-71-54-47</inkml:trace>
  <inkml:trace contextRef="#ctx0" brushRef="#br1" timeOffset="53391.11">9825 6138 0,'0'71'16,"0"-36"-1,-18-17 32,1-1-47,17 1 16,-18 0-1,-35 17 1,18-17-16,-1-1 16,1-17-16,-88 71 15,52-36 1,36-17-16,-53 70 47,52-88-47,36 18 0,-17-18 62,-1 0-62,18-18 16,0 0 15</inkml:trace>
  <inkml:trace contextRef="#ctx0" brushRef="#br1" timeOffset="54780.49">9807 6526 0,'0'53'16,"0"-17"-1,0 140 1,0-141-16,0 36 15,0-1-15,0 1 16,0 123 0,0-176-1,0 17-15,0 0 16,35-17 15,-17-18-31,0 0 16,52 0 15,-52 0-31,0 0 0,17 0 16,35 0-1,36 0 1,-70-18-16,-1 18 16,18 0-16,-36 0 15,1-35 16</inkml:trace>
  <inkml:trace contextRef="#ctx0" brushRef="#br1" timeOffset="55170.85">10530 6720 0,'18'0'15,"-18"36"-15,0 17 16,35-36-16,-35 36 16,0 18-1,0-36-15,0 53 16,0-53-1,18 1-15</inkml:trace>
  <inkml:trace contextRef="#ctx0" brushRef="#br1" timeOffset="56008.07">10795 6897 0,'0'17'16,"18"125"0,-1-54-16,1 18 15,-18-18 1,0-18 0,18 19-16,17-37 0,-35-34 15,17 0 1,1-18 15,35 0 0,0-283 1,-35 231-32,-1-19 15,1 18-15,-18 0 31,0 36-31,35 17 63,0 70-32,-35-52-31,36 17 16,-19-35-1,19 18-15,-19-18 16,1 0 0,17 0-16,0 0 15,54-247 32,-89 211-47</inkml:trace>
  <inkml:trace contextRef="#ctx0" brushRef="#br1" timeOffset="56736.98">11553 6950 0,'18'0'0,"0"17"15,-1 1-15,-17 194 47,0-177-31,0-17-16,0 52 31,0-52-15,18-18 62,17 0-78,18-18 16,-35-17-16,141-124 46,-142 124-46,36-18 63</inkml:trace>
  <inkml:trace contextRef="#ctx0" brushRef="#br1" timeOffset="57273.41">11659 7250 0,'0'17'15,"36"1"1,52 35 15,-53-36-31,18 19 16,-18-36-16,247 123 62,-264-123-62,0 18 0,-1-18 16</inkml:trace>
  <inkml:trace contextRef="#ctx0" brushRef="#br1" timeOffset="67660.41">10160 8378 0,'-18'0'16,"-35"89"15,1-36-31,52-36 0,0 1 16,-18 35-16,53 176 62,18-194-62,176 106 63,-193-141-48,105-141 32,-141 88-47,17 18 0,1-53 16,-18 35-16,0-123 47,0 87-47,0 72 46,-18 17-46,-17 0 32,0 0-17,-18 0 1,35 0-16,-17 0 16,0 0-16,-124 0 31,124 0-31,-1 0 15</inkml:trace>
  <inkml:trace contextRef="#ctx0" brushRef="#br1" timeOffset="68131.77">11165 8520 0,'-17'0'0,"17"35"15,0 0-15,0 18 16,0-18-16,0 18 16,0 512 46,0-583 16,0 0-78,0-70 16,-36 18-16</inkml:trace>
  <inkml:trace contextRef="#ctx0" brushRef="#br1" timeOffset="68755.89">11289 8484 0,'0'0'0,"141"0"31,-35 36-16,-71-1 1,0 0-16,-17 18 16,0-53-16,35 71 31,-36-18-31,1-53 0,0 52 16,-18-34-1,0 0 1,0-1 15,-18 19-15,0-36-1,-17 0-15,-141 0 32,105 0-32,36 0 15,-18 0-15,-35 0 16,17 0-16,-70-18 47,123 18-47,1-18 47,17 1-32,-18 17-15,18-36 16</inkml:trace>
  <inkml:trace contextRef="#ctx0" brushRef="#br1" timeOffset="69179.62">11871 8590 0,'18'0'16,"17"18"0,-35 35-16,18 141 31,-18-159-31,0 36 16,-89 105 30,89-194-14,-70-158-1,17 70-31</inkml:trace>
  <inkml:trace contextRef="#ctx0" brushRef="#br1" timeOffset="69698.91">11571 8202 0,'35'35'16,"-17"-35"0,0 36-1,-1-1-15,19-17 16,122 158 15,-140-176-15,0 18-1,-1-18 1,54 17 0,70 1-1,-71-18-15,36 0 16,35 0-16,36 0 16,-1 0-16,583 0 46,-742 0-46,1 0 16</inkml:trace>
  <inkml:trace contextRef="#ctx0" brushRef="#br1" timeOffset="81129.43">10019 9772 0,'35'-18'31,"18"18"-31,-18-17 16,36 17-16,-1-18 15,36 18 1,35 0 0,-105 0-16,17 0 15,17 0-15,54 0 16,105 0 0,-106 0-16,-17 0 15,106 0 1,-194 0-1</inkml:trace>
  <inkml:trace contextRef="#ctx0" brushRef="#br1" timeOffset="81554.36">10001 9948 0,'0'18'31,"53"-18"-15,141 0 15,-106 18-31,54-1 0,16 1 16,-17 0-1,142-1 1,-160 1-16,1-1 16,-54-17-16,-17 0 15,0 0 1,-35 0-16</inkml:trace>
  <inkml:trace contextRef="#ctx0" brushRef="#br1" timeOffset="82001.78">10195 10619 0,'18'0'16,"141"-36"-1,-89 19 1,-17-1-16,18 18 16,52-18-16,1 18 15,17 0-15,282 0 47</inkml:trace>
  <inkml:trace contextRef="#ctx0" brushRef="#br1" timeOffset="88086.74">459 8220 0,'0'176'16,"0"-88"-1,0 0-15,0 36 16,0-18-16,0 0 15,0 17 1,0 300 0,0-264-16,0 35 15,-18 0-15,-17 0 16,17-17-16,0 17 16,18 0-1,0-18-15,-17 0 16,17 54-1,0-124-15,0-36 16,0 107 0,35-124-1,0 17-15,1-17 16,-19-35-16,107 176 47,-36-141-47,-53-18 15,18 0-15,282 53 47,-299-88-47,16 0 16,37 18-16,193 17 31,-159-17-31,36 17 0,53 0 16,17 36-1,477 176 1,-371-141-16,-88-36 16,35 1-16,0-1 15,530 36 17,-548-88-32,-17-18 0,-18 0 15,18 0-15,-17 0 16,-19 0-16,1 0 15,0 0 1,-36 0-16,36 0 0,370 0 47,-388 0-47,0 0 0,547 0 31,-547 0-15,-36 0-16,36 0 15,688 0 17,-688 0-17,-17 0-15,34 0 16,813 0 31,-919 0-47,1 0 15,-18 0-15,18 0 16,-35 0 0,17 0-16,-17 0 15,-19 0-15,178 0 32,-177 0-32,17 18 0,18-18 15,124 0 1,-141 0-1,-1 0-15,-17 0 16,-18 0-16,18 0 16,0 0-1,-35 0-15,17-53 16,-35 35 0,141-370 30,-105 264-46,-1 1 16,18-18-16,35-177 16,-53 124-1,0 0 1,71-247 0,18-458-1,-89 634 1,-17 1-16,17 52 15,-35 53-15,0-35 16,0-106 0,0 124-16,0 17 15,-35-211 1,17 193-16,-17-17 16,0 36-16,-1-19 15,19 18-15,-89-352 47,88 405-47,-17-17 16,17 17-16,-17 53 0,-36-212 47,18 142-32,36 70 1,-1-18-16,1 54 15,17-36-15,-18 17 16,-35-87 0,35 35-16,-17 53 15,-36-18-15,36-53 16,-35 53-16,-195-159 31,212 159-15,-106-88 15,124 124-31,35-1 0,0-35 16,-35 18-1,17-18-15,-17 35 16,-53-52-16,17-1 16,18 36-16,-17-1 15,-1 1-15,-35-35 16,-899-318 31,881 335-47,1 17 15,-18-69 17,141 87-32,0-35 15,0-18 1,0 36-1,0-18-15,0 36 16,0-213 31,0 177-31,0 0 15,0 1-31,0 16 15,0 19-15,0-36 16,0-71 0,0 107-1,0-19-15,0-34 16,17 35 0,-17-36-16,36-17 0,-1 0 15,-17-89 1,-1 71-1,-17 36-15,18-318 47,-265 176-15,212 194-32,-830-405 46,654 335-30,17 17-16,-36 1 16,-881-248 31,1005 301-47,-17-1 15,35 0 1,17 18-16,54 0 15,-1 0 1,-88 0 15,53 0-31,0 0 16,-476 0 31,406 0-47,-19 0 15,-140 0 1,159 0-16,-477 0 63,512 0-63,17 0 15,-17 0-15,-53 0 16,70 0-1,1 0 1,-195 0 15,159 0-31,18 0 16,-388 0 15,353 0-31,-1-17 16,18 17-16,-17-18 15,-424-52 32,459 52-47,0 0 16,-371-52 31,371 70-47,52 0 15,-158-36 1,159 36 0,-18 0-1,-53 0 1,53 0-16,-35-17 16,35 17-16,-211-18 46,211 18-46,0 0 0,18 0 16,-142 0 31,160 18-31,-1-1-16,-88 160 31,71-142-16,0 0-15,-1 71 16,19-18 0,-1-35-16,0 18 15,-52 317 32,35-318-47,-18 19 0,0 17 16,35-54-16,-52 107 47,70-141-47,-89 123 47,72-88-47,-1-36 15,-52 89 16,52-106-31,-17 18 16,17 17 0,-70 71-1,53-71-15,-195 265 63,213-282-63,-19 17 15,-17 159 17,0-70-1,18-1-15,0-70-16,-18 264 46,53-193-46,0 17 16,0-35-16,0 564 47,0-546-31,0-1-16,0-17 15,0 406 16,0-371-31,0-18 16,0-17-16,0 17 16,106 583 31,-71-600-47,0-18 15,71 282 48,-106-334-63,88 158 62,-70-141-62,-18-36 16,53 230 15,0-212-15,-35 18-16,-1-17 15,-17-19-15,35 72 47,-35-72-31,0 18-16,0-17 15,0 123 17,0-106-32,53 159 47,-53-105-32,0-72-15,0 1 16,0 0 171,0-1-171,0 1 15,-17-1-15,-1 1-1,0 0 1,18-1 0,-17-17-1,17 18 1,-35 17 0,17 1-1</inkml:trace>
  <inkml:trace contextRef="#ctx0" brushRef="#br1" timeOffset="96772.04">31556 617 0,'-18'0'31,"-70"0"-15,-229-17 15,158-1-31,18 0 16,-353 18 15,335 0-31,-35 0 0,18 0 16,-18 0-16,35 0 15,-35 0 1,0 0-16,35 0 16,-194 0-1,212 0-15,18 0 0,17 0 16,-406 0 46,407 0-62,16 0 16,-528 0 15,458 0-15,18 0-16,0 0 16,-459 0 30,530 0-46,-1 0 0,-35 0 16,18 0-16,-106 0 31,124 0-31,-19 0 16,1 0-16,18 0 16,-1 0-16,-141 0 31,107 0-31,16 0 15,-34 0-15,-1 0 16,19 0-16,-530 0 47,511 0-47,1 0 16,-1 0-1,-564 0 32,582 0-47,-17 0 0,17 0 16,18 0-16,-35 0 15,34 0 1,-158 18 0,124 0-16,-18 17 15,-36 0-15,36 18 16,18-18-16,-353 124 31,387-106-15,36-35-16,36-1 15,-18 19-15,-1-19 16,19 19-16,-1-1 16,0 53-16,-35 18 15,36-53-15,-248 353 47,195-301-31,34-16-16,-34-1 15,-54 70 1,89-69-16,0-19 16,0 18-16,17 1 0,0-1 31,1 35-31,17-17 0,0 18 15,-18-1-15,0 442 47,1-442-47,-1 0 16,18 1-16,-18 17 16,18 0-16,-17-17 15,-1 17 1,0 0-16,1 35 15,-71 424 17,70-459-32,0 900 47,18-812-32,141 424 16,-105-512-31,123 423 63,-124-528-63,-18-1 0,54 35 16,123 248 30,-176-230-30,52-17-16,1 34 16,405 425 15,-353-407-15,-17 1-16,18-19 15,-18 1-15,405 282 31,-334-317-15,-1 17-16,0-35 16,794 88 31,-828-123-47,-19-1 15,1 1 1,369 53 15,-404-54-31,810 89 63,-740-106-63,35 0 15,176 0 1,-176 0-16,-17 0 15,211 0 1,-212 0-16,18 0 16,-17 0-16,528 0 47,-528 0-47,-19 0 0,-17 0 15,-17-18-15,70-17 31,-106 17-31,-17 18 16,-1-17-16,-17-1 0,71-52 31,-54-1-31,18 1 16,265-195 0,-212 141-1,124-70 1,-142 89-16,-17-1 15,35 0-15,-35 0 16,0-17-16,282-371 31,-300 353-15,494-777 46,-511 813-62,211-354 47,-229 353-47,459-652 63,-477 687-63,18-35 15,-18 18-15,18-71 32,-35 106-17,34-582 32,-52 142-31,0 351-1,18 1-15,0 18 0,-18 52 16,0-17 0,0-71-1,0 89-15,0-1 16,0-88 0,17 89-16,1-18 15,53-230 16,-54 248-31,-17-19 16,0 37-16,0-231 47,0 230-47,0 1 16,0 16-16,0-193 62,0 194-62,0-36 0,0-35 16,0-105 15,-17 158-15,-1 35-16,18 0 15,-35-17 1,17-18-1,0 0 1,1 36-16,-19-142 47,19 124-47,-1-1 0,18 1 16,-35-18-16,17 18 31,-17-36-31,-18 18 0,0-35 15,18 18-15,0-1 16,-107-123 0,37 53-1,69 106-15,-34-18 16,35 17-16,-36-34 31,53 70 0,18-18-15</inkml:trace>
  <inkml:trace contextRef="#ctx0" brushRef="#br1" timeOffset="130210.95">15399 11800 0,'70'-17'15,"-34"17"1,52-18 0,18 1-1,35-1-15,0 18 0,406 0 32,-336 0-17,19 0-15,-1 0 16,0 0-16,935 0 47,-917 0-47,-53 0 15,353-18 1,-406 1 0,-17 17-16,105-18 46,-211 53 189,-18 71-235,0-53 0,0 0 15,17 17 1,19 124 0,-36-88-16,17-35 0,-17-18 31,0 0-31,18 53 0,-18-89 16,18 54-16,17 87 31,-18-69-31,125 740 62,-125-706-62,1-17 16,17 123 0,0-140-16,-17 16 15,53 442 32,-71-423-47,0-19 16,35 478 15,-35-495-31,0-18 16,0 1-16,0-18 15,0 105 1,0-105-1,0-17-15,0-1 16,0-17 0,0-1-1,0 1-15,0 0 32</inkml:trace>
  <inkml:trace contextRef="#ctx0" brushRef="#br1" timeOffset="133708.11">15346 11871 0,'0'18'31,"17"-1"-15,-17 1 0,36 17-16,-36-17 15,35 35 1,-17 0-16,-18 0 16,0 282 15,0-177-31,0 1 0,0 18 15,0-19-15,0-17 16,0-17-16,0-18 16,0 17-1,17 71 1,-17-88-16,18 35 16,53 283 15,-54-319-16,-17 19-15,18-18 0,-1-18 16,54 247 31,-53-282-47,-1 35 16,1-17-16,35 123 31,-18-88-31,141 652 47,-158-635-32,0 1-15,-18-18 16,53 176 0,-36-176-1,1 0-15,17-1 31,-35-69-31,0 17 16,0 0-16,0 105 47,0-122-31,0 17-16,0 35 15,0 18 16,0-89-31,0 1 16,0 0 172,18-18-173,17 0 1,0 0-16,1-18 15,52 0-15,194 18 32,-247 0-32,177 0 31,-88 0-31,-36 0 16,529 0 15,-493 0-16,369-53 17,-369 53-32,17 0 15,670-53 48,-705 53-63,-18 0 0,1-17 15,-19 17 1,1 0-16,87 0 31,-140 0-31,35 0 16,35 0 0,-35 0-1,-18 0-15,1 0 16,175-53 15,-140 53-15,-36 0-16,71-35 62,-71 35 282,-17-18-344,0 0 16,17-17-1,0 35-15,-17-35 125,-18 17-125,0-17 16,0 0-16,0-18 15,0 0 1,0-53 0,0 88-16,0-17 15,0 17-15,0-88 32,0 54-17,0-1-15,0 17 16,0-17-1,0-52 17,0 69-32,0-17 15,0 36 1,0-36 0,0 18-16,-18-1 15,1-17 1,17 36-1,0-1-15,-18 0 16,0-17 0,1 35-16,17-17 15,-18-1 1,0-17 0,1 35-1,17-36 16,-71-34 188</inkml:trace>
  <inkml:trace contextRef="#ctx0" brushRef="#br1" timeOffset="135321.13">16192 12594 0,'0'18'15,"0"-1"1,0 36 0,0-17-16,-17 17 15,17-18-15,0 159 32,-18-124-32,18-17 15,0 18-15,0-36 16,0 0-16,0 18 15,0-17 1,0-19 0,0 36 15,106 0 0,-71-53-31,-17 18 16,0-18-1,35 0-15,-1 0 32,-34 0-32,17-18 47,-17 18-32,17-18 32</inkml:trace>
  <inkml:trace contextRef="#ctx0" brushRef="#br1" timeOffset="136328.7">16722 13406 0,'17'-18'0,"1"18"32,0 0-32,-18-18 15,0-17 1,0 0-16,0-1 31,0-52-15,0 35-16,0 0 0,35-70 31,-35 105-15,18 1-16,-1-1 15,-17-17-15,35 17 16,-35 0 0,53 18 30,-17 0-30,-19 18 0,107 123 31,-124-123-47,35 17 0,-35 0 31,0 1-31,18-19 15,-18 1-15,0 35 16,0-18-16,0 53 47,0-70-47,0 0 62,-18-1-46,0 1 0,18 0-16,-17-18 15</inkml:trace>
  <inkml:trace contextRef="#ctx0" brushRef="#br1" timeOffset="136813.03">16828 13141 0,'0'-18'31,"35"18"0,71 0 1,-53 0-32,-36 0 15,1 0-15,-1 0 16,1 0-16,0 0 15,-1 0 17,19 0 15</inkml:trace>
  <inkml:trace contextRef="#ctx0" brushRef="#br1" timeOffset="137435.3">17427 12912 0,'18'17'31,"-18"1"-31,0 17 16,0 1-16,0-1 15,0 0-15,0 36 32,0-18-32,0-18 15,0 0 1,0-17-16,0-1 16</inkml:trace>
  <inkml:trace contextRef="#ctx0" brushRef="#br1" timeOffset="137964.88">17268 12894 0,'18'-35'31,"17"35"-15,1 0-16,105 0 31,-71 0-15,1-18-16,-36 18 15,18 0-15,0 0 16,-18 0-16,18 0 16,-18 0-16,-17 0 15</inkml:trace>
  <inkml:trace contextRef="#ctx0" brushRef="#br1" timeOffset="138678.07">18115 12859 0,'0'17'0,"0"1"16,0 17-16,-17 18 31,-1 18-15,0-1 0,1-52-1,-1 17-15,18-17 16,0 0-1,0-1-15,0 1 16,0 17 47,18-35-17,17 0-30,-17 0 0,-1 0-16,1 0 0,35 0 15,-36 0 1,1 0-16,35-18 31,-35 1 63</inkml:trace>
  <inkml:trace contextRef="#ctx0" brushRef="#br1" timeOffset="139157.02">18080 13106 0,'35'-53'31,"36"53"-15,-36-18-16,-17 18 15,-1 0-15,19 0 32,-19 0-17</inkml:trace>
  <inkml:trace contextRef="#ctx0" brushRef="#br1" timeOffset="139794.96">18098 12912 0,'35'0'0,"-18"0"16,19 0-16,34-36 31,-52 36-15,17 0-1,-17 0 1,52-17 15,-52 17-15,0 0-1</inkml:trace>
  <inkml:trace contextRef="#ctx0" brushRef="#br1" timeOffset="140786.15">19297 12506 0,'0'35'31,"-18"18"-31,-17-18 16,17 18-1,-35 53-15,18-53 16,18 0-16,-1 0 16,-17-18-16,35 18 15,-36-35-15,19 52 16,-1-52-16,-35 88 47,36-71-47,-36 53 47,35-88 46</inkml:trace>
  <inkml:trace contextRef="#ctx0" brushRef="#br1" timeOffset="141839.33">18768 12665 0,'0'17'110,"0"19"-95,0-1 1,17 53 0,1-70-16,-18-1 15,18 19-15,-1-1 16,1-17-16,123 158 47,-141-158-32,18-18-15,105 105 63,-105-105-63,-1 0 15,19 18 1,-19-18 15,1 18 157,17-1-173,-17 19-15,0-19 16,-1 1 0,1 0 15,0-18-31,-18 17 31</inkml:trace>
  <inkml:trace contextRef="#ctx0" brushRef="#br1" timeOffset="148239.34">15910 13794 0,'18'0'94,"35"0"-78,0 0-1,35 0 1,0 17-16,724-17 62,-548 18-46,301 0 31,-513-18-31,-16 0-16,17 0 0,-18 0 15,-17 0 1,17 0-16,141 0 31,-123 0-15,0 0-16,18 0 15,105 0 1,-123 0 0,0 0-16,-18 17 0,265 1 46,-265-18-46,18 0 16,0 0 0,106 0-1,-141 0 1,-1 0 171</inkml:trace>
  <inkml:trace contextRef="#ctx0" brushRef="#br1" timeOffset="151982.59">16563 14534 0,'0'-17'109,"-18"34"-93,-35 1-16,-35 35 31,53-35-31,-18 35 0,-18-36 16,71 18 0,-17-17-16,17 0 46,17-1-46,19 1 63,-19-18-47,72 18 30,-89-36-30,0-123 47,0 123-63,0 1 140,35 17-109,-18 0-15,1 0-16,17 17 63,-17 1-48</inkml:trace>
  <inkml:trace contextRef="#ctx0" brushRef="#br1" timeOffset="152843.8">16528 14235 0,'0'17'63,"17"1"-48,1 17-15,0 0 16,17 54 0,0-54-1,-17 0-15,-1 18 16,1-18-16,0 54 31,-1-89-31,-17 17 16,18-17-16,-18 35 31,0 1-31,0-19 16,0 1-1,0 0-15,0 17 16,0 0-1,-35-17 1,35 17 0,-18 0-1,0-17 1,1 0 15,-1-1 16,0 1-31,1 0-1,-18 17 17,17-35-1</inkml:trace>
  <inkml:trace contextRef="#ctx0" brushRef="#br1" timeOffset="156986.79">17392 14429 0,'-18'0'156,"-17"35"-156,35-17 15,-35-18-15,-53 52 32,70-52-17,-35 71 17,53-53-17,18 87 48,-1-105-48,-17 18-15,18-18 32,0 0 46,17 0-63,-35-18 1,35 18 0,-35-35-1,0 18 48,0-1-48,0-35 32,-18 35-16,1 18 63</inkml:trace>
  <inkml:trace contextRef="#ctx0" brushRef="#br1" timeOffset="157647.54">17515 14517 0,'0'-18'0,"18"18"15,-18 18 17,0 17-32,35 53 31,-17-70-16,17 35 17,-17-36-32,0-17 15,-1 0 1,1 0-16,70 0 47,-35 0-47,-18-17 0,89-142 62,-124 141 32</inkml:trace>
  <inkml:trace contextRef="#ctx0" brushRef="#br1" timeOffset="158730.46">18045 14534 0,'17'0'16,"-17"18"46,0 17-62,0 1 16,0-19 0,-35 36 15,17-35-31,18-1 62,18-52 17,0-18-64,-1 36-15,54-72 16,-71 72-1,0-18-15,53-107 47,-36 142-15,19 0-17,-19 18 1,36 88 15,-35-88-15,-1 17-16,-17-18 31,18 1-31,0-18 47,17 0-32,0 0 1,-17 0 0,17 0 31,-17 0-32,-18 106 48,0-88-63,-18-1 0,1 18 47,17-17-32</inkml:trace>
  <inkml:trace contextRef="#ctx0" brushRef="#br1" timeOffset="159427.42">18785 14711 0,'0'-18'31,"18"-17"-31,0 17 16,-18-17-16,17-18 16,19 0-1,-36 0 1,17 36 31,19 17 0,-1 0-32,0 70 17,-17-35-32,35 142 62,-36-177-62,-17 17 16,0 1-16,0 0 31,-17-18 31,-19-18-46,1-17 0</inkml:trace>
  <inkml:trace contextRef="#ctx0" brushRef="#br1" timeOffset="159825.19">18785 14640 0,'18'0'62,"0"0"-62,35 0 16,35 0 0,-35 0-16,105 0 46</inkml:trace>
  <inkml:trace contextRef="#ctx0" brushRef="#br1" timeOffset="167312.95">16334 15946 0,'17'0'63,"1"0"-47,17 0-1,53-89 32,-88 72-31,36-89 15,-36 71-15,0-71 30,0 71-14,-18 17-17,18 0 1,0 1-16,-18 17 31,1 0 47,17 17-62,-18 36 0,0-18-16,18-17 0,0 17 15,18 195 48,0-213-63,70 36 47,-70-53-32,-18-17 79,17-36-78,1 35-1,-18 0 1,17 1 31,1 17-47,-18-18 15,0-17 1,0 17 0,-53-17 15,53 17-31,-17 1 62</inkml:trace>
  <inkml:trace contextRef="#ctx0" brushRef="#br1" timeOffset="168572.05">16545 15752 0,'36'0'31,"-19"0"-31,1 0 16,-1 0 0,1 0-1,0 0-15,-1 0 16,1 0 15,0 0 16,17 0-31,-17 0-1</inkml:trace>
  <inkml:trace contextRef="#ctx0" brushRef="#br1" timeOffset="169263.56">16651 15293 0,'18'0'0,"35"0"15,0 35-15,-18-17 16,159 176 31,-141-124-47,-53-34 0,70 158 47,-70-177-47,0 36 0,0 0 15,0 35 16,0-52-31,0-19 0,0 1 16,-17 17 0,-19 0-1,19 1-15,-1-1 16,1-35 15</inkml:trace>
  <inkml:trace contextRef="#ctx0" brushRef="#br1" timeOffset="170380.88">17498 15646 0,'0'0'0,"53"0"16,-36 0 109,1 0-110,-18 17-15,18 1 16,-1 0 15,-17 17-31,-17 106 63,-1-141-32,0 18 16,54-1-16,-19-17-15,1 0-16,0 0 15,17 0 1,-18 0 0,1 0-1,0 0 17</inkml:trace>
  <inkml:trace contextRef="#ctx0" brushRef="#br1" timeOffset="170838.15">17410 15857 0,'17'0'0,"1"0"16,-1 0-16,36 0 16,106 0 15,-124 0-31,18 0 0,-35 0 15,17 0 32,-17 0-47</inkml:trace>
  <inkml:trace contextRef="#ctx0" brushRef="#br1" timeOffset="171091.64">18309 15998 0</inkml:trace>
  <inkml:trace contextRef="#ctx0" brushRef="#br1" timeOffset="171823.2">18680 15804 0,'-18'0'31,"18"18"-16,0 0-15,0 123 47,0-106-47,0-17 16,0 88 31,0-71-47,0-18 15,0 1 1,0 0 62,-35-18-62,-1-53-1,-34 35 1,52 1-16,-17 17 47</inkml:trace>
  <inkml:trace contextRef="#ctx0" brushRef="#br1" timeOffset="173109.19">16792 16951 0,'36'0'188,"-19"0"-173,36 35 17,-35-17-32,-1-18 15,19 35 32,-19-35-31,36 0-16,-35 0 15,17 0 17,-17 0-32,-18-17 15,17-1 17,-17 0 61,-17 18-30,-1 0-63,-35 0 15</inkml:trace>
  <inkml:trace contextRef="#ctx0" brushRef="#br1" timeOffset="174281.46">16951 16686 0,'-35'18'79,"-1"0"-64,19-18-15,-1 0 16,-70 17-1,70-17 1,1 18 0,-1 0 31,18 17-16,18 0-16,17-17 17,-17-18-32,-1 35 31,1-17-31,0-1 16,17 19-1,-18-36 1</inkml:trace>
  <inkml:trace contextRef="#ctx0" brushRef="#br1" timeOffset="174929.28">17145 16616 0,'0'-35'16,"35"52"-1,1 1-15,-1-1 16,-18-17-1,19 53-15,17-35 0,-53 17 16,123 248 31,-105-248-47,-18 35 16,17-17-16,1 106 31,53-141-31,-71 17 0,0 18 31,0-36-15,-18 1 15</inkml:trace>
  <inkml:trace contextRef="#ctx0" brushRef="#br1" timeOffset="183688.76">18115 16845 0,'-17'0'140,"-1"0"-124,-53 0-16,-17 0 16,35 0-1,0 0-15,18 0 16,17 0-16,71 35 62,141 177 1,-158-177-32,-19-35 16,-17 18-31,0 0-16,0 70 31,0-71 0,0 1-15,0 0-1,-35-18 1,0 17 0,-18-17-16,17 0 15,-16 0-15,34 0 16,-35 0-1,35 0 1,18-17 62,0-1-62,0 0-1,0 1 1</inkml:trace>
  <inkml:trace contextRef="#ctx0" brushRef="#br1" timeOffset="185387.71">18309 17251 0,'0'17'63,"0"-52"-47,0 18-1,0-19-15,0-52 16,0 53-16,53-124 47,-18 124-32,1 52 48,-1 36-48,88 194 17,-87-176-17,-19-54-15,1-17 16,-18 18-16,0 17 47,0-17-16,-18-18-15</inkml:trace>
  <inkml:trace contextRef="#ctx0" brushRef="#br1" timeOffset="185766.51">18397 17163 0,'18'0'15,"17"0"-15,53 0 47,-52 0-47,17 0 31,-53-18-31</inkml:trace>
  <inkml:trace contextRef="#ctx0" brushRef="#br1" timeOffset="186782.58">18768 16933 0,'53'36'15,"-36"-19"-15,1 36 16,-18-35-16,71 176 31,-71-159-15,0 0-1,17-17 17,-34-18 30,-1-53-46,0 18-16,-52-194 47,70 193-47,0 19 15,0-19 17,35 36 30,0 0-46,1 18-1,52 53 1,-71-54-16,72 107 62,-72-107-62,-17 1 32,0 0-1,0 17-31,0 0 16,-17 53 30,-1-70-46,0-18 16,1 0 0,-36 0-1,35 0 1,0 0 0,1 0 46,17-18-31</inkml:trace>
  <inkml:trace contextRef="#ctx0" brushRef="#br1" timeOffset="187568.15">19315 17251 0,'0'-18'0,"17"1"15,-17-36-15,18-71 47,-18 107-16,0-72 16,0 72-47,18-1 94,-1 18-78,54 18-16,-54 17 15,19 18-15,-1-18 16,-17-17-1,52 88-15,36 141 47,-106-230 63,-18-17-95</inkml:trace>
  <inkml:trace contextRef="#ctx0" brushRef="#br1" timeOffset="187989.89">19403 17304 0,'0'-36'15,"17"36"16,36 0-15,-35 0-16,0 0 16,70 0 46,-71 0-62,36 0 0,-35 0 16</inkml:trace>
  <inkml:trace contextRef="#ctx0" brushRef="#br1" timeOffset="188279.78">19897 17286 0,'17'0'16,"1"0"15,0 0-16</inkml:trace>
  <inkml:trace contextRef="#ctx0" brushRef="#br1" timeOffset="33825.53">23442 11836 0,'0'53'0,"-18"-18"16,18 18-16,0 0 15,0 194 16,0-177-31,0 36 16,0 18-16,0 722 63,0-687-63,0-18 0,0 688 46,0-653-30,0 36-16,0 0 16,0-1-16,0 301 31,0-371-31,0 0 16,0 0-16,-17 177 31,17-177-31,-53 229 15,35-158 1,1-89-16,-19 54 47,36-159 172,0 52-204,0-17-15,0 0 16,0 106 15,0-142-15,0 1-16,0 17 15,18-17 1,-18 0 0,0-1 15,18-17-31,-18 18 16,0 35 15,17-18-31,1-17 15,-18-1 17,18-17 124,17 18-140,35 0-16,1-1 15,35-17-15,529 0 47,-406 0-47,18 0 16,53 0-16,317 0 31,-317 0-31,-53 0 0,0 0 16,-35 0-1,-36 0-15,124 0 16,-141 0-1,-18 0-15,-35 0 16,-1 0-16,-16 0 0,16 0 16,-34 0-1,-18 0-15,0 0 16,-36 0-16,1 0 16</inkml:trace>
  <inkml:trace contextRef="#ctx0" brushRef="#br1" timeOffset="36829.47">23354 11818 0,'0'0'0,"35"0"31,18 0-15,18 0 0,-1 0-16,-35 0 0,989 0 62,-813 0-46,1288 0 31,-1287 0-32,0 0-15,1005 0 63,-1023 0-63,-18 0 0,283 0 31,-353 0-15,0 0-16,-89 0 0,19 0 62,-1 0-15,35 0-31,-34 0-16,34 18 15,230 35 17,-194-36-32,282 36 62,-370-53-62,17 0 0,0 18 16,-17-18-1,17 0 1,0 0 0,-17 0 15,0 0-16,-1 0-15,1 0 16,17 0 15,-35 17 1,0 36-17,0-17-15,0 34 16,-17 336 15,-1-194-31,0 17 16,1 18-16,-1-36 15,18 283 17,0-300-32,53 918 31,-18-883-31,18 406 31,-53-441-15,0-35-16,0 17 15,0-35-15,0 0 16,-53 388 15,18-405-31,17-1 16,1-52-16,-1 0 15,-53 158 17,54-211-32,17 17 15,0 0 17,0-17-32,0-1 0,0 19 15,-18 122 32,18-140-47,0 17 47,-18-17 109,-17 0-140,0-1-16,-36 18 15,-17-35 1,-88 18 15,70 0-31,-17-18 0,-248 0 47,301 0-47,17 0 0,-89 0 31,107 0-15,0 0-16,-18 0 0,0 0 16,-211 0 31,228 0-32,1 0-15,-71 0 31,71 0-31,-71 0 16,71 0 0,-18-36-16,35 36 15,-17 0-15,0 0 16,-124-35 15,124 35-31,-1-17 16,1-1-1,35 0-15,-18 18 16,-17 0 15,35-17 126</inkml:trace>
  <inkml:trace contextRef="#ctx0" brushRef="#br1" timeOffset="38293.39">25012 11271 0,'-18'53'63,"18"-35"-47,0 35-1,-17-36-15,17 36 16,-18-17 15,0-19 0</inkml:trace>
  <inkml:trace contextRef="#ctx0" brushRef="#br1" timeOffset="38871.61">24694 11307 0,'0'-18'0,"18"18"32,17 0-17,54 0-15,69 0 32,-87 0-17,-36 0-15,106 0 47,-123 0-31,0 0 46,-1 0-46,18 0-16,-17 0 15,0 0-15</inkml:trace>
  <inkml:trace contextRef="#ctx0" brushRef="#br1" timeOffset="39699.29">25576 11289 0,'18'18'16,"-18"17"-16,0 0 15,0 71 32,0-71-47,18 0 16,-1-17 0,1 0 15,0-1 0,-1-17-15,1 18-16,0-18 31,-1 0 0,18 0-15,1 0-1,-1-18 1,0-35-16,71-158 63,-106 158-63,0 35 15,0 1-15,18-36 47</inkml:trace>
  <inkml:trace contextRef="#ctx0" brushRef="#br1" timeOffset="40284.21">25841 11218 0,'-18'18'0,"18"35"16,0-18-1,0-17 1,0-1-1,0 19-15,0-19 16,36 19 0,-19-19-16,19 19 0,-19-1 15,71 0 17,-52-35-17,-19 18-15,54-18 47,-36 0-31,-17 0-16,52-106 47,-52 71-47,-18 17 31,0-35 0,0 18 0</inkml:trace>
  <inkml:trace contextRef="#ctx0" brushRef="#br1" timeOffset="42358.76">24201 12400 0,'0'18'0,"0"52"15,0-34 1,0 34-16,0-35 16,0 1-16,-36 140 31,36-88-15,-17 1-16,34 351 62,19-334-62,-1-35 0,0 105 31,-35-158-15,0 0 31,0-1-32,0 1-15,-18 17 16,18 141 31,0-123-47,0 0 16,0-17-16,0 34 62,0-52 1,36-18-48,-1 0 1,0 0-16,230 0 31,-195 0-31,-17 0 0,18 0 16,141 0 15,-89 0-31,-17 0 0,670 0 47,159 0 0,-547 0-16,-318 0-15,-52 0-16,0 0 15,-1 0-15,1 0 94,17 0-78,1 0-16,-19 0 15,18 0-15,-17 0 16,106 0 15,-107 0-31,19 0 16,16 0-1,-34 0 1,88-18 15,-71 1-15,177 17 31,-159 0-47,17 0 15,-34 0-15,122 0 32,-105 0-17,-17 0-15,-1 0 16,0-18-1,-17 0-15,-36 18 79,-35 0-64</inkml:trace>
  <inkml:trace contextRef="#ctx0" brushRef="#br1" timeOffset="44653.02">24165 12382 0,'18'0'16,"0"0"0,-1 0-16,18 0 15,-17 0-15,17 0 16,265 0 15,-176 0-15,-18 0-16,35 0 15,582 0 32,-617 0-47,35 0 0,18 18 16,176 35 0,-177-35-1,795 140 32,-830-140-47,-17-18 16,-18 0-16,1 18 31,-72-18-31,107 0 47,-107 0-47,160 0 47,-160 0-32,1 0 1,0 0 15,-1 0-15,1 0-1,105-36 17,-105 36-17,0-17-15,88-54 63,-71 71-63,0 0 15,89-35 17,-107 35-17,1 0-15,-1 0 32,1 0 14,-18 18-30,0 17 0,0 0-16,0 142 62,0-142-62,0-18 0,0 19 16,0 34-1,0-17-15,0 35 16,0 1 0,0-54-16,0 18 15,0 176 1,0-176 0,18 141 30,-18-159-30,0 1 0,0-19-1,0 19 1,0-19 0,-18 1-16,0-1 15,1 1 48,-1-18-48,1 18 1,-19 17 0,19-35-16,-1 35 31,18-17 0,0 17-15,0-17-1,0 70 17,0-53-1,0 1-31,0-19 15,-18 1 48,18 0-47,-17-1 30,-1 1-46</inkml:trace>
  <inkml:trace contextRef="#ctx0" brushRef="#br1" timeOffset="46715.64">25294 12541 0,'0'36'62,"0"-1"-62,0 0 16,0 0-16,-17 71 16,17-35-16,-36-18 15,19 17-15,-1 1 16,-35 70 15,35-88-31,18-18 0,0-17 16,0 35-16,0-36 15,0 19 1,0-19-16,-17 18 156,-1-17-140,0-18-1,-34 0 1,-1 0-16,-406 0 63,424 0-63,17 0 15,-17-18 1,17 18-16,-70-52 62,70 34 16,18 0-15,0 1-32,18-1-15,17-17-1,1-53 1,-19 17 0,1 53-1,0-35-15,-18-35 16,0 53 0,17 0-16,1-1 15,-18 19 16,0-1-15,0-17 0,17-18 15,-17 35-31,18-70 47,-18 70 62,0 1-109,35-1 16,18 18-1,88 0 17,-88 0-32,-17 0 15,-1 0-15,-18 0 16,142 0 31,-141 0-47,-1 0 15,1 0 1,0 0 31,-1 0-31,1 0-1,0 0-15,17 0 16,18 0 15</inkml:trace>
  <inkml:trace contextRef="#ctx0" brushRef="#br1" timeOffset="47305.08">25629 12947 0,'71'-106'47,"-18"106"-32,0-18-15,-18 18 16,18 0-16,17 0 15,72 0-15,704 18 47,-705 0-47,0-1 16,-70-17-16,0 18 16,-54 0 46,-17-1-46,0 1-1</inkml:trace>
  <inkml:trace contextRef="#ctx0" brushRef="#br1" timeOffset="47983.29">25982 13106 0,'35'0'109,"36"0"-109,-18 0 0,17 0 16,213 0-1,-125 0-15,1 0 16,529 0 31,-617 0-47,-36 0 16,-35 17 77,0 19-77,-18-19-16,1 1 16,-89 17-1</inkml:trace>
  <inkml:trace contextRef="#ctx0" brushRef="#br1" timeOffset="48513.42">25753 13458 0,'17'0'79,"36"0"-79,36 0 15,-37 0-15,160 0 16,-53 0-1,17 0-15,36 0 16,229 0 0,-229 0-16,-54 0 15,1 0-15,-53 0 16,-18 0 0</inkml:trace>
  <inkml:trace contextRef="#ctx0" brushRef="#br2" timeOffset="55405">24589 13794 0,'35'0'15,"0"0"-15,0 70 16,-35-52 0,36 123 31,-36-88-32,0 0-15,0 0 0,0 35 63,17-88-63,-17-18 78,0-17-78,0-18 15,0 0-15,0-53 47,0 89-47,0-1 0,0 0 16,0 1 0,0-1-16,0 0 93,0 54-46,0-19-47,0 1 16,0 0-16,0-1 15,0 19 1,0-19-16,0 1 16,0-53 62,0-1-78,0-34 15,0 52 1,0-52-16,-17 34 16,17 19-16,-18-1 31,18 53 16,0-17-32,0 0 17</inkml:trace>
  <inkml:trace contextRef="#ctx0" brushRef="#br2" timeOffset="56299.89">24977 14111 0,'0'-18'63,"17"1"-48,36 17-15</inkml:trace>
  <inkml:trace contextRef="#ctx0" brushRef="#br2" timeOffset="56748.05">25418 14076 0,'17'0'62,"1"0"-46,0 0-16,-1 0 16,54 0-16,123 0 46,-159 0-30,18 0-16,-35 0 0,35 0 63,-36 0-1</inkml:trace>
  <inkml:trace contextRef="#ctx0" brushRef="#br2" timeOffset="56953.67">26017 14076 0,'18'0'16,"0"0"-1,-1 0 1,1 0 0,17 0-1</inkml:trace>
  <inkml:trace contextRef="#ctx0" brushRef="#br2" timeOffset="57153.86">26317 14076 0,'18'17'47,"-36"-34"-47,71 34 15,18-17-15,-36 0 0,18 0 16</inkml:trace>
  <inkml:trace contextRef="#ctx0" brushRef="#br2" timeOffset="57533.31">27305 14093 0,'18'0'94,"-1"0"-79</inkml:trace>
  <inkml:trace contextRef="#ctx0" brushRef="#br2" timeOffset="57806.2">27728 14111 0,'18'0'31,"0"18"0,-1-18 1,1 0-32,158 0 31</inkml:trace>
  <inkml:trace contextRef="#ctx0" brushRef="#br2" timeOffset="58066.95">28328 14129 0</inkml:trace>
  <inkml:trace contextRef="#ctx0" brushRef="#br2" timeOffset="70505.51">23777 12841 0,'18'0'31,"-18"18"-15,0 105 31,0-105-47,-35 35 15,17-36-15,0 19 16,1-19 0,-19 54-1,1-53 1,35-1-16,-18 36 47,1-35-47,-18 35 62,17-53-31</inkml:trace>
  <inkml:trace contextRef="#ctx0" brushRef="#br2" timeOffset="71232.64">23548 13000 0,'0'18'31,"0"-1"-31,0 1 16,18 17-1,17 53 1,-35-52-1,35 16 1,-17-34 0,-1 0-16,-17-1 31,0 19-15,18-19 109,0 1-94</inkml:trace>
  <inkml:trace contextRef="#ctx0" brushRef="#br2" timeOffset="115684.03">10601 6015 0,'0'-18'109,"-35"18"-93,-1 0-16,-16 0 15,-37 0-15,19 0 16,-36 18-16,71-18 15,-336 88 17,265-53-32,-17 18 15,-1 0 1,-228 124 0,228-89-16,-35 0 15,36-17-15,-230 140 31,283-158-15,-19 18-16,37-18 16,-1 70-1,35-52 1,0-19-16,18 19 16,0 0-16,-17 387 46,17-334-46,0-36 16,0 18-16,0 511 63,0-493-63,317 969 62,-246-952-62,35 18 0,105 141 31,-123-194-31,1 0 16,-1-18-16,-35-18 16,0-17-16,105 53 31,-105-71-31,36 18 15,-37-35-15,37 17 16,-36-17-16,458 17 47,-370-35-47,-35 0 16,53-35-1,229-142 1,-247 124-1,0-35-15,-17 35 16,-19-17-16,301-265 31,-300 211-31,423-581 47,-494 634-31,1-35-16,-1-17 15,88-847 32,-123 829-31,0 52 0,0-34-16,-229-477 46,176 512-46,-141-282 32,176 317-17,-17-36-15,-18 37 16,0-37 15,53 54-31,-17 0 0,-1 0 16,0 17-16,-34-70 15,-19 52 1,18 36-16,-17-53 16,17 18-1,-71 0-15</inkml:trace>
  <inkml:trace contextRef="#ctx0" brushRef="#br2" timeOffset="119617.59">5821 4904 0,'-35'-18'16,"35"0"-1,-18 1 64,0-1-64,-17-35 1,17 35-1,-35-17 1,18 18-16,0 17 16,-18-18-16,18 0 15,-18 18-15,-35 0 16,35 0-16,-53 0 31,18 0-31,-36 0 0,1 0 16,-1 0-1,-52 0 1,70 0-16,18 0 16,17 0-16,18 0 15,-229 0 17,194 0-17,35 0 1,0 0-16,-264 53 47,264-53-47,0 18 15,-159 17 17,124-17-32,-18-1 0,36-17 15,-36 18-15,0 17 16,18-17-16,-18 35 15,18-18 1,-318 318 31,335-247-47,1 35 0,17-18 16,-265 495 30,283-530-46,17-18 16,-17 248 15,0-195-31,17-17 0,18 0 16,-17 18-16,17 475 47,0-475-47,0 17 15,0 18 1,0 352 0,0-317-16,0-35 15,0 793 48,17-846-63,1-35 15,17-18-15,89 158 47,-89-211-47,18 53 0,-18-17 16,0-1-16,248 265 47,-213-194-47,18-18 15,-52-53 1,422 424 15,-405-406-15,35-18-16,-35 0 16,282 0 30,-246-35-46,16 0 0,-16 0 16,581 0 31,-582 0-31,18 0-16,123 0 31,-123 0-31,423 0 47,-441 0-47,36 0 15,-18 0-15,141 0 32,-159 0-32,18-17 15,-18-36-15,-35 0 16,35-18-16,-17 1 15,-1-18-15,-52 35 0,70-124 32,-53 124-32,-35 0 15,36-35 1,-19 53 0,-17-36-16,88-87 31,-70 122-16,106-158 48,-124 177-63,176-265 62,-141 246-46,53-70 31,-88 89-47,18-1 0,0 18 16,-1-35-1,19 35 16,34-18-15,-52 18 0,-1 0-16,19 0 0,-1-17 15,-17 17 1,34-18 0,1 18-16,18 0 31,-18-53-31,-35 53 15,52-53-15,-17 18 16,159-318 31,-195 300-47,1-53 16,0 71-16,17-194 46,-35 193-30,0 1-16,0 0 16,-35-89-1,-1 54 1,19 17-16,-89-35 0,-18-53 31,19 17-31,-107-87 16,141 122-1,36 72-15,-88-195 47,105 159-47,0 0 0,-17-35 16,17 35-16,-87-212 47,87 195-47,0 17 15,18 0 1,0-106 0,0 124-1,0-35-15,0 52 16,0 0-16,-35-176 47,17 141-47,18 0 15,0 0 1,-17-17-16,17 17 0,0 0 16,-18 0-16,18 0 15,0 0-15,-53-176 47,53 158-47,-35 1 0,0 17 16,17-18-1,-35-17 1,35 53-16,-17 17 0,17 1 16,1-19-1,-18 1 1,17 0-16,-17 17 16,-1 1-16,1-1 15,17-17-15,-140 17 47,122 0-47,19 1 16,-1 17-1,-17-53 17,-36 18-17,71 17-15,-17 18 31,-36-71-31,35 36 16,0 35 0,-34-70-1,52 52 1,-18 18-16,18-18 16,-18 1-1,18-19-15,-17 19 31,-1-1-15,18 0 0,-18 1-16,18-1 15,0 0 1,-17 18-16,-1-17 16,0-1-1</inkml:trace>
  <inkml:trace contextRef="#ctx0" brushRef="#br2" timeOffset="122278.87">23971 11553 0,'-35'0'47,"17"0"-32,-17 0-15,-18 0 16,-17 0-16,-689-52 31,512 16-15,-1287-140 31,1216 123-47,71 0 15,0 35-15,0-35 0,-211 1 31,228 16-31,54 1 16,-18 17-16,70 1 16,-17-1-16,0 0 15,-229-17 1,282 18 0,-18-1-16,-370-141 46,334 124-46,19 0 16,-18-1-16,-124-52 31,142 53-31,-495-53 47,601 88-31,-1 0-16,0 0 15,1 0 1,-18 0-16,-18 0 16,-300 0 15,265 0-15,-441 0 30,405 0-46,-17 0 16,17 0 0,19 0-16,-19 0 0,1-36 15,-1 19-15,-87-19 32,122 19-32,72 17 15,-1-18 16</inkml:trace>
  <inkml:trace contextRef="#ctx0" brushRef="#br2" timeOffset="122946.61">13899 9966 0,'0'-18'47,"-35"36"-31,-18 0-1,18-18-15,-194 123 32,123-35-32,0-35 15,-88 35 1,159-52-16,-1-19 16,1 1-16,35 0 15,0 17 1,0 0-16,106 53 47,-71-70-32,-17 0-15,52-1 16,195 71 15,-194-88-31,123 53 31,-141-53-31,17 18 0,36 35 63</inkml:trace>
  <inkml:trace contextRef="#ctx0" brushRef="#br2" timeOffset="-200192.84">24201 12347 0,'-18'0'110,"18"18"-110,0-1 15,0 36 1,0-35 0,0 0-16,-18 17 0,18 0 15,0 159 32,0-176-31,0 17-16,0 159 47,0-176-32,0 0-15,0 17 16,0 0 31,0-17-47,0 17 15,0 36 32,0-19-47,0-16 0,0-1 16,0 18-16,0 211 62,0-193-62,0-18 0,0 88 63,0-123-63,0-1 0,0 1 16,0 53 30,0-36-30,0 124 15,0-124-31,0 0 0,0 36 16,0-54 0,18 19-16,-18-1 15,18 0-15,-18-17 266,35-18-266,35 0 15,-34 0-15,17 0 16,194 0 15,-159 0-31,18 0 16,264 0 15,-264 0-31,17 0 0,-17 0 16,212 17 15,-213-17-31,-16 0 0,34 0 16,-35 0-1,36 0-15,-36 0 16,18 0-16,158 0 31,-193 0-31,0 0 16,-1 0-16,106 0 31,-123 0-31,212 0 47,-195 0-47,1 0 16,211 0 15,-176 0-31,-18 0 0,-17 0 15,88 0 1,-89 0 0,-17 0-16,53 0 15,-88 0-15,-1 0 16,18 0-16,-17 0 47,17 0 0,-17 0-32,0 0-15,-1 0 16,1 0-16,0-35 16,17 18 15,0-1 16,-17 18 0,-18-18-32,0 1 1,17-1-1,-17 0-15,0-105 63,0 105-63,0 1 0,0-19 16,0-34-1,0 34 1,-17-34 15,17 35-15,-36-212 31,36 211-32,0-17-15,-17 18 0,17-282 47,17 140-16,-17 124-31,0-17 16,18-1 0,0 18-16,-18 0 15,-18 18-15,0 18 16,1-19-1,-1 19 1,1-1 0,-19 18-1,36-18 1,-17 18 0,17-17-16,-18-1 15,18 0 16,0-17-15,0 18 15,0-19-15,0 19 0,0-1-16,-18 0 234,1 18-234,-19 0 16,-52 0-1,35 0 1,-176-53-1,123 53-15,-17 0 16,-865 0 31,865 0-31,-19 0-16,-510 0 46,564 18-30,17-18-16,18 0 16,-123 0-1,140 0 1,-16 0-16,16 0 16,-158 0 15,159 0-31,-18 0 15,-212 0 32,212 0-31,18 0-16,-124 0 31,107 0-31,-1 0 16,0 0-16,0-18 15,-53 18 1,53 0-16,0 0 16,-70 0-1,87-17-15,-122-1 47,140 18-31,0 0-16,-17 0 31</inkml:trace>
  <inkml:trace contextRef="#ctx0" brushRef="#br2" timeOffset="-180207.73">16140 3316 0,'0'35'31,"0"54"-15,0-1-16,0-35 15,0 282 17,0-194-32,0 0 0,0 0 15,0-35-15,0 247 31,0-265-31,-18-35 16,18 17 0,0 36-1,0-70 1,0-19 78,35 1-79,18-1-15,88-17 32,-53 0-32,530 0 62,-548 0-62,1 0 63</inkml:trace>
  <inkml:trace contextRef="#ctx0" brushRef="#br2" timeOffset="-177773.2">16157 3334 0,'35'0'63,"36"0"-63,-18 0 15,35 0 1,18 0-1,0 0-15,0 0 16,176 0 0,-141 0-16,441 0 47,-564 0-32,70 35 188,-70 0-187,-1 1 0,54 69-1,-71-87 1,70 53 31,-52-71-47,0 0 15,-1 0-15,1 17 32,-18 1 46,0 0-63,0-1-15,0 36 16,0-18-16,0 36 16,0-18-16,-18 53 15,-105 70 16,105-88-31,-17-17 0,-18 17 16,35-53-16,18 18 16,-35 35-16,35-35 15,-18-17 1,1-1-16,17 35 16,-18-52-16,18 53 15,0 105 16,0-158-15,-18 35-16,18-36 16,0 1-16,0 70 31,0-53-15,0 1-16,0-19 15,0 1 16,-17-18 94,-1-18-109,-17-17 0,-53-53 15,35 70-31,-88-17 47,105 35 0,19 0-47,-1 0 15,-17 0 1,17 0-16,-17 0 16,17 0-16,-88 53 31</inkml:trace>
  <inkml:trace contextRef="#ctx0" brushRef="#br2" timeOffset="-176920.66">16528 4004 0,'0'-18'47,"17"18"-32,54 0 1,-1 0-1,1 0-15,-18 0 16,106 0 0,-54 0-16,-16 0 15,281 0 32,-370-17 31</inkml:trace>
  <inkml:trace contextRef="#ctx0" brushRef="#br2" timeOffset="-174644.92">16528 4022 0,'0'35'63,"0"18"-48,0-18-15,0 18 16,0-35-16,0 105 47,0-88-47,0 1 31,0-19 0,0 1-15,17 0 124,1-18-124,17 0-16,-17 0 16,17 0-16,124 53 47,-124-53-47,0 0 0,1 0 15,-1 0 1,0 0-1,18 0-15,141 0 47,-159 0-47,18 0 0,0 0 16,-17 0 0,87 0 15,-88 0-31,-17 0 265,-18-36-249,0-17 0,0 36-16,0-36 15,0 18-15,0-89 47,0 106-31,0 1-16,18-1 15,52-52 17,-52 70-17,-1-36 1,-17 19 15,0-19 141,-17 36-156,-18 0-1,17 0-15,0-17 16,-17 17 31,17 0-32,-17 0 17,17 0-32</inkml:trace>
  <inkml:trace contextRef="#ctx0" brushRef="#br2" timeOffset="-168725.95">16616 9454 0,'-18'18'47,"18"17"-32,0 1-15,0-1 16,-17 35-16,-19 283 62,36-335-62,0 17 32</inkml:trace>
  <inkml:trace contextRef="#ctx0" brushRef="#br2" timeOffset="-168185.3">16633 9825 0,'0'17'93,"0"36"-77,0-17-16,0 17 16,0 105 31,0-122-47,0 17 31</inkml:trace>
  <inkml:trace contextRef="#ctx0" brushRef="#br2" timeOffset="-167352.13">16422 10037 0,'0'17'31,"0"18"-31,17 1 16,1-19-16,17 36 16,-17-17-1,0-19 1,-1 1-16,1 17 16,0-35-1,17 18-15,-35-1 16,17-17-1,36 18 17,-17-18-32,-19 0 31,1 0 0,-18-18-15,18 1-16,-18-1 15,0 0 1,0 1-16,0-1 31,0-17-15,0 17 15</inkml:trace>
  <inkml:trace contextRef="#ctx0" brushRef="#br2" timeOffset="-135431.9">3828 14640 0,'0'-17'47,"-36"-1"-31,19 18-16,-142 0 31,71 0-31,-477 123 63,548-123-48,-1 36-15,89 122 47,34-105-31,283 194 31,-370-229-16,-18 17 0,0-17-15,-70 35-1,34-18-15,-34 0 16,-195 89 15,195-106 1,52-18-1,0 0 0,1 0-15</inkml:trace>
  <inkml:trace contextRef="#ctx0" brushRef="#br2" timeOffset="-134349.8">4022 15240 0,'35'159'0,"-70"-318"0,17 159 32,0 0 93,18 18-125,-17-1 15,-19 71 17,1-70-32,35 17 0,-17 36 15,17-53-15,0 17 16,0 0-1,0-17 1,0-1 0,35-17-16,0 36 0,-17-36 15,17 53-15,18-53 16,-35 0-16,-1 0 16,19 0-16,-1 0 15,18 0 16,-36 0-31,19-18 16,-36 0 0,0 1-16,0-177 47,0 158-47,0-17 15,0 36-15,-18-1 47,18 1-16,-18 17 1,1 0-1</inkml:trace>
  <inkml:trace contextRef="#ctx0" brushRef="#br2" timeOffset="-133696.88">4815 15240 0,'-17'0'16,"-71"18"-1,-54 35 1,90-18-16,-1 0 16,17-17-16,-17 105 47,53-105-32,18 35-15,0-36 0,35 36 16,52 36 15,-69-72-15,-19-17-1,1 0 32,17 0-31,-17 0-1,17 0 1,-17 0-16,-1 0 16</inkml:trace>
  <inkml:trace contextRef="#ctx0" brushRef="#br2" timeOffset="-133492.27">5062 15716 0,'0'0'16,"18"0"46,0 18-62</inkml:trace>
  <inkml:trace contextRef="#ctx0" brushRef="#br2" timeOffset="-133006.95">6085 15205 0,'0'17'32,"0"1"-17,0 53 1,-17-36-16,-19 229 31,19-193-15,-18 123 15</inkml:trace>
  <inkml:trace contextRef="#ctx0" brushRef="#br2" timeOffset="-132551.45">6068 15699 0,'35'0'16,"-17"0"15,17 0-31,-17 0 16,35-18-16,-36 18 15,1 0 1,35-18 0,-36 1 15</inkml:trace>
  <inkml:trace contextRef="#ctx0" brushRef="#br2" timeOffset="-132117.81">6156 15875 0,'0'18'16,"0"-1"15,0 1-16,18 0 1,-1-1 0,89 18 15,-88-35-31,-1 0 16,1 0-16,17 0 15,18 0-15,-35 0 31,-1 0-15</inkml:trace>
  <inkml:trace contextRef="#ctx0" brushRef="#br2" timeOffset="-131468.01">6703 15716 0,'0'-17'16,"-18"34"-16,18 19 15,-35-1-15,17 0 16,-52 177 31,70-177-31,35-35-1,-17 0 1,-1 0-16,19 0 15,-1 0 1,-18-35 0,1 17-16,0-17 31,-18 17-31,0-70 47,0 53-32,0 17 1,-18 18 15,-17 0 1</inkml:trace>
  <inkml:trace contextRef="#ctx0" brushRef="#br2" timeOffset="-130749.25">7038 15804 0,'0'18'16,"0"17"-16,0 1 31,0 17-31,0-18 16,-18 53-16,-17-17 47,35-89 15,0-53-62,53-87 16,-18 87 0,-35 18-16,18 36 31,17 34 0,-35 36-15,53 106-1,-53-124 1,18-17 0,35 17-1,-53-17 141</inkml:trace>
  <inkml:trace contextRef="#ctx0" brushRef="#br2" timeOffset="-130442.82">7638 16175 0</inkml:trace>
  <inkml:trace contextRef="#ctx0" brushRef="#br2" timeOffset="-129690.2">8378 16228 0,'18'0'46,"-18"-36"-30,0 1 0,0-124 31,88 54-16,-52 105-31,-19 0 15,36 0-15,-18 0 32,1 0-32,-19 17 15,1 1-15,-18 0 16,0 34-16,0-16 16,0 52-16,0-53 15,-35 106 16,35-123 1,0 0 30,35-18-31,-17 0-15,-1 0-16,1 0 16,0 0-1</inkml:trace>
  <inkml:trace contextRef="#ctx0" brushRef="#br2" timeOffset="-129176.82">9155 16104 0,'17'0'16,"-17"18"-1,0 0-15,0 105 32,0-105-17,0-1 79,36-17-63,-1 0-15,-18 0-1</inkml:trace>
  <inkml:trace contextRef="#ctx0" brushRef="#br2" timeOffset="-128766.15">9190 16140 0,'70'0'16,"-52"0"-1,17 0-15,1 0 0,-1 0 16,-17 0-16,34 0 31,-34 0-15</inkml:trace>
  <inkml:trace contextRef="#ctx0" brushRef="#br2" timeOffset="-128156.73">9102 15998 0,'17'0'31,"177"0"0,-158 0-15,-1 0 0,-17 0-16,34 0 47,-34 0-47</inkml:trace>
  <inkml:trace contextRef="#ctx0" brushRef="#br2" timeOffset="-127543.33">9578 16404 0,'18'0'31,"-1"-35"-15,-17 17-16,35-35 31,-35 0-31,18 36 0,-18-1 16,18-17-16,-1 0 31,1 35-31,0-18 16,-1 18-16,1 0 15,35 0 16,-18 0-15,-17 0 0,-1 0-16,1 0 15,-18 53-15,35-18 16,-35 18-16,18 0 16,-18-35-16,35 105 46,-35-105 17</inkml:trace>
  <inkml:trace contextRef="#ctx0" brushRef="#br2" timeOffset="-127174.21">9807 16334 0,'18'0'93,"35"0"-93,17 0 16,-34 0 0,17 0-16,17 0 0,-17 0 15,-18 0-15,18 0 16</inkml:trace>
  <inkml:trace contextRef="#ctx0" brushRef="#br2" timeOffset="-126765.99">10336 16245 0,'18'0'32,"-18"71"-1,0-18-31,0 123 47,0-123-32,0-35 1,18-1 15,-1-17-15,124 0 15,-105 0-15,-19 0-16</inkml:trace>
  <inkml:trace contextRef="#ctx0" brushRef="#br2" timeOffset="-126532.93">10936 16598 0,'35'-17'63,"-17"34"-48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2T14:23:04.594"/>
    </inkml:context>
    <inkml:brush xml:id="br0">
      <inkml:brushProperty name="width" value="0.05292" units="cm"/>
      <inkml:brushProperty name="height" value="0.05292" units="cm"/>
      <inkml:brushProperty name="color" value="#92D05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19632 16581 0,'-35'0'31,"0"0"-15,17 0-16,-35 0 15,-88 0 32,106 0 62,-1 0-109,-34 0 0,17 0 16,-35 0-16,35 0 16,-371-36 31,319 19-47,-1-1 0,35 0 15,-88-17 1,36 35 15,70 0-31,18 0 16,-212-35 31,194 17-47,-18 18 15,-35-35-15,-123 0 31,-53-18 1,229 53-17,-141-18 17,71 18 14,87 0-46,1 0 0,17 0 16,-35 0-16,-70 0 31,88 0-31,-18 0 16,0 0 0,-53 0-1,53 0 1,-106 159 31,159-142-47,-35 36 15,-71 247 32,89-247-47,-1 18 16,18-18-16,0 35 31,18 0-31,105 194 47,-88-264-47,18 35 0,88 35 16,-70-70-1,-18 35 1,0-36-16,0-17 15,370 159 17,-335-124-32,18-17 0,141 52 31,-106-34-31,18-1 16,476 106 15,-547-123-16,18-1-15,282-17 47,-282 0-47,688 0 63,-495-53-63,-140 36 0,-71-1 15,265-35 32,-335 53-47,35 0 16,-53-35-16,88 0 47,-35-1-32,-18-17 1,0 36 0,-17-18-1,17-18-15,53-124 32,-88 107-17,0 17-15,0-35 16,0 70-16,-141-141 31,88 124-15,-35 0-16,53 35 15,-53-36-15,-142-52 32,195 71-32,0-1 15,-18 0-15,-247-70 47,265 70-31,17 18-16,-17-17 15,-53 17 32,70 0-47,-88-35 63,89 35-48</inkml:trace>
  <inkml:trace contextRef="#ctx0" brushRef="#br1" timeOffset="-196603.53">32279 11042 0,'-53'0'16,"-70"0"-16,35 0 16,-54 0-1,-69 0-15,-54 0 16,-52 0-16,-71 0 16,-36 0-16,-2063 176 46,2082-105-46,-54-18 16,-1975 0 31,2134-53-31,-1464 0 30,1517 0-30,18-18-16,-1-35 16,-881-123 15,864 140-15,0 19-16,0-18 15,-17-1-15,-1024-140 47,1024 141-47,17 17 16,-18 0-16,-264-70 15,247 53 1,-1-36-16,-757-193 47,828 193-47,0 1 0,18 17 15,36 0 1,-36-71 0,194 89-1,0-36-15,0 36 16,0 18-16,0-213 31,0 177-15,0-88-1,0 106 1,17-194 15,1 176-31,0 0 16,-1 0-16,-17-18 47,0 36-32,0-35 32,-53 34-47,18 1 0,-335 0 47,281 35-31,-246 141 31,265-71-47,17 1 0,-18 17 15,18-17-15,18-1 16,17 1-16,-17 17 16,17-17-16,1-1 15,-1 18-15,18 124 47,0-194-31,0-1 31</inkml:trace>
  <inkml:trace contextRef="#ctx0" brushRef="#br1" timeOffset="-195572.16">13141 9560 0,'-18'0'16,"1"18"0,-1-18 15,0 18-31,1-1 94,17 18-79,0-17-15,0 0 16,0-1-16,0 19 16,17 17 15,-17-36-31,18 1 15,0-1 1,-18 1-16,35-18 31,0 0-15,1 0 0,-1 0-16,0 0 15,0 0 1,18 0-1,-35 0-15,0-18 16,-1 1 0,1 17-16</inkml:trace>
  <inkml:trace contextRef="#ctx0" brushRef="#br1" timeOffset="-192170.03">7849 12718 0,'-17'-18'0,"-1"18"16,0 0-16,-17 53 16,-35 35-1,52-35 1,-106 423 31,124-388-32,0-52-15,-35 458 63,35-441-63,0-18 16,0 0-1,0 53 16,0-70-15,0 17 31</inkml:trace>
  <inkml:trace contextRef="#ctx0" brushRef="#br1" timeOffset="-191398.72">8149 12859 0,'0'17'15,"0"72"1,0-19 0,0 1-16,0 70 31,-17-88-31,-36 158 47,53-158-47,0-17 0,-89 334 62,72-317-62,17 0 16,-35 53 31,35-89-32,0 19-15,-36 87 47,19-88-31</inkml:trace>
  <inkml:trace contextRef="#ctx0" brushRef="#br1" timeOffset="-190583.15">7126 14164 0,'0'18'31,"18"52"-31,-18-17 0,0 18 16,0-18 0,88 229 15,-70-176-31,17-53 15,18 35-15,123 106 47,-141-194-31,1 0-16,17 0 62,-18 0-62,0 0 0,283-247 47,-248 194-47,-34 0 16,69-18 31</inkml:trace>
  <inkml:trace contextRef="#ctx0" brushRef="#br1" timeOffset="-187742.4">10989 15857 0,'-18'0'63,"-35"-17"-63,-17-19 15,-36-16-15,0-1 16,-211-124 15,123 160-31,70-1 16,1 0-16,35 18 15,-706 0 17,600 0-17,-18 0-15,-17 0 16,35 0-1,-18 0-15,0 0 16,-1005-53 31,1023 36-31,36-1-1,-301-17 1,318 17-16,0 1 15,17-19-15,1 19 16,-265-36 15,282 35-31,35 0 0,-140-34 47,211 34-31,-18-106 31,18 107-47,0-19 15,0 19-15,0-89 32,0 88-17,0 1-15,18-142 47,-18 141-47,0 1 31,0-1-15,0 0 15,0-17-31,-18 35 0,-88-141 47,71 123-47,-18 1 0,0-1 16,-17 18-16,-812-70 62,723 70-62,18 0 0,0 0 16,-371 123 15,424-105-31,17-1 16,54 1-16,-89 17 31,88-17-15,-140 211 30,122-123-46,36-71 0,-17 36 16,17-1 0,53 565 15,17-458-31,18 17 16,142 159-1,17-18 1,-71-176-16,0-36 15,1 0-15,17-17 16,1040 371 31,-916-407-47,-36-17 0,-17 0 16,1216 141 30,-1128-176-46,-71-18 16,1606 0 31,-1588 0-47,-53 0 16,52-18-16,-34-35 15,740-106 32,-863 124-47,16-36 0,407-264 63,-512 265-63,-18 34 15,247-352 32,-247 371-31,-17-54-16,17-193 62,-35 211-62,-17-18 0,-283-123 47,247 194-31,-53-53-16,53 53 0,18 0 15,-300-70 17,264 52-17,-493-88 32,511 89-47,0-1 16,0 18-16,0 0 47,35 0-32,1 0-15,-36 0 31,35 0-15,1 0 31,17-18-31,-36 1 15,36-1-16,-17 18-15,-1-35 47,18 17 31,18 0-62</inkml:trace>
  <inkml:trace contextRef="#ctx0" brushRef="#br1" timeOffset="-108880.85">32226 11077 0,'36'0'62,"-19"0"-46,18 0-1,1 0 1,-19 0-16,1 0 16,0 0-16,140 0 62,-140 0-62,0 0 0,-1 0 16,71-17 31,-70 17-32,-36 17 251,1-17-250,-18 0-16,17 18 15,-88 17 16,88-35-15,1 0 0,-54 18 31,54-18-32,-36 17-15,35-17 16,0 0-1,-17 0-15,0 0 32,17 0-32,1 0 31,-1 0 0,0 0-15,1 0-1,-1 0 110,18-17-109,18-1 0,-1 18-16,1-18 15,35 18 32,-18-17-47,0 17 0,89-18 47,-71 18-47,53-17 47,-142 17 265,-17 0-296,1 0 0,16 0-1,19 0-15,34 0 344,54 0-344,-36 0 16,0 0-1,-17 0-15,-36 0 94,-35 0-78,-17 0-16,17 0 15,18 0 1,-106 0 0,105 0-1,54 0 48,17-36-48,53 1 17,-35 35-32,18-35 15,35 17 32,-124 36 62,0-1-62,18 19-47,-52-19 16,69-17 62,18 0-62,1 0-16,34 0 15,-17 0-15,124 0 16,-142 0 0,0 0-16,0 0 15,-17 0 16,-18 18 1,-18-18-17,1 18-15,-18-18 0,-54 35 16,54-35 0,-18 0-16,18 17 0,17-17 15,-17 0-15,0 0 156,-1 18-140,1-18-16,-35 0 16,17 0-1,35 0-15,-17 0 0,17 0 32,53-18-1,54 1-31,34-18 15,-35 35 1,-35-18-16,88 18 47,-123 0-31,-212 35 15,123-35-16,36 0-15,0 18 16,17-18 31,-17 0 0,-18 0-47,18 0 15,17 0 1,18-18 47,18 18-63,35-53 15,-36 53-15,18-17 16,-17-1-16,0 18 15,-1 0-15,1 0 16,-53 0 62,-36 0-78,18 0 16,18 0-16,-53 35 15,70-35 1,36 0 31,17 0-47,0 0 16,36 0-1,-36 0-15,36-17 16,-36 17-16,18 0 15,-35 0 1,-1 0-16,1 0 16,-71 17 15,18-17-15,-1 0-1,1 18-15,-18-18 16,88 0 46,1 0-62,17 0 16,17-18-16,-17 18 16,35 0 15,-70 0-31,-36 0 62,-35 0-46,-17 18-16,-71 0 31,176-18 16,36 0-31,-19 0-16,1-36 15,89 19 17,-125 17 14,-52 17-30,17 1-16,-17 0 16,-18-18-1,18 17-15,17-17 32,0 0-17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2T14:13:52.271"/>
    </inkml:context>
    <inkml:brush xml:id="br0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4815 4039 0,'-17'0'125,"-1"0"141,0 0-251,1 0-15,-1 0 16,-52 0 0,52 36-1,-35-19 1,35-17 0,1 18-1,-1-18 32,18 18-31,-17-18-16,-54 123 47,36-17-32,-36 105 16,36-158-31,-18 53 0,35-88 16,18 141 15,0-124-31,0 0 16,71 89 15,-53-107-15,17 1-16,18 35 15,-18-18 1,0-17-16,36 52 31,-18-52-31,88 70 32,-53-53-32,-17-17 0,-18-18 15,546 124 32,-458-107-47,0 1 0,1-1 16,581 1 31,-617-18-47,17 0 15,-17 0-15,70-53 16,-88 0-1,-35 0-15,-17 18 16,70-141 0,-89 105-1,-17-17-15,0 17 16,0-70 0,0 71-16,0-19 15,0-175 16,0 211-31,0 35 16,-35-52 15,35 52-31,-18 18 16,-176-106 15,106 89-15,-388-142 15,211 71-15,142 52-1,-1 19-15,18-1 16,-105-17 15,158 35-31,-18 0 0,-564 0 47,494 0-31,-388-18 31,458 1-47,54 17 46,-1 0-30,1 0 0,-1 17-1</inkml:trace>
  <inkml:trace contextRef="#ctx0" brushRef="#br0" timeOffset="967.74">5362 5733 0,'0'-18'47,"-17"18"-16,-1 18-31,18 17 15,-35 18 1,35 0 0,0 211 15,0-228-15,70 87 30,1-105-14,-18-18-32,-18 0 0,0 0 15,71-265 17,-106 195-32,0-107 62,0 160-46,-18 17-1,1 0 1,-1 0 0,1 0-16,-19 0 15,-17 0-15,0 0 16,36 17-1,-18 18 17</inkml:trace>
  <inkml:trace contextRef="#ctx0" brushRef="#br0" timeOffset="1848.28">6562 5856 0,'0'35'78,"0"18"-62,0 35-16,0-35 15,0 0-15,0 18 16,0-1-16,0 19 16,106 16 15,-89-105-15,18 0 15,1 0-16,-19 0-15,19-35 16,-19 18 0,19-19-16,-1-105 15,-35 71-15,0 34 16,0-34 0,-35-54-1,-1 71 1,-52 18 15,88 17-31,-35 18 16,0 0-1,17 0 1,0 0 0,1 0 15,-1 0-16,0 0-15</inkml:trace>
  <inkml:trace contextRef="#ctx0" brushRef="#br0" timeOffset="4048.44">4498 4110 0,'0'0'0,"0"-53"15,18 0-15,-1 0 16,-17 35 0,0-17-16,0-35 31,0 52-31,0-17 16,0-1-1,0-34 1,0 35-1,0-54 1,-17 54 0,-89-124 15,70 142-15,1 17-1,-35 0 16,34 0-31,-17 0 0,36 0 16,-177 0 15,141 0-31,-247 17 47,229 19-47,54-19 16,-160 54 15,107-18-31,35-18 16,-36 230 46,71-230-62,0 35 0,0 125 47,0-143-47,18 37 0,-1-19 16,160 283 15,-124-247-31,17 0 16,1-71-16,70 18 15,-106-53 1,-17 0-1,35 0-15,0 0 16,-1 0 0,-34 0-16,35 0 15,335-88 48,-370 70-63,-1 18 0,1 0 31,0-18-15,-18 1 31,0-19-32</inkml:trace>
  <inkml:trace contextRef="#ctx0" brushRef="#br0" timeOffset="5644.45">3228 4621 0,'-18'0'15,"18"18"1,0 0-16,0-1 0,0 36 16,-17-35-1,-1 35-15,-17 35 16,35-35-16,0 0 16,-36-18-1,1 18-15,35-35 16,-17 17-16,-19 18 0,-34-18 15,-124 53 17,105-88-32,-16 0 15,69 0-15,-34 0 0,-1 0 16,-17 0 0,-18 0-16,0 0 0,-17 0 15,17-17-15,36-19 16,-36-17-1,-35-70 1,88 70 0,-71-123-1,71 87 1,36 54-16,-19-35 16,1-1-16,17 1 15,-52-230 16,52 212-31,18 17 16,0-17-16,0-247 47,71 158-31,52-105 15,-105 247-16,35-18-15,53-53 47,17 71-31,-35 17 0,-35-35-16,18 36 15,17 17 1,18-18-16,-36 18 15,19-18-15,16 18 0,-16 0 16,16 0-16,-34 0 16,17 0-1,0 0-15,-70 0 16,53 0-16,-54 0 16</inkml:trace>
  <inkml:trace contextRef="#ctx0" brushRef="#br0" timeOffset="7850.58">2805 2893 0,'-18'35'47,"18"-17"-32,0-1-15,0 36 16,0-17-1,0-19-15,0 1 16,0-1 47,-18-17-48,18 18 1,-17 0-16,-19-1 31,19-17-15,-19 0-1,19 18 1,-1-18-16,1 0 16,-36 0 15,-18 0-31,18 35 0,-17-35 15,17 0 1,17 18-16,1 17 16,0-35-1,0 35-15,17-17 16,0-18-16,-35 53 0,18-18 16,-18 18-1,18 0 1,0 0-16,-54 35 15,37-52-15,16 16 32,19-34-32,17 17 15,0 36-15,0-18 16,0 17-16,0 1 16,0-18-16,-18 0 15,0 17-15,18-17 16,0-17-1,0-1-15,0-18 16,0 19 0,0-19-1,0 1-15,0 17 16,0 18-16,0 0 16,0-35-1,0 17 1,0 0-16,0-17 15,0 0 1,0-1-16,0 18 16,18 1-1,-18-1-15,0 0 16,18-17 15,-1 0-31,1-18 47,0 0-47,-1 17 16,1-17-1,-1 0-15,1 18 16,35 0-16,-35-18 16,-1 0-1,1 17-15,88 1 16,-53-18-1,0 0-15,17 0 16,-17 0-16,18 17 16,-18-17-16,-1 0 15,1 0-15,-17 0 16,17 0-16,-18 0 16,18-35 15,-18 18-31,0-19 31,-17 36-31,0-17 16,87-19 15,-69 1-15,70 17-1,-36 1 1,-52 17-16,35-36 15,-53 19 17,0-1 15,17-35-1,1 53-46,-18-17 16,0-1 0,0 0 109</inkml:trace>
  <inkml:trace contextRef="#ctx0" brushRef="#br0" timeOffset="9649.07">3916 3951 0,'0'18'31,"0"17"-31,0 0 16,0 1-1,0 17-15,0 52 16,0-52 0,0 18-16,0-36 15,35 0-15,18 71 0,0-35 32,-53-54-17,53 19-15,-35-19 16,17 19-16,-18-36 15,19 0-15,70 35 47,-71-35-47,106 35 47,-106 0-47,18-17 16,18-18 31,-36 0-47,-17 0 31,-1 0-31,1 0 16,-1 0-16,19 0 15,-1 0 1,-17-18-16,17-17 15,-35 17 1,18-17-16,-18 0 16,0 17-16,0 1 15,0-19-15,0-17 32,0 36-32,0-18 0,0 17 31,0-17-31,-36 17 15,-34-53 17,70 54-32,-18 17 15,-35-53 17,36 35-32,-1 1 15,0 17-15,1-18 16,-19 0-1,36 1 1,-35-19 0,17 19 15,1-1-31,-36-17 16,18 0-16,-36-18 31,36 17-31,0 1 31,-1 17-15,-34 1-1,52-18-15,-17 35 16,35-18-16,-71-17 31,54 35-15,-1-18-1,0 0-15,1 18 32,-1 0-32,0 0 15,1 0 1,-1 0 0,-17 18-1,35 0-15,0-1 16,0 71 15,0-70-15,0 0-16,0 35 31,0-36-31,0 36 16,17-35-16,1 17 15,0-35 1,-1 0 46</inkml:trace>
  <inkml:trace contextRef="#ctx0" brushRef="#br0" timeOffset="11951.75">3104 5186 0,'18'0'63,"0"0"-63,-1 0 15,54-88 1,-36 52 0,0 19-1,54-71 17,-72 70-1,1 0 0,0 1-15,-18-36 15,0 35 78,0 0-77,-18 1-17,0-19 141,-17 19-124,17-1 171,1 18-188,-36 18 1,35-18 0,1 0-16,-1 0 15,0 0 1,-17 0-16</inkml:trace>
  <inkml:trace contextRef="#ctx0" brushRef="#br0" timeOffset="14124.94">4163 7849 0,'0'0'0,"0"-35"16,0-36-16,-71-17 15,71 71-15,-17-1 16,-72-35 31,36 53-31,1 0-16,-1 0 15,-106 35 1,106 18-16,0-35 15,-53 52 1,71-52-16,17 17 0,142 177 47,87-53-16,-122-106-31,-36 0 16,35 17-1,-88-52 17,0 17-17,-53-17-15,0-18 16,18 0 0,-18 0-16,-35 0 15,17 0-15,-17 0 16,35 0-16,18 0 15,-89 0 17</inkml:trace>
  <inkml:trace contextRef="#ctx0" brushRef="#br0" timeOffset="14726.01">4604 7955 0,'-18'35'0,"-35"36"16,53-18-1,-35 0-15,17-36 16,18 19 0,0-1 30,0-17-46,18-18 16,17 17 0,-17-17-16,17 0 15,0 0-15,36 0 16,52 0 15,-87 0-15,17 0-16,-18 0 0,-17-17 15</inkml:trace>
  <inkml:trace contextRef="#ctx0" brushRef="#br0" timeOffset="15417.88">5327 7938 0,'-35'70'0,"17"1"16,18-36-1,0 53 1,0-70-16,0 70 16,159 71 15,-142-159-31,54 17 47,-53-17-47,-1 0 15,54-211 17,-71 140-32,17 36 15,-17 0 1,0-54-1,0 19-15,0 52 16,0-35-16,-35 36 16,-88-54 15,87 36-15,1 17-1,-124-70 16,159 123 32,0 0-47</inkml:trace>
  <inkml:trace contextRef="#ctx0" brushRef="#br0" timeOffset="16152.38">6015 7938 0,'0'35'16,"0"18"-1,0 0-15,0-18 16,0 18-1,0 0-15,-18-36 16,1 1-16,-1 17 16,0-70 62,18-71-78,0 71 15,0-18 1,36 106 31,-1 0-31,-35 0-1,17-18-15,1-17 0,17 87 16,-17-87-16,35 88 15,-35-71 1,-1-35 15,-17 35 1,36-35-1,-36-17-16,17-1-15,1-17 16,-18-36 0,17 36-16,1-35 0,17-36 15,-17 18-15</inkml:trace>
  <inkml:trace contextRef="#ctx0" brushRef="#br0" timeOffset="18792.31">16898 4904 0,'-35'0'46,"-18"0"-46,-18 0 16,-35 0-16,-35 0 31,-53 0-31,-35 0 0,-18 0 0,-35 0 16,0 0 0,-18 0-1,18 0-15,52 0 0,-193 0 16,247 0-1,87 0-15,1 35 16,88-17-16,0 17 16,0 35-16,-70 107 31,52-107-31,18 1 16,0 105-1,0-105 1,35 123-1,18-88-15,18-1 16,-1-34-16,1 17 16,-1-52-16,19 16 15,16 1-15,1-17 16,18-19 0,-1 1-16,177-18 15,-141 0 1,35 0-16,0 0 15,741-141 17,-741 88-17,0-18-15,0 1 16,-35 34-16,246-105 47,-352 106-47,-18 0 0,18-18 15,-53 35 1,-70-334 15,34 281-31,-16-17 16,16 35 0,-34-53 15,52 106-16,-17-18-15,0 1 16,-89-1 15,36 18-31,-547-35 47</inkml:trace>
  <inkml:trace contextRef="#ctx0" brushRef="#br0" timeOffset="19729.99">14728 6315 0,'-123'158'16,"70"-140"-1,-159 141 1,177-159-16,0 53 16,17-18-1,1-17-15,-1-18 16,18 17-16,-35 283 47,35-229-47,0-54 15,0 36-15,0-17 16,0-19-16,17 1 16,1-18-16,-18 17 15,18-17 1,-1 0 0,71-35-1,-70-35 1,158-389 31,-123 353-47,0-53 47,-53 142 15</inkml:trace>
  <inkml:trace contextRef="#ctx0" brushRef="#br0" timeOffset="21849.99">16616 6315 0,'-18'35'47,"18"-17"-47,0 17 15,-35 18 1,35 0-16,0 53 16,-35-53-16,35-18 15,-18 35-15,18-17 16,0 71-1,0-107-15,0 36 16,18-35 0,-1-18-1,1 18 1,0-18-16,-1 0 16,1 0-1,-1 0-15,1 0 0,17 0 16,-17 0-16,53 0 15,-36-53 1,-17 53-16,34-53 16,1-18-16,53-88 31,-106 142-31,0-54 31,0 18-31,0 18 0,-17-141 31,-19 140-31,-34-34 16,-54-1 15,107 71-15,-19 0 15,19 0-31,-1 0 16,0 0-16,1 0 15,-54 71 17</inkml:trace>
  <inkml:trace contextRef="#ctx0" brushRef="#br0" timeOffset="24468.21">13529 5098 0,'0'-18'78,"0"0"-63,-18-17 1,-17-18 0,17 53-16,1-35 15,-36-36 1,-71-52 0,89 88-16,-176-353 46,193 370-46,-88-158 47,71 105-47,-89-53 32,107 107-32,-89-71 46,53 88-46,0-36 16,35 36-16,-17 0 16,-18 0-16,0-17 15,36 17-15,-72 0 32,19 0-17,-212 141 16,229-106-31,-35 177 47,88-124-47,0-17 16,158 228 15,-87-193-31,-1-18 16,460 248 15,-389-284-31,211 72 31,-263-89-15,-72-35-16,36 18 16,-18 0 15,-17-1-16,53 18 1,-54-35-16,124 53 31,-88-35-31,159 17 47,-177-35-47,1 36 16,-54-36 140,0 0-156,-17 0 16,0 0-1,-18 0-15,0 0 0,35 0 16,-35-18-16,-17 18 16,34-35-16,-16 35 15,16-18 1,1 18-16,-18 0 0,35 0 15,-105-18 32,52 18-47,19 0 16,-1 0 0,-36 0-1,19 0-15,-159-17 16,140 17-1,-34-18-15,17 0 16,-123 18 0,141 0-16,-106 0 15,123 0 1,-17 0-16,17 0 16,-35 0 15,89 0-31,-1 0 15,0 18 1,1-18 0,-1 18-16,-52 70 31,52-88-15,0 35-16,1 71 31,17-53-16,35 70 17,-17-52-32,35-1 15,176 125 17,-176-160-32,0-18 15,229 19 16,-194-36-15,-35 0-16,35 0 0,-17 0 16,176 0 15,-194 0-15,441-106 30,-371 88-46,0 1 16,-34-1-16,69-17 47</inkml:trace>
  <inkml:trace contextRef="#ctx0" brushRef="#br0" timeOffset="25463.33">15134 8184 0,'0'18'31,"0"35"-31,0 35 15,0-53-15,0 36 16,-70 335 15,70-318-31,0-35 16,0 0 15,0-36-31</inkml:trace>
  <inkml:trace contextRef="#ctx0" brushRef="#br0" timeOffset="25823.5">15099 8714 0,'18'0'15,"-1"0"1,54 0-16,-36 0 16,18-53-1,-18 35 1,71-17-16,-88 17 16,-1-17-1</inkml:trace>
  <inkml:trace contextRef="#ctx0" brushRef="#br0" timeOffset="26265.75">15469 8343 0,'0'35'31,"0"1"-15,0 34 0,0 1-16,0 52 15,0-34-15,0-1 16,0 35-16,0-52 15,0-1 32</inkml:trace>
  <inkml:trace contextRef="#ctx0" brushRef="#br0" timeOffset="26979.59">15663 8855 0,'0'0'0,"0"-53"0,0-35 31,0-1-16,18 72-15,-18-19 16,0 1 0,18 35-16,-1 53 125,1-35-125,-18 35 15,0-36-15,0 1 16,0 35 0,0-35-16,0-1 31,0 1 16,0 17-47,0-17 15,18-18-15,-1 35 16</inkml:trace>
  <inkml:trace contextRef="#ctx0" brushRef="#br0" timeOffset="27798.69">16157 8643 0,'0'18'15,"-17"-18"-15,17 35 16,-18 0-16,0 1 16,18-1 15,0-18-31,0 19 0,0-19 31,18-17 94,0-35-109,-18 0-16,17-36 15,18-17 17,-35 53-32,0 17 15,0-52 16,0 52-15,0 0-16,-17 18 47,-1 0-47,1 0 16,-1 0-1,0 0 1,-17 0-16,17 0 15,1 0-15,-1 0 16,0 0 0,18 36 15,0-19-15</inkml:trace>
  <inkml:trace contextRef="#ctx0" brushRef="#br0" timeOffset="28408.29">16704 8590 0,'0'-18'0,"-18"18"31,-17 0-15,35 18-16,-35 176 47,35-176-47,17 88 47,1-106-1,0 0-46,35 0 16,17-18-16,-34 0 16,16-17-16,37-18 31,-72 53-31,-17-17 16</inkml:trace>
  <inkml:trace contextRef="#ctx0" brushRef="#br0" timeOffset="28868.49">16986 8572 0,'0'18'31,"0"35"-31,0-18 16,-17 18-16,17-35 15,0 0-15,17-18 94,1 0-78,17-53-16,0 35 15,1-17 1,-19-1-16,19 36 0,-36-17 16,0-1-1</inkml:trace>
  <inkml:trace contextRef="#ctx0" brushRef="#br0" timeOffset="29495.19">17110 8537 0,'0'18'31,"0"70"-15,0-53-16,0 18 15,0 88 17,0-105-32,0 17 15,0-18-15,0-18 16</inkml:trace>
  <inkml:trace contextRef="#ctx0" brushRef="#br0" timeOffset="30607.07">17709 5662 0,'18'18'141,"35"17"-110,-18-17-15,-17 35-16,0-36 15,34 1-15,90-1 31,-107-17-31,141 0 16,-105 0 0,-36-35-16,177-88 15,-142 87 1,18-34-16,-17-1 16,-18 18 15,-53 36-31</inkml:trace>
  <inkml:trace contextRef="#ctx0" brushRef="#br0" timeOffset="64795.29">4551 10442 0,'53'0'31,"35"-35"-31,-35 17 16,547-405 31,-495 335-32,-34 17-15,211-211 63,-282 247 46,0 17-93,0 36 0,0 17-1,-17 0-15,-19 89 31,19-18-31,-19-18 0,19 88 32,17-123-32,-36 53 0,36-36 15,-17-17-15,-1 53 32,18-88-32,0 35 15,0-18-15,0-17 16,0-1-16,0 36 31,0-17-31,-17-19 16,-19 71 15</inkml:trace>
  <inkml:trace contextRef="#ctx0" brushRef="#br0" timeOffset="66037.39">5786 9825 0,'52'0'125,"-16"0"-125,34 0 0,1 0 31,-1 0-31,1 0 16,-53 0-16,35 0 31,-36 17-31,-17 19 31,0-19-31,0 19 16,0 70 31,-35-71-32,35-18 1,-18 1 31,1 0-31,-1-1-1,53-17 95,-17 18-110,35 0 15,-36-1-15,89 36 31,-70-18-15,-36-17-16,17 0 16,-17 123 15,0-106-15,0-17-16,0 17 15,0-17 1,-70 35 15,52-36-31,-17-17 16,-36 0-16,-176 0 47,71-53-47,105 18 15</inkml:trace>
  <inkml:trace contextRef="#ctx0" brushRef="#br0" timeOffset="91567.16">15822 10266 0,'35'-35'32,"54"-36"-17,-1 0-15,-53 54 0,565-424 47,-494 370-31,-106 54-1,17 17-15,-17 17 78,0 19-78,0-1 16,0 0-16,-17 0 16,-72 336 31,54-301-47,-124 371 62,159-405-31,-17-19 32,-1-17-63,18 18 15</inkml:trace>
  <inkml:trace contextRef="#ctx0" brushRef="#br0" timeOffset="92493.9">17216 10072 0,'-177'159'16,"142"-124"-16,-71 88 16,106-87-1,-35-1 1,35-17-16,0-1 15,0 1-15,35 70 47,0-17-15,1-54-32,17 18 46,-36-35-30,1 0-16,35 0 16,229-194 31,-247 159-47,-17 0 15,-1-18-15,1-35 31,-18 17-31,0 54 0,0-1 16,0-35-16,0 18 16,-70-71 15,34 88 0,19 18 0,-1 0-15</inkml:trace>
  <inkml:trace contextRef="#ctx0" brushRef="#br0" timeOffset="191448.82">6438 7567 0,'0'-18'47,"-17"1"-47,-19-18 16,1 17-16,-18-35 16,-17-18-1,-36 18 1,70 36-16,-17-18 15,-17-1-15,-195-87 32,230 123-32,-35-18 15,-19 1-15,1-1 16,-300 18 15,282 0-15,36 0-1,-1 0-15,-405 0 47,388 0-47,-847 53 63,741-36-63,17 1 15,1 0-15,-124 17 32,124 18-32,70-35 0,18-18 15,0 17-15,17 36 16,36-18 0,-1 1-16,19-1 15,-1 36-15,1-1 16,-19 71-1,36-70-15,-17 35 16,17 35 0,0-35-16,0 511 47,0-494-47,0-34 0,0 34 15,0 1 1,0-1-16,35 159 15,35 71 17,-34-247-32,17 0 15,0-1-15,-1 1 16,195 229 15,-158-246-31,299 228 47,-300-246-47,564 423 47,-528-406-31,493 247 15,-458-265-31,-18 1 15,36-18-15,175 0 16,-158-53 0,18 0-16,0 0 15,-1 0-15,195-35 32,-247-54-32,17-16 0,459-407 46,-511 389-46,-18-19 0,105-157 32,-140 157-32,-18 19 15,0-36-15,-18 36 0,35-1 16,19-193 0,-72 123-16,-17 35 15,0-35 1,0 18-16,-88-195 15,18 195 1,-1 35-16,0 17 16,1-17-16,-459-441 47,405 494-32,-211-71 1,229 106 15,89 53-31,17-17 47,-18 17-31,-17-18-16,17 0 15,-35-17 1,-247-18 31,230 35-47,-248 18 47,283 0-47,17 0 46</inkml:trace>
  <inkml:trace contextRef="#ctx0" brushRef="#br0" timeOffset="-149722.54">20126 2822 0,'18'-35'31,"-18"70"-16,70 706 32,-52-494-47,-18 88 0,0 2258 63,0-2328-48,-177 1551 48,142-1569-63,-71 724 47,106-848-32,0-35-15,0 53 0,-106 494 47,89-511-31,-1-1-16,-17 1 16,17-36-16,-17 124 15,17-159 1,1 211 31,17-229-47,0 18 15,-18 18-15,18-1 16,-35 19 0,17-37-1,1 1 1,-1 0-16,-70 106 15,35-71 1,35-17-16,1 17 16,-19 18-1,1-18-15,-53 353 63,88-423-63,0-1 94,17 1-79,36-18-15,53 0 16,53 0-1,0 0-15,52 0 0,19 0 16,1657 0 31,-1552 0-47,53 0 0,36 0 16,2010 18 30,-2152-18-30,18 0-16,934 0 47,-1110 0-31,-36 0-16,-17 0 15,-18 0 1</inkml:trace>
  <inkml:trace contextRef="#ctx0" brushRef="#br0" timeOffset="-147292.11">20055 2628 0,'18'35'0,"35"-35"15,18 0 1,634 0 15,-458 0-15,71 0-16,17 0 15,1746 0 32,-1852 0-47,18 0 16,106 0-1,-194 0-15,-18 0 16,212-17 0,-230 17-1,794 0 48,-740 0-63,-18 0 0,758 0 47,-776 0-32,0 0-15,670 35 63,-687-17-63,-1-18 0,-34 0 15,-1 0 1,353 0 15,-388 0-31,0 17 16,282 89 31,-247-70-32,-53-36-15,36 70 16,52 1 15,-52-36-31,-54-17 0,124 193 32,-141-158-17,18 53-15,-18 35 16,0 35-16,0 89 15,0 53-15,0 17 0,0 70 16,-317 954 15,246-1077-15,-17 18-16,17-18 16,1 35-16,34-34 15,-175 687 16,158-688-31,0-17 0,-229 1128 47,246-1217-31,1-17-16,0 0 16,-18 335 15,53 53 0,-18-442-15,18 72 31,0-142-47,-17-35 15,-1 18-15,18 17 16,-88 106 15,70-123-31,1-1 16,-142 142 15,-53-71 0,124-52-31,0-1 16,-300 106 15,264-106-31,-17 18 16,18-35-16,-195-1 31,248-17-31,17 18 16,35 0-16,0-18 15</inkml:trace>
  <inkml:trace contextRef="#ctx0" brushRef="#br0" timeOffset="-145550.72">24836 5909 0,'17'0'63,"-34"0"-63,-19 0 15,-140 0 1,70 18-1,-335 176 17,335-141-17,-211 211 32,281-211-47,-16 159 16,-54 352 15,70-370-31,1 0 16,-88 441 31,123-582-47,0 0 15,0 0-15,106 265 47,-71-248-47,18-35 16,88 142 15,-88-142-31,-18-35 16,18 53-16,0-35 15,264 52 32,-246-70-47,-1 0 0,671-17 63,-600-19-63,-17-17 0,-1 18 15,248-177 32,-336 177-47,0-18 16,-17 36-16,-18-230 47,0 211-32,-35-17-15,-283-194 63,265 212-63,-17 18 0,-177-54 62,194 71-62,0 0 0,-282 0 63,211 18-48,71-18-15,36 0 16,-89 35 15,88-35-15,-17 0 15,17 0-15,1 18-16,-1-18 15,0 0 1,-17 0 0</inkml:trace>
  <inkml:trace contextRef="#ctx0" brushRef="#br0" timeOffset="-143917.53">24818 5944 0,'35'0'93,"18"0"-77,18 0-16,-36 0 16,35 0-1,195 0 16,-212 0-31,0 0 16,0 0-16,194 88 47,-212-70-31,0 0-16,142 88 62,-160-89-62,1 19 16,-18-19-1,18 124 17,-1-123-32,-17 35 0,18-36 15</inkml:trace>
  <inkml:trace contextRef="#ctx0" brushRef="#br0" timeOffset="12680.35">9543 13547 0,'0'-18'62,"0"-17"-62,35-1 16,-17 1-16,17-35 16,141-248 15,-158 301-16,-1-36-15,1 35 32,-18 36 93,0 52-125,0 1 15,0-36-15,0 106 32,0-53-32,0-17 0,0-18 15,0-18-15,-18 36 16,-17-19-1,35 1 1,0-35-16,0 0 16,-53 158 31,53-158-47</inkml:trace>
  <inkml:trace contextRef="#ctx0" brushRef="#br0" timeOffset="13026.24">9842 13882 0</inkml:trace>
  <inkml:trace contextRef="#ctx0" brushRef="#br0" timeOffset="13794.43">10442 13406 0,'0'0'0,"18"0"32,17-36-17,0 36 1,18 0-16,88 0 15,-88 0 1,36 0-16,16 18 47,-105 0-31,0 87-16,-35-34 15,-53 35 1,35-18-16,-18 0 15,1-35-15,70-35 16,-18-18 0,54 0 31,122 0-32,-122 0 1,34 0-16,159-18 47</inkml:trace>
  <inkml:trace contextRef="#ctx0" brushRef="#br0" timeOffset="14248.58">10601 13617 0,'18'0'78,"17"0"-78,18 18 16,17-1-1,36-17-15,0 18 16,-35-18-1,-1 0-15,248 18 32,-283-18-17,-17 0-15,-1 0 16</inkml:trace>
  <inkml:trace contextRef="#ctx0" brushRef="#br0" timeOffset="14778.74">11642 13317 0,'0'71'32,"0"-36"-32,0 0 15,-18 107 1,0-90 0,18 1-16,-17 0 15,17-35-15,0 17 31,0 1-15,0-19 15,0 18-15,17-17 0</inkml:trace>
  <inkml:trace contextRef="#ctx0" brushRef="#br0" timeOffset="15825.37">12259 13423 0,'0'0'0,"0"-17"31,0-1-15,-18 18 15,1 0-31,17 18 32,-36-1-17,36 1-15,-17 17 16,-1 0-1,1 1 1,17-19 0,0 1 15,0 0-31,0-1 0,0 1 31,52 52 0,37 1 1,-54-71-32,-17 35 15,52-17 17,-52-18-17,-1 18 79,-17-1-94,-17 18 16,-19 1-16,-140 17 46,123-53-30,36 0-16,-1 0 16,-53-36 15,36-17-15,17 18-1,-17-18 16,35 36-31</inkml:trace>
  <inkml:trace contextRef="#ctx0" brushRef="#br0" timeOffset="16433.06">12788 13335 0,'0'35'47,"0"18"-47,0 18 15,0 105 1,0-88-16,-17 106 47,17-176-32,0 0 32</inkml:trace>
  <inkml:trace contextRef="#ctx0" brushRef="#br0" timeOffset="16997.32">12876 13741 0,'0'0'0,"18"0"31,0 0-15,-1-18 15,1 0-31,0 1 15,-1 17 17,19-36-17,-1 19-15,-18-18 16,19 35-16,-1-18 16,0-17-1,-17 17-15,17-17 31</inkml:trace>
  <inkml:trace contextRef="#ctx0" brushRef="#br0" timeOffset="17417.03">12682 13688 0,'0'35'63,"0"-17"-48,36-1-15,-1 1 0,-17 17 16,105 53 15,-70-52-15,194 70 31,-212-106-47,-17 0 15,17 0-15</inkml:trace>
  <inkml:trace contextRef="#ctx0" brushRef="#br0" timeOffset="18223.56">13758 13952 0,'-17'0'46,"17"-88"-14,17 71-32,1-19 15,158-70 32,-70 106-16,-88 0-31,17 0 16,-17 0-16,-1 53 16,1-35-1,17 70-15,-17-70 16,-18-1-16,18 1 16,17 53 15,0-71 63,0-18-79,36-53 1,-18 54-1</inkml:trace>
  <inkml:trace contextRef="#ctx0" brushRef="#br0" timeOffset="19060.06">15346 13529 0,'-88'18'93,"35"-1"-93,0 1 16,18 0 0,-107 87-1,125-87 1,-19 70 15,36-70-15,0 17-1,0 0 17,0-17-32,18-18 109,17-18-93,89-52 15,-106 70-31,34-18 0,37 1 16,-54 17-1</inkml:trace>
  <inkml:trace contextRef="#ctx0" brushRef="#br0" timeOffset="19612.5">15169 13176 0,'0'18'31,"0"35"0,18-18-31,0-17 0,17-1 31,0-17-15,106-17 31,-105-1-47,-19 18 15</inkml:trace>
  <inkml:trace contextRef="#ctx0" brushRef="#br0" timeOffset="20446.74">15505 13864 0,'0'18'16,"17"-36"109,1-70-125,17 35 16,-17 18-16,176-247 47,-194 299 62,0 18-93,17 36-16,-17-53 15,18 17-15,-18 18 16,0-18-1,0 0 17,0 1-17,0-1 1</inkml:trace>
  <inkml:trace contextRef="#ctx0" brushRef="#br0" timeOffset="20850.79">15628 13723 0,'18'0'78,"17"0"-62,0 0-16,-17 0 15,88 0 17,-71 0-32</inkml:trace>
  <inkml:trace contextRef="#ctx0" brushRef="#br0" timeOffset="21738.61">16210 13600 0,'0'-18'63,"-35"18"-32,-18 0-15,18 0-1,-1 0 17,19 18-17,-19 17 1,36-18-16,0 1 47,0 0-32,0-1 17,0 1-17,0 0 1,18-1-16,0 19 47,-1-19-32,-17 1 1,18-18 0,-18 18-16,18-18 31,-18 17 0,0 18 0,0-17-15,0 0-16,0 17 47,-18-35-16,-17 0-15,-142-88 31,142 88-32,0-35-15</inkml:trace>
  <inkml:trace contextRef="#ctx0" brushRef="#br0" timeOffset="32909.28">9613 15222 0,'0'-17'15,"18"17"1,35-18-1,-36 18 1,19-18-16,-36 1 16,35 17-1,0 0 126,-17 0-125,17 17-16,-17 19 15,17 17 1,-17 123 15,-18-123-15,0-18-16,0 18 15,0 0-15,0-35 16,-71 211 15,53-194-15,1-17-16,-1 17 15,-52 36 17,70-54-17,0 1 142,35-18-111,-17 0-46,105-18 32,-52 18-17,246-35 32,-299 35-47</inkml:trace>
  <inkml:trace contextRef="#ctx0" brushRef="#br0" timeOffset="34901.87">10707 15963 0,'0'18'15,"0"-1"1,0 1 15,0 0 125,17-18-109,-17-18 203,0 0-234,0 1 203,0-1-188,18 18 266,0 0-297,-1 0 15,1 18-15,0-18 16,-1 0 0,-17 17-16,-35-17 109,17 0-78,1 0 204,-1 18-63,0 17-172</inkml:trace>
  <inkml:trace contextRef="#ctx0" brushRef="#br0" timeOffset="36876.35">9948 13882 0,'18'0'16,"17"17"15,-17-17 1,-18 18 46,0 0-63,0-1 17,0 1-32,-18-36 78,1-17-63,17 17 17,0 1 14,0-1-30,0 36 93,0-1-62,17-17 78</inkml:trace>
  <inkml:trace contextRef="#ctx0" brushRef="#br0" timeOffset="59398.24">6738 14534 0,'18'0'78,"35"0"-78,17-35 16,18 18-1,18 17 1,-18 0-16,1 0 0,-1 0 16,35 0-16,-52 0 15,88 0 32</inkml:trace>
  <inkml:trace contextRef="#ctx0" brushRef="#br0" timeOffset="60128.36">7638 14305 0,'0'-17'31,"17"17"-15,36 0-16,194 70 31,-176-52-15,-18 35-16,70 0 31,-88-18-16,-35 159 32,-35-177-47,35 36 16,-159 36 15,124-89 32,17-18-48</inkml:trace>
  <inkml:trace contextRef="#ctx0" brushRef="#br0" timeOffset="182699.93">11536 15963 0,'0'-35'16,"0"0"0,17-283 30,-17 248-46,0-1 0,36-70 32,-19 70-32,1 18 15,-18 36 1,18-1-16,-1 1 0,19-19 62,-19 36-62,19 0 16,-1 53-16,35 0 16,-70-35-16,0 17 15,0 0-15,0 89 16,0-89 0,-17 53-16,-36-17 31,0-18-31,35-36 15,1 1-15,-1 0 16,0-18 78,1 17-79,17 1 95,35 0-79,-17-18-15,17 0-16,-17 17 15,17 1-15,141 105 32,-123-105-32,-18 17 15,142 36 32</inkml:trace>
  <inkml:trace contextRef="#ctx0" brushRef="#br0" timeOffset="183319.74">12435 15258 0,'-17'53'0,"-1"-18"16,-17 18-16,-18 70 15,35-70 1,18 0-1,0 88 1,0-106 0,106 124 15,-88-124-15,17-35-16,0 0 15,-17 0-15,17 18 16,-17-18-1,0 0 17,-18-35-32,0 17 0,17-17 15,-17 17 1,0-35 0,0 36-16,0-1 15,0 0 16</inkml:trace>
  <inkml:trace contextRef="#ctx0" brushRef="#br0" timeOffset="183693.01">12312 15663 0,'18'-35'0,"-1"17"16,18 18 0,1-17-16,-19-1 15,19 1 1,-1-1 15,-35 0 0</inkml:trace>
  <inkml:trace contextRef="#ctx0" brushRef="#br0" timeOffset="184349.46">12259 15064 0,'0'0'0,"53"0"15,-18 35 1,53-17-16,-17-1 16,-36-17-1,124 35 1</inkml:trace>
  <inkml:trace contextRef="#ctx0" brushRef="#br0" timeOffset="185022.83">13494 15222 0,'0'18'15,"-18"105"1,-17-70-16,0 18 15,-18-18-15,-53 106 16,88-159 0,1 53-1,-1-36-15,0 1 0,1 88 47,-1-53-31,18-36 15,0 1-31,18-18 16,52 35 15,-17-35-15,212 18 30,-177-18-46,18 0 0,-36 0 16,107 0 31</inkml:trace>
  <inkml:trace contextRef="#ctx0" brushRef="#br0" timeOffset="188508.11">14640 16122 0,'0'18'407,"-17"-18"-298,-1 0-93,0-18-16,-17 18 15,17-18 16,18 1 63,18 34 62,0-17-140,-18 18 547,17 0-563,1-1 15,-36-34 79,18-1-78,-35-17-16,35-1 15,0 19 1,0-1-1,0 0 17,18 18-17,-1 0 1,1 0 0,0 0-16,-1 0 15,19 53-15,-19-35 16,18 0-16,-17-18 31,-18 17 47,0 1-62,-53-18-16,36 35 15,-19-35-15,19 0 0,-1 0 47,0 0 16,1 0-63,17-17 15,0-1 1,0 0 109,17 18-94,1-17 344,-18-1-343,18 18 77,-1 0-93,-17 18 296,0-1-296,0 1-16,0 0 15,0 17 1,0-18-16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2T14:24:49.359"/>
    </inkml:context>
    <inkml:brush xml:id="br0">
      <inkml:brushProperty name="width" value="0.05292" units="cm"/>
      <inkml:brushProperty name="height" value="0.05292" units="cm"/>
      <inkml:brushProperty name="color" value="#92D05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12083 1341 0,'17'17'32,"1"54"-32,17 17 15,-35-17-15,0-1 16,18 54-1,-18-72 1,17 37-16,-17 175 31,0-193-31,0-1 16,0-17-16,0 0 16,0 0 30</inkml:trace>
  <inkml:trace contextRef="#ctx0" brushRef="#br0" timeOffset="706.14">11942 1446 0,'17'0'0,"18"0"16,248 0 15,-142 0-15,0 0-16,370 36 31,-387-1-31,-18 0 16,-36 1-16,18-19 15,-88 36 32,0-35-47,0 17 0,0-17 16,-176 158 31,88-176-32,17 0-15,-193 35 31,193-35-31,18 0 16,18 0-16,-159 0 31,141 0-31,0 0 16,35 0-16,1 0 16</inkml:trace>
  <inkml:trace contextRef="#ctx0" brushRef="#br0" timeOffset="1727.5">13176 2346 0,'0'-35'0,"18"-36"15,35-17 1,-53 70 0,35 1-16,0-36 15,1 17-15,-1 19 16,53 17 15,-35-18-31,0 18 0,0 0 16,17 0-16,1 0 15,17 0 1,-70 0-16,17 0 16,-17 0-1,-18 35 17,0 1-17,0 175 16,-36-140-31,1 0 16,0-36-16,-124 35 47,124-70-47,0 0 0,17 0 16,-53 0-16,54 0 15,-54 0 1,18 0-16,36-17 15,-36-19 32,53 19-31,0-18 15,17 35-15,-17-18-1,36 18 17,-1 0-17,18 0-15,53 0 32,-36 0-32,1 0 0,-1 53 15,1-36 1,-18-17-16,53 36 15,-71-19-15,35 1 0</inkml:trace>
  <inkml:trace contextRef="#ctx0" brushRef="#br0" timeOffset="2284.79">14499 2558 0,'0'-18'0,"0"-17"15,0-1 1,0-16-1,0 16-15,35-17 0,-35-17 16,0-54 15,0 107-15,0-1 31,18 18-32,70 0 1,-52 71 0,16-19-16,19 37 0,0 17 15,-54-54-15,54 195 63,-71-229-63,0 0 15,-18-18 1,-17 0 0,0 0-16,-18-18 15,17-53 1</inkml:trace>
  <inkml:trace contextRef="#ctx0" brushRef="#br0" timeOffset="2434">14676 2399 0,'0'-18'31,"0"1"-15,0-36-16</inkml:trace>
  <inkml:trace contextRef="#ctx0" brushRef="#br0" timeOffset="2964.96">15416 1446 0,'0'53'16,"-17"-35"-1,17 0 1,0-1-16,-18 36 0,0-18 16,-17 36 15,18-36-31,-36 36 47</inkml:trace>
  <inkml:trace contextRef="#ctx0" brushRef="#br0" timeOffset="3467.5">15399 2434 0,'17'0'16,"19"0"-1,-36 35-15,17 36 0,19 17 16,-36-53 0,35 1-16,0 34 15,-17-52 1,-1-18 0,1 0-1,0 0 1,17 0-16,-17-18 15,17-70-15,-17-18 16,52-70 15,-70 141-31,0-1 0,0 1 47</inkml:trace>
  <inkml:trace contextRef="#ctx0" brushRef="#br0" timeOffset="4069.33">16369 2399 0,'0'0'0,"-124"141"15,71-88 1,36 0-16,-36-18 16,35 18-1,18-35 1,0-1 0,18 1-1,0-18 1,34 0 15,-16 0-31,17-106 47,-53-106-16,0 195-15,0-18-16,0-1 15,0 1-15</inkml:trace>
  <inkml:trace contextRef="#ctx0" brushRef="#br0" timeOffset="4987.59">17886 2222 0,'0'36'16,"0"-1"-16,0 18 15,0 53 17,0-89-17,0 1-15,-18 70 47,1-70-31,17 0 46,0-71-46,0-36 0,0 37-16,0 16 15,17 1 32,18 35-16,-17 35-31,53 53 16,-36-35-16,-17 0 16,52 18-16,-35 17 15,18-53-15,-35-17 16,0 0-1,-1-18 1,54-36 31,-54-17-47,1-35 16,35-141 15,-53 194-16,0 17 1</inkml:trace>
  <inkml:trace contextRef="#ctx0" brushRef="#br0" timeOffset="5633.36">18838 2699 0,'0'-88'16,"18"-54"-1,-18 125 1,18-89 15,-18 88-31,17-17 47,1 35-16,17 18 1,-17-1-17,-18 1-15,35 17 31,-35 1-15,18-1-16,-18 71 47,17-71-31,-17-17-1,0-1 48</inkml:trace>
  <inkml:trace contextRef="#ctx0" brushRef="#br0" timeOffset="6029.1">18821 2558 0,'17'0'78,"1"0"-62,35 0 15,211-36 0,-193 19-15,0 17-16,70-36 47</inkml:trace>
  <inkml:trace contextRef="#ctx0" brushRef="#br0" timeOffset="6975.32">20355 1464 0,'0'18'31,"0"-1"-15,0 1-16,53 0 0,124 35 31,70 17 0,-159-35-31,-35-17 0,-36 0 16,1 105 31,-71-88-47,35 1 15,-17-1-15,-529 212 47,475-212-31,37-17-16,34-1 15,53 54 17,0-53-17,18-18-15,0 17 16,159 1 31,-177-18-47,1 0 0,16 0 15,37 0 32,-89-18-31,0-17-1</inkml:trace>
  <inkml:trace contextRef="#ctx0" brushRef="#br0" timeOffset="7358.08">20126 2011 0,'0'0'0,"159"17"16,-89 1-16,107-18 16,-124 18-1,35-1-15,-53-17 16,371 36 46,-389-1-62</inkml:trace>
  <inkml:trace contextRef="#ctx0" brushRef="#br0" timeOffset="8153.94">21361 2311 0,'-18'0'16,"-70"0"-1,70 0-15,1 35 16,-1-17-16,-17 17 31,35-17-15,0-1 0,0 1 30,17-18 48,19 0-78,34-18-1,-52 18 1,-18-35 0,35-53-16,-17 52 15,-1-52-15,72-18 47,-54 106-31,-18 0-16,54 0 31,-36 18-31,-17 17 16,17-17-16,-17 35 15,-1-36-15,-17 19 16,18-19-16,-18 54 47,0-53-32,0 17 1,-53-17-16,18-18 31</inkml:trace>
  <inkml:trace contextRef="#ctx0" brushRef="#br0" timeOffset="8443.83">21361 2275 0,'17'0'31,"1"0"-16,0 0-15,17 0 0,18 0 16,88 0 15,-88 0-15,53 0 15</inkml:trace>
  <inkml:trace contextRef="#ctx0" brushRef="#br0" timeOffset="9183.87">22137 2328 0,'0'0'0,"17"141"16,1-123-1,17 158 17,1-34-32,-1-19 15,-17-52-15,-1 52 16,-17-105-1,18-18-15,-36-36 63,18-16-63,-194-531 47,177 495-32,-1 35 1,18 0-16,0-88 47,18 124-31,-1 17-16,18 0 15,142 35 16,-160-17-15,-17 34-16,18 19 31,-18-36-31,0-17 16,0 17 0,0-17-16,-159-18 46,124 0-46,-35 0 47,17-18-31</inkml:trace>
  <inkml:trace contextRef="#ctx0" brushRef="#br0" timeOffset="9859.1">22525 2293 0,'0'35'31,"0"1"-31,0 17 16,0-36-16,0 1 78,17-18-78,1 0 16,17-18-16,71-88 31,-106 89-15,0-1 15,0 0-31,-53 18 16,18 0-16,0 0 15,-1 0 1,-69 0-1,122 36 95,1-19-95,0-17 1</inkml:trace>
  <inkml:trace contextRef="#ctx0" brushRef="#br0" timeOffset="10553.14">23125 2187 0,'0'18'16,"0"35"-16,0-36 15,0 107 17,0-106-17,-18 52-15,-35-17 16,35-35 0,18-36 30,0 0-30,0-35 0,0 18-16,0-18 15,0 36-15,0-1 16,212 18 31,-177 0-47,-17 0 15,17 0-15,-17 0 16,-18 18 0,0 17-1,-53 71 17,35-71-17,18-17 32,0-1 16</inkml:trace>
  <inkml:trace contextRef="#ctx0" brushRef="#br0" timeOffset="11149.76">23724 2275 0,'-17'18'15,"-1"0"-15,-17 70 47,35-70-16,0 17-15,17-35 0,54 0 15,-18 0-16,-18 0-15,53 0 32,53-35-32,-123 35 15,0 0 1,-18-18 31,-36 18-32,1 0 1,-18-18 15</inkml:trace>
  <inkml:trace contextRef="#ctx0" brushRef="#br0" timeOffset="11813.16">23760 2293 0,'35'0'125,"-18"0"-110,19 0-15,-1 0 16,-17 0 0,-1 0-1,1 0 1,0 0-1,17 0 17</inkml:trace>
  <inkml:trace contextRef="#ctx0" brushRef="#br0" timeOffset="12399.87">23760 1870 0,'35'35'16,"-35"0"-1,53 36-15,88 35 63,-123-106-48,-1 0-15,54 0 32,-36-18-32,-35 0 15,18-52-15</inkml:trace>
  <inkml:trace contextRef="#ctx0" brushRef="#br0" timeOffset="13123.4">24342 2258 0,'0'17'16,"0"54"0,0-36-1,0-17-15,0 0 16,0-1 0,0-52 62,0-53-78,0 52 15,0 19-15,17-1 16,-17 0 0,36 18-1,-19 0 1,19 18-1,-19 17-15,-17 54 16,18-54-16,-1 18 16,1-36-1,17-17 17,18-17-1,-35-1-31,35-52 62,-53 52 16</inkml:trace>
  <inkml:trace contextRef="#ctx0" brushRef="#br0" timeOffset="13657.24">24941 2258 0,'18'0'15,"-18"35"1,0-17 15,0 35-31,0-18 16,0 18 15</inkml:trace>
  <inkml:trace contextRef="#ctx0" brushRef="#br0" timeOffset="14030.99">24959 1905 0,'35'-18'31,"-17"18"-31,17 0 16,0-35-16,1 17 16,158-123 15,-177 124-31,1-1 15,17 0 1</inkml:trace>
  <inkml:trace contextRef="#ctx0" brushRef="#br0" timeOffset="15376.28">10425 3316 0,'17'0'15,"19"0"1,-1 0-16,35 0 31,-34 18-31,69-1 0,1 1 16,-53 0-16,476 70 31,-246-71-15,3368 36 15,-2540-53-15,-17 0-16,52 0 0,-105 0 15,2839 0 32,-3509 0-47,-107 0 16,-69 0-16,263 36 47,-387-36-32,123 17 1,194 54 15,-335-71-15,17 0-16,-17 0 15,370 0 32,-334 0-47,69 0 16,107 18 31</inkml:trace>
  <inkml:trace contextRef="#ctx0" brushRef="#br1" timeOffset="197753.62">1834 5115 0,'-17'-35'15,"-1"53"-15,-88 299 47,53-193-47,1-1 16,-231 618 46,336-688-30,18-53-32,17 0 15,124 0 1,-89 0-1,1-18-15,-1 1 16,0-1-16,-52 0 16,17 1-16,-52 17 15,-19 0-15</inkml:trace>
  <inkml:trace contextRef="#ctx0" brushRef="#br1" timeOffset="198114.97">2117 6227 0,'0'70'16,"0"1"-16,-36 34 15,19-52-15,-19 89 32,36-90-32,-17-16 15,17-1-15</inkml:trace>
  <inkml:trace contextRef="#ctx0" brushRef="#br1" timeOffset="198809.09">3122 6703 0,'0'0'16,"35"-177"-1,1-52 1,-19 70-16,19-17 16,16 35-16,195-230 31,-229 354-31,0 17 15,-1 0 1,54 88 15,-53 0-15,123 477 31,-53-318-16</inkml:trace>
  <inkml:trace contextRef="#ctx0" brushRef="#br1" timeOffset="199357.58">3263 5927 0,'18'0'31,"-1"0"-15,1 0-1,17 35 1,-17-17-16,0-18 16,70 0 15,-71 0-31,72 0 62,-72 0-62,19 0 0</inkml:trace>
  <inkml:trace contextRef="#ctx0" brushRef="#br1" timeOffset="200263.85">4445 5768 0,'18'123'16,"-18"-87"-16,0 34 16,0-17-16,0 18 15,0-1-15,0-34 16,-18 52-1,18-71-15,-18 19 16,36-54 47,-18-17-63,0-18 15,0-18-15,18 36 16,-18-36-16,35 36 15,-35-18-15,0 18 16,0 17-16,18 1 47,-1 17-16,1 17-15,-1 54-16,1-36 15,17 36-15,-17-36 16,0 0 0,-1 1-16,19 16 15,16 37-15,1 34 32,-35-123-32,123-35 46,-141 0-30,124-371 31,-107 229-16,-17 160-15</inkml:trace>
  <inkml:trace contextRef="#ctx0" brushRef="#br1" timeOffset="200949.14">5980 6050 0,'-18'0'0,"18"18"15,-35 35 1,-1-18-16,36 0 15,-35 18-15,35-35 16,-18 35 0,1 0-16,17-18 15,0 0-15,53 106 47,-36-141-31,107 36 31,-89-36-47,36 0 15,-54-53-15,72-265 47,-89 230-47,0 17 16,0 18-16,-36-70 47,1 123-47,17 0 15,-17 0-15,-18 0 0,-70 0 47,52 35-47,36-35 0</inkml:trace>
  <inkml:trace contextRef="#ctx0" brushRef="#br1" timeOffset="-210190.02">1817 8343 0,'-141'106'0,"17"35"31,107-106-15,17-17 0,0 17 15,0-17-31,0 17 0,0 1 15,0-1-15,35 18 32,-17-18-32,52 18 62,-52-53-62,35 0 63,-36 0-63,1 0 0,17-18 15,-17-17 17,-18 17-32,0 1 15,17-1-15,-17-35 16,0-211 31,0 228-47,0-17 0,-52-17 47,34 35-32,-17 35 1,17 0-1</inkml:trace>
  <inkml:trace contextRef="#ctx0" brushRef="#br1" timeOffset="-209037.45">3175 8114 0,'0'70'0,"-18"-34"16,-17 17-1,35-36-15,0 36 16,0-18-16,-88 159 47,70-158-32,18-19-15,-17 36 32,17-35-32,-18 0 15,18-71 110,0 17-109,0-69-1,0 16 1,0 72-16,0-1 16,0-17-16,35 70 109,-17 18-93,0 0-16,-18 0 15,70 106 1,-35-142-16,-17 1 16,0 35-1,-1-53 48,1 0-63,0 0 15,17-18-15,-18-17 16,72-18-16,158-265 62,-247 266-62,53-19 0,-36 36 16,18-106 15</inkml:trace>
  <inkml:trace contextRef="#ctx0" brushRef="#br1" timeOffset="-208109.54">3898 8484 0,'-17'36'16,"-19"-19"15,36 1 47,0 17-62,0-17-16,0-1 15,18 36 1,0-17-16,-1 34 47,-17-52-32,0-1 1,18 19 125,-1-36-126,1 0 1,17 0-1,1 0-15,-19 0 16,1 0-16,0 0 47</inkml:trace>
  <inkml:trace contextRef="#ctx0" brushRef="#br1" timeOffset="-207581.41">3898 8608 0,'35'-18'47,"1"18"-47,-1 0 16,124-18 31</inkml:trace>
  <inkml:trace contextRef="#ctx0" brushRef="#br1" timeOffset="-207126.45">3845 8361 0,'18'0'31,"17"0"-15,18 0-16,335-88 46,-300 70-46,-17 0 16,17 1-16</inkml:trace>
  <inkml:trace contextRef="#ctx0" brushRef="#br1" timeOffset="-203435.37">970 7267 0,'35'0'63,"18"0"-48,-17 0 1,228 0-1,-211 0 1,71 0-16,87 0 16,36 0-16,3704 0 62,-370 35-46,-2946 1-1,-159-36 1,-176 17-16,-106 1 0,-159 0 16,-52 17 31,-1-35-47,-17 0 15</inkml:trace>
  <inkml:trace contextRef="#ctx0" brushRef="#br1" timeOffset="-89184.45">1817 8308 0,'-18'0'47,"1"0"-32,-1 0 17,0 0-17,-17 18-15,-71 52 63,71-52-48,0 17-15,17-35 16,0 18 46,18-1-62,-17 36 32,17-35-32,-36 35 15,19-36 1,-19 125 15,36-107-15,-17 0-16,17 18 15,0-18-15,-18 53 32,18-52-32,0-19 15,0 36 1,0-35-16,0 0 16,0-1-1,0 1-15,53 52 47,-35-70 0,-1 0-47,1 0 47,17 0-32,1 0 1,-19-35-16,1 0 16,35 17-16,-18-52 31,-35 52-31,71-35 16,-54 18-16,1 0 15,-18 17 1,0-35-16,53-194 47,0 212-32,-53 17-15,0-17 16,0-89 31,0 107-47,0-1 0,0-70 62,0 70-46,-36-17 15,19 17 16,-1 18 0,1 0-31,-72 0-1,-16 53 1,87-17-1,-35 16-15,18 1 32,17-53-17,0 18 1,18 0 0,0-1-1,-53 124 16,53-123-31,0 17 16,0-17 0,-17 17-1,17-17 17,0 17-17,0-17-15,0-1 16,0 1-16,0 17 31,0-17-31,0 17 16,0 124 15,0-124-15,0 1-16,0-1 15,0-17 1,0 17-1,17 53 32,-17-70-31,0-1 31,18-17 0,0 0-47,52 18 31,-52-18-31,35 0 16,176-229 30,-158 70-14,-71 124-32,17-318 47,-17 282-32,0 36-15,18 0 0,-18-71 31,0 88-15,0-70 31,0 70-31,0 1-1,-18 17 16,18-18-15,-17 18 0,-19-35-1,19 35 1,-1 0 0,1-18 15,-19 18-16,1 0 17,0 0-32,-1 18 15,1-1-15,-18 54 16,18-53 0,35-1-16,-124 71 31,107-88-16,-36 71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B43C7-B74D-4771-980E-38815E88A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88BDE5-599A-430E-BC0E-2DA225994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E0540-7136-4577-84C5-C54B70F4B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C82888-3C34-4F18-B5F8-F299D6B2B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09AA51-1BD7-42FB-9D98-ABBB6178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8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22022-3F2F-401D-9A6B-D34C95A0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60D73A-2E3C-48C6-A4AE-279AC2EC6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5DDDDA-123C-4F29-96AC-BF4EBF2B7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AB0E3-60E3-4529-B96C-3046B84B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B1954D-52C2-4DC3-A2CA-7EF85E76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9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E9A8BF-396C-4160-8B5D-DACFB3086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3E1B25-CD4F-4452-9B64-5CE7E9B2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9310FA-797D-4C7D-8952-39FC5AA93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85AEB2-474E-4F52-9F89-D9E2FC99E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D8C4C2-1B51-46A9-998A-FEB4A0A06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68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0D028-3937-4378-91E0-FF2216237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FF9C4-01DD-4377-AC46-38AFD50AF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C8D3CB-5603-4391-93B3-20D373CBA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AC2912-B4A7-4ABE-8766-FEACAE485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ADF5C5-D858-4579-B694-182BB1C2C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23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A3D97-68D7-4CA3-98FB-784FEB0B7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8D6EB1-D492-426A-93E6-8DE8D29E5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F23687-45F7-44C3-AB50-D3411443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0E895D-DA2A-48B6-82B5-A1A561E6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9E7801-764E-4085-BEBE-57D40CA7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29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535C9-108E-4DB5-A5C6-E3F7D4546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7079EA-942E-4495-9C88-8035833616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6711C9-36DC-4E5F-A2EA-35AE981B8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E148B6-EC91-4FFF-A830-078521A0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5C8108-101E-4A48-B68F-2B8C1710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B72AD3-EDE0-4E61-B4C6-899584B54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32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374C1-6308-4C35-A63D-FD66BB4C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C77D89-43FA-4CB8-8BD3-3FD25E54A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5184FD-3CFC-43F2-BAC9-2F54467B6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5DC1DC-0C7D-4872-A2AB-052914D7A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EA4BE90-91C3-48C6-8F7A-FA2DC44E9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588F780-080C-4D08-BFA6-2574EEA94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52E547-A89D-4F7F-9631-9BAC93C8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97045D-2C24-4D45-8388-4DBC6847A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96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CEA63-755C-47E3-92CC-033D8DCA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4F9D8B-BF97-4EEE-AA29-5F60BF76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DF3F18E-55B4-4301-B82F-CC68F0D56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DE8FFB8-3E56-43BF-8E7D-917D20676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71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68EBE0E-B25E-438B-8DA9-2A05E1021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7EA0EC-8DE5-4F65-99B8-25FE658C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B2AF80-147D-45F9-A39D-8F284A86E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1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B47B1-F481-40C6-BA53-E50E792D3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B612F0-DFF6-4091-8582-D8AB190A0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C5D116-A0BF-405B-B312-39D22AA1B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5F302E-0F1D-4037-BD1F-B501D427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25A0AB-6773-4F4A-A943-B28B15C97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EDEFBD-AA6A-43E4-A723-A3B1E12FB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57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BC697-E0D9-4007-82A2-18184180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FC5F189-8EFE-4B3C-8962-F6BC746F9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0AAD63-2C00-4820-8813-1D5C24A1E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AF2482-9DAF-43BF-9E00-D1E5B7BC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885D9E-1866-4B67-B1EC-3EA78856D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809E8B-FFA1-4E61-A2E9-3FB09FAA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6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BAED8BF-7ED6-42A9-941D-43F9C85B5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A57F98-7345-475F-9546-A69EDEB5A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065C63-A06C-4CAD-833C-A76D0D38C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08CE2-0763-4596-AD42-153858E1FD85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9107C0-A9C2-4F45-8A74-BD8BAAE02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0BCFC3-CB96-4661-82E7-C43DBA539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C97D4-D15E-4F1C-A5E0-08FFBE17BB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24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DEC4A-A937-464F-BBE2-73BDD522F9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E33C3E-08D4-492C-9DD4-1B1FA76E6F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60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C2620-26D7-435D-A8A5-E09A88BC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555FD2-7521-4957-A988-587F157D3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EF68F71C-8078-45A1-B793-302A05742C22}"/>
                  </a:ext>
                </a:extLst>
              </p14:cNvPr>
              <p14:cNvContentPartPr/>
              <p14:nvPr/>
            </p14:nvContentPartPr>
            <p14:xfrm>
              <a:off x="146160" y="247680"/>
              <a:ext cx="12033360" cy="59947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EF68F71C-8078-45A1-B793-302A05742C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800" y="238320"/>
                <a:ext cx="12052080" cy="601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559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227F2-12DC-40AC-BB2F-0602B111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8A4203-3A78-4168-8608-DB627020E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F1568CD3-544E-44DA-8F45-7F2074EB22B1}"/>
                  </a:ext>
                </a:extLst>
              </p14:cNvPr>
              <p14:cNvContentPartPr/>
              <p14:nvPr/>
            </p14:nvContentPartPr>
            <p14:xfrm>
              <a:off x="165240" y="431640"/>
              <a:ext cx="11633400" cy="60076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F1568CD3-544E-44DA-8F45-7F2074EB22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880" y="422280"/>
                <a:ext cx="11652120" cy="602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025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F4B98-1846-4DF2-851D-5520F1753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A57316-8A8B-4FD4-9594-3357DEA70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4A9647EB-5E91-45C8-B5EA-489872C9BAE8}"/>
                  </a:ext>
                </a:extLst>
              </p14:cNvPr>
              <p14:cNvContentPartPr/>
              <p14:nvPr/>
            </p14:nvContentPartPr>
            <p14:xfrm>
              <a:off x="0" y="120600"/>
              <a:ext cx="11690640" cy="65664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4A9647EB-5E91-45C8-B5EA-489872C9BA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360" y="111240"/>
                <a:ext cx="11709360" cy="65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ED59A533-29DD-442D-9958-24BC3228A76F}"/>
                  </a:ext>
                </a:extLst>
              </p14:cNvPr>
              <p14:cNvContentPartPr/>
              <p14:nvPr/>
            </p14:nvContentPartPr>
            <p14:xfrm>
              <a:off x="622440" y="3117960"/>
              <a:ext cx="11246040" cy="3435480"/>
            </p14:xfrm>
          </p:contentPart>
        </mc:Choice>
        <mc:Fallback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ED59A533-29DD-442D-9958-24BC3228A7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3080" y="3108600"/>
                <a:ext cx="11264760" cy="345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2507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D50FC-B2D9-4BEC-AA15-24F15809F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E0371-D800-4D8A-AFAB-D40928F54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B9BB18E2-43AC-41D4-968F-B1FD8FAC3568}"/>
                  </a:ext>
                </a:extLst>
              </p14:cNvPr>
              <p14:cNvContentPartPr/>
              <p14:nvPr/>
            </p14:nvContentPartPr>
            <p14:xfrm>
              <a:off x="399960" y="946080"/>
              <a:ext cx="10623960" cy="48834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B9BB18E2-43AC-41D4-968F-B1FD8FAC356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0600" y="936720"/>
                <a:ext cx="10642680" cy="490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008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D50FC-B2D9-4BEC-AA15-24F15809F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E0371-D800-4D8A-AFAB-D40928F54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23421F2F-028C-47A6-9266-97DEC9763DDB}"/>
                  </a:ext>
                </a:extLst>
              </p14:cNvPr>
              <p14:cNvContentPartPr/>
              <p14:nvPr/>
            </p14:nvContentPartPr>
            <p14:xfrm>
              <a:off x="349200" y="482760"/>
              <a:ext cx="9252360" cy="289584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23421F2F-028C-47A6-9266-97DEC9763DD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9840" y="473400"/>
                <a:ext cx="9271080" cy="291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7342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Černý</dc:creator>
  <cp:lastModifiedBy>Michal Černý</cp:lastModifiedBy>
  <cp:revision>2</cp:revision>
  <dcterms:created xsi:type="dcterms:W3CDTF">2021-03-12T13:02:38Z</dcterms:created>
  <dcterms:modified xsi:type="dcterms:W3CDTF">2021-03-12T14:37:11Z</dcterms:modified>
</cp:coreProperties>
</file>