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451" r:id="rId2"/>
    <p:sldId id="467" r:id="rId3"/>
    <p:sldId id="466" r:id="rId4"/>
    <p:sldId id="514" r:id="rId5"/>
    <p:sldId id="515" r:id="rId6"/>
    <p:sldId id="510" r:id="rId7"/>
    <p:sldId id="468" r:id="rId8"/>
    <p:sldId id="463" r:id="rId9"/>
    <p:sldId id="464" r:id="rId10"/>
    <p:sldId id="503" r:id="rId11"/>
    <p:sldId id="469" r:id="rId12"/>
    <p:sldId id="471" r:id="rId13"/>
    <p:sldId id="472" r:id="rId14"/>
    <p:sldId id="486" r:id="rId15"/>
    <p:sldId id="473" r:id="rId16"/>
    <p:sldId id="475" r:id="rId17"/>
    <p:sldId id="476" r:id="rId18"/>
    <p:sldId id="474" r:id="rId19"/>
    <p:sldId id="512" r:id="rId20"/>
    <p:sldId id="513" r:id="rId21"/>
    <p:sldId id="477" r:id="rId22"/>
    <p:sldId id="496" r:id="rId23"/>
    <p:sldId id="497" r:id="rId24"/>
    <p:sldId id="498" r:id="rId25"/>
    <p:sldId id="504" r:id="rId26"/>
    <p:sldId id="505" r:id="rId27"/>
    <p:sldId id="506" r:id="rId28"/>
    <p:sldId id="507" r:id="rId29"/>
    <p:sldId id="517" r:id="rId30"/>
    <p:sldId id="516" r:id="rId31"/>
    <p:sldId id="508" r:id="rId32"/>
    <p:sldId id="499" r:id="rId33"/>
    <p:sldId id="500" r:id="rId34"/>
    <p:sldId id="501" r:id="rId35"/>
    <p:sldId id="470" r:id="rId36"/>
    <p:sldId id="480" r:id="rId37"/>
    <p:sldId id="478" r:id="rId38"/>
    <p:sldId id="490" r:id="rId39"/>
    <p:sldId id="481" r:id="rId40"/>
    <p:sldId id="489" r:id="rId41"/>
    <p:sldId id="483" r:id="rId42"/>
    <p:sldId id="485" r:id="rId43"/>
    <p:sldId id="484" r:id="rId44"/>
    <p:sldId id="487" r:id="rId45"/>
    <p:sldId id="488" r:id="rId46"/>
    <p:sldId id="491" r:id="rId47"/>
    <p:sldId id="492" r:id="rId48"/>
    <p:sldId id="494" r:id="rId49"/>
    <p:sldId id="493" r:id="rId50"/>
    <p:sldId id="502" r:id="rId51"/>
    <p:sldId id="511" r:id="rId52"/>
    <p:sldId id="452" r:id="rId53"/>
  </p:sldIdLst>
  <p:sldSz cx="9144000" cy="6858000" type="screen4x3"/>
  <p:notesSz cx="6669088" cy="9928225"/>
  <p:custDataLst>
    <p:tags r:id="rId56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  <a:srgbClr val="FFCC66"/>
    <a:srgbClr val="FF9900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>
        <p:scale>
          <a:sx n="141" d="100"/>
          <a:sy n="141" d="100"/>
        </p:scale>
        <p:origin x="-858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307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DBFB75-7E5E-4914-BEE0-4B79F8DC87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20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898499-89F8-47C3-8A8C-97B97CD9761A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10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36EF93-26F5-4D41-8C01-44375EB8A931}" type="slidenum">
              <a:rPr lang="ru-RU"/>
              <a:pPr eaLnBrk="1" hangingPunct="1"/>
              <a:t>2</a:t>
            </a:fld>
            <a:endParaRPr lang="ru-RU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81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36EF93-26F5-4D41-8C01-44375EB8A931}" type="slidenum">
              <a:rPr lang="ru-RU"/>
              <a:pPr eaLnBrk="1" hangingPunct="1"/>
              <a:t>7</a:t>
            </a:fld>
            <a:endParaRPr lang="ru-RU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848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36EF93-26F5-4D41-8C01-44375EB8A931}" type="slidenum">
              <a:rPr lang="ru-RU"/>
              <a:pPr eaLnBrk="1" hangingPunct="1"/>
              <a:t>11</a:t>
            </a:fld>
            <a:endParaRPr lang="ru-RU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931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36EF93-26F5-4D41-8C01-44375EB8A931}" type="slidenum">
              <a:rPr lang="ru-RU"/>
              <a:pPr eaLnBrk="1" hangingPunct="1"/>
              <a:t>13</a:t>
            </a:fld>
            <a:endParaRPr lang="ru-RU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22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36EF93-26F5-4D41-8C01-44375EB8A931}" type="slidenum">
              <a:rPr lang="ru-RU"/>
              <a:pPr eaLnBrk="1" hangingPunct="1"/>
              <a:t>22</a:t>
            </a:fld>
            <a:endParaRPr lang="ru-RU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198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36EF93-26F5-4D41-8C01-44375EB8A931}" type="slidenum">
              <a:rPr lang="ru-RU"/>
              <a:pPr eaLnBrk="1" hangingPunct="1"/>
              <a:t>35</a:t>
            </a:fld>
            <a:endParaRPr lang="ru-RU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203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51C8B14-9161-4D52-866E-354CA64CC8A0}" type="slidenum">
              <a:rPr lang="ru-RU" sz="1200"/>
              <a:pPr algn="r" eaLnBrk="1" hangingPunct="1"/>
              <a:t>52</a:t>
            </a:fld>
            <a:endParaRPr lang="ru-RU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06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89132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9254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17362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1329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26460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664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67217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53981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413394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26990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7076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Klepnutím lze upravit styly předlohy textu.</a:t>
            </a:r>
          </a:p>
          <a:p>
            <a:pPr lvl="1"/>
            <a:r>
              <a:rPr lang="ru-RU"/>
              <a:t>Druhá úroveň</a:t>
            </a:r>
          </a:p>
          <a:p>
            <a:pPr lvl="2"/>
            <a:r>
              <a:rPr lang="ru-RU"/>
              <a:t>Třetí úroveň</a:t>
            </a:r>
          </a:p>
          <a:p>
            <a:pPr lvl="3"/>
            <a:r>
              <a:rPr lang="ru-RU"/>
              <a:t>Čtvrtá úroveň</a:t>
            </a:r>
          </a:p>
          <a:p>
            <a:pPr lvl="4"/>
            <a:r>
              <a:rPr lang="ru-RU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dl.org/" TargetMode="External"/><Relationship Id="rId3" Type="http://schemas.openxmlformats.org/officeDocument/2006/relationships/hyperlink" Target="https://www.narodnifonoteka.cz/" TargetMode="External"/><Relationship Id="rId7" Type="http://schemas.openxmlformats.org/officeDocument/2006/relationships/hyperlink" Target="http://www.athenaeurope.org/" TargetMode="External"/><Relationship Id="rId2" Type="http://schemas.openxmlformats.org/officeDocument/2006/relationships/hyperlink" Target="http://www.ndk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uropeana.eu/" TargetMode="External"/><Relationship Id="rId5" Type="http://schemas.openxmlformats.org/officeDocument/2006/relationships/hyperlink" Target="http://www.psp.cz/eknih/index.htm" TargetMode="External"/><Relationship Id="rId4" Type="http://schemas.openxmlformats.org/officeDocument/2006/relationships/hyperlink" Target="http://www.esbirky.cz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amboohr.com/" TargetMode="External"/><Relationship Id="rId3" Type="http://schemas.openxmlformats.org/officeDocument/2006/relationships/hyperlink" Target="Caflou.cz" TargetMode="External"/><Relationship Id="rId7" Type="http://schemas.openxmlformats.org/officeDocument/2006/relationships/hyperlink" Target="https://www.pipedrive.com/" TargetMode="External"/><Relationship Id="rId2" Type="http://schemas.openxmlformats.org/officeDocument/2006/relationships/hyperlink" Target="https://www.sap.com/cz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aynet.cz/" TargetMode="External"/><Relationship Id="rId5" Type="http://schemas.openxmlformats.org/officeDocument/2006/relationships/hyperlink" Target="http://www.bitrix.com/" TargetMode="External"/><Relationship Id="rId10" Type="http://schemas.openxmlformats.org/officeDocument/2006/relationships/hyperlink" Target="https://www.arcdata.cz/produkty/arcgis" TargetMode="External"/><Relationship Id="rId4" Type="http://schemas.openxmlformats.org/officeDocument/2006/relationships/hyperlink" Target="https://www.lamael.cz/" TargetMode="External"/><Relationship Id="rId9" Type="http://schemas.openxmlformats.org/officeDocument/2006/relationships/hyperlink" Target="http://www.wordpress.org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6_ejNFG3f4lquvGKyJ6y3P-gM6yph1SW_pTBeKcC7r4/edit#gid=0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miro.com/welcomeonboard/J0SqgztzpVPi3vAfFnBbgroHxQhGkUu1Q3Dx6t8EJNpLrt2EbVOK54qAJsec8vg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mz.cz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en.eu/" TargetMode="External"/><Relationship Id="rId5" Type="http://schemas.openxmlformats.org/officeDocument/2006/relationships/hyperlink" Target="http://knihovnam.nkp.cz/docs/ISOTC46_Sta02.pdf" TargetMode="External"/><Relationship Id="rId4" Type="http://schemas.openxmlformats.org/officeDocument/2006/relationships/hyperlink" Target="http://www.iso.ch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nor.fr/" TargetMode="External"/><Relationship Id="rId7" Type="http://schemas.openxmlformats.org/officeDocument/2006/relationships/hyperlink" Target="http://guides.lib.washington.edu/content.php?pid=150311&amp;sid=1283024" TargetMode="External"/><Relationship Id="rId2" Type="http://schemas.openxmlformats.org/officeDocument/2006/relationships/hyperlink" Target="http://www.din.d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tsi.org/" TargetMode="External"/><Relationship Id="rId5" Type="http://schemas.openxmlformats.org/officeDocument/2006/relationships/hyperlink" Target="http://www.ietf.org/" TargetMode="External"/><Relationship Id="rId4" Type="http://schemas.openxmlformats.org/officeDocument/2006/relationships/hyperlink" Target="http://www.w3c.org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standards/" TargetMode="External"/><Relationship Id="rId2" Type="http://schemas.openxmlformats.org/officeDocument/2006/relationships/hyperlink" Target="http://www.ifla.org/standard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jm.cz/data/dokumenty/NSK/1a_Knihovn_systmy.pdf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ipk.nkp.cz/docs/standard-pro-dobry-knihovni-fond" TargetMode="External"/><Relationship Id="rId2" Type="http://schemas.openxmlformats.org/officeDocument/2006/relationships/hyperlink" Target="https://ipk.nkp.cz/docs/bench/Standard_pro_dobrou.pdf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dirty="0">
                <a:solidFill>
                  <a:srgbClr val="FFFF00"/>
                </a:solidFill>
              </a:rPr>
              <a:t>Knihovnické systémy a standardy (VIKBA10)</a:t>
            </a:r>
            <a:endParaRPr lang="uk-UA" sz="4800" dirty="0">
              <a:solidFill>
                <a:schemeClr val="bg1"/>
              </a:solidFill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Martin Krčál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</a:t>
            </a:r>
            <a:r>
              <a:rPr lang="cs-CZ" b="1" dirty="0" smtClean="0">
                <a:latin typeface="Tahoma" panose="020B0604030504040204" pitchFamily="34" charset="0"/>
              </a:rPr>
              <a:t>16. února 2022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9011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1. Systémy, standardy, </a:t>
            </a:r>
            <a:r>
              <a:rPr lang="cs-CZ" sz="2400" b="1">
                <a:solidFill>
                  <a:schemeClr val="bg1"/>
                </a:solidFill>
                <a:latin typeface="Verdana" panose="020B0604030504040204" pitchFamily="34" charset="0"/>
              </a:rPr>
              <a:t>paměťové instituce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kurzu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dirty="0"/>
              <a:t>Statistiky a EBL</a:t>
            </a:r>
          </a:p>
          <a:p>
            <a:pPr lvl="1"/>
            <a:r>
              <a:rPr lang="cs-CZ" altLang="cs-CZ" sz="2000" dirty="0"/>
              <a:t>tvorba statistik, roční výkazy, </a:t>
            </a:r>
            <a:r>
              <a:rPr lang="cs-CZ" altLang="cs-CZ" sz="2000" dirty="0" err="1"/>
              <a:t>bibliomining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benchmarking</a:t>
            </a:r>
            <a:r>
              <a:rPr lang="cs-CZ" altLang="cs-CZ" sz="2000" dirty="0"/>
              <a:t>, využití v praxi</a:t>
            </a:r>
          </a:p>
          <a:p>
            <a:r>
              <a:rPr lang="cs-CZ" altLang="cs-CZ" sz="2800" dirty="0" smtClean="0"/>
              <a:t>Nové technologie </a:t>
            </a:r>
            <a:r>
              <a:rPr lang="cs-CZ" altLang="cs-CZ" sz="2800" dirty="0"/>
              <a:t>v knihovnách</a:t>
            </a:r>
          </a:p>
          <a:p>
            <a:pPr lvl="1"/>
            <a:r>
              <a:rPr lang="cs-CZ" altLang="cs-CZ" sz="2000" dirty="0"/>
              <a:t>jaké technologie a trendy přicházejí do knihoven</a:t>
            </a:r>
          </a:p>
          <a:p>
            <a:pPr lvl="1"/>
            <a:r>
              <a:rPr lang="cs-CZ" altLang="cs-CZ" sz="2000" dirty="0"/>
              <a:t>trendy v českých knihovnách</a:t>
            </a:r>
          </a:p>
          <a:p>
            <a:r>
              <a:rPr lang="cs-CZ" altLang="cs-CZ" sz="2600" dirty="0"/>
              <a:t>Propagace </a:t>
            </a:r>
            <a:r>
              <a:rPr lang="cs-CZ" altLang="cs-CZ" sz="2600" dirty="0" smtClean="0"/>
              <a:t>systémů</a:t>
            </a:r>
          </a:p>
          <a:p>
            <a:pPr lvl="1"/>
            <a:r>
              <a:rPr lang="cs-CZ" altLang="cs-CZ" sz="2000" dirty="0" smtClean="0"/>
              <a:t>Jak lze systémy propagovat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226592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dirty="0">
                <a:solidFill>
                  <a:srgbClr val="FFFF00"/>
                </a:solidFill>
              </a:rPr>
              <a:t>Základní terminologie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1697998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paměťové instituce</a:t>
            </a:r>
          </a:p>
          <a:p>
            <a:r>
              <a:rPr lang="cs-CZ" dirty="0"/>
              <a:t>systém</a:t>
            </a:r>
          </a:p>
          <a:p>
            <a:r>
              <a:rPr lang="cs-CZ" dirty="0"/>
              <a:t>informační systém</a:t>
            </a:r>
          </a:p>
          <a:p>
            <a:r>
              <a:rPr lang="cs-CZ" dirty="0"/>
              <a:t>knihovní systém</a:t>
            </a:r>
          </a:p>
          <a:p>
            <a:r>
              <a:rPr lang="cs-CZ" dirty="0"/>
              <a:t>katalog</a:t>
            </a:r>
          </a:p>
          <a:p>
            <a:r>
              <a:rPr lang="cs-CZ" dirty="0"/>
              <a:t>standardy</a:t>
            </a:r>
          </a:p>
        </p:txBody>
      </p:sp>
    </p:spTree>
    <p:extLst>
      <p:ext uri="{BB962C8B-B14F-4D97-AF65-F5344CB8AC3E}">
        <p14:creationId xmlns:p14="http://schemas.microsoft.com/office/powerpoint/2010/main" val="511123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dirty="0">
                <a:solidFill>
                  <a:srgbClr val="FFFF00"/>
                </a:solidFill>
              </a:rPr>
              <a:t>Paměťové instituce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2224263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1412776"/>
            <a:ext cx="6337324" cy="5256312"/>
          </a:xfrm>
        </p:spPr>
        <p:txBody>
          <a:bodyPr/>
          <a:lstStyle/>
          <a:p>
            <a:pPr marL="0" indent="0">
              <a:buNone/>
            </a:pPr>
            <a:r>
              <a:rPr lang="cs-CZ" sz="6000" b="1" dirty="0"/>
              <a:t>Co jsou </a:t>
            </a:r>
            <a:r>
              <a:rPr lang="cs-CZ" sz="6000" b="1" dirty="0">
                <a:solidFill>
                  <a:srgbClr val="008000"/>
                </a:solidFill>
              </a:rPr>
              <a:t>paměťové</a:t>
            </a:r>
            <a:r>
              <a:rPr lang="cs-CZ" sz="6000" b="1" dirty="0"/>
              <a:t> instituce?</a:t>
            </a:r>
          </a:p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80928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839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Paměťové instituce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instituce a zařízení</a:t>
            </a:r>
          </a:p>
          <a:p>
            <a:r>
              <a:rPr lang="cs-CZ" dirty="0"/>
              <a:t>pečují o národní paměť</a:t>
            </a:r>
          </a:p>
          <a:p>
            <a:pPr lvl="1"/>
            <a:r>
              <a:rPr lang="cs-CZ" dirty="0"/>
              <a:t>knihovny, archivy, muzea, výzkumné ústavy, univerzity,…</a:t>
            </a:r>
          </a:p>
        </p:txBody>
      </p:sp>
    </p:spTree>
    <p:extLst>
      <p:ext uri="{BB962C8B-B14F-4D97-AF65-F5344CB8AC3E}">
        <p14:creationId xmlns:p14="http://schemas.microsoft.com/office/powerpoint/2010/main" val="4187854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paměťových institucí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uchovávání kulturního dědictví</a:t>
            </a:r>
          </a:p>
          <a:p>
            <a:r>
              <a:rPr lang="cs-CZ" dirty="0"/>
              <a:t>zpřístupňování KD současnosti a budoucnosti</a:t>
            </a:r>
          </a:p>
          <a:p>
            <a:r>
              <a:rPr lang="cs-CZ" dirty="0"/>
              <a:t>vytvářejí i nové </a:t>
            </a:r>
            <a:r>
              <a:rPr lang="cs-CZ" dirty="0" err="1"/>
              <a:t>infozdroje</a:t>
            </a:r>
            <a:r>
              <a:rPr lang="cs-CZ" dirty="0"/>
              <a:t> o kulturních událostech na místní i národní úrovni</a:t>
            </a:r>
          </a:p>
        </p:txBody>
      </p:sp>
    </p:spTree>
    <p:extLst>
      <p:ext uri="{BB962C8B-B14F-4D97-AF65-F5344CB8AC3E}">
        <p14:creationId xmlns:p14="http://schemas.microsoft.com/office/powerpoint/2010/main" val="3361262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Rozdíly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archiv</a:t>
            </a:r>
          </a:p>
          <a:p>
            <a:pPr lvl="1"/>
            <a:r>
              <a:rPr lang="cs-CZ" dirty="0"/>
              <a:t>písemnosti instituce, oblasti, dopisy osobností apod., nepůjčují domů, jen prezenčně</a:t>
            </a:r>
          </a:p>
          <a:p>
            <a:r>
              <a:rPr lang="cs-CZ" dirty="0"/>
              <a:t>muzeum</a:t>
            </a:r>
          </a:p>
          <a:p>
            <a:pPr lvl="1"/>
            <a:r>
              <a:rPr lang="cs-CZ" dirty="0"/>
              <a:t>3D objekty, artefakty, z historie, musí mít nějakou cenu, výstavy ze sbírek</a:t>
            </a:r>
          </a:p>
          <a:p>
            <a:r>
              <a:rPr lang="cs-CZ" dirty="0"/>
              <a:t>knihovna</a:t>
            </a:r>
          </a:p>
          <a:p>
            <a:pPr lvl="1"/>
            <a:r>
              <a:rPr lang="cs-CZ" dirty="0"/>
              <a:t>tištěné dokumenty, nově i e-zdroje, půjčují domů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665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Digitalizace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uchovávání dokumentů</a:t>
            </a:r>
          </a:p>
          <a:p>
            <a:r>
              <a:rPr lang="cs-CZ" dirty="0"/>
              <a:t>nejen tištěné, ale i hudba, videa,…</a:t>
            </a:r>
          </a:p>
          <a:p>
            <a:r>
              <a:rPr lang="cs-CZ" dirty="0"/>
              <a:t>využití technologií</a:t>
            </a:r>
          </a:p>
          <a:p>
            <a:r>
              <a:rPr lang="cs-CZ" dirty="0"/>
              <a:t>digitalizační projekty</a:t>
            </a:r>
          </a:p>
          <a:p>
            <a:r>
              <a:rPr lang="cs-CZ" dirty="0"/>
              <a:t>systémy pro vystavování </a:t>
            </a:r>
            <a:r>
              <a:rPr lang="cs-CZ" dirty="0" err="1"/>
              <a:t>digitalizátů</a:t>
            </a:r>
            <a:endParaRPr lang="cs-CZ" dirty="0"/>
          </a:p>
          <a:p>
            <a:pPr lvl="1"/>
            <a:r>
              <a:rPr lang="cs-CZ" dirty="0" err="1"/>
              <a:t>DSpace</a:t>
            </a:r>
            <a:r>
              <a:rPr lang="cs-CZ" dirty="0"/>
              <a:t>, </a:t>
            </a:r>
            <a:r>
              <a:rPr lang="cs-CZ" dirty="0" err="1"/>
              <a:t>Greenstone</a:t>
            </a:r>
            <a:r>
              <a:rPr lang="cs-CZ" dirty="0"/>
              <a:t> (např. </a:t>
            </a:r>
            <a:r>
              <a:rPr lang="cs-CZ" dirty="0" err="1"/>
              <a:t>Unesco</a:t>
            </a:r>
            <a:r>
              <a:rPr lang="cs-CZ" dirty="0"/>
              <a:t>), </a:t>
            </a:r>
            <a:r>
              <a:rPr lang="cs-CZ" dirty="0" err="1"/>
              <a:t>Eprints</a:t>
            </a:r>
            <a:r>
              <a:rPr lang="cs-CZ" dirty="0"/>
              <a:t> (Univ. </a:t>
            </a:r>
            <a:r>
              <a:rPr lang="cs-CZ" dirty="0" err="1"/>
              <a:t>of</a:t>
            </a:r>
            <a:r>
              <a:rPr lang="cs-CZ" dirty="0"/>
              <a:t> Southampton), Fedora (</a:t>
            </a:r>
            <a:r>
              <a:rPr lang="cs-CZ" dirty="0" err="1"/>
              <a:t>Cornell</a:t>
            </a:r>
            <a:r>
              <a:rPr lang="cs-CZ" dirty="0"/>
              <a:t> Univ.), </a:t>
            </a:r>
            <a:r>
              <a:rPr lang="cs-CZ" dirty="0" err="1"/>
              <a:t>CDSware</a:t>
            </a:r>
            <a:r>
              <a:rPr lang="cs-CZ" dirty="0"/>
              <a:t> (CERN), Kramerius (NKP)</a:t>
            </a:r>
          </a:p>
          <a:p>
            <a:pPr lvl="1"/>
            <a:r>
              <a:rPr lang="cs-CZ" dirty="0" err="1"/>
              <a:t>DigiTool</a:t>
            </a:r>
            <a:r>
              <a:rPr lang="cs-CZ" dirty="0"/>
              <a:t> (</a:t>
            </a:r>
            <a:r>
              <a:rPr lang="cs-CZ" dirty="0" err="1"/>
              <a:t>exLibris</a:t>
            </a:r>
            <a:r>
              <a:rPr lang="cs-CZ" dirty="0"/>
              <a:t>), </a:t>
            </a:r>
            <a:r>
              <a:rPr lang="cs-CZ" dirty="0" err="1"/>
              <a:t>Digitalo</a:t>
            </a:r>
            <a:r>
              <a:rPr lang="cs-CZ" dirty="0"/>
              <a:t> (Citace.com)</a:t>
            </a:r>
          </a:p>
        </p:txBody>
      </p:sp>
    </p:spTree>
    <p:extLst>
      <p:ext uri="{BB962C8B-B14F-4D97-AF65-F5344CB8AC3E}">
        <p14:creationId xmlns:p14="http://schemas.microsoft.com/office/powerpoint/2010/main" val="1817124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Digitalniknihovna.cz</a:t>
            </a:r>
          </a:p>
        </p:txBody>
      </p:sp>
      <p:sp>
        <p:nvSpPr>
          <p:cNvPr id="4" name="AutoShape 2" descr="data:image/png;base64,iVBORw0KGgoAAAANSUhEUgAAB28AAAQhCAYAAAAK48TsAAAgAElEQVR4XuzdD3TX5Z0v+A8mRkLDBKKhoQhMGChIB0bFxSOjpUuvKOLB9d/qKW1Hr92td9futnedPe1te25nO/e2d9vd6Z569tpZXW239Oio9ciUirhypFI4smq9UFGEwoClZIwiuUkJhET3+f3LPwIkv/yQH8nrdw6jJr/n+T3P6/mG0zPvfD7PmI6Ojg/CiwABAgQIECBAgAABAgQIECBAgAABAgQIECBAgAABAgTOqMAY4e0Z9ffhBAgQIECAAAECBAgQIECAAAECBAgQIECAAAECBAgQyAoIbz0IBAgQIECAAAECBAgQIECAAAECBAgQIECAAAECBAgQKAMB4W0ZHIIlECBAgAABAgQIECBAgAABAgQIECBAgAABAgQIECBAQHjrGSBAgAABAgQIECBAgAABAgQIECBAgAABAgQIECBAgEAZCAhvy+AQLIEAAQIECBAgQIAAAQIECBAgQIAAAQIECBAgQIAAAQLCW88AAQIECBAgQIAAAQIECBAgQIAAAQIECBAgQIAAAQIEykBAeFsGh2AJBAgQIECAAAECBAgQIECAAAECBAgQIECAAAECBAgQEN56BggQIECAAAECBAgQIECAAAECBAgQIECAAAECBAgQIFAGAsLbMjgESyBAgAABAgQIECBAgAABAgQIECBAgAABAgQIECBAgIDw1jNAgAABAgQIECBAgAABAgQIECBAgAABAgQIECBAgACBMhAQ3pbBIVgCAQIECBAgQIAAAQIECBAgQIAAAQIECBAgQIAAAQIEhLeeAQIECBAgQIAAAQIECBAgQIAAAQIECBAgQIAAAQIECJSBgPC2DA7BEggQIECAAAECBAgQIECAAAECBAgQIECAAAECBAgQICC89QwQIECAAAECBAgQIECAAAECBAgQIECAAAECBAgQIECgDASEt2VwCJZAgAABAgQIECBAgAABAgQIECBAgAABAgQIECBAgAAB4a1ngAABAgQIECBAgAABAgQIECBAgAABAgQIECBAgAABAmUgILwtg0OwBAIECBAgQIAAAQIECBAgQIAAAQIECBAgQIAAAQIECAhvPQMECBAgQIAAAQIECBAgQIAAAQIECBAgQIAAAQIECBAoAwHhbRkcgiUQIECAAAECBAgQIECAAAECBAgQIECAAAECBAgQIEBAeOsZIECAAAECBAgQIECAAAECBAgQIECAAAECBAgQIECAQBkICG/L4BAsgQABAgQIECBAgAABAgQIECBAgAABAgQIECBAgAABAsJbzwABAgQIECBAgAABAgQIECBAgAABAgQIECBAgAABAgTKQEB4WwaHYAkECBAgQIAAAQIECBAgQIAAAQIECBAgQIAAAQIECBAQ3noGCBAgQIAAAQIECBAgQIAAAQIECBAgQIAAAQIECBAgUAYCwtsyOARLIECAAAECBAgQIECAAAECBAgQIECAAAECBAgQIECAgPDWM0CAAAECBAgQIECAAAECBAgQIECAAAECBAgQIECAAIEyEBDelsEhWAIBAgQIECBAgAABAgQIECBAgAABAgQIECBwtgkci/bWIxFjx0f1uQOv/Vh7axzpjKg87j25sZ2VY2P8iQafbRwlWm/OrDKxVscJWPOfxDCONcfu1w9EW83UmD9jYolOwDTFCRT7PB7/94jwtrgTMIoAAQIECBAgQIAAAQIECBAgQIAAAQIECBAY6QLH3out656KDVtTQBZjY/KiG+LmxTNifGbfzRvi736wLo4s+mJ8bfm04yXaX4mH//aJeGvWzXHPyktjYp8kcnv89Our4vX0vW/dcekpQsozj9z65jOx5pX3+ixk/McXxycvnZyzKOFr+0+/HqtenxU3f+uOuPQk6e3ux78dD/5mQiz64hdi+bTqEq7gTE11IF58ZEPsaVwct18++dSLSM/fD9Pz11RZEzUXLY97b59f9s/RqTf1YbyjNd58Zk30e5zTB0+MS5dfEx8v+oHu+zMdbz4e9z1xIC6940ux+GTHOcDfI8LbD+M58BkECBAgQIAAAQIECBAgQIAAAQIECBAgQIDAWSbQHBt++INY1zQh5l13TcyN7fHML7fFocab4xtfuDSqTxretscrD/9tPNG6KL74heVxfLZ4doW3zRv+Ln6w7khcdN3ymD++Nd7a+kq88npTHGlYGl/+0uKoL+HJDiq83bcmvvejV6L+5nvijkuHWXH65lPxnSe2R+MN98btc09e61vCbQ4w1dCeiX1rvhM/2jQ2Pvnlr8Q1pTyA07vJMpg9/Vz/Xfq5PnJRXLd8fp9fPpjQOD+mlSq83b0m7n+qORZ+9o64/GTnI7wtg2fCEggQIECAAAECBAgQIECAAAECBAgQIECAAIHyFyiEKgtTZe0NucraQoi56Itfi+XVp6i8PekOhxbUnWmsPvvOFxnnvnYoLrnrb+KWGaVb4aDC29J9XMT2n8bXV70es27+VgqCz57w9kN3KqX5GZ2rEN6mX6z4WvrFipKtpcifaeFtyU7ARAQIECBAgAABAgQIECBAgAABAgQIECBAgMBIFmh+Jr73g1/FkRTefjMf3kbrvti651CMnXxRfDw2Zdsmv1NZGZWdnZGuto3KCz4Zd33lmhQI9Q1yDmWDzncivTU6OzMtgRfG9m/1tE0+sOZ7qYrySAoQ74yLtvzHWP3WRbHy3302VftGbE1thB/NtBH+RmojfIa6Aw8U3vYOPZe33tdvf3fEvHd+HaseXhc72zIyETXzbot7UmvfXGFje7z51P2xass7WbcEFwv/6u64YUZ1mjbTNjl9KWF1Jtc0Mi75q3vjlo9ngtX22Lfmx/Hgprdy49L35q38cqqYrc4H6+/0eyIL7Zffi1d+en889Xpb/vOmxtJ77o6523PnUnjVnKgF9ofynA/0zByJCRcciUPvZJ+uaLjunvjSX9Z3GxWWlQueIw78elU8vG5n5MiTzW33xO3zM+L5ufPP6ti0zy/UPJH23hY1NZ3Rlh1QGbOuuzkmbnkitvT7vOyJpWrnHz+4Kd7KwafzXBlfvn1uZB/J5hfj4Qd+2X3WlY0r4stfuDw1Ik6v916Jn97/VLyefw4qpy6Ne+4ubbX20I7n5OFt4VkfyD231QfigdV7Uhv1DEJqWd3WFm3Z9udj49FerdBzP/NHUlvv9IseKSHu61cZFyy6K+5J3zg3H972/ntE2+Shnah3EyBAgAABAgQIECBAgAABAgQIECBAgAABAqNC4ECs+d59senQ2BSq3h0rL63ve6doIXRpWBgrb1kSk5ufivseTanjwrtS2Hukz522hfB27KylsfKahTF18p7uoOfehdvjvpRWTsgEainMacuGPm2x8IvfjBum7Y7Hv/1g/Kb+uvjq3X9Z8vtlB3uMA4W3x155OL71xM6Yddu3Yvl7ufC2e38XvBVPfPfHsW1Csvns0pj6VgoKk01lPhw9tjWNffStFBZ+IW6+tDK2/vgH8csUWN+WAuvKfHjbkMKtzy46FGvueyJer0ntmb+yOCb0Gdce6+97MLYcWRh3ffOGmHGsPVqP5JPFI9vj0ftWx57J18W9ya0zaxpxyco7YvnUtLYfPBqvT1iavrcwKrc9Gt9N+2i87t647dKaGF99pqpvBw78x6Zg8As3XxBbH/hR/OqdXKg/q701tj363XhiZ2Ncd+9tcWnN+Kjc80h898fbYsLClfHZpVPjrSd+kEL/ynx4mJ87GmLhbTfEJ2dNjs4tuTPLOR+J5x5YFb85FOkMj/+8uce2xsPfejTd33xdWsul0b7+vnhwy5H0qKdndEb+56Tyklh5x/KYeiC1C171m0j9nOOvr4lci+LIfy//HExYem98afEw210P9uE97n2DCW8zz/IADq0vxgPfXR0HksNf3TA/YsvD8aNfNUX6C+IU4W3+57gmPatfWBKdz9wfP/5N3m98roL/nbHpFw2+cHNcsPWBEN4WfbgGEiBAgAABAgQIECBAgAABAgQIECBAgAABAiNaoP3NeOr+Vd2ViFMX/VWsXD4jF6Ie1+60OZ753g/iV7Eo7vnrxnjuJFV43ZWQDbNi1qGdsXNCr7txU/j1vfs2ReXSL8dX5r6Srf7N/vviM3exaaFFcuMnb46Fk9PeW9+M59b9JlUdpzDx3s9G/Za+VYapXDi+nsLaWTd/I1WEZmozW+PXP/xu/PLQwvhiCloPZaqJ96SxX03VxZms9M3H072zB2LRHV+K+ucylbeFitlMV+Pcf9/2rTtifqq8zQS0lWPHRyZjHbh18LF485Hvxo+3TYilX/5SLK5/L91d/P1Y15kLgDOKux//djz4m6mpAjpVM+8sz7bJ/Ss3c2fQGYvu+etYns6g/96Pq9Bu/XX88Lu/jEPZyvG2Pr9MkCHvH8g3P/O9+MGv0vz5StG+3z8W7a1HorNybC7c7t1qeur6fs9oc/z6/gfiVxOWx73XvBf3f39ddHY/v/kQc2om7Ly07y9DfGh/keTD2+OKtHNrOql7c+a53hMXrfxqfDb74PYO3E9WeftmPPL19MsMDemXCb70lzFxgAr+I4Wq7/T3ivD2Q3sYfBABAgQIECBAgAABAgQIECBAgAABAgQIECBwNgoce29fbHvuiXjqN6nNbwpa7/nr5anStv+dt63x4v3fjdXvZe7SbIxfDSa8zWJUpta/30itfwsVn/tizXd+FJsmXhdfvGRb/Gh1eypi/Epcc+ay2+6WxJWpTezY7JrHxsTGS+OT1yyKuRPPPT4I7NcyNjOiJ2xcHq33pWrMIwPfOdo/lOz/3627fx1r1m2JPe+lMPFIWxzJtqFOIWyBb/fj8e0Hf5OtZL4705Y28sHZ2IaYNas+u/4jzSkwbxqbC0LfO5vC2542vH1dBqomPXGwOGB42+/Mjqu2bt0dv16zLrbseS+ZH4m2FKJn2zWPffTEdwa/+Uh8PVUDj838kkJ9Vj6ad+6MprH5n6Ez8pfBYCpve5x7Oyzc0++XFAYd3mbC8h/GfeuaorOmMRbdcHMsnTsxF173/3tEeHtGngofSoAAAQIECBAgQIAAAQIECBAgQIAAAQIECJyFAvuyd9O2xSV3/U3ckm932l0xF8filYe/FU8cGEp4m+7MHJvuzOwXZuUqQxvjootej9cz86WwOF2becZeA95522s1x1Vxnqbwdl6+NfDYeTfHbdfMineeyrQO7h3epuD7eyn4rkwVvnffENOyF7LmQ8ypC+O2RY19DCc0zo9pbwlvM3eynvQMJ6cAPNMGe+y8uPm2a2LWO09lW02fMrzNV+hOXXhb9KWfEI3zp52hNuBnJrzNPHjH3tsem9Y8E+tfT78Ekmmh/LXU7lt4e8b+XvPBBAgQIECAAAECBAgQIECAAAECBAgQIECAwFkk8F6qlPt+uhM0G9TOyC+8ux1wqjicuil7V2VPeFtE2+R0V+a987fG91MQNvW6r8bdf5ltyJxtI/ztH/8m1SlG1FxyV9ybFnCmbmLNLGeo4W2hbfJFK/9dai+bmaEQbF8Sd92b2iavSiH3nvTvf3NLZGmzbWSPxOSLPh7Njw7cNjlTXVvzxNdTO+TjWyoXKm+bn0mVkan17yV33ZPOLJvcZlafv3e1p21yn8ewdwvg7vLdM/GgDnTn7cAVoJmwdeC2ybk7cXPkr6R7ap+IA9nn50j3HcuFdsWnCtz7fP9IroI2G9ZmjHqbXbAuvvOjTTGx+/k9Fs1vvh4HxjbG/OpXsj8jqX/1GW373fc0iw9vlx/KtQPvea4H2TZ5Yub5PhTZXxZIP+Lt6e+R76d5arKt0bf3/XtE5e2Z+OHzmQQIECBAgAABAgQIECBAgAABAgQIECBAgEDZC7S+GPd/d3W8dcEn4557ronJcSCeuf+++FVTQ+4u1ci1TX5nQqry/PINMXHP43F/Clxj4V3x5Rv6hmX979Hse1fmrHgl0275rca4+RtfiOwVsYVq0dTkt+d+zTMnNuTw9tjWFBw+mu7yzdlMfueZuO++X0Vn1mZGHHnx/vju6rdSGPjVFAZGynp/EI++Xh8rvnp3jH/qxOHthKcyFcmVifjeuG7itlh13xOx80g+zD20IX6YzuPQRTfH3TfMyrd3royx46vjrWwlc25c+vh475VH4+Ht8+Puz86P6kKb5evujS/95cQzh9ynBe+J7l49UdvklNVufTi+9ejOmJDuuP3yDZPjnWfui/tSkL3wri+nPe889Z23J2ub3JlrRV2Zzu/e6ybGtlX3pYrnI/kw9614/NsPxm/GDnTWEU9lvpcqoTOh/Yx4L1559OHYPv/u+Oz8Qrj+YZPnw9u2S+Kvvpz5uS68cs/KwHfe5t0n5u4RbmpcEV/9Qnpw03P0gydejyPplzC+dcdJ7rydmP+7JDvu8swDHz9I4e3UzJ3QU7cIbz/sR8DnESBAgAABAgQIECBAgAABAgQIECBAgAABAmenQPu+DbFq1brY05Zff+UFccnNd8Qt81PIl2932jlhQhw6dCj7hsoLLomb77gl5k88eRVl3/D20ji3+ZkU4Pwq3kkh0DdSmlldqFTNtAT+RrrP9UzlXPltDzm8TePa33wq7l+1Jd7pzE1S07g0Vq5cnG9lnEK8n94fT7yeh+3letI7bw+9GA88sDp/HjXR0BDRlO6uXZruBJ67PXMf6Tv9HrSaWPTFr8Xy+tRO+ccPxqa38ouJmmhcujJWLp6WrHfHU995MLakpdSke3K/lilrPSOv4VXeJvF486n7Y9WW1JI3J95rj33nHvqdt83x4gMPxOr8D0JNDj7G5itq2/etiQce3BRNA5x15ns/Tt/roW+MpStXxuJcT+sz8MqHt/0fleSVeVb632t7XIXyiw/E/av3ZKviI3MHdFu6d/lU4W2mLXUa90AaV/irpPvnoa3f3dkqb8/AM+EjCRAgQIAAAQIECBAgQIAAAQIECBAgQIAAgbNL4Fh7tKa0JlOZN2D74sz3OytjfHWpmhvn2wwfuS6+evdfnqG7QUtzRMfaW1PQNXZgm1O5DriEY9GeO4wYMvcJP28Yc5aGqYSznL69nPQs0w5O9v1TjS0hwOmfqvAcVb4eq/42taZO1c5fu2EwoX/ubDorT/DzkF/5mI6Ojg9O/y58AgECBAgQIECAAAECBAgQIECAAAECBAgQIECAwGAEjh3ItRmuXpHuwb08fw/uYAZ6DwECp1HgWLqO+sF4fe7KuG7u2Gj79YPx/V++FVNL/HMqvD2NR2hqAgQIECBAgAABAgQIECBAgAABAgQIECBAgMBQBHJtWlNP14ZF8cUvLM+3GR7KDN5LgMDpEWiPfRsejVXrd0ZbtkV0ZVxwyc1xxy3zo5S3JQtvT8/pmZUAAQIECBAgQIAAAQIECBAgQIAAAQIECBAgMHSBoloJD/1jjCBAoHiBY+3tEdUnaKNe/LTZkcLbYQIaToAAAQIECBAgQIAAAQIECBAgQIAAAQIECBAgQIAAgVIICG9LoWgOAgQIECBAgAABAgQIECBAgAABAgQIECBAgAABAgQIDFNAeDtMQMMJECBAgAABAgQIECBAgAABAgQIECBAgAABAgQIECBQCgHhbSkUzUGAAAECBAgQIECAAAECBAgQIECAAAECBAgQIECAAIFhCghvhwloOAECBAgQIECAAAECBAgQIECAAAECBAgQIECAAAECBEohILwthaI5CBAgQIAAAQIECBAgQIAAAQIECBAgQIAAAQIECBAgMEwB4e0wAQ0nQIAAAQIECBAgQIAAAQIECBAgQIAAAQIECBAgQIBAKQSEt6VQNAcBAgQIECBAgAABAgQIECBAgAABAgQIECBAgAABAgSGKSC8HSag4QQIECBAgAABAgQIECBAgAABAgQIECBAgAABAgQIECiFgPC2FIrmIECAAAECBAgQIECAAAECBAgQIECAAAECBAgQIECAwDAFhLfDBDScAAECBAgQIECAAAECBAgQIECAAAECBAgQIECAAAECpRAQ3pZC0RwECBAgQIAAAQIECBAgQIAAAQIECBAgQIAAAQIECBAYpoDwdpiAhhMgQIAAAQIECBAgQIAAAQIECBAgQIAAAQIECBAgQKAUAsLbUiiagwABAgQIECBAgAABAgQIECBAgAABAgQIECBAgAABAsMUEN4OE9BwAgQIECBAgAABAgQIECBAgAABAgQIECBAgAABAgQIlEJAeFsKRXMQIECAAAECBAgQIECAAAECBAgQIECAAAECBAgQIEBgmALC22ECGk6AAAECBAgQIECAAAECBAgQIECAAAECBAgQIECAAIFSCAhvS6FoDgIECBAgQIAAAQIECBAgQIAAAQIECBAgQIAAAQIECAxTQHg7TEDDCRAgQIAAAQIECBAgQIAAAQIECBAgQIAAAQIECBAgUAoB4W0pFM1BgAABAgQIECBAgAABAgQIECBAgAABAgQIECBAgACBYQoIb4cJaDgBAgQIECBAgAABAgQIECBAgAABAgQIECBAgAABAgRKISC8LYWiOQgQIECAAAECBAgQIECAAAECBAgQIECAAAECBAgQIDBMAeHtMAENJ0CAAAECBAgQIECAAAECBAgQIECAAAECBAgQIECAQCkEhLelUDQHAQIECBAgQIAAAQIECBAgQIAAAQIECBAgQIAAAQIEhikwZuvWrR8Mcw7DCRAgQIAAAQIECBAgQIAAAQIECBAgQIAAAQIECBAgQGCYAmMOH27/4IMP3o/33/8g3k//TP+Rn3LMMKc2nAABAgQIECBAgAABAgQIECBAgAABAgQIECBAgAABAgQGKzDm6NGjH/QObjORbU+AO9hpvI8AAQIECBAgQIAAAQIECBAgQIAAAQIECBAgQIAAAQIEhiOQ7rw9lkptP8gGtkLb4VAaS4AAAQIECBAgQIAAAQIECBAgQIAAAQIECBAgQIAAgeIFxnR2dmb7JOeC21yr5BTjFj+jkQQIECBAgAABAgQIECBAgAABAgQIECBAgAABAgQIECAwZIEx72d6JqeXqtsh2xlAgAABAgQIECBAgAABAgQIECBAgAABAgQIECBAgACBkgmMSaFtd5mtALdkriYiQIAAAQIECBAgQIAAAQIECBAgQIAAAQIECBAgQIDAkAT6hLdDGunNBAgQIECAAAECBAgQIECAAAECBAgQIECAAAECBAgQIFAyAeFtyShNRIAAAQIECBAgQIAAAQIECBAgQIAAAQIECBAgQIAAgeIFhLfF2xlJgAABAgQIECBAgAABAgQIECBAgAABAgQIECBAgACBkgkIb0tGaSICBAgQIECAAAECBAgQIECAAAECBAgQIECAAAECBAgULyC8Ld7OSAIECBAgQIAAAQIECBAgQIAAAQIECBAgQIAAAQIECJRMQHhbMkoTESBAgAABAgQIECBAgAABAgQIECBAgAABAgQIECBAoHgB4W3xdkYSIECAAAECBAgQIECAAAECBAgQIECAAAECBAgQIECgZALC25JRmogAAQIECBAgQIAAAQIECBAgQIAAAQIECBAgQIAAAQLFCwhvi7czkgABAgQIECBAgAABAgQIECBAgAABAgQIECBAgAABAiUTEN6WjNJEBAgQIECAAAECBAgQIECAAAECBAgQIECAAAECBAgQKF5AeFu8nZEECBAgQIAAAQIECBAgQIAAAQIECBAgQIAAAQIECBAomYDwtmSUJiJAgAABAgQIECBAgAABAgQIECBAgAABAgQIECBAgEDxAsLb4u2MJECAAAECBAgQIECAAAECBAgQIECAAAECBAgQIECAQMkEhLclozQRAQIECBAgQIAAAQIECBAgQIAAAQIECBAgQIAAAQIEihcQ3hZvZyQBAgQIECBAgAABAgQIECBAgAABAgQIECBAgAABAgRKJiC8LRmliQgQIECAAAECBAgQIECAAAECBAgQIECAAAECBAgQIFC8gPC2eDsjCRAgQIAAAQIECBAgQIAAAQIECBAgQIAAAQIECBAgUDIB4W3JKE1EgAABAgQIECBAgAABAgQIECBAgAABAgQIECBAgACB4gWEt8XbGUmAAAECBAgQIECAAAECBAgQIECAAAECBAgQIECAAIGSCQhvS0ZpIgIECBAgQIAAAQIECBAgQIAAAQIECBAgQIAAAQIECBQvILwt3s5IAgQIECBAgAABAgQIECBAgAABAgQIECBAgAABAgQIlExAeFsyShMRIECAAAECBAgQIECAAAECBAgQIECAAAECBAgQIECgeAHhbfF2RhIgQIAAAQIECBAgQIAAAQIECBAgQIAAAQIECBAgQKBkAsLbklGaiAABAgQIECBAgAABAgQIECBAgAABAgQIECBAgAABAsULCG+LtzOSAAECBAgQIECAAAECBAgQIECAAAECBAgQIECAAAECJRMQ3paM0kQECBAgQIAAAQIECBAgQIAAAQIECBAgQIAAAQIECBAoXkB4W7ydkQQIECBAgAABAgQIECBAgAABAgQIECBAgAABAgQIECiZgPC2ZJQmIkCAAAECBAgQIECAAAECBAgQIECAAAECBAgQIECAQPECwtvi7YwkQIAAAQIECBAgQIAAAQIECBAgQIAAAQIECBAgQIBAyQSEtyWjNBEBAgQIECBAgAABAgQIECBAgAABAgQIECBAgAABAgSKFxDeFm9nJAECBAgQIECAAAECBAgQIECAAAECBAgQIECAAAECBEomILwtGaWJCBAgQIAAAQIECBAgQIAAAQIECBAgQIAAAQIECBAgULyA8LZ4OyMJECBAgAABAgQIECBAgAABAgQIECBAgAABAgQIECBQMgHhbckoTUSAAAECBAgQIECAAAECBAgQIECAAAECBAgQIECAAIHiBYS3xdsZSYAAAQIECBAgQIAAAQIECBAgQIAAAQIECBAgQIAAgZIJCG9LRmkiAgQIECBAgAABAgQIECBAgAABAgQIECBAgAABAgQIFC8gvC3ezkgCBCgbDC4AACAASURBVAgQIECAAAECBAgQIECAAAECBAgQIECAAAECBAiUTEB4WzJKExEgQIAAAQIECBAgQIAAAQIECBAgQIAAAQIECBAgQKB4AeFt8XZGEiBAgAABAgQIECBAgAABAgQIECBAgAABAgQIECBAoGQCwtuSUZqIAAECBAgQIECAAAECBAgQIECAAAECBAgQIECAAAECxQsIb4u3M5IAAQIECBAgQIAAAQIECBAgQIAAAQIECBAgQIAAAQIlExDelozSRAQIECBAgAABAgQIECBAgAABAgQIECBAgAABAgQIECheQHhbvJ2RBAgQIECAAAECBAgQIECAAAECBAgQIECAAAECBAgQKJmA8LZklCYiQIAAAQIECBAgQIAAAQIECBAgQIAAAQIECBAgQIBA8QLC2+LtjCRAgAABAgQIECBAgAABAgQIECBAgAABAgQIECBAgEDJBIS3JaM0EQECBAgQIECAAAECBAgQIECAAAECBAgQIECAAAECBIoXEN4Wb2ckAQIECBAgQIAAAQIECBAgQIAAAQIECBAgQIAAAQIESiYgvC0ZpYkIECBAgAABAgQIECBAgAABAgQIECBAgAABAgQIECBQvIDwtng7IwkQIECAAAECBAgQIECAAAECBAgQIECAAAECBAgQIFAyAeFtyShNRIAAAQIECBAgQIAAAQIECBAgQIAAAQIECBAgQIAAgeIFhLfF2xlJgAABAgQIECBAgAABAgQIECBAgAABAgQIECBAgACBkgkIb0tGaSICBAgQIECAAAECBAgQIECAAAECBAgQIECAAAECBAgULyC8Ld7OSAIECBAgQIAAAQIECBAgQIAAAQIECBAgQIAAAQIECJRMQHhbMkoTESBAgAABAgQIECBAgAABAgQIECBAgAABAgQIECBAoHgB4W3xdkYSIECAAAECBAgQIECAAAECBAgQIECAAAECBAgQIECgZALC25JRmogAAQIECBAgQIAAAQIECBAgQIAAAQIECBAgQIAAAQLFCwhvi7czkgABAgQIECBAgAABAgQIECBAgAABAgQIECBAgAABAiUTEN6WjNJEBAgQIECAAAECBAgQIECAAAECBAgQIECAAAECBAgQKF5AeFu8nZEECBAgQIAAAQIECBAgQIAAAQIECBAgQIAAAQIECBAomYDwtmSUJiJAgAABAgQIECBAgAABAgQIECBAgAABAgQIECBAgEDxAsLb4u2MJECAAAECBAgQIECAAAECBAgQIECAAAECBAgQIECAQMkEhLclozQRAQIECBAgQIAAAQIECBAgQIAAAQIECBAgQIAAAQIEihcQ3hZvZyQBAgQIECBAgAABAgQIECBAgAABAgQIECBAgAABAgRKJiC8LRmliQgQIECAAAECBAgQIECAAAECBAgQIECAAAECBAgQIFC8gPC2eDsjCRAgQIAAAQIECBAgQIAAAQIECBAgQIAAAQIECBAgUDIB4W3JKE1EgAABAgQIECBAgAABAgQIECBAgAABAgQIECBAgACB4gWEt8XbGUmAAAECBAgQIECAAAECBAgQIECAAAECBAgQIECAAIGSCQhvS0ZpIgIECBAgQIAAAQIECBAgQIAAAQIECBAgQIAAAQIECBQvILwt3s5IAgQIECBAgAABAgQIECBAgAABAgQIECBAgAABAgQIlExAeFsyShMRIECAAAECBAgQIECAAAECBAgQIECAAAECBAgQIECgeAHhbfF2RhIgQIAAAQIECBAgQIAAAQIECBAgQIAAAQIECBAgQKBkAsLbklGaiAABAgQIECBAgAABAgQIECBAgAABAgQIECBAgAABAsULCG+LtzOSAAECBAgQIECAAAECBAgQIECAAAECBAgQIECAAAECJRMQ3paM0kQECBAgQIAAAQIECBAgQIAAAQIECBAgQIAAAQIECBAoXkB4W7ydkQQIECBAgAABAgQIECBAgAABAgQIECBAgAABAgQIECiZgPC2ZJQmIkCAAAECBAgQIECAAAECBAgQIECAAAECBAgQIECAQPECwtvi7YwkQIAAAQIECBAgQIAAAQIECBAgQIAAAQIECBAgQIBAyQSEtyWjNBEBAgQIECBAgAABAgQIECBAgAABAgQIECBAgAABAgSKFxDeFm9nJAECBAgQIECAAAECBAgQIECAAAECBAgQIECAAAECBEomILwtGaWJCBAgQIAAAQIECBAoN4Gj738Q78cHfZY1Jv3X2HPOKdlSj7zf/xNyU587ZkxUpj+ZV3vX+xG5f+1+Zb6XeY8XAQIECBAgQIAAAQIECBAgQKAgILz1LBAgQIAAAQIECBAgMGIFvvW7ffFyy3+OMYWQNGWlcz8yLr49809LEpy+03Es7n1zdxw81tnHsOqcMfHNGdPjL8Z/JI6kAPkrO34X+48c7X7PBx98ELdPnhQr0x8vAgQIECBAgAABAgQIECBAgIDw1jNAgAABAgQIECBAgMCIF/j8b3fEc+++12efC2v/JB6Zf1GclwLW4bxSJhvf2PVP8eM/NB03zb84f2L8/dyPZz/jj11dcd0rv41dh9v7vO9f/+nU+J+mTxnOEowlQIAAAQIECBAgQIAAAQIERpiAytsRdqC2Q4AAAQIECBAgQIBAj8DpDG9/134klr+yLVo7u/qQ/0lFRfzjpX8eM8dVZ78uvPVEEiBAgAABAgQIECBAgAABAoMVEN4OVsr7CBAgQIAAAQIECBA46wROV3j7bmqXfPu2N2J72x/7mJyT2jP/+1l/Gp+b/NHurwtvz7rHxoIJECBAgAABAgQIECBAgMAZExDenjF6H0yAAAECBAgQIECAwOkWOF3h7f++d3/8b//0Vp/lZ+7V/US6T/cf/uKiqK2sFN6e7sM1PwECBAgQIECAAAECBAgQGIECwtsReKi2RIAAAQIECBAgQIBATuB0hLc7Dx+Jm199Ld49dqwP88RzK+OxdJfuRTUf6fN1lbeeRgIECBAgQIAAAQIECBAgQGCwAsLbwUp5HwECBAgQIECAAAECZ51AqcPbtq6uuGPbjtjc8p+Ps/if/3Rq/I/Tpxz3deHtWffYWDABAgQIECBAgAABAgQIEDhjAsLbM0bvgwkQIECAAAECBAgQON0CpQ5v//Htd+O/f2NXdH3wQZ+lTx87Np5eMC+1S64Q3p7uQzU/AQIECBAgQIAAAQIECBAYwQLC2xF8uLZGgAABAgQIECBAYLQLlDK83fHH9li59fU40NHRh3V8Cmz/nz+fE/9F7fgBuVXejvan0P4JECBAgAABAgQIECBAgMDgBYS3g7fyTgIECBAgQIAAAQIEzjKBUoW3mUrbf/X6rljT/G4fgTFjxsR//dH6+F8/3hiV6d8HeglvcyqHXnoq1uyImL38hrhswskfpMM718XqLc0RtfPi2uvnxynefkafysHv63DsXLc6ctu6Nq6ff/yuBj/XwFvuPNwa7VEd48dVRux+PlZt3h9TrlgZn5pxRol8OAECBAgQIECAAAECBAgMQUB4OwQsbyVAgAABAgQIECBA4OwSKFV4+8Kh/xz/8rc74nC687b36+MfGRf/MH9O1FdVnRCmZOHtu5visdU7oi0qYtriz8en+wdyrS/Fzx/fFi1pJQ1X3BnL5pTXWb276bFYvaMrhbe3x6JJJ1nb4Z3x9JMbo6lqdlx746KYnHLIcn4Ndl+Hdz4dT25siqrZ18aNiybHQNsa7FwDe+yOdQ9tiP0V02Lx5z8dM9LnPZQ+rxyfhXI+T2sjQIAAAQIECBAgQIDAmRYQ3p7pE/D5BAgQIECAAAECBAicNoFShLd72o/Erf8ptUs+erTPOjOVtn//iY/HNedPPOn6Sx/eRlRMWxyf75fetr7083h8Wya6PZvD287Y+8KTsXF/bSxYvjTmDNyJ+rQ9L8VMPKjAtXNvvJAC6f21C2L50jlxom0Naq4TLvJwvL311dhVPTsWzjo/Kkd4eNvScjhqa8ed9MgOt7TEuNraYo7VGAIECBAgQIAAAQIECJwxAeHtGaP3wQQIECBAgAABAgQInG6BUoS3X9/5T/HwH5qOW+p/OXFC/N9/Pjuqzhm4XXJhwOkIb1N6m6uu7F5Va7z088cjn90OUG15NA63dkXV+HEDVnxmpjmaWu52VY2PTMfd7KvzcLS2R3bMeUM8qMxcHYX2vfmxgw4mj6bPTdcKV59krYNdTnZPFWlPJ9pA5rO6qnJthnObTk5p09W9HHp92HD2NdDY/vsYtNFA59V/sj7h7cnPP9NuueNkTqcAP+7Z6f3+Ep5nYdqmtd+Of/vku/EX/+rfx3938cAB7uFX/8/4N//xP8X5N/5NfPPahsE+Mt5HgAABAgQIECBAgACBMy4gvD3jR2ABBAgQIECAAAECBAicLoHhhrcbU7vku157M9o6O/sscca46njiL+bGpKpzT7n00xLeRlU0Xp3uMr0w//FHX4tf/GxLpOtUs6+eVrlvx0u/WB/bmlMgmX/VNC6O5ekS1EzklQsL26Oqqis6MoHp7OVx+6KIl556NrYdTF/Ivqqibt7VccNlk2L3cz+JDfuqerU+3hvP/WR97KuaGdfeflVMfvuleOrZbdEztCEWLl8Wn0jXu/YNJtP9r0+nCtumjqiduyJWXJ4qRQ/vjufXbIg9bYWVVqf20CtSe+j+4dy7semx1bGj+309R1DY9+F03+uaDXtSi+n8qzqF3StS2J2mKuy5uroi2tvze6xqiAULqmPH5p4xNcni1kJ/52Hsq+Mka+n/8Jzc6GA8+1BqJ11dG3VdLd3GPetM7aaz358dy9MhTsqHt9W1ddHVcjCF6ZlXTTq7W7vbVmedNqY9F7qBV9XFvKvTncSTdqdz3ZDONT9XZuje5+In6/dF1cxr4/ar2vKfdaK1pPcP+jxP+SPU7w3H4q2ffzf+9pnfp69XDxjgFoLbzFN/4TXfiK/eNDVO/ZM61HV4PwECBAgQIECAAAECBE6PgPD29LialQABAgQIECBAgACBMhAYTnj7Xgpsb3jltfhde0/wmdnSmNQu+T/MaoyVk092cWvP5ksd3nbV1UUcPBhdjVfHynx6e/S1X8TPtjRHfX19NDc3d4e3e59bFev3dUTNzCWx5OLq2L/h2Xi5OQWm826Mmy6bkA8yU8SZQruZ82ZHQ8O0qNj2eApoK6J+wdWxeEp7vLx+fQpUa2PejTfFZc25e1QL4+PtTfHImh35tVTEC4+sjV0d9bHg2sUxpWVLPLtxX7TXzI0bb708unrdeXtxS+7+17TQWJEu5x0fh1Ll8JOpcrgmZi5ZEhdX748Na19OYXT/CuOca7aKtRA4djXF5jWpJXHmc2+5PuZ3pbt/n0x3/9bMjCVLLo6a5o2xdnNTdNQvjM9c/4loy64j3RxcOzsWL54dsW19rM8nxjWzr45rZ7fFxrWbo6kjv+cJB4rf16G+a6nevyHWvpwi9gHaXmf21Tu8Pd4oH86m99Wm81w8uyU2P5uMOupiwW03xPxxA4e36d3JdHHMbtkcz6bP7qhbELfdMD/GFdZWldyuTufV/mqsX78r2vJV3V1PP5TC9YJBpKN+JNakO4tzvzRwqrUM7TyL+asiV317fIDbJ7hVdVsMrTEECBAgQIAAAQIECJxhAeHtGT4AH0+AAAECBAgQIECAwOkTGE54+3/s3R/f3/v7eP+DD7oXmGmQvCTdcfv3c2fF2HPOGdTCSx3etjXMjJktu2JXV2NcvfJTcWEcjdd+8bPY0twQs2e2xY5dbfnwthDm5atis6vtG/BV5Ctvpyz+TCydkWkd3Bo7X9gce1JouvCqOZEKZrsD3mxVa2O+wrf+ivjc9XOiPXvPblvKIj+fKmTzc6dw8JYUDo4vzNVeF3OXXhbVhfB28cxo2pDC1eq0/lvS+rMdiw/E1nXboqlubiy57MJsa+ed2fCwuleV78Dcb6d516Qwtn7BLXH9/BQDv/hYPLm9PXr2dChefOzJ2N7WEFfeuSzq8uuYee3tcdXkNGeharmq4Nlvz3OGsa8DW2Pdtqaom7skLstutF/A2m9L3eHtgEb911EIVDv6+vervK1LLjckl/Tu2PTImtjRkQvEa/Mhdv3C2+L6T+Sqm3Ofn3t+lnTlfyHgis/F9XPac2252wph+qnWUvx5DuqHKv+m/gHuHfFwtlVytuJWcDsUSu8lQIAAAQIECBAgQKCMBIS3ZXQYlkKAAAECBAgQIECAQGkFig1vN7e0Ztsltxw71mdBHz3vvNQu+aJorB476IWWPry9IpbXbkuBZUfMvHZlXFWXD1RTFeu16etr8+HbsvpN8djqHdGWvn5nqm7NvXqCzCtSkFnfqxq20CE4+7Z03+3b+/fFwZSCte15Obal9sa5lsT5oPhgLsTrSAHr5uYpsfgzS2NGZaHaMjWznXJFLFk8Jyb1umu20K64oqIrurpShe21N6bwtHDXbH55Rw/F7/c1Zdv4Nm1PIXLLKcLbd19Me9webbXz4sabLsuGzbnQtyoa5i6IxtrcvLm5UsvgFbfG7B2ZgLKrVyh8fKDaO8RcNmf4+zp66Pexr6ktuqIptqfWzC2FgLXfU3Ryo/w6e51n33UOXHnb00K70G66ITJnXzFQOL57XTy0YX+uffaC5mwr7oPZKuGO1CZ5czRPWRyfWTojheunWkuR5znon6qeN/YEuD1fE9wWAWkIAQIECBAgQIAAAQJlIyC8LZujsBACBAgQIECAAAECBEotUEx42/H+B3Hb1u2xJQW4vV+ZdslfmX5h/OvpUyJTgTvY1+kIb+9ceDAbzHak+0dvqXs52zK5IVVILjz4ZHfl5MDhbSHczAV4A4W3Rw9sijVrd0RLVERtfUNUtzdFU0pTCyFga7batj21z70yulJL5X2ZKtwUDmdj2M534430tS37M0FlCnEb5sWViy+LC7vvmu25qLZuwW2pIrTnPtvW156O1VtSe+OK6qirT62hW/an8Phk4W1Pa97e97jmwtuBTic31+xdQw1vh7Ov1njt6dWxJYXfFdV1kdvWwWg/aXh7IqNTBaYlCG/fzQX+Xdm7j6tz1bbtqSL5yq7UUnlf1KdnbNmcXhXEJwySUw33kM9zsD9Rx7+vd4AruC3e0UgCBAgQIECAAAECBMpDQHhbHudgFQQIECBAgAABAgQInAaBoYa3mQbJD+9viv9l977oeP/9Piu6amJtPPiJ2fGRisG1Sy4MPi3h7bL62PTY6tjRNTNm1+6KHU0pjP1cCmO39LS9HTi8bc0Fci0nCm8L97um79+4LOakbrt9qzvTrvJ3pXaku3e70t27Nf1C2Oy+j74db2zYEJtTiBs1s2PFrYsiLTgbLNfMnhd1e7bFvq76uCLdUTsnk98WWhene2qvvfGqyBTknqpt8uF0z++jKbSuSQH2jan/caGG91Tjet8rm6s2PlXlba/HYIj7KtxF3LPGwbRNPoHRKatdSxDe7n0ufpJC2qpseDspHfXP48ltHVFX15WuWa7J363by+xE4W2hvfYQznO4P/6ZAPf/iv8mvnltw3CnMp4AAQIECBAgQIAAAQJnVEB4e0b5fTgBAgQIECBAgAABAqdTYKjh7Wtth+PGV1+LTODa+zW2oiIem39RXPonNUNe7ukJb+d0h6rZBaUQLVP92tLrztJlhbta+1R57o7nfrIh9mW+lgLV3J23Q2khnPmwQvvdzL/Xxrwbb4rLMv2K8/e7VjdeEVfNytyxWriLN73nlpuicVvPZ1188Ol4fHMqj224Mm5bNivOy1d89m7xfNIQ9vAb8fTjm6Mpc09t9725uaN5e9Mj2ZbSU9I9vKnDb/51NI52nhfnpYR3yOFtbe7e2mL21dbnPDJLGUx4mzuP44xKHN7mqq4L9yPnmHJhbUu2ijtbYVs4l+xR97Sm7t7HicLbAVp2nypUH/IPlgEECBAgQIAAAQIECBAYoQLC2xF6sLZFgAABAgQIECBAgEDEUMPbf5nuuX3mnYN96DItkr944cfi38yYGhWpdfJQX6crvO0drBXCtv5VsnufWxXr93VETeOSWLKgJtpeXR/rd7WlHO7GuCklrscHmXtTuJtaIXfVxtzlV0djy8uxcWO6ozVtuufu1JTTvrAq1u7q6BvotW6Npx5/OQ5W1MeCaxdHY+yJDWtfjubI3Y9b2ycoLrQ8rkrtl1fGp2pfip8/vi1aqqbEldcuiOo9W2JDCkw7YqC2yUdj97rHY8P+1Mp54Yq4clpF95FUVI2PcQdfiEfW7or2msZYsmRB1FW1x56Nz8bLbY29KoCHEFhPKX5fC5oyLaZbomrKlXHtgurYs2VD9v7gdKlsLL99UWQLf3u9+p5HP6MLS9s2eU6+grql93k9mz+v2z6d7jDOLCxVYq9aG7mjzj0zudcp1jJlKOc51J8o7ydAgAABAgQIECBAgMDIFhDejuzztTsCBAgQIECAAAECo1pgsOHtB6lf8j/8c3N8beeeONqrXfKYdLvtZbU18bNUdTvunKG1Sy7An7bwtrsCNtcyOVco2b+a8u146alnY9vBlL7lXzWNi+PaT82ITG3s8eFtxOGd62L1xv3Rnn1/VWqZW5Va5mZa+a6IWxedn5vlwAuxKgWkmfa6t+Z6D2dfh3c/H2s27InuW1sramPm4qvjqunjj/+sQlVndWqVfPtVUfHiz2Pt9pbsXbkp3Yy62tSqt6UjFefeGak4t9erd+Vv38e7utDuN923ujbdn5vbQ+ZVE1OuSAH2nPPz1clDCG/nDGdfs2Pfz9fG9pZ8JXe697a262C0dDTElenO4T7bGug8+hg1xKsPbYymE94zO7S2yWlbx59XVV3MW7I8Lsv0rc6/ckF9VaoGvjV6jvpUQXKqgB70efY9Q/9FgAABAgQIECBAgACB0S4gvB3tT4D9EyBAgAABAgQIEBjBAoMNbw8c7Yhlr/w2mjt6Qs4MS0UKbH/y57PjU+m+22JfJQtvi11AZtzRw9Ha0RXZytTzBjPR0TjcmiwG/f7ec3amse0phK2I6vHjuu+iHcynRmdaZ3saWZ3W2ZMfDmro8W8axjoG/MTi5+s83BrtXUV4FLnzoQ0rfl+n/JySnucpP80bCBAgQIAAAQIECBAgMCIEhLcj4hhtggABAgQIECBAgACBgQQGE952pbLbb/5ub/xkf1OkAtzuV6ZB8h0fa4h/O3N6nFtEu+TCRGUR3no8CBAgQIAAAQIECBAgQIAAgbNCQHh7VhyTRRIgQIAAAQIECBAgUIzAYMLbte+8F/9tuuu2q090GzFt7Nj4x0s/ERece24xH909Rng7LD6DCRAgQIAAAQIECBAgQIDAqBIQ3o6q47ZZAgQIECBAgAABAqNL4FThbVvX+/Ff/ea38fofD/eBqUyVtt+f/Wdx60cvGDaY8HbYhCYgQIAAAQIECBAgQIAAAQKjRkB4O2qO2kYJECBAgAABAgQIjD6Bk4W3Fakv8n/4p9/H/W/9Id5PrZMLrzEpuL29YVJ8Z9afDqtdcmE+4e3oe+7smAABAgQIECBAgAABAgQIFCsgvC1WzjgCBAgQIECAAAECBMpe4M7fvhnPv3eozzoX/ElNrJo3J/6/ltb4fPr+B/3aJY89Z0z84tJ58WfVY0uyv0x4e8Orr8XvDh/pM9//MG1KfGX6lJJ8hkkIECBAgAABAgQIECBAgACBkSEgvB0Z52gXBAgQIECAAAECBAgMILC3/Wi0pfC096v6nHOicdzYeKfjWLyd/vR/ja1I3x97XpyTKnBL8cpU9f6u/Uh0vN9T3ZuZt77q3JiU/ngRIECAAAECBAgQIECAAAECBAoCwlvPAgECBAgQIECAAAECBAgQIECAAAECBAgQIECAAAECBMpAQHhbBodgCQQIECBAgAABAgQIECBAgAABAgQIECBAgAABAgQIEBDeegYIECBAgAABAgQIECBAgAABAgQIECBAgAABAgQIECBQBgLC2zI4BEsgQIAAAQIECBAgQIAAAQIECBAgQIAAAQIECBAgQICA8NYzQIAAAQIECBAgQIAAAQIECBAgQIAAAQIECBAgQIAAgTIQEN6WwSFYAgECBAgQIECAAAECBAgQIECAAAECBAgQIECAAAECBIS3ngECBAgQIECAAAECBAgQIECAAAECBAgQIECAAAECBAiUgYDwtgwOwRIIECBAgAABAgQIECBAgAABAgQIECBAgAABAgQIECAgvPUMECBAgAABAgQIECBAgAABAgQIECBAgAABAgQIECBAoAwEhLdlcAiWQIAAAQIECBAgQIAAAQIECBAgQIAAAQIECBAgQIAAAeGtZ4AAAQIECBAgQIAAAQIECBAgQIAAAQIECBAgQIAAAQJlICC8LYNDsAQCBAgQIECAAAECBAgQIECAAAECBAgQIECAAAECBAgIbz0DBAgQIECAAAECBAgQIECAAAECBAgQIECAAAECBAgQKAMB4W0ZHIIlECBAgAABAgQIECBAgAABAgQIECBAgAABAgQIECBAQHjrGSBAgAABAgQIECBAgAABAgQIECBAgAABAgQIECBAgEAZCAhvy+AQLIEAAQIECBAgQIAAAQIECBAgQIAAAQIECBAgQIAAAQLCW88AAQIECBAgQIAAAQIECBAgQIAAAQIECBAgQIAAAQIEykBAeFsGh2AJBAgQIECAAAECBAgQIECAAAECBAgQIECAAAECBAgQEN56BggQIECAAAECBAichQJ79+49C1dtyQQIECBwtglMnz79bFuy9RIgQIAAAQIECBA4qwWEt2f18Vk8AQIECBAgQIAAAQIECBAgQIAAAQIECBAgQIAAAQIjRUB4O1JO0j4IECBAgAABAgQIECBAgAABAgQIECBAgAABAgQIEDirBYS3Z/XxWTwBAgQIECBAgAABAgQIECBAgAABAgQIECBAgAABAiNFQHg7Uk7SPggQIECAAAECBAgQIECAAAECBAgQIECAAAECwy9SXwAAIABJREFUBAgQOKsFhLdn9fFZPAECBAgQIECAAAECBAgQIECAAAECBAgQIECAAAECI0VAeDtSTtI+CBAgQIAAAQIECBAgQIAAAQIECBAgQIAAAQIECBA4qwWEt2f18Vk8AQIECBAgQIAAAQIECBAgQIAAAQIECBAgQIAAAQIjRUB4O1JO0j4IECBAgAABAgQIECBAgAABAgQIECBAgAABAgQIEDirBYS3Z/XxWTwBAgQIECBAgAABAgQIECBAgAABAgQIECBAgAABAiNFQHg7Uk7SPggQIECAAAECBAgQIECAAAECBAgQIECAAAECBAgQOKsFhLdn9fFZPAECBAgQIECAAAECBAgQIECAAAECBAgQIECAAAECI0VAeDtSTtI+CBAgQIAAAQIECBAgQIAAAQIECBAgQIAAAQIECBA4qwWEt2f18Vk8AQIECBAgQIAAAQIECBAgQIAAAQIECBAgQIAAAQIjRUB4O1JO0j4IECBAgAABAgQIECBAgAABAgQIECBAgAABAgQIEDirBYS3Z/XxWTwBAgQIECBAgAABAgROLtC684XYvKc9+6bqumkxbeacmD4hN+bd156Plw9OiSuumhXjB5rm6N54ccOOqJ63NOZPHvhzju5eF49vaI76K1bE0jkdsemx1bGjdnHcuXTGCRd24IVHYu2uqpi7/Ka4fFJ2JYMaV5iwZ911sW0Qn3e6npGs7b7auPjT8yOzjbeT56tNFdG44KqYlTc+XZ/de95TnuOHsQifQYAAAQIECBAgQIAAAQIlERDeloTRJAQIECBAgAABAgQIEChPgXc3PRard1TFzCsao2LP9tjR1BVTFt8SS2eclwtvW6bFlYtmxLiBlp8Nb/dEzcWfik9M2h3Pr9ocbfOWx/Xz88lk59544cmNcXDa1XFDNoUdRAh7aGv8Ys2eqFuyPBZNrsx/6iDG9Vpfz7pr49UzGN7mbGtj8Z1LY8be52LV+n1RPXd53JRLpD+01ynP8UNbiQ8iQIAAAQIECBAgQIAAgeEKCG+HK2g8AQIECBAgQIAAAQIEyligT8AYh+O1XzwaW9pmx/LbF0X179+I/V31MXP6+VEZrXFg5/5o6aqI6uqKaO+ojinTKqJ5T0tUT2mIrv0vx5bNe6K9YV5cufDimH5+ZRx9e2/sOZiqeivqYtqsSSkA7hXCLq6J3XsORkV1dbS3p/fUTIk5F6b63tbfxxv7u6J+5vRIU+RfvcPbhnh7575oqWqIxrq22LW/Pa0n0hxdUVXXGDMmnZemKKw7YksmvK2aGVfOro+uqIkpcy7MVRF3tsbv9+yPtq5UcVw/M7vennFpv4ffjp37WqKmvjbamwdYZ/85GnoqlrtXXQhvb2uMHSnEbqqeFytuuizOP/p2du8dmTdWZ3zTZ/x+T+zPLqYh5mRKn/Pv6aqoiK6urkQ4LRormmNXc7KqqovGGZPivOwa3o29u5ojUztdXVhD1rAtu4yK2inR0LU/f441cXD3nmipnhKzJo/vu9/WA7Fzf0syqoi6abNi0oBpfRk/yJZGgAABAgQIECBAgACBUSIgvB0lB22bBAgQIECAAAECBAiMToG+4W2qjc0GjjVx5Z3LIp5+KDa2zY0bb704Dq57PDbsr4r6KVXRtv9gCgunxOIVNfHy6h1Rmyp153bkwtuOKfNi4cXzom7fmnhyW3vUNU6J2L8nDtZdEZ9bVp8LUzNtkxc0xWNpbFtVbTTUdETTwY6YtuTz8emOp+OhjW0x98Zb4/Lu1sKF8PbKWF7zaqzZETF7+a2xqCXz3qYU/NZHQ0VLNLVUx7xbborajYV1z4ztmc9rq4rahproaEqB6bQl8flPV6c2zGtiRwqmp9R1RHMKgOvTHhY0rU57r46Fn7s+pr3683h8W1UsXFYX258eYJ3T98Zzq9bHvqopMbP2YAqRM2u6PRb1KqrNWaaQu6El9h+sjytvXBqzMqHou5tye6+oifrGi2Nmx5bUXrkqpsysjYO5ieL22bty70l7m1LVlsZnQvD0/vqKaGlqiaq5N8atl7fHC4+sjV0VKciuaYk9iSK7hoJLdV00zF0YM/evzZ9j3iPftnpn4XxXpHN5fEM01zSmU92fAve6uOJzy2JOd3g+On827JoAAQIECBAgQIAAAQLlKCC8LcdTsSYCBAgQIECAAAECBAiUSGDg8Day4Wnd5kIIWhebH9oYLTOvjduvmhxvb3okBah1vcLbO1Ob5Z0p690YbdlQcUKuqrMjVyG6rzsE7hUe5sPbmivvjGWz3khjU8vlzNi6zScOb1PlbE1bW1QUWg/vzAW9s1ekILdrUzySUt26xXdG445+4W3NlXHnslnxRlrH5kwYvaAlnkz38E5bsjI+Pf1wbH3q0Xi5a17cuLgjns2G0XfGtDTH5o4FccuVbbE2fe24dV7cka2erZoyJy7syIWxmXG9r/LN2eYrYBuuiNuWzclVy+bD29ycR+PtVA17MIXAcy7sdSdw3ic3Z87nYOPVsfJTmeA5H4DP3BUPbTgYM6+9Pa6avDvWPbQhDmbOqOHVHpfzI7pD2ltPEN4u6cruu+aKtJ5pmYrjg6maOu1rwIuOS/TgmYYAAQIECBAgQIAAAQIEihIQ3hbFZhABAgQIECBAgAABAgTODoGBw9uKmHdjqmAthLdXRzz75PZMopsNZrvHdFfeHh/exuHfx0sbtsSOVDHa1dERXTWZCt7jw9tcONkr+D1ZeJvJQVOV6ZWfWRazMlWh+fA2W6WbwttCgHpceNuv0vRfTNsX/292O7nq3gMvrIq1u+rT3bTzYv+qtbF/2tyoT/f/Hpy9Im6duaNXMNs3oD70xvOx4dVM6+Wu6OjI3BU8cHhbW1sTLS0d6fu3pb2mhefD2+6w99Ab8fyGV7Ntk7NWU3oqk4/zubyrO7z9zJTt8bMtzVFRVZWaHUfP2MYdfQLwU4a3t86L5nVPxsb9HVGT2l5fsfiyuFDb5LPjB9gqCRAgQIAAAQIECBAYdQLC21F35DZMgAABAgQIECBAgMBoEugf3vYEmUujq7utbk1s/NmWaB90eFud7s79Wbo7d1osXv7p6OrfxrhX2+QhhbdRmypvW6IjW4F6YdHh7dLG/bFuW1d3eLv3uZ/E+n0NKbxdGtXZIDdzG21NzE0VvZdH76raXuHttG3xyNpdUT1vRSxPYemTJ6y8rU3zLojmVC27vaMxrl75qbiwT3h7INf6OHMf7vLM3bh920qfOrxtj5lXXxsX1+af2orqGL//2SGGt5dHpkN1Z+ve2LJ+YwrcU/vpFN5f1t22ejT9RNgrAQIECBAgQIAAAQIEyltAeFve52N1BAgQIECAAAECBAgQGJZA7/B22rtbY+2al6Ml3Qu78lPTe7XbbYiXf7I+9jcsjs8snRb71v0s3X+bws4TVt7mq0OrF8bnrm+M7Zm2xO0z49rb58aefnfeDim8TaHvitqXY3Wqms22Sj7Y637cIVTe3nhlR6xNwWvNws/E9Z9oyd1/W3NFfCbT1njvc/GT9fuiqzqz3qticp+gtX+FcEuuZXHX87Hq2T1Ru/Bzab6ei2L7BONvpxA4tXXuyrQ1nrvnuGreXEvqrnh+1bOxpza5XZFaO3cHwr0rfnsqb++cvSe71rrsPs6LQ3t3R0fDjJi0r++9wcdV3mbPZUq8/PMnY3tXqoiedzBWv5xC4CU3xaKKnvbTvVtAD+shM5gAAQIECBAgQIAAAQIESiYgvC0ZpYkIECBAgAABAgQIECBQfgK972VN/Xejtv7iuHLZJ2JSWmpP6Hd5VO1cF09u3B9dFalBb2oTnJoE9wtvD8VLKQzc1lIR9QtWxBUd62P1tpZeG07tju9cmK1A3VFs5W22/XF1rlK1Ym6suDiFjunO26G2Tb4xtQk++Pya2LAn3Z+b2U5Vfcxbcn1cltl07I7nfrIhmqblq3tPFN6mz173+IZ0r2/PFmsybZYXpUtm86/+Vc17n1uVKnyrYvbiKbF/Q+GO3KOxe93jKQzvM1GsWBKx/lTh7dKG2Jlvd1xRVZGOpToar1wen+racILK28uj66Wf9z2XbDvrVPH78zWxPZ1dmiUVHTems/1UTM9e0OtFgAABAgQIECBAgAABAuUkILwtp9OwFgIECBAgQIAAAQIECJxRgaNx+HBFNG/+WXeb4Rn91nP08NE4b1wh9cu9f9y4nmrUM7r84z58+OvrPHw4usaNi2HnnJ2H43DXuOimGxLUEPdxos86mtYQxa5hSAv2ZgIECBAgQIAAAQIECBAoUkB4WyScYQQIECBAgAABAgQIEBhJAr9/flU825wqVBsjdm1LFbiNudbKXgQIECBAgAABAgQIECBAgMCHJyC8/fCsfRIBAgQIECBAgAABAgTKWOBovL13TxxsT0usrovG6ZOGX21axru1NAIECBAgQIAAAQIECBAgUI4CwttyPBVrIkCAAAECBAgQIECAAAECBAgQIECAAAECBAgQIEBg1AkIb0fdkdswAQIECBAgQIAAAQIECBAgQIAAAQIECBAgQIAAAQLlKCC8LcdTsSYCBAgQIECAAAECBAgQIECAAAECBAgQIECAAAECBEadgPB21B25DRMgQIAAAQIECBAgQIAAAQIECBAgQIAAAQIECBAgUI4CwttyPBVrIkCAAAECBAgQIECAAAECBAgQIECAAAECBAgQIEBg1AkIb0fdkdswAQIECBAgQIAAAQIECBAgQIAAAQIECBAgQIAAAQLlKCC8LcdTsSYCBAgQIECAAAECBAgQIECAAAECBAgQIECAAAECBEadgPB21B25DRMgQIAAAQIECBAgQIAAAQIECBAgQIAAAQIECBAgUI4CwttyPBVrIkCAAAECBAgQIECAAAECBAgQIECAAAECBAgQIEBg1AkIb0fdkdswAQIECBAgQIAAAQIECBAgQIAAAQIECBAgQIAAAQLlKCC8LcdTsSYCBAgQIECAAAECBAgQIECAAAECBAgQIECAAAECBEadgPB21B25DRMgQIAAAQIECBAgQIAAAQIECBAgQIAAAQIECBAgUI4CwttyPBVrIkCAAAECBAgQIECAAAECBAgQIECAAAECBAgQIEBg1AkIb0fdkdswAQIECBAgQIAAAQIECBAgQIAAAQIECBAgQIAAAQLlKCC8LcdTsSYCBAgQIECAAAECBAgQIECAAAECBAgQIECAAAECBEadgPB21B25DRMgQIAAAQIECBAgQIAAAQIECBAgQIAAAQIECBAgUI4CwttyPBVrIkCAAAECBAgQIECAAAECBAgQIECAAAECBAgQIEBg1AkIb0fdkdswAQIECBAgQOB4gQ8++AALAQIECBAgQIDAaRAYM2bMaZjVlAQIECBAgAABAiNVQHg7Uk/WvggQIECAAAECgxAQ2g4CyVsIECBAgAABAiUQEOKWANEUBAgQIECAAIFRICC8HQWHbIsECBAgQIAAgYEEBhPcDuY9dAkQIECAAAECBCIGE84O5j0sCRAgQIAAAQIERreA8HZ0n7/dEyBAgAABAqNUYKBQdrBfG6Vktk2AAAECBAgQOKnAQMHsYL+GlgABAgQIECBAgEBBQHjrWSBAgAABAgQIjEKB/kFt4b/7/3MU0tgyAQIECBAgQGBYAoXAtv8/u/+fce7AHZavwQQIECBAgACBkS4gvB3pJ2x/BAgQIECAAIF+AgMFt++//350dnbGu+++m/2nFwECBAgQIECAQPECFRUVccEFF0RlZWWcc845x7VU1j65eFsjCRAgQIAAAQIjXUB4O9JP2P4IECBAgAABAicJbzNBbuFPU1NTTJw4MT7ykY8wI0CAAAECBAgQGIbAH//4x3jvvfeioaEhG9wW/hSmFN4OA9dQAgQIECBAgMAIFxDejvADtj0CBAgQIECAQH+B3pW3mX/PVN1m/hw4cCCmT58OjAABAgQIECBAoAQCe/fujcmTJ2crb/tX3wpvSwBsCgIECBAgQIDACBUQ3o7Qg7UtAgQIECBAgMCJBAYKbzOtkv/5n/9ZeOuxIUCAAAECBAiUSCAT3n70ox8dsHWy8LZEyKYhQIAAAQIECIxAAeHtCDxUWyJAgAABAgQInEygf3jb1dWVvef27bffFt56dAgQIECAAAECJRLIhLeTJk3KhreZO3B7B7bC2xIhm4YAAQIECBAgMAIFhLcj8FBtiQABAgQIECAw1PD22LFj0dzcLLz16BAgQIAAAQIESiSQCW/r6+vj3HPPFd6WyNQ0BAgQIECAAIHRICC8HQ2nbI8ECBAgQIAAgV4ChcrbzD8Ld94Kbz0iBAgQIECAAIHSCvQObwt33hYqblXeltbabAQIECBAgACBkSQgvB1Jp2kvBAgQIECAAIFBCAhvB4HkLQQIECBAgACBYQoIb4cJaDgBAgQIECBAYJQKCG9H6cHbNgECBAgQIDB6BYS3o/fs7ZwAAQIECBD48ASEtx+etU8iQIAAAQIECIwkAeHtSDpNeyFAgAABAgQIDEJAeDsIJG8hQIAAAQIECAxTQHg7TEDDCRAgQIAAAQKjVEB4O0oP3rYJECBAgACB0SsgvB29Z2/nBAgQIECAwIcnILz98Kx9EgECBAgQIEBgJAkIb0fSadoLAQIECBAgQGAQAsLbQSB5CwECBAgQIEBgmALC22ECGk6AAAECBAgQGKUCwttRevC2TYAAAQIECIxeAeHt6D17OydAgAABAgQ+PIHTEd4+/fTT0dTUNKxNNDQ0xLJly4Y1h8EECBAgQIAAAQKnT0B4e/pszUyAAAECBAgQKEsB4W1ZHotFESBAgAABAiNM4HSEtw899FBJlO68886SzGMSAgQIECBAgACB0gsIb0tvakYCBAgQIECAQFkLfBjhbeuBrfHylu2x72B7dGU1KqK6blrMXbgg5k8eX9Y+FkeAAAECBAgQKIXA6Qxviw1fC+FvseNL4WIOAgQIECBAgACBkwsIbz0hBAgQIECAAIFRJnB6w9vWeGPd6ti8v+OEqlVTrogVS+eECHeUPXi2S4AAAQIERpmA8PbsO/Cjh1ujI6pj/LiuONya/vds1fgYd16J99F5OFrbu6K9vSPqJp0flSWe3nQECBAgQIDA2S8gvD37z9AOCBAgQIAAAQJDEjh94e3h2Pn0k7GxKRPcVkXdzIVxxYLGmDSuMjoPvxv7X90YG3ccTP8PsfTdhivjxmWzYtyQVj68Nx9rb4ujXRVxXk11nDukqY5Fe9vReL+yOj4ytmJIIz/cN+fW2VVxXtRU99vhsfZoO9oVHUc7o+b8Cel0TvbqiiN/bI/OcwaYp4Qbyp1Hqsk+ryYyyx3q+fQfn1vaSQyGsPahrmUIU5/wrV1H/hjtneek57MqupL/4SODOatSfLI5CBAgQOB0CQhvT5fs6Zv38M6n48mNLVHbUBHNB2viyhuXxawT/g/WvfH8Ixvj4LQlcdOiyYNc1OF44+nHY/PB2pi9+OpYdOGH+b+GB7lEbyNAgAABAgTOuIDw9owfgQUQIECAAAECBD5cgdMW3u59Llat35fC2ZqYvfzWWDRpgH29vSkeW7Mj2lJ8OG3Jyvj09FLsvS3+sPsPac6a+NiMj6X/m3+1/SF2/6EtouZjMeNjNfGHN7fGO0fOjYkfvyimjh3K5/4h3tz6Thz9yOSY92f1Qxn4Ib83t84j506Mj180NXq2+Mf4/Y7dcbCjMmoapsWM+o+cYl2HYvdv90VbRW6e+MOu2PVuR4z72NyYcf7Jhx76p9fjrdaKmDjr4/H/s3cnwHFXB77vf9pXL5It77a84RXbECU2W8YuEgJMCEsC1xOngIKqR95l3gsPUjfcZO6dTN6bCSG3Bh68Gm7Bq4IHqSGX6wwmJAQzk/jiy2YDJhjjFdtYkhdh2VqsrbW0/M75L1J3uyW3pJb07+5vT2liq7vP/5zP+bsP/f/9zzlzBjNuqdb+z5vVU1CmeYvnapLJxIfUP2212n+k0Xn/3IVzNbkvqx7I4GJd0aRj+2vVYtp8yZI5ahj2uXKx4wzyfJup+9Ez6iowcCa4LZpZqUUX7asRHI+3IoAAAgiMugDh7agTj8oBTu/8rf7tsDTPhKtfHTRcPa53Xzbh7ez1um7dTCUyQbf9wOv6zXutWnDdNy9S9qg0jUIRQAABBBBAIEUECG9TpKOoJgIIIIAAAgggkCyB0QpvP3v9OTPr1mSlS2/WHVcNnPI1ffiytuxplszs23vM7NuRP7yw8XyJZq5apL54temoPq1p1XkvdB1SOBhVqSGEt6cOa8+ZDhVMWaolswaf3zrydseWED+4bDt+UEcbwipOOAyMCW9PH9HR0z0qmbVYleWDzzxuqj6o4205mlK5WDNLmlW9v0bnzk/Q7BXzVd5X3TbV7j+iRttflaa/vCw58f6J/363+OGHt9UHj6stZ4oqF89U83iEt6b24YZjOnSiRZowW0vml5udonkggAACCKSyAOFtKvcedUcAAQQQQAABBMZPgPB2/Ow5MgIIIIAAAgggMC4CoxPeVutPL2xTTbjIzLr9q/izbv3WNu3U5i371Jq/WDd876tKdJG5gbECFN6ePKRPzoSUV7ZEy4c2vTcJ58Jwg8vYQ0eHt0OapBxV1AD9MkBLEw9vB6NKjkFy6pKELqUIBBBAAIGUFkj/8PYzvf7c26rLz1d+V5ezNYZyZmjt7TdqpbMacI9OfbhV2/fUq8PpyXzNvvJmfWPZBPNn970Ni2/Q975q/2vQK6tirTbdlK9tttyY3s/3Xtt+/C1t3XZYzWb7Bfsomn2Nbv5G9HYcp976b9p6OEdLbzarwZh7Cjv3/l4vvt9sVn653az8Etbxt7Zq2+FmuUUUafY1pl5mfeSz727WqwfNyi3Oo0JrN92kBfUDHS+yzitVY29krC9Sab7ZrsJpsGnv+tv1jYV2Tm77gMdM6ZOcyiOAAAIIIIDAqAgQ3o4KK4UigAACCCCAAALBFRid8Na7eKUZuuYeszfYoM0fymsTcRxeeNtWf0TVp9rMZUX3kV04VQuWzFKJuYzXUH1YJ5vNPrf2iawsmf9olvxlk8PNqj1Sq8aQ86x55GrinKWa3LRfNa3+78zbYpdZPntEn55oM1OT5+nShZPN0rhm6d9DZunf4gpdYmZ7Roak4YZqHT7ZrE6/uLxJqlxS6SwvHG6u1ZHaRvUffqLmLDUzW3Nig8s21R+p1qm2vhaqcOoCMyP4wmWT28yM4er6ds/CtDfrvM7nussmh45+atp13jR/lVnG19oc0onmbhkR08hsY9Or895Szf3LDU9SxyGzhHNf97nLVc/qHKjuMcsmh7xZ09nZOt/rIeRO1Dwzg3fyoLNrIw1mqeXIftP+8yoom6fFE85qv52JnUCZbjsiz70sY3eJsbO91K2zx47q1Dnv/JB5rnyBFs0pVdORT+V28aVyu3i/DjX2qLjiEk3tOOw4ZmefV3+T5mnFfPNC8xj4fEzk3wCvQQABBBAIokDmhLcVqrpuvWZ3fKxtJlRtLa/S7besVv7Rf9Vvtp9Q/rxrdO2VM1S//VW9ZxLZxTd8T1+dOVh4u1Thlg4vWA2rfpcJgD83yxhfe7O+NuOEXn/pbdWXr9B161dJe17TVhO2zl5/jwlJI86CU2/pn7ceVmnVRt2yulhH//U5ba8z/5268UbNq3ldL71dr/IV18ktYqsOts7W+nu+oUleeJtfsULXrF2lGZNOaNuAx4sT3tpVaBZfq2tXtOr9195XXdFS3XzHVSo1e+kOdMzIagfxPKZOCCCAAAIIIDD2AoS3Y2/OERFAAAEEEEAAgXEVGJ3wNsVm3toA8DOzj60JBGfNmS7Vf64TrT0moFutJRPNfqxHzX6seRM1Y9ZU6WyNTpnn/DD2rBfQFU+do9kTmnXM7N3abcPVBVOVU39cRxs7lTepUnOnFau0qG8zVtPn9Tqy55TaTCi6yISiJc4s3c6IUNA/Lc7qyKcn1KZiTZ0zWxPaT6j6TLu5EjjHhL7Z7n60/nOttTrWEFLOxEoTArZF7XlrNpHVZ6b83Imz5DbxhFp7CjV19RLNijoDT+vwnjq1Z5njzZqhkvaTqjFl+oFsVHhbFN/GTDV2gt7+8HaxpvY06uSxOrWdL1bFgpkqKwrpxP6IdjUf0+cmBM6btFDLK2P2JPbC296sApXNnq3CxmMmhO11+2fWYLNr+5+rnNShGpPA5pgQvdLsVVziLaOdSJl+eJtbMkOzp3aqrqZRnVmlmnfpQhU6rqbc4qmaNXuCWmuPyXC54baOaI+5ISC3bJGZeV3i7uPbaczNHsDFJ20I3qsss0/v7NmFajxmzoVerz9Cg5yP0Z01rp8dHBwBBBBAYGgCGRPeOrNlV5o9Xzu19/cv6v1692a+sJmJ+l6dmb268SZ3Jm7Th3p5yx51LLhO39vQMcjMW1uW9zhrVmx5dZ+6zHYbt5ntNopNIPzc9jqz+8ZG3XiJeVWLKfM3psy+Gbz+G73/Nq2w23SU6q1/3qrDk9Zqo6lnXUSQ6xbxsn6zp8MJlVd8bmfednkBsylr0OO1ujOPvfY7M29te81s3ZWmXHdLEfP3O29S0bb+8Dj2mM7EYx4IIIAAAggggECEAOEtpwMCCCCAAAIIIJBhAqMT3voX66RJq27Tt7/sziaM9+jb87bvQt9IO8Cbeds/6TWqQD90jVoKtyEmOG31QkkT9K0oaNDehq6IUDV6z9vujlZ1hrOUW1SiwpyYWb8XWTb59OE9qmsvcALUvCN7TCCZq7JFy2Vyvv5Hg5l1etws1+fP0FWTju2vVUtOmS6Z3qOj1efU2/ecF7w6s2RzVPOJme0aGaR6waGdMNpavV9Hm83etc4M2sGP5wTE5nixM2/ndx6MaxN1zJA7y3ZuYeyM6G51tHYqnJWropJC5Qy2J7E/89afvey9ViWzdemizqiQOnpZZy+8zc1TXrhb3TkR++rGHE+DlNkfQtt2+LNDLts/AAAgAElEQVSCC1S+bLH0+V41dJo2+v3Wckz7Pj+nsFPX824QXjBVq5fkRYX13VEzmM31a+fvJvSdfakWdQ58Pq6K6qyR/lvh/QgggAACYymQeeFtRGC56Uo1v/qqDnZFbpNx4dLI8ZdN9sPbJn348hbt6TAB6M0mEDWrLTft3Kwt+1pVVD5b5UW2NzvUcKJBHea/K+80wWxuRAcf/dML2n5itq69uVTvmy07itZu1E0ru7Rz8xbtay1S+exys2CyLaJBJxo6VLH2Tl3ZvCUqvB38ePn6t0TC203XqPXVgY9508rIWo/lGcqxEEAAAQQQQCCoAoS3Qe0Z6oUAAggggAACCIySwOiEt6ay1X/SP2+rMfudlZp9b83+YtPiNOD0u9r82kEzczTfLH33PbPnWDIaOfRlkyfW7VP1uR5l5xUq3yxFbBYjVleoW70F5ZqV16STfcsE2+eiw1u7bG7T8Rp9ca5dXWajNMczy4SEqxap4iLhbdgsT7zPLE9cVFGp3MZqncvyZuFGMgxWhvdcVm6BCnKzzLvOq6ezUz3m+LMvLdLZvvB2our2mfJ7spVXmC+3iV0KdfeqoHyZls7J7z/iBceL3vM2cubtlJbIJZT7bRILb83ru5t0vOYLnWvvMuJmaWaHzoaeFe4sVT/4HSC8Pe+8tvvi4a3XusKpy81MXW/28wDhbbwy44e3NpSeqe7DJtg+7/W3c5zopZobD+9TfXuRKipz1WiC9ixvFq4b1vrLT/vhrfv3qW0Dn4/Lls4x/1p4IIAAAgikogDh7cjC23azT+1L7zeooupm3bTavTHQ3ZO2SzNWVWlBacRZkV+uBQun9c/YtU+ZpYqfe7tB8+ZNUk1Nl1bd/m192Wyj8O5mW68ZWlW1wPxXa/8j32yDMOnwq1Hh7eDHa3b35r3YzNu+IDv+MRdO65tnnIqnOXVGAAEEEEAAgVEQILwdBVSKRAABBBBAAAEEgiwwauGt2s01si1mebgu0/wic1HtSq1dMVtTinPV035WdYd36e1dJ8z8CCmn4krdftMys/hvMh5DD28nOEvYmr1QJ5apJHKyQ06x8jtOqm6Q8Lbp2D7VnAsrr2SKpk83AZ2zNHBi4a3CJujba5ZrLi5Wbnu7zk9aoBWVZhpJ5COB8Da3pFwTo67zFWjSnG6d6gtvJ+iknT17vkATy0qiZqHY5X5nlkfMVx2z8NbMIN5Xo3PhPJVMma7puY06VtcmNzxNdnjr7dvrhNqLNMX6jkl4O1d5xnOvWa662Jz37e3nNWnBCtkuHiy89UPxeOfj1JnlUfshJ+NfDGUggAACCIyNQCaGtwf8pZLN0sE5Zqng9+w+s2YJ5Usseede/f7F99U871rd/rUuN/g0yyHfY5ZDNklr1BLEBe0H9Ppv3lPdpFW67ZYvmz3vvYcTyNplk+8xyyZfpB+949Xbl5W6e8/a/yZwlzOOqFdEMX5Y6+7L67x4kOPF2/M2zrLJxiLfWAx0zLE5GzkKAggggAACCKSSAOFtKvUWdUUAAQQQQAABBJIgMHrhra1ciw7866t674QNcOM/8svLld/QoNZ8c9HsNnMxb8QJ7tDD27nOsskhbw/V6HqGavfrUGO3iitWa7GzB1nkzNt8E0CaGa1hf+bl0JZNlkI6fvCQWXbXlpttVka+VAtjV5iud/dNzekLdkNqOHVG7bmTNCevXp/atXb7lk2OrHv0XrDu7NF4e9zG9MsFxxt45q27bLLdp9fuPdtvk9DMW7PH7T4zE9VdXtis2zyMZZMTnnlrlo6uLG1VtenHXN8xKeHtEmVV22WTI1xDtdp/qFE9xRW6xJwwhaHjOniowez6Z7vY3SfXdvFg4e2i7oHPxyT8k6cIBBBAAIFxEsiY8DZ/ga7duEGz69/Vlq1mhZXyKt1+y2rlm5mzL75fryKzx+3tG2ao/q0t2no4bFZfuc2svtLg7kMbnq31m67VpH1b9dqueoWdWayLdeJff2OWPM7X4uuu02WTnDVEzN1/RZrQ9bGzb25z+Srd/s0va0JHtd7atks5a7+tqy7YO7Z/W4/SpTfrjquc27nM1rsva8ueZpWvul3f/PIEdVS/pW27crT221cp35vZ2xfeevv0xj9e4uHt7D0DH5Mtb8fpHyiHRQABBBBAIMAChLcB7hyqhgACCCCAAAIIjIbA6Ia3bo1bTn2iXe/v04nmDmdpYXO1zexNNk8r1lZp9cxmvfnP/6bPbb6blAB3GOFtt9nj9vNmdedN0oLFlSruPK1jtWeUNXWpFhbWOnuY9pjnFpqE8vzJozrWaKI4J3QsUvX+o2ruztOkhYs1pb1GNWb2qF222Fk2+fRh7alrV87ESq2YPylu9/nhcGSwF/XCsNnHdp/ZN9WWuXSRJp87ooMn2qTiGVq8QDpunzNzlmdcskDTclpU+/lxdRQv0JI5zVHLCXebPW4/b+5WngkvF1cWq/P0MdWeydLUpQtV4V0DdY4bPmWOV++WuWyBJp47psPmeL3e3rmRyyYvKnT3d421OR+5z27fnrcmPHWsClWxcolmmour+4+65gsXT1F7TY3q2npGZ9lkpz6T9cX+z52+cvan7TZ7CZvg25/pGx0eRy/FPPCyyctVceagDpkAO9ucD0sXTda5Iwflds9iLZ5mZzSHVLv/kExubLp4ni710vlBw9vCQc7HqM4ajU8EykQAAQQQGC2BjAlvIwHN8sVL11+nq+bYu/PadfTN17T9c3PjmfPIV/nS9bruqjnO6ivtZlbrFjOLNuqWPye8zXdn5cZ2jLc8ccfe17X1/TpnNRfnUTpbV173DS2LvSHO/jepCWp/s6dLi2/4K3cmrfNo0t7Xt+r9ur4STBFX6rpvLFM4Nry1rx7weImHtysLBj5mnGqP1ilJuQgggAACCCCQIgKEtynSUVQTAQQQQAABBBBIlsBYhLcXrWu7udi1xVyUS0qAO4zwtjCs5tojqm0MqdevbHahyucu0hyTuTZUHzLBc7fZldU8sswSvHZzVm/GaOj0ER02ga37vlzlZveop9ebiekHrxF7uV5g0eqGmHYG6nIzAzUyR/Vf22Zmw1ab2bc93i+y8ko1Y54JXUuk2OeUlafSGfO0sCI6vC0MN6v2SK0aQ30tVHZhueYumiN/Akvf8cxevJ+bvXjdV3pLDufaAHSuosLbinBcm/jhrblg6gXIkt0vdoEKThw2ga1Xn9xcZff0qLdwqlabkDype956YXJew1HtP97qBNGLZnbr8ySEt3ML23Tq8OdmX1vfNUt5pTM0b2GFTPc4j1bT7qPNYXPKLNciL3wdNLw1rgOfj/HOkIv+C+MFCCCAAAIBEMiY8NaGqjcsUJfJQosmmK0hLrDvVHuL+Y++ogkyuwpEP3ra1WLel2/eN7SdX3tMmR0K29m4FxSaYOc7xw6bCb1x6nVBEfGOF7PUcyKHHdIxEymQ1yCAAAIIIIBAOgoQ3qZjr9ImBBBAAAEEEEBgEIFAhLe2fkkNcIfb5d3qaO00F/4KVFqUF11Id4daO3uVW1Siwtj8LBxSW0ePsgtKFfs2DfbckKoZVqitQz3Zceom7zlzebSopDBuANx3KKcd5sJkvLpG1mco9fZtshr0+RGzZLAJolcMEER3d7Sqs7e/nuFQmzp6slVQWmQi3RR+DMUr4WYOcj4mXAYvRAABBBAIisBohrcjbeM999wz0iLM+4cRXibhqIEpov0T/falXWo2+/ZuNBvwDi18DkwrqAgCCCCAAAIIBFCA8DaAnUKVEEAAAQQQQACB0RQITHhrGxmIAHc0tdOt7JBOmlmn7cVzVDmrUG3HDqvmnLs08/LKCenWWNqDAAIIIIDAiARGI7x9/fXXVVd3wYLCQ6rnjBkzdOONNw7pPfFfnMHh7dl3tflVs7+vWQp6xjW36cZL7ELQPBBAAAEEEEAAgeQIEN4mx5FSEEAAAQQQQACBlBEIVHhr1fwAV2a/spvNfmVkgAE+l9pUf/S4vjCzlf1FgwdaijnAjaBqCCCAAAIIjInAaIS3Y1JxDpKAQBKWbU7gKLwEAQQQQAABBDJTgPA2M/udViOAAAIIIIBABgsELrx1AtyzOqspmsKkhRQ5M+2yzSGpMM6S0inSAqqJAAIIIIDAaAsQ3o62MOUjgAACCCCAAALpKUB4m579SqsQQAABBBBAAIEBBQIZ3tJfCCCAAAIIIIBAmgkQ3qZZh9IcBBBAAAEEEEBgjAQIb8cImsMggAACCCCAAAJBESC8DUpPUA8EEEAAAQQQSGcBwtt07l3ahgACCCCAAAIIjJ4A4e3o2VIyAggggAACCCAQSAHC20B2C5VCAAEEEEAAgTQTILxNsw6lOQgggAACCCCAwBgJEN6OETSHQQABBBBAAAEEgiJAeBuUnqAeCCCAAAIIIJDOAoS36dy7tA0BBBBAAAEEEBg9AcLb0bOlZAQQQAABBBBAIJAChLeB7BYqhQACCCCAAAJpJkB4m2YdSnMQQAABBBBAAIExEiC8HSNoDoMAAggggAACCARFgPA2KD1BPRBAAAEEEEAgnQUIb9O5d2kbAggggAACCCAwegKEt6NnS8kIIIAAAggggEAgBQhvA9ktVAoBBBBAAAEE0kyA8DbNOpTmIIAAAggggAACYyRAeDtG0BwGAQQQQAABBBAIigDhbVB6gnoggAACCCCAQDoLEN6mc+/SNgQQQAABBBBAYPQECG9Hz5aSEUAAAQQQQACBQAr44a2tnP1zOBxWd3e36uvrVVlZGcg6UykEEEAAAQQQQCDVBCLD25ycHGVlZfU1IfLPqdYu6osAAggggAACCCAwugKEt6PrS+kIIIAAAggggEDgBOKFtz09PTp9+jThbeB6iwohgAACCCCAQKoK2PB22rRpys3NFeFtqvYi9UYAAQQQQAABBMZegPB27M05IgIIIIAAAgggMK4CseFtb2+vM/P2zJkzKi8vV0lJybjWj4MjgAACCCCAAAKpLtDW1qaGhgZNnTpVeXl5ys7OZuZtqncq9UcAAQQQQAABBMZIgPB2jKA5DAIIIIAAAgggEBSBeOGtnXnb0dGhlpYWZyllHggggAACCCCAAALDF7BhbWlpqYqKipyZt4S3w7fknQgggAACCCCAQKYJEN5mWo/TXgQQQAABBBDIeIHY8Nbf97azs1P2p7W11TEixM34UwUABBBAAAEEEBiigL+XrQ1uCwoKnB9/yWT2vB0iJi9HAAEEEEAAAQQyVIDwNkM7nmYjgAACCCCAQOYKxIaydtlk+xMOh53lk+0P4W3mnh+0HAEEEEAAAQSGL+AHtHapZPtjg1s769b+RD4ig9zhH413IoAAAggggAACCKSjAOFtOvYqbUIAAQQQQAABBC4iEG/2rf2dDXHt/zLrllMIAQQQQAABBBAYnoANZu2Pv1Sy/3e/NILb4bnyLgQQQAABBBBAIFMECG8zpadpJwIIIIAAAgggECEQG84OFNgS4nLaIIAAAggggAACiQnEC2Vjg1tbEuFtYp68CgEEEEAAAQQQyFQBwttM7XnajQACCCCAAAIZL5BIMJvIazIeEgAEEEAAAQQQQCDBUJbgllMFAQQQQAABBBBA4GIChLcXE+J5BBBAAAEEEEAgjQUIZ9O4c2kaAggggAACCARKgOA2UN1BZRBAAAEEEEAAgcAKEN4GtmuoGAIIIIAAAgggMHYChLhjZ82REEAAAQQQQCCzBAhtM6u/aS0CCCCAAAIIIDBSAcLbkQryfgQQQAABBBBAAAEEEEAAAQQQQAABBBBAAAEEEEAAAQQQQCAJAoS3SUCkCAQQQAABBBBAAAEEEEAAAQQQQAABBBBAAAEEEEAAAQQQQGCkAoS3IxXk/QgggAACCCCAAAIIIIAAAggggAACCCCAAAIIIIAAAggggEASBAhvk4BIEQgggAACCCCAAAIIIIAAAggggAACCCCAAAIIIIAAAggggMBIBQhvRyrI+xFAAAEEEEAAAQQQQAABBBBAAAEEEEAAAQQQQAABBBBAAIEkCBDeJgGRIhBAAAEEEEAAAQQQQAABBBBAAAEEEEAAAQQQQAABBBBAAIGRChDejlSQ9yOAAAIIIIAAAggggAACCCCAAAIIIIAAAggggAACCCCAAAJJECC8TQIiRSCAAAIIIIAAAggggAACCCCAAAIIIIAAAggggAACCCCAAAIjFSC8Hakg70cAAQQQQAABBBBAAAEEEEAAAQQQQAABBBBAAAEEEEAAAQSSIEB4mwREikAAAQQQQAABBBBAAAEEEEAAAQQQQAABBBBAAAEEEEAAAQRGKkB4O1JB3o8AAggggAACCCCAAAIIIIAAAggggAACCCCAAAIIIIAAAggkQYDwNgmIFIEAAggggAACCCCAAAIIpKLA+fPnU7Ha1DlBgaysrARfycsQQAABBBBAAAEEEEAAAQSCIkB4G5SeoB4IIIAAAggggAACCCCAwBgJENqOEXRADkOIG5COoBoIIIAAAggggAACCCCAQAIChLcJIPESBBBAAAEEEEAAAQQQQCBdBGKD28i/E+qmdi9HhrSxgS0Bbmr3LbVHAAEEEEAAAQQQQACBzBEgvM2cvqalCCCAAAIIIIAAAgggkOEC8YJa+zv/94S3qX2C+AGt/d/IP/utIsBN7f6l9ggggAACCCCAAAIIIJAZAoS3mdHPtBIBBBBAAAEEEEAAAQQQiApp/dA23v9ClXoCfmA70P/aFhHepl6/UmMEEEAAAQQQQAABBBDIPAHC28zrc1qMAAIIIIAAAggggAACGSgQO+u2t7dX9mfznnr9/bZqHTobykCV9Gvy4vJC/e3XKnXHqgplZ2c7P4Mtp5x+ArQIAQQQQAABBBBAAAEEEEhtAcLb1O4/ao8AAggggAACCCCAAAIIJCQQuTSy/XM4HHZ+Lvt//qzDDQS3CSGmyItsgPvx/365cnJynJ+BllFOkeZQTQQQQAABBBBAAAEEEEAgowQIbzOqu2ksAggggAACCCCAAAIIZKpAZHhrZ9za4Lazs1NlP/8wU0nSut2NP/myCgoKnPA2cvYtSyendbfTOAQQQAABBBBAAAEEEEgDAcLbNOhEmoAAAggggAACCCCAAAIIXEwgNrzt7u5We3u7pv2X3Rd7K8+noMDp/7BGxcXFysvLI7xNwf6jyggggAACCCCAAAIIIJC5AoS3mdv3tBwBBBBAAAEEEEAAAQQySMAPb/29bm1429bWphn/uCeDFDKnqXU/XKWSkpK+8NbOvrUPZt5mzjlASxFAAAEEEEAAAQQQQCA1BQhvU7PfqDUCCCCAAAIIIIAAAgggMCSB2PC2q6tLra2tmvX43iGVw4tTQ+DkgytVWlqq/Px8Z+Yt4W1q9Bu1RAABBBBAAAEEEEAAAQQIbzkHEEAAAQQQQAABBBBAAIEMECC8zYBOjmgi4W1m9TetRQABBBBAAAEEEEAAgfQRILxNn76kJQgggAACCCCAAAIIIIDAgALxwtuWlhbN/r/3oZaGAif+jxWaMGECM2/TsG9pEgIIIIAAAggggAACCKS3AOFtevcvrUMAAQQQQAABBBBAAAEEHAHC28w6EQhvM6u/aS0CCCCAAAIIIIAAAgikjwDhbfr0JS1BAAEEEEAAAQQQQAABBAYUILzNrJOD8Daz+pvWIoAAAggggAACCCCAQPoIEN6mT1/SEgQQQAABBBBAAAEEEEAgmOHtkuXae1uhnn7mz3qykU4aCwHC27FQ5hgIIIAAAggggAACCCCAQPIFCG+Tb0qJCCCAAAIIIIAAAggggEDgBMZv5u0c/emnS7ShyJB0NOrBJwlwx+LkILwdC2WOgQACCCCAAAIIIIAAAggkX4DwNvmmlIgAAggggAACCCCAAAIIBE5g/MJbQ2Fn3t45U8vyRh7g3vfdr+iBmb3auX2X7t3Vz7z+psv11JJChU59pqpfn5HKpumxWxdo47xCTc6VQo1n9ONf79Uzp8x7Vi/XO1+fqMlxe6ldzz+2R8fuqNJP50o7/2iO84n3wvWrtLeqWAd27dR3tpvfeX+PLCbUek5P/25/wsf5ZZwynPLqT2nlr2qGfR4R3g6bjjcigAACCCCAAAIIIIAAAuMqQHg7rvwcHAEEEEAAAQQQQAABBBAYG4FxDW9tE5MU4FbesU5Hq0rUdPSQpjxz3MObrBcf/pI2lnVq6+Z39M1dk/XsQ2t09zSprqZB21vytX7JJM1Qi5547AM9VDZHT62b5IS3k2ZO1Q3mdQcOntHukC2uRzt2HpS+/lU9vjBbO97crqu3eocxxw6bYx/b+5EW/apJ8v5eV/OFtjdma3pFqS6bVWTKbdPzj+7UvQkc58kqt0y3jIhzoaNZT79yXDYjHs6D8HY4arwHAQQQQAABBBBAAAEEEBh/AcLb8e8DaoAAAggggAACCCCAAAIIjLrAuIe3toXJCHDLzCzeh80s3pazuucfdusFW67/O7ss88/Msswyr/mFfU29/vIf9ugN8xI/9O0LXj3xH9wXJ6Q1z8X9/QDhbWSZ681rttkw9uA+zX6urq9fBzqOHwDH1mukJwTh7UgFeT8CCCCAAAIIIIAAAgggMD4ChLfj485REUAAAQQQQAABBBBAAIExFQhEeGtbPOIAd7L+xcyyvbWsQ688856+c9SUedNXFL5mQv9s3LKVOvLwdM2PCG+10Jtt23hWm7ZePFQdbnirqy/X2W+VqbCmWiVPHenrY8LbMT3dORgCCCCAAAIIIIAAAgggkLIChLcp23VUHAEEEEAAAQQQQAABBBBIXCAw4a2pcuXqlfrDHdOHvQfu+juv1LaVRWbv2W1auVn6+f3r9fA8mSWOd5olju3ax/4yylJTzQk9uOWgXrB73cZ5JHvmrW6oUtuGSVLNYRPe9u9ZS3ib+LnKKxFAAAEEEEAAAQQQQACBTBYgvM3k3qftCCCAAAIIIIAAAgggkDECox3euuFk3vA87XLHT5rljiP3fB2spNVrdGLTFM04eUI5T7bpTz9dog25zXr0sV36iV+G2W/2tfsW6YayHKek0Ol6PfjrPXomJsRNRnjbZMp+41SvlFuodWZv3fl53Xrzdx/oa+84m+g6j4uFt9HNDUfvtTsMVZZNHgYab0EAAQQQQAABBBBAAAEEAiBAeBuATqAKCCCAAAIIIIAAAggggMBoCwQ9vP3xM3/WLweYHXuhzTS99jeX6oZCE9hu7tHdJsidfLJWf/nkZ9oe8+I1S+bpga/P1sZ5RSpUh14ySy1vskste49khLfqDsuPaUOtrXpzd60e2npa1RF1uVh4y563o/0vgPIRQAABBBBAAAEEEEAAgdQQILxNjX6ilggggAACCCCAAAIIIIDAiARGO7wdSuVGumyyPdZd91yt55Zma0dNj66Yl6+Pd+xW1StNA1bjerPU8h/MUst1B/dp9nOjuOftADUgvB3KGcJrEUAAAQQQQAABBBBAAIHMFSC8zdy+p+UIIIAAAggggAACCCCQQQKBCW+XLNfeO2cOe7/bvi67+nKd/VaZ2d3WPLpb9PRzH+h+f0btHesUriqJDmq91xfWVJu9aI/0FXOxmbcfv71dVb93X+7vtXts90da9GsTFHvHSWTWLOFtBv1jo6kIIIAAAggggAACCCCAwAgECG9HgMdbEUAAAQQQQAABBBBAAIFUEQhEeJus4NZBn+PudVtk/nj6lK59bH//kslll2jXQ3N1WZ5ZJnnzHm06WaoXv7tUG6dJB3bt1srN/TN0BwxV11ep7cZJKmys1z0v7NH2okV69s5Kc7wOvbL5PX1nlzluEsPbuoOH9OCurv7TKdSu/36oddinF3veDpuONyKAAAIIIIAAAggggAAC4ypAeDuu/BwcAQQQQAABBBBAAAEEEBgbgXEPb5Ma3LpmP7p/vR6Zl2MC2Y+iAln7XOW6lfrDDdO1zIa7ziOsY0dP6v5nPtMbEeQDhrdmh9wf3HO5Hllq98r1Ht0d2rGrWpteOenuZ5vE8PaCs8CExtc+akLjYZ4ehLfDhONtCCCAAAIIIIAAAggggMA4CxDejnMHcHgEEEAAAQQQQAABBBBAYCwExjW8HYXgNmGzmeX6dxXZ+qL2jLY3JvyuiBeW6vrVxZrU06Wd+5rc0DYFHoS3KdBJVBEBBBBAAAEEEEAAAQQQiCNAeMtpgQACCCCAAAIIIIAAAghkgMD4hbcRyxt3NOrBJ/+sJ4cVomZAJyWxiYS3ScSkKAQQQAABBBBAAAEEEEBgDAUIb8cQm0MhgAACCCCAAAIIIIAAAuMlMH7hrWmxnXl7W6Gefobgdqz6n/B2rKQ5DgIIIIAAAggggAACCCCQXAHC2+R6UhoCCCCAAAIIIIAAAgggEEiBcQ1vAymS3pUivE3v/qV1CCCAAAIIIIAAAgggkL4ChLfp27e0DAEEEEAAAQQQQAABBBDoEyC8zayTgfA2s/qb1iKAAAIIIIAAAggggED6CBDepk9f0hIEEEAAAQQQQAABBBBAYEABwtvMOjkIbzOrv2ktAggggAACCCCAAAIIpI8A4W369CUtQQABBBBAAAEEEEAAAQQIbzkHHAHCW04EBBBAAAEEEEAAAQQQQCA1BQhvU7PfqDUCCCCAAAIIIIAAAgggMCQBZt4OiSvlX0x4m/JdSAMQQAABBBBAAAEEEEAgQwUIbzO042k2AggggAACCCCAAAIIZJZAvPC2tbVVsx7fm1kQGdLakw+uVGlpqfLz85Wdne382EdWVlaGCNBMBBBAAAEEEEAAAQQQQCA1BQhvU7PfqDUCCCCAAAIIIIAAAgggMCQBwtshcaX8iwlvU74LaQACCCCAAAIIIIAAAghkqADhbYZ2PM1GAAEEEEAAAQQQQACBzBKIDW+7u7tlZ97OfOzTzILIkNaeeuhSZ+ZtXl4eM28zpM9pJgIIIIAAAggggAACCKSHAOFtevQjrUAAAQQQQAABBBBAAAEEBhXww1v7v5y62+MAACAASURBVL29vfLD2yv+3/06dq4HvTQSmD8xVzv+l+VR4a2/XDLLJqdRR9MUBBBAAAEEEEAAAQQQSEsBwtu07FYahQACCCCAAAIIIIAAAghEC8SGtz09PWpvb9evPqjVEx80qLr1PGRpIDC3JEsPri3XnV+Zq+LiYuXm5jozbwlv06BzaQICCCCAAAIIIIAAAghkhADhbUZ0M41EAAEEEEAAAQQQQACBTBeIDG/tn214GwqF1NjYqLNnz+rQoUOyv/d/Mt0rldpvg1n/Z8mSJZoyZYrKyspUWFjohLf+c7ZNzLxNpZ6lrggggAACCCCAAAIIIJCJAoS3mdjrtBkBBBBAAAEEEEAAAQQyTsAPb23D7Z/D4bCzdHJbW5vzY/e/tcspR4a8GYeUgg2OnFFrZ9jafW5LSkqcH7vfbU5OTlRgS3ibgp1MlRFAAAEEEEAAAQQQQCCjBAhvM6q7aSwCCCCAAAIIIIAAAghkskDs0sk2rLUzcO2P/XNkeJvJTqnYdhvK2vDW/tjZtv5yySyZnIq9SZ0RQAABBBBAAAEEEEAgkwUIbzO592k7AggggAACCCCAAAIIZJRA7Oxbf4lkG9raR+TzGQWTJo31Z9X6gW3kcsm2icy6TZOOphkIIIAAAggggAACCCCQ1gKEt2ndvTQOAQQQQAABBBBAAAEEEIgWiA1oYwNdvFJXIDKcjQ1qCW5Tt1+pOQIIIIAAAggggAACCGSWAOFtZvU3rUUAAQQQQAABBBBAAAEEmGGbYecAwW2GdTjNRQABBBBAAAEEEEAAgZQWILxN6e6j8ggggAACCCCAAAIIIIDA8AVYJnn4dqnwTkLbVOgl6ogAAggggAACCCCAAAIIRAsQ3nJGIIAAAggggAACCCCAAAIIIIAAAggggAACCCCAAAIIIIAAAgEQILwNQCdQBQQQQAABBBBAAAEEEEAAAQQQQAABBBBAAAEEEEAAAQQQQIDwlnMAAQQQQAABBBBAAAEEEEAAAQQQQAABBBBAAAEEEEAAAQQQCIAA4W0AOoEqIIAAAggggAACCCCAAAIIIIAAAggggAACCCCAAAIIIIAAAoS3nAMIIIAAAggggAACCCCAAAIIIIAAAggggAACCCCAAAIIIIBAAAQIbwPQCVQBAQQQQAABBBBAAAEEEEAAAQQQQAABBBBAAAEEEEAAAQQQILzlHEAAAQQQQAABBBBAAAEEEEAAAQQQQAABBBBAAAEEEEAAAQQCIEB4G4BOoAoIIIAAAggggAACCCCAAAIIIIAAAggggAACCCCAAAIIIIAA4S3nAAIIIIAAAggggAACCCCAAAIIIIAAAggggAACCCCAAAIIIBAAAcLbAHQCVUAAAQQQQAABBBBAAAEEEEAAAQQQQAABBBBAAAEEEEAAAQQIbzkHEEAAAQQQQAABBBBAAAEEEEAAAQQQQAABBBBAAAEEEEAAgQAIEN4GoBOoAgIIIIAAAggggAACCCCAAAIIIIAAAggggAACCCCAAAIIIEB4yzmAAAIIIIAAAggggAACCCCAAAIIIIAAAggggAACCCCAAAIIBECA8DYAnUAVEEAAAQQQQAABBBBAAAEEEEAAAQQQQAABBBBAAAEEEEAAAcJbzgEEEEAAAQQQQAABBBBAAAEEEEAAAQQQQAABBBBAAAEEEEAgAAKEtwHoBKqAAAIIIIAAAggggAACCCCAAAIIIIAAAggggAACCCCAAAIIEN5yDiCAAAIIIIAAAggggAACCCCAAAIIIIAAAggggAACCCCAAAIBECC8DUAnUAUEEEAAAQQQQAABBBBAAAEEEEAAAQQQQAABBBBAAAEEEECA8JZzAAEEEEAAAQQQQAABBBBAAAEEEEAAAQQQQAABBBBAAAEEEAiAAOFtADqBKiCAAAIIIIAAAggggAACCCCAAAIIIIAAAggggAACCCCAAAKEt5wDCCCAAAIIIIAAAggggAACCCCAAAIIIIAAAggggAACCCCAQAAECG8D0AlUAQEEEEAAAQQQQAABBBBAAAEEEEAAAQQQQAABBBBAAAEEECC85RxAAAEEEEAAAQQQQAABBBBAAAEEEEAAAQQQQAABBBBAAAEEAiBAeBuATqAKCCCAAAIIIIAAAggggAACCCCAAAIIIIAAAggggAACCCCAAOEt5wACCCCAAAIIIIAAAggggAACCCCAAAIIIIAAAggggAACCCAQAAHC2wB0AlVAAAEEEEAAAQQQQAABBBBAAAEEEEAAAQQQQAABBBBAAAEECG85BxBAAAEEEEAAAQQQQAABBBBAAAEEEEAAAQQQQAABBBBAAIEACBDeBqATqAICCCCAAAIIIIAAAggggAACCCCAAAIIIIAAAggggAACCCBAeMs5gAACCCCAAAIIIIAAAggggAACCCCAAAIIIIAAAggggAACCARAgPA2AJ1AFRBAAAEEEEAAAQQQQAABBBBAAAEEEEAAAQQQQAABBBBAAAHCW84BBBBAAAEEEEAAAQQQQAABBBBAAAEEEEAAAQQQQAABBBBAIAAChLcB6ASqgAACCCCAAAIIIIAAAggggAACCCCAAAIIIIAAAggggAACCBDecg4ggAACCCCAAAIIIIAAAggggAACCCCAAAIIIIAAAggggAACARAgvA1AJ1AFBBBAAAEEEEAAAQQQQAABBBBAAAEEEEAAAQQQQAABBBBAgPCWcwABBBBAAAEEEEAAAQQQQAABBBBAAAEEEEAAAQQQQAABBBAIgADhbQA6gSoggAACCCCAAAIIIIAAAggggAACCCCAAAIIIIAAAggggAAChLecAwgggAACCCCAAAIIIIAAAggggAACCCCAAAIIIIAAAggggEAABAhvA9AJVAEBBBBAAAEEEEAAAQQQQAABBBBAAAEEEEAAAQQQQAABBBAgvOUcQAABBBBAAAEEEEAAAQQQQAABBBBAAAEEEEAAAQQQQAABBAIgQHgbgE6gCggggAACCCCAAAIIIIAAAggggAACCCCAAAIIIIAAAggggADhLecAAggggAACCCCAAAIIIIAAAggggAACCCCAAAIIIIAAAgggEAABwtsAdAJVQAABBBBAAAEEEEAAAQQQQAABBBBAAAEEEEAAAQQQQAABBAhvOQcQQAABBBBAAAEEEEAAAQQQQAABBBBAAAEEEEAAAQQQQACBAAgQ3gagE6gCAggggAACCCCAAAIIIIAAAggggAACCCCAAAIIIIAAAgggQHjLOYAAAggggAACCCCAAAIIIIAAAggggAACCCCAAAIIIIAAAggEQIDwNgCdQBUQQAABBBBAAAEEEEAAAQQQQAABBBBAAAEEEEAAAQQQQAABwlvOAQQQQAABBBBAAAEEEEAAAQQQQAABBBBAAAEEEEAAAQQQQCAAAoS3AegEqoAAAggggAACCCCAAAIIIIAAAggggAACCCCAAAIIIIAAAggQ3nIOIIAAAggggAACCCCAAAIIIIAAAggggAACCCCAAAIIIIAAAgEQILwNQCdQBQQQQAABBBBAAAEEEEAAAQQQQAABBBBAAAEEEEAAAQQQQIDwlnMAAQQQQAABBBBAAAEEEEAAAQQQQAABBBBAAAEEEEAAAQQQCIAA4W0AOoEqIIAAAggggAACCCCAAAIIIIAAAggggAACCCCAAAIIIIAAAoS3nAMIIIAAAggggAACCCCAAAIIIIAAAggggAACCCCAAAIIIIBAAAQIbwPQCVQBAQQQQAABBBBAAAEEEEAAAQQQQAABBBBAAAEEEEAAAQQQILzlHEAAAQQQQAABBBBAAAEEEEAAAQQQQAABBBBAAAEEEEAAAQQCIEB4G4BOoAoIIIAAAggggAACCCCAAAIIIIAAAggggAACCCCAAAIIIIAA4S3nAAIIIIAAAggggAACCCCAAAIIIIAAAggggAACCCCAAAIIIBAAAcLbAHQCVUAAAQQQQAABBBBAAAEEEEAAAQQQQAABBBBAAAEEEEAAAQQIbzkHEEAAAQQQQAABBBBAAAEEEEAAAQQQQAABBBBAAAEEEEAAgQAIEN4GoBOoAgIIIIAAAggggAACCCCAAAIIIIAAAggggAACCCCAAAIIIEB4yzmAAAIIIIAAAggggAACCCCAAAIIIIAAAggggAACCCCAAAIIBECA8DYAnUAVEEAAAQQQQAABBBBAAAEEEEAAAQQQQAABBBBAAAEEEEAAAcJbzgEEEEAAAQQQQAABBBBAAAEEEEAAAQQQQAABBBBAAAEEEEAgAAKEtwHoBKqAAAIIIIAAAggggAACCCCAAAIIIIAAAggggAACCCCAAAIIEN5yDiCAAAIIIIAAAggggAACCCCAAAIIIIAAAggggAACCCCAAAIBECC8DUAnUAUEEEAAAQQQQAABBBBAAAEEEEAAAQQQQAABBBBAAAEEEECA8JZzAAEEEEAAAQQQQAABBBBAAAEEEEAAAQQQQAABBBBAAAEEEAiAAOFtADqBKiCAAAIIIIAAAggggAACCCCAAAIIIIAAAggggAACCCCAAAKEt5wDCCCAAAIIIDCgQNPeT/T80Um6+1ul+nhLtaqXLNLdKyclKNahj9/cr+31+Vp/06W6rCjBtyXlZWEd2LFbbxzN1ZqvL9eGaXlJKZVCEEAAAQQyU8AZDw8V6pabJunA5hNqrlqqjUtLLo7R/YVeeeWECtet0YaO/Xr6k1xdf+syLfOHpY4TemnLF6qbNV13b5ityRcvkVcggAACCCDQJ9C0631tej1bf/vXFdr5bLXq1q3UI9dMGR2hlmo9/7uzamLMGh1fSkUAAQQQQCBCgPCW0wEBBBBAAAEEBhH4Qs8/ulc/a5FCFVO17b7VWpZgCBva/b6u+nW7rr/jcj1SlWjgm6TOOPqRrnrmnNbcsFSPb5ipwiQVSzEIIIAAApkqcFYvPbFbP64fxni4a4cWbm43Y1G2NkaNiR3a8cJOXX20WH96oEobynIyFZd2I4AAAggMW8AdS769r1fzl8zRH+5dMko3ArVo6z99oHtbJ+rl+y7XFYxZw+4x3ogAAggggEAiAoS3iSjxGgQQQAABBDJZ4PQhPf3HkNbcuHIIX9KbteN3R7S7bKbuvmasw9PxPHYmnyi0HQEEEEhzgY567TjUrMnzFmjZkC5auytR7MyNGRMbzQym1xs16ZqlunVegndGpTkxzUMAAQQQGI5Asw7sPqfCJXM1f5SGk1DNAT39dpfWDek74XDawnsQQAABBBBAwAoQ3nIeIIAAAgggkGoCJw/oiTfbNaNquVmysf/b+bEdH+m3ZvbOLZuWaX5Em5ylHndL6761WldMcJ+o2/2xXtqbHfU7+/vQ0X16ekerCleu0vfX5Kvp6EFzYblBv23slSaU6m/vWmVmBuWp6aApc1dPfLmFc/XAFdLWF2t10P65qkevbD6l6oWzze+nR7ynUW9u+VxvdBTq7jvmqumPn2lnY2yRuW4dWxJpc717zAtqdaFJqnU59UUAAQRSTiChsapFO14f5LPfG7PctnuvVYXuvnGuJidUvqfWeFjPbzmt50+acasoXxu/vtSMcWXmyW4deHuP3qgp1vVm7FwWgeyMk7t7NGPDGl1vljuON+ZNrrpEdy+NqqQuGIu7zVi39TMzDodUbWberrlmkX5qVoRwlkf22rB0w5d0w6yU62EqjAACCKSgQOz3hVxVXjFXty60Y0LEI+aze+nKGfrpTYs1w1vyPt53oclL5+qWqoqIWa9tZow5qCd2tupgh1Q5b6oevm2plk3wVlnwxoD+o2ZrxppKbVzp1sU9RvR3uLjjRuQYp1zdcuMl+r6ph7Py0AXH8I7mfF8rdMfgUKluuW1J//fHllqzNLJZZsIb4wb63hdvDEzBE4IqI4AAAgggEFgBwtvAdg0VQwABBBBAYACBvR8q51fnzJMT9c4vviyTkzqPHS9s09X7zNKL/9cV2tC3xWuLXnniA33nlHTLDZfr5Q3ehQlTxixTxhWRv1On3nz2HX3N7On3L39zlW44+aGufc4cZ+FU/e26Qn2x86TuPZqtp+6/WncXntSOU53mqF1643d1+qVK9S/fKncvVhSW6YqlrXriPx7RT8zSXW33Vui3//hnbaqPrq9OfqK/fPKMQmbfwD/cUey+piOiHK9dMxYu1rKaRNpcrUftMeeW60/XlEbgFWjZirl9F1s4rxBAAAEExkAgobGqUS8N9tkflYv6r52qI/9pteYnVL5p5+lP9d3HTmt7Wake/7oZpfbW6cF9Pbrs6pX6w7emq+7NtzV7a5d+fue1enil71JvtgzYo3u7J2vXw1/SjHfsa3r1o5tm6frIOpVN14Z50eFt9FjcaMbgP5sxOFc/N+9dpyb98vfn9MZCMzbet0SFXht+cMfVeryqYAw6hUMggAACmS4Q8X1hTbZ2HzqnJw51KTR3lvb99TIveHWXyd9kPrt/dMMMrTef3U9ubdUbZWb8ediMP4bQHTv8caFH1bsb9PS+kI7NnKGPHlihGfKWxd8n3bVuhu6uCOn5PzbohZD5rvZT813N3n/rjQF3rZtnnm/XG7ub9HytucloxSKdvKuy7xjP3v8Xunue12+x40bfGDdRT91gxrhDdXpoV5eWXb3KjHEV0cdYGNH3zve1bO87Wsz3RFPmt8242WTGyW1942RiY2Cmn120HwEEEEAAgWQKEN4mU5OyEEAAAQQQGAuBvgvW0V+044a3Zsbqv/+Hk3rG1qtimk788FJzMcE+/AsXs3S270KF9zvvdce8MPg1c4HhBmeCr/e8E8iai85OOTEX0/vaH/3aJucCR48eu2+DHvAuHLgXPXrMBfMrzQXzdu8CvndRPtYxoTbHq99YdAjHQAABBBC4QCChz+2BxpB4ngOFt4ONhd5NSWZm7WsPfEU3OEsdd5qbnd4zNzvl6zV7o1KHe5H6gLmRaN8ds90Dexeuj5kL6O+aC+juGNarqAvoA3R51Fjc6F0AX7dc226b6bzDv+DvlNXi3phEeMu/HwQQQGCsBC78vhDy9iW/5dZ1+q9XlCi0+30t/HW7s0f541WTnIqFzJh2lfm8Xue9Juqz3AtW/e82zvedQvcm1ULz+f+i+fx3vjf5Y4v53Ud2TLjgBp4ObX3mPX3TrKRkv39dtjPO2BP1HvXfePvwOt3qjHH+jbul5obetdpwaLBxxhtXzSTbqJuCBwhvExkDx6oXOQ4CCCCAAAKZIEB4mwm9TBsRQAABBNJLwPvSvqbQ3C1u7t5+5xdrndm38cLbph3vasorvXqsKtvchd2rFx+6RhunWQ5/lm3ETN2jH+lLzzRpvjMbd6Ipb7szk7c/vO1U3cFaHQhN0GVrpnt3picW3hbWfKJrnzojeXdw2wsLW//pA33Tzsb9GzN7OO8iF/ATajPhbXqd6LQGAQRSWiChz+2Rh7eDj4W1ZkWGz/QTf6arD2ouzOf8ulU/+u5X9ciaBj3/93t1r/pvHnLHTjsb195cVBB/9tMAnRMvvK0zF+rf9cJbtXyhN4+2aPLMubqsfg/hbUqf5FQeAQRSTyDe94Vq/dis3vPLJfMUvnexPn5xm6o+ifwOZFsZ/Zp44W1kGPtwywfOTT92xaLvz/OWSZaZ0fuomdFrxxs7gzfO6guR5V5/9GLh7em4Y1zd2zu06c1eff/eq7SxMYHwtsUs6R/q1fz1a/TyjVP6QubYmbeEt6l3tlNjBBBAAIHUFiC8Te3+o/YIIIAAApko4H/RXz9Noe2nddALRC8Mb72ANDRNR+6UHjIziybd9BU9d427xKO9y7xkc3vfUpHHfvc/tegdmZlFZllkc5HBveu8VZo5VX+4d7kum9C3FnOEeoLhrb5wL44XebN/uw/pwf98XC+ZWbxHnVm8iYW3Pxi0zYS3mfjPgTYjgEBABRIaq0Ye3l5sXLAX5N/wZtC6K0aYh79UpTcmuuNftneDU8TNTd7SlnEv0g/AHj0We8svN2brR3es0k+rpnirVkTXg5m3AT2HqRYCCKShwCArCfXYUHWl6uwNrEf9G0x9guhVi0JxVmTwv1v96LsmsD35gRZtV8SNs7Ycb8xrNEvy//2XdNkgM2/t0srLLjbzdnW1833qyahVkWK6bNDl+f0xuFwvLm3Spl2F7vY7/qoRMcsmE96m4T8HmoQAAgggEGgBwttAdw+VQwABBBBAII5A35fwK3X30Z2q8r5oF/46Zs9bLyC14e4fvpXt7t9XGrFMsrek8nZnqchid9li56KFu5eTFNaxHbt0/+/NHk9m+6XKUrOX0l+vMctORoa4iYa30seb3zR1zXf2073V7GFr99zdeMeVZjkyuyZz5LJdEW32L0Yk1GbvokoM2fq+2b6cTQgggAACYyaQ0Of2RT77oyobf9nkH5hxZMCxMOYCdF9xXt36xgdv5Yk1Tpjb4Oyf/kTfzUX+UsddMXSxe8y7T19wI1XHCT391Gf6WX2vuY0pW3ddvVSPf2umu3oFe96O2enIgRBAAAFX4GLbwMzVTmcv9titXLz3lbq/L/S2f/nB+jm6ZZYptuWc2Re3Sb/NNaHvw1+WNsd8L3OO7Y953vjhLWl8y+o5+sHKXh18+7R+Zva8XX/1cj1nxom4S/ZHjhtzP3OW/f9tAuFtdO/netsARIyrD+TrUbPVjnNT8Lr6OHveJjYGcpYhgAACCCCAQPIECG+TZ0lJCCCAAAIIjI1A5Jf2FeaO658d13azJONTLfudZY6dO6ZNvure/d1l9pldZ/aZLZA7syjXDU+dybfezNxGcxHC+8Jebcp52d+XyW9Nd4eOHfpMT2w5oyfNRFx7N/kjawq8ZxMPb+VdHF9/h5nZe/Q9J8h19ht06pLgzFvz3scHbDMzb8fmBOQoCCCAQAICCY1VSZh5O9i40LpP3320Trsj97O1VffqdouzTUCZ+cUJPfF3B/XQPLOn+4ZWXWW2EFh361fM3ofuShXDn3nrO4UVajyjN//4me7f1aXqsoGXzExAlpcggAACCAxb4OLh7cdP/Fnfqfdmx/Ydx3tfhbuKkJzwtktLS3M1w3lNtpYunKy7b1yqK8yNru7Sy4UR37sivu+0eLN6vfD2+rmTdf2EkF7aF1KTWbr5I7N0s10p4mJLMz++8Igzxv33BMLb+Cs8RI7BK6XfveN8V3ztvol65pnTYtnkYZ9kvBEBBBBAAIGkCBDeJoWRQhBAAAEEEBhDgaiZOrkmlHW/aN81N6QXav3w1l/28cJ63RWxdHLT22Zfv9/36tmrc3XvO/1Bb9zWdJiljk1Q/OTciNm7A4au8S6MeBfHF07VszVndG9ZIuV4NUmozYS3Y3gWcigEEEBgcIGEPreTFN5WDTQWDjAuXDDjNWxWh3jL3FRUasbDdjMeRt7olIzw1qcyK1o4Y7bZi/6+DXqgY7C9CDnBEEAAAQSSLzDId5RZ5gae+5bo4xfizZqNfl/cWbERlY1/089AK0iYm1OruvTKEx/oO6dK9c4v1uoKU9ZFw9uqOmeliJ/EhLeh07XacUpatmKuZngB8cXDW7Pykvddb/vcQs2vNUEyyyYn//SjRAQQQAABBIYgQHg7BCxeigACCCCAQCAEYi86dx/Wj/9zjX7pVM4Lb+XuKbt9xTz94bbp3h57DXr6H80X/IqI0PT0p+5yW/atpeYO84fN/kvOqsi15mLAZ/pJVFB7Vi89ulubuiOXERvCzFuzDPMOu4fUPlcxMkQe0szbKjPrN16b8whvA3F+UgkEEEDACiQyVuUNEt5645N/8Vj+3ul5A8xajTsueOW3lGvv312mZV7P9F8Qd/d4dx6mvnY5/y/sn6PGvsHC29hxx79xqtSsgrFWy96xM7N63KB2oXdws598jtlP3rmQXrhHOeaY7HnLPxkEEEBgrATifF+o+UR/+dQZydlqZroXmvboKfPZ/X3/s9sbk0JRrzE3wN7/F2YciVN3b0y55dZ1ZhWHEu8F7rH7luWPGSdD5u9XmTFh/vo1evnGKf31uN/UwztG5L66j6xpd7e9iRrj/O9b3qxfs1XNwOPMhWOwu1KT2S/HPPytBYay+sRY9SLHQQABBBBAIBMECG8zoZdpIwIIIIBAegnE2SPP/VJt9yJyw9sr9r2vhb9u193fXWeWOLZ7ytpH/5f5C5YrrpfWrFikd++q9IJefxaSWSb5jio9UlWopt279Ze/PietvkTbNs31XjeU8NZUoe/ieL5efOgabZzmd41/gX2y3vnhJX0X2O0SZIUTSlSYQJs3+OHt3Bk6cZdfP1t+riZP8A3S61SgNQgggEBgBRL63B7ss79JT9uljHPLzY1FKzV/nzsGTfaX90+ofKlpx7ta8UpIl1VdohdvNYtb1u7Xv3/mjLbPnKZ3H7jU2+PdKvbvm96/nLKr646xJoS9p0p3270N/Udhr958apeZKVVslsas0q0tB/XdJ09ruwl/9/31Mk329pZ/psIEzj8wbdAZvfTUXm06ZfZ/N2PgrfXMvA3s+UvFEEAgTQW8z3rv+4Lqq/WzF07rGZmbbn64Vhvsavn+Z3eZ+V5y/yozC/a0nn/2oO41n90vPnSl+f6Sk8By+t6KQyEToj5kxoeyVm391R5985D08zvX6eGV5rvJBeNYvZ5/dI/u7TA31P6duaH2pAmVnzyjj5eYMeVOM6aY24ucMaTRfN/7odkmx9TVhrkLN7frMmdsNF+sTu7XPZHjkHeM+25aY74T5vf3aW6hJhe1uuFv5P6+3cbnH8zNvqHY8DbeGFisyXneDVBperbQLAQQQAABBMZTgPB2PPU5NgIIIIAAAsMRiHPBWn1ftG14e7n0q3f0tUPmzz81X+wjc0svPN1oZ/zYGazm4d5h3WsuJFxpLiT4e9naZ5q1Y/MebbL783n1XL9wmp6681It6ytziOGtPzPK2y/K3SPKPrxyTIgc/ch172hviXOBO6rNdp/f/gvv0WX07wM8HG7egwACCCAwDIGLjlX2c3vw2hsNtQAAIABJREFUz/6NHR9r068a9Ft3EpCixqCEyrfv6tCBN3fr/q3t2u41Y2nFZD177xqzL2HkRWd/1mzszUV+eGtvkIp+OLOS1jXqwWdOOnvC20elKfvFiLJDNZ/qxyYY8J9Xbr4eu2OVHlgzKc6F+2E48xYEEEAAgSEIxHxfyM3WLQvL9aPbljt71fqP2M/u6eaz+2H/s9u8KKHZqI3VeuLZI3rI/36Tm6sffP0SPbJhpnsTbJxxzN3SJqT7nBm7hTq24wPd+0r/+DW9tFiP3LFcdy81Y4jzMGPc7/6sb78T0kF/jJtbrhc3rdJldozzjnEBkLPUcoV+Gxve9rWtK2bm7QBjoJmpzAMBBBBAAAEERkeA8HZ0XCkVAQQQQACBNBLoVqglpFAhd1enUafSFAQQQCBFBLwxyJkl1H9hfeiVH82xLKxQR7tCyjd1jLwJKqKW3W1qCmWzEsTQO453IIAAAuMn0NGipsE+2xOp2Yg///1xcJAxRqM5xiXSSF6DAAIIIIAAAskWILxNtijlIYAAAggggAACCCCAAAIIIIAAAggggAACCCCAAAIIIIAAAsMQILwdBhpvQQABBBBAAAEEEEAAAQQQQAABBBBAAAEEEEAAAQQQQAABBJItQHibbFHKQwABBBBAAAEEEEAAAQQQQAABBBBAAAEEEEAAAQQQQAABBIYhQHg7DDTeggACCCCAAAIIIIAAAggggAACCCCAAAIIIIAAAggggAACCCRbgPA22aKUhwACCCCAAAIIIIAAAggggAACCCCAAAIIIIAAAggggAACCAxDgPB2GGi8BQEEEEAAAQQQQAABBBBAAAEEEEAAAQQQQAABBBBAAAEEEEi2AOFtskUpDwEEEEAAAQQQQAABBBBAAAEEEEAAAQQQQAABBBBAAAEEEBiGAOHtMNB4CwIIIIAAAggggAACCCCAAAIIIIAAAggggAACCCCAAAIIIJBsAcLbZItSHgIIIIAAAggggAACCCCAAAIIIIAAAggggAACCCCAAAIIIDAMAcLbYaDxFgQQQAABBBBAAAEEEEAAAQQQQAABBBBAAAEEEEAAAQQQQCDZAoS3yRalPAQQQAABBBBAAAEEEEAAAQQQQAABBBBAAAEEEEAAAQQQQGAYAoS3w0DjLQgggAACCCCAAAIIIIAAAggggAACCCCAAAIIIIAAAggggECyBQhvky1KeQgggAACCCCAAAIIIIAAAggggAACCCCAAAIIIIAAAggggMAwBAhvh4HGWxBAAAEEEEAAAQQQQAABBBBAAAEEEEAAAQQQQAABBBBAAIFkCxDeJluU8hBAAAEEEEAAAQQQQAABBBBAAAEEEEAAAQQQQAABBBBAAIFhCBDeDgONtyCAQHoI5PzHbenREFqBAAIIIJC2AuFfXJu2baNhCCCAAAIIIIAAAggggAACCCCAAAIXChDeclYggEDGChDeZmzX03AEEEAgZQQIb1Omq6goAggggAACCCCAAAIIIIAAAgggkBQBwtukMFIIAgikosCZM2dSsdrUGQEEEEAAAQQQQAABBBBAAAEEEEAAAQQSEJg6dWoCr+IlCCCAQLAECG+D1R/UBgEEEEAAAQQQQAABBBBAAAEEEEAAAQQQQAABBBBAAAEEMlSA8DZDO55mI4AAAggggAACCCCAAAIIIIAAAggggAACCCCAAAIIIIBAsAQIb4PVH9QGAQQQQAABBBBAAAEEEEAAAQQQQAABBBBAAAEEEEAAAQQyVIDwNkM7nmYjgAACCCCAAAIIIIAAAggggAACCCCAAAIIIIAAAggggECwBAhvg9Uf1AYBBBBAAAEEEEAAAQQQQAABBBBAAAEEEEAAAQQQQAABBDJUgPA2QzueZiOAAAIIIIAAAggggAACCCCAAAIIIIAAAggggAACCCCAQLAECG+D1R/UBgEEEEAAAQQQQAABBBBAAAEEEEAAAQQQQAABBBBAAAEEMlSA8DZDO55mI4AAAggggAACCCCAAAIIIIAAAggggAACCCCAAAIIIIBAsAQIb4PVH9QGAQQQQAABBBBAAAEEEEAAAQQQQAABBBBAAAEEEEAAAQQyVIDwNkM7nmYjgAACCCCAAAIIIIAAAggggAACCCCAAAIIIIAAAggggECwBAhvg9Uf1AYBBMZJ4Pz58+N0ZA6LAAIIIJDJAllZWUNuPmPWkMl4AwIIIIBAEgQYs5KASBEIIIAAAmMiMJwxa0wqxkEQQACBBAUIbxOE4mUIIJCeAlwAT89+pVUIIIBAqgkkcnGBMSvVepX6IoAAAukpwJiVnv1KqxBAAIF0FEhkzErHdtMmBBBIfQHC29TvQ1qAAALDFIi9CB7vojgXyoeJy9sQQAABBKIE4l00iP3dYBcWGLM4oRBAAAEExkqAMWuspDkOAggggMBIBUY6Zo30+LwfAQQQGC0BwtvRkqVcBBAItEC8i+D+7yKfI7wNdDdSOQQQQCBlBCIvKvh/tv+bSIDLmJUy3UxFEUAAgbQQYMxKi26kEQgggEBGCIxkzMoIIBqJAAIpK0B4m7JdR8URQGAkArEBrf177I8tn/B2JMq8FwEEEEDAF4gNbP3gNjbAjXfnOGMW5xECCCCAwFgKMGaNpTbHQgABBBAYicBIxqyRHJf3IoAAAqMtQHg72sKUjwACgROIdxG8t7dX3d3damhoUDgcDlydqRACCCCAQPoI5OTkqLy8XHl5ecrOznZm38a7Y9y2mDErffqdliCAAAKpKMCYlYq9Rp0RQACBzBQYypiVmUK0GgEEUkmA8DaVeou6IoBAUgQil0f2Z9va8Pb06dMqKytTSUlJUo5DIQgggAACCMQTaGtrU2Njo6ZNmxYV3kbeNe6/jzGLcwgBBBBAYDwFGLPGU59jI4AAAggMRWAoY9ZQyuW1CCCAwHgIEN6OhzrHRACBcRWIvRBug1s72/aLL75QZWXluNaNgyOAAAIIZIZAdXW1pk+fLnt3eOzs28hZuIxZmXE+0EoEEEAgyAKMWUHuHeqGAAIIIBApkOiYhRoCCCAQdAHC26D3EPVDAIGkC0ReCLfBrR/e2pm3hLdJ56ZABBBAAIE4Avaigp1564e3foBrXzpQeMuYxamEAAIIIDAeAoxZ46HOMRFAAAEEhiOQ6Jg1nLJ5DwIIIDCWAoS3Y6nNsRBAIBACseGtnXVrf+rr6wlvA9FDVAIBBBBIfwF7UaGiosIJbyNn314svGXMSv9zgxYigAACQRNgzApaj1AfBBBAAIGBBBIdsxBEAAEEgi5AeBv0HqJ+CCCQdIF44W1PT4/OnDlDeJt0bQpEAAEEEIgnYC8qTJ06Vbm5uUMObxmzOKcQQAABBMZSgDFrLLU5FgIIIIDASAQSHbNGcgzeiwACCIyFAOHtWChzDAQQCJSAH95GLj9pZzIR3gaqm6gMAgggkNYC/kWFyJm3dulk+4i3bDJjVlqfDjQOAQQQCLQAY1agu4fKIYAAAghECCQ6ZoGGAAIIBF2A8DboPUT9EEAg6QKEt0knpUAEEEAAgSEKJHpRgTFriLC8HAEEEEAg6QKMWUknpUAEEEAAgVESSHTMGqXDUywCCCCQNAHC26RRUhACCKSKABfCU6WnqCcCCCCQvgKJXlRgzErfc4CWIYAAAqkiwJiVKj1FPRFAAAEEEh2zkEIAAQSCLkB4G/Qeon4IIJB0AS6EJ52UAhFAAAEEhiiQ6EUFxqwhwvJyBBBAAIGkCzBmJZ2UAhFAAAEERkkg0TFrlA5PsQgggEDSBAhvk0ZJQQggkCoCXAhPlZ6inggggED6CiR6UYExK33PAVqGAAIIpIoAY1aq9BT1RAABBBBIdMxCCgEEEAi6AOFt0HuI+iGAQNIFRutC+OrFi5y62vLtT1ZWjvnJcv5sHzk5Oc5P5Gt6e3ud53u912R5rc3OznZ/3xNWT7hH5k/OM9m2vF7zN/M++xpbvvNe80b/7/Z1/nHt62w9bFn2eXv8yOfs78O2fLeK3nO2DbbILOfY5hDmvVl97/U7xCnb/F+uKTMcDjvl+2XY5+yjp9d/v1dXpz5Zzmv91/ge9n8P1NQmvb8pEAEEEAiiQKIXFZIxZn1l7WXq6ekxn7v++OSONvZzOGzHE/Pn4sJ8zZs7V/X19QqFOs2glatQZ6fzPv9z2/lc9/5eXFys7u5upxxnvPI+9+2YYQvMCuco1/y+vCxX11//db393seqPl7njAvOmGOGiQmlJSrIz1ZTY6OKiwp14/XrNbNioinQjCl25DufpcbWTr362puaPWeGVi1fpDxT/sGj1fr4k2pdsXa5Zs6copws045uOw7lqbsnpF47bpmxLzfLVMT8xRmv7JhpfsJZYVNGj4ryupTT26bs3k47hJqXmfHVVCrP1M2OYL1m3LNtsWbmneZ5M67bpoWdIdeUY8d5U74d7533S//b//lGEE816oQAAgiMWGAsx6zBKvvBB9s1YWKZN9Dke99hzKe28/3Ljmlh53fZ2e73Hzt+2e9C5gNeYTO2mFc5xXd19aigoMB5vv/R/10msg7ua9zy+8qLfIEZq+xAYJ/3v8PZpyPLjj5O/3c1vxi3XLcu/rjv/q9tg/sq/zum/7x9vf0OZsdl+x3P/y7mP2+fO9fcpK9eddWI+58CEEAAgVQSSHTMSqU2UVcEEMhMAcLbzOx3Wo1ARgsk40J4PMA1ixc7X9ztl2f3InZ2X0jph6f5+fnO7+wF78iL3s5Xc/MFPccLbe2XbecLvLlo7ISr5iJx35f2sBfkmtfaMNeGt/bZLHOhuf8iRf+F+ezsXOe9frjr18+/AOCUb45jrwy4lybc/3feXIiwFyFkju0Hz/7Fef9C/XnTzlxzgd83jQyQba16zUUS+xjs4oVTpnNxIksHaglvM/ofJ41HIIMEEr2okIwxa90VX3LGHBtE+mNJH7UJPgvyclU2aZLa29rMRWDzuZ5fpLz8PLV3dKjD/NjPaTsO5OXlOZ/3XV0m+PRu3PHHF/9mJHtDz/lsc7H5fK7yzPGuuXqVudBequ1v7VJTS4cznjkXwM9nm2B3kmZOL1fdqZNavGi+Llu9XIU2PbUX3O3NRSYRPXOuVa/8/n+Y8Ha6Llu+RAU52TpSc1wffnxEX/nSUs2ZUyEz6ppxzI415k+mPc5f3KHSCWydMdiOVc7FdZlQt0fFNrw932aOE7LRrHNBv8eGvs7dS/4FdGdwdsNZM8Y65Zk22afty5wx28bMpuAeY/TA372WQWcwTUUAgUwSGMsxazDXDz/8nyoumWC+15jvVDn55nuS/QZhP7ft536v81nsj3XOjUc2uHU+xd3wNsuEuu73FfvZ7X5f829s9b+vRN5869fFfa17M6xbXv8Nus7g4t3sGq/ukeUO5Zzxx39/QPMD3v4bhfu/7/lje2Swa8flnu4urbn00qEcltcigAACKS+Q6JiV8g2lAQggkPYChLdp38U0EAEEYgWScSE8nuqaRYv6ZsS6M1n77562F4+zzQVne1E7JzfXfJHudmc7ebNh/fLsBXEb3LoXi92LAs5d5HYWkjfrtu+LvBf2ujNv3bu1I0NUP2C1F7P9O7HtcWyA3Be+OrOlws4x3WLcctwZu7Y85z5zJxiOurDh1Mt58oJgtv/Cgnsx3DLYttgy/AsLjo53cdy54O/N4t1PeMs/WARGXSB0slZbDzWrcN5s3bDQzl7hMR4CiV5USMaYtXbd5WY2bcibERQ5q6dXJSX5KjMhqp2l2hnqNsGsmcVjrlG3dbQ7s3n8R64Zu+yPHS/cINgdw+wjcozJMRfGnUlOvSbsNc/91b+7UbXHa7Tzg71qae82n/3emGKGh6nlE7Xkkvlm5mxYC8z5OHlSiXmHHRPsGGPHoGwT3p7Tqya8rZhWrqpVy1RckK9jx09q565DunzVIs2fP9Ncerezh83qErkmXDbl95qbktybkGxoa58xF/Bt2GrGnR77SnO8kkIzzvW2mt93mWO67bTZdo95Ta4Ngu0qF7ZtdiauGYPtzFw71vbaybbm9/Y19jl7g5M726tX/+tPXx2PU4ljIoAAAqMuMJZj1mCN+eSTHSoqLjWfy/bmGXNTjv2Ed7542e8y9vO4//uM+13FDVrtw/2jDWudkcv9nTM7111FwXtZ1Heq/rr0z4B1g9uIWjrhrT/LN/r7jn1VbHgbOwvXLyly5m3/9zr/QP0HjAxo+wNetxTne6R3TDe87dbqlStG/fzgAAgggECQBBIds4JUZ+qCAAIIxBMgvOW8QACBjBNIxoXweGgrKyv7viy7z/ffye1f2Lazluyf/Zm19kK4MxO2bwmvLveiuJ1d27fUlw1O7Qxcc/HYv1juzQRyZvGai+v263zkMl22TD+gtcuGORclzMP+ztYhMqC14W23uSvbnVnlztINm+P7Fw382byRSz5HLnnsWzgzh71lofuX7bLlRGv5/s41b+c5dwqTvQiyv7ZmlM7HTjPjy16gN4/CYk3Oc5evDvbjhJ7++yN6aeUibbtt9pCrGtr7kTZtaVXBwkr9102VmjzkEvw3NGrrM3v0y9MT9dh/ukyXDbuccXhj4wE9+E+ntXuYhlK3Qi0hc85MMLMBY+vvuWiaXrxvmWbEPn3wY127+ZzWfH2VHr8iNiA9q1f+aa+ebMzV3Zu+orsXuoUfe/1d3buvUD+/f7n0+136ycnJevaBSzU/mXSnP9W3H2vSLd+dqgNbTir0rav1eFVBMo9AWQkKJHpRIRlj1uVfutQJYt1xon/pRbsk/vTpk53li3u6e9Tc2KKW1g4TguZ7s5fci8D+0vj9M2/NDUhmnLAzT3u9ZSRtaOuEmrlmzDGpZm84S0UmTP3epm/p4KFD+nDXfrWZcNhe4LbHPW/GNBverv3KalWUlaq0qEjZue7KFLbs3rANeXPUGmrX7/7wlqZMmaS1l1+qCUUF+vzECb334UGtXrZAixfPNTdGmXDWzL+1Qa1dTcI5hjPunVehaUuuKe9s7Qn1tpvloG0lTRibl2su+5s1kLPOm2Wh7a+si/mHPn3JQjXWnlL72SYbBZiln23ga1eScJdeLjT1mD5rpo7v/8x8RJhXONfs3Ruu/sP/98cEez85L6vbsUOb/tiljXf8hb6/dBhlDvIZmbwxJLZe3Trwuw90/6FiPfbDRap79s960nyCvnjvkhGMU/8/e18CX0V5dn/Ivm8kIQlkIQECBAirQUDBpRWtFkQpn1q10hY/aStVq9alddfq/xMFFSttVbTFIm6IsrgBKgooOwHCmgVIyL7n5uYm+Z/nnZnkJrlJbsiNssz4iyS5d96ZeWbyPvd9znPO6eDa8/fitsWFyCL4v+gWzqftzeWuzHE1h/D0syewNtAX13rV4B33dvLEKdwycxczAj9WBH7InNXRNe7bt5VqDmGw1nFtpPBMDXhtVJL8zQCnttbRGoGkAVYWHWqm1m1nDJBTCLVNDUh2SkdtAVaVPHQgthm8VeslGYP5x2aTBiXNHsbY7Nmy9tLI9q+3BmBbyyfbn0vr92o/G19afjeacA3FjRFDB/9Yjw19DrTPw6ecp5iJLWwms3i4aP3W4efzrodJy8PAPb8bj6k/Qj/kjve/xJ3pXnbHr+d6YjNmb7UhbUoKnprUu52LqsOm5d/i/vxwvDqnD3YsTsdi31a5uCmXcQ04h2tA367Hx3V71PB8uTbKaEDa5al4akyw64Y2RzorI+BszjorL968KDMCZgTOqgiY4O1ZdTvNizEjYEbAmQi4ohDu6DhD6BVov0AXuWIDRJX3GxJXhieRPVNWW3KzCKGznJSMMTcphkvBuFFkvnRGrBpLl1VWv2vFvJXfGdLIsnj39PRqIZUpzFvj2JrMpeaVpAHDGqgpxY7W3d+tiwxNIKwOMsvrLYsS2jUY4K09GNx6LC0+PQHe1qN053Zc/1Y57J0ILxuTjPdm9oWPMw/Mj/aeLDz958O4f2gS6m/SGgOc3mqycN/Th7EkNBLfzHVUrHZ6JL6xBMueZQwLArDxb+dhfFd2/bHfq4DKfKw4lRjKuWd8j5jXyhHC52Uvn5eWmx4XWyQO3+sAYE3/Hu5vlmPa5FS8d7l94YRFlfXfYsIaG+ZdNw73pgrT0NiKsGzBTjxd4oY8iweeuz0Ns2J0pKGmAqU2AkeB/t17buWa3vLAFw8PR+kbG/BM3Ci8N+VHqDb92M/GaXB8Z4sKrshZBnhrALfanCtS/b0QFRUGf/rXNjCv5OXmg8RbTtz0MqfnuoCg9s06Rm6ptxnze3N3jqEkoQBdyhILa9aHDUE/v+pi7NqzB4eP5tJDVwrbOguJOUfA28kTxxKYDVSs3qrKasV+DQ0JUcXvosJC1LC56MOPv0Rkn95IGzUCQX7eOJafSw/ddKQQvB1KH1wBbwXsVdLJTGOC20qB3pO/9yN4607QNmv7HthKyuXKtdc1opRcrGLmSoHfPdAPgyafh+xt6SilP6/42nry93XCriUALEBtQFwUho4Yju1r16ORnonMnmp/2Z74fHO3nqxNb3yBiXs5RHQUiuYNbQNm7li+HmO28iI5t8u847P+a/RdY8U9103GU6mn0JTU3hzp0hziKCR2cx38sPSuMZgSqJ9/XRVKLQ3wcdg042gsrcnGwvscQmC/5cbjPLsT11cEYeNdozDeOEaLN7k6x9Vg/avf4pIDXlh6OxH1t3bj+vbyRLeeFnNnMwI/bAR+yJzV0ZVlHNhF8DaE+UTaamTeEPCWzTWci2VNpNZFKscZksJ6wxB/NtYpmuKQ7gEvOUA1ujYlhaa8Z4Cw2hpG5JjFW11scaRJVld3kKYoyT08DWNc4zj2djIq27TqaG0NyhoNs+0xc9uLiz2ga29xYzT+piTT2qdHt+NY8HAG7rT44eOHCGLag3z65+FTzlMle3Hd03l4OyISx+8a1rZZ0v66jJzW6lonJ8YQoBysNUO2+/n81AKUp/IwsPTOSZgV2fUxtLzPfOGq/bN34YpFhSjl2mcV148dNu8y1z/N9eIy/g3tBNd5LfKkfS6zW490/RJdsoeF9+1irqviJw/HW5dHuGRMc5CzOwLO5qyzOwrm1ZkRMCNwNkTABG/PhrtoXoMZATMCXYqAo0J41eWPNY3Re90TXRrPeHNy376K1SoFcNnc3DwVA0nr7Na8kGRrLZ2lFurKr1ZqD5pJn7HwFhlL2WxkBskbVBGB/xrMXcUW0gZtOmcPYdbyJ8XIVcX5Zk9a+dmDTChtE7hYl3uUIoYcW2STtbNUbF2RgVSyk3qXulFUMLwNW3eGawWNZpav0QluFDFaA7j2oIBch8s9b49sw4TFpciMDucCdiAGB1Rj/Zu78bMDDbjpynF4bVLgKd3rH2anUwVv67Dj/c2484gfnpyT2k6xuitX4OrCdleO3c33dhe8rSnAms0nEZKajPGhrelapwjelhzAfYvzUJo2BC9PcVB8qDmOZe+fBAgYz0puBna7W9xpjmQZ1r+xG48e4ZwSGoL5s4djpENAo5uxN3fvNALOFhUc5ax5X9/VNP4rl77U6bEEvDWKyjK/G4wjma7DQoPIQBWwVqSDNQHikrJyvcjd3HhkXxwW8NYRM0gAWE+RVm6kggQL5QHe3oiPD0dllQW5+WWwWOkvqzwIWeymNnPvkABMuXAcgtiUUFhUhPKKSviQgRsaHILEhHiekxV7Dx3EJ59uUeDtxLGjEBzog5PFhVj39U4kJ/ZD6vAhzHMsmnM8lVP4vfQheTLXeVBlwZ1osGeNFVlbd6KxuEIDpBVqq6ljqGyomqTIGg4IwIBLxuP493tQnkPwlq95cshaEVAWRQrmat/+0Rg6cgR2rloHN4K3VgLV4rXYQMbwUxt2dXovOnpDE3jLFo13H5iA6S1SlFEc5wg9Ct66Ooe0c8UVWViysgg+reY6rRDeFUBaz5V6TBLsDle6aQtmfNaAW2ePaW6EaXM6Ls5xGdtwxXKyoa8fTlUFq9b8ZIK33fq7MHc+PSLQnZzlinWWEYX9GTsRHBpGP/Y6JZusUFNBTxUYS5UiBapq79bmeH2NpZpNtSWTls+Y7wjGyrdKOUj2k0ZaromMdY/9ms3wvNVGts8f2lrLVs/zkXWXrkJkHL/1uq/5vNqCufZyyO0BuK2Zt1oOa2Yc26+tjPVaMj3le3Tjems011s7eZA5M8/Hy2Ps0Nvugreowf6vDyMzsT+mxtg3PDq4IuNz/6B+KJoZzQV0NTatzsDsXTZEMddsk0bMsxq81ZR93giMwqLrBiGqjdKEo5gdwCufVSOeLN2pRsOovK1FLusk7j36cHHwulwsWXQQK2Li8erM7qhJ9fSJmuOfThFwNmedTudsnosZATMCZgQcRcAEb83nwoyAGYFzLgI9Bd4OioqCNwvVmlSVcthTsVWApfwnwKj+ZR/09hbhyktP35+utJrkl94lro6h/lNv0GWTNZkuf39/FjRqFJtWFSB6aeCtwdwV5q2xmNcUi6XQIUWPlkUEuQYpgEgHu3He9t3cxphyCvbFBgPAbS3jZc9Kth+nOUZk3ma7Uja5Amte+g4/y2ER/N40TA81WD0HcMdfjmFhaDiZSyPsJGlFWrkBIZQ5dGqrq9HYQe0xIYU9ZPNwwARyMLrDsZwFbzU5MXg4kvZ16kqa3+TwPDoobMv7yQZty3bq4nHl7Z3FsytDCktV5NVK9rXDvHUQM3V8OH//DUZyl5m3OkusPfnuduLQPnjbmZycC5+PrtwD872dRsDZooKrwVtRVjCK09JgFBVJZjhzSh1lk728vFFUUoZqS62SLJaCeLMEo0z2xnyvNfgYm8FKkqK1fIlssmI9MQeNHDFIecfuyziK6lqCt/ye74Cvtw8S4mIwODkBldVVyD2Zz3291JAlxUUYOzoV8XH9kJ6RgS+/3Ire4WEYPXwoew4CUFxagg0bt2FA/ziMIHgrjCtJY0rWmcAsCbeqQC9OAG48Dw8yfnMI3tZTFlp59zLnN2Z8AAAgAElEQVQPKsasapyi/DOPaeU86u4fgKRLJ/C9e1B9sgiNRIV7kYFsYU5VoDP9dv36RWLwSDJvP/gUnsy5HgF+CI+KxLGsbDz+4Ved3veO3tAM3qJtg5Fdcbxz8LaTeabTObILlyFjwRHrtbMxHMvSuxK87fAMmvJXdTvqEp3NrXre6jAHdtLk01mIzNfNCJxGEehOznI1eBsUEsZmIGlsFbsXsQOQLKM18NgrTMjPmZnZKCgoYH7zosx+EgIDA1R+qGCz0L59+5okjyX/RUdHQ65TcoM0GfUOD0cslZVkKyoqQE5ODverULkyNjaOyhVRKqeI8kPeyVyUllJun3lPFCh8qWgRT0sdaSQyGnjtc2bL/NlS7rm91zSAWTb5v9G427yvwSZW79Dlk+XfngZvM1d+iaSNDUill/zOmH6omjOoWSWmBXhr63itZeSmU7W3cdi0STUiKhk9YzT4tAvedpI3JagO1j1OM2/bWTOdWnNm85r11Pa3n1j0XMc7FuLrDNrbelJysH7udH3Y1XWYE+fY6TFPo8nUPJUfJALO5qwf5GTMg5gRMCNgRqAbETDB224Ez9zVjIAZgTMzAj0F3g6M6gMvShQrScYW4C2LCgq8lXhpAG7LTfN7bVqo6wtuIQY1sVhZCFfgq8hYiveeztBVUo1yLMV21X6vgafiv8QCvfzci8VsAX0Vh4gYn+5ra4Cr0imuih2KDSVornYmMqZ4Q2kgrXbu6nspkujeSsZr6vwVuVgDkJv9d+UF7dyNgkJTYaGJ5asdz8vHGzsO0EPQZZvBxmkN0hoergH0cB1ND9cirHk1nf57NmTpx56Wloyl9Jl1LKtcQ2brVszYTCaX/v6bJpJFeVW09n4yJ19ZlIG5BcaFeGD+LeMwL9kRKNzRWK3AWxYkrqME8Ns+Idj6QCqiNn6r2ElpPOhmgo7TRgWhdHs5NthJBGsSm8D8WRHYsewk3rB7rXTTN+j9gQW3s0P+uTHV9LVNx2yyMcn55OaGOdOH4+XxIvfrALxV13gQjxQ06O/3wO3TU+jt6sBXSS+StLmtTSwpxr/dY7faq7OxRP7rWUpNV2r7pYV6wFJiw0513UFagZ4+s5f52LDWeM/QfngyMB+zm+6nSJedT+kzwjkddue3Ksrr0mP3W9gscOc4TC/Y2Uo2mXLJm77D7A+qsUG/rDTKuIlfboL6ub1nwYoFIp9tFwpDitlC367r3yzGCiFMcutDJu2q2/lM81EzAJCm54PyzffwnFpKs7XPWHPZn6E5ULsRcLao4ArwdkTq0DZzsMzLAQQe+/WNQGV5BdUaGhRDtlp8YQln1gtwq+cao3GIqUXN/5IflKcsf1Ye7aqILIwj/l48b42rZnPQiJQhZMC6Ye/+QyirqCFPqlHJJY8bMxLRMX1QUV2B/IISFr4LcPz4CRbPY5in3FXBPDExEWUshmexsScoMJBgbhwC2KBksVjoo5uByIgIFsfjmnKMFNFVCuO5V5QXoc5awXP1hnulFSe2bkVdaQVCYmPQd2B/VJIF7M0CfAMbnXzZ5JR54BBqLTUYfNF4HN25FwE+vggisG2hh+GJbSzw8xrCBycqiWn/8BDs/vALRCXFo47n4uHvg5ryKtzzr/e79cQb4G0fjnKSrGL7ArhWHLdBvdYu87aTeaajOXJKGS6m1KLDHHLLBcxhrWSZW+c6Dx/KUo7CzXHFmnymr52kvA48R01MwaqrwtuZC/tgs5LotwuhmrvDmCPYiHXEjZ57UzAv0e71NjlBpIojsWmhNGg1H9/Id5rihgc2Lf0OM8jEUvnOhzmBUP5aS7M1QOdzqw03JXpgwxH9c4APZZnvHYvxdnOvJhFa3pJ52zpPRJ5Kobxbj5i5sxmBU45Ad3KWK8HbjAO7IeBtHddEJM5yzteaTRUKqxSF9CYjflNZWYWFC1/Ap59+Snn+3njg/vswInU4P+b2wtEjmXjs0UeRn5dPuf1eGD58BK666ud8/wJY2WgURAWIy6ZejlmzZqG0pBirPv4Iq1evZrNRtZJNnnD+BPzq5pvRhwCuNCut/Gglvvjic+aeUtXElDJ0GObc+r9sqiVYLMlT34w1lfyomMCyvtIXX60ta4z1k/1CsWnNqK6TedrYVx3DUJPQJKFlfScNW8nMVT23ncSSx7mGINvz3dA8XLPXD58/Nh5TjOnN+Cwd64fSHOMzsN1nbZ6YzLm38PPs28bnWX42eXXOOEyVz+JcbSkbGQfqCm2u6ZTA247zpvZ5urM535BNpi/rG5v5WbsBc6aOosIObUk6WTO1BF/ZeNxevlMXK9Yrm3HxGou+BmX+CmX+KjFkl+1jNQSly7/iOtDDTpJZV/DwlbVxCkJ27sTs5aUdriMcy13rayDavKSxaWKzTT9+YEfrQ2OfLqzD9Gej47VO+/em5555c+QzIQLO5qwz4VrMczQjYEbg3I6ACd6e2/ffvHozAudkBHoKvB3UNxoic6wxTEXCS2oDulyXlBMEjTXYt/KzAkI1qS6pOQj7VRbYisuk+zR5elKGS/xo1Z3SFuLid8vluCqcC0irqR27K8C0vkFWvZSIJIgsEpIC3nqwcN2g2LVW/l5knHkMvt/dQ0DYetTWWtXv3Fn0lq0Fy9YogPDcNZ6vXJ/m7if7yuUZzFyjYCDd5qqwrwBlegXSr1AK+oYUmQKBBSyWV3WJZSku+FIqc3vGAdc9k8YCvlUBvOUB6rFDLWwb8IuJyXhuihd/Tu9QVtmycwsS36rEeAK8iy5lEfiNfbgmpwFP3jIZ9yYTBFVsXy8WHVIwLbQIryzIxv30gGpRyNBPouOxjtl53gYoL9Trc6UwrfkOGeAcyOB8lcXw5Gh3bF58FHfaCO4+LqC0Hej62EBkLRTg0nitnue9gcUF8aYah6iPJAbAPTNTcK/IPL4q4LMh29kavDUYzW5N71/xBiXJcllYd1TgV0xSvRrD6y7duhtJLDpcRtngVVdH6vFv79itHocOxwqjz+BG+gw2n9fapQdxPe8N7MHbAgLTkweCllxYoa5TjsG4zk3F5JIMzKA/8mbDb9Jp8DYJeapYAzxp+Ni23pfyY6NfK4UPpdyWzoxA6WfpGEPA2JDvbv9ZmIh5MVasX87nih6Kr1IKe1o0u+Nth3HbEyewQkmC90dUtn7uHL9q9iCU6tKjzc8HpeI++9YEb103w3R7JGeLCq4Ab4ePGNLCu1bGlDk6OCiIAK6PYiDJLG+pqYW1jnO7cFn1orBRDpa5XvnaCtvUk2xWsolEctJK9lN9nQbgypyuPGeN6HCMpIQ4FsEDcODQEZRXWuDj5Y4pk9IQ1Scc5QSNj+eeREFRqZJMrqysRFBQMC6+6BIMp6+sbFVV1fASVQuCxF48pq+fL0FZK2zWOmUpIICtSD4HENy18veigNE7LBTZR/exKJ/JtOUFt/JaHN/6HerKK9E7OQkJlJE+djgTUbF9UVtRpZqHilnAz+M5pkwejyx63npSGto3KABRwwfhCMFcOWaf5P6wVlQjJIZz10efY8DoESjNL4B3gC8aGIc/LPhPt54LrYjrhzmJ1VhM6ftm70C9OO4bgHtslXgG7XjedjjPeHUyR3pooKvDHEK/8xY4Y60+lhcWMdfN8sjFfa/mYbEtiPlnFCwqvzRLP2eu/hpJGxqwaO5E3GrbqewMoObCaFgof33xBisGswlq1aUByPxsJ1I2UjZ5Jj3Bhwqj1wP7V2/G3L0euOfGMXoxXw+zygk5ePqJY2RVhSN9bn8ksKFpvRS/RXVDSU8b+U4DC6blblU5PMGYi7/eh9kbLJrfn/i6V+x3am7tQ4ntV2cPRNTWdFzB801gTvvm6uim3NwWvHWQJ7r1tJg7mxH4YSPQnZzlSvB2f8YeBAt4S6l6tTqivzqXMU1rmCbZYK6pctj48/jjj2P9+vX00fbBU089hUsuvRTu3p4oKynFv15ZjNdffU3lgDv+dBdGjRqNvz35OHbs2Mbvx+K239+OcWPH4pO1q/AiQeAQyjVPvmgKNm/Zgt07dmDu//4e191wPfwDg7Bp0yZ88P57eP+9ZWzy8cett/4Ot9zya65v/CnVr63k7BWYWvjdqkbX5mvQrqu5+bWps9YAanltsmZs4uHK+pJrQlmjGeC1Am/Fq53vGthfYw/3yEaPVWn8CWGT4NKYw2p+nTVzIhtDdQ9yo8lGGnxmD+FnbX42X16Jzcb6TJ9zF/sE4OM5QzDSchR3LC7UmlUflvVMd8DbOmQyf0xgjhnP5qH3rmL7Uxc/nxvrrY7nfA28nVag+bLKukPzm+18zdQSvK1vP9/JzTtBP9uFhdihf/YP4Wf/uVy3rJV1jPLMbRUrXmsMz+cywypIXxuLdcsXaQUtxooq0ePeah3RIXjLNVRaYjj+mhaKwYNCsP9Vyb3trQ/1ZqaurMMq9uKWJ/Kw1rjejHTMYBOshRLYeymB3dm96ZHn3Rz0jImAsznrjLkg80TNCJgROGcjYIK35+ytNy/cjMC5G4EeA29jCN6yE1sAVSldC3Ar3n++vn4ESGtYcPZWC3H5vbBfZZFdS2lKKTT3IlNJita1LA4HsiDoznFEeqsvfXQt7PDOKxS5L08WpHujhN3fAn4GseguxeRqyjnK8cLYUV5RUU4Q1p1sIh+ylcoVMKvJUIqUcwMGsmhdxcJz3smTSEhIYOG8VMl5FRUWIzIyUp2D7O9LxlE1JSSrqy2oYfd5QIA/bARhpSrfi4ys6qoKhIYFK4nmwoJChJLxJ13opSUlCAuTbnib+pKCe0FRIfwIzCoZMQLV9SwkVFXVKGBZA541Vq4ABRk5x1z3YDrld+qIndtxkcDowF405wLcmkiU4sR+LFjPYn7qQNwck4Prns5DxoiB2Ha9VigxFpZP3ngx2OTcYutwrJRiHbyNw1bfYwpgvn1mGoshmu+Qse+Tt0wkaCxVdQOIdsOrt1+ImwO1AvRivTiSp1hb0F6L0TuvQ6NQNC+WhYKD7JrujVlXxSPK7pxbFJ8L9MK2HtdNXNwfIUio2MZOxZrvI+vovqcpXeYbhvQ7R2KwZwW9qDo6diuml330Wo8FXQ6bwOvxeUPVdbQ8L515a2tmYlu2boL/8mpMliIGi+5tWMZOgrdbJ5fjCrKYRypAWsbh1mrf0oxdWEKAPO3yFPrn8rpaxazjZyGQYLuAOkZxxtH9L8EHC7bjmlwywP42Fgk6U6D5+UCbMbrEZnDdX6Y5kh4BZ4sKrgZvNWl/rUos4K18L7lHgE+p+rqJ7DFzhjuZSH6+PipH1RPQVWAuq8BelCb28fNS+1mYw2oszENVBH2tfI80IHkwS7BhRxXQuUNMn0jKVPoh69hx5hMbeof647wxwxFP4DSX0sQ7dxJkLSxR5yDvDyQIe/XVMzBy5CgcOXIUpQR4Jb/YKOssuUjyiHxfXlYKP7JzLDUEhHmekhNlk/MaOiQZJ3IO4mTuUY5LgLeyFoW7d8JWVonwAYmI4/HT132DREoul/PYvuHBqCdwfXzvAQydnIZMgrclx3JVITz1iik4mpmJel5nWFw0yk7kI3FoMrbS87b/mGEoK6RvKwHleoLJ81wC3hIQneiFRzZWYprhHdhUHI9E8ob8JvlHn1b+sB3OM9fVapYB7c6R/fRmGsc5pKUShd7UU8G5/GHO5Yx75qZtWHHEA2lXjcDIA9rces91F5B9atGamgq0QjyWfoExu+ztDAi+/vkg7o+IxPG7hhF57b7nbenXVJb4yKIfP18DpT14rg8OQZ5q8rE/fhGWPc3mqBItx7WdOx3NrQSi55zPzwCSe3VJTr3px9Li/JuZtw7zhDkbmhE4gyLQnZzlSvB23/7dqllH1hNa0xDXFsw9BiO1mZnaiC2bNmPBggXMM/Q8Z0763e9+hxt++UsEhAZL9yk2b/wGc37zW/gyt7z11lsICA7GSwufJwD7LqZNuxr3/+Vh5Z3+yksv4pVXXsHc3/0e1//yBrz/wQd49R//ZDOSD978z38Q0y9WNdtu/vYb/Po3NyMyPBJLl76NuLj+ar2nGnj1zZGFjtHx1EacqWkvvY1XQ2a1txtDKkUMDbwVBrDxmUE1/OoqTD0J3mqqEFxfsDnn5ujDWp7RAUCVN/TPw3Omp1HRR9Yw+pxboTWURulzpqYEpKkUtZTP15tZu8K8bfV3lTY0jmDqAIKpp/r5vLM5n6ntlnCsf43rLgL82hqHx3JizdQV2WNDntp+7ac147YD3tbpa6NBcaifPQCaCoVVNdtOO/Itm6psdo23RlOWfS5sz3/e+AzAhq0HxmKkU9d6CuswfY0dP2k4psdp+daeha19Bmr/3qj7bW7nbASczVnnbIDMCzcjYEbgjImACd6eMbfKPFEzAmYEXBWBngNv+2rMW1GS1Bm2QQRixT+puLgQERGhCrgVzyVDirKCRWkpOvciyJtPP6Zq+v4lxCfw32qcOH4cF15woZKM/H77Nvj5+1GCKwWFhYX8XYkCdouLimCprYWN7Kc4SkyKp5Os6yMj+7DonaVYTSHBYZTCLOPv63DJJRfTD5cMk527MXbsGOTlnVCAcMb+DPpADcBJgroSH5EWk8J7AUFdkc6Mop9fdnYWixCJyM7KQSEB2SFDBiqgOTszCyEhIaqj/dixY2qcWp5TIc8tMDhInW/v3uEoKytDMCXIqqtreG15qGXHvE0VXpq9dve60vPWGUDR4XuMQm2zhGKLZ4/yj8Ia2kzG69KbyDhKDGx+WS9QpA2KwpNjNO9GHMnHJdQ1nkb5rPdEPst+62gsY4HqQ/CA3rpg4eELo/DAMRx6LNl3WIdmtOy21ov/8dJ9PShLecEGTx2D16awgCUbGUyZOceRWUF27M4TlD2zsfBtJ/togLcOAU29+N5hYaUWO5Z+y6I9ZZwJOM9TgLO+tXvs9sBbB2M5upctfmcUDeykPNtcSyuWsTPgLSXDUsly3xlBUPh2eii3lokjE+G9yw05afppEfjZVMCGi4piPPpRZbNEaYfPQlvgVSv2sLt9aj9KpmlxzPg6G3PJ+pbu+8l7paBhyLhpr7ctEHWBzeCqCdgcpykCzhYVXAHeDhs+uKmga7CSJE/5EXT0JeOohtK/tWzUCeacHU9ZYfKY6C0bjD58rqU+XE32ayWZsdJ0IznGRpUHAVst9JK1ENQsJHO2pKRKFY4FvFUK/FJg5nsDmbuCybwtLi2j3KSF+SAAaWNHoG9MDA4ezEL63kNk3VbpXoVaY9KVV16FSZMuwLZtO3E877gCbCWvBAUENvm5y3V4+3ip3OLPY4gHoeZhC1z205/geNZBHMs+wP3qEEBpzcJdO2ClbHLvgYnoN24E9q5hwXnkMFQUFMErMoTyx1Zk0l937ATKJu8i09bLjQX+EETEROHkgaNslqpDUEwEKvg3nDRsKLat+gKxY4ejjLlOwFsbz++PC5Z26wlv+hu9PRaZCykTqRfAteYbN/5t8/fzm+UjW4O3+mTueJ6ZWtHWA7z1vNlRDmlxZc2qFWmJkVh0XTJGBtrP6VrBeK1ix9iU3+Ba1dREFQkljezDfQhEqzGtWLsyD89U2jeetFcwdhReB/OYfl375fiTS9R1Z/L7bTP9HPjbtpz30eW51VEx2Th/HbxtL09062kxdzYj8MNGoDs5y7Xg7S4EME/Y2FQkmzT3KFMZrV+Im94USlnl9959Fx9++CHXO3nqa+LEiXjwwQcR1Y9qJHzzt199jVt/OweBzHf/XbYM3mw2feH55/DRyhWYNn0GHvjLQ4rhu+jFhXhjyRL8+b77MXPWL/AJZZiff3Y+co/n4vN16xDTt5/KlVu/24Kbf3WDAm8/eH8lwiNUK6GSZW4tjWzcPa2ZStSZ2t5PexnlJrRWf6vaSwBa+U/klw21J0M1ScVEs9AZkNCvhx6WAix5ejdm10lzjDTyGExTuzVUC89b+VzvaM5tbk5UJ5pBxuhr5RivPkNXdl02OTYMn08KUEOVpp/AXMrka2Px87jDz/btfz5vu95yPOenEqneaaFCDhWSbqZCktqcWDPltWrO7OhGOQJ6W/6udT7UAdkjApSnaqoYRzTA1fJWy6ZQdVzxHKZYko9PIEo3dtRI5cDPvdNr7atZI9i6sA5TJ0W/2xKyjbMrYEEllrxVjDdaWEfYr3XMdU0P/aGfkcM6m7POyIszT9qMgBmBcyoCJnh7Tt1u82LNCJgRkAj0FHg7uF8c3KRYrYO3chwBbwXYLCNDKDDIXy2shY0rLFTFdmLB3F08aPl9FYFb6doW5qq8Xkw2z0ACoZWVFcgmkCugb58+fQi+1rCQXomw0FCCsxrTVhbmwo6S4nYdGUnh4REoyC/ie2vJig0li7dEySZHR/fh8TwJqBYTTA5XYLGArkVFxQrEFeZtHf39AgMDFDtYmLfeLOz7EmA+eTKPHoTxyMzMVozhyD5h6pjFRSWqYC7fC3NLGLziR1hRIcA0C9oiZ8mOdpHlFBZyPaUoi4tLFXhL7m0TA0zilZ5luMi64Fk1itKGBK6jIdsBeLWFcDvgLReRpUf24ZGl+VgovqmM36KrU3BrKkHQ9jxZ+TbDp7TlaXQwlgHeGjsEGIUR7RcOwVu7DuutgcLW9dJlI2UPnW0b0w+HRxQi6YOGJm9XS/Ye3LY4H28QsrkpMQhRZHA/k9vQBfDWwSK+dbx1cFKkxL6glJjB4ur42O2At47G+rHA2yZ/RnuJU1586yJG3UksW5RO6Wuyb6MDMCvQiiUHrLofr3iRdfQstAfeOnqoTfDWBbPHDzKEs0UFV4C3Ipts7ztu+JL7+fkgONCfDT6VbKapx4Ck/hiYGIcIetIG8DWpJwuwK41A0ngjzFphO1noF1vBJiN5nb0LVF2oRM7xk1RsqCN4SzsA/k+KxiKx7M/8ERYWouSRrSymh4T4IzEuhjL+njiRm09Qt1KBwPX1NuXfF0Ef20mTJmHqZVdg+/adZOeeUGCwlfktgDlVJJJVQZrnK1KXVTx38a4VOWXZRE3iIspa5mQeUOCtEIB9a9mMtHM7rCVl6D14APqSMZv+yVdITE1BeX4hfPv0Rh0VIXLYyDTuggnIOZqJAPrxCiAbweaj3IwjSoUipF+UAm8TUgZju4C3HKeUudqbsWoguHu7i5i3Iu8bv0aTtv/8sSRkzWdx3IMFz7sCsczO+68NeNvRPOMMeNthDmn9Z1GF/evTcednlVjLYm9adBjm3zRcUxYwCvgFzFs3NeB6Njxdpli4lTp46uhPzBm2j6P9HBVrdZlpz3BsnVyJMTrTaF6yIdton98dAQldmVudAG/byxM/yExjHsSMgGsi0J2c5Urwdn+GeN6GMCdQrUEYpyIVTABX8pEB3kpzTxXXHX9/+WU2n2arBqBvvvlGNZ2+/Pe/I2FgEm1oGvDVuvX4/dzfwZcNQH975hl4cq311n/+jY1ff4kZM64l8/YhrpGK8OKC5/AB2bb33f8AZlx7LcHbT7Bg/nM4cewE1n/5JfrQq13WdcK8nf3rmxDdJwrvE7zt3ZsyvQKsCniryyA3+djK2etUWx13bbpRxnvbu3OKyGtQjHUvegP8lSYqo0mrx8FbXcZ3Lef/z6foYGmLBlDel1MBb/XP9DhV8FbZpRg+v3o+qNTn/S5+PncWvDXu1RxDMUN+4RDQbLlm0vJ4y2bL9u5718Fbfj7T2baL5g6EhXYxTycm4QRj0xnjtyX7ufV6zFnw1v59pwLeVmD9GwR82VAcEuqHaRS12rmrGmtN8NY1k/pZPoqzOessD4N5eWYEzAicBREwwduz4Caal2BGwIxA1yLQc+BtrPKrVf6u+oLak8UCDxaoxffVjSCragjXvXBlwd4g/rXyM8FPAWDldyK97EGvWysBUvHyk/dYCKgquWX+LB3g0r8tILB2GJEcljW8Jh8mC3YBhBsbdPlmfl9fb+XvrUpSy00q68p+l7KW9AsUH0P5kn1k36aCgRQb6COlfHtZJWhgYd3Dg/KZNJZSEsgejep8almwlnG96LMrgID6nbCBec7K/5b7G/630h0v7eE25cerefc2FxsasYfSlK7bHEkiy+glWLN4N57JD8L8OR54lIycFS0W+Q66xh2eVB1B3AwdxHXDkzeej3uxG+70FnIM1HZ0ZQ7GSsnTOs19gvBumhVz6ck3fvJwdo1HqIEcgrdGwTzXBzeFWgjGSrF/GBLUHgZTykfzU8w3wGC9a74mAJ/fNQZTAt0de/Z1yLzVgWFfu27qFpfLwsnT6Zhtdwzt5c6O7Qi8bWesHw28JVh6pR8WfFSKUsqSbaMsmb1MnPEsGFJn99AT96lUysa1ywx39Cx4tymyOFd0MZm3rptPXD+Ss0UFV4C3KcOSm/KSMSfLvOzFvNSbQK3M41UEY6P7RGBi2mj0DgnkHE/PcoKtAtyWlpWzOUcabhpVg1CjzN/MOaL8QAd2Arx1LJDnUa2hVOU6AVDFW13ygBfzYFRUH5wg68lK4NWbxfFo+t3aWHgvr6oiECySzZIPxN+vEfHxsUhKGohfzLwOJ07kKTuA6hqtuUmymg8bhUQ2WcBekcr04PFkC6bcpTQrSd6JYtNOFj1vj1M6mekKXtV1KNq1i7LJFQhPTkQsPW93fPolBoxIoWdtIYIieT5UpcgmeDvywgkEfbMRGhmBrD37kZw6jAX6Y7CRmRtC0Ln0xEnEDx2EHavXIZ7jlJO5q2STeT1/WOgKz1udgUTvPPGqu3lyJDIoleyoiN0avO1wnnEGvO0wh7TzN1BXgR0bCeKuqcYG5quNZPSIP64mXdzAfNNA/14v3b+3tYd62zE7Lhg7OgfHTJsdy9erBqabopkLc1m0f0x8ex0d3wkWmN1hnS3kt1SuaCdPuH5aMUc0I9BjEehOznIteLuHVjHhqplVQ0ala1ZWYBpAKmsjWc/kU01o/v89q5pipflVmLPFxcV489//xuDh9DFh/lj36We4/RMpXk4AACAASURBVPd/gDvXXaPobSsSzEcPZdBOphDXXvsLPPjQw8g5loOFz82n7+1aBd5eM3MmVq9ZrcDb3BO5+OrrjQq8le3LDevodftr9I2KobTyR8xJ4WqNJAtEe7lkeyBXu2EtmbetwVt7f1x5t1uzCrPKndIMa2yGdLLEQBquBMAd0L9nmLfGfJ0c4KHZlaitAZmVDcgy1lanAt6ySXM0m34SXALe1tGj/SvK5TfnVvu1Wmefz52d838xOQrjN+fRN57rqQfOwxTpJ3MI3rZcM4UYtiq0HBhvJ+bk6A/5VMBb6L6xZYl+XLdWI1kHl51bR3Qim9whi1auwP5auw7ejty5RXkoN69/HTVLmczbHpv0z/CBnc1ZZ/hlmqdvRsCMwDkQARO8PQdusnmJZgTMCLSMQE+Bt8mU4PLQ5ZK1TnCClurQUliQpawszDUwU7S9ZEGtwatK60r92ySPpQO5ygtWFt4ykAJntU1kl2VfKVIL8EqXQfmt+pKihSoQ8Hde9GISsJXldr4mxXZ5j5yDgKgEYQW81Yxn9f2V1qX6WZi+CqhlkVxhrvy9AL/ieVtfX8cxNfZwo6aPqVhUGlAtDCpWy9V5adisgARuBLUFCJYxVRVDva69Tzs+sNul4K3h3dNKistgFtFfrzWLKUGdhb7QDLQHPo3I6x6tJez+vX6wBorqcsSlIsmoyzPupzzkXt3zVsk91TXAh7FpuXUyFqUmFXirih8iNUlPvoLWnqdtO7W1DmuLOlSzl6t+ZF0S8yR/TFUSkpSNa+UfJNfUsnjeiqnkCHTUCwNrea7Szd1yq0fmavFVsrbw7NXe07bo3nHhvoOxjPtqz7T+IWSTVeEiCXlvbCZLDhqIn+LdpmDTpkjS4tzCNO/f9p4r3qfW+2eu/lrF9MlbJtPz2AC5a/msefNZcwzuG7Gdf8vFlK3W4i9yps844yPW6q6aP3Y/As4WFVwB3grz1vC61f6V+diNigmelC+OVMBoJYHUELJwf3LRJAT4eqr528pGG1FRKBPmLQvldQKYMhdJrhMmkxTPq6jwIHN6cUmFUmao5/ceVHhQKYv/8+ExoukJn0NZdivzieQpUY6QWV8UJ6wEeBuZFyRHBgf7K7WHsLBIXDhpikoPQfTLzSdAKh7utrpaREVqqg9FlGrOJyNKPNX9fb15HdGIjKDkv8ptol6Rh9LifDKDmZ/ICC7ZvQ82qlVEDOyPfucNx67V65VssoC3IVSiqCMQnbVvP4ZfNBEnjmahNxnA2ekHkJA6BCVkFVt5rQH9+qA8rwBxAt5+/AUS6Z0rnre+/lSZIPj7h4VvdevBcCh/qEaUuf98zIps6f3XGrztcJ6x87wtoi+48oJzMJ93mEOMq6vIwZKVBShNjMW88VpDkVEAnz9nCuYl2o0tLzbNy/Wcy4RRLJ6zEzDdcBLgfbV4cu5qk3868D1vinQ7Mol68X+nvE/3fveB8bmAx3+Ax1eF8paet1FdnludYN62lye69bSYO5sR+GEj0J2c5UrwNiNjr5qfRbJfy4/6WoS5R5qKNNCyAXv3pOP5556jalCssrBZSm/a3NxcPPN//w+XXvZT1XS69uNV+NOddynwdtqMq1Uz7Hdkzx4/noNrZ87CXx56FJlZR/ECwdtPKZX8wIN/IXh7LT5cuZLyyguQR0WJr77+GlEx8nka+OLzT+mre6ti3n744WraALChiLmykWirI69b43eqmbWDzR68lbWUveetPXhrkHENANsAb5MStPNz7WbX+KKaY4zR9cbMCsrzPk4/1E7AW81nvCVI2NK3/ETXZZPbYd5+zvOccuD7Fo22HX8+j3fQLNs+gDgtdwsmEGwUlaFvRGWoy2umju+QlmfFp9b4HG/k1HY8b9Vwxn2S75tzn6OxdizfiDvT/fBXNmEN7qpscqfX2nX7mrbPhgneuvZv+OwezdmcdXZHwbw6MwJmBM6GCJjg7dlwF81rMCNgRqBLEegp8HZQ32h4CsrJTQrjauNaXBbtBnirgbXcdD8iA9xUnFmdpSqsWllsCzArbFzFhtXBVW1/eZ1cJx0I1rBPOYb8XgNUdTyVBW4fFruFKUvmrrsUDgglskju7kbfXTk5FrgVeGsHoKpz439y3polrXSMy5kKK1cK/u46Q1dYUAJAa9cq7GGDvSvnoZrChV3Mf9wpFyaMZKMrvkEAXJEPs7tzct67XArecnACq1csKqS8UhA+v5GefL7VWP/+PlxzgGygK8fgZfoh7Vj+Fdk5DZiWloxFl/pxkZ6OKzZaMU29rvvB2p3n/vfXI2Wz3fs/S8eYzVbcJF6ykyya91OJFxbNoR9uhAdKD+zD7OVW3Eof0lmRLR/VjscqtgNvCYganqh6Ebq0PZktY/HM+zL/lgsI0tkVvw2As8VrOlht8cHS24cjreQwHhE/IWIsDj1vm/ys3HD79BQ8RPLCpuXp+NkBB162crn5e3Hd/Dy8TXAkfXZ/RJH4rW0eBIqKseDhDNzZ7rFbFe47HMuNnfUb2Vmvn1cyfRSXH8T1R8QvWADwrhcNxjvjeWt0nVfsx21PnMBiQ9661b4aC6wBN00djucGWbCM5zaXEsraucWj42chkAC4BtbOuXIUnkoLQkgBn9OFfLYjwrB1dhISPCzYxGd7NmVKt5FtDQfPh0XvYI+if/Kqq4P57Mt9Y3xM8LblH+YP9JOzRQVXgLepI4cqxqxSfFD5Q5QbGill70WgNEDlLMkP8f1iMG70cPh4SaNNPZm3oJx+FT1tixUD10IVCZFXlpQh8sklxSLJD3rn+rMQ7o2Dhw6jkiCmG3OMmvx7NVCG31f5sB8+dFRrNpJGIOaD8PBwSvqXaoxaDhIUHEjfwQBK9BcwH3pRtjmQ4wBxfSMJ8NKzlucQ4OeFwQPj0I/y71t37EYm/dMFuE2M7YvkQYlk9YqCRD2sAjLLuJJnyMz1qrUhf/se1JWUImIQwdu0Edj34ReIo/dtGY8XxvnJYq3FcYK1KZdMRO7hTAXoZtOPN34EXfzIKq6pJXgbT9nk3ALECni78jMMHJOKotIi+BP0rqusxh+ed5HnrcoXRlGWcVTNRqKi0BFQ6M6/6Y7mmahO5ki98aajHNL0t5GLVx7eh7n091O5LrQayyjHOJdets2gqCFVCT0/apSipnloUAzeY2NKiK0cK97IwIJQvdjNecqdxe/JaQPx3tQohPi6IXPTVty52QP3zB7tgJlkgK9+BISHY2qovy7Lr8eKx9Tys6Pj90HpVp43WcOboUtqGjKgTs+tzoK3vH+t88QPNNeYhzEj4IoIdCdnuRS8PZBB5q1YzMgaialG/tV1hzUFoXqVvz795BO8uPAFZeUiFjHHcnIos1+FX8yahTvu/hOC6Zu7euVHuPtPdyOQfu9vvPEGLV1seGHBfHxLiWVh3v5FZ94uIHi7ZvVqPPiXv+KaX8xUEsqLXngBeVRiENnkmH6xKrd99sla3D5vLpuMovDxx2sp9R+sFIkaRedY9eo2N+oa90QBs3y9Ndu2BTvXYNoazb5q/aVtWuuutD/pQLa+xrRn3ibGa8xgl256rthEb/Yjswc12aHIMQxgUDUY2rYrsFRbU7T1vB1vzIs+tB9hPhmPXDy9+BieYYvR1gdGY6Rnqzl20yZc/5kVs2ZeiFs14/Tmrckyp1nG+SRlnO+g7G6CYdvSxc/nzjFvjWZaQ73JA4vmTsStcdVY89J3+FlO+2smS8YevLKVDbdXD+M6lU2qHeW7VvkpJJv5661yrFUNXvK5wXEzk3E/mhupGLJWY0WVHMUdiwuxITYGe383GBYHoHpzoB3Z5RjX3t616rYJXfC8Haw3JE8ekYSll/tg00peL+/lSVM22aV/ymfrYM7mrLP1+s3rMiNgRuDsiYAJ3p4999K8EjMCZgScjEBPgbeDCd6624O3ap0ujFNZqGp90QZIqs5BR25lPd/A/ykmlHSNs/AsksJuBDxFjlLYS24CnoqnEyWHWQvnDpQqFsKrMG/5oxzHx8eLhXbxf2qEF0HbOnaki0RxI8FWKWK78RgcQSsO8DzFf0kYVCKHLO/r1SgAMI/J3ykJZlVgYEFfxudBlaSlYszK+3hcnoOwSjXGsBZ85Tulob86Sq39K3GRYr1sqpjAQotxH7T9dOatKz1v1dHoI0pvrNveLMbbQvhSmwdunzoQD02J1phHZN2sWUxJ3yNcDOrvmMai8atXx+qvt36w2r7/sqH98Op1gxAlXeclB/D0S8dwv/jhGuONicOi6QO011tsHY2lL8CbusdryVj6lowl8aI9H/NKtrbjkaR3vJcYMpH2BzRYRy1fs6Rvw4y3SpVvoTDo5iR6UOaSAPbUUXhvCnSPQjuPwJrjeGWRFOrtYnrlEDw3SWNgtdja9QHWxhvZ4bENWpY+Yidjja9hzJ4lW1mPfVoEAaQCKzb/EOAtT9Fgtk4Teeu4rJYS2jy3BTy3O41zo3xZFOXLVhCUOU5QJsrBc9jiuTKAax5Hk2IOIehAH6j3WbQxnm0PL8yfmYJ5qaHtyGoX4YMFO3GNgMbc+lDmLqHShs0meNv2uf0BfuNsUcEV4O3IUSlK9tgYSxQUlCICp+XgYF9NaYEM2L70Rb/g/LHMJyw2M7vUM1+UlFbg8OFsAq0VCnwVieWyskr+Syl+zvleLEyLlLGwaSvo0Z557DiPwyYfsnYbqe4QTWZvSEgo9u8/2ATeSnjDw3srxQbxdfdjYV3YtPlksVpr2VTERiEPyjZ7E0QeOjiR7N46ZGUfQzglnlNTBiGGLKot23Yh41A2veX9MHLYEHr1xnI8Nj2xcC8AszsbisSGoBdzsE9dPbK/3QoLPdojBvdH/zEjsOfjdYg+bxiqThYpWc0a2gtkpVM2ecoE5B3OQmBUJK/BBv/wUOSnH6Y0dA1ihw+GO8/FK5jz1/urkDxqBPx7B6GeaTGXbN07nnMl85ZB0tUSxqu/+d78RcfgLTqbZzqcIw3VhI5yiN0fRv5+FnpPaN7vsvE5ePLq4bh3TPO8rRWM3Zr81bU31mD/yu2YsdGCDH3XPryHz10/HLMSKSlfl4OnnziI+0VAQs3dYczRLH4fYUPSHDYkJbZl48rcO5rMrZNNBWwZ2F59Q1jLxn412LT0O8zYped8fnaaBitWWIwcx88NXZpbuwDets4Tug3CDzDdmIcwI9DtCHQnZ7kSvN1PWeOQkDC1PjL8XQ1sUwMsbcx3Vrz+6msKcP3pT39K6f4oLF26FHt270by4MHK97Z3795YIT62992ncsD777+vmomeeOIJfEVAdsY11+Chhx6iqkQJXli4EMuW/Rd//SvB22tn4t1338XLixahgMoNn5CRG8axJBd+TubtnXfdibh+cWTefsTmpWC1xpG85KbsbhwzcPXFlp0ik8Jzm9ZX0iQlW5NHrnE39eZeDbhtXnwJsC0/SjOTNAT3j4vu9v1vPYDxmbeFx6vxJl35wCJKRKknOwZvuY8lYweu51pthf55VnLCotljMD1GFk6d5D37E2tqPrL7pYcbbkrth6eMdVjrxsxO8mbbZshO2J/GOVAy+/C9I5DQyZpJa7piA6zKbwR7O8x3BHfXb8bFayyMikq8mBZqwwo2DXcE3hoqUSFNnyVkXwGKv8PsD2h5oIcrnk1L780ZjpFtLHSc8LxV6b2j9aEzPrmtrQ24bnlpN+bmNKg1eh/xva2j9U8lLRr+NhYaM9eUTXb5H/dZMqCzOessuVzzMswImBE4iyNggrdn8c01L82MgBkBxxHoKfB2SN8YFsJZKNa7qgWfFZaqttDWwNv2PIwEGlUgaYOAojYlPezuKcV1+tVyHHdh1fIdshbniCTC6gwqxWzVZJjF908xXtX3lKzkjgpsleq8ApKloKExc3UtY+WRJOCteNuKNrPmgytjUM5YGTRpYKz4EArL1o1HF/atYm81CnirVROaigkio6wXJuT3mtSyLhWt/6z5UWlfxmbsv4c+gz2zUbq4pprewQS5yZBSnqStt7oqlFoYYHZ+hzD2nW6dvb+GPpEsQvj4BCoZ2w63zsbq9GTs36Cxne4jM611J3zHw9SitIKAv7PXL4N15Ro7PPgpHLvd8fR7zSJ+CBl5p9fmxLl19CzU1fAZtbV6pupgqbDAopjMYrDlxKbuWxfe78SQ5lu6HgFniwquAG+HEXRsMfdyHleqEMwBIWQqivSwleBkeO8Q/PTSKQRN3ch2rceho9nYvXs/TuYXKaA1ICCAksiUSybAWkYfXC8vTm7MISFkzIpssWx79h0k0MnJTxhR9FoPZzEwhpKSu3alK/BWNpnz5fiRZN/6+fuguqoShfQYrK+XTOOhmMFubg2UQQ7AWPrK5heVYxdljxPp2zdkUAJCgkOwmyzZbbsyCOgG4/yxqZSp7K2lO53hRLEJgreU+ue1eJN5m0Pwtra4FH702+3dLwq5+w8jNL4vLASig8i6qiV4XXjiBOKTk1GUcwJeESHwJRu4gYNWZ+aiuLQEMWT3MjPDz8sbuzd9j7DoCPTmlycB3BLKZ97+bPc8b7v+FDnao7N5prPXu5JDnMit7V6UPu+z6aTtXH0KOaHNvKaDtwV6Ad1hzmfKa+8zAe0mujy3uuYGmqOYETgtI9CdnOVS8PZwBlmzoQq4lbWKUhDSN1kDide6qDq8SGbsCTYT3XbbbUo6+ZlnniEb9mOVxwTI7devH/773//ikUceUX7pH374obICePLJJ/ENmbczZsxQ4G0tJfVffPFF/POf/8QDDzxARu61ePPNN/Gvf/2LedEbL730Ev5OMNiDTbGX/uQnuPvuuxHLsVev/kSdlTQ1hRIc9mTeaM28bZJD1tdmmomOztCVf/mlLHT062vtfdtkt6ODt8rORpQxmL9l0+x3GpAQ2+xIe1o+XOqk2ptz7cHSIShViklueJXM1pvjnFivOXXBneVFpwbp+E0uWzNJqBytB071HPW4O8zFpzimK69VTsFct5zijTi3d3M2Z53bUTKv3oyAGYEzIQImeHsm3CXzHM0ImBFwaQR6CrwdSs9bxZ6V6rEsuEU6WRitaiEt8Kz4DGoMU/vFt+rIltcEYOX7pUO6jh3j7uzQFjBYpJPd3AioKsyVY7FQ7kEmrlsvT+7nToaRwLf62KqQIXittpjVpI9lfwFhNRkxAXnrpYVbpJZlE0DXrqBuX+AX1q4qtbOILkCtu5StlWxysw+u5mHb9pqMm9YMZjcDts3AbZMOmHp7z4G3Ln2ETu/BMrZh9GulSJt5Pl4e4ySYd3pfkXl2ZgTOygg4W1RwBXgrssk2FnObxuK8LXlCmnWCgvwRRvCypqoC48+jz1lyImUmq3GIbNv0/UcpV1yCGkoKB5IJMzApHgEEWzMOZaGaUpRBCsyFYuwGEgQrLinD0aw8+tGWKYUFUW0IIku1b99+SE/fr5WXmadE9r+Bcv4+9LeNpIetNCgJU7a8ogplFTWqkak3AdEhQxIxPGUg9h/IxDeUEhxNSefY6HD4+vli+869BIqPIj42Wkk9R4QFqsYjyYmiIOHJvOfNYnk9x/YheHtsyw5Y6ZNbzwK7J69Frt/Dqkks92KHTWNVrVK+cPPzQS8L1S2C/RBKRQ0PspJLM4/TGzcfPuFhCIvrh7w9B2BjQV8ULWw8ZtL4kaitqsHvnzsdwNtu/rmcLTlE92LPShuCL652Peusm1E2dzcjcMZFoDs5y5XgbcaRAwq8lfWH2MYYeU1bvzQQuC3BunXrFLgaQEn/ebffrsDZhWTPrl+/Xq2FhG07YcIEPEdP3DVr1jAPBuGxxx5TbNzHH3+cahOHccEFFyggNi4uDq+//joWkWl70UUX4aqrrsLy5cvJzv0at82di3HjxuG3v/0tRo9KRdr48Xj22WfVPm+//TYZuu9hw4YvMfXyy/HLG29S6zK1JrNbd7UAcGU9pa+pmqx2ZKmmPy2twdumh0gWkcYm4K3me6Pb3DTSEqHPGfe8NZ2wYfkitjE3Avc9cgzLKNW8l1LNmoKSuZkRMCNgRqBtBJzNWWbszAiYETAjcLpHwARvT/c7ZJ6fGQEzAi6PQE+Btymx/WS5bQfeCtRqdAQrZLZ5ja0zVOUXsogXaUoDQG1s0JfronjVi8AqgdO4vmGUnoyir54f/FnsDgkMYNE7AAcP5mAjC9rCkBL5MEF4ha3r4enBArb43HIsxX4S8Fg28f/T5JeF2aSK60oiWb40KS9tHN0/Sf7VvZi09m9NhlKBt4JNq45u7d+m7u/2JMHa3EmDgau9IPub4G13HndKVT1+EAsqG5DhY/hEdWc8c18zAmYEejICzhYVXAHeDhuerNg4sql8oKv4S1ORSO5H9A5lGqijn2wSxo4dRX/bEuwjM7W0rAa5J/MJqlZQXjkAF0wYB38/b2zbuUcpQXhSpSCEwG9oaAiqq6leUEbwNrsABQWlSjYZzGF9yHSNiorG7j37FLAq+UU1ATFH+RMI7p/QjxKTUYggMGoh+1fkkYmhIpZqFvGUegwgo3wHGbZffv0dzhs3kkBxb4KyXtiz/xB2kX2blBhP2eRBCKe3ufB2hXBkJfPKhw1QIsVs4zV6VFlw4rudinnrRYZu0qjh8GM+rTxRyHMtQGRCLI5s3aVYVymUjc7NyoE7mfv9GA8vSjrnHjyM4wSLI5ISEJU8AEe/343amipYKblsY/7sf/4oWAnezn3+TAZvz5YcUkLZyd14NJuS8DZ68N6bhumhrmJn9eSMYI5tRuD0jkB3cpYrwdtDWYeZd3rrVgCG86sWO8mXx44dU+DqZ599SrDUA7cSWPWhncySJUuQlUXvdebAZCosTJ8+HfPnz0cF85usQYYNG4bJkyfj5ZdfVmzbkJAQ/M///A9+9atfqTEF/N2wYYOyGRAv+NGjxyhmrrzv17/+tVo8FRUVooQyy3fddRemTp2q9hGJ5YsvvgTPL3xR5SSjyddY++iLoKab3wa8lbWZ3aNhD+CqzwfKS7f5DQrEZpOu5k2vNW2dseBtxi7MWF6IFZTnv2xiClZdFY5S5m1LRB8HVjSn99+PeXZmBMwI/LARcDZn/bBnZR7NjIAZATMCXY+ACd52PWbmHmYEzAic4RH4IcBbdQyNsqpLUzaDt/ZMVPuFu/jPCmdXgaFkHZE6RPC1gT5Kvnj0r/MQTWlGD/r5edE7VoldUl7ym03b8a8330P2iVJVjJflvbCX3AjQyjq+jowid3iqQoWbOz1xxd9WPArZ+S2F8ybGLovPAiALt9bGcYUVRUhZyuD8XoohhrAzJSgF9JVz5bnJQTV73OaqgaNucnuJZKO4Ykguq7qDvr8J3nbnj6sE698/ip0UhZ586UD6FXWm1dydY5n7mhEwI9DdCDhbVHAleNskWS9S+dxkbndnXonpE0HmKr35mBcuuvhCFsUtKCsvo9xjNQ4ePqo8bvsnxGP0iBSIqvyO3XtRUV1Dtm0AGUvBaiwBbsvKKyi1fILMp0q9eFyPgQP70982Alu2bIVNCsri4y6WAswxPr6eSB6QgNRhgwnw0tO1l00xhMVb3YesWU8mIBGJSN+fiU8++wpjx4xEXGwkfNnEdIC+tNt27UXq8CEYPCAevmxakoJ1nRyD5+Pj7QlPWgiIsoVbJUFogrMC3safl4pQ+uNm7j2AUBbdK/OL0Yf7F5DdW1JShJRJaTiccRDRBJwbePxaFr+D/fxwaMt36DdiKGWXI2AjO9hWVoGD6zaijr68CeeNRBVZx/MW/re7j8WPuP/ZkkNqsWN9Ojac8EDqpcmYEnm6yef/iLfYPLQZgW5EoDs5y5Xg7eHsI5y7e7PZR3zctQvSVI7YjsQvASwFfBUVI9kEbJU1lfxcx9dEGEnUkYQFK++TNZKH7kerbAGoKiFjubNL1Ytgqw8beOTnCubEHTt3ICfnmLICSE1NZW4Lp0RxgwKAN361QYG3I0eOREpKigJps2kHI6CxqCo9+tgTuqpSW+atvQ6Rva+tm74+ahaGbkfpyA7AlWNJLpRNYiFfZ4ZssoOH88R+LFhfDZ+YCEybGGsCtt34+zV3NSNwrkXA2Zx1rsXFvF4zAmYEzrwImODtmXfPzDM2I2BGoJsR6CnwtrVssgHeGp63wmw1/F/bgpmK1KpYSsI4Qj2LCgKgelhx4QWjcN9ds1l80LxjPQne1tdZYaurR1FJFV5b+hE++mSTYtH6ePdCLBe48XGxyvc2nx6Cx3LyUVpew0FZpKijmyA1Lns1Wil36YlhgwdQljIZx3NP4PsduymPWc3Cufj0upFRVY+Y6FB2a8cQ0K3HPvoYlldaWf9gEYSvU2yS3ruC3zbLQcutMVi44o8oxRCjcGD4Lhm3z4iLFBmMokt6Tk437665uxkBMwJmBM6MCDhbVHAFeDsidSjnYjbvcDPmXNXuo1eMIyKCMYRyyZVlRTj/vHFKarLOZkU5vWiLCXjabI0II9AZFRmuQNGMI5k4kpmj2EdeXj5k0PrxPTbF0M0rKGYBm+CtNPlw/KFDBiIwxA+bt+xUuUTz9JM81Iteu+4YljIAafSsDQsNZFOQdn6aSYDYDog6RS8CyLl4f+WnGDVqGAb0j1HgbQbB1l3pGZR6Ho1BBGM9Rd6fu/JUFfPWizlIWQcIQE3w9iTZstVkRMURvI0iW3fzp+vgzqK7b4M7Eih7XE7wuZxym7Fk22bt3IfowUmorqiEpbaOzVNR2EOJzND+seg7eCAObt4Od+bVurpa9BncHwFkDWdnHMI9//jgzHj4zLM0I2BGwIxAFyPQnZzlavA2JFiUGupUrpDNHryVXCR5U8kT6364rdddxqXLGsVRU629mpC9upCxzpF/VX7R1SSM40vOqudCTtY/FoLAIsm8du1qyi/fQ5WIgS3VmewbX/UTamLd8jVRZDIklg3w1p61a1y3FoBm9q2sByW3G17A8m9c38gu3m3z7WYEzAiYETizI+BszjqznXLwtwAAIABJREFUr9I8ezMCZgTOhQiY4O25cJfNazQjYEagRQR6CrwV2WQBPWUBr5iu0tpN/mpTB7VUsVtt2mKfvxTkVlnksuBA2eRGFpOFXevjbcWf75uLC8YPZYHck4Vije3qrQoGZChxv1ffXImly1bRpykY10z/CX56yQRERoQpELjWasOuvVl44unnWUyvIoOJHqhkVoUEuuPa6Zdg6k8nKcDX28cP6RlZWP7OJ9i+46CSUJ5y0VhcO2Mq5TRDWIjohR079uOfr/4XufkV7FwXZhM73MUrsO1lqauUooZ8SSzkOg3gWooqUixxJwhtFBaM4svurCzzaTUjYEbAjMA5EQFniwquAG9FNrmpuK0zcoxcJTnIzb0Ro0YOI4M1AQGUCw7y9+c9IJuoqoqAbDXZSQRmyTpK7B+P3mGh2L3/AI4czVYyw7W1VsVskmJ1AxNPBSWK8wsqlBx/L+aK1GFD4OEDbNuxr8mHT5qJJO/5ertjVOogTEgbhVB65irYVgrawp4SP3bJoswVR7ML8fa7H2HY8MEEmRO4nzeOHDmGXfsOYNyYEZR7joeHyP/LWXNcjeGrsbBEN8KTksb5W/fAUlIKfzY4pUw4j0B1GXZ9uQle1gYMvHg8ahmDOrKJgwIDcejbHYhNG4EagrdW5tHoqD7Y+cl6BPeLRgLZtztWr4NnZS0Q5EMP3CgyuuqQT7nnv63Zck48u+ZFmhEwI3DuRaA7OcvV4K0wb2VuFhsYe2BW1hX1Yg2g/G+lw1TsXbSfZTOAWpUr9N/L7zQglp7n4gmjb0bONPa1/1e9T3XdapsG8Erzq6wBtUYpAW/T9+5RY48aNYr+8M2KOPaKReo4+lCacY4OSEv+U9Y1zaxi4/xagriGdLK2n8p9Sja5+dpN8Pbc+3s1r9iMwLkeAWdz1rkeJ/P6zQiYETj9I2CCt6f/PTLP0IyAGQEXR6CnwNvRA5I0uUduBiip2EXKq0iTTTY6quU9zV3dstJmEcBDfiuFCPnZC+6NdWS+BtIv6VGEh9G3z0b20aEsfLr2E7KURmP8+LEEUeuwctWXWPHhF/j5FZfiyismkZHEQjW9bt09vWBlwd1KGd1Hn3wB6zZ8R9aTJ/0KPfGLqy/F9df+FA11paguL6CnnxfcvENx/KSVPlFryUAqwc2/moGkpCgyfMnapVRyXb0H3n57DT5YuQ7l1ZQqE4YU2b8eRJ3tiyKOutulcCFMXLlmKY4IgKvFSeIl7CoN3N2Vmeniu20OZ0bAjIAZgdMzAs4WFVwB3o5IHaIXqrVYqAYjzrlG8VqO4UlVhvPPG0v/2T5s8PFlU48nWacWFBSW4ig9YKsIgMZSiaGRhenMnOMEbmvh60uGrrWe31fze1+KMjSiqsaK/PxyVp3JeCWeOkLAW/YN7dh5oLlYrhKeG0jixehRQzExbaTyc/cU6UpJgSLJr+ruHIPnmZNbhGXvfIgRw4diQGI/5jkf5Bw/iR300R2ZOoyAbn+qVQh4q/m+izRmo6gvi/h/ow0eZVX0vN0BK8FbeVfs6BRE07+26FguDn+/CwljhiMoPhq9KKFZVVKOnF37EU8f28CAAM3KgODsrk/XI6RvFGJTBmPHJxvgU1mHOk+CzPxPSL/SyPTIF9+dng+beVZmBMwImBHoZgS6k7N6ArytpSqC6nxVOUPzeFWNpZy0T9Kr/ciRI7BRKlkDZz3UfB7K5qMQerTLmuT48eNsbC1SazMP/hwUFITYuDgdOtWCJWuW4uJilJWWwpfy+WFhYcq3Vo5RVlaO6qpqBbCKQkR4RKQCTUtKitW5eFLK34/7VFZWqPNyp7SEj49vEytX8psX7QHkPW56s2tVZSWq6B8vMs9yvoFBgbr9DtdPPGYdlZeq2TTlx3zry7GkuUltCuPVwFuDeWuAt3KuZ6znbTefWXN3MwJmBM7dCDibs87dCJlXbkbAjMCZEgETvD1T7pR5nmYEzAi4LAI9Bd6OTGTxWF98Kxktu00Vo/UCg8ghG1qVTV3dXG+LV61UmxvIchX3W49edRgzagCeevxuFgAsqLS4EThdjzfefAsXnD8O99xxG9fqVnr+7Sdr9gimnD8WqUOT6PdXw+J5PQKExcSigxSxl737CV5/Yw0qalgM8K/H04/dhZRBsYSWG1BTWcziQynqPf2xdU8e3nl7FUanJOOG66+Ep18vbPn+e/Tp0wexsXEoKrbgL39diMxjxahtJKjLsT04iiEp1rpL3QiBxEVjZTW06IA3WLlG1/sOFlrMzYyAGQEzAudCBJwtKrgCvB0zdgSLvpo/oMFIamImCVzKBiJhDbkRgQz098TokSkEXZNRSebtgUNHkZl9nAVrH3r8jVA+6HvS96rCtaeHt2I/SYE7iEVmG+WKS8lWLSqu5HgEXkU2mfL8YX1CeRRv7ivgrGREkbPsRSZSI/rHx2AgPWd9qC5hz4pS+g7i/c7jFZVWY9vOPYghAzYqsrdi+paxIH48t5Cs2Aj+PpzXIEoQOktJz7dMUmQOl8CWX4jsb7bS87YYPCxsNO5NpJR0WHxfZG9PJ1Dti6iRyTzfRhzevgfVBIv7E1D29fVBKcFrK+OQS4nm0NgYxJL9u13A24o6NPD8hdsrwK3IMz+y7vtz4dE1r9GMgBmBczAC3clZrgRvj2RnKaC1jg2kmoqDntdUdmHDDvPR2jWr8fRTTyHryFEloR8R2YfNRW5UKQrFjTfeiJ9MvQLPPfcs/r3kddUk5EMFogsvvoQNsy/ozFdpuG1EUUEBFi9+BW8tXYpBycm46+57MXbsOJVHH3/iMaz7/HMKGtWqNdy///Nf2g3U4Q9/+B3zYj2GDRuBq666Ci+99AL94wn+evviqp9PR0REBBtll6sGqDFjx7JZ9lfo168vtny3Bf9cvBjZmUe5fy2SBgzA7X+8EyPorSvqS+K5K/t9+MEHmH711bj++l/CW5qm9HxnL/Vs35hlyiafg3+s5iWbETAjAGdzlhkqMwJmBMwInO4RMMHb0/0OmednRsCMgMsj0FPg7YiEeFVQlq2uTvNbMjatBKAzTKU92k6+S94jUK80TzdShphlYH65w9vDhlkzL8Nvb7mGxWsymQqteOHvb2HDV5sweFASZY+vQJ2lip5/6VzgJ+Dqn19KtpQ3C+cVWPLm+0hLG025yoFKpmvjlr14+PFF9C+k5DLHvWb6hbj117PIVKqDpboW+9L3Ye8h+t7uycL+vRm4bsZluIbsXDmP119fxgLEYJxHT8A6eube98Cz2HcgFzZKPNsIBojAs3GtBpPLAHHtb56j3xmvGwUHUzbZ5Y+7OaAZATMCp2kEnC0quAK8TR05VIG3Iu1vr5Sg5IlZ6NbYS1SKkP9zbo+Pi8YlF0+iJHI1dpHdeux4nsZKoj2ASPdXkoVbXl5BNhLlkbmv5D75amQDUlFpGZlGdWQJWUQ5mSDwYCQO7I9Lf/JzvldToqglk9WdDFkPqkSQnMTmHnq8s7Cu/Af5rzCZ5Dyl6UckJK2UX7YQJPZkI5AXfydZ00blBhtzkheBWE/uL1YCGgdJJChlL8nBlDMuykXZ4aPI3vgdasiyikiKUym4mP62gy+diJLDOagnMzd6XIry2M34cgsa6Gc7gOBtKVlQuZnHEEAli/LcPPSO64t+I4Zg66cb4F1BRheZxg3CElYQLvDY5ybz9jT9czNPy4yAGYFuRqA7OcuV4O3RnGyVj6RxSBSOjOWWBt1qcvnFRYVY+NxzeGPJEipG9MNdf7pbrc1efGEBAVYbG2GXMnU14ppp01BaWoy+/eLwz9eWYMDAgQoMVpmK4+zasQPPPPM3bN70LY8ZjIcefQxX/OxKxaLduWsH7rrjjwRbj5DtWs9j3IMbb7oJ991/LzZ9uwVPPvk0BhCAXbz473jvvbfpeTsAf7zjTjbkemHhgoW0snHHL2+8CT/5yU8U23be7X9Axv59mPWLa1Uufn3JGwRuR2HxP/9JwDccuSdO4MEHHsD69V/gZ1f8DI8+9jjZvgSlFeNWW2OqNaWdTLTRNGvKJnfz4Td3NyNgRuCMi4CzOeuMuzDzhM0ImBE45yJggrfn3C03L9iMgBmBngJvRyUlNnklCfO2STpZ97UVUFbJA0tRuZVPrBR9hV3US5i3/L6e7CE/r0b84fc34MrLJ7G+UIeMQyfx8BOLkH2sQMlI+np5kOUkcmDAr26cgdm/uprM3waCuYfxf/NfRfKgePzmV9egD7vNt+0+jD/9+UmUV0qtogGJ8WF49NF5iI4OImDsjt07MvD8i0twrLAacbF98Osbfobz04byPNyw/ft9ZN72ppRYBMFfCx59/CUWLFjslu52FkCkRG7v3WQUDlQJXS8ktH69BbDN4ojh3WSCt+bfpxkBMwLnSgScLSq4ArwVz1sNpJV5uS2Aq3nqqdmcrCUrG4ECcMHEMYiMDCWLtgzp6fvVfN43JopgqYfKDWUEb4uLyEplAV1YQTLdi8dfJWWTLbUi71it1BlGjkhBEhuOLr30KiVBbGuoY6FaZJYDmLPIviXiqqUKzS9epJMFwJVNAGF1TgRqrSy8C+DryaJ5I5NoPZm2NrKbPHg+Hux+kqK9mzIOlO9kL8mmAt6eQOmhQ8j5+jtUFxdhyAVp8I0IxcHdezFg1HDkZxxFWV4+EiePU9KX21d8Bh93LwwYPwoVDVaaxzcgjMzcXV99g1B63vYlEL5/8zZYc4sJFms+9EqeUphYX5jM23Pl79e8TjMC51oEupOzXAneZh0/huDgYDYXUTaZuahJUaIJvG2AyA8veG4+/vHKYoKmiXjs8SfYfBSLO/44D3v37cOb/3mLTNpBuHDC+ZRFLsTgISlY/v4HzEt+mmyyqCnQmuazTz4hQ3c+8nJPMG/V4KFHHsXMX7D5VfIQ/5sx/edI37OL67dGsnujsG69KCS9TqbuMqxcuUrlhpUrVxBofQgTz59AYPdBbNnyHRm072DGtdfi2mtnKtnk/y57S52vB+Wdlyx5Df36xtAeZ4ICml8jAH1e2nhKQefhwfvvx/p16zCNoPPDDz+K0N69dcUKvXVJee42e/6a4O259ldqXq8ZATMCRgSczVlmxMwImBEwI3C6R8AEb0/3O2SenxkBMwIuj0BPgbeGbLIbF/SaPKWG0GqMUwFkCZyyIK36o3WJL+P1ZvCWoK+UA/gmH3rp/fme3+KiC0YRYK3BzvRs3P/Q86isZpGYgwmAK8Vib49eip17y83TeIB6fLFhK1555T1E9QnE3X+8mVJcsfhu+37c+5e/kZVLhhP9dEMC3THt55Nw/Q1XsQPcDQXHS8nW/QifkHE0buww3HbLz5EQH06vQBbgeaxevTzVNeWdLMELL/4HO3Zl8jUBAjS5SHtw1h60Nm5eCylMO0ayvG5IJ8v3e7KzXX6/zQHNCJgRMCNwOkbA2aKCq8Bb1Wyj5yND6l7lIC0RqXxi/OzB/JI6fBCGDhnA4nEDPfxKybItoZzyCOYfm2LjZtH3VhwCfCk3KXnParWgkMxWL58AFrmt8PQiJ4qvJyXGYTB9YidPvoLvYW7sxSYllQ/pmK5QW0ouB/gTCO3FYrxFnYvIXEq+dBcPXJ6XyGDWKWYtWbbcr575p5GsKfGZl/d5sJlJXUeTY4GAt3Jddcg9mYXyI4cVeGspKkZIUj/EThwN9zq+udKCA5u3KxbxiMsuUFYDu1ethxuPGz92OEIo6ezt7o2SY8eR8fUW+IWFENQdDX/KP2/97EvU83zdBBQXDJfn+eh6E7w9Hf/WzHMyI2BGoPsR6E7OciV4m0MgNYB+sNI4pEnwa9emmmjkP4KXlVQhWvj8c0qGOCkpCY888hiCCPg++MD9OFlwkqpC/0Z032gF3paXl2LgoMG0pvlYed9qbUxQXu7vvbMcn6xdwzHrsXHjRiWb/EvKLvv5+6uGqGspX3z40EFYVe5yxxfrvsCHKz/A8rffxapVa9W5rFjxPhtm/4pJky5QUscrVnyIwMBAzP71b6icRKYvt4f++hd88P67CA8P57m9joSEBEy+8EKVU5988kn8/OoZynd30Usv4u1lyzjODbj7nnuVhy67nVTjkbHZe93K93Kepudt959/cwQzAmYEzqwIOJuzzqyrMs/WjIAZgXMxAiZ4ey7edfOazQic4xHoSfBWQisyj1JQluMYjFIpVGvFai6wddlkw29QiukaeCtyypRNVsWHRjJre+G+e2/FpPEplLFsxNYdh/Dgw8+jmvUBYS9J17cULbw9e+E3t0zDzTdepZi3m7fux6K/v43JF4zD1VddgJDgMKz9fCOe+r+/o6KaRW7+FxboQwZVEP4w7xYMTu6L2qparP9yN/6x5B36Eybhf2+5ml3fobCyQH44M5eSmcXIP1mGXbszsH3nIXoN1rIAT0YSX6dLYpPnrVx/a/C2PeBWXbdciN1mgrfn+B+neflmBM6hCDhbVHAVeGsoQqhmG+VxK4At2azML9Kg08CuITkWlRwRxBwxMnUwgoP8VU7zJLPVx9sLkeERLFLXErjNQREB3RqLjeAuUFpehcLiErKdquHv50/f9WqyZoUl64WUIfEYSK/AiZOukBozN62YbORH+deb75Xis+QEAZmtVlGV6EWfXW+yeWsIBHvTM7BSyVa6cRABkFWuJXos7xPZZTWyyilaEVuaoHgkFOVmo/hQOrK/2wZbcTnq3evhExpJ78MIFJ7IRm1FNcfwRmRsFNm9tSjKy1VSGB70+I2m17snmb2HDxyAGy+0gTrQPgF+CA+LxLGsY4p56ybJnU1OjSzuP8bmKXMzI2BGwIzA2RiB7uQsV4K3x8lA9aXXq42NRQZ4q9ZUSjKZ4K1I+xO8fX7+swRv/8H1TgybVX+pmnQ2fbsRo0aPVl6yXt6eGE/P2aqqSjJvh+KdD1YoSWOlkMSvfB7nTbJeCwsL2KTkTRnjJfSwnYZ5d9yBuPh4ladmXkOJY66FMimdbKmtx513/hHVNZVY8cFKrF37qVoPvvfeO2T+PoxRI0cRSB6IL75YhzlzbuU53QBf5ks5d5FM/mTtasUOfo3gbTzHnzJ5MvLz83HPPffgpl/dovLjxx+tJIC7CLfddht+QQZwLzJ1jVyq8p7ehGUwbk3w9mz8SzSvyYyAGQFnIuBsznJmLPM9ZgTMCJgR+DEjYIK3P2b0zWObETAj8KNEoKfAW/G8NdhMsnZWLFu9ACCALKFcTTZZ7+g2wFsVBOXxJwhvPZlMAt6SeeRRjz/MvRE/u+x8Jcu4Z182HnlsAX36qlWBOsDfj8VxFi8ocXnd/0zFLTdOhw8B3+wT+Vi1+mtceOH5iOsXxqK4H/7fc//Aio/W0zfQHdERYZhKn786ayW9mOJx8cXjYKOv4ZGjBXjjv6tQz0723958LQYNjIGN5/Xqkvfw6SffoqCgjNKVZDo1eLIcTkaVJ9lTtjpej1Y0l609X1ujsGAvl2yCtz/K428e1IyAGYHTJALOFhVcBd6K358xTwt4K/OyeNTKVy8ySRv5O01NwYak/n0x/vwxqKgoQwAlHevqrMwv3ggLC2Pe8aH/bC0yDhxmYbkYJZR0KC4ph4XqDMr3nAX1OspNehKQdW9wx9ChCRgydAgmTryc+YNSx8wbKheq4xMs9nAnMOypvOArWHCXorwAs8Z111pr+F5PJbUcFioSkVqzk+xfy3wloK/43jY3RImBPIv6qjGqHiX5x1BwNAPFWZmwljN/Krl/8acXz/YKnqO815MhYdGfOVKYwPXMxb0a+T2ZVL2Ym8XPsFeDeOlq6hjgaxrTl/FTTGIBpG34yzvfnCZPl3kaZgTMCJgRcG0EupOzegq87cU5Wqb7JvBWmLds6qmoKMfzzz6Lf5B5688c1r9/EqX+y5X0/9zf/44yxBPUPJ82ZjTB1irmqWF4h7LJHgRvlfg+5/S96XvwyssvIzqqD5t9wvDSSy8hrHc4nnzqb0g7/3wNvKX0cST9aE/m5uLAgUP0zE3C5CkXYNXHa7BmzafqPe+8+zb+9tTjbKYNVbLMeSfzcQPB5Dm33opoAssC8M67/fdca60laJugZJJj4+Jw4aRJKKJ379133UnwdrZqYvr+uy0KvJ03bx7GjqXUP8FbyXW6S01THjSaYw0QNzYmwrUPgzmaGQEzAmYETvMIOJuzTvPLME/PjIAZATMCYs/RSr/SDIoZATMCZgTO8gj0FHg7PD7OjoGq+9vqxWkh5miyVoRuBdjVV9lNxWaymqRA3ItFZJGhFIllTzcbbrjuSvzyup/x/ZSjLKnGyo/XIze3kBKTfggNDaY3khe27dyNQYP7E3CdhZAALzKHLCivrkdgcAB6sUhe3+D9/9m7EsCoyqt7ss8kmaxkBcISIEACCYsIGGVRVKyi0goVrVTForj82BZb27oAtbZqi79Ff60LxbphW6hSRUEEBSUKFFAiJOwBErKHTJKZZLL8537vvWRAllGCBfI9HZOZecv33Zm863fPPefgJzN+ie35ByktGYzbbp1EH10WLcgwctObMD4+lgVoF/1sWWB4azU++3Qjbpx0FVlSmaxn++GjNRuwhazfQ8VlCljO27GfQG4NC+7+fC5+U5ZssiEzJjC18W+bse/xvG+PZulqz9tz/I9PT09HQEegNQK+FhXaA7wdmNmPksRUS5BUJIVe0UxQ0vuScwjqKr9bo4koIiwIF2afj24pyZSNdKkiuOCb1QpYDVV+ssKy3UvmqYvyyA2eJoMBxfPKuZSivjBXKckv4G3ftK7on94P2RdeoeSOLdatXF9YtgIMC7tVwFsb2U2yKSlkArjy013v4u/BBGobCByHGO/J2DkokXT2Bm+N4Arl1rAfYFJF2aECVBXvp9luA5q4vzQhyfmCglxsXDpI5izB5BZpShInd2Ehm9xdAbObxUtXWMIEbpsMMNjYBDDgvgJ+i78gf29iAf7WB/+uv+E6AjoCOgLnZAROJWe1N3hrs9lU3pHGHrn/ymbIJrOZhs+dBGr/9MTjeOH559G1SxfccOOPVD7799K3kZ6RgV/++gH65kbgvEFZzI0u9M8YiH8sXqIAUrfkPR6/ceNGzPvjEwR2+yEhPo4M2sXMgzWYP/9pjL3kEuXxPmnSJALCSejXty8ta57neFowfvzl9LXdiOXLP0BdXS39bd/EY48/qtZG0vwkObBP7zSqH83E2IsvVjn5nrtnYMX776N7z1TFvBXw9gICxJX0af/Nr+8nS3eqWsN98cUWvPTCiwRvZxIo7q3AW2ON1bbmOpbnrQZvz8k/ST0pHQEdgRNEwNecpYOoI6AjoCNwpkdAg7dn+iekx6cjoCPQ7hE4beAtF9qKecsir+m2xwW1KeWo+mQMppA3kGmNRY4xKw+qSC67+/nVY+yoobjnnlsQamuglGUgJSqbWSx3s3vboaS96t0NWPjaYuwvKsbtt/wIfXok8Vh68AWyAM793XX12LhpFx546HH63TYgNNSGmffcjCGDUhEfE6EkKaXI0UjG1L6DpXjjH+9h7Zp1+P6EyzDpussRYm9hcbyJBQqgtNxJ2UoX5j/9V3aXH+RwA5WEpGE2JUV/kdw0i+ZSAufrVie4tyeu9wd6NBNXg7ft/nXXJ9QR0BE4QyPga1GhPcDbjAFpym9WNkM2WfIRAUiBJoVlylylBPwJZI48fwgyM9JYGBew149S/WzuOVzDn/VkLjlV8bqa8sg1tS7mBvF3N4BfJc/I40WNQTxjRTbZr9Gfhe+ubDBKw4UEb/0CDGlkKyeIl7owb0MEvOVYJCdZ87WYucrFkB1NDcqzV0DdAEo9G9cT8FbSbBBfU4Ct5GCRVVbMWyWoifLiA5RCJnjb4lEe7nL9QM49MMBJy4A9CCBLuKkpEB6+7h/EB5m0crCA0PIQ4NaPBXnJzQJO+0ncyMJtJJgcEiwsX15XgF12Xk2fvewM/bbpYekI6AjoCJxaBE4lZ7UveFvENZCxfgkQ8NZsGFXgLe/9suKqqT6MPz7+GF4keNufksgPz5mrWLP3zfo5duzIx7OUUx4wIAPDhgxRXusDBmbizX/8U6219u7ZS/A1h6/XYx6llzt3Tub6yU5v251sZqrFH/80D1dccYVqiPrhD69HStcumDFjBr1wKc18uJI+tqmqOXb5ipW0EqjBm2++gSf++Bji4uIwgCDxgQMHUFBQoDxvb512GxwREbiHbOAVK5aTIdwTLy14ifLJKRgxfDj95ivwm9/8muf+MfNnAHK3fokFLy3AvZRu7ta9hxrvycBbiUuXpE6n9uHro3UEdAR0BM6yCPias86yaenh6gjoCHTACGjwtgN+6HrKOgIdPQKnC7wdmGLIJnt7D7XF2uiIVgVyC9G0iujqDeMhBWHDBlb+04DExCj84LoJuHB4Bru+Y1hs9meRmqApCxZ1ZDyVlVXi1UVL6XP7JSZePR7jx2Uj0hGsJLhKy6uwY2cBFi9dhS1b8shaos8fu7a7dI5jsSIdmQP7IK1PDxYNQpG/Yx/eW5mDT3O24HDVYXai9+f5LmHndxy7uoWGFETgtgFbc3fgFYLFZWU1nAeZSopiJXMT8JZlchm2Qp6PBG+tIrwRg6973VqfSS59FPWmI6AjoCPQESLga1GhPcDbvv1SVd6QTd2PmWusTYBJdQ3ez2OiHZh4zZXwoxx/Ta1TMV3dLGDX1zcSvKUCRHkFQeBGHCaAW0mpZA9Ztw3MLappSTFvRW6YDFolfUwfXeK/aWnJ6JPWG2NGTyA4KrLEpsQl9xPmrQC2wQRvlfqElypFqwy/ahKiRDKBXpmDYuSagxelCgFXg0zPW0PNgcCr/MPzCTxdUXyQvrf7FEtWwFth2Eq+Cg6ood/tXqonNyg1iTqev4kAbyBzXoTDwRxbT4BW/BObEB0TSWnNOs6XYDWvYAsJg6ummjmaeVmAXfFZ5NzveGhFR/jq6jnqCOgIdMAInErOalfwtqSQOcOFguisAAAgAElEQVRmNIxKNhC/dnVnlnux8RDw9k8KvP0L0tMH4OHZc5FEBu5PZ87Ef/6zAY8//jhGjx6NYcOGqft6VlYWFi16U+WgTz/9FK+88jfmrjSyZ5fje9+7QoG377zzLjb9ZxPuvOsu/OhHP6IPrh2TJ1+PvmxOevjhh3HttVdj9+6dBJaDuGZLwsqVq5UVwOtvvIonn/wjpZqHK5D3o9Wr8MrfXsHAzEz84he/QuagQfgZpZHfW/YuPXFT8TwB5y6dxbpgBH16q/Hb3/4W3//BJK7HArBt+zbFAJ42bRqSkjozl4m0v+TfNvaxpeqkwGxRhtDgbQf8a9VT1hHQEfA1Z+lI6QjoCOgInOkR0ODtmf4J6fHpCOgItHsEThd4m9Glqxqr5eX39YFbAK6J1Kp9zRI0i7+yqfq5yCqr34UNBcTGRRFMTSPQmsqCcrjyC6wl60kK54WHSvDV9j0oou9gUkIsBmb0QicW310uN4pLKlFwoBj7D5aQnWQwggP8pejdwqKHH5IT4+mt1BnRnRzYsWsPAdwDLFYbjKOw0EBKZiaw+BCr5CybWeivIev2wMEinrecPrsC6BKEVV6+JqtYFVAIOysWl1FEkXPJHL3BW2OeRkHBu1Cv/KXYja43HQEdAR2BjhABX4sK7QHe9k/vrZp6rByl3NeFoSqeraYUcIDIPV52Mbp364JaZyUaCNqKhL/c68W3r77eg8OHDzNPiAdtoGIgVasHGbhkIAlsKh7sJNwiOMSm8kZDbSOZt90Uw+miUd+jV7ohhWxJJst4BIwNEZauSiui4GCAuFaOUOMjeOvmGISBK8xbQ/pZsgzzDvONNDaJ+oPIUcq8RPnBmGszyksI3lI6ubnRpWwJqISsmML24HrUVu5GVVkxweh6BIgSBX2BI2k5EEqPxHp3I3MpQey6apUHxTYgOjqajUy13I/yyw1uxMaEIyosRFkeyDVvfei9jvDV1XPUEdAR6IAROJWc1d7gbUiw3Wx2FdUF88MQf3K1vmhhI2oF/vjYH8hSfREZZLs+9NBsBBNs/c1vfkUG7Q688MILBHXTMXjwYOVpPpgM3Ndff90AW/lz6dKlZMH2UEDsQw89REl/Gx555BG88cbrCvC9//77FTtWvGv79+/PfR7EwgULMe/JJ9RgkpO7YNWHH6OqqhKvvPo3/PnP/4sxYy/GwzyXSB//iYzeYnrf/nzWLzDx+z/AM888jVcJGCfTA1fGlpCQYADLzHvP8/mFF41Ri8PCwkI25G7B+eefTyZvgmpEMtaShuT/sYBbyaWaedsB/2D1lHUEOngEfM1ZHTxMevo6AjoCZ0EENHh7FnxIeog6AjoC7RuB7wK8NbqgDWaTup7poWcVpVuptqr8zGcim2x6Fski22IVGSzcFhYPWhAZEY4wu41FdLKgKH8phfR6MqAESG3hwj1AFbDlYcgXi0Km1OoFSG0WqUcWt00nP0XsDZBrClAcItKT4lNo+PtZ4xCvQBlSACUi/cyudimKqLmYBfY2hyVLilPAW+M4I85GHKyHFXsN3rbvd1qfTUdAR+Dsi4CvRYX2AG8zMvqQXSSSvwJsGmr3AsAKq5SQJ6UX/ZCU2AlXXD6OhWz62FIquaa2Bi4CuCLLKDL9Ak7W1daqe7swZqNj41DI5qC9+w7iUEmpnBCdOsXS/y+eoG8L9lMWsppy+2l9uiFz8CBkZ19GH9xgQ4bYzCGSIwLJmpWHglTFW1blDnlqyPALAEuMmbLJhpehqE8YKVPynNHkFERGr2RTlX+UrDF/ShGfEsgV5UUoLdxLzeMGw7qADzr+ItCPvoaVO8mgrSIwS3CYMtE2grQihSy5zk1bAn//YMUmlrk3EjgOJsArIHizePxSItpBf+CQEDKMVeNSM+54UIO3Z99foh6xjoCOgC8ROJWc1d7grd0Wpjxv/YR5qtpSDcUfuXdLrvv007V44g+/VyzbhPhEjBo1lo04dcghq3bAgHT87ne/Q05ODmbNmqXyRTKZrjfeeCMOHSrEmrVrUVR4CGFh4Yp9e9999ymA9HEyedeu/QiRUZG488672OgajqeffloBrfPmzWNuCsFFF12gmpg6d07BBys+xE5KLf95/lNk8C7DwIFZ6nrSNCXg7ZYtX+CCC7Ixc+ZP2RRVRwD4AQUez549W+VY2TcpKQmvvvoquvfopdQfllNaeeXKlWQDf4/eumyIYh5vk002VTTMtae11tLgrS/fbr2PjoCOwLkWAV9z1rk2bz0fHQEdgXMvAhq8Pfc+Uz0jHQEdgZNE4HSBtwPYgW1tFkjb6tmnCtDeAzNBW8UQktelGC3Fayk8NKgihHGsvCdFCSlESzGb7B5Sh6T4bHRas8gsu5jgsJ94PSnpZhGLDFDMJ8O/T9hVPLvIHFsDMQv44g4lhXApfxggrdHE3izFdeu86qcJ9pr+vFZ3t1Vg956rnKEVtDbB29aCvFdRwTte8v62g+KlqzcdAR0BHYFzPwK+FhXaA7y9aOQgeqa7yZD1KBBSGKvS5MOMw3zRgiSqLAwfOggxUQ7l/ycs18amRgKm/EmA1G4PU5lIUN8QmwCa4kHbwiL35ygpreS5KEMcHKQ+NP9AArKUd4wID1VAaCQ92tP6CvP2Evqo8zwm89WwCWim562oQQib1rIVsOSTTfDWv4ljoMdso5GbeGrlzytykfUs0gvjVpi7kj9V7mUxWxi48ntAQDNKDx1AyaF9zLIcmzB65Rwq69ahqjIfddXi59usGLYBHFyYw87if73KryIJHR5OCWWC1vWMg+Q7W4id4DYllRmnpIRIOBzi0yvAcjNuf3D5uf/F1TPUEdAR6JAROJWc1d7gbahdlIjkbi5+7YYHuqyV5Gc989fHH63Gv/61GHVUSpD1VRDVIGTt1Dm5My655GL069cX//d/z+Lzz3JUU5CsYRxUN6pz1Sh1oyautSTfxNIn9wc/uE4ln1dfeRnlZSXKu/38YcNpIVOuwNkAJqXf//4PBHr7kol7PYoIACcmJGPhwlewZs0aArtP0HKgmOpJkZRZ/iHzqR0LFixARUUFVR7C8dOf/gxjx47FX//6kpJuTkxMUApK5eVluOuuu3HzzTfTiiAUVYer8NeFf1Vg7i233Io77pjBXBvktb48tnSy5EPNvO2Qf7J60joCHToCvuasDh0kPXkdAR2BsyICGrw9Kz4mPUgdAR2B9ozA6QJvRTa5jVlrMlE5cOt63l633vNRZFY/dk4LF0iUh+m516xYrwYDSYBYKZRbYsuKUaTYQwK0Gt3mqqpg0WDlGB5rgKkGi1d5Hsk/ptSxIjQpmUeTgSX78zUpgRgFEP6U41UphMURiz0rY2XB35J7biGj19jkNWsIxkiNawowYI2ljadrdYN7x0uDt+35Ldfn0hHQETjTI+BrUaE9wNtfzbpZ3e+rCVQerq5F5WEnKiuq4CQoyWSCwVkD0bd3T1RTatJF1q0f2bb1VHkQiWIpNEtOkROIEkMI5SPLq6rx+YYtKKGMfktLoPK3bRF6LO/5Io0sHraJCZ0QFRHGPNCE5C49EBERy2NDlRqEjEV2F9Azgr7r3VOSEG4PMXKN1wencgUaCSa3sEheoIrynZMTlMdtYGAw8nbsJPM1GKnduyKIBXTVfsTc1WTIVnDc9D6kBLS7robqFLweC/KNzItC9A32q+d7u1Ff61ZKFUzDlIpuJJhMYDfI8HAXT99gsoXd9S4lnylF/gYBjAX+bWk0mLfBvCqvJwVy7Xl7pv/V6fHpCOgIfNsInErOOj3grSxijDWH0TBqWLLI/b+iopxe5iXqnm+sR6TxJxBRUVGIiYlRgOuuXbsU47WtuZS5ydzXWlaJrH98fIJ6vaiokPd5abAFwsnKdbGJx8PkIWstAW4j2Ojz5ZdbUFtXy1wZRB/dwQR7K7Bj53bjOB6YRPA4gAlo7969Kp8I8Nyvbz8yf5NxqLiYbOB1ChCWTVi/Y8aMoaJFnMqNwtjNy8vDpk2blNzzwAGZBvNYJc0j11jerFvNvP2233h9nI6AjsDZHAFfc9bZPEc9dh0BHYGOEQEN3naMz1nPUkdAR+CoYrA8lcWsWuSz4NoeRQVh3nr7uH4drLVK0haryOyQFqhUMVtZDmYxQbq9m1gIMI43QFESlCC2uKp+LqZ9sokMsllQVyCsCe+ql1ksD2QRI9TO4sGgLHyWswFuFqENNq4lcczn8sRk2yr2rshZqpPLT6MY0mxeWIBdeU8K2gIeq43Fa+ExKTBX1falcGKCyixKKMYwxyjzOhbzVuKlrmYC1Zp5q/9UdQR0BDpKBHwtKrQHePvC/PsJMpIhynt1PdmkDZTcr3PR87W2jn6vtbDbQsgoDYKLheyDhQe5X6ACam2UCQ4LsylZY7nPBwXaWJiux8Yvv8LBg8UER7kf7+8C7koBW8DYwBACvLxWFKX+w8PsinkroO2XufnMb1JAl4YeAT8FIG1EVwK3o0cOQRz92o2GJcs4QNQiBLptYpG8Be8vX03guRpDh2TBRqZtGAvl73+wmtewYVT2CAX+KpsAkTWW9CS5R8kwS54zU5bkfPW8EWFBTfRFzCczt5RsY8ox24LQ4JIifyPiyESurDys8rKM1WZngxVVMQQUCKFcZw0BcJlrpCNYgc8WQKCZtx3lr1fPU0eg40XgVHJWe6yzrIgfLCmkZLFDMW9FQUJZnJsApuQMeRhrFGkSMti4kgfUWotgp7WdeM125OdrSRML4GoBo2qlpFSQaFPT6GGDkPxuqD4Y3uuy5pLrynjMQQoIq7x5RVHJWGsFSOeQrL94uPjLi7e8XC8yMpLNSSGG3L9SppDrUBGD+9jo3yuNRcb1ZRxt4K0Cq9V6zPipmbcd729Vz1hHQEcA8DVn6VjpCOgI6Aic6RHQ4O2Z/gnp8ekI6Ai0ewROF/N2QBeCtyboeoTnrfBXFWBqFgy4wJZFttQZxCuvW/fOiOsUBUeEA+vXb2GXdrXyqpWChBS51YJcsFGLYGuczIiL+mH8Lh6DIg0m7KKoCBuyMtMwYsRQnr8H5j05H/k79rOIQY/DZhGP5CYSyiL1KDJj8twCgxUMzGu3SigLY9e4isCyAi6rYr3yzK3HxWMuQmqvVMWIevfd5SguqVAAsVUvl6EaxXiLmisotAH0egO6MoSvDhxo989bn1BHQEdAR+BMjICvRYX2AG8XzP8lZY2Dee8mQ5ZNPIZqgz/KKdtYXVOjisEul0sVhql7TNnHQ3CERxKs5b2eXupy07azWOx0uvHVV/koqaxivhMJ4RCEsIAcSKatsHQ9DW7VaRTOwnog7/vBQX6UIQ5nEToan32+yZAsVr7s/IU+s9Lgk0LwdtTIwYiPjZTEpPKLauyRVKEUJloIGDdh2fKPyaaqxLBhg2APDkAUC9vvLKf/IMHTUdnnI4z5VLzflRwz/xEesJUoBYC1GqIahfJLSWh7oAe1ZN46D1dz7lSJ4FglJ9psAfS2DSKw66SMZiS9b10qPQYxdpLn3GRaBQawoM5xRRC8FeatJDz5nDR4eyb+pekx6QjoCLRHBE4lZ7UveFuk/GYbKd0vayVjEWOsLWQdpjSDxB7AatqR9YZShrBA1bamUavRtrXhVjF5jSWLsb9qW20FQ40FkbEiMoBckfBXskm8eCOv28hdpKNWwFaRNJYcxtf5nvixG2dVmkZK+t9Yt0lOlrWWZZljXM9qZJKcKI1EJk5sjklOJOtE8bw1bHfUuc21lQXcWiBu58TY9vgK6HPoCOgI6AicNRHwNWedNRPSA9UR0BHosBHQ4G2H/ej1xHUEOm4EThd4myXgrVp8c0HPBbW/oKgKpDS7q7mQV5JeEnoWw3kDRhJB2xk/+T4yMnpRyjEAj897Ef/ZtJPFYjKc/G08FyUt/bno57ECpgZygS/He1hgVl3YcoEmMQBkIcC/Hg7KW44cPAgXjclC916JCLM5UFbZhP996nlsz9/NerUUIoKN0gELCVLMaA6QLnEpC7AAYBbK5cwBlMJsYWGiMYCSYPQcVIUEmQMLIiIHJnPw92vE3AfvRka/Higtq8Kjjy1A/p5Cxb4lRcmob9BzULrOOXqeQ7kmqvEK+Cvnb2Xf8uVtGrztuH+YeuY6Ah0sAr4WFdoDvH3xyfvoN2un9K9N5ScPGUulpeUEIt2oJWgrwK1cp67ORcA1RLmkC1Aqfq82yiQH0+f1wIFC7N9/kKygGlWEtoXaYSd4G6ik8Y2HSCZLHbmJ5/dXRfBmSlRGITYuHuvWrUcD84LsJ0BoE3OJyEB27ZqIsaOGIzY6TBWlLf90lSrkOX/WELxdvnINCg+VYNh5WXCQJRse5sCKj9YRZLZjzEXDqTRBFrDUz5kkm6WA7S9FdaOwLblGnY/XFvasv3j3BjbicEUeAVwBryWvepR1QWgY5Zs57ob6JuVHeJjgbiDRWzuZvdK8JFLKDe5GgtV+SjY5PIy5rYl2Bzyvlk3uYH/Eero6Ah0oAqeSs9oVvKW8cBhli1WzkVIekixhqhkJ49Rk2qr3FHDLNRK7YgPYYGT2warcYnmjizSyZeNi5B/jdBag25qDpeFVndtQjlCtr0qBiOspkdZvciF/+3bs3lOAw7WNyDxvJLp268EmKPFi5xhkfUgf+eqKMlRVHWbTbjTzYyfm5WADE5bxeYG2qhFYqT8YwK13Y7D1XivobGHKMnSTdevNwO1MGwO96QjoCOgIdKQI+JqzOlJM9Fx1BHQEzs4IaPD27Pzc9Kh1BHQETiECpwu8HdA5yaSnCrPJkLgyis8GDVWW+crTlgCsIdvoj0T6GM2690ayZLujifs/Pu9lrPlkCwvpHvg1cdEeUEdGUzAaGgX6pA8fGU0eFiuIwarFvMKHCd5yVzT6u9EtqRNm3DIVA7LS0MBrLH9vDZZ/8BH2s+je1GxIMgfRm1AqE1KAkAK+FBNEWjJAsYZFUpKjZ5d3oKrAS2e5/JBSvgCwhg+gSG/624IRzGLEvD/MQu+eCSg+VIk5v3+J4O0hVRDxY1Hen8f5EfgNCqYHIefQ3MzYCAAt8VAFEqO73Hps1+DtKXyz9aE6AjoCZ1MEfC0qtAd4+/yTswhEhvHeHsT7PoFZSgI7ybh1Erj0kCkkgKabcsgi0VheXo5oegI28R5e4yK4W1uPwsIyVDudCgS12W1KYjksLBSh3F+JNjCHCKPVj0Vwl6uOzUlsB2KTT6Onnh6DkYhPTMAnnxK8Zc4J4L1fMZVUPiF42yUBoy48D3GxEao43apgIc1JotzAvFTnasEHq9Zh7/79GHH+EESEBhGsDcPKNZ+TgRWM0RdRNpk/VX4ymbccCvOMNCFZhXijoUhwXPkZ4teAyvJtqCJIXVPrIZBdRwnkSLJtQzlXAWxtjA9BbR4vbOEQXjMoyCjai2wyMyoL76GIjgxlQd4Ab2c8/MHZ9BXUY9UR0BHQEfA5AqeSs9oXvC1h/gkzwFu1GesJ2eS/jR4PysrKlPxwbGwsmuhTvmf3bjYjhaNz1y5KQUF+/+qrr+hjW4TMzEzs2LED2dnZSqFCncdCec0ryHPDGkBkmeVNcw3TWI8gNv7kfbkJu7Z+gY3rN6CFfuzR8d0w+ce3Ijw6mgmHPumU3ffUHsZGetqueP897NtfiJYgO4ZfMApXXnU1kuh5G0A7AEshwpBKNmSZJV+aZN9WANd6r9XsxnKz8ZJL9mbhavDW56+53lFHQEfgHImArznrHJmunoaOgI7AORwBDd6ewx+unpqOgI7AsSNw2sDbrkmmVy1lsoTFytKu8I4CSQXqFBuGcZeMoNzjELKdqgiofoivcveQfWTHL+67DYMHd2XhuwUL/7YM/166Qsk2zrznHr5WiwMHy/Cvf3/EArUfxo09H8mJicgji3bjho247NKL6blH37+VH8MeEYbvT7wUvbsmIH9nAV7/x3LszDuI0aOHoHefHpRi9sc/lyzBdROvRgMLGUXF5fj73/8ND2WUO0WHYnT2IAzOylBeh5u3fEE2VjXS+/RFfFQcHFERam51LOSv3/gF3nn/Q9QRALAH+eNPjxG87RGPijIn5jz6IrbvKuC8m5AUH4Mhg/sjK2sA4uM7oaCgEP96azl27CrkNQ2PXCWIaRVc+HMbC/N60xHQEdAR6AgR8LWo0B7g7YI//xJBBFyJrqKqug5VZM96KP97uPqwQjKFjVtbS+YQi86VlRVklQYqMLaEQG5VVQ3cLmngISs11EavWbvylxU/W7l9B7MhyF3vVu8HyO8NLnrIko0k/ucENIODg9CT0vqffPoZ6j1sIFISkMotXckUJyfGE7wdioROkUp62WILNZIppdi8BE7rmW9Wfbxe5b4RIwYjNtKOiPAofLjmMzKF/QneDmeOpFqF8hdkkxDPa3jr+rOQT1aUtFSZzCUxBmDrEkLJnK2tzIOzWgBskFkbrJjHwryV/V11lJKua2TzEaWRxQ+Y8smBLK43uOsVO1kkMm32AMaCKDEblqQ5asbDKzrCV1fPUUdAR6ADRuBUctbpBm+tj8PyeP3oo49QUlKifGPFk9xOBYnCwkIMHjqE9i4lbMShDH59Pbp164bc3Fzs3LkTd999t8oZyqfWNIux1IFUHhbmLfNiK67LHBBE5u3mT9biw2XvoPxQMYqLSxCX0Bm9Mgfj+ltugx9zRwvB28baKnz12RpsWLuGvvJF2FdYgv2lh+HiGmzYiAtw1913oUfP7syX4t3OHCXArfLBNf1uOUHLhsYCeA32rQC85uxNSxp55i2bLCB3l8S4DviN1VPWEdAR6MgR8DVndeQY6bnrCOgInB0R0ODt2fE56VHqCOgItGMEThd4m85ubtXzzcW2yBwHUlaLNWX07JGI635wGTu601kY5yKbcsTlVbV4f8U6rFr1Gab+eCJGjuhLnyQ/LHhpKV9fiRuuvwoTrhpPqcpAfLn1IB6c+xQy0rvioV9NJ9u2CTt3HMCB/UUEZs/nNZuwdt0WfJm3m/6zw9CjSyds3LQbf1nwFgsX5fjL/NlI7JyAiqo6zPzp/+C5Z/6XgHIA8vL242e/+C1B3WBkDUzBz+65EfEx0ZRX3o916zcjg+zdzIxUBFP2WHV9C1OWADBr27j/gT8gf28JvQ4D8MfHfoaeKZ1QWVGLuY8+j1379hO0Tcf1101AclKkYvXK1sjiyYcffo4lb69GQaH4JQobWWSc27ynthYUtOMnrU+lI6AjoCNw5kbA16JCe4C3C5/+lfKlddU3oKzCSdatm0BpEH8SvGXxt47AbR2lgEXKuKqqkg1EdiXz76wV4NbDfQyvPnsombb8NdIRxp9UVOD+DTynAK1SdG4g44kwJpmrNUpmX3KHAMH9+vXF2k/W8TRsbmJhXBXYCRg3sxjeJYng7QX0vI2LUvuK/64ArpZEpLBn68ng/fSzLdjyZT7z5WAkxDkQ5YjF2pyNzJ31GD3qAkSE2VQObmZzUDPBVLEuMArxhuy/VfgW5i2FjxHGeNSWblXy0R6+H8sif0l5FYv6PIbjEhZuXW0D/XZryTS2cVxiYdCowIB6ztkj7C2HTXnM+zWTectYzHh4+Zn7hdMj0xHQEdAROIUInErOOp3grZ94xpqNoAJaipLER6tXsxmnTjFsq8nA7RQTS1UFB3aSgSvqEcLMvfDCC5GcnMyGpUosWrQIM2bMOEoq2bB3kU01Bgnrlv/UE7QVIJeJD7WHivC3555FccE+nqeKedSDxKRkSjvYcdWk65FJsNiP66htmzdg5eJFaKw3FJXK2BRVQPD2ABt6q5gvE5OScO+9MzF27FjYw8VCgE1OImthMXAlUysmrpHXvJm3Csw1PXottq0as+RZ1VjEPKvB21P45utDdQR0BM7GCPias87Guekx6wjoCHSsCGjwtmN93nq2OgI6AuZiVgIhC3y1yOeitj2KCgO69qCaIovcIo1MxpH4xibHR+H6SeNx+WUXEDAl+4e+eA0e+si2BGFvQQVeeeUfGDV6EMaOGaJ8ZF94/h+UF27EzTd/nz5+DiVZOXfus9i4dS+GDuqG382+k1KUHLMnQDFpuSznHBqwdfs+LHt/HX0Dh+H8If1YCGjCbx97GlExYbjj5utYsOiEPz/zV3yS8wme/78nEBluQ97OIsz+7VP0123CpeOG4Cc3X8NiewBWfLAeby1diZGjRuC84emIJis3lB3rIUF+BHL9wRo6Xn3jHSxeukr57z7xh58hleBtVZWb53sGLha0p91yPQam96A3YA0aG5pY+BYZMg+KS+vwwoKlyNmw3WApSzGCjwCiAfJZaPBW/4nqCOgIdJQI+FpUaA/w9sWnfk0wE2y+cVEimHLBLBz7B/rz/u9i/ZmSye4Gvu5Wfq41BGwDCKIqJqvI6/MeLvL5cp9WgChv2nZKFEu9WI4T0DIgQIT9oaSYG1nUlnM28yGFbzkuLa03Pvt8PcIjopjjCIjWuFiYFt/bRiTTi+8igreJCbEqD7jdbiWtLBLOsolXe427Fp+t34rNX2zHyJHC0g1DVHg0Nmz5igCrk41LFxBQDhWrWsNLV/KLsJZMSpIwj4TFq+wMpBZPv9sgjs1dtZ2xqIab78cQlHW6GhRj149NUoGcUxNBadk/mCwtF1laSj7ZFkJGbj3B3HpEUDI5mH6GAQqQ9qPn7fsd5eur56kjoCPQwSJwKjmrPdZZVriLSsuoAhF6hGyyvKeAS/6U+/3HZN7up5pPly5d1LrKxuaifv364f0PVrDxdbSyBzh06BBSU1NVw9AHH3yAn/zkJ0qhQRZyFkAqOUBwYVkrSn4Rn9sGSiCLzYwfFSfeJej70XvvoZ62Ak6qWcTRIkC2iionql31OH/ECOX7vmdnHkoOFKimVcmvHuaLw3VulFZWq7zcyPMHsUnosssuxw033oDUXn1Uw1UAc480z1rzk3FZD4N1awC50mzlvanxSv7U4G0H+yvV09UR0BGwIuBrztIR0yLdfjcAACAASURBVBHQEdARONMjoMHbM/0T0uPTEdARaPcInC7m7cAuqfSPrUczwVWRTA5k13SPrvG4+84pGJTZGy0sQIssV/6Ofcrn6LPPc7H1i3wyb6/BJWMHU7IxiMzUz3Aeu7Sjo+wsmPtj+ao1eHL+KyyGhxC87YHH5t5DAFXYP8EoKqnG2k8/V/5M+w+U4N0VazD9likYN/o82KM6YzMB3T5pvXgusl9DIrF330Hs2pGPAf16whEagCIWNf40bz4qyivw0/+ZitQecfT/q8Hif32ExW9/SF9EFico+RyXEIc+vXrgmu+NRVpqIiUv/bF1WwHB4Wcpq9mM/533K3RNjEJFRR0emv1nhIaH4t7/uYUsKH9sy8/Hhs+/xPBhg9C7VxL9Dv3xlxeXYvnqjSxUKAMp9bD8b3O1bHK7f9/1CXUEdATOzAj4WlRoD/D2Jzd9DwmJsYZUJAFXUFq4SiSTWQgWALaBRWcnfVz9ifB6WOyV4reD93KRSa4nI1cYTCEsLCsQlCBwOJlBSlqSBWMBaqnxqNioLgKv9WTfijSxFLqlOUf2k1z0+ecbEBUbgzCyngoLi5VChcytZ/cU/PC6ieifMUBdP4ispNhOiergw5VlBJQb2BxUgdWrP8aiNxfTnzAN8Z0ciIuOx/rNX5BVVYmLR2WzQB7BBiRhGoktrZjlGkwlKV6rhirOVX53kWVcWX0IDjYVRQRVoIYF9MP06bWxoF7r5qCZw20hdLSVeXBu/syDwt5ysRDfTMaV3U5PXEotu1lwT0yKpfeuwSYmwVeDt2fmn5oelY6AjkA7ROBUctbpAG/Vvd30n1VSw+L3arJNndUERZm3xBtXjM4FwJX8x1Sl9rGxKbWiokJFRfYRz9uMDFrHsPnIkiUWKXxrfSKNSM1yHt7omwnc2qk8FMj7/h4eJx67iQSJ5bw78vJUg1PhwUJ8+uk65HySw9xRq/Jei4Cw0ljEsYoakYtjchM4bhHfea6J/JmDRBGjd5803H7H7cjMymLzbYR6TU6qrAnYDCUPQzLZYuB+Hbw9WjZZe962wx+APoWOgI7AWRUBX3PWWTUpPVgdAR2BDhkBDd52yI9dT1pHoGNH4LSBt527c0HPRThZOC3NQQigPHI05RSvuHwYpky+guzVYDJ3PPj4k/9gyb+Xo2B/JfyaAjHjjh+SNSTgLeitF8ZjmxTTaf3G3fjDn55ESRW7sdl9nZVO5u2D97BQTLYTO8Fz1m/DgoVLEBIcSg/ZZnSiTNesX9B/tk8ffsDs6K52kjkVyg5vfxw+XItSykEKQ0qkKSPpjytd3uJ7uCsvF52jWQBoqcWWL/Lw6uvvEHQ9wDpBgCpgRzjsSKB/7cQJl2BIVi8lKbnnQBUeeuRpso9ceGb+A0iKi0ApweTZc59B9x5dMX3aJBYo3MjZ+CWWLFmJS8degEsuHqSK6gsWLsOylZ+zwC9MZJGyNNhR8rlo8LZj/23q2esIdKQI+FpUaA/wdtI1F7GBpifzh/i6EoRkBdtZW0tvc7cqGktVuJb3c5GbFN9XAWkjHeFkn5KkysJxcLCd8sj1ihUrvrS2sFAWpEWSMtQoaLM5SY5zUTLSQ4UJKUxLDhGvQdk/tVd3fL5+A5mq0ejaJRm7du8lGzcDV145gWBspgKKhd2qGLOKTSSwr3iiGz5/UhSvIVtXxlhSXIjNG9fCTcbt+s1bUUsQeszokZTFjFbMYNmk6N4oBXHmSg9zjXgbOp21qpgvjOBQRyA6x8cipOUA/Q/LKINJL15eSCwNIiPDEUsgOISNUXI8a/SKxethTGQsMiZhIotUdADlMIO5g4C3EgPNvO1If8F6rjoCHSsCp5Kz2hO8PVRWzjWT3VRQknVEGzNV8mU9AdGcdetoD5OHoUOH8p5P6WABSpm/opgn8thYOmbMGKxfvx7p6elKTnn58uUYP3489uzZpZp8oqNjVDNRfHy8ei7y+zY2FjloGWCj+kIz84uzip61zKMC3nr4XBqfJJeKakQ9lRkkD0nS2LJ5M9545VXK/n9BpYgaJevfzDETJhZcmRCsnN9ogpJ8a+faLYTg8qWXXoprrrmGjOF02AkwC/AsYLLYCyg7G7V+ki4l+R4azNtWENtUl7JA3GTmO73pCOgI6Ah0pAj4mrM6Ukz0XHUEdATOzgho8Pbs/Nz0qHUEdAROIQLHKoTLwlz8j7p16/atzzywcwpaArgU5zq6meCtH6WRg8jYSe0Ri8nXjcPIYf0RSNku1s0JXn5CaeLVqCqtoUzX93HZxeez81v8jSgfzAV4zWEP7vvFY9i2ez/luYK5UG9BVv8emPMrAW9ZdGcX97/e+QivLVpOsHYgfnD9D5E+MAOdYqMQFUkvQvGnVet4o1N7/8EiFi3Eowlk4oZxv0gW6VtYCHerokZkpAN1NeV4Z8k/8cyfn2NRIQhdOiehb+8u6N+vO3p0S0GcFLODPByjH/YfcuGXDz7FCnkznn3mN4iODEJJkRO/+/3zyBjQl1LRl/K89fhg7WYsfWc1Jlx+EQHqARyTPxa8/B6WfUDwVvwDWVyQAoRVcNCyyd/666cP1BHQETjLIuBrUaE9ctbECdnoR/Yre3lYxCbwSCZqDYHQw85qMldrVTE4mA1GFtApIKmdTNsIShELK6mmpo5s02q1n/jhSgFZlJJDQoJUQbyWkssCXoqighTOpYgdwMK3gLfCVk3P6M9C+QY2GvlhFH0Gx4+fwEafnmYhOkCBt9KkpLxpTfDWmrd8rALe1tbWUdLZRTawXQGmRQcO4PU3X2ORfg0biwayySiO5zP8DhvJ1hVZ40bKQHtYWJeCuIxbWLP+foFo9GMR3+YPu98BQxKTRXCmWZbQmYf5X6Kx6ttUXlKhGqDCQsNQVUmvQgLRUmOvZyOWFMnDwkLgiAhhvqfnLV+//cH3zrJvoR6ujoCOgI6AbxH4LnPWiUZkgLfSOCSgp6xyLBMWk3lLoPb9999X4Ozw4cPJhs3HhdnZbOBxUoY4EJu3bMGQIUOQk5ODqVOnKvlk2X/ChAn0rS3H1i+/xOAhlOdPSFB+5+LvHhUZwZxoSPm3sMmoroYyyfTSbRFgmONoMlm/omJhNCLRcoDjkNdl7SWNSZv+8x+8+MLz2LSJXu0KsjXGLVLK4qkreVU2keyXY4Rh25dSz3fcMQPDR15A2wEHG5S+zrwVSwADwG3bLFsgBQpz0+Ctb99xvZeOgI7AuRMBX3PWuTNjPRMdAR2BczUCGrw9Vz9ZPS8dAR2B40agPQrhxzp5RtcU6aE2mDnN0hEtxW1/2EID0b9vN9xy/ZVKOli8i8qq6vDPf63GqlXrcdPUazCOnrfhYSLnRQYTW6tdtS146a9/x1vvrILLw6Iy/WYz+/ckePs/7PxuIXhajFcWvY2+gy7GqIsvNZb//E8EO8KjoyPIkpICtLBZ/SjJ5cEBgrfSEO7PnULpVZhIKWSJg/g8yWtBwUGqaF9RUY1/vv46dnz5Ga77wWVIToxQDCy3q0kV8kPtlAkL9kNFdRN+9svH0OJpxpN//BmL1y0oPlSPxx97CVmD03DthItUgfyDNZuxilKX4y+hF+95fVn4jsBf//Ye3lu5kRLKUlCQTnNDNlk2Dd7qP1wdAR2BjhIBX4sK7ZGzrrjsPAxI74tg3mo9vG8HULq/qLiMAG4dlR48VEJoMFm0hl/gYWcNi9YhiI2OUoVkyRXCWpW8JgBuY6OHzCBh5JIBxMKxsGLrybp1uYR95IGbEsqSl+TO7q534fzhw1goX49bps3AuEsuVQVouY5sAogq5i3zkNF11OZVa7CJCKeyOC4AcQ0BXGE9BSugl3PhOd5+ezE+/OBdNiaFK7ZsCEHoYGEHy++cQwCBW8mHNTW1SvrYw9xT3+REz6ROSAivVONvNsFbYSSLlyEhAIICvC73NTwFpVeJPriCfvNcnnqRU2bxnd6HAYFydmYzAtcavO0of716njoCHS8C32XOOlF0i2n3YrOFGpL4Jjiq0EuljNCspPZXrfoQ/yFYOnLkSBQVHkKf3r0JtjoRQisAYbV+9tlnlNqPwahRo7Bx4wYEMU8Ul5Qopq5ILu/dtxcXXngRkrheclA2v1UJgr81eeop6V8BDxuXVPOPKC+IrDKvLYoMss6T/CA5TtZWarXD90xyLN544w3MmzfvCMDVyCJtmzQHydpIclhSUhJ+/ONbcDVZuBG0wvFXHvPG+8qbV+VMcyFonsJgC0seMx5dEuM63hdWz1hHQEegQ0fA15zVoYOkJ68joCNwVkRAg7dnxcekB6kjoCPQnhFoj0L4scaT2aMH2aaUAlYALoFbLqiFBdu9exIX143IzOiF8ZdfqDxoWxCErbkH8Nprb2HsJUPp1zeMzB479h4oQBzZQ8JYKhcP2YefxFd5B6QNG0MH9sDsX98tZWPk5hfQpKk7uvborVBbteTnf+wsagv71saiuoCyAt6WlFVQNpkyXVKU5m7BrN536Zxoyj8qZ0LFIBJGU1lZlZJTrqsuR3B9AQvhQEFBMb0KN6FH9244f9hAhIXbUV7twb2zfkdrwGb85ZkH2AHfTH8nF2Y//BRGZg/C1VddoGTBvty2F7m52zj3nuicLJKWEVj4yjJ8SEauML+IVbfKJssUNHjbnt90fS4dAR2BMzkCvhYV2iNnXXrJeWSnphPQDFAFbHdDMxtoKBNcWcXmnQACr27FLmoisCvs2Vr64Pr5tyAmikwf5odggq0CyIq/rRSqA8h8FaasgKVSPBa/XPGBlZzT4HGrY0ReMpDAqDBgMwZmYkT2JfS+7a/u+SJHKfOSRyDPLfLLIQLempsqRKvsZEgn878Ej91K+lh8CwU0NnwDm9T1C/btxpJ/voIAvhbCxCU5uIFFc5GorKc0tBTOQ6h8EcTxeprrOdcWJAeHo6HoS9oXsLjtTxBaKux+wroVAMDwN/TjfCQfywj8CdLKe+JtywP4L5ua4kIRkxQlUK8CEmY8vPxM/srpsekI6AjoCHzrCHyXOetEgyypqOR93t4G3lp5g+1CBoDaABmri77koZQgFvBS8kETZScc4Q6VQ6QZ6TCZs3FxcSguLkavXr3w0UcfUaK4HyIiIhQI3D2lK5tW6VWjNkOWWF53kXVbRxavWvMxVzQyV4jCg+QAAW6DmWdkxSXS/S43FSAEQDXkkFo3AZZnzZrFpqKar03VAm7l3MK+FeWIzp27YMaMGbic0s5hlHn2Y15SChjSXKSYt20WNFZutSSTZVwavP3WX3t9oI6AjsBZGgFfc9ZZOj09bB0BHYEOFAEN3nagD1tPVUdAR8BcfpsLaKsbWRa17SGbPIjgZhMX9aLgJQvpEBa2h2Sm4Uc3XMOCczm99CooQdwTKV26sJDgj8JCJ15e+A+MvCADo0cNJZMoDH99+TUMzMxARkYqC8TN9MfNxdPPvI7KGjcGZ3XFQ/ffYSzSw9NQ10C2kFLDavM5ElZQfFwMgWCbWsjLVPfvL6SMpVSbhTEkhXKga9ckFqRNmS2zSF3Fwrswb6U6HR3tgD2oCUX5n1CS8j/Yvn0nBmUNIHibiVDKRJZVGuCtsICfeYrgLdnFRYV1+MUvH8VFo86nTPTFvJT4E9IjkY9ISm8KqL1rbxleef19bNq6E1TYpDKl0WkuxQkpVnzJYsvp3ZzYtWYFcoh9Jw8djTFpMaf3csc9eyHWvboKRenjMTHrvzUGa3BO5L37NjY4hmNSaiUWrypE+oRxCNqwGHmOcRg/NJ6tBifazOPd6Rg/MQv/7dn8lz5QfVkdgW8cAV+LCu0B3o7KHoCR5w9lg08galh0PlTMnFRZi2B7uOnbGqgK3W4yU0NCKJMs/rctjYhhLggTb0EWvgUQFQBXvAEETBXFBpFFFnaRsFqlGC5F5p7du1JlIpVNPfT9q3fDZg/D2MuuIZgbpQrZloyjnE+afALI5LXAWwuztThIKrspkBfq2GoyggPIOhK2rpgCKO8/FrCFgVtWUoyXX3oGJaXFqkgfyAJ6dHQkIij7bBS2xdKAjFkCzyK7HN0UhNLtqxHKXN3MQrhfk/gPElQ2/XaV7YCAy8JwYqdRi7+HD5G45IlIGvb4NSIsMRxRCdEKMJD/j7hz9opv/D3QB+gI6AjoCJwNEfguc9aJ4lHKpiMBSJWnrNraWKuGjLLIEBsSylYjkEgst1BVwbiDG0Cn3LNls3KS5DKRL5b7flynGNWcdOTGc1J14nBFORrcLkMpgnlM2LUe5YFOKX67TY1NKVowX7rZvFTP9xtVF9KRAG4+vXcFkBU556M3S5FIxil5TnJr7959MOPOOzF67Fgl5ywKFq3etyaAa6RMaT4yYqPAZc7ruwNvPajYvAzLcp1wpI3BuKHJsODvs+E7/rUxOvPw7tsb4Bg+CRemnng11B7zcxXmIY92DY2OLAxNPasj1x7h0OfQETilCPias07pIvpgHQEdAR2B7yACGrz9DoKsL6EjoCNwZkWgPQrhx5rR4O4plF5kTddcm4eT/Tr2omGY9uPvs/ObxWFxOCKrh25FXMg3I+fzryj3uBLXTLwUF104gIWEEDzyuz8rRtJPbruePrQhZDI14qWFS7CC8sqZA7vg/l/8BAndh7FuHMrie5nJSDJGI6ULAWQTEjqxEG4s+ISpJPs1qgKHKjlzH6BLl0R2nstzoyjeQHC3rKJKeeDKmaIiwxXjyuUsxbYNLEazeBATFcHiO5lLASHYW1CJ3zz8J0pqhuKJx36pmL6FRbX42c9nI2tQf9wxfRL8W0Si0smCQwhCbeEs+jdh2fIcvL10LQ4UV6p4CO4sDC2rSPFlAVHV07a5sOGFh/BmftsFUq59AHeNcJz4iiWr8PgTy1AaNx4/nzUG8WrvEqx6/Akss1+LB+4agZOc4Rjn34qF972MXUOmY87k1FOaccmqx/HEMieGTJ+DcQXz8PtlbmTPvB8Tkn09rfdcsrBv4aN4OY/IhCMTt87MwoaHXsSWPlPwyLSs44C45vHOIZg+ZzJObTa+jlnvpyNw9kfA16JCe+Sssdn9mWeyea938eFBFX1uDxSV0YPdw4afWIK00SilZOThqipEx8RSophALhm0YaEhSCAzKYSFY/G8lVwSRAYrCanqubCaGnm+Ovqwp3bvjj59+jDHCFvIj96BVcwV+3HLbTPRuUt3JTsskpJSSFYMJQFvhcUrzNswu2LMSj4wiu1WVjML0UxUbhO8NaSbBbwVyWXKR5qgrBTk9+zOx5uvL6DVAOUm7VSgYE4M9CNYy2K6EUcW7Om93tDkRhKZwZF+hczIHAsbn/zIOJZSvtKjsAYhzCc+l7wpUhE8FZlO9L31ELylly/Foo3ky3TWyAL93XNXts8XUxWMK5B1wwgceSuXxp/NiJlwBdK+eeJpn7Hps+gI6Ah0yAh8lznrRAEuqzqs2LMW+Go0pxqb4fVKaXzmC8kJAnKKJY00kMp/ZRPA02KnWkCnkhnmo4EM2sT4TmTcsgnWsKtt29ikU++ug7OyknnPsAaQ9wW4NXzgRUUiTAHHjTyPmwoWYkng5u8eE2j29nKXEwsD9/bbb1dgsvcmzyU3Kh9483fxbR8+YgRmzrwX6enpar0oD2H7clKt57DmZM3xu2Te7nv7UTy9trJ1KjYf1zlbF96Hl3O9IhAYjT5X3YppI4xV139tM9eAdq4Xp7hf+BZrrG8wctdmLHz0NRSm34q7Jqcdf21prUuPOrWvsf4GI9K76gic1RHwNWed1ZPUg9cR0BHoEBHQ4G2H+Jj1JHUEdASOWHufJubtkB4sTku3s6zkuYgWb8HePTvje5RKHpzZlwVyygZzmS/egNt37cHSdz9G7rb9uPW2Kcge0Zcd1DbKJM/D7l378eObJmHsWIK0ZA9t37kff3j8efTsEY/HnnwSEZ26sEu7DqWlFa1N3EZJmpflNZPoaxTGQrh0n3/wwSq88+4yMmrF1y8Q3bql4PLLLyWLdiAL5fQBFN1i/isM2ZKSchPkpSIzJZyFcRXMfcoO5qOiaJuSZBYfQb+WQGzatANPPbMQPXom49f336O6zfcVlOM3Dz5C2edY3ELAuk/PBHadV3POQYxJELbn78W/3lqN3K8KWcgQaUo+xANKxm4WLbYe2H/6vqzOdZg/dwmOgIdTfABfvRbJfabMxrQsAcbPTPB2cnwh8na5EJeV+g0YsEfPpQK7NhegMT4NacmBqNiVi1K7/H68DnAN3p6+L60+87kcAV+LCu0B3n7vksG44IKRSkbYXV+POvrTllJpYV/BQSUlHBUZxWJ4AKpYlI6JiVbsozoyi4R5JMBquD2UhWj6+zHTiPykSEQ2iE8u5RslEfFQZA7IUF60zWTsCkBceLAQ540chyHnjVTsJKNJRxQjDA8+ue/L3ARgDWXOsZHJW1CwDytXrkRR0SH10SclJeLiiy9BNwLDwmI6XO00bAmYcyygVwrcwkBSahI8/382fIo1H7+vwFaRePZXxW/j2gIei48t3XnRNT4GsaEVKldyLwSwuN5E7eQWta9ka8lRolYhzFuDrcVf1e8im9xIMLqhUQAC7ifHsvDfLuCtxwVnwQrMf64E4x6YjLQj/gjysGjuCsRPvwvjUkQh41z+C9Fz0xHQETiTIvBd5qwTzbuccseW9L6xn3Hvl01kjesJrB7Yd4As2WYyaBPU2siPN295SCOP+NHKJsxci2lr+NM2IDoygmpBzGveWKoF4vLctc5q1PL6wsCV/LV7zx68//5y2s6UIZh+692pwjRm9Bh0pcyx5KwGnreeeafB9Oc9GryVcbR64HpNWnnZegG6lspEVFQ0vv/9H+C2225DbGwnzonrMqO7qNWGxls22WIYJ3Ntdvq3XVj04HPYKH3A1mbzrbHTAG+TMH7mNAx1OLF10bNYkm//hs2op2GGXuDtXRlUGvrGayzfx1SxeTGW7U7BuIlDzUbh4xxrjsmZeRNmTejWtlOgDQ79PwW+B1zvec5HwNecdc4HQk9QR0BH4KyPgAZvz/qPUE9AR0BH4JtGoD0K4ce65pDuPVQx1yhICy7ZrPwFExIiMWRwOoYOGoBo+ijt23cQH6/7FF/l7+fCPhCDh/YnYymegGsE3vr3SuU725XM2PGXjSH7qRqV9PhbuSoH5503GL/+7e+VPKMUBIQZdZQCFwvgISxUREv5Av/4x2J8+OHHLGKQIqReMWoRQWQqTZ58HUaOHN7aed7Q0MiiuPgVGnJjUgwXANdmD1bevR+//w+UlxahRaS/yNLdvfsgPvrkc6T2TMGYUQQEKLd54CBBvDXrVFF9QHpvjBiWwfn7EyxowCFKQH25bTtZUSUEAMhaUlJjbfJkMj6JW+5B+vuers2zAS/8+k14EW+BPpPIKB16Yllg7w7n6GzMvH8CmVBfB289FbuQszaH4HAKhmcPR2pMEJz7NmNXZTRSs7qxg9qDkrxcFNpSkdVt39eYt87CzdiQk4vK6EyMzs4AD/dp82beTnTkIbfQZlzPuQ+bd7kRHx+IXRtyUEombdt5KWu2awu2bMmDMyUdjateQ46wiKenojC3EIGOQBRsyUd09jhEF+6COzkdafEyICcK8zjODYTA07IxJpPXCbLA23RcNTEFpZRKSxkzBkOTNS3Mpw9Q79RhI+BrUaE9ctaN141VXn6lpaVwUuI4hGCskzlk9+4CSiTXKwlkYd8SWiVTKRj2kBAcZpFa5IhjY6JYEAxV92h5ToIq808NmUVUkiBYK5hpIgvD3VO60OPWAEwJySIxqRvGXXEd961TxymQ1ARtlWylAlsNkmsQG4NymBfXr19vMo2MpKXyFt8fPmIkRvAheU9eEJ9c8dz1ZzFecpS1qdTC/V/923PYs2enellgV7EhMCQxDUaUv82DHskJ6OSooxwz/eLDYxFCOeZmjr+SnsChlHoWmU0BbgPpdStAsY0xEdtbI++Sr9vkQXVVCTFinoCAtex/yrLJns3MU68dmaeO9xdiozrCAzcgzcdc0WH/0PTEdQR0BNolAt9lzjrRgMuqjIZUa+3Qtq9I3xuNNGVUHSrmuqSFcki1dbWKeZuYnIQk2sYEevmrG0xdKkIwL8j6pXMimZ7Wgqk1sVgM3GbUUHGilsxfDy0BVq1ahU+Yt+T4YKpT2NnoJMBwE3PNsKHncZ11gcqFDarRhzlCKScbXu9Hb3fccYdi4R6LgatYvaa9jPye1icN99zzPxh78cXKHkAxb6XByAvstfxu5Toyvs5UZTr92z68PedprPW28Q3Pxp0PToAXxHjMYRjgbQqufeAuKEGkrQtxH6m4rQpJzkJs5loml2uq9OFDkSVrDHOd4yDYm5vjRPq1XM/kF8IWH4/KPO7r5Bp1zFC0Lkd4jrzNG7Ch1NF2Dk8J8o5Y90xEVjSbWLdwjZTH9Ux6I1a9lgNh3k5PLfRxjUU2NteEW3iOPGfckWtCdzzS0gwpabVGdMYjNSOZa7ZjjO14H5gF3h7NarbWfWlpUP226rkT8akZjIHXui9uOLKHs8lX/7/D6f+T0Ff4r0bA15z1Xx2kvriOgI6AjoAPEdDgrQ9B0rvoCOgInFsRaI9C+LEiMrBLivLFUxtlGZtFQ1lYOoEtCKHPYHJSHKIcESgvq0RxWTEX8rKIF8+ienruBbN4bkc1CwwN7OYO5EI8kj59yieJq33xGZz9+0eRkTnQAIYVw9da/Eu3NQFXHhMTQ3+/iDCsWbMGS5a8xS5yYPz4K5DaqxeL5x58svYTfPrpJ0oO7Ec/ugmdOycrGTEhwKqCu3lOKQAIG0oKGfJ73rZt+OPv5nAnXpsFexe72p2UyYwIDUMYC/0uMrJEFqyBY23hvEMoWRkdQRlMypo1NDSjmoX+Osp1tpC1698iHlLSsS7F7raiu4TttIK3PH/JqnmUGC4yPz52eP/8Xow5mSKXtUhOSoK9qAhxin3rPEI22Zb3Kua+mAtHn3TEU+4yl5cYC6yitQAAIABJREFUfucc9FntXYzwBnwdWOwlm2yMqxJJ6akI2peLgpo+mDJ7GhTJ9ySbN3g7pkAklO1G8WOfUfigQTKLD/Fw5u5GZdJ4/PLeMQhaNx9zlxQgumcm4py5yC/ll1FYyJPceFYkounyaAu3IeWK8Qh68++mvHMyNr8wF6/tppQZz+cmI7egcTjunJON3SIhXUoJ07g+SAss4PzdyLz1MdxwJGXsZFPR7+sIdKgI+FpUaI+cNf3HE+Ago6ikuFSBqYm8nwXz3r13334UHqpAtQC6fJ7M1/0oBxwZ4SDIW6MYTHGdYhHEfGCz2ajO0MS8RAlIsneVzD7zTiPZSn1Se6Bv754sWrtVHmhmDrxozJXo0rUH5fOZH5jDJJdY4K180PLceAA7d+7A++8tI9M3COPGjcOgQYNUtXzTpk1Y8cEKdd3x47+HrilSAhZAVXxr6UYrx3NsqiBueh3K+zvyt+HZ//sTAV7mG85HZDRlfyl8h1BGMyzCH90SY2H3r+Lc6X+b0IN50U5VCxdZvyUqvwrTSXwPO8VGCWeXY6fHLWUr611kUzFfuusPo6byIFU2KJ3cUq/GcMdDZPyeynYcOcRjnzKOOWzWcXOYp2Qzlr5JP3OMw/1e8v4l657Fs0t2Q9XXA3vi2vtvN4rlMOT8vZUrVV7gsYF5izF/IZuAmCoQGI7sWx/EhGNo5Lu892MeiRs9HbOuMMr2R74XzhwxiznCULJY9yxZVruNin9g0lWYee+FBvPILOB7z98nu4NT+Qz0sToCOgLHjMB3mbNO9BGUH64y1RRUJvHaVcxgzLUM1ytVJVU4sPegktwXpYjYuBik9OqGIDamymapQAjYWk9v2sQ4Uy756Iu3yie30OvWjRoybzd+/jn++c9/qvxz+eWXYeTw4WxmCiAAuwnLlr2LBua8K793FfpT3ljWcfVcg8lPK58fAeAyj/1n40Ylnyw5ynstJkOR1wQUDqBEcgBB2rCwcFx55VXK/1YAaS7WVDysnOp9je/a89bFe/ajXHsY5Fsb0m+6H1MzTr6YORq8reC6SNnA3EkbGPsqzOPaRJpNUwMLsWV3JXoSTL3dsdhc5wRSrjoaWROGIu81Yw0TR4A7sCAXRW42OT3GJifm1qPPodSUknMMa5zWdc9tSM+ZhyUF0eiZGce1U77Ke5J3Jrmf9WmN5VBrwi0I5Hi7YR9yC2rU8dODFuHXb5aabGJzTRhIS54b2HB21PzalJ6O8ZdwPPDWbFIuzZ6J++mdY6wPA/n/CbcjbplY4jjU+s3JRuIiu9WMrG92OgLnbgR8zVnnbgT0zHQEdATOlQho8PZc+ST1PHQEdAR8jkB7FMKPdbEBnbuSpcNFN4u6hv+SyC6qZmjD35WMHi6/DY8kQUvlDRa46ZSngNeWFupOEoQV9o6/eOqpQrTwoIChw4dh1gO/kSPVpU3rPvW+bALeOuizFB0dAQ8LEC+88AJ27tqLq6/5Abp366b8CdWhPPADFsI//XQdBg8ZzMX/leYbltyYMbOjLAfVoQ/94n7kf/WVOk8A/QGFSeUn8zD9mOQokY2WsQsaTPia7ws0TM8mKdqrs8hsCAwryFikM63xG8X30w3eytw8Ffuwm0BjXM9uvnUdty6Sb8JE58t4rVC6yIcbgKXyvM3A1vlzscQ1mp64V7DgTM+i+15TgOck93NeneTHA2+TWbh+CEsKTWmxfW/j8YWbEX/FLEwdevKCx8nA27jRP2fxPB773p5DH6oYAruT4H6WY4c13n1YzE75nJg28NaZPgX3T81iZ7iXN++YAlXgYBUAswTxzluEB1/ciNSbfo6UZTyfMx1T7p+KrECD4Vzgo8+Vz3+4ekcdgXMsAr4WFdojZ9046TIWN8UrvZgAbTI91cOZrwLpdV6JXQWHUFJWoYrNIpMcGxXJfGKHnX62wlgKJWDZYrJQ/Vg8FqptExUdKg9XKwavsFr79+2FXt27EtStw75DxfS+zcCYS642C9HC1K1TlFjLv8+bISSsoKVv/wvFh4owYcJVGDxosMpLVnuSsJHeXrqUzUZdMP6KKwmqBinwVvKtkf8EFFZdTa3fECmoPz3/MRTs3UVQNgR2NixFk1kcHh5OEJpzJ/M2MiQAzpJ8uOpDEdapK8FsO2oJYh8sLFLFfimWhwQHoldqN5WJ7QR9HTxWbAZcTfQxrK9AY+0hhPiRDUwTXAECZjy8/NS+pWa+qZRxnvBMBBBqoo8D3lZg3fwnWHwmEMr/v2j0tgcw7QOcQ+ipd4UHix8nWBttNPXEmIVf5/iZmDbUVE5QMowFSgozN348bp+ejjyee1mRWRD3HqPJGi6gosXMaZlwLn4CT+d4WHwn0NuNcs8PvshzXIW7pmehYOFc+s8b50heMw9zl7ox5NaZmGhbhieezoFt/C9x75gYeDa8wGK305TSNC4WaNNy0af2JdNH6wh8uwh8lznrRCOsqBbZZGmSPZoiyxwj/rZcg8jyxFnhRP4XO1BO9Z/qGid69u6BfplpCKZKkTSoKsYt7Wk8bFIKZG5LTko4/mUVgGuc28V89tcXFyAvbzubii7HwIz+CGXzk4xGGo0+p4LE0reX0qqmO344+YfKC1dkkxso49wkYxMDAqvXVy2DDEkHYd9uJIhrbW0NTjIvQ6FC1lgC4Kal9cWdd9+Ni8ddQo93gtGq6VYA3LZUaKkpiV1A54S4b/ehf4ujPK5CFOS5YE9LIQPUN3qn5XkbqHJfI9w1jar553Y2/xQuehDP5aYaawx7Cd599AmsdnDNMjofcwkUW+scopVqnWKtYQJV/ijAkOlzMKbkVUoSOzBkwgRkOL6+tmld95jngLl2wr7FmMOcFHMc8Pbra6ypAPPbEifXilRq6kbFojXz5mJpJdd4s1KwjPY9LllHZReotVIlf59qW3HssU0+RoeUfB5Wk1d0CjJTRG1LNqo+TcpCyXOyHiUgPCsbBS/8Gm9W8veZcchZuIVxycYNI7qZoK7Z6KtFkr7FN1wfcrZEwNecdbbMR49TR0BHoONGQIO3Hfez1zPXEeiwEWiPQvixgpcpzNuvdUwbqKksuqWgYChaWStrJRzJf4witTwUtKsW9FLkJrjJpwJ3Pvzo79B/wEBzr6MVvQzmkcPBAjSljouKCvGXvzzP4nYIpkz5EaWPQ4wxcBBy+b179+DV116jN24iptxwA1lI8r7XdrSal4nk5n7xJeb86ldqRylyNJKFpGbH4onyAJTChrKwJXCrPALlSZNi4jYJE1nVWIyTq3lKwf0o6bDT6nkrLodOJ0oKC1DJWrudi97keMfJ/YG8O5wvzMWjT66F49rpSF/7nAneGiza3KThmDKmJ2fnxBYWbXIJhl7nWIK/t8qAnYx5W4To9GsxdcoIJPtW61CxPBl4a7GUjP1ksT4a+XNfJrh8K+ZMFmqs17hM5q2zFXj1KnCkr2WH+y5VBDHqCRJP9tbbXMh5UsBby9fK65jjFR6O/MbpZzoCHTICvhYV2iNnXXHpSMo6svGGTUQZ6eJNS6lF4rBVzhrkbt+DYha33cIoZRHbFhqMLl2SEBEWqiQihV0rDNYA3rPF+7yFQKX4wUbTS3AHPdmFqZo9fIjydm/y1OBQeQW+N+Emsnu7sjhOphLPKfL9RrYzZI1VCjDbhGpYVH9z0Rv0IgzELTffQgWJGPP7YOSL8vJyLFjwVzYMNeG6SZMJwDoUeCvFd1FettQo1Gk5VpFUFuC1qHA/3lv6pvJ3Nxi3UrBXIsqcexP9YptQU7qDM6FkclQcfXvp60spzCYC1QJWBxOsFWDa01hH8DcYoWEOWrWzsYpF+IMEmhNiY1B3eA/jUqXYvc2c6ynLJqt8swFDT8CoNW/8J9ivAptXFSA5Oxm5cm9WTUYjKN3Pu7ZVzL6V93He/kvefRRPrHYYag0uo/At8pB3GVRcY2ND0ZynmfeuegD3XsjXN1PV4TXvXGDup1iyu8i0eoBMKyaxXWzweW4j4uV8yat4jg1InjKLyhU0ETDHMfzOB5CyggXmUosFZMpuxl+L2bePgLM1b5lSmh3yTqEnrSNwZkTgu8xZJ5qxgLciIywNM0azbNtmtIbyv7x3y/+jluwvRWkh7QKoANSrbyqSuyXCn+pAsp+At/Jw0folgazbMDYsHXczwVtZ7FRTWv95rrPEI/emG6dIi6qS1JfcIPLIxaVleOGllxRT9rbbptFHN0qtdxqYw+oJFsvvR4K3vCrPL41Kwr6VzQJuW8cjCkuS22S+3DeCShqTCAxP5/6xneLUOlDJJ8upzLWVt/dt54STyQy1z3fM43Iy3rtQ4uT5HJQETo47+TqLuxrgbRyGTBpHBZ9G7F61GDlFyW0Np84+GE8vWIEqd6+l1UsJ1xxcszznLa18NCPVzEmt6xZKJO+iRLITu7GWUsglstYxG1Nb1z3WMWaOtIBSyYvHYt6efI3lnWfN5lkBnrMFeC5s8/Q91thOAt46+4zGxKHJ5gdnR3I6k/paWetJTs9Wa71Ck4Urazbnvt208nHBueVtLM2VZl6dV9vnW6/PcqZGwNecdaaOX49LR0BHQEfAioAGb/V3QUdAR6DDRaA9CuHHCtogMlxbb64mJGvIWFlMWS7WTZjWwGflmRSShXVrHMm6usnKZRFApJG5h7CfFrz55hHCYN7XN4rhhgdgAEHTgwcPYuHChYiNjcP1U6a0gbOmGeDBAwfwt1deoRdqPMFdeV/4PQawrEYkzCph0bLw0cZ9Mq546w8nk5lUo4oEwhAm90kBtkYt3irFNyExMQYjRg4hKysIW77IRW7uDoK9UnAw9pLOcaOQb3agqxEAX+zffxq+jy7sW/UqFq7IBxu5v7YFhvfBuKk3YEy347BcjygGpLDAMBcv74pHiqMABaoobkogJ1EyON7rHNFD0af0RZ/AW1lUV2xdhsWLc5DPQYaT+Xovma++NER/e/CWRQtVGPi24K0VSsvzVoO3p+HLq095DkfA16JCe+SsiVePQRjvxxGOMMTHJZId1KxkJA8Vl2APmbeHq+soeSz3f/q+UtKepFx07Zyo5JLr3C4FmApYGkzQNJwNQdH0wa0mA/XjtZ+z8N2A/mmpGHPR+SyY1+FwTQNuv+vXpiRli5LV99ACwMgUzDVSZLYyGm/8At4uWvS6AoanTbuV0v8RrZ+6pK1qFupffPEljreRfu0WeBuoAFzJW6qgLbKSinVknttsOnplwVNK7liYSgGUQRaVC2Y3HtRCu4Im1NKXDv5xCrytqqhjzhL/QJFMDkZVZQ32FxxAQmIc/eSDUVFZhmhHDHMyc6bkdY6nrnoPHKGUhBbwlh1K7cO8PR54W4ENi1Yg8IrJyFJA68lA3q97sxv5QgQUTLll7+J2oIC0OYgfPRFpjU5EDzV9BU3p4vSbHiMoKynjOCDv0X+r3iCvywB2W4vo5jn7TJmJ1BVPegHM5pgbDTDXI4oROfEYPTENjc5oDB2a1eZfeA7fG/TUdATOxAh8lznrRPNvA2+PZt4aR4nakTTeVJZUoqHWQ8WECOa1JribmMuiwxFsyiZ7aAEgXrdu5qhePXucOOSt4K3kpGqVk2Tx9uObbkAjjw/gYkjOJbm1gu//hQpIkr9uveUWRFPNQuxwRDbZpfZhg5Bkw1ZZpLZLX0wfWycbTWWTnGZskjeN52rNyHWXrPkys7Jw709/hguys+Gn8qHBvvUGbZXNDkHuLoknYBW3w5etYvMivPjmRkNa/+gtUEDZWzE5y2rM+vouX/O8LXkXjz6xGsi+CcPzXsayRm+WqRzfE2My8/Gkr+Ctw5JNzsSFw+3IffMk4K3VqOqV774ZeGutsawmW4PpmrpBcnA8srP3Ye2GNEyfMxmprZLOR43tZODtsRSOzPHG8zuxb+0GpKl5uLh2NWWTKe+dVrlKg7ft8J3XpzjzI+BrzjrzZ6JHqCOgI9DRI6DB247+DdDz1xHogBFoj0L4scI2pHt3oyCtpCHFc8n0KTKlIo3lN18kI1WNQRWZCX4SAlUvq39YcGDhXF6QfnJ5XMSF/IyZ96rXjM0ogLeiuUcxZQ8eLMQrrxKcjSM4e8PR4C1w8MBBgrevEryNI3hrMG+lPiCsXQcL+1Lcrq1zsZhfqwDctusCzz71FD5aQVlIBUg3K/BWutb9WQj3N4vm4ZQjGzt2OCZcfaliW733/mq8884Hyn9XwGqhE0vxQYoMxiyNCUhMtpwG8PZIn9vjfeFP4H97dCe3tyehkqOMwdv3vYgtfabgkWlZ8CbNHlmMOB7zNsVksIoUpAeF787Hk6uL0GfKI2QofZ2CW7JqPp5d48AVs6ZCVJUN5pQNVz1wL9JUUeBIz9uvd4WPw+653uP1EbzNysF99HBqLeCzSzyPHey21GTsFhlmzbztgHdTPeVTiYCvRYX2yFlXXnY+evXqScngIJV3KqtqUMUC8z7ec8W7tqWZd3MCljZbGO/91byve+j1GkE2Ugzv42Sj0q8vNiaaeSWOADBlh8lcKjxUhnU5m+iNW4cuyQk4f2gm5P4fm9gdl15+dauyghSOJZdYUsneksmSCmtqqrHoDYK3BIWnTZvG8wt4ayY2/jgs4C1ZTAKOTp06lZLPkQYIa4HAZko81mfx8ap3sXf3dgX0yjFG8VvSUBNCgwnelu9CbX0YQqMTYAuJIOvWo8DZ8vJKHCosw9at2+gvGIpRo0cyTtUs0jfSx55O4pR29Od46py7ER5Cv1uyqWSOd81ZcSpfCRMYPRYoS+D2hfl41z4Rs27IgN0nhu7XwVvQi0/u41Z+cSrJ4koDVFUAay4tbUXqkrKXrMKr/JG2AfN+vwxui8FjSuYrRq03Q/eImfPa85gX3KZ05NEMKBO8Tbn2DqpY/N/XwVszn7gUG4t+hinJsFM1o5QFfM0WOrWvmD5aR+DbRuC7zFknGmOls9pYQxidsEfsagGX8mbB7gIUsjmpvraeMv+ViIqLxMAhAxVrVfJSo3jd0r89JCiIakQ+gJsKwLUail5Uq7Qf33gjtZIpT8/zqFzHvFBRWYmXFixQqkS33HIz11bMF7LQ4lCFfetm44+AvGIpo2ZgMWX5+5w5c/Dvf/9bvd4G3vJ3NucaTbb+KtfImis6OkapVUy9+WZERNOb3cxx3v/PIOeRddrpZN56TI9Xw+f2eJuNPucP0Of82NJCXwdvTQnkIVMwpvA1lUukocfimaqrtOYRMxedgHmblXMfXsxLx00PTEVG0DFkky0g9Kgc+c2Zt+NR8Phz2JjStiY0bGvimbvoL19hKFmIw7vNvGbeq8cZ27cBb+mx+zatcNYaFzDA4QoC18zhjabtTZsSk2beftt7oT7u7IiArznr7JiNHqWOgI5AR46ABm878qev564j0EEj0B6F8GOF7rweIpnbtlnefvKKMHCVPazqnlb0WhPAlWIyBbek+5qLfjZSc+FP8Fbe58K8ia//7IEHMGTYMO8zt8ppSfFCFuVyrc8++wwfrlpFkJQoqbm1spsssLcV6JVubgMAjoqKwuRJ16Ffv96I4eJfqgNVVdWoqDisihBtmx8+Wvkhnp73R45TvKYI2opYGCfmF6Amp57b6fs0fHg6rpowDoWFxVj27ips+2o39zc8gA0I1wC51Wb+lDls2rev3b+Vlo/SyU7cCkoevePRxQC+n0f/pRc3skyhwNuh2EVfodfyraKyE3mLFyIv8y5kF8zD75c5MZyef1cFvYv5T65GkTrGZOuqhbsdbz/6JNZ6htNLdyKSdy3Go8+R/XTt/ZgYsw+FLFWkp8W3gsKezfRwei0fSSJhObwCi5+gX62L3oEP3IBoJZd1MvB2OuyLZLz0qH2E/lHswJ5HKpYa14lkkyc66c/0GvLJCn6ErGDnmvn4/VIn/QxvheNNDd6e7Pul39cRODoCvhYV2iNnXXh+P4wek00JYzfKyip5f3eivOow790C2gawiSeU0sghBFLdyhdXpI7FUrY7QbNmApox0Q50TkpkEZoMXCon1LlqFVt3W95uFBaVKtn+HildCP4G4weTp6Jvv3RVyDYkjY3bvFFsN/KO5Kbt2/Pw1ltvoV4xe+08NqSNOSupQeUHI2pt/CpKN9vtuJq+dX3SRPbdyiryq3khr7SVv/1LrFu73PTINZhJfpJvA5sJ3jajqjgPZVX+CI2KhyMshjlPPAkbybjdr2SQQ0PDeQUPuvegny+bkTz1zbQioAwz4+bHHOis3EEGL3MBwW7xFbzntytP7YvuDcriXTz+bCXG3zse7kVewK1c4duCt9il/Gs3krWUze6fzWtzWUS2mYxYSwpfGonoK0hf99VO5qU5zOXi614QjczxaShZkYMi/m9KyrV3Y8iWBVhRYky5m5dPu9E0ZfjYTk5jl9G3BG9TPZR4FHV+hx1BZGI9TiaWc/idmDOx26nFWR+tI6Aj8I0j8F3mrBMNzgJvjSWErEPamkBVvpA1FO/lhw4cwt6dBQinV7mdOSYi1oGImAglqy/7SJ4zJJMp7RsedtJ4SM56mznL5aozmk9FcplqRLXS8MS1l2q65brJzfPKkEKCg1TTUBg916++egLS+qYxx0CBt/JgijGWQF7g7TvvvIPZs2e3jqXV95b5WM4lKy2Zm1wnNDQMl116GaZPn47+AymLYKpPWAdbQLb8TGbD7unaDDCw9KSnjzPBw2PteAR4a3Ni19Jn8VyOUwG+Y/KewJNrXa15qmLNQiwOnIxpjsWq4chqUm31vLWAWK+8o8DbLT1x7ezbkVG4GM9ynVWafhMeG19q+ORax5je7dZap1LlsiJ1Dd+Yt3ch5l1ZI9KT/pf3YoydQPGjhrf8z+ktH98KrtpaLQYUeHussU2JV02y1EOmspMX6H2Mdal3TA2wmJmd83uAchlBJngrufPBqxxYt/BJLMn/f/a+Bb6q+sp6Jbm5uXm/35BAAiKEN6iI+GxtxY52pFWr1CdabUs7Ol/rjHVsO/q1zlRn6sxnZ7TVtmptix21xSptqcUqLT5QQQgQIEBCyPt9c3OfSb619zknCRhilAtDzP9iTHLvefzPvjdn//Zee62VOqTA8b7vnNnARGB8RmCsOWt8Xp1ZtYmAicBEioABbyfSu22u1UTAREAjEI1G+EihPL1MjUC1OSxN6+EsI2krWJ6zjlykSGZRdphgrUgdC3DrZpHvpjef+AmKvGOkLxZhfq3+hzvpdzvHnri2ZbNkF7sp3k/wtJnN9ieffBK9vb1WY1y1mofNoytTViQxZWLb8r+1NhApZ7DRfgq+9MVbVNpL1trR0c2vLvscQwyonZWV+PY/3KEAtCw7LiZeQVzRexYGcX+/W9lIScn9BIVdKpXZ1RGg3KU0SoQpJWuS2GikdB3alLeb+m8fOBD1T6m3Zgs9ft7/sJnl81E6kk7xSEWydxMeuvc51CoQSy9B/3asuf/neMvRZSZzaRkBjEtLavDU/U9gq0xAk+3GdxWR94C35fDTU/DhRzZqQ1weKSXLcOWqJWyYExS15SOHps3JwHr8ITxdqQflYXOx5LrVWMEG+WHT1DUWi+q9zFvxNtyEhx96Dvt0TN5D0CSAAD0GRwVvOQHupQzm938uzX5dJUqWXYlVl2biNTb5DfP2/T9jZgsTgeERGGtTIRo566wzZuGspacpEBsMhOjt2kdvW8pHesgyJUuos7MTvT4/Otq70UXJRmH2yL09Iz0Vk4rzUTFzmrSMValBmD/t7R1kMvWgpa0LdfXNzFcRgp+JKmH89a/fhTnMWXKjDwTISpUmNod6JFcJ00myYA8b3j/96eNkuLaqHLOweT3cxmpUH/1zYvW4B2gLkI0brr8ByWy4O89ZLx0O4NYfqsXvX1gzCN7GEahW+X6yZz1xYXQ07YK314OswlLKJvvRSsZtVnY6mpsbeV/0oKx8Khv9su4Q9lTtR14OvYAzki1pZ15zc/27BG97FcgVsPcr9/7x2D7kR4Cy7fSGfejpfcC8qy3GrXP0Dw3e8gDtVdjw8mbU+xPhYu56a/fI3ndWA9h+zVWPzes3oIpqnqmRDmysbNZG+ooiL0hGtlKRR0Bf/sB8dh+ZRURucRuNdXXNI4K31WQA30DZ5BGYt+/Je3IQm1FEP3nHw/fYgm32NhEwEfggETiROWu0dYlsssVKlWQxlDAGwUqBUZkK9u3Zj51bdyGWtVQClR1mzZ+F7HxK93IX8TYPE2T1sW4qLijgANHo4K2vx4ef/PSnmrNkGrePtgN+Sv73Ml+K160OKnE1Io0colKFDL8KO9ZNoNjNvJhLT93rr79OAdeQqDbIMBD3s6WMBrWVhvveSgwc8FaJuzxeHD0N5FySSxOoljHz1Jm45Yu34qJPXUwvX5fmU+dxOHg7BmbxB/kwDNs23FyFynr/++6deCQIOWyP9wzaujJRsmQFawzJIVRyeIjy+rVOsslFxSUrcXXqetw1RvD2SpFNfpCDqnIIVwpSXD3oSSWgeh3w+HDwli83b3oYDz23D1aJxBqJstiiNDFW8PZMVxWefehxvGZrSLtyK7CCqiGLbdvhag4AP1JZgqu/fhNoAa/DWKOtLTLoW2sHbLgC1PCoOzWp+s2z/rM95gHKJj91P56wilF+1j06qHfUoeX3fSfNBiYC4yMCY81Z4+NqzCpNBEwEJnIEDHg7kd99c+0mAhM0AtFohI8UutPpl2R53DqyyeIja/sVaX9hyPNVIMssNoAv/dtPYPbs6YhnQ9ntTiDziYAtGwL9bC4HwzH4xZpf41NXXIuyaeUqaSzyjXEszKVwD4UIjHb3aHO87lAdnqKPrYC/0gQXZuxQ9W5NdktTQYBbYcMqK5ibSEM9LS0F06dNoxzlNfQc9OixO8jICrDBLywrYWVJk6CTzzXwPL/9xePw+bqxf/8enL7wdJRMKWGjIoi3t+zE5jd2wR3PaeKKEkydmqPNi7176/Duu7sJBJCppMuyvX/tRocFhx7sAAAgAElEQVQlNW21X97cf2BcfyrDfjayCYamagfbeQxnM41+eYfvX0WG1GOoLLcnp4/cdTgj6UNGTc4XcdkN9zEfY+zXM+ZDmg1NBCZgBMbaVIhGzjptwQyce/YZbNq5NdJxsfG8/ydid/V+vLb5Hb3f6zAN78uW4IIFospw0aIFs+lpW8ZGt5/393g2u4NoamlFO4HbvoE4NLa0UXoywpwUpA+fC//2wL9RyWGmHsPn69XjCatWwGDL+1ZkJ734MaWQxc9W2LqatxzWkOSDoZkhzRnOw4mFgKc3rhKJ5VTrVWFa6RmHbw20tjThN888YXnCM5dJPpNt+2PoLZ4A9HbsZ/5Kw4A7BXV1LcxRcShjLhdW1dYt2zTnZudkUGYzheBuF2WhCdpy33xKbPaxodvU8C79FIP0OyR4S7zgeHjeNlfXILW8dAi4les9FvB2MJp+SjF/C0+3WHKU2PQUNjRUYPmK+RBnwvc0mO39atbehx9spu2C03ge/rdLMFhYRtVFl2H1rWeSZTS4k0pFFtl2AGGC0nc9XUtVirtRsv6uwTUUOQCtDBPdWsqG8wY0VCzHCvVKtFjDlZSj/DotCsbiCT8Bbyvmkk0EjlsETmTOGu0iHM/bI2WTFazU9MU7OAeQGsi87evtR1Zqtg4YdfV2IKcwG/GslcIEWMWj1ufzoWTyJCRR0WGwGNGcMvg/O2dZPrfdXZ1MkhH08LuAtwNhS/1I1ZK4pTBiI5IM+LuAt8w4/A4djl216kYyfNMQ5jY+AschAW91mNZSZpLH7t278XlKMQ+3FxBA1hlssurKGK3L4uMo95xXgBvpFX/VNSvJLmaNyFzn5Ek9LtdmySYXHLfPxQk78DHXPVK/ROASJYf3XfQH2fYoB5P1RlxH1IRHO/EI51OLgkqUX3s3/ebff8Xvf0kfZD3vezSzgYnASR+Bseask/5CzAJNBEwEJnwEDHg74T8CJgAmAhMvAtFohI8UNQFv1U9vmAzwcJlIlUymvFccv2LYWMjNTsZNN1+F00+fQ78lslYp1Si7iuyx39+PvQcacN+//Dt+tnYDUthAdrtJFbI9Yi055Fh0e31kCnWipqYWTz31JNIJxKYR5HWYS8Ob2QrKklErIKwwp6QZnZGRqustKSnB51fS/5YNdtlOtgkGw/RTStfzShNEmu7SNHjtdz/nejiJTOA3ld/j3cIhHqDvYT9+9OivsK+6Fpd/9iIsWzYf/mAIL657Bb9+bj19EyVqNoosTQppdojksjQ4dIIeeGPf/on3gTxazS/yyU8148Jb6ZE02AE34TERMBH4qERgrE2FaOSsJYtm49xzzoCH92u5Dft8IVVX2F97CJ30A4yn2oPIIYt0ci8lIXvIMoplnhI549mzpiE/J11zU0KCR/PO7r1kg7It7Wee6KQ/+gC9zPt4T+/t9eF3L/6OQ0GpBHPZGKcfruQUFxlB0p6ORCyf8+HgrXjdSt4Sf0CHRGW1sy0odohRa7/zfCKV4O2qVavUH1e2sFUnBzcY/vvD/++7lrKFi36/MkOljfZ+JFM2Oew7yHVnIxyXyNeTcKj+kA5BZWZmwktZ6G3bKjGrYhZZU9lobmlGd2eHegAvXLQAbh6rpWE70gjeDggQQNnkr9wbDdnk1zDjltU4f7T7PsHbhx6pwpKvfX2U7UbwvLUjFPa3o3b943hsYwfVGVbjViYZL9lG9z5Xb/kSllQShP35MKlH7shGdP3Wp/Ho05WIX3ILvrai/IgGuBebRF65mdKUq4/MW9Yw0luZl+Du2xejSkDjWkvuv+g123d3FX13PRZr10N5zdvPT8Smh3m8emu7ksrHcR+VHzL1NZMUPyr3QXMd4ycCJzJnjRaVI8Hb4XWX5AOO0jAnDSDoDaHy7Z3Yvb0K3b4eLDhtPmYvmAk3BywFvJWBI2HUzqKc8fs9uimN/Nhjj+nA0QCHbL0d7Qgx38XwPCKF3GdPDkm+skdUbV6w9VuGgLc33qg5azh46ygQDR87OuOMM6zliBIFv0mNZA3u8rp0sCpWwVtmbWSmZ+KztL658dabkcehIqeeGvT+tS+sKO/4MW/fL3bm9Q8TgTCqn70PTzVfiFuHD0J9mEOZfUwEJmgExpqzJmh4zGWbCJgIjKMIGPB2HL1ZZqkmAiYC0YlANBrhI61k2YxpNnNpiCUUS23GwQlolS62fG2lGE9PT8a1112OM5bMU4DUzaZ6DBk9Qkzq7urDN/7pPspZtuGFVzaTNSSgsNXGVu9AZa3GwOvtpYRXBw4coDzvU09RjiuRzfYkbR0I+1a+BCiW5kA43E9mUb02NEQeLDdXpMNkInsAefR7+vznV6r/rTw66HkbDAYVvE1gI1uZSsLI4jT5X9f9BOmcWk4lA8nD87nZABcZ5Qg9bV95ZQeeeWYdPrviAoK3cwkA9GLtCxvx3G9e4fm5YjY4YnXKnJKcMTKjTiBboGQb9N60Z3d03mRzFBMBEwETgZM8AmNtKkQjZy1ZPBtnLVnIAR2qNhBk3HegEd4u5o/2ToR5Y05KJPuVjCDpQIsspMsVi6LiAuTnZXMoKBF+NqmTE1Ph9QXQTonlhuYWgpiUfWRekS8Baq1mcT9e+O06JCclKdjrtcFbzUV8P8RTVn5Q8FYb4d2DzFthKVly/taQjwK4omSh8K0ziiQ/Dljg7Y0Eb/ldX9f/hui6znOy/w8evFfBY2EFSwNc5Zt5mAwPjx2sIXibi5jETATofZjKxrrkPGLZHKIKcNtYlZj+8yub0E2WVcWsMqSnZCKFOTArlR7BZO4mu/0YIKtLpKZX37P+GD91zXj1+w/ieUdDf5SjuQovwW23nz3Ebn3PtkcBb1XCuBKuzBJULLsEK852WL3NBEsfxnP7bEn+FIKwzvCQLdPY4SlE2eLzseJSi5172ON9pBxd25/C/U9stWT3KfdfseI6XKc6klwnr3mdfc2WbQD9IYUI10yJ/4cp8T+4pMtMI/sYP2FmdxOBDxuBE5mzRltjJ+/Fw5mpMszqPOT+3k8lBH7DoZoGbH97B1US+pBMX/ZpvH/nFvF+zzwQIXgboHpCL5m3FTNPfd+QeG3wtouM2xCB4F5+j4hSEgeSdFBX8pumKalqhupATWP8Sk+XgSMyb5ljRJWo1/G9dc48jOl72hmn6xHEmzdGbHj4s9jpiDKEPri/+N7KI5FJ/WMXXICv3PZVTKeEcoxsR3CXZZnWbBIaiUdRrgFv3/dNNhuYCJgIfKQiMNac9ZG6aHMxJgImAh/JCBjw9iP5tpqLMhEwERgtAtFohI90/HNnzVC5LKm4+0WWWL376BKo9bW0ki3GkbCL5DmR0UqmhKUnMQbz5s3AVSsvI6CaQhmtAWx46R08+B8/1WbwE88+h8mlpQRqe7QZLvLJaWnCro1h47sXra2dqK2txc9+9qROkVvnFU/ALAVyly49E+eccz7li/fhF79Yg4aGekyeVKi+SBILYVFJA/yLt34BeXl52jDoJHgrcsxZWRnaWJd1Sw/A29WOHa//ls0CIMmTzLWLRPMAAVyCw1z31q11ePpXL+CKyz+G+fPKKavZid88/yp+94c3CEpb4G2MeN/yBwFv1QFYmgw2ePuXKgPemr9eEwETgYkRgbE2FaKRs844bSbOOmMRb+V9HArqwt79B9Hj9bOhnIE4TzzHaAbg4n3Yy3yQEO9GYVE+7/n0sRU1B+oLd3V1kZ3rISs3RKatlz6xvfTGpSSyqD4yjwh4K75/Ivv/05/8lNLD5cpElQEeyYcubSiLTx/v+5q7bAlKRzY5RWSTrZb3rFmz8Cn698kvL7z4Inbu2HFEK9xm3pLFlEqGrwK3NtXW6X87QG5TUwPX8xDtafuYTyOa13op5SyM4amTsjApR6QrM5BRUEKJZYLWsR7GJJXbhhTw7aVEdHNLFzb+9XVe0xSC2encP4jS0iJkErzt7aghA7dbZTQt8PYYPW9Pho/+B5J6/KALHkWKcpTzfjiJ/w+6NrO9iYCJwGgROJE5a7R1dHi7Bxmm1nbDwFtJSjoHxHzW0YOq7XuYeESduB9pVDwqnlKsEvoiJeznwI6At2VTpujAkQO5DtN80KPL7w7zVsBbP/NWoIdrYC4LU1ZoxoxTsfzii3X/devWMWdVDoLLloqEgLfplPoX8DZV66kg80WQ7Nkwv8vQkzwkje3hEOs113yeFaPUaFaNFCd1nUsmd+2jsdaU+knA2QRaGcydO4eDPLfhzGVnI1YUJlRiQg7IYxvw1vxRmwiYCEzQCIw1Z03Q8JjLNhEwERhHETDg7Th6s8xSTQRMBKITgWg0wkdayfkzBbyVAtxqIgzKeMmEtBKJItpgpjAlv5PWowBvH5JSXLj55itYdM9DQmIcmps78J3/+1+o2tlAgNOFf/qX72DWnAptH4i0pXjUityxFPHdXT0WeHvwIMHbnyHIxrQAt/GUYc6hzGNRUSFuuOF6Pufidh2oopfSb5//NXJzMnX/EBvYjU2t3K4IX/riF+jjR/CWBb+At0E2JLKybOYtzx4O9aFm/17UV22iD6CAt2zk99K3if6306aVKIv3nXdq8dyvf48rrvg4fW+nsBnegd+sfQUb/ryF+zM2St9lMDgSLut0PIKdWG004G10PuTmKCYCJgInfQTG2lSIRs5atKAMF5y9DE1NTWhobEWAwzTFzA/SiG6hekNigksb2CIhGUt2TzpVF+o56CNSjwUFOWhradF7eJD+fq1tbeDu6n3bR6auqDkIMNrPL7Fbf/iRHxLonKbDTF4eT75bnreW/L48ur225y1BYfVepxqEsHOT2EC/7rprdZBIHk3NzXjiiccVcLUeFhM3LS2due0GZTFZyhCK4Oq5+ti8FyBVGFg7Kitxzz13q8SkyivzdZKK6XnoxvxZU1BeLCkpB2l5k9XS4C9/eVOHo4qKCpjnkrFl63aynzxoJ+Cdm5uBeXNOQUtzO3Log5viiYO3bR9zegcpVwSveewvfftYmbcn/cfWLNBEwERggkbgROas0ULsgLeWNY2VF+Qx3OtVckB7Sycaa5nzaA9QwIGkKadMQQKHZlV9gTlBmLc9zEWlJZOpKMRcIsewjzao5GD/7gwcdXVROp/MW/kaIAAcT0WHq6++WiWLZS1trS148oknqFZh5ywbb1WfdpFN5ncphcQXNyL1obVwzWFiPfDuli348pdu4aBURPMsYgSM5Xepm+hBL8OuYmWj1jPcX+rCsqlT8dWvfBmfWL4c8fTuFYseOYmFYRPkpZC0Yd5O0D9ac9kmAhM4AmPNWRM4RObSTQRMBMZJBAx4O07eKLNMEwETgehFIBqN8JFWc96M6UOMW20wy8S0Jf9oMW9FJljFr8hAFZ4TgVxXHz1v5+Ka6y5Ffn46C+w4Mo3+jCcff46Fv0hwhfHlO76G8y68EEn0vRUmbTzZQCovyf+6urwKkNYerMPPnnxKpY7FPjaTjNlUbpubm4Prrr9e5ZWDgQj2Vu/Fhg1/QCKZVrKs3t4QwdsWNi5K2Swg8zZfwNsBBW+FSZWZKRKSbqshwQb/qy+th7uPYG9hMiU0k7Dud6/S+zYBn1r+MV7LAN56ex/Wrl2Pz15+AWYTvG1h4+TZX7+MV1/dRnkxy4MqRsFbCQNZyPwXwwVbcpkx+PPOndF7o82RTARMBEwETuIIjLWpEI2cteT06Vg4dy7qDzWoxH1BcQl2796FHjKIkimXXFZWQgA1CZ30RW+nlHJ+YT6q6UGeSlC1lEylATJXOzq86GDOCbPp3cWGt9zBIwRv+6m60N9P2WTKUJaUFGP1V2/D/Plk+fIhyg4iEZmc5FHWrQPeem3wVhi9buY08bx1kQ2VRMD02mtt8JZ5xwJvn+CQkE+PJ7GQJndKcopul8TvfVyPsKis4Sk75UpGYV555c8b8OgP/5se7+m8llTNZzGxEcQTTJ4+ORuuvjp0dSfCk1mEAPOhANdebwdB5AQdajpU38y8eQBMh8y/Llz6NxciEhogCF6Pns5mZKb0IdHtI/DL9jiv74vfMuDtSfwnZ5ZmImAicAwROJE5a7RlCnhrqQxZtcNh4K0oQXD4VPJEW1M79lTuRVd7FweP/Ji7eC5KyktUNlmUjEStyEsliQLWPnk5udYpbfV+K5dYXNzDmbdd6KfveU9nOwea6APvduPzK69Bbj7lmLltC3PWU1RCGgRv7QM64K0yb22FJpVYttm0mtu4/6aX/4T/+LcHsPdQI7r9HJDi8K3KJTPHyLrjWDNJLSXbS+0kYG5udjZuvvEGXH7VVUjLyuLAkWtQzlnW30ewuojXaB4mAiYCJgITKQJjzVkTKSbmWk0ETATGZwQMeDs+3zezahMBE4FjiEA0GuEjnf68U6YPFuFa7HPyWYpyaSirF6BglgrmWmPY4m+bnZOMm266CqedPlNbBA2NPbj//kewr7pR/ZgKi8kuuvUmfOLTV1HCURi71rS1FOvSTlDwtrUdBw8espi3BG/Fry8nJwtuMqlk2/kLFtKnb656Dz7zzDN8js0GDwt7Fv8++hc2N7epHOTqL38RWdlk5PLR2ckGPRlSAt7G0483HIoo2+i/v/8AliyaSrA3E574BK71RygpnYRrV64geNuPLVv24/nn1+OKz30Cp0yfhKbGDjzz7J/w2us72EjQbgXPT+BazJhUNll8EB3PW2DDzl3H8M6aXU0ETARMBMZPBMbaVIhGzjr37LkoI7tIZPs99K6trNqj+UiAUxnOKSjMQWpyog707KHEflFxEfbtO8CholyUs9ndKsxb+pY3UakhQVQXAn56wdIzMEh2EFlAbCezqdyHiz7+ceQWFpKJdL0eV2SYpYmemOhhzumjT25EW9leehb++Mc/oXpEF71o45TtKuCt7DNz5ixccsklmjd//Ztf412yX8PMh5JLBSCV79IAX7WKnrf0EXSa+JIXHQl+SbViDbDmF4/jrbc2scGeoI1vyZuBQK8ODZVNykZeulwHvd49OWhsaOb1NZD1m01WcoHKXIpscmu7F3/a8DLtBvJw9tLFzJN5PIYf7U118HsPIjeTOUysAAhif+nbfxg/H0CzUhMBEwETgQ8QgROZs0ZbVpewXlW9yBElthSPtNZiPtpXXc17dwDJnhTs2bGX6CWQlpmCshlTkU7VBAFlhXkbYs0kg0EyhFpO9uogidei8x72EObtjx/7sapVDISDvPdzyJX7R1grnXrqqbiYUv8Cqr7wwm+xe9dOmwusxZ5OFInEvzBvJXfpOvUlZ91S21nr/+Uj/8Uh3hewh4O1rbQ2iAjTltsKaEvBIg7wxg9dqx2DDNoO/O3fXIwbv3AzJk0tJ0OXgK9ILktM+CW5t5DMYPMwETARMBGYSBEYa86aSDEx12oiYCIwPiNgwNvx+b6ZVZsImAgcQwSi0Qgf6fQXnnqKFuI20VZHtaV0Fs8iiw9k1fBWr6Gfjeo+XPiJs/DpFR9HZoY0zcNsEL9J2eE/cWJbDJoi+MwVF2HOvFOw6ILPsdHQz238WsCLdLL0FjopmyyM2Dph3hK8DbOhkE0ANiU1ST11dfKcvrPBAFlRygQGsgjIJpEFJfuLNHJreweB1ulk3t7KBnuirlvAW2FJiTyz+P75CPzKcW753OW45dYrMb28gNKTCbj77gfoT3gKbrz+ch47hM2bd+P3v38FK6/5FMrLitDc1EnA+CW8/sZObZTEaiAEvJWGgoC31kMABWm6v7TjODFv6zfhqS1ZuPTiGaDg9NDDW4UX17Zj/sozUXQMnymzq4mAiYCJwAeNwFibCtHIWUuXVGDR/Dls6PbjINm3vUExq40j07aNcpIFmm8mTSoiSNtJueQmqjfk0Eu9hkzaIvq8ZtK7todNbrKUqOIgIKj423b72FhWQQk2l5l7ivKzce7ZS/HG21vwg//6sbxA5m3PoGyyXIfkHNlfmLc/IXgrzFtpwKcQOBbwNkgmk8WkFTavJX2sTXr5Z7OOJHFkZmRw8Olm5sKhO/qQhKbFSpJc/Pe33YIA2VXyiMixxQ+Rzf0Am+4LZ5di1rQk+ANp6O2XnMh1sUEvnrf5eTmak3p4jf5AH373+/WYPm0KQd0s5GQzXhxA8nW20QShC0luxkSEKbnuj4Tn7Qf9IJvtTQRMBCZEBE5kzhotoJ0c/hkCbq2hHOv+LwioqNjTz5b1Ul3NIXS2kilL5Z9AuBflM8s4XEQGqtRHzC9ByiYLeCvyyQvmzbVPOYx66yyCx+wmWOuAt8K8FdnkAD1zBcCVYVjVV2JuiecwkovyxvaYrh7BkvqnbPINN7I+Y/0mK1bWLWtGYdyKaoTNvL3jupWobmxCNQemumlVoLY7Mu/Kfy6CssPBWz02X0xyx3OwdiFW/93fYe5ppyGOvvUC3uqF6nH7UZh/nMHbo9ZT9dj01BZkXXoxZhxWgE2IPxlzkSYCJgL/ixEYa876X1yiObWJgImAicCYImDA2zGFyWxkImAi8FGKQDQa4SPF4xMK3g75LzmNBS3OhYHLJrQ8p+QfFtK5eRm44cYrsHDxDAU+Q2Qk/e53r6CptYfFv4ds2hp85jOXUP6qH1PnnwdPciabDL2UPPZwcpvFP2v9TjJvO+jFV1dngbcCzubQzzaBrFtpDsgUuDTDrU6B1SQIUI85I8NiK0nDQSQwxS/p859fSV9Cjxb7HZRNFhnKDDaxY9lQ7yaY+/qm1/Ddb9yB2267gR63kxDo6cO3//nfyBqej+s+/7c8lx+bNm3Hn//8Jq674dOYRjPBhoZ2PP307/Hmm7uUMSWEWwVvpbEhI+QSE7vpIo3y9ZU7ov5RC/u9CFSuwb3r83DL6vNxmHBY8wY89EgzLrz7SlR4UpFoDbSbh4mAiYCJwHGPwFibCtHIWYsWzcDcilnwkjXUQy++1LQM7N6zF4WFRRz6oW8fZe+nlU3Fvr371WudiYcgbx1KJhdiSkkhOtrbOYATA78/hE7KTAbJPA1xoCiWTWJhOoWDfmWlFhDAfeH3L+Pf//0/qegwXZm3fWxMi1yxPESOX3KPI5vcSfBWmsseKka42YAWKUtZjwweWZ7oFoPWAW8tiX2yqNQ/cBWljJMtoNZmLWmb3CZN7dxZiX/57rd5bfFkG3uoRuHW/JlET3hR758+hczbrDBaWmNR30EZzG4298unkKFUwLxIRhVzYz8b4OIX38uY5fHaPHIdfC7E13PI+u1sqYLH1cPcRvCWOfOr97503D835gQmAiYCJgL/GxE4kTlrtOtzPG+HtpFcYaOcrI16untwoKYGNdU1iPj7aPOSTK/bBDJvpyAzN2sQvFXmLe/tPg4nlU+domoLh+kmOycYBG8fU+ZtmOoNfloO+AneSv6zFJWsgSEZsI1lfeMMp8oh5Pk0eureQOZtijBvZZxWWbdisWMBsJLzqrZvwzf+/u9wkMOyHYEQIgLwyj+tH2M54ETbHFVessBfPTb3czNHTqeyxpf/7qs475OfREJiimgaqbqGKDZJDi4q5NDR8XpQktpbu36wnppx2HmqsObe9ci7ZTUuLDF11vF6C8xxTQRMBN4bgbHmLBM7EwETAROBkz0CBrw92d8hsz4TAROBqEcgGo3wkRZ10axTBwtpKZod5q3IM6ps1TDwNoYo5oL5FfjsFZ/ClPI8TlP3kcFECS9Oh/fHxHNqPIZg7C+waOEigrHZ6E9IxJwzPqnSV1KMSxEvwKt40wpL9tChQ/RYegqJ9OlLJ1s2Tpmt0s1W+u/gdHcfm+2NnOjOI6tImgCiwSWN7smTJmHl1VezwZ2k1OAuAW9Z7AsDSRoFnQSI7/r727Fj69v42te+QFbtZDTUteL7338Ey84+A5d/9iJKh/XSX3AzgdrtuGHV5QSEiwhAN+FXv1qHre/sIVPL6mBIM1xRXLu5EUeQwJG9/P227dF9v+vX4r4HN6JjLEctXI6v3X4EuDuW/cw2JgImAiYCHyICY20qRCNnLVw4nczR6Wjm/V9Yq8LEaW5rRfGkElTvrSGImY6y0mLsp1RyXsEk7OdAUEtbG7dNw8xTysgu6uUATiwaKbPv7SEgS4A1JDd1JhuRxE/1uLH8k+ehrb0ZL/35dVzx2RW46eavDIK3AsxK7tJhIn4XJu9jjz2msslyfR7uL+xbGTgKUYYyGAoxooczoBxWlXx3/ANVNtlKclZudIBe/vzQf3wPh+pq6LebSKlnt/rFu7heaZcPULY/L9uDFLJmG5oiGPCkY9s7O3H2siUqbylNeZHM6Ojs5BBSI6ZMLWVDnOAyWbh9A/TuJbCbwmvqCx5CcoJfm/WyrtXfNp63H+JPwexiImAiMA4icCJz1mjh6PBSsYEbiEe5PmTQR+7sUtDwvt3U1ERLmBaWGnw9FIMEVwJ6OMjpSXOjiHkunvduYbuGmWf8wr5lPpI6ZG5FBXODxd498mHJJj/GmouDTDK81NuDXioz9Kv8hP2wSi4d0j0MvOXxUnXg6AaCt2mqxiQuMuJlK18DXEuIOeUf//6r2PDyK/AyT0YE3JUvXpNUkY4tQByZvfJQz1sbyHXxZPn0ur322mvwmc99Dmn0742ldQ+PrrVnRJQ1CouPzycsvAWP3vVz7B7L0T3zsOrulZhhBmXHEi2zjYmAicAxRmCsOesYT2N2NxEwETAROO4RMODtcQ+xOYGJgInAyRaBaDTCR7qmiytmHva0nGeoyLamqy0WERvVbAJfdNEF+NiFy1jQk8lDv7xwJKBSxQNsNgSCA/i3+x9Ebn4hzjprKWISYrFg6UXIzLEmp6U/ITLKAt6KpHFTczN+9uSTPG4CmUgEYHWq21qOTnhLAc9ugUh6SSNaPJdSU5P11QjZQiWTS+hReJXlxcRnu8nolfWLvJc0xN99+x3c8aUvcsI8jC9+6XpMJhtr794D+OUvnsEyNrvPOed0Mnp9eOO1Ldiz5wBWkDGcm5eOg3WN+NOf/oL9e+rYnCAbmF7+CvsAACAASURBVHQnaYzwrFY8ZDZcfJwUkI5B1MHb7Y/jjicqx/gRrMC137sOs0fcOgxv9Wt49tl1qC5ZhXuuLLe3asamhx/Gc/t69HdX2WW489YzbWnm7Xj8jidw2NlLLsPdq8+Eq+pZPPT4a2ihOjaQgnmrvo6VMyhZbR4mAiYCEyYCY20qRCNnnXHaLBQXC4O2FVOptBBi0zoxKRXV+2rIPG1H6eR8lE8pRjsZP+mZeXht8zvo9Qd1EGj2rGnq6drZQZn+jm7K3jOfELCNiOwkG85hNr9nTS/DWWeehk2v/xV79h/C6Yvn4/rrv8g8UKSDQJILRRZZmLeSnPxkO/3kJz8hq7VV329h3oqihOSbAKWVZTvZT6SIrUEoW2ZSWU0xHGrKwQ03sBFOr7/BQSlJenbe21+9Fz/+0X8SsOV5BbTlsFI8zy+KD/3MgwMcmCrMSUJKPIHogSzEp2ZRTaKfYHUK82RYVS6Sk1PUR16GmSRHF1Bus7cnSMbybjKO4+iZO5nsqwNkdQV5WquB/+VvGc/bCfMHbC7URGCCReBE5qzRQtvl7bTrBmv4Ux8KuArMSUWhfqomUHq/sa4Ze7bvRU+nDy53HE6ZPR3FpYVwUZ1IlBIkD4p0sgwT9VA+eeYp0zkAS/atDd4OB2B7OLT005/+GE2N9Qiz3glRljkYoGSyMG+tKmtwLYOpSHFgi5GblZ2N6667DknMK7JLmOhtLP1r46gMIWt5/fXXsYrgboRDUdbprbrRkZKQ65Q8KrLJAjw7nr9W/URwmENKHz/7HNy6+ksopQdvbBwHppin+zmoRC0LTC6cfHw+rVQwuv+BdWgZ09FzsfxrX8f5h0kgDdsx3Iwtzz+NtZuBC+9cjTNtmeXmTQ/j4ef2QSstVxkuu/NW+7XRarBmbHjoQayr1UILLg7o3mYGdMf0LpmNTAQ+KhEYa876qFyvuQ4TAROBj24EDHj70X1vzZWZCJgIHCUC0WiEj3Tov5nDiW1br9Epqp3tLDkvq7Esg9JJZBjNnTsTZeWTOAEeSwDV8rMNUnqynwBnf38cXt6wET5KHJdNK0MWZb5KysvxmWtuGfRHEk/AABsHYbKUpD3w+huv47VNm+zmtQXYOk1vR1ZSJr29lLyMZUc+iYW+LCslJRWXXnopSktKyE5K0KaF+BJK08DNJoG0He7/1jfxxsZN9LkFFiyYyQZ3Oifb25SxVUwgt4g+gCHu00SZ5G7KlZWVlbJhTmZwVze3a4fPS2YSyPRlDETCS/7pyW3Q1gFw1727LbqfWwVvKWuZ4pGzH/1B4LwnMOMo4C0lv77xGN7iEVwEElyLbhkEb72bHsK9z3mxaNVqXBx+FvcTKM5c/o+4/XzKsoU3cxr9aXiX34abFtsdCBclrxP3Yc03H0Nl3iVYfct81D5+L57ezWn073EaPbpXb45mImAicBJHYKxNhWjkrNMWViAnNx2Z6UnIzcnifZpSkfRW3717P6XxY+ldPhXFBdk6ENTc6kN1TR1zC2WReZueVlaM9LRk7CPQm5KaAR/zVJAe7SEOG0nDmzRcLL/wAg71FOFXzzxLP90IzlqyEPn5xbjq8zerSoTc44X1Kvs4QGxVVRV+85vfqCRxInOPeLmL5KTfH6BPbUiHjSQhyXPStHaGfBIpgXzppZ/GjBlyxzycIuU08n/43/9O5Yf9BIUTuO/QkJAAyLKAUH8QxTlpSI0X317er91paGnoQFKGh8xfgrG8cBeb30nJydpYF7sBF+lN4aB4J4ZQ39SIopx8DIQaUJjLtfUH9LoM8/Yk/oMzSzMRMBE4pgicyJw12kK9Pg7U6MOWS5Yfh4G3oo4gA6sH9taieuc+JMQlaB1VWj4ZiWkclOQQrdzXrXu7+JoHyKL1EUiNw9zZHOEUVuxhucVSKaratQv/s+aXaGtu5NAS6zVbMlltYJyhWdlXUV9LOUL28yQm4pJLLsF05iypwyL8n2TCWAK3YqsjtjJfvPWL2PiXjTbUK7WiKCwNgbRyRAFuZRBJ1q1ncIBrniqBz8+k9cGXVxP0vOB8uD0c5GUOR5wAuAPHHbzt4CCVGO8c/SEgeeZRwdt21lMPPFdLlFWGk0tw2d02eOvdhIfufQ7eRauw+uIwnr2fQ7GZy/GPBGLjR6nBmjfcjwfWRVif3YZLw0/jvuH12TH9FZidTQRMBMZLBMaas8bL9Zh1mgiYCEzcCBjwduK+9+bKTQQmbASi0QgfKXiXzp2thbYF1IralSXhpUCuJdRoN58tHz9pKEszWFS/hFwkjWqRTlb8l+zbfn7J7/39ZCBxX5mcvnrVzbjwby4Z9PRz+hVO/f7edTlz406D21qTVfBbzzn+gNYxHL/Aodd/x+b6z370KD2VCF7GizQlAczYeF4Rmw4DIlUWQQx9efVB0Fkko+XawGlvAaXFx8mS/XL8gOU0Noqt+K01NS7fXzgu4C1GYdTaEVOQ9yjbhatBu1/MXuLHs3c9gepB8DaMzY/ehadrF2HVPVcSeG3Gi/c9gJdTLXZtqj2NnnjZ3VjtjI/L6WrW4p4fbEbR1V/HTfNTifE+iruersWSL9+DFaUT9s/SXLiJwISLwFibCtHIWYsXzqE0cSzmzz1VWa51BxvQ2u5VNm0C5fZnzpxK5qsHLc3taGvroWRyN3rpuTdABlMCB3Hmz6tgkzuMNoK7Xja5u6jO0EPJSAFDc8hWvfiij+nQzzPP/hbJqelYcvpcbYbPmbcUF118CXMCGbNsRovSgwPeyo1f5CId2eR0yhULUBtgI13klWVb9fNjw1p8b6UZLt+deDgfmCOHpV7980tY9+KzSKQSRTwb2pKL5RiyBvUZ5HkjA2HkpRMwdvegyxuHzt4AQoF+srPcKqWZQNBXgGlZU7w7QcHl3l4fJZjJyiIL18+hqQFhEYebkJvJJE5ZShlM+so//3HCfY7NBZsImAhMjAicyJw1WkR7er1aMwywlrC+O1LHFvNWR0QJkB48UI/Gg80ssoTlGovyGcxzWVRrsB/iay6+twLeihqEt8eL4qJilNBKxqraBrOM9YMAr0HKLHd1kH3bq9rHQ+xc6+cj93KWJmvkzC2/ZH3MZfSLFxBXLALWrFmDf/3X76k1jvNwrsvJd/K7ALeSm2TdR+a9OL5elJuNz37mM7jy8ysJVheoDUEM6zFRPJpUOOn4fEi11tmMxaMxauXM77Nd+5YNqC1ahqLKBwm6Jg6Ct06NtGjVPbiS81rNL96HB15O5eu3IH7N0WuwmsfvwBPVTn1mKyHNW4XvrTRjssfng2COaiJw8kVgrDnr5Fu5WZGJgImAicDhETDgrflEmAiYCEy4CESjET5S0C6bM+ewon2woSDFvCKkAnAKhMnmgmoGW5PaUu2LD6w1ZW0ZwwpwK9vKa+FISAHQkDSy2ej+h+9+F6fOGVncd7CLoB2HYYJfgz86DQ6LlXs4aek9bQrs3LYN/3LnXRbzicuJZ/NDvZwI2sbGuLUxILBynNBaFaNVIWTdRq6vj6+zNa9yYtZP8uCB+h2pZBv0tQO6rnJHdD+Po4Gy/hqsXbsPi1ecj6KqUcDbwRVZxf8QeEtJrvsfwDrQK/frllfudrtZcAvB3HIFaV9D3nkrMCPiRebixZhfRAaurqkai25hI0LUl21p51Ou/g7BXGMEFd0PgDmaicDJG4GxNhWikbPmzpnJ+/QATpk+BSkENWWApolAbWdnl0rtl5eXKjjZSKWENoK6PVSCEO9ZauXTizYe5569FPWHWnDgYB0VIdjoJuuII0iaRipmTMH55yzFlq3bsenNSvWuPfushZQe9nLw5V3c/e3vYt68udpkF8aQw6CVd8YZcBLPWwFKhZ0rihJ+AscimywDUQI2W95+VqPeeliDUYcnshjsq67CDx9+UI+jHreUN9bhIfVWl92sIaKB2D5Mzk9BuseLLl8/ukNBEn4oSRkjrCYOJNmAgCN/Kb6Bsl8sB5d0MInrSnS5keTqQVKi+ArSt5CvG9nkk/fvzazMRMBE4NgicCJz1mgr9fl79H6rwzh2HtFcIIOhw8DbfXtqcHDfIQ7mhBCfEIfZC2cjMzvdrlGE8Sr+6kFVDhKfcx8HdkQyv2LWLGRmZrxnCRZITLllAr1+L9m/Qu+VOki+M0fIl5WXhoZj9TcbtBXgVgDcGCma+OUncPzGG2/gC7d8wVaaGMamlezGBCQ5UB6SA0WBQsBbOYcAuPKwcpWcpB8ZqUlUvTgDt5DFO3P2PMTYw0tyDAGlj8tjVFC2HZvXrIfr4isx3z82kNdizA6Bt9bvGGLsDtZQq5H37NFrsMS19+HBjR4s/8fbcX78q/j+vc8jsOw23Hlp0XEJgzmoiYCJwMkXgbHmrJNv5WZFJgImAiYCh0fAgLfmE2EiYCIw4SIQjUb4SEG7bHbFIOvWmry2GKXWw4EuLXBziO0qjQcBay0v3AE2BbT/QAargqGCc5J5K8pXwmKVtSckJuGO734HJVOnDuKzQ8cbkulyZJOHINlR3urBjYa2rt2/H/fdeSebFAECt8K4HVDPQJWv1Mtzcd0W2CxEW71KbSDomfUhLQcBntXnVoBogtPBINlKbJInuin/xWseBjHjxcqd0f08Hg28FeD24UdQPf82ShwTdh0N5B1c0ZHgLSXUnroDj209BVd/5ybMj/fi1e/fi+c7FkHBWxuUdaWUoCixHrU0uC0RFm7qsyOCt/racIZudCNhjmYiYCJwkkVgrE2FaOSsufNmsVEdpj+rG8WF+dqY7iVzqL29XSX0C/Lz0d7RhdraJrKPetUzUJikLt7cZ506jdLJU7BtexXqDjVpwznCe38sc0A8Xz/3rMWYOaMcL6z7I2rrO5FK8PbcZQvh9XbhL/RBH4hJJDPnfkydMmVInUIVKpwGN33gEwjephO8FdlkYUIRIJbhH9nGzVwh7FkrV1h51dp1GMeJT9TV1eI//+M+RMJhMpRi4Wbj2k0mrQxFxbFR7qJEpYv5S5rc/VSQKKYvuyemE1V7WtDi7eW1JKpPokhuCvCruZlNbzl/kFLJolTJ0SRej/jwkgXF9ZVPSqZfML3ixaeQazDg7Un2R2aWYyJgIhC1CJzInDXaort7uhTMjImRQVdrCEhBTNrOaA0lzFveyw8eOITa6joMsIjyBX2Yf9o85ORnqTqQ7CP39zDzhXyJ4oNI+MuXDBDNmzuXahS25Ym9GAeYDfP1AIedRNHBOi+1kcT/nV64fTyWsnZtyq2K/w+Ct8K8lRKIykp8cseOnfjCzV9AZ3cXayVrQGhoQMkBZm0FJ57HAW/l2sWPXTOiA97ynB63C7NotbPq+lU4/8JPIoEDUaoCxVxVVHScQMujgrcEbh99CC8mrsDXV85G4hgZukeCtyy0cMdjW+EMuHpf/T7ufb5DB2DnvzZKDean5c2DtLzxepACWjFkLsF1qzlMS9Vs8zARMBGYGBEYa86aGNEwV2kiYCIwniNgwNvx/O6ZtZsImAh8qAhEoxE+0ok/QzasU3QPl7myqmsp3p3CnIisTYAVINdhEMkAubBYY2XSuk9Kf6W4aiNZpbbYZOhjg0Aa2h4221d/458wg2zfoccQI2n4+uwe92CR/961O+wlecVqhu/ath0PfedeNif8yrqVNclKRbIrXibGtT9irU2uNU6n3y0JTIvdZE/DKzDNCXG+HiSbqbOHU+1syss58ggepLEpbm1pNV9eYCMjqo9hoOwM/nzv+hKsvqkMrz06DLiVE35I8BbVa/DNR94CypZhceIWbKzsobmVDd4izMn8AH9PRWI8JZXJ0n3ZuwRfvsKLH4zAvDXgbVTfeXMwE4GTPgJjbSpEI2fNnjuDd2iij8whqckeBWMzM9MJ1PYgjvKNQfrUHqillHJrlzJu5T6eSJnl0skFKC2dyoZ2gODtTvqYk/GkmcLFvNBHD90E+t1+THPauvWvoJMgaCb9cc9ZtkgZTBv/+g66CAZnZWbizjv/id66sxT4lJzi3Pcl6yQwF6hEMZvaATale5knRPZSrj2eDWnZfkjNYjj7Vg+HPbt34dEf/T+EQn6VShbAVRrdjsyy7CHsW2v4iHmLO00uSKP1YRv+9MputPT0Uf44j558QTKb3Ho9KakpjEerMp1EHjroDzJ/+Skz7VaZzWB3J5YunITF88lo4pCVAAFfuWf9Sf+5Mws0ETARMBH4MBE4kTlrtPU5sskC3jrqDdZ4j11TyYQpUdOAL4KOxg7U1RzCjqodOPfjZ2PSlCIyX63BIblnixqEgLdBArLCwu2lHYCPwGyY3u4VFRXIzsrWjKf2Nzbg29nRSVWHeCQnU4JZpYaYq8T6xk/Vis4OKuuzFtLZI6umkhpOaiGZR+oXBQp+vfXW27j97/8Ph6Y6+bqlMnFk7TgcyJXXBLSVgST5CqkvvCWzLOCsXL5Y8ZTk5uDTyz+Fa1Z9AelFBTpQK2zh4uITIJuMF3H/wx1YfvtyBNYMA25lkR8WvEU11nzzEbyFMixbnIgtGyvRQ3ddVS/CKDUYz/f9B9YjUnEhFrtew7qtYSy55ZtYIYpH5mEiYCIwISIw1pw1IYJhLtJEwERgXEfAgLfj+u0zizcRMBH4MBGIRiN8pPNePneOVdzbyKwU7NqgttBMi3trT4cPSRrriLgW95annwXwinqyuMQK25WtBZVVjkhxLz8rM0j8cQfwuZvogXvppbr/yNCtlvXWNLf8OEQFti9hiGnrXNP6tWvxi0cf1X6EA9zKd7k2Vxwb4mRbgZKTbEew2SCyXVbDRP4Jo0lZUfKcNBP0qoEgf27p7kEPQQHyuQgOhFDIZn4ufQTFp8l5T54/rrLJftrNPoxHNrYgd7nNuHUu+sOCt9y/vWoDXt5cD38iJdC2v4XdWbbn7REfkpq19+AHG7Nw2eWpeO5XR8omV3Oq3PLANQ8TAROBiRGBsTYVopGzTqMH7fRp5QRIU8hItaTtEyhHHOa9uKOrG/tr6tDY2MZmMGFZApwejwelJUUoKSnGwYP1qGHzu8vL4RSR/ucwjso+DoRQPiUPn7roIlRWVuH1t7aRNRtCOqUbLzj3NG5P8Hbj2/CSyZTAZnMf2U/XXH8dVlz2Gc1Fmhlt9q2bTFdl3lLuWLxzBRxlL1xfl9esVGrJQzrMW+v7AF7e8Af8as3PNIfKtrEimUwAVwDXIalmaMNbBpCoY0E7ggGUFKYhrr8TL72yD40d/chMSWeuClAymq1hTyLBa4+ezOv1Io3AcpDN/CCvQfzn+7j/QMiHsxYWYeHsAh4nrGsx4O3E+Ns1V2kiMBEjcCJz1mjx7Q34FOyMjXUNgbc6ASs1mNRRFvN2x7bd2L1tD0HcILqpBHHJZZ9C8dRCAqgi32+Btw6AK0xW8Z/1cVApECD71teNzpZ6FBYUY+asOQoLi1SxfIkyRFJyKpLT0pgLrYFclU2OBNHZ1iLTtvp7vyom2T63WutxOJcnXrv217jvX/8V3T7mOZZTfVLriXqD7CdZVm0CrPxmMYytOsnxvZX8LOsWANeRVdb9CErnJCVjUcUcfOn2/4NptCuIk5zHk5SUlh6fj+wRoGz75kfx0NP7gHlXW4xb56wfGrzVQgsbXt6Men8iXP7teGs3a6m7V0PEikauwWZj+0P34jnvMnz5zktRCqot3fMDbCy6Gt+5aT6MQc3x+SiYo5oInGwRGGvOOtnWbdZjImAiYCJwZAQMeGs+EyYCJgITLgLRaISPFLQrBLx1gFptMDucUofPOiSH5chpDT+OSFs5xbr0AOQRIz64wtjlP/HYU4dZZeBKoW95yk6nXPOnr74KM2YPZ+FK0W83uZ2T2E/IMawzWVCz/scndm3fhud//kvsoc+tdPalEe6SJr34LLEJLr8LiCzM24G+sALTfWw0OHiwTJnrlxxVXpMGCp+Ik+l3grYHOtrhlVf5exIbLvkZaUilz6GwoKTRIbFbe1zBW7lmArjVXpSWi0PtsMcxgLeDR/FvxqPfehottqdS/aansKGhAstXzEcWN6pe8008UlmCq6/Kw9qfbESR7XEbZqPjrqdrseTL92DFceqtTLg/cnPBJgLjIAJjbSpEI2fNnUfPW/XMi+XtNqLSjtJc9iRSUpAMUwFsw9IIDvcpwJmY5NEc1tHZjVbKKVM4QRKSlePkP6a3BPaEl5w2B/PnzsMf//QK9lGikjsjIyUZy85agC6ydF8leNtNH0EPB3X6Qn3w0St3wfwFWLnyGsylLKWODwm7VsBbYd4SWBbwtpfgreRBR7bY8cmVpryTJ3dX7cSLL/waB/bv0TwkTW45jihAuMmeleu1mFIybGTJLatfIFURRPa/pJDX3deNP726HzWNPqQnpSIUE0CYFyvNcQ+3lWOKnGYC1y/KGOGIOLiT/RSfiLaGWixdkIeFFQV8RieuDHg7Dv7uzBJNBEwEPlwETmTOGm2F/mCv7Z/u1FnO+KqAnPagK1NFS0M7PW/r4I5lnktLQlFpIRJTeC9nIeIwdoURKwzWCOsUYeCKP64v4CUDtxXte3dj2xubkJ1fgDPP/QRyCyYT4GX9w3zpTuAx0wneMudJzhHZ5IG+EPen4o7NorWAYfmyVIh2VW7Hs798Cm+QddtGRYrOHg4ERQjasr5SZSWphez60R5vYmKzp28pCe343kp+kpwo4K2seZB0zDCkuhNQXlCEy/720/j0565ASk4+Aec+TD1B4K28b83VNUgtLx0CbvXJD+d5e/jnwE8p5m/h6ZZluI2g7GFC0IfVYC5soNrRukRnmLbZ+j0ywn4f7k/B7GUiYCIwDiIw1pw1Di7FLNFEwERggkfAgLcT/ANgLt9EYCJGIBqN8JHi9rn5bETbLCKrUWw1joc/HAksZ1L6SG8jZ9vB153paxbkMu1tyW9ZPk0qKSm/23LK02fPJoh79XtA3OHnt7iw1vS2NgakmUCw9rlf/hxVlZVwE5wVBylpJIj3oMol87swmEQizLocnp9rkWNoT1y4tew2aH9BUGD1BBRuk3T72cvnOqU5cYBSYq2UnEx2018xIxOJbK5bDY8Q4nkskc1cu60yuh9JBWXDuOLuKzFjtCNXrcG9T8fj2u9dh9lH3e69nrfWppRHbq/F+scfw8aOEly2+lacSWzYu+lh3PtcPeatuhsrSyrx+H0/R2Xmcnzt9iJs+CZ9mDIvwd23L0aVNCJq52HV3Ssxw4yDR/f9N0czETiJIzDWpkI0ctb8BbO1yetIEeudW5QSRFGBIOzC+XMwZXKxDtP0E7wUILeuoQnV++tUKljYQXL7jyO4KuCu+MkmUW1g+SfPZ9O7D2++uRWtBHpFHjKZ9/Yzl85DR1s3/rJpK5msPgWI/ZSjFGauSBfLY86cubj66pWYw8Ej8ahN4zbiIRjiOnsp2S/DSUPMW8frdgB791Tht88/o1LJkptE5ljlkG2hCwuk5jls9QhHjtICd5nHyJIV9Lk4P4XX246XXq1GfXsA2RnZBLVFwjmBsSLAzUZ6PNm6kqeCoYANcItfrgxGuRDoasaSBblYOIfSlARvRbryq/f+8ST+xJmlmQiYCJgIfPgInMicNdoqBbwdzji15JKth0C3luctsJM+7dvf2QFfl49et9lYet5SZOdlWfY09iCQALeSZyz5ZFYutBAIRLrha2/A/jdfw7ZNf8WAuMWQJds/kIhll12BisWL4ZYBH1rY6Dm5bx/rIv3SZGnlLq25+L+9OyrxPEFbAW8jLJD8kX50kuHbyZzYTbA3xFwjQ0Zaz6kprjwk0bBek+JKTzIE3koekzwsdaGCt1LZCSDNHJfA4djC9HQsmHUqrr/lZsxcdDrPCapklH34N360PRWUfQ0zblmN84+Yiz1sN2730CNVWPK1r4+63Xs8b+2DhP3tqF3/OB7b2IGSy1bjVim09DFyDbb98TvwRGUhLrn7dpwNDtfe+zRq563C3StnGObt8fkkmKOaCJx0ERhrzjrpFm4WZCJgImAicEQEDHhrPhImAiYCEy4C0WiEjxQ0AW+dhzSJBxTItB5HgrhH/i7bOECugqL21LYeR/bnoawGgx5MAVxtNgx+FxllqwGRQMmsBUuWYCZZTTn5+ZT2SsbkqVN1HbUH9sNHj8O2lhbs3rEDm//yV3r8+SgVSWBYvBApi5zIpoAwb0XOmGKVbBwopUmZTDJtLoytPoKx8rSQZqVVEiOSX7I49bqV7eXZPgLBFrM3yGN1ExAI+MNIcgkIPIBuekt1c/I8hs8XZmcjPTkRa7eS9RvNR7gKa+4jUCpqn+/zSFm0CndeOVpRPzJ4azUIXMgsqcCyS1bg7FJHJKwZmx5+GM/ts0+eUobLbrWAXf/2p3D/EwQ1ZE2uXFSsuA7XLR6t6/F+qzevmwiYCIy3CIy1qRCNnCXgrbB0pF+tt2qd3ZEcJQBuH+bNPhWzZpRxCCeiTWRh6rRTTrm5rYMykgRd6fcq6gvCyE0lyJrgciOZPy+YNxu7d1djP1m3Pdwmwn1FseHMM+fQL7YTm157V5m3WdmZ9AL0kVHL45D9q0xZHXCiLTib4Oefdw4u/PgFmFRcrN60qelZuoaamgNcM30LO9qwb98evP3WGypfLDkynsBtHLcVT1xpZAvIKg9h32oa4vGVaWznRr3dch85XmysG0V5yUxV3fjjxn2oaSE7WK4p2a0MLI0RvwTsFuatnE+83fU5xkiOT9FpLFlYQNnkQjoJiI3AAP7u/7403j6GZr0mAiYCJgJjisCJzFmjLShAb3PH79Xa7nClI4FvRdp+Z+Uu9Af6kZ+dj9j4WKTnpiHeIzL8Vn3mAMA6SCpfwsBlnuzpaUV91Ta8s/4PqN1VhdjEeATautBLK4A+1kOlFTNwOu0CCkqmwh3n0ZyVk1egA0eHavZRctmH9pZmgrbbsX3zG6x9yMaVh8gfc/8ggdgeDjJ1kHnbTaZviLlOcqfk2R4OS4lNjmok2QNIlkqSQmwyGAAAIABJREFU5fsug0nypYNITEgC4Mq61aRGXmOeSqUlwpTCApx33rm49sab4KZdQnn5qWN6jz/4Rs149fsP4vkGa2B3tIer8BLcdvvZGB3jvR8PrEsclEXW4+kgbiVcmSWoWHYJVpw9xOo9ag1GeeU19/+c9Z89SJy7CFesuhLzRQrJPEwETAQmRATGmrMmRDDMRZoImAiM6wgY8HZcv31m8SYCJgIfJgLRaISPdF4Bbx1pR6tGjztsMnwkAPdozFtHzst5XRm2LM4V2FUE15oaV0lIfhcPXGka6EMki23GkjwjDWX1BpRehXyX7QQUpvxxmMcM8dfOnm5lv+YR+E2nFJjQaLXxrZtq20B9kwTIFU8m9ZrS5rb8jw0D/iJAgMhJyslUAZrIrmwf4jZensfHhkgSwd1klwctPN+hHi8ZVv2cEgdKC/KRxmbDC+9u/zBv6cm9T9gPb8SFVDZ/Dn9wWtwbgSs10UyBn9zvoFmdicBxicBYmwrRyFkLF81VENI6luUda32Jb2A/Kk6dhgqCt/FCiuX9Oxgk+5UegF3ebvU6F0aS8IjEB1a8cqXBXVRYiFRKJO/cuRvNrV1k1YbR1d1NUDcJZ501H03NbWTk7uCQDllPuVno7Qmov66Aq6JMIQxZGTqS5nNqUgLmzJqO4oJcehP6UFW9H52UXZb1FhXmqJetm+oM4kvoDDhJbpJjqToEm9aOJYDK/Iu6hAwgMW85TX5nv34yb4U5WzYpi/feDvzlzVrUNnfDLdvLtYmMpQ3cSjAEzFUlDUlrmm9Damkod/TTF07GvJl5HEIKqseiAW+Py5+KOaiJgInASRCBE5mzRrvcw8Fbq7gZrJe0LhJQs59DqrtRS9nk4oJJKJk6CWnZKSxmrByn5ZK9rdzwVeJYPG2DPtTs3oZ3N25A7dtbEKDXe1CAVeY2F+uc1JxMFM8+hf4viWhtaENzQyu83V6EaQngsvBWVbSwHAak/pJcJ3WRDTDrUC5zHzfopWpFh9ePLg5IBUW2mYnFx8HWToK/Pcyxsq/s55Bv5aBynY58sgC4kj9l3Xr9UnzxPxcHavPoxztz+nRccfnlWHrBBSg79ei6QifBR+u4LSHs9yIADp29pwY7bqc0BzYRMBE4SSIw1px1kizXLMNEwETAROCoETDgrflwmAiYCEy4CESjET5S0K5aMG8QvLXOcbhssjx35LS3c5zhoK88N3xb61gCzlq+sNJk0Ca0NuBFYkvcZYUNZMlaWgCvNVGuPCTdX8WNLRBXmFcs8P18vbGjg1V+AhsIAQVPJ6dlIEVAWu0BsEHAXZ2GgDTHlREsxxHGrw0Qx6j0JsFlAY05fR7DL21zs9kR5DYNbNY3EayVyfDilHTk8OtgVwfq/Zxg53FS2WifXlSEJDYbnn83yszbCffpNhdsImAiMF4iMNamQjRy1qLT5pP9YzFWrYRgNZV1CIj33qklhThj4WzK2ZPBynt5SPxpeY/uIXgrzNgQpSTd9ICNi7O8+YJsVM889RQqOfiwc1c1vXF9OhTUQ2WH5OQUnH7abLS0tOL1N3fCS9nkHDa8w8E+NPE5N2WJnZyncpNcU3KimwByOaYUFyjzaGfVXgK9PTp8NKk4l/6zbvWr7VPzXcryiwQ01y4MJAFxtWGuXu0WKOw0uGVb+Xn48JQMO0kcpk9OQXYKG/PhBATYNHf1Cys4nrlKYmQNIg0QkI2jDGWfmLVrw1/4TWQ6DRC6jXAYKYGy/y42/Mnyktz6lXvWj5ePn1mniYCJgInAB4rAicxZoy3MAW+HANvh4K2lKiG5Y9uWbajetZ+1TAyS0hKxeMl8pGdn6L1d1IU0FUpdI3lRyxZKJ/s7sf3NjdjwPz/HQHs34uI9/KJPbl8Yh2prUELgNntyIbqoStF0sBndHV4OITGnEBRWQwCtmyzAVvOQ4Knysw5KWRxhyzteNC/iEOS+fuZXn9gF8Hs31SlaurvQ0N6JMNfNDKTTt7aLjq7ZGUxyU9bfyYeiiBTDekow4gFeRxrz9pSiAsyvmImrr78BZ190yQd6r83GJgImAiYC4z0CY81Z4/06zfpNBEwEPvoRMODtR/89NldoImAicEQEotEIHymoVxO8lcax1u4CsFplvP7sfDlFt7OG4czb4ceUZsJg81nxWja4WYyLbLE8lPXK7w5AK4JZzrmkNeCQcB35ZWlFU0QMMWy8x/RRRpKr6+Sk9r6mBjalWezTbzA3NQlT0+hFKw1r8bDlNs6kuMPcVUhafnGQYmHWcjrcRcBWgFsfmwedbN7HsrmfkZLEJkQYtWxw+EX6i8ecQh+m9IRE7GvvQLMwqNgGz2RT/hQ2GBK5wl9vedd8Xk0ETARMBCZEBMbaVIhGzlq0eA6Zt0H1cVX5RWnwDg4UDSCXzNilSxbxvk0pRgKkhDIVvG1vayPBiHdnyjyKBLE0pEW2WL7PmTcXe/YewK7dlIkka0hyT6+vFymUU156xiI0NTXjjbe30fM2SPA2Q/epPdhEENajHurCopUBJMl1Ce44zCbztrS4UJ/fsWsvWtk4F4C2RMBbT4IyeiNcmzSsBYhWrz+H6SRNcq4vXoePrKa8IzGpShE2oCt5NML81R8OYcbUdGSl+hGj5u2yn3y32VFMdiEybN30OIzti4Pf44OLuVOVK/TwFjggQ0pqYUCWl3w3nrcT4k/XXKSJwISMwInMWaMFWMDbIc9bW1Zo2A6S50RBoXLrThzYU4OZp8zi0Go/ikoLkJKZrPdwVWfQO75lVSMMVhlMDQV6ULPrHbz08ycR7O7B5i2ViHN7kJueRpnjNlQsrEB2WiraDzWijfXNgJ8KOtzP75YKiUoQyo4lW1aHiuSfZTMjj/44+rPzF2HGCpir6xBlC+4a5qCQn0NTQf4cYG7ZU3sIVbUN+js1n+2Bp6GLdOST9bg2a1jyeqxaA9BCh+pK+RnpmDW9FIsWLsJd9//nhPzMmos2ETARmLgRGGvOmrgRMlduImAiMF4iYMDb8fJOmXWaCJgIRC0C0WiEj7QYAW8HH4qlDnkwyW9HA2yHS305+ztN9UFGLlk/KpusBxKCkw0SC/uVTyqTSHrKImusA+RWR1vZsTbTKsLGtO7H/nSEgG0rpbmqGxssjyQW+3npKShLy4JHgGE2FpSwqyC09vpVjmtwrWyMyFNBfon0soC3tJXCfjbrO309SGVjPiczjc/1o54+Uf183cVrKMlMJ7PXjQOcKG9nYyWe58lmU748P5fMW+B/DHgbtc+5OZCJgInAyR2BsTYVopGzziDjyOcTn0BhGTEuOhRkgZqSMTweNy44byly2djmLI9KIPsJonopFZnoSRSMUhUZRL5Y2K8Z6anIzs1FJSWTa+sa6YsbUFA1SM++zIxULJo/B/WNjXjz7e30vA0gPy+bwGoM9h2oH2TeKkOJeUWYrnHU6J8/ZwZKiwoRjoSxbecedHZTnYH5ZXJxDgFkgrdk9Mq5ZajIT/BWGMDSCFcWFa9DrkWuT31tbWBaGtzD4ycyzZISYyidXFaSxoY82bbiYTsgjCXJp2zg95NV6xtAW2s7BnrFPiAOKdOS2MC3hqecfK7DUzZjS2Qrjeftyf33ZlZnImAicGwROJE5a7SVCnirYKs9qHNkvSX7ivR/Y10T2po6kJ9TQBn/RkyaWoSs/EwdZHXAW5Yheizxim1rb0cL7/tt9Xuwdf3vKLu8C1t37+eQKsHdgA8LFs3A0tPmINjZhcbGVnTRr7YvRDCW/6TkozOM+t+KApHkHiK04nkjVFhLQplArQytJrAec8cyl8mYL70KBmQAlhLKMgwb4Ln8zFGdZOG+uWMP6qlA0RdL5q9KMA/lH7ULEK93W/rZGoSyhqFkRVK4ZdGWpXxyLk4pm4IfPv3isb35Zm8TARMBE4FxFoGx5qxxdllmuSYCJgITMAIGvJ2Ab7q5ZBOBiR6BaDTCR4rhyoXzbcatXV2rbLLdJdf2uACh1mvDgVxlsvIhHk3Onv22X6xMb1tgrdVcYLtBt9XiXKW55Bfh1CqvVn6xkFZBXlVamccUlpFIParsozTKB+ALRNDJpvOBjlY9r5vd+snpmZiSkUnpSLJ8hVyrdF05LpsWNjgsh/aITCWPGSBzqZtNiYMNTQRqswja9qJNmF3cJoXehJnJiQjxWO1dPjYyXNwPmJyVppPtNW3d9MHleXk5hWToluZks5kB/OqdrRP942mu30TARGCCRGCsTYVo5KzFbDj7Cayqz60M+IhcsjaDdTxHB3jOWXo6pk0pFO0GMoDCZMz6yLxtR0pyMsJkBAlAKrLJ8pg6tQTBUITyxrvRygEdP5vY4r8nbFjZ5Nyzz0R9vQ3eknlbWJBNUDgW+2rquZ1bvWolpzn5MJbA6aJ5p2IS/c8FEN26fSc6ugnQcshnakk+2brMIZSBVBYtGbZ+egQKeKt+gDpYZNkUCLgrDW15OGxbC9QVVi3zKL+LpCY75TilPBM5aQRv+wW8FbF/biMN9WA8uvb1oImN/xi/JZ889dwSxKZIM34ofztymxbz1tK/+Oo9f5wgn15zmSYCJgITLQInMmeNFtuRZJOdPGnVXXJPHkBrYzt2bN2F+oMNyKBc8tJzz0RGTqrKF0nu0BzIeibI2mXTXzfxt1i0c9jI21KDXa9uwJuvv4EeSuT3kf7qiuvHhR9bjIqyyfDSB7ebzwX7Evi6G7HuVKRwu37BTKVGEpUKDqoKaNsvuYE5ZiBMtaFgNwZCXiLLPYiJBHRwiIY0msPiJXFycElAZz8B3C4KS+yhn+7mPfvh41ZqC2CVZZrrHPDWsgUQL3YBiXksrQUlB8YiJZHs26xknEq/31+tf32ifVzN9ZoImAhM8AiMNWdN8DCZyzcRMBEYBxEw4O04eJPMEk0ETASiG4FoNMJHWpGAtwqcSiHt6BYrtciWNJYGOZsF8quqDut0NAtwfZnT0py8VsljNp8HRL5R6m82APr7KQVJRFTaEbTY4/6cqRZAV9oO3DlGwFtuK0Cqj810kcpKZdNAQNkgm9ss6ZGgkpGx6CTg2komVSyZRbFkSdV2tlGSK4I0gqtTMrJQSCkwmdzmCgjYxqDX34fW3h42ETjlTtlM8f/LS4xHKeWP63w+VHe08VhkY3GaPBgWkJfXxAZEChvtGfQw9BIA6CLDV64zh9uUZmbDGwnhQGcneikzGc91T8/MREFaijYmnjPM2+h+2M3RTARMBE7aCIy1qRCNnHX6GfPQS3asNH5lgEcS0ZAPrDSCKYM8awYWzT2VySmCEIHVHsomS1NbfWnZCE+kfHI/Qc/ERA9KSiejobEZB2oPKnjb09OrcU5gXkmgf/o5Zy1BQ0MjNr2xBT2BPuTlpPO1eFQfqFPmrbCS1K9dc6Wcvx+n0XO3ODdHG9+b39kOry9EJlIQ5VMJKDNXyPmdpnWAnrsO80pym0r722xbaWarzYDNxpVzOSxZHZKi8gR1kzG9NB25GWHmUoK3NCxU8Jb/D7f2oX5rEyKUw4xjN74vLoIp50+GK/m9VgiONYEDDn/lnw14e9L+wZmFmQiYCBxTBE5kzhptocOZt3Kft6xp7EFYHcbpR1N9K2qr6+lJ22MNIaUn4sxlZyArJ00Zsv2iVMT9KPqAhroGrH1uLa6/8UayXAfQ1V2Pl554EmueeAo+SgwNUH0hOSsVyy66AMVl06hiwXrLG0aIdU+fnFcHm6jYYNd8ksOE/SqDt6r0ILL+OgdElQmeN461WcTvQ6SnAxFfOzX66a3bxxwaoNoEB6DEH55EXDQzB766azfqqZohXgd2Oamhcax1Dvd0l+LSek2+u5j70lnXlRfn4eXN247pvTc7mwiYCJgIjLcIjDVnjbfrMus1ETARmHgRMODtxHvPzRWbCEz4CESjET5SEK9etEBHoqXJLNKNDqNJUFiVIObzcTZjtk/ljlns255LMv09oOwgaUDIvmQ5sUqPI6iqc9TCfLXaAgR7OQEuHF42DATMFa8kL4v9Osp9dfZ4yXhNRnFOHjq93egIBNijpuxkYRG62Sho6maTgKBpSW4RWru60NrHZj6PlcjzFBCQTaZ8Vz+b5eKtG+KB28ia9UaCCHPiPDbew6HwfiT1BzCTvoQi5XWoh6xa6ZeI35KSjNms4PFSKS+ZTt/D9t5e+FTmsh8F7kRMJkDcxuZELc8dZAzc3LcivwAZlOwU8OAZw7yd8H+fJgAmAhMlAmNtKkQjZwl4KwCrAJ0C3ooeg/WwJPLl/jud0orLzpjP+3yAaaKPzNcu+HiPF+l98XCXRnA/G+Pl5WWUME5G9f79ONTQjACZQiEO6oh0cE52DuJ5/59bcaoyb1/b/C5lk0OUUk6mZ20i9zloM2/JZnLYsMrAjZD5uxh5WQR56Yv++uYt9NwNE3DuxbSyYplj4nHpx8u1SDzEz9BivlpXIevXq+G1iDevsHIlNzkAruOPqLNS4vMu4O2UDORkhNhIl/MLMMvr7KPXb6Mfh7bQUoBTUZLPQq4gygjeJiQl6AkGj6WAgfUl1yLfDXg7Uf56zXWaCEy8CJzInDVadIPMUSIx7KgraI01qGzUT090+qZvq0J9TQPv4W6UMbfFcOo1OzcTmfRfl8lRGaBVZJX55w+/fVHtAZYuO4ug7gAO1VfjNz/8ETb87g9k18aBCsZYdO5SLL3wY+juDaO7M4RgryWVL4lGaqZYDs5a6KoMCAlH1rGaEeCWOUdme3VQ1/bC5bk5GkTwmLmTPrt+KiH5u1pIym0nsOtFJEQGMFWSqupbUEUGbq/UlY55rh0cGUxypKMlL1mSyUPqEGJpI571kle3kcFrHiYCJgImAhMpAmPNWRMpJuZaTQRMBMZnBAx4Oz7fN7NqEwETgWOIQDQa4SOdfuXiRSqNJaCrpUspoK00CGQqXIp4y69ImbfaMLdZunySpCZKDA+Q6cTpar6WRnZrIotyN5vM0lvoIytJmu0C3EqLWVrKYWHGcr8OylU2tnej1duJhPhYArdZyEpJQV1LK6e2eTwyh0SuMsRmteyck5SEfIKodS1N6GLTIJbNapFujqXXn4dN78zkVPoaJqCrx48eNuQjfN5q9ccjJF5NA0HMoLRlY5sXLWRy9XNsXXnBBIWJ8MqsOdLZZE+lbHITm/9BAaP5emFiCorSM9DAdTZ4CQhIU4Es3YrCQiTzvOKz+8w77x7DO2t2NREwETARGD8RGGtTIRo567IVF2PfvgMKsmpuUrarxVB1HhmpSVh+4Xm8d7sp2xhEWweHfZhjPAkJKpucRPBVWENZWVm83Uewa1cVFRf6CN5Shp8egPFsXicxvySneDBv9izUkc301tYdlM7vpUduMpLoby7MW5E1Fn9chzEUoVTkANm+y5YsREZKIhm2SXjn3Z1k3gbppevDtNIiJHjila1rsWul5275wIekqy450bYfGGIhWexi2Uca/Cq3LAwtbqtNdjKIp5F5m50WYPOcOY7MW8nR4n0r4G3dlkNUleCAFb/CrgjKzpuE+CRhVlnnlocD3KpkJRvr8vxX73lp/HwAzUpNBEwETAQ+QAROZM4abVnCvBWJ/iHwVu/sg7v0svbZVbmbjNom1jasS2gL4A/3YtHpC5BXkMv6Q5FU1j996G5rw7e/cRduIutW/Na9HDDdtWc7Xnn2WbQ3NKjfbYwnBWdeshzzl5yF1pYe9HRxqJXs2AFRJOJwarxI9TOvaA6x85GTkyxfeX1WLQUUNBYLG81lHA+SYV7ZjR7zIV8nAt2NCPU0I+TtgJcDuc2dvdjJvNnQ1anrHvL5HWLfOrnIAXNFLUMekmsTmL+TmXtrDjV+gHfabGoiYCJgIjD+IzDWnDX+r9RcgYmAicBHPQIGvP2ov8Pm+kwETATeE4FoNMJHCuu1ixeT7UNfWvEdUj6r6h7zyyrc1XlWa3Z72pu6Xf0s6n2c+vZSmrKDHn4dLNRjWfyXExzNYaOc7W1tDrB/rJKOIuwoRX6Ex+hiE76JIGgz2bE9wZACpOkeFyZlptODNhMNHV2oJagbFFCV+8Wz6E/jMeX40jTo4vnkOANEjoUZS6VLFGRkEzhOIePKh1ZfD5m99GHiuZMS3OhlA0PW6o4hY6kwH3UHm9HDvnmA4C6JVkgie1cYxS5eV05KKgbYy2jopCSY9kgGUJzKRjkb+wc729HWG1KZsTTuOCs/X0FcXiae2WJkvcyfrImAicDEiMBYmwrRyFlLzlyI7m567akShHJz9EvYssoc4v3YxdxwxYpP0ePWzT5ykOoN3kFWaZiS/In0nM2lP3lGRjqaW1pwsK5OZ3YCzD9+DvLIIVNT05hfQlhy2mIcPHgIG197W5m3GZTGT6KU/v6aQ2TQuhW8FdljR3aYaCrOXXY6/dLj4ElOQuXOvejs7kV3lxflUwrI1o2FR2STCZA6ksshyXtsfgtw6rBfHSlJyxuXzXIbvBWgV8Ff+ScNc4K306dmWOCtsHTVU5Dx4H69rX507/Mh0EllCkpmil982QWTiWIPgcSODLP13gjz1lqDAW8nxt+uuUoTgYkYgROZs0aLr8/fMyiTP7SdVWtJDhDmbVNDC/pYt6SmpGkZ5iO7NTsvU73Tbckg+tCG8eff/x4/+q8f4KylZ+Kvr29iHUY/Ww6ZljHPnTq5GE3MY34Opk4/+xxMnb0QLQRv/ZRMjlCdyMqkHNoVBqzKJluDPY7ig/Oz1oCizCQ1oQxNSUVog7cDUgtS5SFEpaRIiOoY/X4OyYYop0x1pKYGHGyow87qvahva9XBX2XX2sNKzvGHg7fOsJLkSmdQSsDlppa2ifiRNddsImAiMIEjMNacNYFDZC7dRMBEYJxEwIC34+SNMss0ETARiF4EotEIH2k1NyxcQAatlPG2IKUQf/gvXiQataR3wFs+L8wdlT12oYHs1EY21UXiOKT+S32YWVSASWyCu7mftJXVHVckIln0+ylD3Eo2UiOb2t1k3UYImIqscioB1vyUZH4lKVPKx1Ps4qR1VzhIADaWvrJpyOExqw/VoovN6hDRUgphKlM4JSEWkyirlZmcxga/HwfbOpSVK02GArJ4UxI8aCUTt8sfQBKlxyYX5qLmQCM9mTjNHhsm+ApMoZ9tLz0S3XFuZKako6lHGLZd4iao0+aTMtg0Idu2ns95Kb8sXr+ZZBifQjAgUabgORn/P4Z5G70PujmSiYCJwEkdgbE2FaKRsxYuqoDfz6EZ7SLLOI0lsSh5RfvNVD8QVu3fLD8fhbkZEE/ZTsrb+wmQxrkocUygNYlet5Mpme/mvbqhqRkdXd1k3HYiQhlmGdyR41kqlCFceMF5qDvUgJf//DpaO3uQR7nKVOamPfsOEriNVzZQP6WP5SHAqjB5z6UfYWL8gIK0e6preHwf2jmEVFaazyZ0jO4judQdHz8I/Mo5w+EIG+lDDOJYsRsQxQcmHof1NMR+4gG4j+TZspIU5KZTelM9EpnExGueZ5D1BOpDaNnVTnaVpTwh4G2sZ6hpLu+Jw/4V/Nbxuf/KPetP6s+cWZyJgImAicCHjcCJzFmjrbE34Bv0NXe8zgeZt46fOwFRKWP6VBWI92gqGMVxCEhJt/xd7vMt9fX46i23oqu1lXVTPLy0l/Hz+V4CuFMI3p4zdybCZOb2sTYqOv0sJBeWobmd2/SExTZdKzsWdBZYyzxpKSxZecLx4h3ODu4Xs11JwVIRqkKT/EZFCNZjQcokhzlUJINSnlhayZAF3N1JX/m6PXjj7b+irb1FZfuHH98BcVUdyZZVdomyhKyM1yGvy6CUgLitrOvMw0TARMBEYCJFYKw5ayLFxFyriYCJwPiMgAFvx+f7ZlZtImAicAwRiEYjfKTT37hwHvysxdtESpiFsp9grIsN7WyCn8ksnkVKWbyUpG0uwKWwn0IEdve3tuAQm+AigUzxSMQTnJ1dVIhSgq0u/q6ArvgU8lh+dsbr2VA/REZrkI1vT7ybX/FIoaRkLoHZLMpNio9shI1pL7ffTT9CAXpTybgt+v/svQl8nHd1Lnw0mtG+794tb3G8xHZsJyRNQrMQ6E0DzYWvhZaQtJTy44NCyqUshUIh0ELhK7k0+bUFbtu0H2G5obTlK4Wy3QJNIItjO953a99G0ow0+6Lvef7/95XGjmyPoxlJozkThKSZd/m/zzua43Oe8zynrl5aoart9Q/K+ckgzlUqPlgqswLRXlcu165cLjEU988PjckALMdiqGVXoM6woa0dRY6kDIC4jWAGYQsI19q6KjmPOUzJOGZBlSalqbxEtrUvN4V1D7rPWcw/OToIW+WwUQr70JW+AmrgKRQjBkMTKI6g0IFt2uoqZGNzM86DwgMqKk/uU+XtHN7auqsioAgUEALZFhVyEbN279mG+bFRO4sPsYcuEUahg4Iv57pCOmRcGfbsulb27NwmIXxOT4agPgV5GwM5WoZ56I0NDbISNvcRqJ4GoOIJYobu5AQVULDlB3lKsjeE3+vwuX7vPb8ChZJfvv+D/5L+4TFpbkFzEOaqnzzTBRK2DNbIlXAutjMDSYJyhuGtv7QXs9Jppzwl57oHZBjOEePjQVm9ogUzdiugvoWyCdtzpm0S+xKXUi+UtyjOk8B1i/gkb83MW4e8Nds5lstG/YSfK/Da2pXV0lQbcchb4OJYXtIGOdwbk+GjDnkLeNZfRN6a4jjWbb6MZbK9jvd8Um2TC+hPUJeqCCgCV4HAfMasyy2LtskkX12VqZ13a0lTEqN0UGDn6GDfkAwOwDoZMcGDBqC169bAHQIODmymRSz4/ne+Kx/94IfQdGpdGWLIUaI4bgrORq1oMtrduUw6ke9UIL9p3HuLRHwNGCcQkjjm3U4hh2GCQ1dkl7zlmu389UyS1ZnHzmeR89m14my0NjadP/ZK44iBYSiGEcoQr8oxBxcxaLBLuntPyqHj+2Wc5K1DyGYqe03cM6MBcDxcP1W2bPh1XS2M+wTdmoK3HzT6AAAgAElEQVSTV3GndVNFQBFQBAofgWxjVuFfqV6BIqAILHUElLxd6ndYr08RUARegkAuCuGzwfrAruskhCT8KNWuKCbHYwlDSq5qapA1ra2wEyZBaS0W0QDONnBYDpfK8YE+qFTDEkUJPY3icTmKB3tWr5E2zCjyYEPOjGUtIIXtaZV8FnaVk8juSdq2VtVALVsBy2PMxwUZW14CxRG2HQ4FpR+2x0OwRkYTtylSVKBmsKGxxST2p0CshlBslgTUTEjq1zbXyWoU14eg5j01Mi4T6Fgn2UwV72qsfwSzl4ZBFqdhQba2qRFrikrXcAAFjlJJetOyCsX6bc1txomMU3kDKDoc9VP1m0A93GOUWq2wUk5CBTwCRVcM8wW9ON7yxlrpRHd7OYvmKML/7+d15q3+ySoCikBxIJBtUSEXMWvP3u0gZEFUwv2A5C1VPyQpzYP1Y5C61ARtQLH6rl++GbbJERSpMXMP1skjUB61IYbtuO46o86dnAiCWB2XU5ihG0RBmIpefiXxmZ5EcXn71k65647bQLxOyHe++5/S1TskTc0kb+H8cLYHytoKowZiUxLtme1+cbkJM29bMRuXa+sb9IMgHpNRnGflMtj511WbfUj4GicLOlEY8pY20KjTgzzmcyzee72wZEbDEd0uzOWZAjsoasdqshQxsIKF/BUuecs5wFTecnseD41SfTEZOjIqSSpvAcy626m8tXBNq52wnbFrxvqnbZMf/kFxvHn1KhUBRaDoEJjPmHU5cBOIF+7M25m57fYz3qhQ+dkMW+Njh45L17lu5FClZp7tjTffCOvkBjT2cBuR//j378qf/snDiGkTJlqQj00ZB6QSuBHVyh07NsgyH6jQ5hap3X2LjMV9EhhFA+oExgRQdMvYYpp+qLRFuy1zIKOO5bxZ5Dn4mlbeWtN+Y9FvVcIOqcu10kgZsY1jAujgxAajcdgk9/WclXPnT6CZ6YxEwxh7YOK2w/Y6sciofNHQZKyT8ZzXkLV2zjsf1nWiBLFcydui+4PVC1YEihyBbGNWkcOkl68IKAIFgICStwVwk3SJioAikFsEclEIn21FbwF5O4HM+QUUCvxRkJZInstA1i6vrZKtK1YK3CCNsmcKX1SdppBwx5DAH4Nt13AoJjEUxdNQzNaiorB37VqpRTJeAotimjbaajW2R2P1MKyJo0jga8oqjQ1xCjZb9KqswvmqK6pkPB6TU4MDEoTNZRjH82DobAoFhBQK0+0lZXLt6tVyYgBrxHZpFDfqoYLaghm2NbAM64ai9xQK5okSH9Y7JZ0gaquh6u0Z88skllGBhWzqaJMhWCL3wAoTXDKKBLB5bm+V1bBsJsmMqbdQH0fk6PCAhE2BHTaXsBOrgeVlDGrkEIrqnN5Lq+d2zEFsAQndjGI+Lcu+vu9Abm+2Hk0RUAQUgUWKQLZFhVzErBtu3GmIVj5KaOXP2ef8fOaX+Y9F5hJprq+S17/2NSh0R2HTCPIScYSl382bNxvrRZKtJHT9sEvuw0zBCBwZJkNREJgkMj1QDoXkl27cCgL3GhkDefvD//MLELa9UtdQg7m3tZh52yflaEyqgSPFFBSrUc75Y2MQIt2eXdtlZXuTOcaQP2gIXEveNkl9fa2ZVRiNRIz61lVceWGDaW2LaddsZ+iSvGXMZKzNLHS76luvD+MCoDxet6ZOmmsx83bKsU021Xhb/I9QeQvylhaWLMhTeVtSfuEbyZ0zSNUtCVw+1DZ5kf6x6bIUAUVgzgjMZ8y63GITqZjE47C8N4pTq3KdJkOZLjHfwse6H05Co/gKwUWiD42ye2/YI63Lm5G4mOmxMjQwJP/yzW/JgYMH5djxEzKGhiXGkirEmltvvF5+/TW/LGNdZ2QQrhW1114vYwg/k2MTcJiIwPYfCl9aFZvuJ5KknJtO1SxGEIBAZbwsxfpsnKAaGHEO30tB8pbCoYgErV23MVE2rv0hxGi6UDA+Dw70yulTx6Sn55wMDQ1gH0sK81rMeRGvMy2UiRcvm+fkI9O2mesZwwgCfSgCioAiUEwIZBuzigkTvVZFQBEoTASUvC3M+6arVgQUgTkgkItC+Gynf8v1KI4joX4e5O04Cr7sfPaUQpVaWyPbOpZDecu5S0jkkXx7oE5KIL+O4pfTsDYemoxJhLOSUG1oxbyinatWw2qY2bdV3SaxnS9NZa5HRpHYB2BH7PX4ZBKF8yDUrOV4fkVVtTRDJXtyaAgkbAAqX6+xT25AIZvza6NI62sx8vA6EMMkb4MgUVncaAJpet2KFabocAYKq+4RJPjYpxwFiJVQxUZgqzw0ETLWmstBtq6AWvbUyJD4J+MShtqpGvvtXLUSJHApKVlDAgxD4XVkoB+ENJvTaVnpFS8IgxTUyMbOjBZluN5KFNGbUODohKqrCjaWX3th/xzurO6qCCgCikDhIJBtUSEXMYu2yZOYW84HG4tYTHYJ0CkUldlQQ2tFfIzLffe+Snzw3w/ABpll4M7OTqmprjTFctooB0HeBhATurt7Macvgf28aORJQglF9WtK7r7jRjPjdgxF7mdfOCb7DhyVGjQx1WMUwPnuflgmo1kHxfEY4pe1HmZTU1p2XbdZNqxdCdJ3VHr7R6D8xXmCIWlvqZWGBsyAh40l7ZLZrMTitfF5gILWi0I4CVwqsHg8KqBI3nKOLh8sorvWyabYbYJqXDaQvK2LGfJ2Cm4QJcYSw5K34Z4olLd+bAZFFDbfcOcakLczVpiu8tcS4Giycsjbd6vytnD+AHWlioAicFUIzGfMutzCEqmoafyxDTlWwWpjG5pg8d0ob9G42t81ICcOn5Qo5sn6kG9cv3eXNLXVG3LUNOrQgAgx7MyZs7J//wE5eeIk5t1GpAMNra+4Yadct3m9nDl+XI6eOifJigaZiKas0wQalhKIDYxdXIMPxC3JW46b9cJFyDYUYQ3GTj/D+cG1WJ52grCErO3txfx25I5RjLqhhfLgQI8cPLhPRkYG0TA1Jq2tTeaaBwcHTbyZlbx1XCaIBdflYsJYzxEE+lAEFAFFoJgQyDZmFRMmeq2KgCJQmAgoeVuY901XrQgoAnNAIBeF8NlO/wDJWyTp+871wFoL1o60skIxeHVttWztWIbSOEsKnKtnydskkulJJNqnBodlGBZcMdopo/V6eXmFbF++AsUAOjlCOUtKF0rdNGwd/bCy7A3AyhLFBS8K1FEUpyMoltfh580gQEneHuzulhHMpuWeLIivbW6S/nG/IWHrp3yybtkKOT7YA4tndnqXSFNZqexatUYSUPCeAPE7hI7yEm+5VJZ5pQpFiAkUuaMobjSXV8m69mYocb1ysKtLJuEaFoItcgO2u37NGqlGnYCF/ikU8vtDYTnS3ydxWnnhejl/CU3jGOpkPJxhQ4nnoUr2oYCysqEJ1syNmNU7JV97/oU53FndVRFQBBSBwkEg26JCLmLWjp2bQb6SzGTB2lg5GKBItpLInYLbAhuOyjwpueH6bbJq1TKQvQFpqG+QVZiHnoKqlcrWEFwVQlTbwup/eHjEqHA9aPZJIUbxdc6z/dXXvBKF6CQI3jDsHkfkJ//1rLGppNq2p3fYELcspNuZt5a8pSvF9q0bZPOGtVD8wi5ywC8jmHk7gfM0N1Rj3yocu9zOVXesjbn2EsQRFqkRbQ15ax82zlLNlDnvlq+YYj//Q9PTNZ2N0tIQR2zGfiRvES9dQ8pQT8TaJjOWg+zdcNcaWEjM2FW6qlt+V+Vt4fzN6UoVAUXg5SMwnzHrcquMxjGPHUSmbcxhrmXVpia+8bPfIW9H+kZkDKNgqiqr0JNaKs3IYcorwbCaRh1XFQvnBDb+IAyMwm2Cx61FoxHnrJcgb+pFvnPo2AmZgNMQm5zoWBQNx7Bd3DhOmEZdJyZNIe6xEdbaKEN9yzEFTtzhcynH9thx8DfbuTb8Jh6DlI3BXYkz5/v7uuXw4f1Y0yAcJyZk+YrlZq48yds4bY8czjpz/q2JfkaNbJuziI9rnzyBhit9KAKKgCJQTAhkG7OKCRO9VkVAEShMBJS8Lcz7pqtWBBSBOSCQi0L4bKcneUvb5H3ne2UMClMSlh5PUtagCLC1vZ1pu7HpYsO3h0odZO8BJNhHBgahpMW8QM7qA3m7BrNhr21tozjVEJwsCsRRGB9BQn8ahYUglE8+FNrLoDaaSGCmLdS1TT5YH7e1SR0K3Id6cP4olElGx5uSze1tUDANQ4kLq2VYGre2dMiLPeclTBIZ9YtmdqODvA1FQ3IU5O0YvZlx7HIomlCZkASKDRUghzdi5lNbXRUIWRDUmHUYxbzbKAjfpnKv7F6zFrbNQIUFE+zbC1uvwyBvU7QRQyWFhQoPjuNDEZxFEq6Zc6IaKyplLa61ATaapaicfHWfKm/n8NbWXRUBRaCAEMi2qJCLmLX3hh0gXJ3iLT6TLQ3JpiA7+9ZYKTPagMDcvH6N7NyxGZ/VUelA7KquqgIxm0BROQ7iFnaVaNqJwL64rx/uCiA301DBUgmbQjPRti1b5JqNa3DcpFH6+sfC8ovnXjBF5zJY/ff2DUkZCF4SsVTRzhCuU7J501rZveNa6cdxe2DJPDoekjBcJmqqKlBMB3kL5a0P0iaqmWhNyYYj1zbSKK5oJcnv7kxAo6yyz9GimSQsLZP53YO1blrbJA21ETQWIeaZmbeMmkQF8wG7wzIC5S2tMckFrwN5W8LZBzy2kUrNELk8L5VQvE9qm1xAf4C6VEVAEbgqBOYzZl1uYbFE2Fj4W9J2Zp65UbxyRxK4cc68PSFRqGRXYnTNwHC/rF23Ruqb6kzTj6u8NXPLkZfQQcI0E3H2Od0pmKcl4tLb2yNHTp6UCIjaBPIjOghFEQvjVN7iOUOUksBFXJlCLDHNRKZ517pZuKPlGWvpPDQzg92u28Zeu+YUc64YxsugKaqv97wcP3pQhofQbBsOyEo4MiWwTpK3jKfuvwsuRd5yXT6MpTHnwOEDztiEq7rhurEioAgoAgWMQLYxq4AvUZeuCCgCRYKAkrdFcqP1MhUBRWAGgVwUwmfD88Hduy5U3iLxR94snY0NsqmpxRTF0yz6oi7gZYEA6fQQkvSjIyMSjiOpx0uckXtNU7Osqa3D3CIUBaB8ZbIfRLHgBGYe+VGsYKLfUFEn5b5yGcAs2iQKzi2wodzc0oLu8nI5DCvLkQgUVpgzm0QBfX19vdRVguylnReK9qnScnnu7BnYKON3fLWgIL5z5WoJQdV7FHbII+EEiN5SrAUcLgoFFTjO8sZGWYvj0FLTPxUHQd2FuUylKCQkZRkK61Tu+ti2bshbr/QZ8rYX5C3PgPPg2qowd7eloQHWmnGZgDKXM27bamulsbJSytkBj3N99YCSt/q3qggoAsWBQLZFhVzErL2wgHRn5bkqJaMa5Wc2XR9Yy6YjAv5b3t4id/7yK/CpHJdmODdUVlabQnkEaqMwZv+RvI1G4QKBee1xkJvmox//VwFl06233gKyF8QsYsMkPueDUPv0Y3btgYOHcfwy/DwMErfMFJVZME/gWGY2H+IiSd+b926Xnr4e6eoZktFAyMxJL4N6qB4zcysRM8qxH+2ZvQhoiWRsunBPhRGPZ5WwVlXMWMmCOsv5vD5WsEsRU3mdpWhtWr+K5G0YThhUJNM6wjpdpHCMSShvRw6PwnqT5O2UrL97LQOoOb5LGHNeMB9U3rpE9Hs++cPiePPqVSoCikDRITCfMety4MaTkQvIW3db01NjmnbwmQyL42eeek4mMHu9DvPWAxPjsvcVe6QF6lsbEKxad3ouOma2c/osfJHQdAqHBoyqYdNSN+LRgcOHkbfQKjkp8WjMkLiU+DrO/IawdW2KTfuPY8lMi3/b72PXZJyIHGLXndNLkpdEMZuf6CbBYBhH3PODbD525IB0d5026tsWNOjWoBmY6uCBgQHjdMFYlhnP+bN7LjcOMtaWI+aO+MeK7v2qF6wIKALFjUC2Mau4UdKrVwQUgUJAQMnbQrhLukZFQBHIKQK5KITPtiBD3kIhu6+rR8ZjtAcWFJpLZD2K3+thDZyG0jTG5B3JuQcqHR8Ky4NI0E8iEWdHdwqvV0DVur2tQ5aB0GRDOWfGJpH8n0Txuxczj6aQ9Fdh1u2qVthnQUU1FBg3s2M7oEra2NwsZVAVHe3rlwF6GsPKMolztSFx3wwLzEozP7dERlDQ2HcWyllcBPrMpQ2F9h0rSN7G5PioH/N3MYcQayvH9rVQNy2vb5TW+lqpBfnKesd52HdRLZyAzWQKlsqrUUzYvnwliN4Ero3qJsy8hSrr+PAg8MBzOE8VLmYZyN/2ugZjn8ziuwczbmnNjLHAIHdRMMe+St7m9K2uB1MEFIFFjEC2RYVcxKxdsEKmHaRbSDaEqUPeGuWQKSxbRW4TiNJ7Xv1Kqasuw6zbKtNoFEXBOoxZ5lE0EvEYEZC33b29hrhl8ZnNSatXdMjWrdcitmF2Hz772aRDi/8g7JOffe4A4pFI78CQmYFO5S0fJG9ZbKbt8uYNa+SXbiR52yvnugZlBDNvWaD2Yq1NmLVeDnKYRG4SB/KCyE2l4qyNO8Vwez182Nm3LKCzsG2tkjmTkL1TtLS05G1KOlc2SmMt5rmzaI7CfUkJZ9XjFRTPJzHz1n/YD3tl2vxb8nbK65LCTiGe8c4oq6DIciyglbxdxH9wujRFQBGYEwLzGbMut1CXvL145i33oY0ynRAGegal52yvUclyZrp/bESu27XNkLfG2tj6G9uHI9dl8xJaisxIGXzww2EoJqfOn5MXDx+ReAzULuIU42gSOQx6YxFrrAmDPZxtDKLbw/TDiREm3vJJQ9y6SmE77NbMfGdTEJ2W0GxUitdTiIsTGJFz7uwJOXRoH9S2vejHLcUs3mVmFj3JW86gN+d0iGEePlOFO01K4/lKjCrwj47P6d7rzoqAIqAIFBoC2casQrsuXa8ioAgUHwJK3hbfPdcrVgSKHoFcFMJnA/EtIG8nSd6e75EAEnsm5RWQr24AebumtlHG4xEZmAhAtQTbYyTqy+qbQG6mjBVyHIWCJBL+KtgyXr9ylTShuO0BcRpBRSCIGYMvdPdLEqxnBbZZXl0njQ2NcnpwQAJRqJawmNXNdbIR6liSs+eCQTk3EgC5iq5wFAPKYel4/brVUk8bZhC93Ziv+2LPAFSxtGlOy7KaStg6L4f6Ny7H/X4ZDkHNhEJ3JbZf01gvy9Cx7oF0lp3glb5KOQ3C+DzWnGSXOornG6AU3kCbZxTAS2iHjEJ/CNffFwrK4OSEmTvYglmHHbX1Ug1bslLTeo7iBNbCcVC0kbYd6SWwTdaZt0X/B6oAKAJFgkC2RYVcxKzrd283SiWqcEg08kHSlgVlo/YxZCfnBaKpBsToHbfdIFs3r4NDQhn2i0sQn+XBYEhGx8YNiTuJuOQBKUo1LhtxPIglN92wR5Yva8OcQFg/Qs0aJHELq8ZAELNvz3XJwMgYrCvHDNlbiQYlErP8Mg8sZEPnKnnF3q1Q9PbL+Z5hGfIHjAqJpGsLrC7LMAi+ogyqXpC3PkPeJkyRnsczh0AccRW47nFZDPei8ciLmOODy0Qp1srr9CLwrO6okfraScQkqnXJ6jozgXEs2iaPQnmLriLW8KXzrtXT5O3025Nxi/s6ttH8WcnbIvnj1ctUBIoQgfmMWZeDNxKbNI0/7szbC7bFBzYt/rvOdksK1smlaHitqalGI1FA2ldgvAxmqFurCboy2HhgYqxR3uLzHHGghIQqONhgaFKOnjohJ06cFUypMc1KbFyKo4mJRK6Hs+IRf0i48sHGH3dwOuOicwZDylrjJWxn1MHWIcKdyc647KUrhHmeE2tSsHuelLHRYTl6bL8cP35IgiBza2przH5B5HkR5GSZYwPcfydcqAK2cZ44jY8Hi/Adq5esCCgCxYxAtjGrmDHSa1cEFIHCQEDJ28K4T7pKRUARyCECuSiEz7acTPI2SIkRyVsUmze2NktHVa2cH0cXNRLxNGfUYobgmuZWGZmclG5YeqVp4ojna8s9shfzYzGRCeQmrLOgpD2NGbanAlEQqCLL8PvGtlaZhJXX4QHMG4T6lWP4NjQ3yMYmkLcoEAzj3Md6B2UCBXc6QaZg87VtxTJZVYtiOVrFT6OQfmxghC3aUEil8Hy1XNPSDiI4IseGh2HRzKJGKYhkkfVtLbA1LpehoB+zDePS0dghp4f9MgpFVZIWlFjz5rZ2WQ71LX/mXF8v50ehQBEBADFnDmA5cCjDq1TdUg2VYKGdcwdpL0brMRbAsZ5vPK/kbQ7f6nooRUARWMQIZFtUyEXM2rN3h1EMVUCBw89gWihP2yazcM2qND+R8Rqbjl6xZ7vcfMMuWBzj8xpk7xjUPiHYRgYnJlEED8nwiF+qENfGQOaiz8hYJd/6SzdJQ321aeKJGsI3DJUQCtCBCRkBcXu2qw/k7SgI5DJjnUyVkKu8pfpo3doVcv11G2UYTURnu4ZkCEQvy98sareSvIVvvxeNTYa8hWtDPAH/CDQpsTDNh2uZzOOyYG3tKS15W+Y0RDk1drhOTMmqZbWwTQ7B+jKBYjnJW5bWOSs+LeG+qASOwdmC1pSIo+tftRYNTySK7bHNwyG8rdIXbUr4UvJ2Ef/B6dIUAUVgTgjMZ8y63EJnV946c8hheRxBE+rzz+4zBG65r8K4L4TgGvTKO26V5as6HOXtDHnLfI2KXaO8RV5kmobweT4+GZQjp07KyRPnJRLAjHaQwRwbwBhkBbZU2sI9yFXTMozgXHTrJ1lb6lj3W6cL9gLZ+bpsmOLrZWhCYizkDHdL5vI1hmOcB81W0eik9PWdk4MHnod98hk0UoXNtVB1y5zMJW9tA5MlhPkcj2mJbdhAI4bx92HEYH0oAoqAIlBMCGQbs4oJE71WRUARKEwElLwtzPumq1YEFIE5IJCLQvhsp79/zy6JgJV8vqtbAnEk/0igq6FY3dzaAiVTuZxEsXswNIHScFo2NDZJB+a/noOCtWd8EvVnFJ/RCb4MROnW5ctgM0xFVIkMIsk/2Tsg47A69pVNyUYQrauwby9siY8NDqHoXIJ5sVOGvF2H2bp0AQuhe/xFKHVHSZxCAcUiQwfm0u5cvhxOyh55DordPhTUqYAtAZu6AXNnV4AQHgiOy+mBYYlTgQTWF3yrNDbWwR4sLlGQzDUV5bJi2XI5hzmHEyABSLY2oIiwoaNVGjATkeqlEhY8WEJg9zi/O7UUPmd+MapbM/bXzJYyXe9ObzqrHV/NMXk7ySKJc7NozUz75qt5hLG/owszu1UA4DKsM/O4LJlUAwd9KAKKgCJwNQhkW1TIRcyi8pbkLQu/5eUVjoUy5+yBdGQVmvGCqiAWgdMJ2XbNWnntf7sLVsVoxEEReRxKH9oucuYt7ZADwQkUhMtlEgQtC9Udbc2y5/odUg+b5TjIUJ6L+4yhOWkU9scBbHcWhXT/WBBzZ71GAezO6iNmKahXVy5vkV3bN5jznO8ZgS3zkCFfqf5thrsEbfa9pnANK2X8nErHURz3mmK1+6Dilsd2Z9O6M28rQBib2bdQQ7FZqByE8JrldVJdGZQg1hSaxCc9Lp/Hp9PEFOrcgRPjUoZDs3Fq/avWYJ67E9BMOCPh7ShvHQUVn3v3wz+4mrfAS7bVmDUn+HRnRUARyCMC8xmzLncZkfiEiRl07vEgBpD0NJ/OyKPScDKKRpPS09WFmekxaYTLET+bR8dHZdXqlUZ5axp7TNgg0VrqzH5nbsL56CBSzfHQtAS3pFNnu+T06R6ZCMYlCfI2EQd5C3chQ7Y6DTwkb008Q+xgvKCw12fs+dmiatpUzWiAGO31cWwvTl5eAbUtZ+WavIRxKW0cmAyRTPUttk3CtnkSBHJ/f4/0dJ+EK8V56cPPiUTMIWppX8RrsG1HHF1DHDhegHGzrrYKa0nD/jkp5/v9eXlnaMzKC6x6UEVAEcgBAtnGrBycSg+hCCgCikBeEVDyNq/w6sEVAUVgMSKQi0L4bNdF8jYGMvU5h7xNozhQgQ7uza2tqA945FjfIObMTkkV5vZd0wRFK9S3R4cGYKUckXQpCtlQ/WyAHfK61kYQhNY669Aw1EeTMRTDp1BkLpHr2lulDtueBZl6cmjUbNNUUYZ5t03SXl1hZvNFU6Vy3j8Oe2TMC0SRIAUytnIqLq/o7DRFgucHemU8jNl+UCxBfiSrQdDWwcKyH2qnMViNhdlRjkIAtUweVEaooqpGIWBVS6vUY27U+d5uGRkPoACPWbqrV0kd5jCVoeDP7Wk1ZuzAWFFxHi7e7Gqffg4/uHOhbOHdzm16Ise2yfftPyInQDTwcXtTgzx67Yas35L9UI79j+On5cBEyOzTDMvNT23slFuAwRsPHJVDUJ/xcWdzo3xh8/qsj6sbKgKKgCJABLItKuQiZpG8jaDpx6iEHKWqUYtyIcb6l3PabZGZn/mdq9pA3t4p9ZinHopg/iucI6ieDeNnKm/DcGooLyMJzJm1iEOYi75nF8hb2PDH0fQSCsN2eGzMqH0G4dYwgVnqJHL55ZK3rmrIqlanpL2tXnZu2wA1bxCzccfl7PleUxCvqqyQ1tZ6FKShokVl3MxMp8UkTSgvasihqskqjqwNNG2S+TDKW84TxH6s2nsRK9csg5V/BQhmfxAFclv8b8Bs9ngyKuH+iMS6J00s9tJB4+5OxMWMWYaEjZbKxnLZfufX73/i+3N6c2vMmhN8urMioAjkEYH5jFmXu4xwbNyQoSRu6eHjPvgZbhWuiCmIBR42qTovsmmnBLmYdUvm8yba8RfzP2OZbKhWR4ELp6LJCJqOMArn9OluEKAgXyOIbRgfkEIMss4OPB5IWhNrQAIjXticBsfB+nh8NtCaLxNvp9BcBGIVzUelhj3mNTAD8uB1qG3RcGuaWrluXEcSeQiJ2gkQuAP9Z+XkycPS3XMOtsnjOKadF/XBxxkAACAASURBVE8MXPKX108VrpfXibPV19WYxlvG9kOnzublnZHLmNUAbD69aZ3mWXm5U3pQRaD4EMg2ZhUfMnrFioAiUGgIKHlbaHdM16sIKAJzRiAXhfDZFvEWkLfgROW5810SiEGxiUJBNRL0NSD74iiGn0cRm4WDNqhnNzQ0oRBdKkeGQd5yxiyoTw+22d7RgRmz1YbITSF5/xnsutJlnA04BXWrR66HetaDIsBpWFieGQsYC67lOB7J27rqMqHzYxrk7WggDKXvsLFXTmPeky8dld2rVkoNiu37enpgjYyiBmv1PqhRoayqw/Ps3B6GmoqWzzRAps2xD8WLKtQFVjQ3SxuUwiwyTIRDZtaSD+tqqqkyyqQpFP7NCClTBCF5S4TsjCeStCzM8zGtxOWMKdsnbwsnZtvck7evev6gHIHii4+7QbL+3bZrsnr/RFBk+QKIgy9D9Uz1bTkKNG9d0SHvXrNCavDzPS8cmiZ1f6WlWb68dWNWx9WNFAFFQBFwEci2qJCLmPWKm3bBwnjCfAaz2GwfzqcwP4Ip+CE3yQ95zJJd3tEkv3LXbdLaUichfN4P+0HEwsY4RMt8zpplYRqf2SnEJqp92loa5fqdW9FkhJm0sIQMYS7uKGLUMBqJSN6Og5AdR9HbD6cJkqvlUAVxVqwhWXl6nLy5qVa2b+4EQRyWvsFxOXO+D+fgtl5Z1tECwhVqJpCwJEutfTEiFchZ9xju7EIW0a1NJeYdmmI9CusoaJPn5eWRhC3FWTesbZSqcpC3I0HM6PWAtE1Jc32bJJJxmRgZlXI0PtVWlYGkLpWaZVWAiI4aNs4xrhnCFrHNkM+OYupdH58beasxSz8fFAFFYLEiMJ8x63IYJJKTsC92rP5JdCJOuG4/VOEiiJmchAQug56JexzVwrjBIeaMByYHsfGL1viWwKVnMUe/0JUiBacIuEB09aIJKSATE2jqQRNSEipWxlA3xlCpa2M06VKb0zCyTiGesJkomWA+Z1+n9X8lYp/NjZhp0arfxij6FjGns3mS2cDMvmVjVWgiKIOD3TI02IPvvZh/Oyrj+IpEQmaUQMKQw3SWsE4UJIgZo8rRdFqOnyPIgwbgaJGPRy5j1pvg5PTBdas1z8rHjdJjKgJFiEC2MasIodFLVgQUgQJDQMnbArthulxFQBGYOwK5KITPtoq37N4pE7BL/gXIWzowMhGvqSyTRlhjjQQDmE9bIpUoNK+DEndNbYOxljzkH4KVcoQmxbAdTsouEKwtKH6zwhyEomlfXzcIVhS5cdwOFJG3LVtmCgfHhoZlMJaQBJL/lSBQN2OuLt2O+9GNncbM2sbaJjmF+bVjUBAlWahIhGV1bY1sXLlSDnT1yHiMxWvM2S1J4FRJqEorpa26TiZxzB4Qw0nOw0UhoAHzmFa2Nkg95iSWs1OdVQWnGJ5m0R5XSfsvI7R1CVoWIRzlbYnz3Tgmmy9L2JrOdLzmkrkugZtr5e3LKSpwjU+B5Hj/iTNyDiozPnbV1cpfXLNONlVVmmtQ8nbuf4d6BEXgahGI/+yIhB//kaRO9V/trvOyvaejQarfeY+U3bIlq/NlW1TIRczajRm2Mah42EhjSFp+BJv6MArExu4ecYLuCPjZg6p3M2bMvvqOW2TVilYUsEelq6cf826jKBbTeplz++AiUV0jgfGgKYKvWN4qO7ZvlRrEqSis9kMocvtJ3A75ZWgUpO8kyVxYKIPAZdGbs3fTnCdrGnkQPlAor6utkN3brzHkbT+cJU6f60MxGw1GsP1vgyMFhLcoRpc5pGypnR1IQhUPz7QKyuqsbIyZUV2RuCXxS/UtSupoXpqSa9a3grwNyCDsJCcjMamsroXNZgg4RaW2uhwzeFcj3CHGWW9Oc81OX5IhbfllVMss9BvlsshCkLcas7L6c9ON5hGB5wb3yb+e/rYMhofm8ax6qqtFoL0KDgvr75U97ddntet8xqzLLSg44bcEKj7TGQGmG0NJ2HJuLFtQEc9MmxIbbJitmHmwVKb6phuYppB3cV87M9YSvGbsC/YJwmHiyLETULr2SzRCS2LbrETbZMYe47NvmpisbTHjGEladya6dWSwa2PM88KlqAKNQOh2dTqlbD5EjaztnyrFuR0lMPebnqkOhS0tlRNwg0BsGh7qk/NnT8C545QhdUk+cwYulb1ejAyII/6S0OWRUlDy1tXVyZB/VAJwecrHI5d51p/D3WgLclrNs/Jxp/SYisCVESjWPOvKyOgWioAioAgsLAJK3i4s/np2RUARWAAEclEIn23ZJG/HQX4+A/I2giQ/jYTeB6lQOVLyCIjaKZCoLSBzN2K+bGt5FQjeJMjbYRkmeTuFpB5F4l0rV0g9urITyLqPnu2RIRYg2EGNontnTY2sb2+TcSifjvUPShCJPaYnyXrYAW9oapL+wJicHR0RD+bubli9DkRuQMaR0McxN2kKtsn1OP51nevlIJXBYHqN/WQ6Zs67tq4Rs3SbMZcwJP2wW47jAmtQJO+or4PlVhnsvzBz1zSOo+rPYjuLIJzJ5ChmTWe7C4rpXnc0XdP2ycDDIXfdzUw5xelGt+StR762f39O3xEvp6hApe17j5+Rf4PyijZrLP58DsTt/9XRZn7WokJOb5EeTBHIGoGxN31W0rDTXcyP0g3LpOFL78pqifNZCN91/RYUfmmzaOfr2U9p+yB5S0KXxW4+YAoBYrZcbrtpj6zvXClDw4NyDtaRE3CJ4DxZ2hcn8DlZBscGzphNJRLS1AjbZMy8rakqR8xJQKUUlhGQt/waHg3YebmYQ+iHGpefoeWYA8+5fKbA7RTWYVQht9yIJihYRA6PTsjxU11Q+GL8ABqgOtqbYX2MmeM4P89J9S6/UzHFcQCubTFJ3FKnkG5GrDNe4XxexGIqsby4OGMWjfr55s4WqasJYaZ7SiJoikIdHsVzRFUQybS0bIRrBk6J3601tA9OFebYjAtsUmIcJJL4ngQeLLbP1TZZY1ZWfzq60SJH4KNPfVyJ20V+j9zlkcD9xM0fy2q18xmzLregeCwik6GQlJIMpaKWn/V0j6DTDz7HzWc5/49CWjPOhbHAzjxnuxBjBkleo541OQ3iSCkaZc0uaUPcHj12CqrbPsRNtPsYhwmr5E0gp+K8Xdrmpzlmhj2tGGfDI6dBBhtHCic3sg2sU4hbZYgfiD1sqEU+aFW7iEcgjV1XCDYqcdwOF0s1rvswI2acrxRcLxLxCBqjBuT8Gazv3GmogSdMwxW1u1MgazlvnjGZ5+Va6usbZAijbnqH8/NvJ41ZWf3p6EaKQEEgUKx5VkHcHF2kIqAIFDUCSt4W9e3Xi1cEihOBvJG3sE0eg1r22e4uicGCMY1EnB3cHiTzqD9j/m2prMF82fVQydKOcRSF9MNQNAWgZMLEJJCjcdmzZqXUgryNgOg9cPysTFaxQxwzklCkvra5VZpgqTyCWYPHzvdL3CT/aVnX3AA1b7N0wZry7Pi4lKBg0VRbL1G8NhGOYbYt7CBLolIFSvYVm66VEz29MoTZtiUoGvi8tF2uldUggCtNSaNEYrTuQsLPvm0qnfish8VqdpRToeUopUrMbFwWG5z3kcMF2GK5JQdoT+nSupzPO1OMsBvbube0PGPvuUee2P9CTt+UL6eo8OTAsLwXqltrcybyGlhSf3HrJhTt7dKUvM3pLdKDKQJZI+C//cNZb7uQGzb/+FNZnX4+C+F79m6XMOKBIR6Nysj5DHa/G89Jx84eRW0vPvBWwKp4B5SwofAkLJOHUYCuAumK2erUroLgJKPJWX4sLFNRtHf3LmmsrzbF7UnYNPphlWxtk8ekf3DYqGhHodRljChDc5AP9sZcjyGAcU7W4V/1yzcZsnhkPCQnz/RAbYTCOK37l7fjdRC5IH1d22SjfkKMsXMHrc0ka+WG2CWZiqdI1nJ9ZZjRblRXYGNTLLBDKHtNZ7NR3g71QxnMecCI0Sz4N2Em/QQK4pWYtctzBKFuInnsK0tIY2O9Pf8M923IW9cCeiHIW41ZWf256UbziMDbf/DOeTybnmquCPzNXY9ldYj5jFmXW1AiHsZnNkaiOFbIJUxEEA5icFBg7AnA4WEc89Un8Z2qVJK1lWiercds9vr6GqnGbPaq2irxwV0oDkKUeYjPBzcIY5mclrOwSn7uuRclAuI2gVm3KTT30CnCxE/a8tNvwsxqt2NhjMqXhDBaau0cduZ/VnHLETlsHkql7PzaUgQ0Q9iavMcmFtZ63xoYMT4z/bCzcy3pzEZS0yRrGoeowo1hFMGI9MOdKTA+CrI2bnLNCMbaBPE7v3PvqqoqqUWO1zswKAdPn83qHl/tRppnXS1iur0isHgRKNY8a/HeEV2ZIqAIKAIWASVv9Z2gCCgCRYdAXslbELLP93ZLLE4CE13WtAZGJzS/t5RXyqa2RmmDBaQHhYYhFAWOB8aNlRVTeG9JXG7oXAPFqw8kcEoOne6WcDULzkmpQIf37hWrZQoV4zPjfun3TxhlL1J86cSswVUgGPtHg5iDO24KFZwNmKb1MSfX4lzhkojUSEJuu+ZaqGsjchqFdBa166ursG8jiGUGBNMrbmbtGjKVxQMUy1kT4fpYOOAsQ9qKmSK5KY6bXm9TqDAkrKFgee1WeWvIW0PQWusw19rMVUlZAoFd83bg1EKTt8ehgn7DgSMyiq51Fk5Wgyj41+u3SQvUz+5Dydui+8jQC14kCBRrUSEXMWvnrmuN8ta1iDRzYt3GG/P57Ngps1mHnSr4aK5B89CuHddKVaUPM/aCUllRg/iSwMxzzK2lTBaf27QSpsqnCg4N127agFm5LZi/l4RKN4w5geMgbf2GwO0fgCuEtwzkbQDF61JD3pY6CyBBmkABvWQqIffd8ypYNHfJWCCCmbewq4xRyTQly0CeluOclfhM5oNFcaO8hXMEf6YS1rXupzqYkYWWkbZADtUs9mXo4rmpuJrCHMJNnQ3SVA9CG7V7Wk4a28kSqrEwEZeWyzhuylht0jKZ54LyFvu7aluzDhyfSl3XIvPdn/iPOf21XG0hXGPWnODWnfOEgJK3eQI2T4ctNPI2Hg8YhwfOrmWDTzgYl/Mnu+TFfYdk/76DcgZEZRDkbQrNRWkqcPEoRTdqdW2ltMNFZ/OWa2T3jbtkw5Z10oS8rKyC8cxoVRHfYnLwyDE5eQpuExOwI8YomjRmzzKXM5mOUfFy5q3NlejG4Do8mDDEiblowOW8dTo4+PCd+8bjUZs/kfploxBH2jixzKh26UAx3VzFVy4kb51WVzu3ndbQuPBEPGZm4jIGkdANwbUiMOYXPxqg+FpDA2Jcc7MMDvTJ1//1X/Ly7tGYlRdY9aCKwIIgUKx51oKArSdVBBQBReAqEFDy9irA0k0VAUVgaSCQi0L4bEjcvwd2j7DW2tfXC6US/bVAYhrLRRCemBG4prFRNoBorXIsKgfQyX0ChexJkLdM6GlfvHfdKqlCV3YvVEenBsYkAq9iL/YtR+K/d3WnDE+MyfGRYYmm0bUNctgHMrejoQZWyxUolsdlOByRCDqwS1mohtKofAq2lCg6RKfC0lRRKntWdYqvxCuj6MomDnXVlVLGTm+WLHAs0+3N4bl4GFoVLLDrdmzH+/FarKoW1WxrI+YOUDQKWqeP3FElzShvrW2yJQysjaWrujUlCsfK86sLaJscAE5/CMXtv0HBzEcd1Ft/tG613L+s7YLbreTt0vgc0KsoPATyWlR4029Jw2taJfXMN2Xise45gbMYlbc7dm6etk1mi41prjHzbTPtGV1HBJawOaMPMWn3NmmGUml8bAyxqEzisPBPgmglecuYEIfbBONBJRwjlrW3yDUb15u5fCRvSdz29A/LeDAsA5h9W1FRjZ8xI5eNRSBYqby1iiPaDkPVBGXSr91zl/SiAco/HpZz3QOYf8tGmrS0tzaBRC435C3JXu7PfTh/1zYNWaXSNJHLIroTc3iOsnLERG5JlS7H+8bTsnldvTQ3RBEjra1mmiquaYsIu60bs0gUW5cIp6DOq3bimXsNPN9DD39/Tu+dqymEa8yaE9S6cx4RWNrk7Vq5b+ebZKcckS/52+XBlZVy5tT/lCeG8whong9dcORtEvkR7IFlyif+gQn54b//TJ78yj/JOKyBo3AzSsH9wYd4VQY1rZHAIkYl01C+IsZwLqyH8afSK7tv2i5vfccDsnbDCin18fO+REKwZD59rkf6BsdlAF9B5GPo4kF8Qs6DL8O/OrkOcxevaeixeQ26WqfVsz7kECRvp0CyxmJhG29pI8FIBPIWrUAOCWydMOjUxOPaJlfGGnvTbV8SB83Y5835mY8xVmEftwcrwUZhulgk47BSDmJ+e8Rca3V1tUyg6fdzj3wmL+8ijVl5gVUPqggsCAJ5zbNuf73UPbhKSk49JYGHn5nT9eU6z5rTYnRnRUARUATmAQElb+cBZD2FIqAILC4E8kXevnnPDgmgjr2/rx+z/ZDkM79G0bmEFosgPFfDbnFdS4vUgtFNocjbEwVBC9tkbksFUy3I251rVkglOslPDvilGzMDE8jpKfqsQLF8XccyOQ9ieBxkcBykbCmOw6K2F/tVobN7OaweE1BWDQbQbc7CRAVswaBukgQKGZiRtGHZcmnkvEISrrwlVNUaS2SszxQIrHrWkLVOccJojGjlRQVx5m20TK5Dwl7wyvRWPF7aKG8tYWtmRDlWYO494Mbuz+xEf2KByFtaJH+lf0g+daZLJlmcwbpe395qyNs2KKEzH0reLq6/Z11N8SBw6aLC66Xhx9dL6egJmXj94zCIb5CKz79LqneCYHzmPyTwgaecwudFWN37Vml87zopOfI9Ge26XppB3qaf+ZqMfeDFOYGa66JCLmIWZ96GQlD+OJ/z9rv9bDYWj45DwnRzDevCnqTshmJ3BUjZsVE/Ss1UrTpxDcRmCDMH05gJwCOwp6cS6iVaJyfQQBRGAb27d0jO9wzIOBqUArCyrKqqlTFa++OcLnlLoKlupbJ1CjPYX/uaO0D09sNyOWyUtxFY/NPlubmpXmrhWkHbZJK3tEamgtbEQBTPqX4yxC0JVx7PsbS0xwfZbKwqSdw6zUmI1ZvXN0gryFskQ2bOIfuWDLFtrt3OJLTxCzGbcwqpuDL/2UcKhXJjQY34yBhCEve9n/rhnN472RbCNWbNCWbdOc8IXJq8vV8+ftcrpEMG5KmfPSyPg3/j44GbHpObq3vkhz/4M/nG1a5txXvk89duEl/gn+Vdz86teSLrU6/COa/ZhHEkUH1O/FS+/IuvyeGsd57rhg6Gkefk0//1d5ILM9xCI28jsTE4HEUlOBqR//34t+Wf/t/vSCqSBjnLWDNqPpdrq+rgpIA5thxxTkvhxKSEY5PSWNMGC/5qGwtK47JiXbP80SffL9ds3yRJxBN+rvfAnejY2S44P0xJKBiRKGJnkrNu8ZWEG4Q779zEPhyHNsh8mJm3+O5D7kW7ZMaNCOydSfoyZpUY8tY2rNrYa7+buOW+LTIsMaYbXp3XzD5OADJjcPk8czHzzbRkIX5xRq9dI7elTXMFnDHe+54H5/rGm3V/jVl5gVUPqggsCAKXI2+rH/+UVKyekPgnPi0TP8an1+vfKvXvQg6F3Cv8fz8u0cHZluzkZwMHJfBkjdRie8+p/xL/274zp+vLdZ41p8XozoqAIqAIzAMCSt7OA8h6CkVAEVhcCOSiED7bFb35hh0yFknKc12Y0wdylck0C8LgVg2J24x5Sxva26WjogrJ9ZR0TwbkuH9Uogn0XyMhb/SVyJZVHVKOQvQJFL0HoGjCS8YCmb5gdZi/NwnVkq+yCp3hCZzDWhOXo3DcCgXt6tY2FCpKxB+clBgLAzhOOUjdShQQ0FAuTei+9sBmzFCRTPKxjUn5jQWYvSJ2nRt8TJUaRWpbETD2yG7RwBQTjMXmjJKW+5pCAR6uMsnyvnZOrn39QtQyCVyzn5l5uz+nb5ZsiwpHoRJ73/Ezsn9i0px/HbD+3DXr5Ya6mpnrcVam5G1Ob5EeTBHIGoFsydukW1BAsSD0pq9jjvclHu3bperBLSIgb8NbHlzS5G3WIOuGC4qAxqwFhV9PniMErkzeoq8wg2ydE3lbsVvuW3cdyNt/kW/0juboCq58mK1r7pebasNy4tQ35ScOCX3lvXKxxQq5bfPd0hn5uTx+/mguDiiFRt6GwwGJhaPywrOH5OMf+LTEAoAB+cokSN1gaByzzGvwhZwHDUe0+udM9UgyDDehEqkta5FyD2l3kptoni1Ny0137pWP/fmHRMpjZmZ7F5o5XzxxGvNz41LhqzabJnCcWBSNSRMhQ+QyNWOjkKFgjXsQm37YrIu8qwKz2eHmEwpNYr84FMA+O+sWjkgu0WoJ3Bny1qhuM+6m20jlPmWcjdxcjOc2I25szsY8i+7QtHLm72xw4hdfJ2nMBuL3vectOXmvXHwQjVl5gVUPqggsCAJZk7dHbpa6L9+DRhU00vzF52Tye5daLupaf/BK8Q7sk1D8NmlU8nZB7queVBFQBAofASVvC/8e6hUoAorAVSKQL/L2La/YIaNI9J/p7sXEozJDXFJhS/Uq7bAq0Zi9pqlBOhsaBf3X0hUYk5Oj4xJLUTVUInVgVddB4UTe9PzQiASQmKc4TwnXFwVZi8lO0ljuk2UNzVAlBWQI1sdU7Daio3oN5ta21NYY8jaFDu64k9R7YYXsQQGB6l/qbI3yyGnXZtHAdGo7JKu16XK6v40vFwsT1lrTFBhYFHCw9rBYACWtKVZM2yBfpMC1gi5TVCAf7FpYuvuY41t/sOnjPPHCgau8m5ffPJuiQggFjke7+uTR7j5jTUYM37Fqubx/7Uo7R/Gih5K3Ob1FejBFIGsEsiJvPzEpVX8OFW4c81I/8aiEnu2Uij+4QbyT/ZLs2CjlG6DY/NlTEvrSi5LecbNUv3aVTD3zdQnvfMiSt6cOSjK+TDzxbok++k2JnbbLK733tVJ1x2pY0k9I4rvfk9C3By657lx3hOcrZmUNvG44bwhozJo3qPVEeUQgG/JWxC/PvvBR+TImVVxM3ja3v05+ddlGWVeekG7/z+Rbp56XTRt+W7aW9cjTR75vVK43md9HZX9/UDatWCsR/9/Jt6K3y2/y54keaW7ZI6s8ftnf9aR8S26VB2C9HhlzCN5lr5PfbW4SP/fpvxCIlSveKPd2dEqHJyjH+/5ZnujtfSlSNbfIb67bLeuqqyQc+Ln8f2d+LCcMgUti9R7ZU98uvthJefrU1+QntidQeNz7lm+UFhm0axq0RPNs18rhHeb6vKNAaaVsaqwD2f1T+caRn0mP3Cj3bdsilYGfyRPdJ7Flk+zZ8Dq5rXmlVCXPyU+O/6N0N75R7qz3SXf/P8r3cLBNq94ot9WLnOn9mvxo7KWXU2jkbSQ0IRNwGfr3f/6B/PVf/K2kwx6JwS44NjWJvAm2Chhbw+ZTOi7wQWeHUDSM+F0mlb4aNLGiwRZsZ1UZiFlss2xdh/zNVz4vvjqQvLD9P3m2W7oGRyQYjCL38sG9iMQt2sDoXESW1MmjaFNs3I5xDmNjjJzLzEZHzhSBbXES+zFH4vxbMx+3FJbNxq3BcXFwRsa4zbHMQTIJWq7dVd8ay//pnMQmWO7v3I9uDK7VP52OSN6aB5uA0cT7/ofuz8tfvMasvMCqB1UEFgSB7Mjbr0v6wQegwoUTwb9+XQKfPynlb/sN8dUgz4p3StkNtWiKfUZCn3kG9bBdUvXHm+BwhN/lDkveDpyQ2EAtxq+MSfzJf5Pwj8fNtXpuv1sqX4PxXk047jPPSJh52iVQyHWetSBg60kVAUVAEbgKBJS8vQqwdFNFQBFYGgjkqxB+/w3XySjmzj7X0wvFbLlRrBoyEP3ZNFEuxVdLdblsonUy5gN2Y4bgqVF0j4O8ZT5OcrcJr6MyIJPo6p6gzbAHe9OyEeQtxv1JZ2ODrKiuM/MEuwPjRj3bVleH41ZJBSS6JFWpksXAW5OwT8EushQEbJpJvKOmtXSpmbZkig5pM+vWPstObvMd22aSsplFA4eTxRwna4k8beHlHGO6W9whha2hl515a6zGnOLDxcQtt3nihflX3n7fPw7V7WkZgSqZj+vrauV/bd0Iu2RYTs/yUPJ2aXwO6FUUHgJXJm/PSHxylZSxoPDkVyTwGA0l0R3+bXSH1+DHyTEUYWuktAnF2O9+WMZPwTYZhQShVfLonYa8hb5G0l2otq9uFM/kGZm8939J+gMPSS1emxoYlqmyBuyPrb74JxL86uwY5rqokK+YVXjvgKW/4mwK4Rqzlv77oNCv8IrkbSIsYV/VtNXxBeSta0mc8MtAslI64DaTmPiR/H1kh7ytrU7OnHxIPnP+dnnvK98g18gJ+foZkXthYZwY+Vt5v/+WGTvjyIAkyjqkvpQWzedk3S2wa3ashpt3/pm8rQWzas2xZtDeuuWP5R3LOySBfYOeZunAv7sv3kYqXicfuPFuWQdylw45ddXNUhU7IF/66U9l601vh/1zQkZCcMmpwLlhavxPP/6cnMVx3+0cN+ztkBZfwh437dgvX3StH/vFN+VXjZU0Q9IMDhL6ufzR0yLvpvU0MHk7trtj92flNxp9EgiBpeU5S0GK9/hl68oZK+lfv/ExubMWz78IsnwWa8tCI28ncK1hNsv+5/Py2Y89IpHRuITQ0Joqhb19eYnEYd2fNlb3yL1AXDILCcHKn7bFHqhtOXamdKpcmmvb8VyJbNqxXj73138mvtopGUd+deTkKRnyB5BDYdRMablMBoISxYxdYyRkbJWsPbFR3iL3YWOsnUFLm/6kUe+m2DiLTY0lskmx7HR2S+aWWhI3g4C1c+ip3s1Q2DqWyOb4juX/DIFrxwTwwdwqaXa2ORwbh0neckn89wM3+6P3PZCXjxWNWXmBVQ+qCCwIAtmQt4lnouK9ATkRcSfSVQAAIABJREFU7I8nYH+cxEqtpTJ+iGN01yhcBjoqJb3/X2TsD1bZsTa0Sv7uMkve8jML+ZQ0tYqnbFiit+MzfNqCeVjSzNOwf+pHfy/jD7NB6aWPXOdZCwK2nlQRUAQUgatAQMnbqwBLN1UEFIGlgUC+CuH3791ubZN7+jA3CcpbKlNROPAhOY8hg0ZPtFSBU+1Et39rTa0MYPZfFwoCkSSHElFhOyUV6DGshMdxY1Oz9Pn9IHbN8D0pQ3d3R3Md9m2UOipy8fQkFa1I1CtoxcVDwJrZKEXRcc45SrYVHF3fZnAfVLPI3kkiU4PLl1g2MP+AdvS0Fhc789bhcGeUtk7Ht+kI51YsKJC85c+OTZfbHe6+S5zpS9aamepjktk4eKYVmHsv3E7zr+ybX/J2BF3xv334hOwLTphlN8Ha7Isgbm+qr7vkm13J26XxOaBXUXgIXJG8dS8JdsljsEu2HdsueQtrr/fD2iv+W9LwyJYLCgmZ5G16/79J4A+ekorH/kQqt0Qx2+krkn4DO8qHJf7+xyV8Swbhe4nZuLkuKuQrZhXeO2Dpr/hKhXCNWUv/PbAUrvCK5G3siDwV3Sg31wdlP9S34U0zM2/FIRr3H/6o/FV/k/zmjQ/LK2uDcggjSVat3iK+sSflD85slE/t3iFV/HnoOkPYXkDegqT9AubBJq77hPyPtmbp7npEBlofkr2VIHJ/8DWp+qWHZCdUvD98GjN2py2P18oDe39H1nmhjH3hMflWqyVWzXH3Pz99W5pBxP4piNiBvkfkY0dOyk0ggh9s8crx8wfF17ZWqkIH5QsoWu8wpGpSDr34IRlc+wjI04j5+S/l9+RTW7ZI1eSP5WnP3YZUfcm1YrvgOmKC6z6Mffo3yu9izXsrQcA+c1JW3eCStyflHbe+XXaWO/OCN71PPr9ipQSH90m49UZZlwa5/Z/nZC8UTeuSR+Tvf/qYgPt9yaPQyNvJ2IhEkW/5obr+0iN/K099/2kJQyUbg2o2jYSIOQzSKpODpUGyMo9K80nkMMlkFLmSD2NlaqW6qlIaWivlt9/xRvlv//3VkkDO5J+clINHj8t4IIJjlEsJcrQgcjWSoSYWO+QtvYjM8BkkZD4QxEk0gCZSGGmDfC0FdS4JV+Y+1lLZcS5yzIZIunphoUwC1zggTTfQkmjNVNhad6NSWB/b5MtpsJ0mg5GTIQdjo3DSkMe2vdaQt7hu2zRrVcF//MEH8/LRojErL7DqQRWBBUHgyuStuyzkVG9ETuU0A1nyNiKJRx+V4DdvkLrvvVJ8kydk4vVwQ7qYvEWOFkSONvXw+6T+lkY0235YYqsfQu8R9n/ibyT0PWdO7mVm4+Y6z1oQsPWkioAioAhcBQJK3l4FWLqpIqAILA0E8lUIv3/vdRKIptHxDuVtGsk6kmUWD2rKKmQC9lkJM6toCtbH5dKEubchzEHyx/A8E2t2g2P7WiT5K2Ct3IqvkTG/DINU5GSlJih1VzY3wFoZRC07vlkyYJJO6axDuhq7Lp4D5y4hWWuNm805TU6PIoFpGqe1lqGSLyZSeX9tEcBQzeb4xttrurvbdo5b8hZcsTnDxXOZ3HfJheStc2wyw84aFlp5y5U8fPq8fLl3wNqN4fc/XLtK3rV6ubGxvtRDydul8TmgV1F4CGRD3k7RphCi+RllrEve9kvk9kclLBlFAacL/ALylipckLIVn/+IVO9Mgrz9tEz8GIXgV98tFTc0SknNMliCoePc2W42FHNdVMhXzCq8d8DSX/HlCuEas5b+/V8qV5gNefulQ2G5b/ceaYGC9CnPHSAqSUD+XFZSUZueIRqbt31C/rSDBOyTEl7G16By9bfL25Y3X6BevYC8dVSpAqL1b0C0dne9U75RQSKXyt2fim/jHbIKKtb/5+l/hHb3wsdKWCrfiSZLn3el7GzpkPBF5K1VulpS9i9ZuK65VvbA/SYSel4OT66A3fEdsrXCK5W1O2RbtSVsv9dslbcSOyvPnvqqPN5PK2ZHPTzrtb5Tupsd8tY5z8x5j0jL9ouVt7BvjhyQnxyBHfOYtWO+b+8j8hqQ488eHZRN1zqk9/MIZrM8Co28jcagvIUSNpX0ybkTXfLv3/yOPPPT52SofxTP8QKhSjUjXSAEA6nK/IezX5nfmLyFv5f55JptG+SuX7lZ7r7nNtyvCuQCaen3j8nRk6dhn5ySeAQ2yhPI0zDr1nK21pqYo2imQOZ6QZySmuW5opEIRtxEnJwJOR2VtWaEDd2VXM+iGRNQvs45uHxQOeuqaPl7pnWyq9Sle5LbJGvSPhzb3YfrdtdmLJRpm+ykh0ln/u3HPvQ7efl40ZiVF1j1oIrAgiCQFXmLPGsKn59y5Hsy+s6fmHVa8nbCyZmcvCt+CfLWJWXhakTHI5K3gcfwOYpRNpUYZVMiDeLDmBqPkrcL8h7QkyoCisDiREDJ28V5X3RVioAikEcE8lUIv3/vTkPe0jY5lkSCP5WSShQLOhobJRCOyHAIs5iQfNOMt9ZbBmfjUtgjx0yHNDunqdBd09AkqxrqpcqH7nBUIMZg85UEoVsDC98aqnPZXY0iAJN+D5Jz9JI7ylmQudaBC0UFS+CyQJEmw2oKA+wC5wb8xZQgDPHLosCM8ta+7Ah17c/8Mueb6QR3Vbs8RKZtsmvl5c5ZMiJgrsGZmeuug9+nZzFxyYbUtkWWr+6fv5m3P8G84bdCNRFGYYPnp9r2r69dL82XsEt235JK3ubxj1MPrQhcBoErkrewOQ79RVQqPgplLX+G5XF0Wnn78snb6A2ubXKXJLsqxafkrb5P84TA5QrhGrPyBLoeNucIZEXeQgVa5xChgVid1Bv16Ax5+yW8/hxXlkHAPlVL4jQoZwLNsq5m0CpnMxWyrm3yLOTtJwPvlD/fDhIz4hdfZbMEBv5WPnxoRlHLU83YJp+VM6FKuSYb8nYavWsxu9exTQ6ckwHvxmny9i8HOZf2DXLvih3SgZq3JM7Kd3/xvHTeaInq2a41W/LWzNnd8iZ5dXuntOCf+Qmojr8C1fHTmz4kf7N6pYzgelsqXbvp2W91oZG38fC4mWE7hRmytCgeHx6TF589LIf3n5QzJ87KSN+ghEIRELcpKGGRKyF/8qH5tQyEQ319gyxf0yEbt3fKtuuvla07tklZRblRpyahVj3b1yfHT52RWHxKYuGEpKIpM/PW5Eqmp5UjapgcoUHXzJ4xyZBMTgRN3kZC1jNti8wBNVZ5y/2Q/UwTsLwTtE+2z/N4trnVOhxZRa3dz8mRHP7XzZd43EzbZK6PeaWxUEZ+yGUxAyR5SzXwxz701pz/nfOAGrPyAqseVBFYEASuTN5SXfsvMvWGN0oZlbKPfhJK27mTtxMDb5V6WCqXjA5L8ghcD25R8nZB3gB6UkVAEVi0CCh5u2hvjS5MEVAE8oVA3sjb3TtlNJ6W/V29gn92GvK2Don0ho42kzyfGh6WSSTQ7NCuAanbXFsncahvI+geR01BGmuqZTnI22ok8152d3N2kvkiGYuknM8ht+dzJmFHWzWpV5PsG3ksvlwVrmPNRZewFIoJScxeKoMlsCkS2JZtpwjhWHA5YBvi1ikg8JDOlraI4KhRDXnL89OOC9dIOzK34DDlzLU1C+VZnAFRPO8U1mssmR0LZb7mKndd4ver+w/m9LZfqqjQE43JB0+elf8zhplWuN52KJs/tWGtvKalyShwL/dQ8jant0gPpghkjcAVydtRdnk/LiWf+aDU3FAr6WeehIq20pl5+3LJ2x9JyXtfh+YahwzGXKbpOblqm5z1vdMNs0NAY1Z2OOlWixuBbMnb5xrvl4/vhorUXA7J2/+Q9lt/R7Z57azY7+HZTcb6uA7q2Yfkk+n3yaNrO/F5DJISBC1nw/qdGblXUt5+8oSjdOXO4toRZ+J4C+bovsnO0f3P/yk/yjxuhm3ybSCcf6tR5PjxP5S/6Mb+UOr+bjPm58ba5d41m0Ro5QyF64xS9rPyvXSn1KUH5Dl/RPZse6c82IErDjwrxyv2XvJasyNvfy5b2zvEGz8rB8Yq5dW7H5L/3lglIwOflQ+fulU+zjm/vMTUxRbRF75/Co28jYaDUN5GDFlpMiHkOKkE5tX6MYcYxK1/aFgC4wGHwOXsW4yYAUFbV1crDY1N0tLRJO0rm6W8qgzqWbwh0P1KMjSCHO3Q2dPS2z8skXBaJkdDUgJyGAmMHSODxlqvByTwlBepD3OYJGyV0RyLfcfGhyUBotjL5lyHvJ3CtkypjDrXGURjBsmQAM6YYTudm5ncz2YhLmlrXZBsM6wldN2HtWQ2jbLkkLEvz+sqb42LEnNGM/82KR/5wG/n5UPjUjFrAPnt+46f0TwrL6jrQRWB/CBwZfLWUdeWPSCNH9wkHuRdk8i7vHNU3iZvoHIX828fekRCB9Q2OT93V4+qCCgChYyAkreFfPd07YqAIvCyEMgXeftmkLf+WFIOYi5XxFMG/jItTejy3rK83VhrdWPGbX8gYIjc5upq2CA3C/qzJY5igbd0SirLYLOGGUj4ERbKNnEnIUs7LIcLveB6p2fMWh72AvtiN/k3NRun69otBtA6zP3ZPWCmhfEFJ6Ei1iVxnZqBS96yS91wxuhop7KXv9i5tigxOKQtyw0kllGmMK9hKVb4i4c1L3MsxBx171dfyL/ylkrbL/YMyF9jNvEECj7lKKD8xrI2+eDalVLvYHO5N5aSty/rz053UgTmjEC25G18Wm3LIsNPQL7eg5m1cyRvy7D/W56U1LveLDWY0cTZuGOYjTvbQ22T53yri/YAsxXCNWYV7duhYC88a/IWV2hnxtbhJzu3tdv5faDnT+Vj5zbJe6lO9WBW7f6H5fGx18kHOL8VClN35qxkTd6KQ6hWgfl1CNoLEHbIWw+Jzn+QgU1vl9/CvNywQ8ZOb7oGBPLGTkng+U8+f0JefeMfmpm8+/v8smn5JvGRVD48KL++402yszIMkveLEsQ8v72V2ObAh+Qbnt+TD2zHvF5s95XYHnPts12rbKZtskh3zx/LJ3t2ywd2/5qsM2vrka0kZY26OAg88Dyxgwr5qdUfkg9CbRsewpzeg2ehBH7YHEMuYRHtXlOhkbeR2KSEw2GjXCUtyryDuYaxRXbIygTskmOxuCEu+ZoP/77nnFkfG1l9oFPxP5PPTDFD4WE8GGeTkJ+/eEDGAjGJhdISHo9IJBjkS1Lqw7mQPvlI3mI2A8lbJmseuB3hyCBvRyQBwtJr7JBBKtPtqATkrTtuxpC3VNGaDOwCa2QSuSRiTV7lPJjHZboewQjZNulmvJ7pXMTcipbOfBjlbQZ5S0XwR97/YF4+Ty4Vs/4BJPojaGbWPCsvsOtBFYG8IJA1eQsHfjteplLSP/uaxFe/cU62yZa8Rc72kb+W2M43S/Ublomna5/4H4Csd5ZHrvOsvICpB1UEFAFFIIcIKHmbQzD1UIqAIlAYCOSLvP2tPVDeRmLyIsjbeCk6rwFHYzlmKi3rkGok/SF0bwc4+xbkYS2Unk1V1SgagJw1eTxVtejepsrWHVTEJB1fZo4RrZWdbuyLZ8WyUJFJ3mZ2bfPQlky1jCmts1zS19p1zcxMytxuet6SUycw83Uz5i3x2qikxSgnx6aLBRO7MdW4RlVrCFx+WfKW7ecpR31riF6HvHVn6/L7fJC3LwQn5T3HT8tpWFnzsRmzyr6weYNsrUFBL4uHkrdZgKSbKAJ5QCB78hafS297uzT85mopGeiTZM1y8b5s8vbT4tomm084Z9ZTyTwWFfIVs/Jwi/SQc0RgtkK4xqw5gqq7zzsCV0PeSsXr5SM3YQZtqSVvv1Fxu/z+7tfJtkojkUUHImyS+/9BPnPsqPn11298TO6s9cuzL35UvsyZs1dB3soGq9wl8Up17MUP1zbZnDmVkARseX0gPt+O2bgzj42Y1fs78ppGEs58hGVg6DvyhYMD8qvGNtmuO4H9fdh/oO+d8oXA78l7N+0wtsb2xQHZf+Yx+avhHZe81gdusuTtzAPn6XtSPnZkk3z8rpmZt1s3vU8eWN0p9e6hMVf3qSOfkyf8rmq5eYbovsQ7odDI22g8JBHMmOUIGdcxyJ0ry3hp84+Z/IcNsG4cNakUm07pkATCFBpa62KE5ydiYfn5/hdleDgokyBwk5EkbJPtvFsPmnFLS0HU4mBeWCMbopT5Ge8zSOHR8QmZSsaRx9EOmcywS97OjJ3hgTzIpczIGoeodQla891kc45zEc9JUtchZM0IGnNK+7q7n3vdrg8TXzbELZ2Q+DY2Nsop+fAfPnCJuz+3py8Vs/7HiTNyPBQ2B9c8a24Y696KwHwhcDXkrbTfLXX/8ErxlY1JaqhRStte/sxb1zbZtp9gpi6HiU2Pv3np1St5O1/vCD2PIqAILBYElLxdLHdC16EIKALzhkC+CuFv3nOdTMRT0jXilyg6uSkxbQIhuBIzbGtA1sZjKASwRIDcnNpXL4sLHJXEbmuTzLMR3Ppfsfu6BMk/n2eCb+Yr4WFnHc3MReJzJG+52/Rr/NWx2XL3SXM+LosVSOANSWt2tE7ILF7wu31u+kSmiOAWQGjFZchbbOKYJIO8xaxYVCnsjCUz/sl2vRvy1lXVWmLZyHedGbksJvA49nx2LSxCkEz+yvMv5PR9cNdzB+WoUzy4u7lJ/m7bJnnHkVPybdwjQ2Ljvy9cu0Hua4VdskOOX2kBSt5eCSF9XRHIDwKXKyrk54wZR8U8Qd8Wr6R/fNI23FzmkeuiQr5iVt4x0xNcNQIas64aMt1hESJwafL2KhZbc63sqUzK2eGTAh4yNw9D3q6U7pMPyWfOX+KQFRtlR71X/INHoWe9zMNsVymRwEE5EZ3ZrrnxOun0+GGR3PuSnVc275YOT/Cl1zTLtVryFvbOLz4qP5JmSVx0ngsP3iSbWl1r5pnzWstpmSG6L3E5hUjeRjFyhvlLCvnNTCOq00SK2bV8TDe7Mq+azp3wM/MuqGJLQOCSbAXriv9LyPmBXjlyblAGB4MShGVyMgQlLRtrkecICFrmUaUlGEPDyTXY38O5tyE/XJNKZDSGIzDPMbNo8ZrJKRxCFkQuyV46MtH6mOulKxIfbiMtf+bzRrWbkee5uQkbY13bZL7ukrrT5K7ZH3meycOsXbKrvs0neasxKzcfTXoURWAxILCgeRZM/n23N8rUkaOSZGPWZR65zrMWA/a6BkVAEVAELoeAkrf6/lAEFIGiQyBfhfC37N4BctYjUTCZaSTq7Hou45wlJOoYk2QIWVCoxkLL2AkziTfZOruzmcxbNpUqW3KdfDhiVvOcm9hn3jDbYT7ThX2xKtfdxxDAKBy4tsaZx8rcZ9qK2SkiGCKZ9KrpIp+x67IksyWY+eWSt/ZYzixc1xbZZWotV20exorZZZDxu7E+w3NPPL8/p+/HAxMhoeUkH02wSttYVSnPQXlLK2o+aGd9fW2NUTxfzeMgjhtyjtsIK7bNWap2r+Ycuq0ioAhciMDCFhWyvxu5LirkK2Zlf0W65XwhoDFrvpDW8+QTgZyQtzldIMnN3XLnpl+TnWVn5btPf06+lUG45vRUOTrYDHn7IfnLKxSyX3rKFbJ1xa1y34ZbZVXygPz9f31Rnr7MugqRvI2hIdbmQDMOQvYSbeOp29BqtnGaYvmqx3TDloJ8BRGLnAzZGkjYhIyM9MmxUydkJFEtI+NxCfgnQcxPIo8TKcdYm1Ifmrc4yxYJTzn2SSItKpuKSvVIl8RHB8S7fLX40zUSSUOhW16FBtc09qXvENfCHMr6NF/chJtpjeyS0G6+lnkNZn6Os7+5yozZuPydDkmWvLVqW5LaNv0qMa5LH86TbbLGrBz9wethFIFFgECx5lmLAHpdgiKgCCgCl0VAyVt9gygCikDRIZCvQvgDmHnLjmuqZe0MJvp0ka6lbbBNofk6fzSEqMsXsiOb6bU72JaFBjfBd+5Opm2ye8Nc4vZS5K1bEHC3m+7eJulqkvwZFe/FJPD0m4LWW7YW4sp0jXrXWHk5xQJzZfg/D67DUL3GrouE6bS+1l6zo/h1tL1mO1OgwJacw8tiS67J26J7c+sFKwJLGIFiLSrkK2Yt4beKXpoioAgsIAKLj7y9Xd77SszO9YUxQ/Zv5ZOOBfMCQnTFU//mjY/IzVVBOXzko/JXV03e3m+tlVN+OXTqEfnL7tHLnq/QyNtQJChxzJc16QlzqOl8xs1tZmbHmvwGRKbd1nmdGQrH3kLNWgbb47GBbjl/5jjsr4dkorQZI268Mh6MSxS2yV7sY4S3lOiCwC1BV22ZyX9iUhLskfIzh8Q7MSqJliZJt10jYW+jxDzVMgWlLht4SxJxY5U8BTWuOb9jg2wSJ2c9duatTQq5Xja08jkzy9dtLr0EeesSvSa3oh0zfsi0TeYxLHn7O1d8z+kGioAiUNwIFGueVdx3Xa9eEVAECgEBJW8L4S7pGhUBRSCnCOSrEP7A3t1WBcv/Od+No7FJ1Nn7TLUtf+ZPKCaY7m8SuyA9DXFriwuG1OQrToJvfncZzwwk3OuYTW1rc/iZQkDm7+5sW6N2dc6X+T3TPnh6VYa8NQfFGDDoi81sJhQ+pu297AZm1pKZ4wR7r0w1q6MQnl6zsz6DAIoaXAstxL6270BO77UeTBFQBJYOAmNv/KykB8cX9QWVru+Qhi//flZrPH/+vLS0tJjPP7dY61ogXvA57Lgr8LOVX/ys5NfIyIisWbMmq3PpRoqAIqAIzBcCH33q4zIYHpqv0+l55oBAe1WbfOLmj2V1hMUSszjzNhQKmSZZL0jSi8lbZzDLTI7jjEkxuY5JiGhfjCbTeETGes/L8LnTMtbfI2OjfhkOwf64rEmipQ0SS1cgz/Ea4rakFKQqcrUp5HFTIIx96ZCU9B6Wiu5jUhaDyw8Y3XhNq5S1bZRoVYeESyrh7gMSlk28+J5CTkSC1iWQzTKc3zN/to5MIIzR1GquizmVnT8z0/SL39x/K7j7MvNy/92QBC5U35oeYlx7IpGQj3zgrVndY91IEVAEiheBYs2ziveO65UrAopAoSCg5G2h3CldpyKgCOQMgXyRt2+56UaMTcJUW0O+Un0qsFG2JKzR3KZBejLph6w2TbIWjKxRrJoJuNzQWhS71sWlLnmL7NvOmc2Y35Txu6tvdWchZQLFma6ZRQxDHHPOLDu7UUwwCmDLIdvjO/Nz3WO4WJn5u86TJA0sdZtp28UVWltmKmg599YUFswwXbunKUA4qzF6XmfmU5kPFQ+na/6rObZNztmbRg+kCCgCC45A/GdHJPz3P5TU6YEFX8tsC/C0N0j1u+6Rslu2ZLW+xVIIz2qxupEioAgoAlki8NzgPvnX099WAjdLvBZqMxK3r11/r+xpvz6rJSyWmBVLhGVyctI0M5WWWvLWEpdu0+qFylsmMK6yNWUchZCdwfK45+RhCfZ3SdLvl4mhAcy59UvfwJAMhDxS0bFFqtrWi6cCo1V8nFk7BbvkpJmVGwZ5WxYZlaljT0u1v0e86YREkxFYKU/JZHmTVKzdK7HqDpnC2kwGSDtjY9NsSddM4jXzd3s9Vknsfp9R3trczc29Mm2TTe7lODYZwhYb2Zm3tqGWeZsqb7N6i+tGikBRI1CseVZR33S9eEVAESgIBJS8LYjbpItUBBSBXCKQL/I2l2vUYykCioAioAgsbQQWSyF8aaOsV6cIKAKKgCKQCwQ0ZuUCRT2GIqAIKAKKwHwgkG3Mmo+16DkUAUVAEZgLAkrezgU93VcRUAQKEgElbwvytumiFQFFQBFYUghkW1TQmLWkbrtejCKgCCgCBYmAxqyCvG26aEVAEVAEihKBbGNWUYKjF60IKAIFhYCStwV1u3SxioAikAsEtBCeCxT1GIqAIqAIKAJzQSDbooLGrLmgrPsqAoqAIqAI5AIBjVm5QFGPoQgoAoqAIjAfCGQbs+ZjLXoORUARUATmgoCSt3NBT/dVBBSBgkRAC+EFedt00YqAIqAILCkEsi0qaMxaUrddL0YRUAQUgYJEQGNWQd42XbQioAgoAkWJQLYxqyjB0YtWBBSBgkJAyduCul26WEVAEcgFAloIzwWKegxFQBFQBBSBuSCQbVFBY9ZcUNZ9FQFFQBFQBHKBgMasXKCox1AEFAFFQBGYDwSyjVnzsRY9hyKgCCgCc0FAydu5oKf7KgKKQEEioIXwgrxtumhFQBFQBJYUAtkWFTRmLanbrhejCCgCikBBIqAxqyBvmy5aEVAEFIGiRCDbmFWU4OhFKwKKQEEhoORtQd0uXawioAjkAgEthOcCRT2GIqAIKAKKwFwQyLaooDFrLijrvoqAIqAIKAK5QEBjVi5Q1GMoAoqAIqAIzAcC2cas+ViLnkMRUAQUgbkgoOTtXNDTfRUBRaAgEXAL4fyeTqcllUpJMpmUkZERWbNmTUFeky5aEVAEFAFFoLAQcIsKXq9XSktLxePxSElJibkI9zt/1phVWPdVV6sIKAKKwFJEQGPWUryrek2KgCKgCCxNBLKNWUvz6vWqFAFFYCkhoOTtUrqbei2KgCKQFQKzFcJJ4A4PDyt5mxWCupEioAgoAorAXBFgUaG1tdUQt1dL3mrMmiv6ur8ioAgoAorA1SCgMetq0NJtFQFFQBFQBBYSgWxj1kKuUc+tCCgCikA2CCh5mw1Kuo0ioAgsKQQuJm9d9a3f75fGxkaprq5eUterF6MIKAKKgCKwuBAIhUIyOjoqLS0t08RttspbjVmL617qahQBRUARWOoIaMxa6ndYr08RUAQUgaWDwNXErKVz1XolioAisFQRUPJ2qd5ZvS5FQBG4JAKZ5G2mdXIsFpNgMGislPWhCCgCioAioAjkCwEqbWtra6W8vPwC1e2VbJM1ZuXrjuhxFQFFQBFQBC6FgMYsfW8oAoqAIqAIFAoCVxOzCuWadJ2KgCJQvAgoeVu8916vXBHpv7xQAAAgAElEQVQoWgQuJm8zi+EkbvnF59ztihYovXBFQBFQBBSBnCJAcpZfVNnyK9Mu2X2NJ7zUzFs3NrnqW41ZOb09ejBFQBFQBBSBDAQ0ZunbQRFQBBQBRaBQEHg5MatQrk3XqQgoAsWLgJK3xXvv9coVgaJFIJOUzSyEuySu+5ySt0X7FtELVwQUAUUgLwi4RQWXwM38nknYzkbeckEas/JyW/SgioAioAgoArMgoDFL3xaKgCKgCCgChYLAy4lZhXJtuk5FQBEoXgSUvC3ee69XrggUNQKzEbiZpG2mOreogdKLVwQUAUVAEcgJApmWyJnFhUzFLU+USdy6J9aYlZNboAdRBBQBRUARyBIBjVlZAqWbKQKKgCKgCCw4AnOJWQu+eF2AIqAIKAKXQUDJW317KAKKQFEicLGqNtMm+eIieVECpBetCCgCioAikFMEZlPWXkzc8oRXIm+5jcasnN4aPZgioAgoAorARQhozNK3hCKgCCgCikChIDCXmFUo16jrVAQUgeJEQMnb4rzvetWKgCLgFL8zgZjNJlmtk/WtoggoAoqAIpALBGYjZS9+brZt3HPP1nR08bo0ZuXiTukxFAFFQBFQBDRm6XtAEVAEFAFFoFAQmGvMKpTr1HUqAopA8SGg5G3x3XO9YkVAEchAQAvd+nZQBBQBRUARWAwIXI64vRSBuxjWrWtQBBQBRUARKD4ENGYV3z3XK1YEFAFFoFARyCZmFeq16boVAUVgaSOg5O3Svr96dYqAIpAlAkriZgmUbqYIKAKKgCKQUwReTjFBY1ZOb4EeTBFQBBQBRSBLBDRmZQmUbqYIKAKKgCKw4Ai8nJi14IvWBSgCioAikIGAkrf6dlAEFAFFQBFQBBQBRUARUAQUAUVAEVAEFAFFQBFQBBQBRUARUAQUAUVAEVAEFAFFYBEgoOTtIrgJugRFQBFQBBQBRUARUAQUAUVAEVAEFAFFQBFQBBQBRUARUAQUAUVAEVAEFAFFQBFQBJS81feAIqAIKAKKgCKgCCgCioAioAgoAoqAIqAIKAKKgCKgCCgCioAioAgoAoqAIqAIKAKLAAElbxfBTdAlKAKKwMIjoPMDF/4e6AoUAUVAEShGBF7OLCaNWcX4TtFrVgQUAUVg4RHQmLXw90BXoAgoAoqAIpAdAi8nZmV3ZN1KEVAEFIH5QUDJ2/nBWc+iCCgCixQBLYAv0hujy1IEFAFFoMgQyKa4oDGryN4UermKgCKgCCxSBDRmLdIbo8tSBBQBRUAReAkC2cQshU0RUAQUgcWIgJK3i/Gu6JoUAUVgXhC4uAg+W1FcC+Xzciv0JIqAIqAILHkEZisaXPzc5QoLGrOW/FtEL1ARUAQUgUWDgMasRXMrdCGKgCKgCCgCV0BgrjFLAVYEFAFFYLEioOTtYr0zui5FQBHIKwKzFcHd5zJfU/I2r7dBD64IKAKKQNEgkFlUcH/m92wIXI1ZRfM20QtVBBQBRWBRIKAxa1HcBl2EIqAIKAKKQBYIzCVmZXF43UQRUAQUgQVDQMnbBYNeT6wIKAILicDFBC1/v/iL61PydiHvkp5bEVAEFIGlg8DFhK1L3F5M4M7WOa4xa+m8D/RKFAFFQBEoBAQ0ZhXCXdI1KgKKgCKgCBCBucQsRVARUAQUgcWMgJK3i/nu6NoUAUUgLwjMVgRPp9OSSCRkdHRUUqlUXs6rB1UEFAFFQBFQBIhAaWmpNDU1ic/nE4/HYwoOs3WMc1uNWfqeUQQUAUVAEVhIBBizWlpaTOzSmLWQd0LPrQgoAoqAInAlBK4mz7rSsfR1RUARUAQWGgElbxf6Duj5FQFFYN4RyLRHdtW2JG+HhoaksbFRqqur531NekJFQBFQBBSB4kEgFArJ2NiYtLW1XVAIz+wad9HQmFU87wu9UkVAEVAEFiMCjFnj4+PS2tqqMWsx3qD/n713AY/qus6GX0kjaXS/cJG4CwESIEBgGcTNBt+C7djFdkIcuzW2aUp+O0/t1v0eu0m+r02axqnzPHU++2+dhr8ljd3HruMEm/gGjS9gG4MAAQIEEiBA3CQhCd2lkWYk/e/a5xxpZjSaizQgwPvgsaQ55+yz9zr77HXWetd6l+6TloCWgJaAlkCfBEKxs7TYtAS0BLQErnYJaPD2ar9Dun9aAloCYZeAtyNcgFvJtq2pqcGUKVPCfj3doJaAloCWgJaAloC3BCorK5GRkeEzk8k9C1frLD13tAS0BLQEtARGWgJaZ430HdDX1xLQEtAS0BIIVgLB6qxg29PHaQloCWgJjJQENHg7UpLX19US0BIYMQm4O8IFuLXAW8m81eDtiN0WfWEtAS0BLYGvlATEqSCZtxYNpUVFKUIYDLzVOusrNUX0YLUEtAS0BK4aCWidddXcCt0RLQEtAS0BLYEAEghWZ2lBagloCWgJXO0S0ODt1X6HdP+0BLQEwi4Bb/BWsm7lU1tbq8HbsEtbN6gloCWgJaAl4EsC4lQQCkoBb93rCAYCb7XO0vNJS0BLQEtAS+BKS0DrrCstcX09LQEtAS0BLYGhSiBYnTXU9vV5WgJaAloCV0oCGry9UpLW19ES0BK4aiTgC7x1uVyoq6vT4O1Vc5d0R7QEtAS0BK5vCYhTYfTo0bDZbCGDt1pnXd9zQ49OS0BLQEvgapOA1llX2x3R/dES0BLQEtASGEwCweosLUEtAS0BLYGrXQIavL3a75Dun5aAlkDYJWCBt+70k5LJpMHbsItaN6gloCWgJaAlMIgELKeCe+atUCfL5os2WessPZW0BLQEtAS0BEZKAlpnjZTk9XW1BLQEtAS0BEKVQLA6K9R29fFaAloCWgJXWgIavL3SEtfX0xLQEhhxCWjwdsRvge6AloCWgJbAV14CwToVtM76yk8VLQAtAS0BLYERl4DWWSN+C3QHtAS0BLQEtASClECwOivI5vRhWgJaAloCIyYBDd6OmOj1hbUEtARGSgLaET5SktfX1RLQEtAS0BKwJBCsU0HrLD1ntAS0BLQEtARGWgJaZ430HdDX1xLQEtAS0BIIVgLB6qxg29PHaQloCWgJjJQENHg7UpLX19US0BIYMQloR/iIiV5fWEtAS0BLQEvAlECwTgWts/SU0RLQEtAS0BIYaQlonTXSd0BfX0tAS0BLQEsgWAkEq7OCbU8fpyWgJaAlMFIS0ODtSEleX1dLQEtgxCSgHeEjJnp9YS0BLQEtAS0BDd7qOaAloCWgJaAlcI1JIFhHuLazrrEbq7urJaAloCVwHUogWJ11HQ5dD0lLQEvgOpOABm+vsxuqh6MloCUQWALhcCrk5uTBEdmNbpcTqT0R6O1xwhXpRE9ED2J6IoGoGLgQhS5XN3ps/Lu3B70u7ou0obe7F4jkOZH8GRGB7t5u9PIfelzodboQFxuL7h623RuBqEieyy2CP3u6uxHJny7+jJJ2+C8qMgpOp5PNRHCfjc0a1+rhOb1skmeqf73sl1yLu+RKiIqK4v5eXrIL0dHsK8cREcEW2ZfoyGj09PDAKBmHDU5eTzbpLnp6eQ32K9qG9s4O2DiOKH7k+Eg5ntfq4TFRbEOuJde2sU9dnU5eh/solYiYKHR2dan+2Nj/yO4eREfYKEteJ8YGh8uFxIRE9s2Jo8eOB76h+ggtAS0BLYFrUALBOhXCobPcxTNpVj6ieiOVPuqmPuqmfoiMj0ZceiL1A3UJ94kqiaLumjFjBsZPmIBoWzRsNqVNQOOB2i3C0AtcxyOoA6gAuOaLbjK+V/qFekF0U49SPL3g1ZSO7GI7VEqIcUQizkndJrt5nKu3U85EFH9X2kvalutIW0pzGZuSB/WMu1y6Rcfye58f0afUKydPnsaZyvPUr9I2r6t0JfskqliuIzpSRqgUqHxDIfBrl7TtJkDpnZKEdFz9EYGyg7uuwRmou6wloCWgJRC8BEZKZ0kPk2dkUifZkBAfzzXXZugV0RXyUfYJ7Qv+GkW7RfSA6A/RHWqXLNNc0220fbpp08iy3Rsl6z33if4R24b7+nSM9Yus/7STbLyu6BD5qbSTqRBE/4l2ki/FPhPVZHxM28vc19+coV9U38yeKZVp9lWOM/aJijP0mdh/vUq/Ga3INdVx5th4KaM7yrQ0xmwcILaffE0dTKUnPYoWm4u67+TOA31j1b9oCWgJaAlcrxIIVmddr+PX49IS0BK4fiSgwdvr517qkWgJaAkEKYFwOMJnTpuOlq4OjM/MwIz0MWhvbkRkLEHKni7ER8Sgh07x2oZmOsXpLLBHE7zsokOcpjONdgFbxUkQFU0nAsFSMa2V01s5IXoRHUMneUwMHQECzLrUucp1rJwLdKrz4+joVCCpGPkC8Irz3OHoUqCumPW26GgF8spHHApyHXGkR0XwunRsyDWVo0L2sz1xQtOFL65qOioIphLQlW8i2I5TgF1plca/7Bcnhzg/IgngittCAF8BkQ0XiTgPxBkv3osIxMbEqnHJOGw83iXwLcfYTedCR0c7gWo7eju7kUhnjJyXlJZGedlVn04cP4aSw6VB3lV9mJaAloCWwLUlgWCdCuHQWe6SyZo+m07waOqCaAbLOBE/OgU33FyIMVPHo9seidgku3KMG45p8QUT4uRxCYkMquHaLXrAyQAcWffb29thj4tTAT0u6rZOR7tyGttlbVfgJrUHP21tbYiinouOJUicnITEqHjEt/eg9fRF2LqNoB9qIuV4tpzXfSApv+vTlaZjulcQWLdNzjec5v0Arug8+YiOkmCgk6cqcfr0eXQ5jQAn0Y+icw3fuehfAWsZUOUy2lLudwUqG+Ct1S/RgeI4l010rwDP5Rq8vbYePt1bLQEtgZAlMFI6SzqalDUGsQxujU9I4FosNocZyKPATAkSMnSHfNT6rXBd2j8KrKX9I7aSNCTBQAoUtdZ8A8A1dIDsN8QiwKeAnpEC8iobiYFFtJtcXU7E0EYzOsDvqUPEzlIBPQq0VZrBaEP+cb/VpuqbeS0DYJajjABZI4DI85YYY+oHZ/swX3McRoyu1W+r40qtqeuqYCQlDwm8jVQ6O4IBxxVFGrwNefLrE7QEtASuOQkEq7OuuYHpDmsJaAl85SSgwduv3C3XA9YS0BIIhyN8wcwcNLQ144a5c5CVkAQ7DfeYeEZm00lsj4pFY3Mbyk5UMMuIEeDRdHQz8zSGoGk0P12M3lZOAvqJY2NjmJHLv3memP4djPDmQYZjgMf0EEilna0AU4m+7ursRGc3c3oJ0oojQtwJnfwuVsBeOuOddCp008kQEx2rHNOSNRtJB4V8JGK8S5wO7INcv7GxicfRgc9+CLAqjnNx0CcmphAIZjv8F2Gjoc9ju+iolwzaWLYhzgzlGTGjwXsY7W4n4CrXlTFIhrACdxWgC+6LU74FJ7O5OphdG5MQr67X0NCgHCFJsQlslyACx3Hzyls43gikj07Hv//H/4fikoN6wmoJaAloCVyXEgjWqRAOneUuwOkEbxX7g6y7XOcTM9Nww61L0R0HtLS3cD1m8A7XcAFwxZfcTZ0TTV2Rlp6G5rYmfkPNI95u6iXRP8kpKUjlvqqqamboGplNsvjHEdSVvruo4yRoychilYChGMyYNBVzMqeiprQC9h6eQ90gOs1yyBtO9v5eCxtFX0KR9ECuL35r9X/qLgXUGsCt9Ft0pvxuOe57OIYzlWdxouIM2jqo3+hk5wiVc1/58M3LqUwswXTlG/HeS5/Fca+AAPNqKovJ+FtlRfGPspKd1+Uc1YPSErieJeC4cBZbjjXBPnkC7sxOu56HGpaxjZTOks6nZo1VtkZSUjL/MtZdlVcqAC0NJZcAlAJOmgCui2u+jQFKPVzQZbUXANcgPBKbSFiMXLSbJEvXyE61znP/2emgfcWAI4Wrmuu/6DLRh3KiAm0VeMugWDP9VUDSCNo7Sj8R+DUCj4zzxebpYcflPNGxBnBrtWMBz/2Kr38shk7ty9hVwUUmOCw/TdDXgJANm1GAX9GbKpbWEJVhu/Hg0s+KwjIfdCNaAte1BMoP4Na3mo0h5k3DJ/dPGOZwz+NX/1iBN1UrMXj2e4txp1Y7w5Sp/9OD1VmXtRO6cS0BLQEtgTBIQIO3YRCibkJLQEvg2pJAOBzhedOmoLG1EbcuX4oxpJ1MogOAnJBwkj7ZbotDdV09nDTO4+KTmG1KEJXZs0K5lcC/Y2KZoSSOaAWyMkOWGag9BEdjCaoyn1aBs5J9a4+LV4a+OKUdnQ60tXcYdML0CTQ1NasIaslQtRzl4sq2MWNWvpfMVgedDmLEC3gqtF92OiDE0dzt7GbWq4MZUg7lXI+io0FlxXYZTooeXiA6No7ZSczIItBaW3tRWf2SZxsn7dMBEUPQuYPHx9GRIjRk4nQXYFk5RNh+PDNp2x0dapyjMzIIIrtQcbYaU3JmIXfmbFRdrMHu3bvR3NyM2EgCz2w7NycHCwsXoe5SLQ6VlqJo726Uatrky/dwle/D3W91Yf36Asw/Uox1RZF4dv0iH4ZkPd7511K83GDDow8vxKPZdFqFvJkG65CMXyczzTmP44ZyXauj5vXHjsXr62ciE2yzxcFGGXgxnGZDlsMwTjCdCPm3z8UvFl8D1v5w+9twDN/fUA3HigX4xdgKPPB6O1b3zb8mbNlYgp/zTm56JA6/efkUduXMwBv3jgtZwNVf7MLD27qQkT+080O+oNsJwToVwqGz3Ps5LXeeka1DXeHoJfX/uNG47U/uwJgpmeiJMqiNlQOaTmkBXm3UTRIAZAThKGJl5SI23NPcJNBIgF4zs8kAVhUvg7Hf/GGUATDoJCPIFDErYwrOlBxFbDfbk2AjYYEwM2fNhvtAUlVeQPEZm5vliOafKsNWKJCtrFwz41b+Fge5MFtE8HOKmbcnKs6ipa2Luol9Np38ERyvyjHmmKXZbgZNCSAgNJvi+FaUzO4ZUWxXZTCZXZEgqmuZNrl6F5+BjzACjsQGbNlwiM+xtS77eZqcZ/ESn/PNLvsgesr/kxjKGB2l+/Dw261wjM/E6+tykDrctWzQrg1HLw515TFlfjEZL/7v+Zg/1GaGfV4I9/7iETyxoQ6VY9PxyuMMmAyXzr54GA+82IjVD41G2dsX4Lh3GX5REDvskflq4MDbn+GZ0mvfWT9SOktkOnHuNGRPnYoxtClswjJkpNaqddtBG6uppRUJtFkSE5PULZAA0ZSUZBW02trWotbrRGbtiq0idozop5g4u7J1uhmQI0xBSmdZ2CnXeWGMiIuPU4G2Ymu1trYqO0fYJqwsWNFZUlYgmkCxovOn/hFgWMrRiA0kAKocbAX7SKkCK1pIdKzSIyq91riwBRKr+CGzL6LHLCBXjjEyhyXwyAggUiwZ6mAFQxvqXTXGj+hd6ivrvKaGJnz65ubLMs+vfKMhrCPD1CFXfmxX4oohyC+c3blsOjWcnWRbpXsR9VozVszOxN8tn4CV2SlBX8BRshd3v9uOjLwMPFxbg18onTsN9pIabP/iDJ48G4PXn1mOB8cO0qSzA40OF3fakJrEyEq9DUkCweqsITWuT9IS0BLQEriCEtDg7RUUtr6UloCWwNUhgXA4wmfPmob6xjosv2E+JtKJkCQgahQdxVIXiZSMHTTcW2lsCwDb1kynAY3nUenpBD1j6Sig45j7uwh+dnBfOikkI7pcBDEZlU3Qto2gqooYVzUGmS3LdmIJkkqdWMms7XTS8SDZsyoVSKotCS2xU2X0xhPcNRwBzHLt6FDGfnx8Ip0IDjrgCcoyE9jJ47roOBenhjgmRqWPJhjcoEBYcTZ0sv+9HJNk24rDorWlBQl0cCSwDwnM8JUsXwUms/009l1A4R46I+Qj/U1OSUU5s46zCca2c6w19XU4V1OFu++9H8dOnUNjUwsKly7Fa6/9F9uXdulsoSPkzjtXEcxtRCmB22h7DIr27EHRgeFQezXgzX/eT6MpETv+aREWq+nXjdPbdmLpli5kzZ6GD9ZOQerVMS1HoBcd2PVqEZadBPKJYz740EI8l5/g1Q9LXi487bG/E40tzBK32ZEaFKhaiRf+tgI/oMy7KfOgNmcLAZEKvPDhJbw62f08s61BGnn2oRX4WX5/7TLjMPOctLGoeI7O3/K9GP/rZqQW5OLImiAiqTta0Oiiwy4pAfagOn8ZDjKdCKtX5GPTXaMuwwXC3GQY+utgG7e+1kqQvQeZhXM57jH9nezgPX2hApvpojydNhpfPjkEpz5BgYderEZlNkGax2eHDxQIUpTBOhXCobPcuzQlN1+BkwLKSmDNxMnj8e2H12BK9iRkZGZSokZAjniOT50+hfTUNIwala5YhUVvCbArmT0xwtggNPniMJbjlUoyPc5mlpK6rumYVlTDkslKnfblji9w5x134MN33iNwKw5zgq/UocZYzTZM7kvRaYq00kiRMjYT5FX0kALSmlVxFfhL57kEPSmqS/U368kr8PYMyo+dopPfQec3g5zEwa1AWDP7SWVFGeCtcn2r5GKerzDnfvRWZd1a/eD3Au6GizZ516ufYNkR7wkUiW8VTsMv7590WfRV9bYvMGEL/DsSg5zToR1m6miXuS4PenInDry+EwUHI/Hi4wV4OtdbTwW+atBjNNeVl6gr+taUMKxlvns4BL0YeKgBjvD1XjTsRofQQLD3vp7vcSV4uCUZO/5mARYneev2IVzaOkXeA96w4ZMfzUXjq9vx88kLsGnl5QmMMp7rAM76YQzlSp06UjpLxpc8dSxLykQjSewcyXTt2wyaZBVApIKOLNDToFFWZVykDi71gASrGqwMQodsrOvdqgSNnGes8X0MC6JmhFFIVIHoAVPviHoyMm7lQnICkDkmE9lZ2Wxf6sg7cbryFGoI2CgWCDNjVgKgRC9JuQILjJV+KOp9o/C6Al4tfW9FB1m6RgBaqx/GWPv7a1BF99eBVzpKOmdeUwZr1aCXsKszReFhNWr84kuMes+Bge+l3bQvtitd9uxDN/GdPFwRF94zPdh1JLAO8a17+68X+N07VLvoSj21/q4TrPzC3NfLplMvcz9VwM9F2h39WwaZap5bk4en8910R8cx/PWPz+HNcfIeMQFFL3v6IvzrA7G7i3D3FgfKrcvQT/L+kwtx59gw6r8wi+pqbS5YnXW19l/3S0tAS0BLwJKABm/1XNAS0BL4yknAlyPc/t5d/XL45qcBZTJ9xlS0tjdj+YJ5mGKLZc0+1rpNTcFt93xdUWKdq6tDD50M8UlJSCKAK7TADU2NSExKVHUDpW5tNB3FrY0NqCfV5F4awBEESzsYEe5i9q7UEYxU2U5GjVsx/qX2rAC0NkVLKV5l0lLaYxVArCiV6YRvIdAaw+jxBEaXS3atOAKieL7UIYwhsCrZQi7SUypKLTrQOxmtnsT+qDq2ysFN5zydCw2MYBegWQDdGF5PqJ1Hc3y9PNfGa3USlJV2SVSGXjrzJdLdbk8kMNuKOP7exfaaWZfXZYtEypjRmJM/F3v2H0JO7kxm+ybis8+/wHECvOLEECfDA/ffh17256P/+RDjCB7EJyZgR1ER9pcO8GIHvDf9B/hwUp45iLtfqcNW9qniqXlXHKwJofNX6NB6bHu7EuXjJuG7i92AMevqZvZjY+Es/HKl237LgA0ajA3NSX2a2ZBPbmnHVgk6ls3jOkbWLPFmt60L214twTfOxuPjv1+MlQOClL3A245abCmqQWp+LhanBXYqXRWO12vF2WHdlbD0txtlu0qwtSoRq+/JGfC8OsoP41fFLkg28sqQnRpt2PZ6Mf6hIR0b1w8B+A3DExqsU8GXzmq76yd9PRj16U9D6s2UWQuU01lo/IWuOGvyRDy29k8xJ28WxvP3ti6HYn0QisqTFScwZvQofsYo53A52RDEeS66QT5SH72d7BGJ1HUSjCPZS1bVP+mU6ds2flOpQAaV45YtH2LZsqX48P33jdrragSSXWtmIqlDDbBWfNQCpyonfN/31u8mdaTpuDYc2FatW+o5peuc/LhY8/Ysysor0NTcIQSaKkdJ/Se8yQqAFvBWqJbpGBfEVmXeSjCTSY9sZUbxaMM5btQEluyq8IK3MZyT+VgtS25LIza/V4F1J3uwguvwJ/eHnl0eaHIEDWwGaijk/UE6ji8cxkMbG7H43gV0kIYO3Eq3ghujE2Xv7sGTx+x4nvLvAwrDspb5Ek5oejFk8fo84doCbxt37cYDH/Xgu+sK8OD4wLo6NBk18b3hEP7hJF800lLx4rq5mB9OcNitM1fFO0RowvF59EjpLOlM0rQMRVcsDERS81bRH6uP0CZLtqvTzMYVzJI2FoOLJLBViCDE7rATAJEg1uamJgbD0j4iDqICjySQiWBwPINIJZhHAmw7GKCqmBuoP+JM1iKp866YjmgDiY0l1xMbKpY6cMqkLIwZNVYFLznJdHTm3GnUXrposkFQT1CnyDnRwtLEY0T3Klp/9kCCddsZSCv2nthdolckSMol2cAMoI2R+vRiC4o6FF0owUnst7AbSRtJ8QkmDXOPshM7JZOYNpud59pYhsfBoF9l91GGYrUl8Pgjn+4Kw2xgE5YtMC4T9U/PdgsuOo+XflSOZxyDvZOH5/LMrzaCdAMFAAWjQ1SQptGv6m0lyNvRhWfXMKg1x+xroGDVkO2icMlgOO0EKb/hXMLXuZdNp4a5o979tO5xzkTUrxkHR0MVNpO14cmqHrcABid2vbUTP7iYilfW5mFmUvOAQHK/+uDkPizd0AhHznh88AgzdU8ewsO/bsRWPmPn+YxlhnmI13tzweqs610OenxaAloC174ENHh77d9DPQItAS2BECUQDvB2xvSZzDxtxM0F+RhPi9hOP28aKfZW3H03TjC7x0nA00nHtpOA6NSJk1StWAcN7VZSH0eJ8S7OYJrS0XQatNbXo5jgbReNdwFQu5hZK+BtYnIy6ZNJKSzArDgTCIZKfSZxqksEd28ns3W5X8Bd+b6FtHlETeAAACAASURBVGBOGugJpCyWzaHAWyOKXLmp6YQWp7Rk5PZKfShmF9lNmjBxXgsYKwZ+F49x8cQOZgBHsV5THJ0JyUKvLI4Dp4sUYnY1BgedH9FCr8n+JrHmYVR0HGv9tvNcGzOPezBzbj4mzZiOygsXWFuRtD8EfytPnkQJ69hG8JiGxmbV3xnM0JWs2//6z42ktnQhkQBAHEHuY6dOYvf+4USHezkpSZn1wk+P4wcOZj88VTjQESiGuy0eqXR2+N66KdN2ZpsOQrXrbKPhz3HG+aLdM851MG8zqExVRZfE+xOOTE/plyNycNolv/tNoJROLw+5+HVS+KIkDsVJzYj913fgzaSpdNQ34BmC7ZsDgcRORjn/H0Y587gLPjN7vcDbwdaMQeTu19AOOG8CUDT7vdduc+6YQd8VMPo/0P0OZb2UvjHj2GNO+x3vEPpLN+TQn6tAg7mcbQe6duD9wToVwg3eTpuVr7KNVAYQHcGTJ03Ao4/+GaZPy1a0kVVVNXQax6q/hXlh7OjRyCDluICuO3Z+gWTWHBwzShgbmpQ+kS2GgUTR1CczGaDTR/vI71XfhdpRYa0GHXMP9chWBuosvXkZthLEFUez5FFJnXWLGlnAXJWNZOow+dVMTurLqFV5RwrflX9mlq0J4ioqZTPzVmr2St3DiopKHC0jeNvUxrYkU9gEbSVAyriQuoawSKhum7TJPdJ598wmBTAbELWMVdzixw6Fp4ag77XGdIS7UlH8jze4Ud1Kpk+P59oe6Pn3sd8D2Ezz8cz3TeUAz5PfKW9kJdk9qOqDdRyHQnPvW9cGB95yAL7kd9kcze56cWKAddDffRHB+5oLvs7xA976fYcJsJ6F/P4T7L0PvI72H2He+0Hf44Yzf331I1B7/fdk0HeIIN6/rqbyDiOls0T6SdljVbBQIgNOI4m8CgWy6CGhRRZ2ovNVpL5mAKxso0aNUjrr9OnTDGiNQU52rmIhsjGgtJ42V/nxMrR3tqnA1wR+P2X8JKSzbrsAuQ4Cp2cvnMPF2lrFEjFn9mwV/CqsQBKoI9TMBQULGQhUhjoyC00YNx7ZU6bx+e0kSGswNZyvPovzNecVeEuLTSmv3NxcxgikIiYyGinJKSrYtpOBv8KAdLTsqAJ3c3Nyla45duyY0q+TJk1CJmmiowkqp1DvCsVzO20v6cfBg4eUfbhsyRLal6xez77Kp47jO3/hPFmQEjFhwgScOXMW9ZcaFIAspXoWFizCf738b6E8WH6OtdYTZgYycPJOK3CSgbK38t19ezaDwdbnBMdYI++WrAPq24ZiF3y+ewa7joSiQ6xgH4K3Ppl8hmIX+VifQ7oDgdY2X+0Hc00v+fl9vw/Unq/1cJBzBtWpod0nDxEGYUs5/Nr4Pm7IYOCth01qskPUMlDhJwweHhBjNFDn+rMpD7y1DQXFkXjlyWX47mTxR7Rgy7/uwdcZnOzxjIU0f766Bwers766EtIj1xLQErhWJKDB22vlTul+agloCYRNAuEAb3OnzqTTuhELZ8/ANAJbMZG9iB87BsvvvAuJaWOYdRuDhvZWBbrOmJqlKIfFQG9krVpxMkgmj6IqlohxArrdBFob6SjYtbeItGA2TJw0ES2kVE4mtfHECRNRXn4Mx06cQCazUgsXF6rspsa6SzjO70+ePokxmRmYN3ceMgkgt/K80iNHcKikBD0ER5OZEdVLB4GikqRh30PgVqLFY2LYp1ZGexMMFpmIU0Oyhl0EUCOZNSwR6y2s7xTH6O1E1s0V8DaePx2d7YzmJqUzj4mLjkAKwdxO1rkl8zMiou2kvozBzHnzkTUjF6fpTJkwZQpcbP/DD/6AU8ePKcd4NI+rr7+EBFIs33PPPTh7phIHivcgnsBpPJ0k8QLenq7Ern0lw7jv7gbTXEAogo/0YP09Bfjl8v66NQ7W3nn8tUv4rRlxnZEYz6wni57IAv3sWO90YAMZXGX71p35eGOlSV3bwbp1r5TjyVqrqzZSOy4ktaN4MbrRyPuw7i1mT1ntM8Pjg6fogPdZwqaeNQBLmWXlQo1qLhLr75uLXy4eSJM7GMVXH7jnt19suqESL22swDOD9Pv0rj1Y9047tpvDKswer+rF2hXFJimT+zaLlppUT4Ock2XRFlsGL8Hfh0g99Vs7wYgf5mP+YIB5kJHsBnVbF55/fBmey/WVneMF3g5wHHTgwNvFeKCoiz01trXLmG18bxdeErpnt9Fa8g1u3sTgWwQsrLm1ijTNm0jTbFAvB7jXpPR9/OVqvGrOm1VpNmxtcA0O3ga6325j8D93Wg2Ka0akFDKAoAjG/Z3v9zlh4yH1d3jPVVD9TxvqMzuMJSfEU4N1KoQbvM3Nm0+6ZKFrZOYt9cLEiePx2ONrkZ6WwnW5jrohGherqzE1a6pyTGdQt2VksDAX13FhkLCRJk6c2a3UaeKATmHwTmtbq6oxOG9ePqVg1NwzElUN6kqVEWvxQFLH/HHrVixbvhgff8RiqwRvI1jTljwOJjWldbKZXctWJPNWtWfSIvfRJ7NNo9YtM6IkU0rRVLIdjq8PvDXrDp6uPIvDpeW4dKlV1XY3QGb2isFWFh2lIrWgo13V/FUUliof2NhvfmSPVVtQ0W7ymscP7w7x7vs+3LdTz9Jldrz/w1lo2sBMowY+n5RKkcukYk3yp4f8r/cGsOnC2mwbtp8010A7aWqfuxGLlZ6Stb0YT77X2seGMGVMOjY9yZqpcSawHOdGfczMkRuYOZK5LA8f3Dt6gF5YMXsiNq1lLVnvrCmTsvgHDjt+/8xC3DeWlOiD6hQf8rtYhr/ecAEvm3o6gyDP698rwMq0KK/MW7NkgLwP3LmArBKkO/S3frrri9vrVaDQyxYFP7vRuIv65x0H1t6zEL9ebtTbNDY6XTfQ6XqSdM/rV+LpbO8+B7sOHsePa3vMdwIbnrovj3XP5Z3AnBc+50KAc9zLSfgZ+/DeM/y9/3iDBgYNvrr3T6Vj+8u8j0HJ2GynhbrWRl1r3nvrfSWLUjLmdxcKqXiLSNkhOvzZ2hIvGmO3d4QnI/Hjn1L3ujnorXv81JolrIsb4+d5MJ8X0l7eStpL433ChlVpDFhpcKNNHuL7l4xnJLeR0lky5ozcySpTVph5pL7sZAbGTp82HReqqjApK4vg6hGcO3tWBbguXLRIsRAV792L+fPzER8br0oARDJQZyYB0uMVx3GorJT2jR2zaKtkU9edOVupMm4nsF0JHNrPsi21DfW48/avMWM2Ch99/JFa62+4oQBjxmZgy9YPlZ5bQHtnWvY0HDlarpgsRIvV1NXwXL5cU2dEShCQBElNnkwmpgTEsO+3rFiJnaw1LkBsOwOgzrDfWdy/bPESBRjv2beP9dlPIJX2QnpaOuw8ZzlB2tOVlThfd1Fl955mDXcBsL/5jW9gT3GxGltacqoCt0uPHsHFumosWbKYuvwiDh06rMrlZE2ZjOU33YQfP/1c2KbR6Xc/w7QdLg+g03rm1vN5+eWY4waQ6/Y8GQAVaCvdhKcnV3vaUMxw3bh+AR6dbBhJ/t+1/awjQ9EhplSs/nuCt4PbOL7tohmolKxg9/X5oWT86g0/ssh1Dx4OtLYNsv6PpW2xsZQMEq4+e2Z1YS5ev9+yPdxvvXUNvi8n0cY17cFC3qtPGAjbZ6v4ac/X+rqJZGZ++zDABvNjP/qgKjZGYNqeHVV487Xj+OtB7GaZPw/Txg/OBvd6LIICb4HTH36Badtpgz5yK57L8wZrQwNvG8+cwIGGWGTlTEKWegQ6sW3jDtx2TIO3Q1m0gtVZQ2lbn6MloCWgJXAlJaDB2yspbX0tLQEtgatCAuEAb+fMyENraz0Wz81BNsFbF43vJFLaLPv6PQRnkxHJTFUns1I7CMzOzp3GOkgRKiJcorqTklJQzVpIAuIKuNpEiuVsGu09pOQ6cbqCRvhe1h98CN1EQ4UiTBzM4oz40Y/+Ad/5i+9gNCksW0lrLNRh7e1t+NWvfoXH1j3O70czA5fOZmbUXrpUh+d/8hM6Epy8tsR99yi6LidB1l7+3UkjPopUXBK1LZRibaRVjouPI3UXgVk6AGzRRlZSpxnNnUDQNoV0yHF0hoiz3kYasWY660elp6qs3oSkVLQy6nwWnRjRpCezkco5hnIRKudjJ47TCXGSjv0aOlCYKcwzbJExqLvUiOl0otzBrNt///cNcDnakEAAOZFjjmR0/fFz57Gn5PAw5ky/wfT+mh4CqO0D69y2lOGJn17ABlI+v79+FuY7TtH5W2eAij+SDKf++qprl+XiZwVteGnDOfycVGBGBKwVESs0l3lYnVaPX710hg5IMwK3ljTNL9fhwLjRrK87FZkNZvukXGpb5x2N3o0Db32uHBrPsn7Oc9ldeHOjgMJ0Zv5wKe5z9wmLVNwovkh2ja2kDX74rI3RuksYrevAOy/twTeqzH7Za/BjcWr3ZW7V4jcvHMI6OhONfrdj86vlWFdl9luc76RpsrOfr68Zg8aPSlFAYFM5pwsj0XiWNJ6U02ZFHUWHgGQIm1RPUOeQTuqLEtxKY3YmHfif3Otwq3mbiDdfYl/ZN58Z0O53PCjw1hxLh3XPfE0Z/+Cto2Q3st9oxWI6OF653cZaXUdJwdyjwOCnx5OS+S064I+ZVKbjmD3tqghy3kT23UtDvmCbKwgwI8C99ro/ds6r1zivGgzH88Caty0B7reXTPzOnQvGveIpq+aNx7N5KZif3YTv+31OQu3vMJ8rVz+93cC539//IT2z4Wbm9LOCBetUCDd4O2P2fIK2QhdsUxmpkwS8fewRZuCOI4sCFxrqqeK9xQwcmoDRKoOJ4O2YMWaNP6POnqLu5+Yi8BpNsFec3aKnZDOyZw2Hteivvo8UD1T7u7F16xYsXbIQX2zfziMFeGXWkKpFaACmFvBrwrZ94KrK4FUZtQYlM13jBnjbSwBYQFYz21YdI5TJZgZuDwHjCzUXsZf0/TUXm/i9KnjIobLf1DtybSl1K8OSdiWwStoT2UvwkcXYLLyVKitYjVE1QYc+LjN4W4Pf/CODelrFWWk6hOlkLcwejb8rTCMYkYoDBAmHut7PZP1hAbcE7Ny4bgYyi0txNykjs0jT/KXQNJtr+2lTj6WePIqH32pFkaLKzEWZqm3Yr6cMR2aPkTliY1vUgdWkANy0JgPVWw5hGanOv3VnAQOgetwoL6ehWgVYcY206qv71SkZXk+WpQeom6nT5jccx7rX+qkG4VbXd3Wt1NJuVnT8Rt37AOunhwM3xsyCscZr1XYUYG4JHvSgbyft+4dFePKIDc8+UuCjXl2w66C3HpHavwQ9ci06Rs+5ULZRsnQCnWMFXQV4h/G71jpMWQzl/WcMNvfRnXrf+54QZGy95zGoju9ov1gZQ91aSn3dY84xvm9bAWd8J93IYILccaxz/9HOwcHb51ijUIEuVqa7dY/N974qg9bS9/NA6tgLnu99qWf4HvdGM7Yyq/D1Z5ZzjgR4/zprtO/7Xcp73g/jFXkIp46UzpKu5i2aj0stzbQxYplFG485ubMUeHqUNsb8BSwFwEW6ZN8Bta+QIOjBw4dxkWv+t77xTfzPH7eg+lKtClaakJGJTAYl7d6/DxMJwt68aClKjx/FkfIjisEhPXUUlhUuV7ZLRWUFvnbL1+BiMOv2Hdswddo05M9dgK1//CMami/RVrLhxrnzkUi9+T+ffGyGJ5lMEKIepD6u4uYX9gmyJFFX2KhDvvOd7+D3b7+twGGhQpYg2tkEkadPmaoCXGv4ffGBYnS6mElMvRnNoNtH1jzI7w7gIPsqWkosuwyWM7iTQcOvvfXfKis3PioWiwpuhM0egy93f4mc6dMZQDwDRV/uwiUGV92x6g6cqzqP3//yN0O4+4OcYmbZVjM48Qjtgf5MQWuN9GaOcAOzfpIPx2sCTMXgFa7bD9qq8P2N1djgSibLxI2YH9BGcwdvh6tD+sfnE7wtD9Uu6jLWOA9dHYnNL5BOus8Wc5fFIiz2eP8MtLaZ+tOj/fFofE/sSK5/XuvhwOAiGW//NSSoauO9CdiubBXJ/FxJW9KySwdvb+D6Og72HXv898EbFPWr61MVa0ffduY47qZuP01b88i6KTiggE1T35Hiepda/yOx8cmb8WiaYeNvtmxwrsUPcC0u8mmD+5jfQYK38Dgu0osmOTTwdmAvzOcnTdMmD2XRClZnDaVtfY6WgJaAlsCVlIAGb6+ktPW1tAS0BK4KCYQDvJ02JZtgbANW3jgPkwk2RtO5mzppMhbcdAs6unoxhhRcO5iNMXdOHqZPn8xM2Wh0tHWoSPDaunocJ33wKNZdHZcxDmVHSlFz9jzWfPObiCYo+vu3N+FrX/saM3Ob8dZv38QT/88TBFSj8R//8R/4i7/4C+WM/uk//hQ333wzFhUW4p9/8SKefe5ZOtOdjCw/jcbGSxjFjN1X/uVfCNxCAcdST1bqE3Z2kpKIoLDQFSsnuaJHljq7hiM6iVm6doK3UfSQS/R3JwHnTkaiT+HYYpltJWCuqsPL7GCJFE9OS0NSchqmkw5swuSpqLlUj1mkSy4/fgK7d+/GsfKjKmNLotY7OzsIZrcwinw02FVGhTegYFEhqhhFfuH8GXQxUzmdTplMAsJRMXEoYU3c8IC3/dPu2YeW4Wf5/bTGltFpZFMYUd6eRvs5A8hi1mk9s05Tud+KsH3x8Vvx9NgjeOiFapTPm4F9D0/yOF8icB88I05sl+loFbDAiqC1HKfuj0QLdn14nJlUo/DgvVNUXRvf0d8DHyMBH5cSfMyks/0DVRORNV1fP4vyyePw9HKjRqJHRhcO4wFmvp6ms2WfcrYwur14FxIIcEuk+XP2UvyGIHLhXXmsCct+e4OoPkDVA69/goKDdNY8V4j75ByQpvpvSVM9ZizO/00SfiNynD0ZxXHnlFH/1JpCyjxA/cJgwFvTUQqV5TWYY9M/eGtlnr2y/iZ8N5t9v1CGl7a1sybuDDyal+QpOyYgBj1vciaje91044Z5OLiS/d/rtFKVqdDoNq/AexzFe+wbvA1wv9nnwbaBc8eUlVt9pYDjDbm/5jWG+Fw9l9c/mkH7H4a2L7fCCtapEG7wNidvAQFHAWEleKeH4O04PEba5NmzcpiR26XW7wQG4OTn55MBoplBOmnIJAXlxYsXVU1AAWmrLlQpfSG0yenp6QxmIksDneZCUVnFOu5WlqrUeZd6fRJclMiMKfleAOOtzFq6aflS7CRwGKGAV2GGkH1mqVuTDtkCb6Ugu1FhVor+mbVsDYTXoE2WjFv+LuOR/cI0YQG5Ut9dWCeq2P/dxSUKvO3ukZqD4lMn/MtgJQGhJbBJ6gwKPCulCRR4K6CuyhqWTTKChU7ZvKpc06RavmyZt6QCLPuoWAXCCJhzcp0JerXQuf1DOreVs3d46/3TDTsJ3hJsXc/An2xpsBLf53r9cw9w1kZn6DJmQ8na7g5YLsfqs5buuIn61QT0as1gGtOpuf6+QjJIcL1vOYvfvFuLxuwJeHpxTB94W7yiGXcze3V+nw5jgItfnTLHq/abuaZMoq7+nuhqU582xGPVw/zbAm8fH41tv2bAFrPZSp+Zj5nByI9grztlvcH04KCulPFeNGo72tje/2Z7IS0aAdbBNENP71L33Qz28tCJyYb83OeCuT/gOVbmbYP/dxi/a22Ac/2//5hBCKxV6eveBy9jC7wZjYrn5iFL5G+WUXjZrMPpMDPL3Zk5Bma4e74jQGUTAhufIgAwvt953h+sMPjzUFgk5xrBXwYTiOfz8mCA968HS7f7eZfynvchTbhhHzxSOks6nr/sRnRxXZds1VTSDi+6caGiGz5XfQFTp04jNfIMnCJDkeiaKOqh/QcPKErl1ffci1MnT6D8VAWaCf4KeBrJmrOdDOjJzZqGhfMXYNMH76JNaJR5nRiyB9228nbWRm/G/pL9uGfV3WhqaFRA7spbb8HHH29nTduzvKsuxCfE4UYyWaTQ5vr4s21GzXS2K/aYGd5jaA4Bb6lXonht+fz5n/85Nr2zmXVxaxUTk5S7WbSgAAxdVbZiFG2hvfuL0cxAOypQA7z9xoPYy/4crig3mC0Y8zSG69g9d92N//otwVupc8vA2BtvvJEBlfH44svPWY83GretuA01F6pV4O3suXPwAXXvoY+/HPZc6G/AfD7ANfBHXAO9nr9USsoITCWgJs9Tkhk0qyiVLX1mnstGT+/ah80nbSi8l89zsRFYNLiNZgawDLKOhKZD+kfky/ZqLD8Yol1kZbW662p/svAO6A20to3DVu/13wo4pp3dtx72fefGjtE3VPMaHZT/c6Y+NG0NA+y9ZNjAftozso5dbuudtZb66YMXKBr8feqnKH7/h2TISjrn9q5i1lw2ba1UBrq+EnfUq28NDHTdz0A3Mov8E5lFAj0FIw7eMiP5w50qq9f9GQjUbb2/XwLB6iwtMy0BLQEtgatdAhq8vdrvkO6floCWQNglEA7wdkbudFIK1+GmBbMxkc7sCDoUxpAe+Ja7VqPy3EXE0bEwYeJE0lS1Y8ZMZt7S+JZsWbHmnaz3t59UuvNvWEAgtw6Vp07hwL79+KunnlYR17/73e+wZs0aHGbU+H+/8Qb+35depgOiC7948f/ir/7qr+kUcGHHDnqV6AqQ2kyff/E5/vYHz8HObN//9b+eQTPrJCUQBE6g8e8QSmZGY3cThBXndAxB0U4Ct1YmkWQbNbNf4osWh7xk+tqJ+KYwC1ecA9GMKm9sbMKE8RNUvVtxhIjzpIfOBnEoOFy9uGnlbWyPNX9Ze0oyZj/b8Tmd46wVRZphm9TbpYO7iwBwDLNuXXRo2OgYiWZ0eGMzM21Z/+nM2XNISLTDTgd6LMeWQSdINKnA9pUfx+6wZN4aU2gKP5V9GbXGdz4pKsv3Yvyvm7FYZTiaFLJudF8eRr1tv3LqFuZk4nlS6ant5EXcRm6+1aRjfPbMfq/sDu43sx49a/+5TXM6608TzD9Nn01jyQV844gnHdmAB8Kq5Ut3dfEPmS3sHrntbELZyVpUkyqw/IszePKsmfnh5YxWbap6QeToJWWZUZeXQP8FOo5rWdOy5RL+gZSZfbRnA0DVflrPVx4aCyaWcmM28LvV+HmrGMljsN2k4s0nFS8I4n6ydroCw/1uAcFbN0dIH7Dgq8UAtMlm1HcRM3NeX8vo/2zPNGfveTKUedPnUHavlTTYvTbnlQdQG0zdxcHu92Dgrc+5M7A+ccDxTj41sB6v3/4OvEYoz9UmoTlVc9asY+0x98PUdqC5GYb9wToVLhd4a2S5Erwl4PXY2j9jPb4kRdUotPgzZ86kQ3wqLpHefizZHsaRmv8kg46a6dAW+v6tpD2ezqweqcsndfXkZzazklrpeC4qKlLAqdTNHcOMXaFxlNp949mG6ELZt2XLB1i54ibs3rWTYKiTNMV0eivwVgBTo1auUS/XyHIVcFeBqZS7UP/LLwLQysE806hVy31Clyzfq/OtzFsBbwkY19TWYdfuYlTVNBGkln5IRhRPpM7ryxY20nnZH9ln9KOvbXOfB3jLwyXz9kTpnjDMCEsnDWxK0RSvn4v5Sf3O6orn5hhglbUNcb138H5N2AIzK1Aac18vzSxEd5pdHuHxvM6uUFTCW1XmlUs5U7dagSdW5hSpY59/KI91zEe51T/sp33MZ9pzCQPaKp6iw17psEA6xdvxamWQCmPAZGxcQ6YLNzp+q7/55IEsYd37jax7/+h4rzT7YOVn6qUyGe+KhgGBUMFPhODWKs+AHTMoSlEKm/eGwEXfXPC57vo4x7qf5vGDvcP4XWsDnOv//ceFzS8blKID7z0lGLSMfdW8NDPVow25GOCC+/z29e7n9Y5gAgBTBMDIqVT3OIXZ4r+2ssX9PA+rSyQT3Y0imcPx0KF+378c2PrKIWbr2eH7XSoIwCH4CRjykSOls6Sj8wjephOYPXv+PPVRpqJD/ujjj9HB8jRxfHfLn5OPMQwksrP++v5DB/keXansntzpMzCDuknA2sbGRtQSyDx3/gJ6ybgwd+Zs5BD4fev9zYRiqYd4nSiuVbfefJvSNkV7dmH1qntUiZn45HhVmua3b72t6usSokUc7azCOQuo+6aiQq4nQUIEk8+eP0u7yGB/UFwVtJkiVeZthAJoH33sMWz+w7vMvK1Temb8uHEEkW9ARdlxRdk/OYsZhYdKcOYi6+byXAFvH3vwT3HwyGHsOXxA2WfC5DSGWcIP3LsaX+zcoQKJksh8NJY1civOV+LwkUOKSmLOzDzk8WMn29NhBgvvP3QAp3YdDPne+zvBokFW2ZottKFoF61Sz4tZooZrhfpOnqe08v7fl8ebwG4PmSTGcs7nUsf1r8sB3z3vMrMcfa4joeqQ/hEOHjg7BLvIfX2WSwwqC296pUBrm4/136fNZAGWvoKGfVzDXYcUVKm1b7NHjVfP9rK819dg+uAzUzXwmif35QaC+aut8kc+ryV1dhnsxoDzsrd2cC1mVu6dE0ldb9xfD1vYT2CrOnikwVsrGGtSJvZ9b7ZXwFpYH+HrtrFgddZ1KwA9MC0BLYHrRgIavL1ubqUeiJaAlkCwEggHeJuTM0PRJt88fy7G0sCPI9iVQnrJ1fd/CyeZkRRBmuFmZiIlJMYR1BzFzFuDIlkc1Okp6coBHsVsXPk+guBvIjOYokhhebGmGp9++rECbysqKvCf//kq/u3f/k1lNT3/Tz/DE088obKdSgj+nqk8wyzWNPyR9F3P/+wFOJgVq5zYdFZUnz/HzFuCvgSPI+nRjlY+7l44CMD20jHfQjDVwf60kPpYIsLH0iGSwgwpRzvrL7W2I5p9Sk9NZFsdcBE4lv0COneyHQedrC7uv0RnxuoH1qC+oQmjOMYm1kLcxRpOLa3NypHSK9Hn7Itk6spH0pzkb8nMiibIe76qhkCyi5SVNqSyZmJUMirWfAAAIABJREFUjxMRBLMmZ46lkyQFnxfvw55D5cHeVh/HWYZ7JJ3GBXjwQomKXl3BzJ5PVHbqIOCtaSwhBPDWVyd911XzPxzHmcN4YsNFvErnztrsZGQyS+DnVT0etaQ8W+inWn7+kULW2ukvpNvI6OkHmKlZRvmuzkkEqhqxwaq55st56N6wswZvvlJKamNm345LxINJXfjNsS6UuNWs9TTo+6m3Bo5QHAYZBnhr7UwMMkspIHg7MEvUt4QD1bxlbT5Sgf749YtGvUQ6uV65Pw/fzTccT0GBtwHmjScgwuwZf/d6COCt3/vt00Ex2NwJErx1H+9lAm8He64M2ujg++8LGPbf9jCWnRBODdapEG7wVmiTJcvUAm8nMvN27Z89jMyMMUqHRJMhQtbpcaSXbCTV4liCapkEXoVW/zwd51lTs/ARa9VmZ2czy7ZKgbxS011+nj5zBqdOnVaBQLIlJyep9T6TDuVMsjBY1MofvP8ebrnlZhTvYZ13izbZLHErlMzWmAW/FUBXZd2yFIF4rYnDKoBXpR6ZGblSi1DVpRXAlg502azfJetW6DLr6uvxxY4igreNrNMu9d0Vp6UB+go4LCUKqNsMZNi4kdKmAd4adM6qG0bj6g8FJvObY4eKQrjzgx9qrTUb1+dj9RjzODohUwkSGJsvh64E+gx9vTeej9DAW8upadQEbDdobmu5rq/twcOkfF2lslJNJ3zDCdZXJ4uFqttKCuF7ZuDvyQhhd6NsNMbmXtMtkE4hxaS3GJ0N2PYOa/0VM3uc+1bNzsSLa2ZjJtViH7WjeY6qxWiybchXocnPAgdHM2u0FQXvdLmxa4QyDYYC3rrf/2DBWx/neIG3vnrdDxoPstaaju3Bzh1YV9b9SO/7613PL1gZ+3oePGkqB4AL7EagzNssmNmE4yeiYl4dpr3TY9JiW1TVXkCIKQt5HoYE3vaJZgjzPpQpN8xjR0pnSben30A69PnzUV5WhpmzZlFPxWDX3t0MnpFVOBJZEyajcOFCNDQ2YPe+vWiiLSKLdhTBz3FjM5FO+n/Jyh3N0jWlpUdxrPIU8nJnsmzNFPzugz/AFUEbjSu6rdcAbyUsaG/xbqy59wHFRHHw6EHFmCTw66bN76CH+sgeT/B27g3IGJ+Bcmb3CotRXR0DJmurVZBsJD+ScxshjEX8ZyOAG8XuPvoowdt330NdY726I9ms2XsjM4CPlx2DnXZhzowZKnP44PFS9os4FOMq1675Ng6XHcHeIweV5hGQd/yYTNx39z0Eeg8q5ouMUWNRSVakfexrcxvtTOq0xNgE3HHr7QyiSsKHLFdQ33QJlUUEdsO5mZTCWbSb/q71ELNsbZ408lY2LtloipktWVAc41YOpg1l20rxzEdGTfXCcel4ce1cxfrjE7z1eNe2KGqtwQxTh5jN+ARvh2oXeYO3fmXhY430ON99betnL+gL3hnEZjLkGC7w1lo/jfaCA289z1nsE7z1NSHd+mwGgm0eNxZfPm0GrgWwEQer2c78erdgNT8PQqjgLYO2N61EeGiTO8w68GAA9N8swOIk93rI4Xx4r++2gtVZ17cU9Oi0BLQErgcJaPD2eriLegxaAloCIUkgHODt7Fmz0dh0keDtbGQz49UWE4H4uASCkOnMXuxCuziSpXYs6YJvWnkr0khtVbxnL+KYfTp7Vh7OnzuHY8eOY9nym9S+bhr18t2mt9/CDALDK1eu5N/n6SD/GH/59FMETp34l3/5V2TRwP/a11YpGkpxNJcdOYJPPvmUjoyZWHbTzSrivJtga9HOL7Hryx3oJBWxALF20i5LGwLeNjAzykkQua2zi9mwdpUV5WxnrVs6OBI5BqHFFLrkSGZDRfR0YgyBWXFUd3UzcpxOgIuNzUhinaXlpA9rJ9grjv7DB0tw4tgxKc2kauvGSK1eVU9XqDC70dbBzFtm8Uq9pxiC1uJ0EfroRmb9JhGotXNflNTl7elCWiKpN+mEOHisArsOSm2noW7edWboDHyBdQOlzutTS5h1M4hjQOq90vksTohgM299U9kOAg4POhyrZl8iPv6bAqykoRaQNpnZIXeTXrfaO5PVeQLf/z9n8HO3TKaAmR9u/TqtKAMFNF5IBzypLgPSJg+s6eM5TNNJzXrQvy/swpPbHcxsnkv5WujEIEIJYJhbtWo9Ivx9NhUIvLVOchLELTdBXIL+jywhIB4bHHgbYN70UZEqADzeqDncMci9DhW8DXS/fYG3g80dK+vOLdLepwPNfbyXCbwd7LlSdyuE/vsCb/22PdQlJ8TzgnUqXA7wtluygLjWyxo9cWImwduHqJtyMX7CeAVIimNY1vKTDCIaPSpd0d9LVms7dYWwPIiDOoEMCRJYNCp9FMsICLsCa6Lzb9E1AtLK2m9jG7JJHcJ4BkUo8khmum7Z8iHuuP1W1ijcS90jGbcus66skXGrMnD5U4KGqi6wXjr1QprUWJdsWAYQSYaUi0wNshnZuFIKwDxXgb9uNW/5t2TeNjLASMDbs2THaCMbAUvAq6zbLlW/t1eNV3SrAcwa9M2KBlNhuQqyNS6mPgL28if/J/vLD+4K8e77Ptzns+ZxqA+wKtDzHyBYZyjgbSPLQowizbEB3kbBoLntwfrsHmw4GWPWhHfveDccF0+p2t3PsEafMFP0OznpSL0nHi+914hGOvf3kWq+H9j15XAOIGpnPUHco1hHELdS0fbPgVHztgvfWpGJxUXVrDnItfeHi7BS4p2GID8j0ywGa8c58GoV+/gT73qFwUyHoYC3JqgYF0rmrY9zvMDbIa21Adgg/M9l653B1703ZBecjH2Bt6TWfKEEDzO0csiZt33BQXbO6XZsuGgFnPl+13F/HsID3g5h3gcz5YZ5zEjpLOl2Rs4UgpC3sczKeczOy8MhApmVpC9WFQAYiCMA6/IlS6ib6lSGqpNrvqzRRukYCUtieRuy/dwwaw7Gsubtpvf+gJnTc1gTNhubtrzLTFrqE67rDC/FqtvuRB3LwBwsLcG3739Q1a39/R9+x4DcRHzrmw/hdyxvc67qLOJIm1yQl69+fkTaZIbPmhT+1GGSHUs9JnaPGEeSKWvjlwLePvbY43j7D3/ApeYGMhGx3i1B5Hlz5ym7L4IDmjxxEsqOHWUA636VMRzFrv3ZA99Ccck+HDl9wlRCEZiUMR533vY1bHr3HWVL5eXMQi2DlPYyO7eL9pRcO4q6vvDGRbRR47Gj6EtmKjtwZtfhYc4E79OtQMpEPEu77ueyPnHdzeo7zGRGqLJjbRrXTHk2PfbLOtyCAzsI4m5px3baCjtYFgBvCOjoBbR5vGtb4G14dYgv22vIdpE3eEtKfxXs5E8WSm6B1rZgM28tVopwgbee7QUH3nr1wW+NWF9TswPbNu5UtZE9WDOCAm+DBGp9XTZI8NYqp/T8Iyw7lOcd4DOUmrcdtDuLOPdBO9QzMDvMD+5131ywOuu6F4QeoJaAlsA1LwEN3l7zt1APQEtASyBUCYQDvM2elkOAswlL86ZjMkHahAQbRqWNYt1WF5roEW5iFmwMqYfF8eukwd5CYzYlOdkw5CVzSOro0fFspzFNLzezZjuNYTDyWzKExOEtlJOSvSQ0X0622c5M10iCwQK2ipe7kyCt0EOK81zosGwERMV53k0KsUY6HUaRPqyX13CyJmEPndNC59UTYUM7Qdt2yaIlBXJycqrKCBbwVOrSxvK64nDv6GjndWL5Nx3t4syOiKazm2Pr6EJsYjLuuPvrBKejWJupBe+/txmJ8Qkq2ymW4LSTwK/0UcDlDpOuuZ2O/USONZp1plwuFrylB14yhVsJ/sYKYMwMqmh+Z+f4k0j5HMGxCHi7r6wi1NvrdrwPJ5tFj+vl0LUc0HKyZ621C0a9n8Fok8cdVZRSZaSIPGLWvJWMQIeTEfm8d4axLzVvWR9XcQlLBssOPFMaj7+jY2KlB2ujF8DIo/2Dt961f9yicn0YtB6OVMdBVVO1WtFcGjVvwcj5W98irdm9y7Ci5HNPh0lA8Naq6SY1b5ey5q15G5ydcETH0hHv7qROZFQyHau1QRjUfg3zFtYu2sPaRd4ZO76mjD/wltkbUmuYtRFXszZilpxuUiY2mjWBvZ3QPuthedRBHDhvPNt0mXWk+ukuPdo0a8h63B9/NW8D3e8B4K2fueMDvA043rSjA+eT3xq9AUCLAM8VMIz+B2x7GEtOiKcG61QIN3grNW+ddGZHku1B1bydNA7fefxR5LIcgJ0ZnpKRa9Tog6r1F2ePUTX5lC7oQy8lE5WQpsI0jeNF36mzTJxTvjPK0hrfG9TECu8ktX4V8ufOxSHW8CMnv1Tf5Q7mPQktvwQ/8WdLcyuzeEn/ePgI8ubNRS5r8sYw2ymKes1FnRJBfdLNsJ9u9quXjnpV41bVujVq3vaBueq7bqUrd3y5C8crzlP39CjwtodD6iQYLI71GNLsSp141U/VbwKzfTVvFVKrEF3zN0MWPE9GVVayM8S77/vwIYG3gZ7/AOv9ow3+aJNnofpVbxpYKxPTLbvK6oMMy6w1qmrEu9UvXCyskFbWkapNm2HU7FPO7Wm8juWslKAZG52Xct3BdIqX/Kw65QWsU54rF7Lqy9vx/g+XYr6qnWhkF6+uMmrEg3r9y7VTYA8kP1/gtwkglEg3VO1G73qFwUyH4NZBD8rKliN4/KfV2Mq+X1hr1rx1Bwd86Uxf51jgrUVPPMg7jN+1NsC5/t9/pqFGaJN93nszyzwoGfsKZjimaLw9a9560iZbOq3/3cys86zoqE3QyaQ3reGtzDffBQbUr1W61fN5KCzaMeC9z5jL5juP3+dxCd+/hOozyHkfzDQL4zEjpbNkCGmsY79i6XJmm5KdhzbGex9vZf1b0qMqkFQIU+y4aekyMizU4VApwVvaJGNJ2y9A6NGjR9Ha2aGCfqaMHYdVzFb9j9d+o7JuFxfciC2ffEQKY0aVcDWPj0lQNW+Ps4TA8ZPHsfahR3CabBKf7/pM2Udfv+tPVBmYzbR95Gfh/ALYCd5u/fiPCkgW/SU6TsBipS/kh5A8kO0iijonmjrjsXXr8LtNm9DQ2oR0ZgIXsg8dtImOnTiu9O+COfNU3dwv9xXR7mpDNINn137z29hVvAdHTh1Xukfay5owCStvWoHfvPFfygZcQOro0emj8VnRF6ptC7xdkL+AejxO1dFtJ8PR2bCDt5YNYEy2Vcvy8MG9GR4zzwpwkC/7GJD6aqBPYg10I5jTAklfXL8SUjdbgm4Gt9Fa++qmD1uHuPXW1zvvAN0c0C7yzZIhl/EpiwHPaaC1zax56wEOD7QjYbEIJPkAzH0BxB6ApVk6yH1d9GpvIC19EH3wuEZqQF0vgbqiszPJnPWByZylxDWgvjK/u3hEMVg5CvLw9+TgEMat5x8nqJpr2ci0S520S72qJvhcJoMCb83gKEc8Pv77xQwI8/Y9hAress7ttp1Yynm/gkHObwQKcg7j+n49NhWszroex67HpCWgJXB9SUCDt9fX/dSj0RLQEghCAuEAb6fl5qG1uRZ33DgHufGkRO5uIzUVjQFbPC51dKKDkc4tzDa1E8BtJ5DX3M79CfGMDLcTXCV1MZ3J4ix2ENx00PkQzQxYoeiKZN1XMfqlxq30U2oLniENpfiS4wh+upjRFEmw2MU2BJB1urrQxrq28p04kWPZjkSI2+lQcBC0FZpmG7Or2ukUiKJhLyCw1CTs5M+JEyejg+Cp9EeAWzv7T28BmpovMcMphX1wkIbLTpCXLohIUi23dhHDteOJv3wKn3z2GeoaSL1FJ0KSXYBfmwKce8xMKBuB3U62201guJN9FqeKOP+d4mgxt3qe30unu42UkKrOFAdpZ0j6qKQ4RBMMPlhegS8PlAZxRwc7xFeGhBXN2oO1Unsp/zye+OkFbCDN8/vr80jDWIUXNpzDz/tqaAZwruZfMjIomc37Cs9/cAxrBDNaft1bXfguncQPupgZ+3IdtrJeYfG6achsOIW/3lCH7XRcH/neTK+ar5YBaMfrT81FYUMFfvzGJbzKiHt3x4U1Wqv2z4pls/DLlQT0rU1q1roqjHElpmLH96YitfQ4npSatX1UUWaWr9XvtHZsfrUc6xgJLo7uzC2SVUQZ3TkXv8hx4M23eD4plMXZ3U1nd18WKemPi4lKz+c9s7JgM3OY0UBAONXVrNp8KU0c5MBL7iC4BaIHcnr7A28th3TORJxc5+U47ziP32ysxK7sKfjFXRP6wWPLAeFlkJe9vQ15RT1YXZiLV26PR/VHpSgo6jLmyPIkWFHV6+9ZgJ8VJiPVcTy4eUN5G/OC9X83Cg01s3kfX0YnwkW89KNyPOMY7F57zSt7vcpY+0EDM9ZURrjQBrttVl3JQe+35+F+506cD+DZan/Q58RrPgXqb0CA2P9zteKIUffK59z30X9PR1yAZzZQDaxhrEjepwbrVAg3eCu0yUIZHCXgJ9f88aR8fGL9d3DTzUuV/jFKzRrgrQCiUaJHuKZL1ivVjMI1FRjLfZH80qhNK6u4fC+6iL+obFWDftgAeGUzaIaN2rUMUqLeOl5OdgVheVAOb6MtAWJra2tRXHwAx0+cJHUza5DftJx6JAoTRqciyUYmCFL+S02zUZmT4KR+khZVtq2cT2C6j3ZZ2B/YntSKl4Cnzz/bgdKyUwxGYgAUi7ULtaVLpW5JpjFpLVXfDac7NbKi5HRKJq/qv2hX6/9WCi4BXn43opm3AZ9//+u9O7D5oJr/Xs7XvqAnbz3mXofNpLnlbbHWTWmpkaUUZr/TDksvkK8UD/BvKDAs3s3xTsCsbxxGlmMWHbbZ4rD1qVMIunqsgce4Jp9z0+Xn8eMNF/Cy6PIf3YBMD2poKwvIhldYK/27aeZ6Ptj66TNz2ZQR++A+Xs9nnE7YXcV4pohU0etuIO3hgBXAf3CYRUd9NhJP3UdHdB7ZPN4qxdePgQFhyxgQ5g5cWFlu1tgCnNNXs9Vrbni9w/hfaxuH8f7jDtwPvPczlaiCkXF/eQxDRjYceLsEtx2R9xej5ubAzHKW/7DmFllLPrg/hUF1Ile+aLuDFBYwwOf+xcdvorxN53+g5+GC53tf6plyPPlGM7YG+f618mQI8957Sl3mv0dKZ8mwkrMyMS93Fr52y204daYS23Z/aQCkKnhIbCQDvK29WItDZCVysixLCrNRV91+B06ePonyCoKeDMaZz8zbjEy+p37wLlISklC4oADdRH/3HSimrnBhDvcnJaTw7/20c+rJSvGoAn/3lRTThuoiBfNErL5vNd75w9uqXMzyRUuQSlaIfSUHDCCZn5bWFtQ3XqId5TSYIUya42hFmxyB76z/C/z3m79FQ3MjJo0fj8XMjP2CbEk1zBoWDZM/Ow+zyKj0xZ4dqGSmsY3g7ePf/lN8yTIDR05xAeAWTfB20rgJWLJ0Kd7Y9DtF2ZwzJZtU0LNQwszjk+dOKT0mvEYFHKOd9qGAt22d7ZcBvO1/poQaX62rk71oXvsCfNyfpyr86kdH8STrkKt3Zdoib27k88Kaz7+nLXIfygK8a3sBnMPRIW7Pji/w1mACCMUuou3UF5zkVZ/epyy8H95Aa1uPj/atQBI3e4aU1HfvcKsT63GZADVv70rtq0ncZx95tTdwfQ2iD142mF/78aFIvPTT4/gB2TLe/5tZWGyQuajnxJ7EIK+NO5iR60PfreeabefY3WzwLJsDu96mjc4SD/uY+Z158RheeIPP3MpZeC7fijp2E9Bg4C2pvT8Wu9tF2/nDOlVuZ/19BfjlYim1M0zw1pobkwi2PzwFqX3jZdO0wVKju3Dg3RK8dCYeT6+fh/nBgNCXWS9czc0Hq7Ou5jHovmkJaAloCYgENHir54GWgJbAV04C4QBvc2blo+nSBawqnIeZCcyQjexCvFAFOyPRSLDzYksbbAJWSoYsHcmS9ZqYyOxUApkGPSPftmngO7o6jYxYGvOEYxXNlo20wi46HehaVxSOQlMpDmMb25eatAalJCmGCZY6mcXqJEAq+8RREUEQVtKAhLY4lteQLFdVC1caoKO8h31xdPIcAsqSddvpoNNcnADMOJItiseIEz0jY7Tqm4NZugLC1ta3MEM2CeMZwW4nCH3iBGs78UKjkuMIuCptwkxkB4FicYBHI4YR3gJMS3ZxZxfBYdY8jCOA2yUgMlObxJlx4UI1s54kazlJgQIsrovk2EikMoI9klTMR06dZd3bg8OYn4NQ+XYwK+PHzMow6+utPHMAD792CZsNBk5kkJ7zlXUFuG+8WESBwFsOvoHG37+eww+kVqq5rS6YjFfum47MaHHe7sE6Oqu3m/umEMjdtH4uAc+B9WscpftYp7ZR1X0Sw3R9to0UlDS6FcWkp2E5aC0fBbBOZORuEe7e4lC1/zh7sH4SsOGsixRMtzKriV9dLCOQTOe21W8CIa88sgDfzSVNMmvtvPTPFXjG3FeYHY/MkzRSzYzlTGY1HXh9JwoOSs6ZRcXVgbJ39+OBHdY1DVn+4uG5eDC7zstJ3clI653MLhFq5iWk3eyv1etxw/2At1ZWz7PutRWtk3lPl75yCUVpo5lFMw9Z3mDEALrHemzZQErtky7WZDS2VbMnYuNDObyHIqsjeOjFavyWv1rgqaM8iHmTFoPVLV19c2t14QxsvH+SAu0D3mte8/GXqxV4r/pDp/qBWhfppn2At3RhBrzfboL1P3cwAFCQU/2P15BR8P0d3nN1WlHpecwU4w819wf2f4Ajzu8z66Pdy/RVsE6FcIO302YvUNmpUVyXRdeI03s+M1sXzM83AoG4iQNaZd8K1T2/mz9vFmufkz2CIK4oLwkKUvUE5W8jrUgdb1SQNTYBYY3sXAO9NXJWzQqzEtjDTKgO1soVh7qCdaUNzuVu0jruJ3C7bfsOUut3kP4xEouWLEIrM6Niu9sxaZQdsQx0cjijVT8mz7sRcazZThoJNiVUmZKJqy5o6EthoJBsXY51x47dpJ4sYz1A6iaCt5Ll5JKaury2lA6Q+ojWeRZ465IiuwrUNsYhEhK5SHCUUR4AODKStMnBPP9+1nv/tMnidA5OjxlrcqRnrUN0EEwrxgMMhqk050XupNHYtDYPM5NMekG3zCHrWV2taPUT/egU6imvbcAaxUCmn63Lx6PZCQMBPEu3KB1BhehPX2Ivol5r9gqcsTJ7JZtyCR4c66seHYHUDaTHPEmwQhzJ2d7HBLEOMhDpV68ImGEN1oan7pmFXyyXLLVBMruCOacPvJVmBn+H8b/WMpBryO8/ge69jC8YGZsyaLFhNQuDbjbfWVZkZ2Lj47ORRf3tC7yVjOJ3Xiohc4ch14xEG7JaXXxncMu87bu+Ny12oOfB0Me38v3LmPPsWxr7xmA5yfxWARL+3r/4zAz+LjVw3g94EC7jFyOls2RIyVMzkZaSitV/8ic4ePAQTpMyWWkbCfrhWhxH1p4b5uajnrTBFadP0fai7cEApUmsWzyD9MiJrL8ucTlNrONeVnYUFy/VqSCkDL7X5s2cjZSkJBVQ1MzAoCMEay9UX1BZtHfctgoXqi7gYFmpwTBEBqOFBFu7urtIq3wY81hGZwozeFsZpCvMSqLvqi/WoIxgcQvbUrFNojAktEn0KXXWnXffhc+2bSfI24aMsRlkvcjFzl07aW8xSJb7R6WlYQ4B3FOVp3CW4K2cvuq223GYwS9na6oUGBxNTTSOfZ9N3b3144+UrktlXds89qeZ4HFp+RHFOCEBVdKWnQG8h9nfNgbmntvl6wVqmBPHCnawGwEz8wc0ZwWKeD1PA54FG56/fy6eKzBsHv/vngPXwOHoEKvLPlmPQraLfNSk7ZPJILLwkFmgtW2wzN6B9oy77eF5WwKBtxIo6r+9wdZXb5vKow8DbDA/a17iKcVwtXnAfDLX0yR/OpLlMorJ8PA2g2dMW0qC/l5ck4enCdZawWXwFQQs1xsMvHXrS+G4ZDx7by7uy7ais4YH3lpzz9fTaNifXWbAgw0bGSTxqHeQxDAf4+vt9GB11vU2bj0eLQEtgetPAhq8vf7uqR6RloCWQAAJhAO8nTFjDrNWL+GmOdOQm0CgNJpgKOvN2iJicKa+CZdIgxzPWrYugqUtrawnSyd5NKmJI+hYFrBWwFWVIURfsGTFCh2yOIo7pTYffxOHuBj58p2LoGYnAVepXSvnCK2yOJclk0jRVNLZHEuwtJVO8CgCv3bS1Mrxcg0Xo74FhHWSfovQML9jTcKWdmb6xtFJTbpmaZfHdRFoTUoh1bG4F9i2fNdNp0Uz6Z7t8Yms85SGKIKy8fz9woWzHHsrHf4y7igkkHvISXpcAZpj6ByQcfYyIrybYxHHhc1GGk7+E8ouVaeQ4+kiiF1/6RL7zphw9imeThdxvMdz0ElsL4LXP1p5npm3l8HB4HN+UE4tDhB+RiqzSIe0dbSgkcah3Z7kg47JbJ9GYyppSf1vnQQsmKGsImx9OYRD6B3p0RpJd+27T2Y7qt8SwZzgmckk9M+kzyYB+CB9Hmy/2f+gxhrCWK7Eoc42ykv493zI3qcsB5s37k75TON+SkY0nxnPLdC9tuaNr3N9CCSY+z0sOQZ6TkLsbzB98ftcBdOAn2MuZ9tBdC1Yp0L4wdsblO6QNV0yb8XZHEvdkcgatgbQKnpFkmmjyOTfy/XZhm+v+RPMY5mAaFIoR3HdttEpLo5qG3/v5U+hVDZqwBo5quKxFsex/DQc2sxitbJjCZbKei+6TOroqixXOS6SWb5RPWior8WH72/FnuJSZkSRRYLNzL9hPsNtOtHVVIXJBG9VHfWE0UimrqiLiMONpNOMjZbAIGG2EJiY+lKpSqm7LiwQAt5247PPvsTeA0fR2NaNLhePYt8k+1b0ndQeFPBWnO1ClyxgrWTeShtGnq2RjSx6TH0EvBXaZO4sLQlPzdsgps3ghwTz/A+63gdz5WEAAZRaAAAgAElEQVSs7WbffK+Dga4dynUDrVF+rhWM/PpON4HFWitAKNAYhrl/KGtVqOeEerz7kML2/uPeaDAydgcfcpEp73GhvHuofg/1vS/AvAxmPvl9HkOZ98OcX0GePlI6S7qXnD2OgUQE2bOyFAW+sPqQr8GgKhYmB67dkkkrzEVSqqXbXJ+Fpjg1KVWxF0nga4ejg7ZNowJ+RQ+KLktOSEYSa7mLHdPmaEcTS8KInSKrfippjQUIbuX3oqdimD0rTBTRtPla+Y6cQNtG7BvRPkZ5AAbJEoRt4XWE+liF/JhBTKILxbZLIzjb1NSkAn/E3pIyOVIvXrSN2GbysZP5yME2FKDLf6kpKSxp02EExrL3tBIJWDOAlgxPUl5HsWSwX0kJiUr3SvavgNqyJZHNKIpyEDtRpHZZwNuAc8hgZ/g+wfQBbDmWveHTFpGGh7Guq36F61kaql3kLRx/srCOHeba5s+eCXivfBwwlPZCPmcY98m8ll8bPFQbP0Bd96GIUc4JXB5jqC3r87wlEKzO0pLTEtAS0BK42iWgwdur/Q7p/mkJaAmEXQLhAG9nzpiLttY6rJifg5z4GBrePTTgY1l3KRJVrR2oYq2+bkZwR0XFoK3NwSzXFOUU7qLhLdmtKnOWzvJIOg06CHxKNpMAvR3MiI0k+CneYHEOSFS2kUJEYJSOdgFqBWh1OGjM0yMQxWPF+SAZtYqWi+cIVbHQYYoTXmrpiiNbvAUCsIqfvFuc8TTuu5hR20X6ZMmEjSJ4HMGfElXeyzF0MyNp/ITxSB89GqNGjyXlcSLH0YHTJ0/iXOVJRnBHIj1dMmYFYe4hWNypgNuUlGTlKJdail2SWUXwOCbGzvZZ65YOCKF9VjVvuTU1N6uahQIgxNFx0UlHQxrr7MJFumnW1S0/cwE7S0ipqTctgWtOAgMzqq65IegOX3YJBOtUCDd4Oz2PNJFc6yO59oouUpuiCjaoixX1o4C3/J/UaY+jfnj0z76BpYvnI47MC9FR0UqP2bhf1nqljOj0FgplK7+WBoYRoKToIuUCRruiryywVvqgMoPkdH4vDBY9XP9PVlRg++c7ca6qEQ5XFC7UXcJEUkvmTx+PtvpTmDgqiZlFTtZfT2UNwS68v/sYVt1zD26YP5vtCQWzAMe8lvAZi1tfgGKCt1Jq4OOPt2MPwdvmdqkbL7TPkczspfbkWKR8gDqRHepmHVwBBlR/Rc8ZyLRBAy0amd+pHGTJvOV3hw+Ep+btZZ90+gLhkYBJ21/JGnyfuNfgC0/ruhWRQFAyHryupBZi+CUwUjpLRjI6ZxItoUjaU8kqIEiYioS1SH4KgKtsIgFPuSCrQCFTHzHMSNXEVUwSEqyjmBSMdV6t71K+hdT7Y1LTMWbUKFIXX0QtKY8VeYMEN4kNJnabrPti15m0/KLbyGZs6EkBbnmA6pfUWOexAh6LjpDQXIuBQoKKVEATwdmJEyeyZMF47N6929DDAuyagVByTDeDfaUNAWpF79CqU8FGwrbEDqvgXtF1Cp8VJSTj45gtkn851iolIKC0GICyr4ffn9k1nJI0Q5xX5ftww68bUbhmCX5ZMMQg2SFe+qo7LShZ6LVtxO+bCd7mjknEd5dN7avLPPR+1WLL62ex+WwjNrgzMQy9QX1mAAkEq7O0ILUEtAS0BK52CWjw9mq/Q7p/WgJaAmGXQDjA2zm5cxk1fRF3Ll2ASazTGk8KXDHe21o6Uceat5J5e4nUyeIYHpU+hsY1s2pZZ0iyjJJIzSVOa4m2Fq+203QcSzR1lxjh4gynIS7nCmAqzmdxkIujXKgfnQREhfJSsp2U45ttCCAr4Kk4JpoJikrtW/ldzhPjXcz5TlJldZHCOJ7X72F/mhnlLWAvOyUuCu7rVNTOnZ29KFi4mM7yCRgzdgwSefyx8uMYnZ6OL1jr9uzpExg7Np0uCCePJV00abrEL+BitHsKI8Ol30LVLPUFk+hkUaA0s6TEeR4hTo1eF9LpILnU2Ix2ykr6IJTKMcy6iqGT3cb9vcxUPnauGkWHDNJfvWkJXFsS0ODttXW/Rqa3wToVLgd4KxTCFnhr0RorJ7VsAqYqemQDVE2IsWHNN76OW25exDU9kQwOMYoiXyiLJQtXsQkr0Fecz+ILNzJUVeCQ2kzAVhzH/E4cyAb9v9AqU7+J95m/t9efQ/WFM6g8ewH7Dx0jwAq0OSNY86+aGVWJWF6QQx6ABqSowKdE0kfW8vsofLDrFDJJ6f/U9/6c34uzXdqjXpTrs325Tnc3s5Wo/z799HPs2VeK5g7qpU6j9rxivDAzoAxnt0G3LHlUqp/KFW9kDyuZ8MNYJ/40HOYy/kP7r4LM25GZxl+xqzaQCvkQ/uEMKXZdrMv4XCHuSxsmQ8ZXTIKBhxuKjDXAEVie4TtipHSWjCAjd4rKkk0TO4P6yUk7SijvFfODBBNRJ0nGqvzuoP0hzA4xDHBNpO6Qeq9SgkYydoVlQTJiZd0WDSUME9EMtJ3M+rFTp2ShqqaazAytijK5ubGJma5t6ncJ1IlnluuEceOV7qshNXJjS7MCiiXY1s6MbwFfkxjE2kEbqOFSA+IZ1Dtl8iTEM+v3Eumaq6pqGMDK4F3afwsW3IDU1GQGFH2kKP0lazadGbnppIZub2tHXWMd2slUJNdNZBkeyTpWmDP1axuDccWGE12VHJeA8aReFj1ex2s0tDYZ5XQ4tgSeN3rsWGU/1lRX06Zsp53ZTfD2UPgmRcCWSGv7j8fxUmsPyoVS+YekVP7K1ukMRRZ6bQs4tS73ARfK8NI2vojKlj2B4G3GMK9ogLdWOaPCe+dhscW2PMyW9em+JRCsztLy0xLQEtASuNoloMHbq/0O6f5pCWgJhF0C4QBvZ83Io3Fdj7uX34hUgrKJKcy6lcDmTiYLEKw8X1ePNAKfArSSA5j0sx1wEujsoYGeINSU4tyWjB9monYrpzcdyNwn2apOepENGstYRT0sQK9kthqR28wOotEfw31CfyX7bFL7llmtiuqYTmoBT5VbWaLPzfOl9qBQiQnKmsAs4BYa8AKuKopjiUInKGzn7+MyMslqmMiM3jjMnZvHtqMI6CYRcE5GTU0N3v/DHxQInZqSQKdEtGpDAcTilGdGrdROTErk+eL4V5m/rLfLvogjoYPOkATSkomcRAZNLS2oq29QtMwR7INQJ8fT2xDHU52kXT5y6hx2HtSZt2F/AHSDV0ACLSgrqUF10hiszE65AtfTl7gWJRCsUyHc4G32LKl5K2lCBhW/CvQRPSTgrYCR4tBWICyd4fw9kVTJ37jvTtxx6xJmPRG8pc6JkuxbyTgSfaMOljaYF6VATdkMgFY2gXLlMAWiqgAeSQJSpJXqeAGNO9uasW/7/zAoqgG1TW0oKatEVT2DfiJJkcza7LEMTpqcEY9xaREYm5yA5iaDlnJKZir2VrShmSUAnnv2L1m3kOwNzL7tIXuECnKS7ChFm0xnPvXtH//nU+w/WI6m9h5SaxpAbZfoShk6nePipFe1bblDgAArA0qNQ2ikRbuKvKTv5qQTMPrQgaJrcQrqPocsAdZ731aK7RdsyL89FyvHBiqDEPIF9AmkOA1exp2oLj+LMqRgce4Yr9IPWpThlsBI6SwZR/aC2RiXmYmlS5bQ5nGi5NBhnCcgGUl9lJM9HaOYOWunjdHY3MSatUfI9OPCokWLkEwwtYtgZzJB308//RT1DfVqnTeJFFSQjo11bKdNycaCefOUPmtgG+mjR6Hy5CkcOnJIBb+KDrr1lltUgKzozzFkJtq9Zw9qLtWzru54TMvKVixGNqkte/gwmuov4caFBcrmaSQIPGHCJFSQVaLixElVLmbWrFlkMErFF198pnTK1KwsVZ9X7EUBXaWm74nKCgZMJSE3JwdxPCeOtp+UNyg7cRyHy8sUbXJB/gL1fScDcHupaI+cOIaa2osYlZyG2ax1GxtLUJljbCOTk9S8rW9pQsXne8M9Nfy014Btb59CCZ/OFbfPwPykryxySxmFIgu9tl3BSaovdZ1KIFiddZ0OXw9LS0BL4DqSgAZvr6ObqYeiJaAlEJwEwgLe5s6iAV+Lu28qxCg6haPtEQQmE+BkvcxTVdV0DHcgl4Z5Mx0AnXQiC6gaTceweK0twFXVXiKgyzKpynEsDmABZIXSK4aZqPF0Qhg1b0maxWPlp0X7JX5vcX7L37ZogqN0ZEjmrTjMVS1bZrq6eF0XndYqaYibogoj0NpGQFUi1m0Ee3vYd6H0iiDwmk7Q1c6MKgd5wFo7uwnezmaGbBpyc3Pp9EhDSUkJPvroIwK0cczGjTPr3sab9QyFzlmcGzZVO9Gof2jUQXQSzG7juJKY1Su0lFLbSYDmE3SKCHVzHMHbqVMm4+5Vd2DXZ5+gua4GLZRL+Zlq7DgwAtRewU0jfZSWgJaAlsCwJBCsUyHc4K2iTRbGBzOz1FirBZA0SI/VHv4hYCzJ+pHAmrerv34b7rlrJZLTklXAkGQB9VEmC12jfIRSkm0YbJWKdFLJR2X2SiargLeSCSuJsVKXVoGg/K6zA8VFX6Ly8D40S02+yDicvdiOQ8fPo4fgbRcVpIv9TU+yIT2+C/nTJqqmz7Iu+qqbb8Tu8jq0RtixcGE+CvmRNl0Ec6ULQqnpIqODy9WJHmbebt/2OYr2HiIzhpNlCozatqKjnIp2Mkr1q6/PMhbpv4KA5Q9xgRsUmQLeKtpkYcDgNUr2adrkYT0M+mQtAS2Bq14CI6WzRDBzly9U9oOTwawTJ03CjJxcfEo2IAmCLcifj7zcmaxnvh+lZUdpj3T9/+y9CXhc5ZUtulQqSaV5Hj1IlkcNtmzLE9jGhgA2U5ia0JAOXHivyQ35Hnwh74ZH0n2THpK+yXs3/cG9gRd3N/mA19CBG2YI7g7GBg+SjWdLtmxLljXPKqnmQdJb+z/nyCVZQ9kWNrJPEcdyVZ1z/rPPUe3ae+21FhbOnafql92Vewjo9qN08WLk5+fj3fffYw4S6WQ9Q4mKBD/N5xN8FfC2mtufrj2DsiVlmEFQdvuuHegj+DpvzhysKF+BN956U9U2JYsWYeH8BXjrw3d4rPm45cabcJKg6ud7drE+8mBJUQly83JQuX8vbWIcyMnKwa23bMa//uu/qnqtrKwMOXm5+PDDD5GVkYli1oynTp5ER3sHlnCtFtZ2Rwi2ujmkJPkzhgNTMzhg+82778bvXn1F+e2K9PLqlSvxwXvvKzZy3qyZ9HAfRMPZBqxavkLlrerjx5VlwDcIPMvPAu6erTj0tb/Xpu8CXaivakV9rAxvJsDOWvdQIJXDJenmcMn0vajmyqdpBMLNWdP09MxlmxEwI3ANRcAEb6+hi22eqhkBMwJaBKYCvF3EpoHT1YOb15STeUsPWr+TPrA2+rZ60U8/2uT0DMRTbrivz05WjzB2yOghYBofZ1N+tQJeCrlH5I4FvHW5CbaysW0l+OnxupRHbDTfI83xAAFOYQeJNJc0G8S7SBi4AvhKI0MayQLsDrEZIT6EMm0u7WXxgpL3+3k8Jyeuhf1q4T594jMofkrC8CW4a+XPiQRc51Pay8bmgIuSXqdaWxBDttXDf/FtxfLttdvxztvvKWZwfGICgV+eD1dOK10F3voFEObUd6K8Ri8m8eeN4jnIdLuwc62UE4sjK3eQxxNJ52hOgteeOaPOW9rj69auxe233oxDe3eh6tB+CjJH4Ehtg+l5a/7SmhEwI3DVRiDcpsJXAd7KQJD4vMrfmlqDeOdpIKUAuBZ+jssgkPjsxUVF4Jt33Ej27SbFYhIvd1FXEJlKRakVbi1zj2C0hD+Vv/uwFLM+PaTJJAurVWO5yt/cRKku9Pd24s3XXgXcPcp/1meJRz3B2+q6NkRYY5nfBuBiMz6WhJ2s+CHcfN0i+vDSZ/bgMdx5wxoca+zGF8ebkZSWiqee/N+RlpKovAoVw9fwDqRMpo/+81/s2ImKvUfQTc9cX5DqEMzftJpnw1tuMxll0oBljYksIK12ikZclL+gyGTyOasuFS0w9eGDJnh71f6imidmRsCMgIrAlcpZcuyFq8pYU/Up5R6xn1m6bBkZpp2ob2jASkoQy0DR7n2VcLMWEa/2W2+6GY2NjahrOKsGXKVeevTRR/Hbf9oyAryVUkk+7wW8LSyYg+rq42huacX8efMUiPqn7Z8RvLXj2w/+OQ4ePITqkzUqlwnbdt31a/Hm+39Q4O3a1Wuw/9AhHDx+VKlN3HLDRnR2dWpgMo8vSeTJ730f/7zln1R+XL58OQdk07D1k62YO3cuVq9eja6ODqWSlEkw18/h2i8qd6lzlHmoGNaDjz7yCD7f8TlOnalTNeLqNauVFPT+gwfVkLCmmiHDxHG4af1GBdqeOXtW5bJigs0tba3YS4C7duflZN5ee788Xnql3vSaF49usOGVHU7c/dBKPFsWf+0FwjxjMwJXOALh5qwrvEzz8GYEzAiYEZg0AiZ4O2mIzDeYETAjcLVFYCrA26JFRXD0dWPT2pXwt5whq5ZyimwWRLFyzs5MQ4ANZw8bwS4Cp/KQiWhpJFujIpUHrDR7pSEtIK2bElniRRtDcJPtZvr8uVRzQpu0jqbcsAeJKSnwkB07SDnIIFlKsWxSWAmCiputONaKxNeg+N4SfJWGuoUHE2ZtH/2YnPwTz0ZzEr2XLJTdchPcFQaurCcg8lxk22aTTZXC48dwWyfB2x42Gs52dWHdzTcjKzsPH3/0Mew9dh7TimS+N5oSxwOUapbj9fXaFWtLGMXRBIGjCEDLohJ5Dm6XQwHLsQS2pXFi4zEi2fUWecoWyjD39PbxvGOxds112Lh+LWqO7MeBij2I4HuPnDqD3aZs8tX262eez7UQgd5WfHK4G97cbGyklGXKtXDOF3GO4TYVphq8LSxerprPEWSaDksba8rHOtQqYKy0nyMU8zY2OgI3b1iFR7/zZ0ilX7lVJJMl5ynGLvmnygbAYO9qoKzip4oEscpSOvNW949VvrcC4PL/Ijl0FHT14eXf/k+kJ3B4iDmzsduDo3UdaLczf0bGqOElD/NlFPeXHB3EjSsLkJ1kxeF9Vfg//uLPcPB0PT462Ag/8+X3/vIRzCucLZNR6hyFYSyDUSLZ7KcixfZtX+CL3fvRTdllD/OUqF8IwCsiyMoCgOckuVnWbPjaGjFS01DqD5jzGRueqLIM4LoOHTA9by/iV8DcxIyAGYFpFIErlbMkRIuuW4Yu1iUiG5xA8LakpARODoCeqj2NFUtpBcDaZs/B/RwrZS3GwaS777gThwimNnMYVYZnRTXoP/2nx/DiSy/xc145ryuwUyBPyQDF8xcp8PbokSPo6OzCAg7plhQV4z8+/wx2SiA/9u3v4E+ffoqWjjaVW2ZT4nj92nV49a03sJjA6Pw5c/H57p3ooCyxILW333QLOjs6UV1TowBZyZn/+Ym/xL/80z8paeZvbLxRqT58+tmnzFnzqByxEvX19QpoloGqPmc/TtefUV69su2mm29hXZWAP7z7Nu12aD/D87lxwwY0NDdRQvqIyseabgTrLypBbdp4i7Lf6aKsswzTSk4+VVeLk/V1OLvnwDS666bjUgdQv30Prv/Ejw0bFuON2zKn40mYazYjMO0jEG7OmvYnap6AGQEzAld9BEzw9qq/xOYJmhEwIzA6AlMB3paULIaTbKG7Nl4Hi70VKQlJlB4epGcrvWojgmgTVk9skmLhDrERrHxpxe+W3kXiaSuArZXsVPFG6mFTQHxl5XU3G8nSNA8MBVWxHaCuY3pyGnxsSjgI6iYmU9o4mlLE9I8doFaj0+tT4K00nEX+cYjv8zmciKBHYCI9k9JSkhBDlmwyAdVMbuv2awwmD9fgZTPBx+0TxYeWspLSGM8gc8nN19oIGDdzP7aMLLR3dHO/PAceI4rUJ1t8DP1uoyl1yXPje2UfSsqMYK40KGyUfLay0RBDUFgAbQFw01MJaPO1GAGQCd5G8f29nBZvbmlTLK71BG7d/XZ6Gmbi6JeVGOS5n2xsJXhbPX1u4JpDuOmtfvrgLcY/rkmdPuueZittq6jAw38CfvT9Ndh8wWHuxSdbjuJXHUn49V8txdJR5+6tOoCH33HCS6m71x9fQNCxD5+8fBi/Qg7e/k4sXnnhDCoWzMcbd+WGFbVD73yOZ6qiw1yrvjZk4fUnFvGI0/QROItf/vwM7DfPxKL9DXilsATb7sqepifz1S473KbClIO3JQLeiooDh3h0+f0IUkp1cWANlFVMWv7Nz/BYyjcumjcLP/zBf8bM2TOVcoQmjU9mqs681Ui42jbyvCY1rGn2C1tVAbgiYyxAKhvnogxBmJfgMO0Dutvwym/+H8RaOFgUk4iqxl5UN/Sgj2qRURz8kcEgJ3OavDfSGsTCnASUFSSjoc2PTWuKYWPefbvyFDpdA7jl5nW4/bZvUFWCR6fSg3ixDzFXDgxKfvJix45d2PZZBTp6vRxkItnXJ8NMXIsoZOhqEZJLLVyfUrkQFQsRklYsXP38lGwyVy+WuOoEI3Bov8m8/Wp/W8y9mxEwI3ClI3Clcpacd8n65QRVO6lglMCaKRlLKHHcY+/FmbrTWL5kGX3NB1BxmAxUJhwrP7/v3XwHaihjXHtWAFEvcjKzcMstt+C11/9VfWaLApGaxZG/CPaW0B929qzZOLB/Pzp5nHlk3i4m83bb59vR29OLzbfeim6Csfv3H1TDtYWFc7Fy9Sr82ztvomTeQszhtl9w+LTTYVf7vXntBpVzjlL6WKxj4liT/cW3v41XXv6dypXXU3FokElkG314584pxCL62u7ZU0F/3F41fDvEnOoj+1bUHwpm5ePGjRvx/vvvo5uvc5QXcfS7XUq56FjWXDu/2Kn850XVSB6SMzesX0/wuANVVVUqz0ex/hIGsJ/1XtPuI1fsVjK+Z8cU5uOlh/MnHu7T66oHH7gB3104RUu+lFqtoxrf29KFmsQUvPjkEiyacvveiWuUKYrAGLvxoOKt/fhxzSBW31aGfyhPPu89l1Z7ye668e5vqvBCLxnkD6/Eo4VTHrwww+OD3aEN1sMWhxQO1V/0Y/S9FHDBHrRyGD5m8l2O2vbS4zv5Ia/Fd4Sbs67F2JjnbEbAjMD0ioAJ3k6v62Wu1oyAGYEpiMBUgLdFxYvhtnfhjvUrEOftQUp8Eob89J0l6BoTOYRWgrcdrA08LLvFR1aK636CmEOsxqNZQIvvn1T3CdzOTjmu5ORk+uP2s7CmtLGwWPlfBBvSHoK/aSlpZNvy32xGS5M5wCa0l3+CPq057Sd4yh8IEgeRwMI9kWBtojUGGfSwTWVhEkOWq0gcxyUlcZLbBVfAp0Df9u4uNhMS6DkrvrVsTxN8TeQ2drcPDi6vtqsbfSz0IyLoY0umlbCLLay1gjzH+Pg4xHOim88oUFYxnLgWaVDIdHsqmcLS9o4hON3b0wUbWcLSgEjg/gfYOBAAu59+TV0ErkHwdhMlk//iz7+F//jgfVRs/xRRnKw/QT/Dzw9cuQbDBd9qlMmKfK0fd28ow9u3pV/w5pdtA32do4+3kIzx159YjKWJl1DIXoaTaNu+EzM+AV5/Zh0ezLrQA/bi9//9IB7uTMCu/7YKa0I39xB0/GUtnk/Nwu4nS1Fg9BX059/jHVyfmjHytUkOX/HqNqytjg5zrfraglmofZbHv9BTu+zvD8Dr8MJLSfQRjYreajz0y348+pM1WLRzJ67vnIWWR/Iv++qmwwHDbSpMNXg7j+CtyOZHMjdIk1fYs5J3pIttgJGiEqEcX9kQj+PAUE5GIn72X/8LCucVqmGkSA4ZGWCtEloWCWTD+1aBt/Lg/qRBroO3EQRRxWtwKEIyHDPEEMFb5o7O+hp88cc/IDk+Ct0EYPefasOBUy0cMqLCBHOZSPK7Cd5amaci+Hs5KyUGC7I5CBSbi+QBO+bNzMSe6lq4Bq3Imz0Dj//l/8YmtuQaHkuGmhTTl/LIzHFHjh7Hu+9uRX1TNweZhuBXy2PO5fCVRYG3BndJzp4QrWyvaSVzvZoctBYqYecKgEuQl0D3l/tM8HY6/M6ZazQjYEbg4iNwpXKWrHjJ2uW0WvGoYde09Ewsokfsvi/3se5wYBlBzCBzWgWZtwq8ZQ2ztKgUeTNm4FDVUUoLc7CydLFi2VZWVqo8p3FvVZqiygLB25JSzJg5AwcPHFC+swvoZ1tcXEw27ecKzJ2ZNwt33HY7PqBnrtQ0xcWl6O7toQzxlyhdWKSBt/S77eaxZL9zyMwtW7IYp0+fpuctj0+PW5FfrtxbScnjaHyDykZSCYpsclpqKsoWL1E1VF1dHdcxk7LJATJlT6u1PXD//TheXY0zZOZKjnJ6XGpwNjcnD7dt3kwv9x0q186dW4hO1nYn6Z27uHQJkln3yc+y30XFRajj9i1kItfvJgA9BQ/7zt1I/9A7Rt1DIP3VHfz+y0HLh9bjH8r0L9T8Pv0cv2e/Mvp79nhr0euVHz20gfuYotrkomu1bvz++cN4uDcJu364DGvGqpXGqa+00wunFpigRpmC6zXeLjSZ537kT8ASvrTay2AiB/H0FZSQ9hIwffi1HrwnflX641tri/A7DuTaLia+I+4lC959/iDub7XhDz+5HvckTrLDUffhpcX3YhZ/bWwTbs66NqJhnqUZATMC0zkCJng7na+euXYzAmYELioCUwLesij29HbhtuuXIdHXjeS4eDKUWIZT0jiJ0sCN/WS1xqfBzWavSGAJwBlHQNJF+atosk7FO1a8ZOU1w3MwSAaQMFndZNWSEAUr/XGHKFMszesh6jtGBQmU8v2uoQAc8CPgo7QW/0SygM8gOymT7xf540juOyMpAcm2eP5Mxm5fPzyUM+7yulnUdyt55gJOeUscOimnZWXjXtan2FH8WYDbFp+X7Fsn7JSZlAZ/NIFb8ZMSSeQBGt2K3KaNi7QJA0sIVXLu/PuiMNsAACAASURBVNvJbUTeK4nNFZkyFwauj4xh8alKpsyZNCF8QZ9qsri4brewdgkgl5ayqVBzAvFsgkcOMVaJSTh+pgk7Dx27qGt8RTa66IbAZV6tsU4WrC9vTODBvTixvRbP7HKjMiENVWSkLrrMS7qQw11agTteYySAEx/sw5MnbfjFE2XnNWW8Ncfw2/1BxaremBV+A+nqBm8Jdv9ftfgxm3AjwWYPY3kYTx6mn3VUHJ76zjLck3elJuwv5M66/O8Nt6kw1eDt3BKylDgMJJ62MnQjIKxI++s2r4rBE2nVZJGpOUzPWwvVE2z4258+i4VF80OYt5pcsrTBDeBWQaFit64ATh28ldDK7BGHl4SNK+Ctkinm+A9N4HHws49x9sRBDPo9aOjxoMkZgeqzXaDwhJIy9hO89RC8FRnjiJhI5GcmIMs2iJT02UgIdGNhXrKWl8jadXAAqozeg+k5hUrpQvGJBYAdoOIEG95HjxG8fY/gbUMXHF4OLTGXid+t8oAX2WQFOBsCyZp0tDqw1u3XTkTOkQNY4pMoEtHEfLF3rymbfPl/g8wjmhEwI3A5I3ClcpacY/kNq2jjks1h11SkpKajtb0Nx8hqlUGjBfPnK1DzcM1xBcqKV3s866LVq1aJxISSto+i2tEXHCjzMOdIfhvWhuB2kq7yZ+cjKysLp06eYs1ix6yZszCTIOpRgr8OKgXFcPsVK1YiLzdXDfu0k9W6b/+X8NFPfc6sWcjNysbR6mNqMFUSoIU5ZS6llBeQURsjA7ysg3bv2a0UiqQOXF5ezpzkxrEjR5XKQ25OrgJ4YziE6+Sg7RGeW0trK9nAs7Bm1Wq+16NsaOT8RCa5la9FMYcXEcQupYS0MI/PNjbgCGWf3TzHeEonC3M4Iz1D5XgHQe49BI6lDm2smKLB2I5juO/XHXgvNwfdTxeHsGib8fzPavCMNw6f/nQNNsbKFQzg0DuVeKYubszv2WPex18j8Na+fy8e/uMgHn28HA+O95024IHdG4IMykl5GvGDX7fhVSpQVT3D+mrCr8NXALwNtOKVF0/hvbx8vPzA+EzoS6q9ek/iuS1tsK8uwksbr5CEtOMEvvfzFmyxJeAjDipvzHRj+2tHccfJQTxy50r8bt1kaOsYd+iIuj8Fdn7+bHVmY1N5GHYxJnh7WVJXuDnrsizGPIgZATMCZgQuIQImeHsJwTM3NSNgRmB6RmAqwNtFxQRv7Z24c91yJPl76BsbRWnJaE57U36YpXUbcYuuoVh0ON1KKtjr9ShZLgFHVS+Y7w/S51a89VLIuhXwM0jmrqufwC1RVPGFtSXFwc39RZCZOuRj4yEYSXaug560XgXgRpBVlMg+cj7ZuwXxiUhmQR/N98dS2jiKjQlpVIics9vhQjfZVUNky3Z0tFOeOYCsnGzlr9vS1q78dPspkSz4q5WeuA4CzmcpYSy+tx7VrWaDWvx6uX4L2cBEZNm7juRzFiQQCI7mcyLFJYwq4yFT6fEEb1UXnOu0sxESx+ek7z1A5q6FQLCX6+jl+UQTZN508zfQ1dEKN8Fkb38PbQ5tqK49O3Wet1JQE/w+xxAcgJdNE6/1YiSTtG1hTSR4HfI7cNHgrc5gHE++6UJkmML5lRxznQM49NYXKN8/iF8/dhOeHpYnG+NcVXNiELbE+AufVFbbAimJqpNzUY+wGwgeB+znXd8JGiMSZy/vkUtYm3ZCIslFYIn7GRe8Pe9+lO2mkHl7off7pNfl3Dmdu2jjgbcXdVmvyY3CbSpMOXhbWq4YtzKEIzLG6jNel0k2jqWBtxY2waFkk9NTY/Gzv/4/UVyyiOCtMG+11yMImsrjHHgrP+vsVfG8NZiswlrVfXA56cTn+S+RM+Zn6Xv/8j8x6Oxg7opGXacbX9b1UAKZg0wEbIUVHKAdgMdDmX7xyOV7CmekI53pJDgQiXkZMbhlZRH909upKDEIO3NlOxvf80tWYd2GdSqXMunweFSpoITlF1/sxkcfb0NrhwPcpWLeeqlsMcRzkXMSAEA8eWWtoh4hTXguVT3k+GIWr8BpveEfRVaypMTKShO8vSZ/ic2TNiNwDUXgSuUsCfGKjWv4Od+DufMXKlUiAW+DrHnkY1rZtPBvFwdPFXDK98vnt5W1RgrtYEQtooNgq4C44oOuyf3z41wfMpLPfQFQZcBU6jElk69UFixKCUmmVGWLiEHavrB+kz/CZpW8Ia9LaSS5Qeoq2adSaGDi0KT2RZZCyiHNH12OpWSRVa6RPKwNUsmQkeSgaCoWBXw+DvlyoFf5ysuYk3iyc/hJhqCY08RmJ8jBK2VdwPdEs96TtfoIDEu+MhQkJAaJHKaV/TocDio38fxZqzVXVE3RXWt8p47DRwRpNxtf7RuO4KYXu7CjcCZcTywIr1YYq7YYAd4Gh79bj7n4Mb/zG+8MqWVOTqCSNNE+Lqr28eHQ63tQTqz8F99ZjWdLQmsfrfZjMRVSS05So4QryXtegMapW9X79HqYVymF/YPxHiNqr9RJ5IHPi+Mkda4cdMpjP/JM7BVkib/rHQnUBk7iB3/dhBcoqd78w9JzdjUT1kRh3kuhhx+rjr9Y8HbM+nGKfp2vwt2Em7OuwlM3T8mMgBmBqywCJnh7lV1Q83TMCJgRmDwCUwHeFpUuha+vi1JRKxDjaEWAzeJYsltz0tLofetDC0GgQFI26tvoFyuFOZvf6sFmuUxwS+EvxX00gVkpvIVRK49YsnE1jckBFtlsCbAID7Cg97G5HGAj2+Vwa2woNggS+J7ZZKguoi9tIrvQKSzsE+OiOAVOSWUeLo4SxYK9+lx+NrSDsNH/1kE5LzWBTkavgG9NbW0YYiPeQrDUyX1YKIFqJ6hcS18nvhMuERljJ0J8D4VhpDhH7FRbLQSUAxEEZCnRTA9cmQQXBpc8vJz4NnxvhdVrsLJc4qHLpkQkuxxBTq3TiZCFOJ8j87Zo4QIl29zeUE/WcCy8ZE8dr2vAvuOnJ7+g475DB5dsFqxmU78SmlTu0lGySdmpKfj4qeVYGqzGYz/ndHTxXAzoMq9GsffUA9fhH8ujUV+xH09+6MRWfbA6n1LDbz9J71Spx0cVYucDd6PBLjIUt5Oh+IkbO/RzWF2Yp/xOC+Tfnmb89sUaPNlpnKCVwOpKAqujgE/HZOse9f5xQGatMPfjiXtW4qfew+rn1QRIKtlb0KSgQb/YKjxeF0S7WpKF712Ml9ZQItqYvj/vWhjyxN3jbzt6m4ZDuP7FHlTOykP39xed54c1ErylT9OrlZRmG8QTm5dxojsVIov1GGWx3tSvUXZCHF5+YiU2K8bsGI2RCeKsXcPzb7CxpbFFFqwSN33ixVm1iRWbUoPY2hsilaaOdQp/00mASX/PU/eU0CNZZLZHgbe6XPOPvZTgemYl1lRXqmtyTj5u1Lno13VDqhX1vUF9DTz2Q2mo+KANLzi181jN+3sb729NImyC62LcJ7PiYG807lE5l+vwYOdBJRF+7qGd44Zq7R4ad42X8Nt8NW4ablNhqsHbeaUr1ee1+jw3PG/1ZraGtWoyyJGUyxfwNp6f82lJMfjZT/8LFpcVsRHO4R02xY0G+DBwy41kcwVsUuJY1i3Swlrnmj8pSqswbwUE5XMEVYPMSZ+88v8iwkNViLhY1NsHsPN4Kzoc9G9nA1sa6qLU4GAek4a1laykmVnxyEuJQ5B5ItjTgrvWl6GhqRFRCelwEI2VoaesnLm458++iaSkeG2GiOCtyCbvrfgS73/4J7S29cPJvOqmeoWf1Nsh5mZjuEqa+8M+vTJwpNi42rlI+lVNfPHCJQAugLPYDpjg7dX4G2qekxkBMwKhEbhSOUvWUMph2TYCtgn0GxXQVIBNzand+Lw2PMjPKSfIdmr2RtVNmlSySghqMEc/M30/CnDVUFYFfqocIK9xQMkAdwXH1XYnz6uMoPYqSgz6C8PAqbwSybwiucMQ41fHD1mPJBOlXGQ8BJxVS9MypxqfVZIY2nLVntR65aGpQEgNKcCvUonQh43U+/QBI+M0jeOKbU/znjG+2J5bxQX9VP/B55i7KxjyvQ8YridYO72UeUoDckNqq0NvbeewKFjTrMfTszvw+9dO4Qdj1RYTfQ/VVXAm/s7PU6FP7WMvsLbTa4JN/I68ld+Rte/xFs1KxWHDE4lebNHrrbC/J08WKYLYt/PcDy2YierHF+j1DGuFin14/N2xar+prFGcujoOz42ez1v0GuBbm8vwxkbN2me0jPBwPTzGfK12TRm3XAsqWvU6kEPHHz2p11f6tSpjzd3GmrtdXe+Zk5/rVxX7UdfGqOe/tbmc5294+jpw4nA72hBP/+hcXp9JatVw7qVQW56J6vgJwdvza1utJzBe/TjZjXjtvh5uzrp2I2SeuRkBMwLTJQImeDtdrpS5TjMCZgSmLAJTAd6WlpWTJdqBu25Yjlh3h5IqjqcsVgyrZBJx0OIBHJGJ6Gex6Gcj2c+msRTgkZyOdlP6Sop1mYSOJWga5KR0DEFbJ6eiRUorjgxZt0cAXisllD0EYwfgJCvXxz+RrORj2fBOYiN8SU4mMni8ZEo9JrHBHUNpR/HJDcoCKG/cR9ZvNA0C46Lj0E954igyYUV+0ud3E0wmAEsgtd/tpNRkDBvYfq6TTCY2GgIEcBsor9zs6oeP63ORNcw2vWqiC6DMNgXXThB2kLPgnOBOIsPQQmRXXhE2lwJuZXqdPwfJmBLQVySUuzj1nkywWRi6KZSPaucx+jm5bqEs9B23baLkWAaO0b+qu72JjKgg6praUVlVcwnXXQdLuYdNS/Lwo5JkLC3sw3OUTXovNwMfPzIHOQ01uO+NflSysHY9non3pIjvTcH+vyeYyzPSPJv0ifLWA7h+ix31+rYpdcfx8FtOVBpyYRcI3uYc3ovCN5wo4LFffyAXOKntz7a2BNvuisMnv9mHOxqjCTyW4O7Ubvz2+Qb8WCTI/o4SZCOGo/Vif7x1jy7CxwFvQxswT/fuUSAckXW8fFcGFlImzrZrn2q2/OiBEjxb6MfvXxZg2fD2EWYm3288Gk7h9tcYK9WwmIt6xerVt10wiK0vV+HhVitefvIGPDp71CV2nMYvt7TgROFcvHTvjPMm9kPB27s7NZ8msEnwMQHJlBGyWEVY6j2DH2zpwps2XtOfyTUd3Rhx0KNoHz2K9Djb2vE3PPYLQf0ekEnwYQU0P7a+Sr+rRitefPI6fHf2qAn1FjZpXmCTxrg/eG89yXtr67DPlUO/ppbhGL73ag0eb7VoDayF/VoTSXnezkWbAqU5ra/7QxnNsMnAW1A6/dPvLERBQxXuY3PoMMO7ung23r43ETtU3KVhJuxqg209znVxaOwEWG14+fEibOg9pd3vwqR4bBaHNBrxy5834Vf0Aa56cg4KyB6w7zLB2wv5wAq3qTDV4O1CyibLPq3MMcJGVZxY+cwWkFNASekJixywgLd8PsFmRXoKZZN/9ixKlywieCssIJ15qzfFFbtIPGI1vWTZi95+liayPrwkTFzFYhIpYx6Tuczf0459H/4BUf5eDDI/Hm7qw9Yv69Dr1aSJo7nGAN/ncDB3id2ALRrZKRakir97vA29TWdx63XF6OJgU1e/j4M/Q0hOS6Kk8kx866H7ybqisgVX5KKkf09XF+pq6/HJ1h30DmynbDKHohQ4S4BYAFy9oW9YGYjHrbBwg9KYF9BW/yNNfWnyS36L4/CS+N+asskXcueb7zUjYEZgOkbgSuUsiVX+0gWKNZuYnMKaQwZg1UyQhsMKpmkgpHpgjX9K9jFAT3lp2KtdQ3WHL4Ni27LO0RQidN92BYYawzu6jL7aB0FZA/RV4GzIwXW1CbEfkDVKPlFg77AKhZZr1PqZVOScZB3qXGQN/FllTH1bBdEyBxmArnG+2lYagC3zUPKQfWhwtsbyVaCy2AYYx+ZBvRyKOrtrimST5aA6y7atfCGqH5jBJ4zvukZ9oEsoG9+rQ7+H/10ZvK/twjdO6t+LFwAVb1VRytai1QcTfQ8VRu+k3/k78covj+JxDlGqWsrGWuo11lK9xlCqDt4StN1QPJP1Tjx26N/LX3xyI7/nj/qefF7tM9FvsREHfejRsFyp02pJ6LWfd+dh3LTDj0Wq9ovW6oBhAPDcPsasBYMT1SgtGnjLJT6ydiH+odyF57fwOzvrSMWS1geWtxo1S41WM3iHr+PIczNqkOxcDi0/MBc5redq4GZKZucM+/1a8Ys787A6LxMbA7VY/js7bOpcM2H/UxXKK/06+zWon+tXEfsxrotxr7Ame/GJZfhuYfyoN01SE80O914yhpYnuXajGOAT1rbDv1Pj1Y/h2/lMx7xzKWsON2ddyjHMbc0ImBEwI3A5ImCCt5cjyuYxzAiYEfhaRWAqwNuFRUsQcPXiltX8u+0UZtDrKF5YswRprSyWuwes6AxGw2ehtBYLZQXckqkkE88usnRlDSKNJUCngKJ+vidAADVS5CijIxV7NYrvd5OZ6mfh3Ue/2jj62Abtfcgm63XVjNng8CviOE0by6a5yDZH8hh0k8UAm9o9Pjcb0/TdJeM2L3cG4uk3e7apAZkZGbATNE0mC3dgkF68bIYLoCzN8QiCyQFW/kHu6wylyWp7etDF5rSXx7cSrJUGhI9AtLCQ5N9WNt+HlEwzz4PyyYZ3YgIZvxHcZpBsqSgxA+R7fPTOFf9bHpQ+hPFsHpANTC9cLwFpC/e14YZ1ZCwHcJjSk2nCvCXDqrapY2rAW4KrqrDkXWhMDv/isbV4dqGAb70E7w4SvEsiK3cFctQEOfDyU2wa5OkNh1TxclqIEwrIFcBxLQFHKZQMcFdnVhJIFLDLYGVOzLwtIjgn+zOaG/Ir0o5X/p7M1iiCd09Y8Nwv21CzZD4OPDxL/f4YhfMvvnMTpbdG/kppwOtY6w71oNK3OQ+8pZwVgcbHXuzAm9D8qRZVahPW5+LkQMUfT6EymI4H78oPiWUoy9JYUzcLcoKcnWwQ/IQT2YnSQDiFH4dcB9R8ibzf9WMN2bJvky17IY/hAvexDGz/Hf2LQnykjBhpTGkNtR4JeuoA6XBjpBOfvN6Imtm5eHodAXQ+xpM69hJsv55gew49mz6+V3tv6EO7BoMhMRt1f0DzBqtgE6OOE/iK+WowltWEetIweLt/Qz9up7zX0pBjhQve/uih9fiHMrm39fvJGSJnN+Lauye+Lpm16n5+4p7VZFdLk4PX9Ze8rg5juOF82eRJ13ghF/oaeG+4TYWpBm+LKfufkBDLz2cL3BzgEUlJkVD2k8nqH7DAy3wg0oySswjRwsaPu8z0eIL1f4Wikvn8zBYpRw28lccw44fv1lreGnirmEGKMaQ1yKWlzBEhrcsuAChziLetAQf++A6VJDzw8LmDTVQ2OFCP1l4XpQQjkUA2ruSnnj6+7h9AHIHkvLQIpFDpQqTJW8824s4NS9HQ3oPWbgfzTAySUuORmjEb9//5fUhMS1HN8T7mtM93bEdDQwtqTzeiq8fNwSSydEXyXwHXbKLrksmyVsnLwmaSvroSluapKvBWmE78QUk+C5gcQ/lLds73791zDdyx5imaETAjcC1H4ErlLIl5TlE+MljDZGRmKy90BZcqxFZn0iq0U2OcCrAqAKamoCBDSeJpLoCp1GIa0GEoR6jcpJQhDDlljcmqGK3yWsgxNPiW+Y85Ux1fQFE13KOzgAV81XX25XiKtSvgrSxVB3DV9sNgLnOPgMP66yov6gxg2aMCYGU/GuFWA5XFrkCdkzzHwVmxQNDzrAZmG4xkHVBW4K0G/kZwmra9vR2HPtkxhbexXiuBnq4/o6erIUU77INrgGIEZKW2StS9R5Wkcgz+hgDjr0I9c3UwOEWYsbPPTPg9NEdXDBr3O39qlWL92kNqKfC7fCS/y49g3nq49md1P1r9dc0HlTVB2LXPyJAaNYONYOhuBWprj0Ovb6OMMmu/Z1fjnlS5FzkIKTWSku6dgR2h4G1vNR4KsxY8v0bRv6NT0ambik4pPFL9H3diLoFiNcDJ6/D8djfy1y3GPWoYdWIrFO37/SCHV9cS1JZ1+7D9ZQHeR9bAj5DZ+jud2WqvOYJXOLi7+rYSrJFzHavm+QpiP97N7a05gPsIJm/lG7ITbPjpbfPx4LA/rX4dxqtVCxvDu5eM+nKya4eRPYOJalsjbuPXj/lT+Pt8de0q3Jx1dZ21eTZmBMwIXI0RMMHbq/GqmudkRsCMwIQRmArwtnTJcrgpm3zb2nL422uRTE+hGE6CC/M2gRKTzohYtLiH2IymBxELa3lIAS/esEHxMTImvJXclSYvKc0C5WHEprEoWEpzwklP2KA0I9gs9xPAzSawWk4wdjbZsQlBD2K4b4o2ku1LJq14EPL1ABveHu7PRZasl3+iCRDHk0E5oIBS8XMKKp8lNZ2tmhWRSpZSfJAC/DvIg7eT8XuW4GoTQVcnKbl0qeVrAwq8lYZBtPL3lb4JgVwyfQWE1gBpMn1j6XWrA7fi22SVyXKCwAM8b/H39fhJSyZQ4CYLuI/nNxhhxcyZufjmbbdh97Y/YcDrZFPdh5qGZoK3Jy/hbtYL0RCpLg2Y4+Tq5pmUtNV2XbOzAU+S4Sqyrw96NZ+mfCnaF5xVYFuyKkQHR01Da9uOAKusmpRseODtDFSOmK6Wvem+Q9S8tjUcRzz3tXpBDn5BuWb1qOvAN6hhfPdYgKfe7Dh/3YY0VEgYh6ejR4WW99SL3+E08sJ4/bygxSQr5H302qlvbEa9A7AfbsH91SOl0oyYLCdr9+47y/HSOh7fKNY5rf3pRkp5y8PRg7+l/HSojFq4F9qIeRnRz8NeTtM/tZpAu8aCHRN4NYDiUIm0UFkr2TDQhxN1ncqresT9YJx7QFimbK6w/bH/J2TwjmELNdaxRzw3CtzXzldvFqQK21a/J3otKKOs+OHMDNQ+tQQF+rEmBUZHeIONIxEdCt6Wt6r7+73xrkt5p7qfx5dANsHbcO/Z8d4XblNhysHbkjIOydiQZhuk6kME/QI5fMNc0NHvRY8LIIGVQ0RWPi/e5tILHkRGcgL+758/h+IlC1TjOpKDSephSELyc3yQXuhaE9qQS5bmud515vPSTLcMkaEvNCG+V8DbvtOHceTf38a8vFQ0EnzddpxDO/V9aOsmW4O5JY65JUD/gN4+FweZ6N9HsHQWfW5npdr48yBaW7tw78aVqCOIOxRpYz6h9D/VIvyRKbj3wfuQNzMLba1NcLrd+GL3Pmzf9jnzJT0F6SFvd9NLl4CwcJ3U/zM/ig+9LFka6Erq2eAPK/yZihlslkcJ60pyJfN1NIetpLn+5d7dl3o7mNubETAjYEbgax2BK5WzJCjp83KRRNZtKgf2lK+rpBHFKBVw8hyEq2SPQ6IooKX40hrgqXjD6txXheyq+ktDYhXAqfxi+fmvkXr5b5XPjIf2k9Rp6m/5o2PHGkNWA4xl+EfynQC/Ku/pDFkFzgqILP82cqOGymqg7PBx9fTKDQyw2XjGYA4bzFtNKkMDpuWhQGmlvaydh5yvAoyFCczne3t6cew/OO05hQ9DBlmxVcmWzeN3x00hIJ7YyqjnpLZKrTn3s15nvRdSpwkoqJR8WJOk1B2d8HsoVE0XYk0i5xT6nV8Hf0dYnYwYYtSZt0rxphQFsv1Y6kRh1D4jw2kA2mRhPrsKa4YVkAz1HxtefCgLC9VGVPWhtcmvnDJEPBdnQ2tDfS2T1oJj1ijn18Dn1xGsO3upGNTgAKt9vPJGD15V9Ygei5CTGmlZo72ggcFBArradR9ZMxgbc0C4hYOrnSJJFlr7nRtYvfTY99Ka5yh+1WEcMwm//itaGo11jwd6UbGrFs//qV+z17Ex7s+uwBqHNmA7WU006b1k1JeTXTt9QNbY30S17Zj35Ij68fzrNYW/3tN6V+HmrGl9kubizQiYEbgmImCCt9fEZTZP0oyAGYHQCEwFeLukjOBtfzduW7cKEY42Rc0ZZNM3hoV2KmUU+4ei0UlWT0A1idk0YFNYymsBb8XfVpi1so4YShYbTQEBd2WCWgpsC8FNYQE52HAO8rkYFt9x3K6UgE5xSjKSAj5EkzkbweaxgK+2qFgFqAovKCgdDTJ4XQRaI8iK9ZANnJJApi2b1NI0F9/AIMFbB8HZOPqBqiYGwWHxA1SALhsBXoLOHTzmcTbQG3r6MEhgut/tpU8tp7f53hg276OlcSLbkqEl5yHAbQzB42gyeeWPMImlce8j6GwjKzme0snyPo/XBR/B3O6+PgVMe+k7mJ2dQf9fNlgobZnOaVgvz/l0cwf2HD1+CTfveODtWLs0in+94M6bidolXZj77qDm8Zk1mrGp7yMUMLtk8DZkXeMBrHzL2H6r4617DCklozGxtggvG2Aq7xvxQNZ8UA1QeiR46204hu9t6cCrfO8jhUnIcfTjV62DI3yuoMtSvZebhd1P68XkuH64PNCIhk14l9oocI13PyGeWjrLdkzwVj8+xgFv7Zyyv49T+Cd4T9+9gOByqx1bQn1q+ct9SJd9/sV3VpP1PIYZFBdzceBtqM+tAegbZxbCmB2+JpN73k7oNzsWeDtW2OW6mOBteDfkJbwr3KbCVIO3RYuXYl5WInITqJzAiaMofr67mZNaHAG0OSPRw8GjCOaQeFsULEwb0n5Oio/Fj3/wOMpXFCMhOY191USNecs8o8lKSo7j5w1zlyQ1g3mrNcA1lpCS3GejkvoOzG9UiyAAaq+qQPPB7SicmYGTDR14a3ctDnOKoo+5j/gx7QOo+kDw1u6gYgWbuYl8MpcSzqX5qYgdcjKPDeCu1YvR3HyWb05EF/99orGVfu2JuPv+b6J8eTH2V1Rg974jqGux40zdGaQwL/qZD3s9VIXgoARTtFqfNMllsEkeGoArjr8ag0s14vmfWAhECVOX71O5mUzgSDbE91ZObTP8Em4rc1MzAmYEzAh8V0HUwgAAIABJREFUJRG4UjlLTiZ+ZiqiY2MJ4CbprFd5Vpfklx911qkCbxUYek7m2JAkNrxvQ4OjDbKyTlMAqAbsGmCo8pLVTM61pKAlt5AHt9GZtsPPK4BWcoSWOYwlKiCYzwl4q4HN5wab1HHUrjXWrHY62s8aS1c/pH74cz66hq6FYLXngGUtW2lZS9uxAMTaPmTbloqp87xVOyWjUeRxC/g9+786j9ImxarXTnoNYrBxF8zG/sQmvh6NP/zketzj0QGz8WqBSYYSxwRvQ7/zTwF4G1btM+q3bdjz1xhiHX7dAG/H+vUUud35Y4K3Y737XC04Xo0yGXjrxvZXKdHMIdyU1DjcTZGnw0fc2HoB4O1YA8znahCuOtCO37+o2bWszk3Ag4l+vHLSj8Oj1IbGA2/Dj70PbTWNOMEBXO1heNiOFTnjuQDB50pcTyZyu1gn3enHwwLejrVJSE10oeDtuNdu1L05UW07NngbWj+a4O14VzrcnDXRnWK+ZkbAjIAZga9DBEzw9utwFcw1mBEwI3BZIzAV4G0pm9+O3k7cffN6DPQ00XsvSfnf+QloJbHh3eWhdLKPRbUtlr6CMQqwFVBVmgkWayT6+/vZlGbDnACqAJpGoR/wBcjgZcOYxb2bEpZO+uEGKSecxKJ7fnwiVpOhmuBxsSwJwkoQVsr7IYKmEZRgFolLtp9Vc1nYvFKpKyYv2VODlFJ2BynpzGP6uU85tgDFCWzIe7k/GxvkArKqZgOP5SMga+fa61w+HDvbCicP1Uev3iF66sraoglGx/CNAjBH22J4DmT3Ut5SWg1qxpv7GOA5O3me2RnpZE/Fqkl0u91OkICeu1xvNMHclrYOSnbG4K67bkfRvHn400fvU466n2sN4sTZJuw8VHUJ98Z44O2oKe0RRzCKYBueKHRjSweltDi9u+g8r1RtI3vFbqRT3lYVq18BeDs2UDtWSMZb9xjvHcfzNvSd509Y614/ngR8+sNybEyMHCVHLA0aDyW09igJrVA27EiZrEuXdjIK3G9tyMGayjY8E+SafrIKG4mpjgne0l9qOf2lpKn09m2Gv5XuSRQ4jef+ugG/CmG5nrcPsppvJxu7jb6x2x6Zp6THxnpcHHirg+6xIczbTt6fd8bh+Q/tsLPRdeDxeQpU/8qYtxfZNFszhsTapGu8hN/mq3HTcJsKUw3eLi1bjBvL5sLnbEWMKCMwNwT4We6k1H+bJwKd/cxXZNbG8bOdRudKcpIpAXdvWoVlpXOQnz8f80tWcHAnWkGbPg8/s5n7klPSYYmOJ5hrsJI03qrGXpJ3Uop5KMBLSR4UgdEI5oj+6t1oO7oT6YkceCLl93/tqcOeul6qPAjLVYaZmNfI0u2nh7uFeSM+hh68nFOal52MeEuAA1FDuH9dKS0C+tBOi+YjZ7tR30bWeEwS7vnmZmzYuA6Ve/bjtdc/xIn6NrWemRkJ8Pg8sDPfio8uLdYViyuSeU18gKXJHWA+l8EoTYVTGFSiyKkxiUXpQnKsgLe2WPoCUxqzosKUTb4af0fNczIjYEbgXASuVM6SFcTNSIWNdUZ8Iq1ZFMvUQFX19RngrVQ/OtppsFGNM9Bkh0P8Z1WlpAGdSlJZl2PWaigNbJXD6KRWtZvR+4zg4FLoc/KzqBqpfahlasfT6jw1DaUDwAYKrIHNo/c9+jjyurF+dYxRXrrilKsNHel+uvphZM8KxpVzl7Xwv5Y9UwzeGt8HCdD9iHY/v5LvtD8MBZR0/89WGx5J9XIIVH99hIzuGPXBxYC3od/5Lxm8HdQ8cyesfUZ9QhjeqiGWLufeYYC3hi/q6E+XUa+HUa+J5/DYNcrE4O1PsR+FHFxds2Exa6NMLiQc2eSRQ70a81aXUnZo6lOh4K1hJ/Ojh1bSzoX2K+NYxYwN3l5E7Mf9sNatf3rjsOnhRazpjYd+zlaqKj0Vjb8V8HaSmuhCwdtx6/hR13ai2nZs8Da0fjTB2/Eufbg5y8zzZgTMCJgR+LpHwARvv+5XyFyfGQEzAlMegSkBbymb7KP8z503rETqYC/lG23o6e2Dm3LDUdE2dLABTvc9JcFoowesMG7FU0m8BaWo95GVqjFwPcr71mDgWgYCClR1eoNwswEuDFUbAdhZBFdL01Ixj9KVNvrZ2qSjLDLIBGGpl4xBFuTys8hjCcN2kPsQeUfZVyTB2yF60gbJKvJSqliaECIPGcsJ9giuZYBrsVGK0kem0yCPNcgGg5fNaCfBYEdMHPbWNaDd40eHMJ+4TwFhLXw9hnKRwkyyEZyOT4gnS4oeUNxepJLFX8nK9yWTzRlPAEBAapusVXxzBXQm08tFT97mzk4Fbq9bex3i2DQ/dfQIrAN+crMsONnShoojUwveGn4/v3hsAz1vDVaqD95ADNen32q6vFc7/1lGr6IDyqtolH+pktM1AFN9wrxzpGyyUYgpbyGljXUWz4m3k5pqno965RUU6nlL/93fHMULwTS8/BDwDIvIE/RpqtY9b5WsMoEUFcexHmOue4w3htEMOB+8nVwid3xPWP28Q32EZFlkj4PX/kIfoWu7u1XzoRUG7+5H8mHX/a9Cmwf2nQTYPxSAXbxgnSPlr8doHI0EYUf7947BZNZPQGtSBDUvKXW9x/a8HdEYcFTjsZ+3YSvX3xLieVv77Fx6IldSDg74xXeuI9uXcdKvm+bDlcj96x60vXoT6EJlk29zavfjeNdl0v2N0eiZbI0XerGv8veH21SYavB23YpSrC2ZoUBXGfYJBvk7RJWIPq8FXVRCsFPdzklZYRnKgV+GdJgX+GdpUQ5mZSWRzUov6zvu52CQKEv40NxwBmdPn8Sa1dcjKj4VkbYEtoclP4hMsnIeZO5gfpDcw/3I7wYd0akc4UX/sS/QWrULuZnJ6PcEFHj7WVU7HJTsj6FssoW5guReDjw5FRs4IZ7M18hB5DK3pEhuY0K7fflM9Pe2wcFBjv0Eb9uoFpGZNQP33HUrlpSVYN/eg/hw63Ycr2vBIHNqfnYqXMx3nU4fPekJVJPZawhjin+7MKO8zHnSIB+g365qfbOBLz+Jn2GUNPiZywIcrIpV4C2wxwRvr/LfVvP0zAiYEbhSOUsinzgrnR7jMUhJS1M+5mp4VQBJ/qQki3XJYeX5qkBa7Xppli7RrHNs6OeQkQbeqle0wSL5fOd70wi2zcybwbqMOa25GS6XWwNldeNcA0w1QFBFalX/yVI0WWIjVyclJakaT2ofgwUsb5MaUBQeZIh2GHwV6FgGhJR3ro7tKgBW+6PJOo8EnYef1xSX1YPZUv2DmVdtF0u7nPi4eKobeZjvXMoaQfYv59s81czb4e+72lo2rS3Bx3dlj/iFMYZd5ckNq4uw7d5c1gEn8YO/bsILoZ63HdVK5cdbXoLfzT47oWxywWTf+VOPKyucNtZy1Ybv7Fiet+PKJjvpR1uLH4ewUc8fUgw9TR+HSPeo7+6/fmwta4HR9ZpRF4jnLZnHun2P1ENe1kO20YPCeo0yfi04UY0yMXj7dO8eetiGqvmEA97qEsmz5ZzH9rwNrb/OG2q9IPD2QmM/8eez5jVswYtPrMd3C41aTq9PE2RQOxWvTFQT6fZEk95LhmzyZNduTPBWA8dH17a2sYYcRtSPlz4YfbVmt3Bz1tV6/uZ5mREwI3D1RMAEb6+ea2meiRkBMwJhRmAqwNsSyiaLT8y3br0eOSy24in56/YF6dPXDyeJRV0BAqlxyWyOu8hgYgOYBXViYhLBUfITyWB1C1BKADYpKVEV8PJcFEHYiKBXMYDs3gA8EVFsKlPymABwSXw85iclIDUqAglsEMSQlUv8VDUCBLyN5N8WNgSkoSF1vIDG0lIQUFiaCkHKGHvZaFbvERCQAKsU8bFk5AoYO8SG9iBfF7ljF9cQYF0zSEbsINe8r6kFxzq60MumPnsRYr/L/fCwbJyLvLON7Ctp8lt5HC4FAQLSGWyuJMSRUcymR3+fXZ1jbkYaG+cUXmbj20pQuKG9A42t7YgiK/fmb2xE1cEDWDB7Fs5Us+olAF7T1oZ9x6ZWNhktnFB+oQtbM9Ow//G5KLB6UfHOcTzemYYDnBLPkXvIaCawAfLrx9az+NaLPE5zX08GZ6W+bU7vGfxgSxd2zMrBge8XI2dUISZgpkw155Cx+fG9yZTercIdJ3lx9SZAjvH6gjy8LU2Fk8fx8FsEUdhk2P1AtDbtTfneF58owYOZVtj5+uNv+fHd0T60xn0/3rpH/15cFHirT/h6bXj9qcVY3VuLvxFvJIIqqlAvbtE8YQmefPTDIqwRErh6iByzFRUKqLbgqXtK8NMSymJ3nsFzL/dg0UM6MBm6Rk8zfrvlDA6VzcdLG0c2f+RtI4FlfZq/0UrPpbX4buopfO/nLdjCptVHjNsatOKXW5rwq2Gv2lFT7caEfEIKdn1/DlKqTuFJ8eKlk7QU0Buqd0L8ezdQYvqlYYlpLsJqo/TqqKbMqHsrpaEGT77Rj636vh7MMtZqxIFMYXVPGE0eHVg2mkjDa9PZ38P7z0DVE7Pg3V6F23dR7gsXC94mkCk9wXXBxF5ja4bB4zg2oRZjcypltydZYwHlax/+kx8PPnADvZXD/MC+it8WblNhqsHbWygzvGR+OiLZQPbyMzk2VrzXrWjp9cHHz3FXwIpWSihH83PaMsAhILJlgxwsKpiZRGUIoLSoCH/xwJ8hOycDh48expn6s2hqasb6tRuxsHgJkjLy+DnP3w9hGxGsVSAoYWJhBlkihHkrDWQOAjHXNO/5EM7Go5g3P5/5oANvbD+OXaf70EM/9OREkdqPpSoEGbp9TuLLlHImeSOeuSWFOS+VqhNenxcP3rgAXns3c1c8jjb34BT3k5QxC/ffezuWlRXj+PFj+GxXBfYdqkFXeyfmz8jlsFU/OnmO3oAu8Mw8LUNPUdynMG79MhzF/KY1zgVslk69tMepPMEcJvnbx9jZbAS5GZNde0zm7VX8q2qemhkBMwKMwJXKWRL8giXzlLz/suXlONvUxPopCR63h3WWV9U2YgMjtYbD4dBUjljbBDksKnVSVlaWUh7q4sCovCbDO8ncPj09He0dHZTl76PSRBzyWYMEWV/5OdTq5r4HWLT1yWtk/GZmZqrzz87OUfuV49g4nCr+5zH0Zp85a6baVxtrl+KiYsRzQLa2rg4Op4ODSDHwcXh2celitdZDhw4y78bxD+G6XjvSWR95mMs6uzu1ISHdUzf0pgsFcIdlmc+pITOpii0B6zDmqcKCQhQVlSjbASuLtuMnTqDmVA3znU/ehpbKSxmMHftXwah52pnr1ffx2aOGHYctVEJrKwMAHON7MUG2pz2j2ZzjfIcf9zu/rhpk1FK2bvz2tQb8uNewoJnM89aL539Wg2fGq33KRp2j8R04NQl/2JxynlJPTuE8FNTptaFe+6UE+/HeqzV4PlWGUJPwXqjnLUatf1QtOHGNwrpMgOcQJmko8Pysp1IpR21YMhev32ZDxQesWSih3D6hbDK9iIdr4Fo8uaWHHrE5aH76XA0cCt5qXsiDeGTzYvzjAi9+/xZrLEooa5Y5k3neXmDsJ/uE5v33EIei3+Rw4UdPsE5N9OLQB6y7j3AwkcMEH9+bNnFNVNI/si4f714ywNtJrt2DnZpH8EjPW4PZPKq2ne3GJ7/Zhzsax6sfxxnqniwm18Dr4easayAU5imaETAjMM0jYIK30/wCmss3I2BG4MIjMBXgbXFpGeV9+3DH2qXIGrIjmSCoiw1mO2WGI1gYtDhZ8HsFQGXTl4W6hc2D+PgExeaRpq+AtVL8Gw0GGe4OUrqS/8+GsfjLsnEgU9JsHGTytZWZ2ZgTR5CUzeJ40nwi+HokN4oS0FZAX2HfsskszWQ1dc7qXOSxbARGpfkQEBauIRXGWlMaFwLeWvmeBMoXDwobVhhSBH2dAS/iWHgGyZRq5eR5A5m81V3dlIKmP6BPpCylscCmPDvW4vUXx+Z6LP8E2ZgQVeWE2BgCtZncVwCO/j7Eki2VSPaxMHJl4txKoNdFnUoBbzvtfZS3jEJpcTGuW7EcW99/Fxa+j60YnGYD/sAJIlsX/Th/6lgYX/b99Ph5h6CaEMDkQfD51w+U4OkyYwTaaCYQFPu7VVgzXBMNoL5iHx5/101wT3vks4h9+4nFWEoZ4fNljbrx7vOHcb8UqnxkJ1hRQP3pyuHC2IND7+zHfZV+cnK1x4bCHLz8WDEK5Ji9J/HL3zThx8Rzjcfd5bPx4j3zkDNmnTbeukcF8KLAW8BbdYDesHY9bhbKSluxpc6Puzcvw9vFzbhvTK8gXaI6sRWvvFyD5xoHCTYa55qFFx8qwiKJXeij4RCuf7EH9bPyUP39Rec1P85jBRsNodQMMpqXIKfmEB5+jQ0F/fpms6H34uPluCdPBXUk85b3Q/32Stz+iRc12s0A4qLY0hgk4/UmbNi/TU3Qn/cYU1ZL29dN3Jd2PemhmxrEe6H+uQJMv8gGSaexRyueurMI/7hOJMvO9y8yGi13K1mzBFS8vg/3sdGgYsjf/Q3WIHZ4Lxa8TeckyQTXpWGSphmXIOsTcLt9GKD2TLjGsVgSY0T3mnkq3KbCVIO3m9auwOwcShCTNRuUIR76tkbQg/Zsr4e5JAZO3xAa+HNMXCIsQnDi74mfOSIrPZYNZj/7bvl44qF72CDOxQcff4Tq03UEUYcI6pZi8+bbkVuwiErHbGqTMmsZ4DEIhEZEx3HISJNZFgUHaVBH+p2o2/ZviOhrQO6MLLTbnfjnD/ejos5Bf/UIpCQRPCZQ6iMTqpfKFiK3nxBnQWJcFIHbSOSnp1B6vx3fvfs6+ud60djmwXFqJx9taEYwJg0337IBK5cV4RA/87fvOch1NsHNYaLFhbPQ1+dAe59PyTcLuVbyp0haWplLBbwV1pSAzQNszFuY9MS3fkB8CTVOMVPzkIqJLYb+7/wI220yb6+Z31vzRM0IXKsRuFI5S+K9dP1KgqwO+q6vhNPl4ECPAxlSa/CzWyxZBGCNZ60hrNnExETWPza0trZi9mzSBFn/uFl3FeTno76+XtVgAubGEWDt6u5GU1szYgh0FuYXKAN0US2axe06uzpRd6YWa9bQKKKhQYG/qampyMnJQQd/TklORlJiMo4eO4blK8rVMSo4yLOivFwRdmMI7jY3Nylwt4HbFxQUYPXq1XjzzTdRtKhI2d0c58DqnLmFaiB2/+GDCHBQKlSn2RBXDr3nDDYuk5XGplWS/gLcRiI7PQPLly6Hh3mzhbHIzcnloFU2tn32KcHhLubmCDR/BeDt8OCrjRK0P1uOpef9khhA5KjaaqLvxZMqwLA2mfA7PxdBJu9jL7SpYVN5bCIAeqgzSLngECuVcZm36RPXPhuNulE/WX29430+aMCmHyc+OIj7dhl1h9SHcfjHhxfjwUL/qBpFSoPxa8H6NyaqUTAhePsPZXal9vSkXpdli+9tgHZBziR6767g8OvIh1aPDOJbJEzvaNXrEILmf3hCr6/Ou1bc3nMWz//3Wjyj17GrC+OQU+fGe5lZaP7hDOwQoHqqYh/Gh7J46D73agdeGK+unqgmklo1nHtpGLyd+NrlnJwIvJX7VveD1mvbggnrxzBO/hp9S7g56xoNj3naZgTMCEyjCJjg7TS6WOZSzQiYEZiaCEwFeLt06TI46Xn7zY1rkOBuh43FcCSb3l12ygMnpaA7YEFTRw+ZrJR4TEikVJdTNRJkLlpAW5FN9nKCPJ40IpkUl58j+d4hgqLiGuv2+Oh5y8Z3wI8ZLOjX5ORhBjvE0WyGk3wLq5/dBb4u/nyR4l9L4FWKdxJ7dS8lNp/ZiBawVOSaB9mMjqVPlEg2S4PA6aKEFl8X2WQBb4NsVCtQlisMRAzyvfEYiKT/IX0GO8nG/bKxEQ3dTjmk2DcpRq2V4K1Fzo8gknjmpqfQDZSAbSLPM55T5l1trSjgJDpPGFn0vZWmv4OT7E4Cxz42vjv6+tBNKcwogr3z5s7BgsJ8tHOqvaWuFta4BBw+04gvqy6FeTvR/ULGlcNLkNiKlESapV7Qw8cGEoF2AhEpXPukD48D9uBExzH2NwabU3autgfvHzajrvhwrb5WFuwiWXrBj4CLrHLeuxe7fdgHvMDrG6D/JaXKpyTG4ezrUq6piiFDyN9R8cKdkselXJex7u8x12jIjFvwMlkZj45mZUzJiUyvnYTbVJhq8Pb6VcsxKzUKM9mMsjChDJBpxE90Arb8ROTnTJAawSfbeulLHk/wVQBN5gV6y8bFUnqfQ0aFMzLxzRvXkBkbjRNkFp06c5bNcC/yMjLw7Qf/HMXlaymJTorsID1p7Z3MBW1IyZ6FeA6uqOEiYbTyUlk8PTi99TXkpUbC4+ylNL8f/7bjJD491s6hHhtSkwneMof5mA/tZOIGOZSUnkQGVJINBRk2ZMZForOnHw9uLKfXPHCm04t3dh3Dma5++IZiyLotosxyDPbtO4yWbjeHhpjhyPYtXzgbLmc/wWIqYxC8DRKUFenJAcr+i+9tNPOXgLcimSyxF0BXwNuA2ArwOYsMR/E8BLyNlrzMpLin0mTeTq/fPnO1ZgTMCFxoBK5UzpJ1Llq5hCAkWa/MSVn8W3KOfD5HEQBtIkCaJEAq2bSibCQyyfIQeeIM5iUBa51O+ntedx127dpFieRUxLH+EpC2sZn1Df+IZHISB5bcTheBYGHFxpLp60NTayM2bLhBAcGnTp3CqlWrUFVVhRTWPKJwVFJcii/378eK1avQa+/F9s8+w+qVq+Hs70fBnHyCvmfRTYBY1jJnzhwsJ7D75u9/r9jA+bMKUFNTg5LFpayR3Ph85xfwE7wVGWfDGnc0eKvJ+atqT0lFy3uVeLOAt/x70bwFyM3NxbHqKvT09HDYKR733XsfPt32Kc+zWalINO09dqGXfgre345X/r4Kz+XNRN3jC87//qp/D7247+GTfefXXx9LNSesM7vE2mfMY1xMLfkV1IKT1qhjLF5tI8pK4dQhVPvyuFlvh1kzn3e4ryD2k91rE9ZEF3EvXUrNNzoeU7mvsO796f2mcHPW9D5Lc/VmBMwIXAsRMMHba+Eqm+doRsCMwIgITAV4W1bKQptSWrfdsApJ/l4kUGrR6fbSq9aHlIxstLuC6HaQxUSQ0yfyimS0RhFkFfA2QNapALhSfMvktzBepRkhsO2gyA4HCcTyj0cAXbJgF7IZsZJFfiYHrC3CziUTiCLFCngVOTArjy1s3qAwddlg9hNhFZlmscWV/Usj2s9toqSZwSlta5TmhSu+t37KdMURbBXvXT6pgFgKGyt5SqKz6Gd/4Cw9AY+2t5OV1c9mNblIIkcmXobcDwj0JhAUFhZwLPcfS0DTJn66BHNjeaw0NlP8IglN8DguOZGAMr0L6b3k4/kdP10LDxvkUWTexsfbMOTnWoQFxj8exulESwf2H9f4kObDjIAZgWkeAQ+9zf6mCb9fMBPVbNxx1OOaf4TbVJhq8HbN9WuQzdSTnTqEDMrxu53iM85Bf8cAJZMl0VjR3O+ClZKOUQLr8qmBARFkpIrDoI+f84NYNDsbC4vm4dipk8rXL4n+tLkEVjffeguWrb0VscmZCLjt6G8+g/raOiRmzkJByXICwvTDpbqE4rA6OtDw7/8fshK1fHKaksf/64uT+I8jrYhkwzkznbmFucNLf/QuSksGmH9mZqTSOiCAWclBXFc2D+1kCBenx7PpPogjzU68d6ARriHmITZpSyjFLINCFfuPwsF9uAlAR1PGeXFBDnFlPzr7OUjEhjfTs8qXyiOeU0ySqwW4lbwqw1UC6Ap4G2QeHRQmLreR/yR/RXOIReKzd2/FNX8/mwEwI2BG4OqOwJXKWRLVzDl5WLtuHY4dP05W7CzkzZiFWtYRC+bPR0dHO4dkRZ44WnnW5uXlqoHZkwRb5fVoMmCPc7sVZO3uITNWmLP5ZOEKs7altQXN/DN/7jzM5j6bGxoV+Cts2XaqDjW3NHG7cmVDc+jgIdxwww0KxO2jspBIJhfRRqCppUUxb8+crSfztgJLKI+cw7rNQcC4ns85KZ0sig4rV65Ua3v33feVbc6c/DlopuXA8pXlZPK2Y1fFLubYoAJkZdBJ/TXqlhLw1vDLFSBWiWPo/ruR3DBebGw49OQkGCzfHfIo87zpls3YunUrWljLyfub9h69/DdqzQEs/50dqx+4Di+VX+jQ7OVfrnlEMwJmBKZ/BMLNWdP/TM0zMCNgRuBqj4AJ3l7tV9g8PzMCZgTOi8BUgLfLFpfAwQnrO29ci3iCt3Fk5rgoiSygaVxiCuq7yRKyiGzkAIKKsSNNX4K4ZJ+SXqsmsKUAF+atx+tWzW9pLvgFyKVMsYXv8XpdiGURv4ReSPPZNMgjSBtB5o88rER5RfKYVFkluyXFuDBtZVKb/WmCrGTSkjErHn1S+UezmI9jM1yOq9i9QjPiQxS3gpQpHmKDWnYnDYtBArPkF7FRzWY1GZLNbFAf5MT5WbsDHj8lI9mAENx2UP6wEZ5MgNbjctL3jzKcbPanJSfREicN9o5Oet+mKFZuO6Utkzjp7uG6+si2TaWsVwObHX1sbAjj+Mb1axHJfTWdPAkfGbl+gsCHG5tx8MQp8w42I2BG4KqIACXLW7rgpQT82LLfV8VJXtBJhNtUmGrwdj0ZTNEy2EMmbWoCJe8JbBKdRA9l/3vdzFkcnhG5/xjmnDh+fg8x7ygTAOaGwIAHafR7njczh0NBzCexXri6enH9vCyUzopBckYOUvOXI3t2Ifx9zWipPohGXvf8srWYNXcJ4tOymZYSMcDhIHfVfkoefkFAdwA9niFU1zTSW30IL//HMQTjE5FBdnAUm9FOlwXdfS7muAClm+MRG3Rhw9xUFORlY19dO25ZMRtLCrNwti2A//Hvh9DLfdmY4+bkz4RzgMoRR2o4XOXiUJTGVpqflwb4yBwNW2OwAAAgAElEQVRxUxo5Ko75kufMJBqUPMi8FsVkqJrmBLFFuUKek7wo75MZKUm4FuZWH4ewIkVmmZn3y70m8/aCbn7zzWYEzAhMuwhcqZwlgUrhwFAK6wgBVefMK1QDriJlHE0FHMmRA2IbIxL4/BwXVaIo1kAeDqbG0NYmgh/i4mMuz0kdFKkGWSmZz4EdGXgNsn6S+kdYvDJcq9VHmmy+qDBEc8hUZPQDrGHE51Z8cUVmXyopGXoV9aMY1lnyusj8C4gsAGqA+1fDuSpxDCkPd9mvqC1ZmGdkAFcGgqK4RjmuDNIqxq2yuRlU6snazxx3Mqxvhu8aEfFX6UgHeEU6WYatOGjFwSNxaE9g3beeYLMoM+3cuRN9lJuWn5v3jeUH8lXdjrQL+ftTeN45iBqRVP4JJZWvuIrQV3Wu5n7NCJgR+DpFINyc9XVas7kWMwJmBMwIjBUBE7w17wszAmYErrkITAV4u7S0iGwlJ27bsBbRrg5KMVJGh8V4YlKyAmp7A1Y2jTkdLWAsy2ofmwbyegQbvjHRNoK1wsrVCncp2KXZMERzQQtByyCZriITmcimeoAAcfmMHMxhsZ/CY8SIfKMwlgiiDg2RKcuGgrCEOKetMW/5cHP7QR5HmspWNhCkORHN/QbYeI5mg0BYREHuS+QoBXyNZrOin/JeCfTc4UIQQQ8/AX9FItnH5nU7uwNV3T1oIOgqzCW+hUAtOwr8I+sXw0DBiIW6lJBABlR8HGxk+/p4vgE2IpLJHBbJpCgC0JFsegiLShhNAty6KN8cy8bL7TffREB6AGcp8zVEybMeHvxIcxu+NJm319zvp3nCZgSulQiE21SYavD2gTtvRRsZR0MEJAeoeBBLkDY6Koae7V4OG9nIRo1UzehoNrpFRWFIms+iyqiUHXyUxQ8ihi3jxWWFlB/uApztKM2OxbqymWTu8r3WdKSkZzE3DcLe1YPWNgclFZKRnpuNjKwCzC3bQLn8BOz85/+B5XOTmXNiUUUQ1sF8UVPfjn/dXoPIBA4BpdBqgDmqzzWIfhdzFpvtcTYL4iO82LQwiyBsLr5s6MKNy3PJpk1Dt30IL3xYidY+gtFEY8VSoJMN49YuNqwFmJX2Oc9DwNvIgBNO5lEvh5QGxLqADX0rc7MYFVqYW63CeqKkspJ4FiULbueTpCjArd4qFxllQXalwX7ABG+vlV9b8zzNCFyzEbhSOUsCvmj1Uo0tS99WYbQK4Cq1itQhM0TymLVGIy1eRCJZHlLnFBUVKz9cO73OBVSVj25RJPL7+bPUUgL6cj9qQocPURYScFM9dN1iI/8qvQUCrsP/lg/+kIfUdGozY3t9F6HUWXlNwFs1HqT9T/O35bFEfcnwspV9qacVgHsOvDUYt9pzIpkcckwqIclZ8C+WZxZ632ZhHZnKEqfPCdx29/Yyr3MMi8dvrricssmUkn7nDA5TM2rDzfOxNNFEbq/ZDxDzxM0IXOYIhJuzLvOyzMOZETAjYEbggiNggrcXHDJzAzMCZgSmewSmArxdtrhY+RndtuF6RLk60dPWQonHDDWRbSfI2eQgIBuTrCa7XSJ/zL+DBE+tBFF9BC+l8JZ/S7kuP8sEtlqXyCyTwVtSVIKq6qOIIrOpmL5KC+NsSJLpb74uzeMh6g8rsSzxnGUjwsLmhWwuTQcBcd0+gXPpjUNgNEBwWADjAR4vhuuzEHQd4HMiKeZw9hFcJeDMJoesRQp/9rIVw8pNT9ggG/deNtEPU2rrVHcf3ASmB4JDCnAdoC9TrI3SV6TgitSkNFCiCQIMcF9RPM8YAsuyWPHTlXMLsPGdlJLEtci2g+ijxJmd4LQwiOfOnomH7rkH773xBsv7QbS5PDjY0ITDp+um++1mrt+MgBkBMwJjRiDcpsJUg7d33HoTG7oc8pE/bGJb+PkcGRlFv9tYUPGfkv/87BcGDwd8ogTAFMapCD3w8z0gDfAhN9JSIrG0dAb6muuxYn4SSmenIJcyx07mLy93YqNqg5N5qr6NHs2OQaXKEM2BpLSUuVj7zYcIGFtQ/cG/ICkmiNTcQmz7/CAc9KP9bF8danojqd6QhAy+38nn2nud6HeKH200fXej6Lc9gIeuL0JS5AC2HT6DW1fkYNmCHHT3+PHWnmPoH7RRMtKKPubB5i4nevu9KudYxBue+bakIBcRvj7008LAx/wlA04i4xzDNUv+EsA4loNObg+HmJimuSmHqyQAkhxlPxq7S3LrMHj7pSmbbP6amxEwI3B1R+BK5SyJaunaFeijMo+AtOIdK2pF4jFrY95KZ/3lcDhRd+aM8ridOXMmTlLJp6SkBG30XJcB1eSUZA6SepGdm8PPdg8OHDyggaPCsCWoeU6RiFoKzH/Gv8cDa2VNBmBr/BwK3Cp5Y1WJjXyfAeDK86FgrLEv4zkF5+pDucZryvJG8pABMhveuFJHSgXHYdpIHjInOxsbbthAWegu7N2/Dy4OxQqIK6uRXN5aUXV136jm2ZkRMCNgRoARCDdnmcEyI2BGwIzA1z0CJnj7db9C5vrMCJgRmPIITAV4u7SU4K2jH9++90701B7BzPQ0yh2z4S2yV2wI1/b64I2IoySjFba4WMW49VGe2MJGuLBO5d8i3SXMUysZspEir8Um+iBlkq1k+hQUzEVd4xkEnP0ozcxEAcHRTBbnUWwqW8jotbChLKwpkZGUol6kk6UBIQCujwW6yD0qSUf68UmxH8umtBxXANYoAr6qgOf7RPZLgGMBXa1kVUlDwEWfXYtMplNScpD7cVLa+SCbHyfJvh2MjoWb4LON5zVI1lFCQiL8XsqIUS5M/JsC9BGUGIismfjputkwkMFwJQ3GY6VSRlk1HnTp6K7uDsXYffC+e2FhPA7u2YVEvrePjfEvazmpfap2yq+/uUMzAmYEzAh8HSIQblNhqsHbleX0nrVF0heWAz70Nx/iQI5SgJBmMgd2euWzn9LJUWTjDviYJxR4K+CluLarER+k5/iweFYq8iKduHFpLlIT/RwG4nCPSEs6heFkhT1owZmuQXR0B5BGVYYI5rEFc5dj7b3fgpd5s/vkbuYG5pzIRAKmMWiz9+Ff3t2JEx1erCIYm8tme1VDK5rtPni4DpH/H2L+iB/gMeemoSAjDq0+G/ITnLh5TQnqyMI9VNcKS/ps7D/VierGDvQTgPX42EIXGUlpyHP58/JSYR0gqMzXRCI6ivlXRpfcusRmFM81hjkuwEa42ys+v2RBie+t1m1XahWSV30ymKQPX325z5RN/jr8TplrMCNgRuCri8CVyllyRtkL8pW/rHjPCngrLFuxnpHcJX63mVnZ6jlh54rUcTuHTgW8bWpqwsKFC/HHP/4R161di08/24ZbbrkFH3/yR1U3BcVjdhRIOmkEdRnj0PdJbSPAq/FQgKsCWflcCEs3lKEbCuSef8xz4K1i6+oMXKkXJf+IVY6sX+1P1iOMW0omJ9FyYP3adfTZdaJybyWVn2hvoLL2uXW0VJrg7aTX2HyDGQEzAtM+AuHmrGl/ouYJmBEwI3DVR8AEb6/6S2yeoBkBMwKjIzAV4O2ypUvQ30PP22+sQ0RPA+bSe8/FiXBhmUZyCvxUtw9uSwJi2bAOEuSURoIAmUEykYSRJECuPKTpMFy8E5j1eVwoXliEsy2t6CWw63M7UJiYgCXJKUhlg8HG6XAbAVUrwVtpCAxIq1wa6pS31LyZ2IBXk9icJOf+IwjUBtmYjyEYKwxdaWAPUPZSwFVpAFjZTPcRcI1io1o8nUQec4DbEB/GIJvWQTYCernvA22tONljV0zcAM9B9jcQpMwkGbbKJ4rPDypfJw0gTqPnrTQX+hkTvqAA21geU8WHjW/xyRUZs47ODkQRPLj7zjvh6e9D0+lT8HIbNxsgJ1racKjG9Lw1f4PNCJgRuDojEG5TYarB27Kly5CSFE2DdMpLMifEs9kbRUUEl9tJr9sogprMWcI2JdI54CeMy4EiAW6FncRRI3aIh5CVFcSCtEHcu6oAsxNdlMUfRGObj4xdkRnmvqPIfmUS6nFZ0dTqwh133k3/XCo0MDel5WShbt8OMInC0TOAo/REjyLFdc6CBfjo0EkcrOvAgzeVYlXxPLy7owp7qtvhZf5LS2fe6HchDS5sIuu3MMOG1oFEzEv2Yd4MPjuUgBP1rTjS2INdx9vRQQbwAHPYwIAoU5BhxVws4O2s9DjEWcgQJus2ggNJHsr6B5gnLcxNkhOHyL6NZh6LJHgt4K2XwRA/e0W+ZQyiyQAW2UsnwV4mNCW1+eW+3VfnTWqelRkBMwJmBPQIXKmcJYefv2Ix4uLiMH/+fGUL097RoZR8UjjkI9Y0UlsIUDtjxgwFap6pq8OyZcvUc72UDC4ikNvZ2YlIGVji/o4cPaINLIldDIdhR8gdh4CzRo02NBqY5bYhCskj7hHDo1YsZXQR5uHXDU/bUNZuKNNXDbiqhxqzVT+NJcksPFpj32qIV7i3pNUuXbwEcwoKcOTwEcU4FlloUWUSgFvqRtmmaa8J3pq/1GYEzAhc/REIN2dd/ZEwz9CMgBmB6R4BE7yd7lfQXL8ZATMCFxyBqQBvly5ZAgfBx803rEFWpBvp9IklPYmNbj+lIRNxqMEOR0QCKafR/F8kPF43vQHdmtcRG+HCupWGgQCcIl8sAKiXQO2gz4P77rkP7/9xK9lGPWxMRCK634GylFTMSUpAAmv6KG5no7bxMPOWTWQrG+7SrFBT3/QPzFqyGHnLlsPKRkdULKUqZ+cr1lAfmxh+AYXpAdV/th69p44TpPWqBkEUmyEeNqODURrwGxmMIIDsRi+b08f5/lrKQXvYiRBgOIaAblCBt2TyUrpMmFkJnIAXgFaa2knxCUreTABdBdySMRXDc5T3ORmHWL7XQ6ZxZ08nu+GDWFFeDg+ZzG1cUwQB6Ag2ZE4TwD5sgrcXfH+bG5gRMCMwPSIQblNhqsHbJWxoZ6clIDEmgnnMQeCVuYqNb4/XSV/bKPS5qSAhgCU/y5nWlAyjSiDMP8R62SQfpB9tNNYuiMTKvAjkZ4hnYDxONfbBQi9bl48AsNvL/BNLVpMNDc0OfPOBP0cPP98bT1ejaE4eEojvDtidHNbxoQsBrL/pTsRmF6LZwbzAP0tpTZBM//RTVF+obepCOz1668+eQkXFPmQMOvDYbSswI34QNc4YzIgNELxNxz6ybVt73dhX24KjDU4wQ1EKOhouDwebmHM5uaQ8C2em2pAeR4sCTin5CeD204Pez1OwxcZpysjMTTFUoxDw2uUNcgBLZKXZGudrQQ5exXBYSdQt+jmQJd7xQnz60vS8nR6/dOYqzQiYEbjoCFypnCULFuZtWkY6fdep9sNaw8bapo9Dn/KzDB/5fX41GCv5UkBeN+sXZUnDbWWANpb5RNSObJTw97DuEeBWPrulDtNIsuc8bIeBXIWOavY26icdLU1kDXNd+Ur+Wa1qH/lTmF+gsNY65jmn28Wc1YHD1cew5wBlizkgJElUI8mG7E+tQZ7XrHOGQV91vHPM29EXTMG2umSy7DRCtJD5hAC45WXLybxdq85dasKgsHQ5kPTOO+8oGWV5NOy9nJ63F327mRuaETAjYEbgkiIQbs66pIOYG5sRMCNgRuAyRMAEby9DkM1DmBEwI/D1isCUgLf/P3vfAhhVeab9JJlMZiaZ3CCBRAyXCAECBCVWsGChylaooLCtKGhRsYWutL92xa3bilW0WnVXd1e3uCtWVNjqvz9WbKVbb1RAIqKCEiBAuAQSICHXSTLXJP/zfuecZBICDDAst+9gmMnMOd/5zjvDef3e532ep4DgLb2Wpl57DVzeSrgJeLaRRRvLgm6Qi+iSyiaEHJRmZFHBT3ZTMwvZfj+9YAms+imrHCsgKBfqTsp/xQgjiGyeXhk9cN2Ecfj00w347PMvESJAquS26M2Uwn0zWVhOpc5lDxYJXCwqO0N+UIgS8Vygy58enFP/a69D5qDBKuDtxQA+N6SKzQ5u8+OwCgY1pTux+/2/wLNvjyp2tCXEoYmFbvFAbCLYWsei/jZKJpc1euCXOanubqkrkIHLgol0u0tHul0K2iI3SZBW5Cl94vUrEpeuROV/KyxjOUY8fe30zG3m+/XsChcP3iGDByOrV09s++prsn8DqpC+++BhFj62n1tfHj0bHQEdAR2BKEUg0qJCtMHby6+8EinOGIwY1B97SvdSWpiNR5Q5jqcPbQvR2YZmsk0JWJJ6KrdsyjFKsZnlYuoySo2Yiwe4+fjtkQmYfFUK3LFBFoWBPZX0piWD1Re08YdNOLzv1zWInHIbBpJVG98aQCblmgdm9cLX27Zg4nU3ImXAMCT17sfmIZHWB5pDrahr9MFNb1u3FOeZO+ub/WLlpzx4pRhdW74bCYc2o7ViC97eVI7xBblIc7ThL18fVHYFXxHs3U+pZgGaW5msmtifJDL/5OCqnHtpWgJ6JcfBxwalJuajI2Tzhnj9sWy2Ep/2VsW8JcNYGq0ExKaqhZ1sLVVMZ06UQrnkwUayvQS8lde/0OBtlP5V6GF0BHQEztUInK2cJfFwsUHHyZyQlJLczjiVfGTxT2UdIpY0sh5qU9CssexRIKbc2ZnMZE1irYTEysUAVA3gVI4ztPENgNXY0URrBSvle6NHfQPTrr8BBUOHndRH9NW2Yry+4g18tb2YY9P6RtZtClw1QFhRb2hn6JpPFGuXc26XYzabqJSXrsUCVpitAdyq5MyNmhFqPCMyxmAGw1jUkbgnY1D+qQZvT+oD1DvrCOgInJcRiDRnnZcXpyetI6AjcFFFQIO3F9XHrS9WR0BHoH1RrhayLNKa7FfpvD7CjmTxSopkGzE8H94mD6aM/yZczVVwEoAkZQk+dn5Xe5pRHYwHElORnOKGh1JVzdINTmA3JtbBzm8+50kE+BRZ5ATKFKckOXH7rJuxfdtWbNy4gXOppeQx2biUkvRR1jiW84zngtvFxXwaixckDWGQ24U0AX37DUD+jTcincVxhc+KB58qQ0gxwCgMGH8Zrxigbefub3mtdncptq/6E9lRuxErRfcmL3ws3ld4mlBGhlEFJTW94g8l4yttZkoks7gt4K0AtvEEdlXhgEX4WBYcDL/bGMXGTU1NNvx9hdXL4rx0gkv3vJfAdJAxi6OfYG921LcQkLaxoEGlSuypOIyvtmnwNpLvo95HR0BH4PyLQKRFhe7A25PNWeHRKbyqEMRQUZDbFwcPHiB424pAXAK9X0VWP0DFBTJVRR451rinU9OBf/M9YfEQwLUzD7hZCB5f4MR3rkpCgDmikuBttZf7iP86/3iZ8/ysPld7Wpj/qNbA/NebMseJIS/69c/HkKu/i8sGjyT4yZwkIKsUsbn5CP7WE1BNIHjqIvvVy/zQyIYnP/OGg8BrC5uAUpx2vkfWbNVeLP+v32NEJhuIfHX4w6elcCZn4uvDddhXRRUJgqvkHDH3JijKsMqjzFOXptnRPzMJjfTRra5vxhHm7FjKJ8cyDyk7AvGL5zXKH0md8lysBcTjVvKXAWYTvPWzIYn5TkrjX24oOv++gHrGOgI6AjoCJxGBs5WzZIqOrDSl2uMmeCubYJUiByxgZBvXQgb8aYCx6n2L4cpHEQsWexm19mEzjrGLBYKawKeJ3QqoKusbhd/KI/8Mz8vH7d+bgeGDhxrRCmPpnkT4uKYpxrK33sSWkm3q/BZebFyDsT7rkG9WXbIq16hG3nZ01wB11bEqBsa1GGu8DhBXEqsB4RrAtdjmyLWFmAcPfybn15uOgI6AjsCFHYFIc9aFHQV9dToCOgIXQgQ0eHshfIr6GnQEdAROKgLRKISPGDEMjfW1BG+vRqK3GknxcZRlJGDp86uiNy3+FHgbJ56zBCobvfS4JRAaywJ5gLTSOBZ8W8T/lSWFHqlJ+P70qcjomYb33/sz1hcVsUgeA1dyCo7U0v+VRXC1LxfciSwgJ7GgbWfxoTflIGf86EfIv5q+u9aqXlUmZLUu/nwi0WwUN1R3unSgC3BrFiYkaIqRawK5Rkt2DHb+9QN8/fYKxSBu4mL/COdb4fUp8Lae1yLgrUgnt7LI7iBoK8UBAWyTyLAVOWiRMGOFWzFtk5MJ2jY2olcvegIT7JbChIAO4k8l/ryNfE88Br87eTKqDpVjFwsaMqafU9m5n9KX23ec1Gerd9YR0BHQEThfIhBpUSEaOSs8JoVXjSST1Y5BzD22tgY4UzOxo8oDN3HIJP4cpJRxPVWG/eIJK4CnkEvl3i1FZLn7t/mRzN//5qp0DM7mfk2UyI9zweNtQYY7AVmpifDQKqDeF0c2bgBVTZQobiLrNsWB8VNux4hR4xR7NyXJpeQsVUORFNL5WlDyJbt3JI0lJkhTEEFSX5BsYL/KLQGyYt20KUhzEVhmjjpClq5n3yZsePtlfLHzCAb3H4BNlR6s31XJHBQHhyuOyg9xaPZQRpnXxBI+cjNdGNAjAdWNflQ3t7FRiSoRvEiZj595q87D3wlCux3MtZT1N/JoDBnAzFvMzfECYMe0wBNgbmWTVQyff8G8rTcdAR0BHYELOQJnK2dJTNMGZMPtdiM5LbUdx2z3hxVgUtKUNN1YwKqB4RrrHHnd/JG1iTy3wFLZX3KPxWZV2cgEd2WfH86ajWtGf7N97SS5qf0c6gwWRGoJHIWhrOaXQYGy1heDY/7lrx/i1f/+PecRpxqDpHlJrc2MVGs0F1syytaLJpjcwvWVnFOUMOR6pdlIHhXrWOi67QCwOkCtCeU6ZC0q56ij1HTZJ19dyF9TfW06AjoCOgIqApHmLB0uHQEdAR2Bcz0CGrw91z8hPT8dAR2BqEcgGoXw4cOGopmet9MmXgMnmbc2BVayLEzpYGoj47CPBecWeuGRPSRijR4WmFu4eI6Pd0oftVqsiz9uanIiCvIHY9iQgSjfvxer3n2HTCGutFkQPlxTq2QcPfTjC1GqUQQducSHk8emupJwz89+hryhQ8l+pc+RYtuazeAsMguTydqEJGsUJ7jQN4sSsp4Xtqta1VuFDnWMFDDaULV7Jz568bfwcY5VlK2sYZN3OYvfR+gFGBAPKRYcxAdQpC5tpgS0mz634gsoXlPCvBWQVgok4jUor8nmpe9TDI/1Egz2k1ElvrkiaJaZnk4Q200WbjO8jU30KqT09IFD2LpzV9Q/fz2gjoCOgI7AuRCBSIsK0chZ4debXziKoG0sMpLjkd+3Fw4fqsKhugb0Zj7qndkDlU0tKD1Yiwb2HMm5KZigZB4Vt0kYTrznU1CYDFZh78ajp6MVl/TOgKehDjlktCaywagpIIknFYdqQthWcQQeMlZn3/EzZPfLU8wfF/OYk4BpiOoSkoscBEqpUExFhhAB3BjV8JTA90WZwssGokZ6z8bHcx+Ct0nKPiBB5cUGvp5EiWV/3WEse+FpDMrKwB83FuPLA8wjLfFwJjmYl2PQzLzSTFC4lQoZA8gA7pfhwOHaRvrrBpibDVWK5CQ2IDGveaiOYWMed9iErRtUoWtlvIjdsqmJc6UUsyNWzk1pZuZ0UrnwWdEn58JXSs9BR0BHQEfgjEXgbOUsuaBLRwxCz549kZ7R02DcyrrHtIQRsNMCVQXItGxiZD/ZZA0UIMgp0vvyfivXJ+1grUgYKyl8NuMoOWKug9gg66JVzfw7f4i8ywap8cI9ccMB204sXMXUbVdfbgdsTRxZzcUQSIrBtp0leH7pf7KpiImFizYBckWGX5STZC6WtY21RJO1mTBuRcbfApdjmDulUde4Lq4FuSZrl4E2m6Ksfl2lKsH5lVJlqeSDT8/Yd0QPrCOgI6AjcK5EINKcda7MV89DR0BHQEfgWBHQ4K3+bugI6AhcdBGIRiG8gOCtjx6wN143FgkNh5BMtmiQReiQFADIsBXwNiYpFQ1kltY1sjgsAox83U7PW1l8i8pyHBfnA/pegm+MGklQtg3/tewVo4hNWbDS/QcQIvOnyUfJZJEqZuGb1QRWjkNIpwTxLx9+BH379aXEMOUcBbyV4oQqLkgNwJQMk0/W7PY2BLU6NsXAVSRdo7ChpLbMTclr8XlteTneffYZeOjVW8fzHqA0ZhV9apv4fkgkJFk4j2PRIMGUS3ZRzll8bwXAZXVBsXGlOCKSyiKhnMTCuPjgShyk+CBAblNTI4vjIUy/aSrS3In4y6o/wsGxGwmEF+8rx7ZdpVH+fnpQuuY9FJUB2YXjMSEvPcrjRzicpwTvrtwIX/4kTB95luYQ4VQ7dvNi35pVWFvmhfO8mvdJX6g+QEfgfyUCkRYVopGzwi9ocOHVSGhjW5EzhNwePRBsqEXfnqnofwkVEsiELT1ci5KKetQyjwmwGUtwMo5JSxXMRa4x1kk/W3q4sxg+vJ8NeVnxyM3qQTnjVjJvQ6g87MWBGjJnk3sRnG3FId7/r59xHzIy+5jS/iJIzGYnph07AVk77/lSrg6J/iP/YypVPrfiMyu5McD8R4xW5SWRbnaTSZuWaOfYQeVV67RL0duGHVu3oPSD/0LRtj34uoreuI308uVRfgK+yiKBwGuIwHCftHjk9UlBeWUNz2MU9GUesnkppewngJtM5YvWAPMVwVs7LQ5kauINTAVnKmDEEKAmY5fM3ZDNoQDtovXrztB3JoiaTauwqpjM6LwJmFiYDcLFZ33zVpSghPELuUeiMNeJ4L41WLE2hMLphfC+txK7sydiUmEmjKiezuZBybsrsdE9GjePyz2l8Wq2rMSq3QMwdWI8Nq7YBNvY6RiXvvs8zMGnE0d9rI7A6UfgbOUsmbkzOx2uRBcSyb5VoKwCJztvSuRY3rJeNpFPJUgkqhEC3CoJ4rAOV2MxpPYwHmOQxHXYU798hGu0/uZI4ZCs0dRkAainE9XSfXvwwOMPo7FZ5JoMAFdAWCXX3D5HQwraAI+N67M2y9XWWuN1RKRjvuo4M14qh/L6D27YejrTPqgf3iEAACAASURBVMGx52bOOu6kzTWZe/TNGMeGtHNtO9n8WrF+GT7anYPRN4/DOXg551p49Xwu4AhEmrMu4BDoS9MR0BG4QCKgwdsL5IPUl6EjoCMQeQSiUQgfSbasp74eN00cR9nkI0ihhLGXtJxGslSTUtNRWt0MH332REa5vrkFCYlusobI5KHsY0tLEH5vkwIpvz9tCuJYRP/Tyj+wKN4CNwFO1o2xv6oStRyLqozKZ094Ti0EUG1cg/9y4UIMzc9XbFth3YoXrrwufn5qAa8W+GYXudHibbByzfesLm6LdBvusWRJe1kAbsX27Xj33/4VFJFEJYHXw/StrWYhPEhgVnwIZVPzYPE7gX6E4g1osHs5L+V9SG9fvi6V73gBccm4VbLK3K+B0l31tdUsvMfjO9eOR4D+v2Vk/AYYmybKdZaUV2Jb6e7IP9gT7unFxpcexpthSsw50x7C/DHu4x9Z+RGefmYVPKPm4tEZuea+lfjo6WewyjMKcx+dAevVE07B2qHbMSM++pg7Vn70NJ5Z5cGouY+ifaqnP6wawbP+eSx6qxJZoydi8uhC5GWfCxBClC5OD6MjcBYiEGlRIRo5K/zyho76FmX4m9Ca0IIUNtNkU1r4ptEFZO20YdeBCuw+4sHeaj8ZuJRa5L24jTkrlvLBrCqzWYjZhIAl7GQLkckq7NvCockEVGPp/R5A3x5xaGyickK5By43wTuqR1wzZTYu7U/GLZtypOiewCYf8YcXBlSCNCwRpI1nDpG+I2H4BpkEawmMSv6wE+EVNqyXiK5IFwsIK+BtehI9eqls0UzfWTleAF4Pm6UCtRV486Xnsba0Doco/xzk+XzMncKoaiN4KwzaHhSCGJidTLnkZubokMpBDocT9fR5l9/b6OXupGRzC8FbF3O7izlLJCdrPX6O1UabhDYl21xNeWWfgpdbUXSGmLf7Vj6BF9bWtn98jk556Fhf2i1Y+sCrKA572+bIQv702Zh1gmahoNfDa3LATTbzMTfvJix9Yjkq8udg/ow8GBnUiy1Ln8CrJfz/FHcBZt87A3nHTBFHz884l6Ob3GXmWuc0PDR/jHmuk/3HyjHYiPZeFZsBcqZg/rwxyDxDOfhkZ6b31xE4nyJwtnKWujvQ89blprIDgVXVo9oOuhoRNPtWuwCrpnetieYKeCuqQOHsVONg4y8FjPKvpx9ahIKhw9o/GgFJw6Hidj/d0/jwrDE3b9uCBY89ZDCHhQWspI878OXOjF9jjReG65q+vOJNb6zz5FEaaWOYU+Va09LSlD2B5MeQNDLx/YpPw7PDaVxEN4eeWs4C88cDeLU4B9Memg+1LOM9+lmuvWoHTDPu2VGYZqf8VsPxn1wF39h78eDoErXOcx5vTWjmjKou84gsJ5948sec21R6U5xUfu0mlic+vd5DR+CCjECkOeuCvHh9UToCOgIXVAQ0eHtBfZz6YnQEdAQiiUA0CuEjh+Urz9u/vX48HJ7DcHOhXHXkCHpl96FPbQPKm1godtKzltLHQSQgMSVdLaLFwy9IqeBGApeFl4/AdePHYvlrSxHTEkAii8fsuSYo6kdFTTWXapR6JOvVR0mtOBaTQ5QfnjtvHq4Z/y1zgS5yyVRpVuCtsG/Fi9CIgCzug5Ry3rKlGB+v+Ri1NTVKWqtf/3647rrrkJ2V1R4qs5m7Q4KM4wgz1iiExOCrDz7Ap2+vRD0L4OUErIVFFZuSjEO1NYgRthJ3lMK7gLTyY2PnuGLd8nrtZOX66dkrv0tHeQuL9zHqOaUwvY2oOVLJ4nwc7vvJjwne1uN/3lnJa2lDAwvkxfsPYfvuPZF8pJHt41mP5xe9BZJuO7acCArCGrxV8VKFldJRmEOwOi+yiOu9dAR0BI4TgUiLCtHIWeHTGHHFNbzL8z7Orh9ptxmUkYQpo/Lo9VqDA1U1qKR3bVltEOW1fhZ6RcZRGoMM8DS2jfdvavi3xdI3kKzadHsMRhWIt7lH+Zf3TnUhiXnOwzzWQEniG/72HgwpGK2khQO8/7ewkcfORh5VQBcLAVaaExMInhJAZZLCLko6fsCcU1K6H37KEuf274tvfms8MrIuUezXNv6VSslkt4N+tgRtfcyRduYUjzfAVNQGF8f+bM2H+OVTL6C5jSoPzGN+P/MZlStEClPAW3d8Cy7LTqEcs5/TEvl/NiBRFaOa9gYNBGQlP4k9gUg2C4grrGPxSaxvYuOVYt62oWeyE5V1jfBJPAhAf/LJ2jPwXS/FGwtfxOe+sKEdkTQMmeBo1iTce3chAU+yV99YzMYlHwrmPIVZx7yBRwaU1mxaQSZrDiaSZdu5oF6D0k3MsDkjkXtcQYkgvIyz0f4lGxurlrIZqnIQZi64GyM79VNFNqcTBr+mFJvKQsjMy4PqO9Lg7QlDpnfQEegagbOVs2QeCQRvk5LdZN8mtssKy+tiEyNLH7GIsSi3Vs4MBz7lNcW8VdLIxmawUgUoleYevsC//n7efHznW9dG9OHLmHv27sEH73+Ag4cOqmOyemfh2uuuRf/+/U3At6uQsoj0W2CwsWh7689/xG9fW2I02yrvW8sj12iGtcBi6xrkmBbmNCURLdPmj+TyeK6zemf0Qr++fdmI5IWf68aMnhlK1WlfWZn6Ed/4ig1nCrw91ZzVFXCsxLtskF3t6S4nRPTRdLNT11ziQUVJKbwZzFcho0k3EvDWU/ADLJjat2N8NrMdt9kpoukeZ27tuTTS/KrB24hCrne6KCIQac66KIKhL1JHQEfgvI6ABm/P649PT15HQEfgVCIQjUK4JZt8/birkBqsI18EaCJT1knf1yYyUksOedDqSGIxvBHpmZeqgrFIKyawQF1NVm1mzzTc/P3pOHygDBtY9G0LUlqZC+pLemXTI7CG4GUAzSw0+1hQaKb3X4DyyYMHDsRDjzyiahNK7pj/KfllE8AVRhRv6ur9ABfsf/jDH7Bt27aOQoDZqm1jUXrSd67HFaOuMEBgVSgwNsP5z9iUbJc6F7Dy2X9GGVmwVU1k31Leq45FA/G+baZ0spT1RXJSsW9ZOHe5WFjh3MXrVgBbqbgnsADuYHHcx2J8gstJX0Pxuw2i8mA5jwNm/O1N+OrzT+kdHFDM2yAXw1+UlmF7aRTB2+BGvPSLNxFGvAUG3YzHWdw+rkhWhOBtkMXhorVFBIcpVTV2NIvX8fDs24RSXyYybaXYWFQFd8F4jB2WjvguY9aUbkKZx43s/FxkxlNyrLQIa0XbOWc0xo7OBYeKaDuKeeupQMmmjdhY5UY+2bIjszuq4h3zzcOECYVof4vHbNpYhOLatPZj5Dree2c55aZ5bTOnYOLIvqfIgIroMvROOgIXRQQiLSpEI2eFB3Rk4WjelkMEPekbyxyTSTDryoFZil17kOBtXQA47AkpP1iitGzIMQrK4kkLernD1kwf2XjE0hPXTRB3xBAyoQjA2R2JbNQhssuGo9bWAPr1Y+H1h79UTCIBPwW8bfcglDGZOxxMAC763YLy+dJoVLRhA/NHiI1LLfSeZeOSMKU4+uWFV2Hct8gY5ljJLjt93+lnS9BXvNPjmGfqGr1IdDmYT6jqQM/af/jHh7Fx2w4WuOW81K6QNKc8A2ORaAvhskvSeKyXYK+N10h5ZeacOi8bhzgOVZGRxNcTybqVwnkLc7f49Hp8lPsP0Hc+jvLQKYlsYPKArUkKEFh/RsDbfVj56AtY2xj26SWNxT0LpyKsdNzNvxUTvA1vTjKblyot5u5R93lg36ZNWL3yHTJ28zFlxiSMzvaiuNQHt9uD4iIP8m+egFxfNzklWImS4go4MjNRW8Lc4cnpnFNO9K+59A0sfLEYmVPmY/44gYMlB27G5s0l8OTkI/QRc08787a7/Mj/lygpRoWDuba2BEWUmM6ZMAGFHUkNFcyDRcW1SMsfjcKR2XAfNwefaML6fR2BizMCZytnSbTt2Wm8F3WAt2rNInLCJnhrMW/ldVEPslSA1HpGMVkN8DaceSu/Gz63xvsjBufjmYWPRfThyjgfffQRPln/SZjEsXGozOvqMVdj/ITxzEnMMcYZzEdjFdfJN5ezvf+xX+Kr7VtUvjQwZQOYbb9OvijAs/L5VfOlv4Daz1jDiRlBVmZvjB51FXqm98DOPaWoYZOtnwpQ/WizI366H69dw7VqM8o/2xLRNZ78Tqeas8IBx7lIX7kISzY7MWrOvZhBCQdjLeWG21OMIk8+bp5ACf1u1zdmLkA28vNEtt/DvFYKX3YOHBXFnfPbAGC35K3ckejrPQnwtqv6hZn/bG4byjbvQBpl+UdmCjC8CRs3ct1n5Rzmte7zVDe5N3xuatnG8awcZq0j1YfT/XqxE4vZxpxdUolgZi6Gha0BT/6z1UfoCJx/EYg0Z51/V6ZnrCOgI3CxRUCDtxfbJ66vV0dAR6B9kS2LYOWDxwW4/Bwhc7Yvu5Uj2UbQ87apTmSTr4GtvhzxLDa7XG7FlG1j8bp4fzX89AWMjScLNT4JcQQ1xZNWitKVlQcxa+YM5A/Ow9IlL6KJbFa3y4WUJDcX+XbYnA7sLD+AOnZNh1iUFqkrVtjx8wcfVHLJneW0ZAUvHroEUBUDV8rhwJqPP8ZqFhWSCKTeOGUKLiPwK7JZ69atI0NoHSWM43HbrNvQp88lRvHDvGhLcllgW9WdLsUCzrti1078v2eeQRkL+470dEooe9HI96vFszbBoUBaB1m38WRAxQuQGyu+ti1k17KgbxYuYmNZ5CaDWGTPhKlUT/ZxXS0lp5OcmDXje7jhO9fhJz+8ix3MDnLC4vD5zn1Rlk0Wss2zlBU2uuPZH49J99+HCSfS4ooAvM0pWYZFS4rhHpSPTHonFfMUo+95FINWiwwYT5WUg3wu5ot31yJr0s9xX/7mDinmCSLXtRqhUXNw74wBKFvGokWxG4PyM+FhQfogRuOeR6efoFhvXFEn8NZtSI5VZQxCflotindUwWYWHYJqvpvhHFCADBZDdhDcHXvvg5hqM46RgnkuF/ybOd8BlBGbipVYsXozyrxZGETm0ripk5F3ArXpSP4d6X10BC7mCERaVIg2eHvVNaPho8w/BYsJyAaV3HHvjESk8d4rDUcBskkb/DFooB9sK0FX5U/LezudzJmLCGbamJMI/Lb54pFm86NgoBPZvYjZEtz0t8aRDUsA1RvE3T+6n7lniOHhxywjcsjity7jhdjgQ11H5i3mLgK4Jdu3YhXZRzY+v/bb38aw4SMpaxxE0aefkYn7Pn1oW3HDlBsxbGg+QdU4xb5Nchq+t5Kq6gm6Jrudyge+oSmAtZ9twkOPP64Yvy3CjhUlSuUjSEnkOIK32am0LDAkmH2+ZvqsU+6ZP+K3SwVo6mW0IDnRqZjCPqpltHCuTf42/rSwIBxCj2QXDhO89XE8uaYz5Xnr3bIUTzCJGORbB/J/8CBmDzuRZH034K3ZvFQmOWBCWTf3+R+iYPdfUVSyAwedOSjIGYUJBTvwnEpgNnrWp2Hk1EKULu+cHwbNfAR3ZxepfMYMg4xBebCVMW/5CjDnqVkRqDSw2P8EAWoQlH7QAKUNif4ypLXnJ3J0FRBdiIpu8+NY7BYbA+pZ2pjv8mxlzMEWy9iQTF5FQDk/14aKzbuVDOdD031YbNkhdMrBeeeEp/DFfF/U137uRuBs5SyJSMIl6bwPJcFFexmDJGuAodb6pc30hFHQaLgxrPxuNqnKusZi4yo2qzSsmqxbyVJP/ZJyyfmGXPLRjrqdP5ctW7aoJllZz1x37XW4/PLL1Q5ffvkl3n//fbWGuummmzCMSk1hLrwym24+4Bhs3vo15ZPZ7MTxDLYtr6Td67bjEGv+rWxMUiCvuY+su0aNuAKF/KmqrKJ6xQ7s2LlDqSBlZvbCdROvw4dcF5YfrEDZhq/O2Jfs1HJWB3g7fpobRW8Vwzl6Lu6fbvicG2CkpKIkJKWNxOzZbqzodn3j7mJpY+TC0lF/i0mhrzvnt4k+LLPYtrkbI2fedgVv2+WUbXAkOZAz+Xbkrvlt55wzaCYeuTsbRd3mqXsxYOO7x57bGK+Rw2ppfUAD233FZWhU4+Ufc73oaZegngPniiewvDQb0+bPw5gTrXfP2LdCD6wjcHYiEGnOOjuz02fVEdAR0BGIPAIavI08VnpPHQEdgQskAtEohA8fPgzNBB9vunYcXE1H4FCN0FIdZoGX9KQtZUcQiHchwUFA0+7kAjtOsYIOHSrHVVeOwhUjR+BjLqIr9u2lNGMcUthNLut5J9m6hwnmVjXTm8geBy9ZRQn2BAzMHYif/PSn7Z+A0bNtSGmJ354Uj0VyWX587Kp+delSSjM3YNatt+CyfpTukhW+Kga04v333lcA7qhRo3DDDd9VY1pFCoN5KyMarFupirQKW4lP//vpp3CAMsYNrG6H6AFYTTnkA5R3DinA1q6AWymaiCRmXAwL/SKbzOciBy3SyVJgF/DWToAggT8HWUBoaqqn36AN377mm+jdIwXrPnhPMbEaqX+2ibKZW3eVRv1bF6zZh90s8mYM6BsZo9VamKdJQZsGj2rzsoOaRW6IhOVkVD6/CG95x+P+BZMpI0k/wAeWs1gwFzf7XmTBIQPj71+AyZlmR3o6C8c3m4VjdmTnkWW72WkWrk12lHf8/VgwmavsTUvxwPLSiD1sw8Hbwo0L8WJxNm5eMA+F/HqVvLEQSz7PVH5S2e8txAtFxvMxICP52XdRWzgb0z1LeEwuZj44GyOdlC17grJlbkNaep8pm3xKHr9R/xT1gDoC538EIi0qRCNnhUfrm98azWYeSgGTResP+um/3kbPV8oEi0ceVRWkGaeVQJyX/q9y727jvTyO9+UY+uOKtyxfZaNRIoHTGDhtQQzOisHIIVRUIBO3heBudX0APfoMw+y771WgqbBn41g8D4kKAwvTArD6OKYAqQKgxvBn5Vv/DwcqylROuuKKKwi4xqKG0rqNzX5sIiN05TvvoE9OX9wy4xYkkRHrJvs2jdLFLQSXBQ6uqffwNTJvOc+aBi881Dd+/KnfYPu2rWTLCkOpTalDIIYNUoRCh/bpAZfkTFsLpZIbOB87GhkPkYa2EfB10YPAxfwtUs0+Nl21sLGqSZi3ZDHFMJmlu12oZo5Vssm8tk/YGHWmtqCXxfYSL5x5OZT8jUSGoSt4S5nMd5/Hc6vZjHPzAkwsffoY9/lcbJTissVyJXD8ACvmGWY+qly/jHLJboyaOhXD3FZR3ACDlS98/kw8OHskbBtfwi/eLIsob1le6h2gtCkfCSuf7sMKso+LJG/OBpbS+uDo/DgfmSsEoM03cpfNUNlQQHXhRsXqzZ1J0Hskpa7ffQLPrHZj2o/zsfa3MucuOfhMfYh6XB2BCyACZytnSeicfeh5yyZXV6KLgKX4l4eBoLIWakdxDTtcQxLZpOUyD8lKRh3Svh/BW/4u40iO/SYVKX719z8P48eGyRubQxk8VzYisWno97//Pfbs2cOmohtwxeVXdPp0v/jiC/zxj39U0sm33HKLamoN38wVVvtUrEkJePvV9mJTDpmTU4B0mDqSui5D+lmNIb+rP/SPj0+gUs/VGNh/IEq2baeMdCu27dqBI9VHYOea7Edz7sYXX36Boi8/x76iTWf023jyOSsMoFUz4738Kd7LzVka4K21lgJKuZ7pfn1zM3yLJRdY9gJheWqGCexa+c1c2ymp5JMAb6uoiDRzLKmx6ktJhm9aMZ4Ly3/OyvVYtmo33KOmYuowd7vlzNxHJ6BM8mt3eep4cxu5BYsffgsVJmi8b+XTWLopE5PnDULRM93lw0eRv9bwDx41OojPi2oxaOYC3N3Zj+CMfv56cB2BcyUCkeasc2W+eh46AjoCOgLHioAGb/V3Q0dAR+Cii0A0CuHDhxfAU1uNaRO/BVtdBZws3qqObnY++1gn3n2kCTVk6biTk1V8BcQU1q0Ug6dPu1Gxbz/+8EN657FTl4zVRKeLnoGNLA6HUEPw9QhBzVgWhxu9lCxMdONnP70Xg/MGt8sYy5gWeCtLeFnfi9+tFCIOVlRg2bLXKZuVjjmzZ5PJ6lLylALJyjF79+7FsuXLkJXVGzNnziRgTNFnqW+YkssyWIti3cpJrOuKRdn27Vj26yfglWKBKwkeSiYfaKhDPR+lMCG+t7I5OJ6AtxIPed1BZi5JTGQ3Gd63cWT9OsloKqVPVBulNcVbcNyYb2DYoAF49+0/0C+RrK9AG77ae4Bs0V1R/H6Kz54HlQQIar1ccxOMzc6kDNeJiuEW83bQeEwvzDbn48FmkZcMSYGARWB2dhdncUE/QRb05nssNn/f/Rb+LxfQCiR1h3kameAtMWR2kpMBfK/JADaL5VmjZ8IYajNBi2KkS3FhzImprh3grVnMtk3BQ/eNMySOw4Dg6SGDeYussbj57kksxEthyZwfPaYm0ctQYOrdaylXWWkUQbwavI3id1EPpSNAqbx9+9CzZ0/60RHE5I/IIVqSiF29+iRep6MWER7v0WMK0UYw0k9vcZEzFuVg8asVr3PZxB9PisHyaxv/EkBUfF+lyC2ywUGCm3Ft9K0VR1xbK4Zk2ZF3KcFdqk4kUHO4vr4Rk763AP0GDFEFdZE65pDq+HjmSpFhFglmkTAWOeMQ5Yv/6/WlTCytuOOO2eiRkUFgGQRhffA0B1BXX4dXfvc7ArrAXXfNQWpyEpuC4pGRnkSZfZ9qHqrzNCmPWpfTSdDXS4ZsCLtKd2EhrQbkudTs7cw1nCTB2WaMys2GnaAuswLn0kqWMb1xCev6CU7TxhcJnEsC85fkTC+Zt0Ea/TZ7KcEsPrm8qJ6cQw0buIIEg3l5WLv2zIC3Qa8HVRWlqPTwAtyZyM3OOHHOggnedvpHRlbsqJsxZ0Y2NqsCcnf3ebO43AW8zQnPP5SILKXUpAe7sXZ5EZQMswXeWowklcciaDrystHpCTY6ZU/D/HljTP9cq9g+B4/OEHPesLw5fgcWEUw+Oj/+mMVqYTodXbCfn7mCahseDJo0HYVGUsPyokqMogR02ZvCFu6Sg/WNSUdAR+CYEThbOUutLehT7nYnw5lE8JatqhYAKu8ZGK1p9GJiuoq9yu4blVO5OJJ9qLekmKqyyZpJXmTvEJc6ZN0+9BhGUNlBrYf4lpGDO9DecNy3gY07L7/8smpSvePOO9CDMsXhWw3tb1555RV17rvm3EVVCGMtaG3GFC3B4w5w9qttW5R8snjZGtNU6GynzfLAVQ25Jpgs+drOnD7myqswPH841n68BslpKThwuAK72SSc4kzCnNtn4/PPP8faLzagrIj//3+GtlPLWWHgLdnVDq6HnWPvxYNTjTVXJxlgay3V7frGauQ5c+CtJ4vqDuI1obYBmGAyeD2dGLmUSC6llD/zdsc6ygJvT3JuFvP2IK1sps3GzDHZhtXPcdaL43csMpjK3JIK5mABje5PpNdxhr4OelgdgbMagUhz1lmdpD65joCOgI5ABBHQ4G0EQdK76AjoCFxYEYgGeDti2AjUHKnEnd+/EU1lO0FoVoGfAo/GxTsom1yJtgSR90pi8AhksjrgbfRgyg2T0TMtGR++9z+sU3PhzsJ5osOlZK1cfBRpr31kpFbT97Xa20yFSjKb6KP7H//xUrvSVkfHttGRLWPLZvVnlx8ox2uvvYbs3r3wg1mzTPBWahc8H8c/cOAAwd1lyCBoMIvvO1nslsGVl1J4lUBJJhsSY6rHmwXrJ1mEaPT5FIAbYMW6hvOvo8eveCmJl24MGVvieRhPhlaCnZKc7E53kHkrAHEjZS2lkOGg1GUri/81ddVo9JB5S9/CqwuvQCKZxsXsCE/m+3UEsbdXVGFLVMBbL/Z9tAxL39tBWcyjv8u2pEGYOHsWJvQ9xtL2hLLJBnhb2mlBz/OkFWJQ1ZITg7fcNWvKQ7hvHCFWs+idRenJ9tqAGmoqJkegU3wUeNvuE2gt9DsK6p6KjXh32Qp8XhWi1OR4zF1QaEhPhsIZxhIvFidmjUGNBm8vrBuhvpqzHoFIiwrRyFnhFzvqqlGIIUsnIOAtwUh7HEFVoqvCOm3jPbyFuSJEhYVY3uNFUUFAz3gBd8nKpQU78xKRVUr5t9HvNo6sXfFRuyStjdLFzchKdyC9ZzKbQv4FQQKhwlyVnCUgLY9S6gtxrJqLz6BkHMk5Lf5mgrevEYSNxZw5dyKJTU8+5oAGyiaLTHEjfdZf+d3LZP224K4758BN2UyHPRaZ6SyIM3cKAO3neyK/LA1DdfRml3NLaXzW7DtwpIGT5tkcvEZeJfO1D2OHD0Q8wdvGYCPaeEzlEQ/ZtQkKyJU2JPGhdzFviZ97M5/TWVcxkcXLPdQSg1Q2V3loGxCMSWBybcG6KIO3NZvewJI3Pwdvz90krQyCj3MwY2T6Mb7DJnibNQn30tPdTT/fjiYlEwzt9j6fi5JumLft4C1zoSGrX4Bxo50ofvP0wFvFnvo8rYt9QThTKpfX1xW8LcXR+fFqOFceD7wNIacgRzUkWduAgmysfdUEb8Nz8Fm/K+gJ6AicuxE4WzlLIpI9tB/taVzomZlBNmmdahT1+31sfqUKBPNAEhtqZI3jZUNPVu/eau3iIcgq6w5PYxM8tASQZiIvbV+k4SeRYyVzfSVNpS3Mdy89+29qX8m3AspKE5O8pxSOZH3HH1nTyGaBt/L8rrsIzpqNutYn1+n9LuBtOAjcnYTytLtnoYnrPwPA7QzeqiZbE3xW5zIBXslssWxMGjTgMlw7/tso27sP1Www3k/wtpwNvd+4ohDf/MZVWEGZ590H96P806+j/iU7vZxlAbTCrp2HTHrevrkjg7lhgbK26Ra87XZ9878A3h5DNrkDvO2Q6i8YNxrO4jfNJthTBW+5NgzWYMuqFVhRJOvYJOTPvA+zbStUk1R368Wcog7wFo5RmMMGXGmF0puOwMUWgUhz1sUWF329OgI6AudfBDR4e/59ZnrGs7p02AAAIABJREFUOgI6AqcZgWgUwkfmF1CWuBrf/fZY2BvryeQJsNjMggAlklsoBbmnknLC7IIWGWSHOw01NbWYdtMUFo9j8NH7/4OeKW766tlYOA8Q2mU5mewmJ8FbKaBToBGH6mpxmCzRsiNVuHLcNZh3z3xVPFCFBWHFCpO2i6eTsZCPQUU5wdtXX0WvzEzMvu12FjboA8h9RTJSANpy+ukue/119OrVC7eReSvSzqoBXZjD6k97PaBdYkzOKD/v/Md/YN2HH8DmclIeOgQPqVCHOM84smvbhDkmzKsEev2KPDKfCzAcx+sMshBiI6ArjN42eiyKRGdNbSVqq6uRQu/AyRMnoqH6MPbS91AkqD0EBrbsP4QtO3ef5qfd1ef2WMMdx//2hODtSBQ9sASb6UH0+N0jjY5ocztmwcGSTR41E1M9y1mkGEB2Lv2IKpbhATJiB818nBJXJ5bHrPzoeSxe48bkBbNRSOzZkIR0YMpDd8O2lFLOnrG4lz6C0rseNKUsxYt3Cv13ffRPlIK+h4zcp5fTX2rsXRhd+jJW+TqOCY+WupZSq2P8tD8WPYCOwEUfgUiLCtHIWeHBHlFI8NbG+7EUpUNByhAToKU3uTBbvQR0AyKVr3541+ejSB4n0L89niCusHWZ4khTJWu1zcf7Pf29B2ViYHYCdu85gOweCfjmt/8Gw66+nYVugsAcU+77Ii2s5Ckpia9UKpREM3OanCLQjP/7+9epUBFH8HaOksYMMr80UcbC4wtQ1rgRLy95mQX6NtxJ8DaJzCth8Ka6qVrBAn5zE2mzZE5JMd9L3/l6grfSUCSZ7Jnn/g1/Xr1egc9OgtTJTl4rmbfjhufBwbkdaqhFDHPv4cM19OslS5g2BVKgbwkEFXDr5O9NBAi8PHdIroe5zMf6vUg0+wIEieWOT5buurVro/Z9tjzJDZ/bY20OFMx5CLPyussT3Xjetg9TQ/+8J49xnw8DSimV7zaZPRZ4W7LsASwpyccPqF88LL4b2eSTYd6aeTXEY+6fYfgaGlsJlnXKp2FzmrhbKUYcnR8t1YijGU33Zq7Ek6sI1ounuyWcIadpz+tdcvCJBS6i9jnrgXQEzrcInK2cJXHqPehSDBw4EA6uP+K4nhC260Gud/rRGmbnrl20ZJFGGvkvluubTNSS/ZrJddD+/ftVTnG6EiFyxn4242RQ3aEfZfgb6hvQi8/79M7CHbfMUmCtynNUCrKUMALcX7x2JW8JKCv5uIHrHmHeyhZt8Pbpxf+K9z7+UOVIQzXZoN5afr2dwFvzCyTWPDFEpl1cf+UPHoqRIwrUuu4wm4xtbJDtyVht/XoLvqAFgSfow6ENW6L61Tv9nNUFoMV6PE+J/LIsQz1I2ba0qxh5sF6sarpd38xH2ptnVja5M8M2PJdQhYK5DCWyjiuhP/1D9KeP70Y2+SSZt4U2/n8QmeduJ+KDFXj3+eew+uAgzJztxPKl3a8XjbUn17Uzc1G0fC28o+/Bo9P7RvUz14PpCJwPEYg0Z50P16LnqCOgI3BxR0CDtxf356+vXkfgooxANArhI/NHwFNfjevHfQPJXAjbybzxUN7QkZBIBlAsdlfWIIZyxUlJqSwk+3HZZQMxbPBlqNi/F4fL9iGLxQJxFaw8VIUeaeloJUsojsV0tyo++1Dva0ZsYiLWbvwcc+//e4ykP227v5MpCaYYuOq5UWjf8Nln+HjNGlVwF7ZUo4CqZE4pP1wBfkVaWTq5pRYg3dv8iSPLKjUtDd/73t9SRjnLhG4NGWbZpPPbKBhQQpP7f01fv7deXIxYsmkD/L2GBfZDZBSzpk0mlx2xlIeOpXS0nYWVOAFwye6K5XU185qSk5LV3EIheiwSLGhubmDB/BD9qxLQ/9JLkdM7E7uKv4KbGp4NrI4Xlx+OCnhrLGJP/FXP/8FTXGh3s98Jwdvp8Lz0CyzfYckje1CyYilKCuZjgOk7dCzZZFUEmFxpFCkI/j4yG1j2i+XYkWP4zLo9JVixtAQF8yfBXUIJLsKw+XmZ7YXu4CZ6Cy7fYTB3R9dgxTP0BvQWYM5Ds5Bd9CwWvVNrFvhrWbBnQaNW3ruZEsgyXwLGjxAwDq3HYp6/gov7ebbleG6t1/QqDKJmzVKssM3A3ZRs1uDtib9Deg8dgZOJQKRFhWjkrPB5DS/8hmgjqyJ0HNFTUTsQ23ZPow9NZKOST6vYPbFCU6L6QqzyixVPPWYt5oQQG3BsLfFsOhKAsxVjBqYgvy8bQZqakJwQwndu/RlSswp4r48hEGzI8AsLVh6T2NDT3OxDC8cv3roN//PHd4juBpHCPKDULSXXsJlJGFQBAqYN3NdHdQeRWBbPXMGT7USMp984FVdeMRzxollMJYd4G+dLALrBG6A6BH1wZerMS+99+Fc8u/g/KdXM4mdbkF61NvTrnYoh2b0QTyuDSrJnva30qqcyRIDsqzgqRjQQDBaQVthMTp4rxPG9lF6WnBbg67VNLQR14zkfyimz/UrA20+iyLw1FBSUoO9xt4xJ9EYXWtJR2/HAW6Bi5RPHuM978ZEwby05yu7A281G3hhWsQKLXyxCVf4P8NSkKsPzthvwdrJtE0pr05A7sq8h3682Lza+9DDeLGMBesHd6GzFF8QmlU/pefg4PQ9rDbbvQcmJc514o9v8ONr0EuymKD6uGE88x+K1ObdgzRosXWHDjKmm73zXHMwGLC0veaJvnn7/Yo3A2cpZEu8sgreDBw9G7+xsVFVVKz9ZT3090lLTcYBNqU1cN8mSSNY1su4RNqyAt1u3bkX2JX0Qy2acdVzDhKgg0ZvM3Mv6D1CNszmX9sG4wqswcECu8ntP4DpGvN7VeonjyPPUtFTFxt2wYQP+8PbbZPfSe0W2MGVlo/XVkm/u/A1xcs009cYbaX+T1y7EbDBwzQVd+2DAXwjcPr34X5jPJCubJwmTTpY5hdv5yi9yvdJhq3IW112pyanomdFTqT8J07iajbI1R6rRTKWNEPN5tMHb089ZXdm1HY23AyjbP1bJAFtrLP6/yppjrW9mAW+yycjKUyVGcyoXNQRWTc9bK78dy/O20IsSWgMgO5/yyGHNUd2uBfn5dH1dgbebMWDaI5g3rAIrFr+Ioio2PT01CVXKsuA44G13c+v7kcphQa7RFk7PRumKJ/BiUSamPTgaxbQdOHq9ONWwuTHjlfmuKFw4j25gulhvYvq6L6oIRJqzLqqg6IvVEdAROC8joMHb8/Jj05PWEdAROJ0IRKMQPmLIMHjqjmDqdeOAagKQ9PmLZ3dzkDSjQMiGUhYWUrMuZYGhBtf+zSR2hvdF+d5SlHy1mV55bvq62pVcpY8alEEx9+OCOzU9DYniQ0igMygyy6w879p/ADPm/Qh5+flKetIAcK1VvLHol4JBZWUllpJtK93i4k8o0pFeeucabFrxHOwoK7Asz3Kz9KZbDNsY5HB+t956qypaWD5PVpe3hRHL2fbv2IHXfv0kC++st7PI4WOHehWvo4bd6wLeOlgoiI9nVzwL6q2MhXTHi/Sy/DgJZhtN5FLIb2EBn15+7AoXacrvTvoO+vfJxor/eh0uFu0bWKzfefhIVMBbzz4pHp/4G5OWOxJ9u2PdnBC8nYFc7xa88fRyfG7pMiflYOyM2RigpKuO7XlrFbsr32WxfrUHo+Y8iqnBN1hs+Lxd4jkpZyxmzB6NisUiadyVFVuDjUufx5vFjcYF2jIwevZ8TM+T8nMl1i9ejLd2m++pOc3BVHmvZiOWPv8mOg7Lx3T6IxdmksHEru5VZaZWJ8fLnzJLeSyVaObtib9Eeg8dgZOIQKRFhWjkrPBpjRz9TQWQtvI+LIzUBDJSW5iHvPRp9/Pm3qaafOTHAG9FOF+af8SrNt5J9QcWf+MCCcRcQ2TABjCqnxOX54kPIY8JNuP62x5AWu88lQ/Zl6QYvQLeBnnOZBeVHpiXqslg+t2S36GhrkY1H4k0s4M/rdxZrjeBnrZ+5gEBY30EVRWoy7FkDHk/k7L/8+fdjfSUZDU/B1m7IpVc7w3Cx/MKe0rQ2y83f42fL1yoVC2cBHgzeziQQsnly3qmMddQ6pkMWx+BaCmAN3gaaFPgJjjrQzMbiCQCdqK+cUo6UzDaVuWJW91EH2BRsiAYHBCpacYjmuBtsLIExRUmOHCc75Oza3G5fd/jg7dKivgY9/kqqjc8t5oJk1KLc6kQ8SI7nzrJJj9HIFXSgy0JSbZGNLon4X42HS09BnibLw1MpV1B2u48eY3Jq3PlbsHi59/CbkU9drDZiwB+ptHQZNtynPzYbVE8l7X15/HcqjI2JagkiYz8KZglPoW8lu5ysLLa1ZuOgI7AURE4WzlLJpJ0CZtALrsMSW43UlLSlBxwj/R0BVhWk2Ubx8ZPafppoYx+dlZ2GIuW9w823xziOkkA0SM11Uhkc6ybksnZvXqr/e+aMQv5Q4YaEsoEaZVdjEj786eFTT6yfyObk15esgT7aT2jNsuTth2AtZDc7r84PXr0pKf7HWosY+sAbsNXdV9tpe/tol+onGTJJnc00jIzm9LOHZLKBgQscSBszV4mlYlV3pLrFd/6EK9BkrisIUO8poMbI+hoPYnv/+nnrKPBW2AfVj7xAtbWDsK4wTuwZnsHeHvc9Y3I+7fnKXrc8/O1mc07FeH5bX4mG15XwalyzkbVgBT+PBTmuatCESl4K/n1Wa6jjETJJm42Uze6KQGtEuUxwNtcHHNuY2zYt3IxXlx70MxhScgZOwNzpjJRdZsPpyK4IoypzAYq8ZYvTjNYzFpc4iS+2HrX8z4Ckeas8/5C9QXoCOgIXPAR0ODtBf8R6wvUEdAR6BqBaBTCRTa5porA6pTvwF++l7KTccrLtbE5xEKzDfsbmjCA++T0zSXr9jIEfE3YvOEz2MkworCX8t7bv3ev6vKWYrSToKebXeKpriTFmG1ip3cMGT81BGAn3z4LObkD1EJesW3l0QJxVUXZkEp+leCtT7rFhYmkaggEe4XBJMxbqbyb3rjx4ksrC3u12I9RXeh9yHydSf9bByWUlbylkmZWSpSmDJlokfE8e/biPxY+xIJAPGzsJG/iyzWhAA6zq7uNrCcn2bUOR6KSSA5SvlLmIiMJmCw/RHTJxgoo8NbfEiB4e0QV1Qfl5sLOQrqPhXyneFbxoC1l+/FVya7z6gscJPvakiM+vYkH4TV0sthFLyOV4I2FS1Cc+wM8RHrwUUKZQW+HrFbXE8t7bCjo8Dzs2OGY8z3eeKd3YfpoHQEdATMCkRYVopGzwoM+7IqrlGSxaBYrOWQmgxBBSSoU885seOypcxppQJKJaDaq3BCfQAZuAjNIgHL4vJ/HxYRw+aUsJmZQkr+qXrFk//6X/4Re2f1U7lH+uYK6mk1HLjYuxbPBqPzQYSwheNtE5QbLU5ApQKlGOBx2grlkwzYHlGyyMHAlV8oWEB9dziU1JYXg7Q/Rq0cajxFgl0V2Hi9M3yZ6HgpTWIrcpbv34v4HF6iz2/h+j3TaCFD9IY+2Ac4YP++NzEkECKXBSSktUyniSL1XsXclhyYo30P69PJNO/cJ8DwHasgcFm9cxs9LoFgK5OvWfXL+fa+PcZ+XvBCyWbnnqITC3MRiuEg4nvCKPVjz7CK8EyLAu2ACuuMIH2+IY8+ja3484US4w6kcE8m4eh8dgYsnAmcrZ0mEE3onI41grTPRaBQKlxFu4c1flj7W2sfG9Yhi4ZrrJblfyxomSBBT2keVBhF3UHYBbEL61yeeRm4/WWdJujPWVfJowavKP9eUSq6tZXOLSpPmmizCjz8lOQV30f/W7ZaGo84MXQO8NV7dtXc3fvzz+yibrKQo1GsC3lr/H6BUMdTvRoJuM7SVmRNTyR6+THVLCUgbzzXkJQSx62nb00iFidqGelzaty/WfPwx9n7yZYSzPsd3O+b6Ru733eep4+c3Xm/JG1i4pBi5puzxqUbghOfpZuAT597wdaE1gM5tp/oZ6eMu/AhEmrMu/EjoK9QR0BE43yOgwdvz/RPU89cR0BE46QhEoxB+OYHZ6sr9uG36d8m8PUwwlPKJ9A5si0ugTHIrdlfV4dY5c8lkTaRsVxo8BCnXffAhMpISEUsZSPGgdRLMlHpCIwHaRh89+lis9jd70ZNF5TZhn7IA3UAm7c/+6TeUc6TJniqEGwUIo6Rggrgcq/wAfW5ff42sXVbf5R1L91gW9spnUMoVXMyLh5Is6rnwj6cXrQC6Ig/ZJ+dSzCJ4m8DFvpQBpEgvj+3sW2NU9feC799M6UyytegT6JOXKIN5qPoIpbhY1KenlMOZxHgY3eviHSgeuFJckAK7ePwq5i1/fGTsVrMI4mIhZsqk65HEeHz0P3/iIwFtFlSK95dj87YdJ/35XogHBEtX4IlllZg4jzLHJ1sBvxADoq9JR+ACiECkRYVo5KzwcA27fLRR8CX4aCNialdsoxjek4WLK7L54k1u3PPlPi6byDImUCpYgN4WyiYT8iXrNEBZ/DgM7pWIS3qwuaea3rBksv7bv7/eDoZKppLCurBrbWT5hsiiddKzsLKqEv/50hIWxMkw5cmkTm0Xdiy7VexkxkrjUICyy3VsYvGbc2gjyzXIsaQQn0bw9u9+NIdefikEoG1smgpxf76n8h1zHOcl55bmqFtvu0UxcWMJ7GZkpqKh5gj6p6Zi8KVpBGo9aKbVgWIVcw4+gsNVDV56uovVQAwczFsylhTyHcJIpgdu2ZEmspQDcHGuzZSZFhmLNWvWXQDfyChfQg19C59ZjYzZ92KGUoPQm46AjsD5HIGzlbMkZvZebrhTU5QUsGQltQpSIKvxnJClahhVva0m7Cp5RO7jbZS+l0ZVYaMKgCvqQMZBzHfMF39+4231sRyLOysrIvG5XULmbQOlmjvtaNFmj/pgw/m0wInB2w4u7sRbbjSuTdZiAhSLp4CaruRnk5FrrgTVXHg9wrp1cV3mpJqR/B5gY5JD7Gz4tszdScZvPHN45eFK7P/0q/P5a3gG5x5UssTLKidi3rwxJ91wdAYnpofWEdAROIUIRJqzTmFofYiOgI6AjsD/agQ0ePu/Gm59Mh0BHYFzIQLRKISPHDKc/kEVuP17N8B/qBwtgUb4gwQmbfSsZWNsWV0j7pj3U/oOpVOyyot9O3aionQ3bARu7WQm9cu+hFQnetMSsBQvoliykbwsPrewuO0lqOlmYbkp4FMsn3mPP2qwihSzyIBtRYZYrqNV2FMC3pJ5+/rrrytvJnk9VlGIZD/Zh1V4E8AVhpAUMmQx72QROqRAYeCSPn1w6y23Us6LHe2KdStMJ9Mf12RiGZ9dDH487SaC1Cx201cphvNv47m8HKeJxWwBb8XzNo4/IV6PXQoHIuMsvoGMT5D7xBIsiFVMqRYlXyaMpjFXFuLGyd9hofdJeibaESTLatPe/VGRTT4XvnN6DjoCOgI6Al0jEGlRIRo5K/zcV1A22c/CbgybZFp5H6aOggJbJYeJpKIUikWmWHJBKwvd0vBjpySli8oMAvbWK1UFNv8QxCWkib4ZseiZ2Egg046q+kYsefm/ee+XBqE2JZ0swsuGsCPBV5UX4lFXX4uXlryM+jqPYskKPirgaWpqIplQAdXY1BYTj9r6ZpUbpRgtgHOQ4K8U51NoP/DjuXcjMz2V87KzaaqZhe54xb6V3CNy0BI3+f3mW25GcooDLoLCtKBXChlDMhNxZb801XRUWkY5TRa142x21DWTjesTaUmD3ST5KoYIQBvjJECAw5nIuTfTXzGgrBL8zH2Sl9ev/1R/wXUEdAR0BC7oCJytnCVBdWanw+VOQiLBW2lHlU01p6oVi9nSGta4Gv5BhLNW1XMD4VWNPpLn3nvTAm8NwNXi3LYbznB/i3lbTwZrd1s7E9ek6wrI2sHdNcHbu+5SXrwdm8XtNdZXFnx73S1TmfKYFE2WbVfmrXG8rNOM+barJZnXr9aHqhHLBHqtOam9Y1D+6dYL+nuqL05HQEdAR0AiEGnO0tHSEdAR0BE41yOgwdtz/RPS89MR0BGIegSiUQi/fOhwHKk8gDtv/R58h8spi9wA1qhZD4iDpymECrKJbpk9B4crDqPV34QA/f3sXEwnkt3Ui556MQRw21hglu7vEF8Xj9s2doQ3hIRta3jdxRHwbCSQ+/175iEjO0sVwC0Q1yw7mHKTIHh7AK+/9jp8ZPDKZnkiSbF79FVX4ZprrkEzi9tv/eEtBfRKMd5c86v9RTb59ttuI7OKgKx0eSvZMKNjXRUkzEJH+f4yLFrw95wzZ8PCv4CzDnrZNpMh3OD10nMqgZJgqQjQX0oxrShBaWOhPo6FcWHdtikGFVlWBG/9QT/qpRucXeJO0rl6JJGh29yIVHodNvL0G0v3oXjXnqh//npAHQEdAR2BcyECkRYVopGzwq93SMEoJhiCoSwOizd5rGLFkqlKdpIwb6XJR4GlijFr+t3yNeKhbAgKwU+OTxzB29hWeRaP/pmxGJAFHK4MYv8RLx5+7Gn0pY+6g2BpC0FQYcuqcjjzhpI/5vm8zBcvvvgiGho8StZfTumkHHNaahIGDxqE66+fxDwTi+VvrMCGz780SvWiPqHGAgvgbsz74d3okZqMFHciPFStEBBVziVNTQmKeduG3Xv24Oe/fJDsWSAtOVEpYzQ2teDKAb0wKJ3XQZ/3vQerFGM4gR6INQ3NaGgOUkZaptmi2MJqPILXkjPtdicbtEIEgGlRwNzmo/y/zGjduvXnwldKz0FHQEdAR+CMReBs5Sy5IAFvE3nfd5FBqlSIwjZDW6iz6lD4++Hgrbyu1Ih4QCvXJPL8P5/5Vwzo17/TmBZwq/bnHw9z1csvs+FImLfWZpJrh9Ivd/J3J6tX3/3Tu9i6leBoF0ZuMmWT53QD3obDt3L87r17MPcf/g/XWFRKYtJROdOUf24/rQJpDVscNT8LjDaZuSrjstvIeF/YyXzefiKqZGzYdsa+I3pgHQEdAR2BcyUCkeasc2W+eh46AjoCOgLHioAGb/V3Q0dAR+Cii0A0CuEjBuaRMXsI8+66HTV7StmRXasKuU3eIPyBNtQSvJwxazbWrv4r7FxgZ1LqK5FAZ3KsHS4WxZ30hI1hwcBP0NNLUFMBs1yf+7i6buGPh4XtWIKjHr8XM+bNxSX9+yv5SilOdyzijZW4sGsPHCB4K8xbBd4andbyk0p/qDvuuIPF7WTVmb1j50688eYbaBHWlfnJS3EgJycHs2bOZPE8wZDlklHMJnBjLOnsbsOObcX4l18/Tq9DmQtZSARrxTNKPAZ9wthSfoXCvhVJZikYxMBGJq2aM+UrWYpgMaIN7pQk+hk24dChg6ooft34a5DmSsCmdR+jJ0HcKrKaPt9L2eTt55fn7UX3j0lfsI6AjsApRyDSokI0clb4JIdfMZo+rwQ6eU9vZS6Q+7KdDTWCTpJrq5QbFDmJvTai0yAFbsWcNZOGn/dzO/OYvS2oJPiHXOpCblYc9hzwoKwhgH944GHkDx3KMUXqX9QkRCrfOFhJWDJ5+JjbFi9eDA9li+W1eO7rtMcpm4E59AXskd4DnkY/du87gJdeeZWyj40qt0m+k0e32wBv01LdSHSK4oWP7xEolmtiXV+uR3LXV18X4/Enf41Elzi9txCY5XUHY3DlZdm4xBFEEsfZdeCgUrtgtxEOHDqCesomE92Gg2Cyg/lLPBEFYFaNTTFxbFYieOsNwE755yZeh7CV131SdMrfA32gjoCOgI7A+RCBs5WzJDYWeCvMW5FADt9OBry11jiKncp1iYC3//yrX2NE/jA1ZFcvW6uBtRPz1gJCmRMSqTh0++23oxctb2Q7XHkYr736GpppiXMU85a5LZnrsc5bZ/h289Yt+NmvHjTBW8O73ViQGZvMWxSLBLy1rG2s/0do34n7Sy4XBQ3FAJaGXaMDSv1UbNDM2/Ph35ueo46AjsDpRSDSnHV6Z9FH6wjoCOgInPkIaPD2zMdYn0FHQEfgHItANArhI8kMOlJdhXvmzkHppi/INPUq5mwLmUJBP8FbFpLFX6hnSg8umOnxR9pPbxajWwnWuu0OFrzjVEFY8M3a+gb67IUUm9WhisEilxxCHdm6XspHfp/g6zfGjlULbqNwbUqFqecijQUF3i4zZZPVEl8K71yw9+zZE3ey09tNtq9ILe8sLcUbb/xeySVLQT5OFQWAfv364dZbbyUYa2/3VFLvGSdr/wTXfvgBlrLgHkNWkxRLnASkRQ45lnKTXulgZ6HAFs/ro6SyNMaHQpTklOI3f7FzH2FctfDakgjQer1N9F46xCJ9OgoL8pGf2w8f//kdpDtsaIyzY21JGb7YWnKOfXv0dHQEdAR0BKITgUiLCtHIWeEzHjJytLonkxSr7tE23svF9zaWAKrkCcW8JWhLxWTmCd6zZR8Bd8104Iuhl16MHRTDFwoTMlNacUVeL1RUeVDV5MXs2T/G2G9eo1irbTxJgMeb8C+bkEQPGWhqasTvyGJqamxSwHAsm5aS6SGb0SMVP7jjB8js1ZvF7wD2lJXjpZeX0vvWw9xhpCMpSLspn3m3gLxpKZRINovbvB5/0PBxV69x5NUf/xX/vvgFuFxso+IAvkAc83ULCnKzkO2QHEjberJtW5nvbGxeOnSkljGh1y0bk+Sak1wOAtwGA1cm7qdss6dRfHj5K/O65GgfX9OyydH5N6FH0RHQETh3I3C2cpZExJGVhqSUZCWbHA7eKulk6RWVO74lE2yuk6xIWiCnBWR2lU1e8OOf4m8mXNse+HAA13p+LObtUeDtYYK3r72mGlTDN8vztjN4a+kodez5l9Uf4KnfPqdkk0Uu2QJv5RosVSUBb8XywJJZVuAs920HcQW8lUUYH419CeQySBabWIO35+6/MT0zHQEdgehFINKcFb0z6pF0BHQEdATOTAQ0eHtm4qpH1RHQETiHIxCNQvjIQXn+C8yLAAAgAElEQVSorDqEn/zdj7B53SeUXowj6OpncZjSjARs9x08hJ69MpFAlk5TYwMcZOUKYDqobz8yblmkJttn//5y1PE9Yfu0cIHdTLlkkRVukYo5F+H1jR5KQLbg6gkTMO8n/0dF1FjmmzLGyuvJ6Os+ILLJBG8DnIO8ECuSl3xfJIvHXH01vnXNt8hc8uAPb79NoHe/Yt5KF7awbmW/nL45uG3WLNaiyQgWli3HFPBWfkwIV1XNl/52MVa/9xcldSxArcuZQMYTu8vlfARypUAfYPE8gQC1FP2FrSuSyYFQUHWby7xaQmQaE9AO8dFTV4teGT0x7bvXw4kg1hC8zXQ7UU156bU7D+DzYg3ensP/lPTUdAR0BE4jApEWFaKRs8KnKeCtNAspQJVF3Xje9BMoXS9MHZFajBNJZRZ6JZ+F6M0uoKcUhuNYTBY5/ECsn4BvPGKFtcR9k+IDbE4ilEvQ00vw9sqrxmHuPfcomWEb/xJPW/HmY2og45YesXxs9DRg6dJX0ERGrcCisTGtSCTTNYH5Im/wIEpQ3qByyYo/rMSWrdtZrBf/3BaVU6Sg7WYBX8DbnulpzFsiz2wUqkOUgRbwVpiykhtfWPzvKCpaS0UIO4HXEFnA5N9SGSO/X29ckkTRZ1srwdggAdgQwewYyi/7CPSmqPm2MW8Jg9dOkDaO4K2fjVUy/2Yitwq85XseNmQFeN3r12vm7Wn8U9CH6gjoCJwHEThbOUtCk9A7lQoJVDHivT8oXuzhksGKaWrJBB8dyK6et5L3FJBret5OvGYCHph/bzu42d1H0cCGWpFNlkc1XpgsssgmT506VR22cuVKbN12NLO1e/C2Y2VnPXvqhefw3pqPjOsLA2+tOUkuNjxu5XqNVxWbOJydq9411oey7pJNwFv1yN/LP91yHnzb9BR1BHQEdAROLwKR5qzTO4s+WkdAR0BH4MxHQIO3Zz7G+gw6AjoC51gEolEIL8gbiMNVh3HfT3+Coo/+SpCU0sECYhLq7JGShrKDB5F9SR+EWNgVH1opYrexEu5KoLwjJZEDlEqWArOAnvGOBOUz2MzX4ylB3CZmeywUiyyxnz588v7L9LNtB21N8FbW6da1HKg4oDq9RYbZ6K0WfUcOI+Ophb0B/BqLfladpQCuFv7G7yKbLMxbl5O+s9aCX3wI+b7he6sqAfjlT39Kr99KuAjeCoPKSfBWCgbCHG7h/s3+AE8Sx9fpSUUAVs4bS1C32duMRLJ/Q/S5lTko20M+P3yoHH16ZyKnV09KSVPSkteRmhCHmtY4bCirxOaS0uh8eyrWY9mmdEydnAd3+IieEry7sgYjZ41BdnTOpEfREdAR0BGIKAKRFhWikbPCJzT0iqsVc0mkk1sJztpEBlmaiKiKEMvcY6OygnjehsgoVeCt5Ath8AgTiM9DNgFvqa4QBFqokE9SKxLi6BlrT1VgbDzz4auvvsz8Q0YvxxNp5Rg+cjiCn1SZ4KOH4O0rv1sSxrwlFsp9pGFIgFhRmWgla1ceJReq10ybQ/EAFObtnLvuRBqZtzL3AJujVDGeOTgkEv2q8B2Du+f+SFqKOKdY+rITePWyQYp5amB2T/R0xSLFRd9aXxA2Nhw1Mgc3E5wlpZa4bJwIRjNfGX7AIu8fYM7yUzJZZKBbmVtlTw8tA0RxY+3adRF95hHvdMzcVIH1yzYhfepk5HVKZhGPrHfUEdAR0BE4pQicrZwlk+0K3spr7QAun0cC3rZftCm/L8oR0miayLXP20t/r96WNVC43611jAXe1jfQ89ZQ72/frP3DZZK7BjhS8PbG2TOYh7huVHmTOdfQ6+84lymDbLTZGltX8FZZ1cgfBdgas7NGOGPgrc5Zp/RvSh+kI6AjcOYiEGnOOnMz0CPrCOgI6AhEJwIavI1OHPUoOgI6AudRBKJRCB82OBdVVVX4yY/nY81Hq+Ft9sJO9q0wl4SV2kj2kcPpEoxUMVeNDm8ynKRArthDlG/k4jyewKadUo0C6EotINhCsJbSxS0srAcIiDZKIZy/L3zkUQylH1O4r5EScTS7vw+Ul7NY/qoChU3tMLVcV3JZpuyxAdQaupOqwKDkJ415Kc/b22aRnWR43som7wlwq8BbnmzH1m147vHH4eCYNjJ05boMshPPw+tqY5HbG2BxmwBAvN3JAjoLD/T4jYt3EsgVGWdKJzsoTcmChIDUTY31qK+pgpvF84njx6Ig7zKsfGM5WE+Hh5Kcf92+G1/v3HPa36yg1wNf8RtY9F4m5s6fgMzwESs/wvMvVmLiQzOQ73BTBvq0T6cH0BHQEdARiCgCkRYVopGzwic09Iqr2DBEVi1v9QLeEmM12Dlk3Yonubqn8x7dYqonKFlK8dkT39dWgqM2NhqB6gtMNy3xlM9nw01Mi59jJqCJOSCON/zfLFqIESOGwiFyyxYAy/MIM1a8aRsEvH1ZwFuDeSvnVkoPAt7yeAGMJX/KJvlKnqsf/iU5STxvxRs3XcBbUbYQJhb/tAi4LOAtx9lesh2PPbmIOUfAYKA5QFsDsmRjuW+fninITKZne5vfOJ65LMDXBVxubWOOoy+9jXMSMFvlOZUT5TFWMW+9AeZoKkiIbHIrFTbWrYsieBv0wlP2Xntuyuv0bSrBG4veQ+bc+ZiYo3NWRP/Q9E46AjoCUYnA2cpZMnkBby3ZZJH9twBLSzY5HODs7mI7+cKqnGbc18VCpo05458feQIjhhm+t91t7bLJJwJvTWDXkFs2Mphsx5NNts63ufhr/OyRf1SqSLHMwdJEpfKOZWOj8pCpvmS05nZmIJvvy4WpFl11aqsBV7Xwqt/KN3wdle9D+yA6Z0U3nno0HQEdgahEINKcFZWT6UF0BHQEdATOYAQ0eHsGg6uH1hHQETg3IxCNQvgQgre1R44QvL0Hf/3gQ8U2cjriCWJSblKkG8kYcjgEwDQYrgKaWoUGAVSDZAn5KXFsLcLlUQrW0iStnnN/KSg3NZPNy/X2oLwheOTxx9Qi3Chld3RRy/Nyyia/+iqZtyKbbG6K9cpzqaI7iwCWzJa8bcTAWNDLPpf26YOZM28lmGygl3IGYQurIr4pufXUIw9j365SxWiy09fWRU/AEAFmkUVuJWArBQbpfG/jeA2NzfTFTeDrLD6wCO4gMBoiTSvOxngIi4vX2tzsQWNDDbIy0vDNq65AhtuFz9etQYL4/fK4tTv3YduestP7ElWsxBPPrUVtJKNkTcL993UBdyM5Tu+jI6AjoCNwChGItKgQjZwVPj0BbwVADQmoStRSGnEEmFX3fiWbHMffJWcwJ4mspCp0GzKT5OWiJc4HWxs9ZAlgyi3eLsaxvL/7OFabSCtTPOLyYYPw60cfJutWWL3MedLBw01YtALgioz/7373MhuUPILbMtkI4GoVm41yt2RPc1pKNlmAW8mNMovk5GQlm5xGGc14jh9SjUkGwCsAruSjRxc9hu07tgmkq3JxQNx92VTEmaNPZgqSBXQOsdGKDVLNVMhIpp9iQK5JOLeco1gYyLjyuyhnJDA/CpOp2UvlDD6KHQCxYAWERw28DW7CS79Yjh2RfJ8cBZjz0Czk6aajSKKl99ER0BE4zQicrZwl07Y8b12JVPYRxqwlFawaUmUx05mdGn6pxvonDPiU/lXxhFWJhrmF4O2IIfn450VPqPzSHYP2WJ63Hecx1mcmVmsu0szX+E534K3B8lUzU8f+7OEH8dX2YtUpJICtNN2qRys/m962xjnN7iZzAsYa0xirHdBWVyMNuGqBZm5RBm91zjrNf1X6cB0BHYEzFYFIc9aZOr8eV0dAR0BHIFoR0OBttCKpx9ER0BE4byIQjUL4kMGXob62Bn939w+x5v33hb7EhTkLvyzmsvJN8JLMpAQXwUrqSXLF7GdhWNWnuX62kaUqTFsBWm0EVQU8lYW1FMp9lD0WAFUW9CEydAXQFVar3+vHr379OPK76QpvZQGisrJKMW+bmprambfCYDIW88bCX0knK9CWwKx0cUvXudnV3a9fP9xyyy3K588qCqhCvUyYx2zfWoznfvMbMrQ4Ho+zsbBv+eXKPnb6JapdBaiWM5CJZBS3GQ5h4ZKtZaNspchi2nm9sRykvq4GQb8XbtJdrxg+GDmZPbDls0/JvKW8ZZsNG/ZVYGPx9tP7Xm1ZigdeZSEkoi0fP3hqNrrvuw/CU1qEFStWoTRnDh6dkWuOWIn1ixfjrd2N6nfbgGl4cN4YQ5rZW4IVzy9FURWDQNAgaewcLJxqHOctWYHnlxZBvYUkFMxZgFl5zohmqXfSEdARuDAiEGlRIRo5KzxiQy+/Wt2npfgdpNdrjAJsDZUFg/HK50o232jiEYUIubeLskOLFI9VY48AnIbPbALVI4T5GlAsVAE6yVxt9eLJxx7GSOasBN775RpibYYnrcgn1zd48Morr6C2po4JQ+SJlb2fyRQygFtLJcKorxsSyqIUIWmsZ8+euPPOO5DKvCuet+KHK3NRMsssxG/dth2LHn3MkOjn8X42VAmTOJbvuwna9k5LRAIZuS1Uu0hgo1WQyUpAZnXdzMsC9voJ5AbF45d5WF5PoOJEwBfg6wGlmCGAdAuvN8jcHTXZZKpBPP3MKlRF9BXPwKT7F2BCJzkJ48DOOcaGjPFzsWBy3xPkny75LGsK7r1vHPDR03hmVTczYr57yMp3Ec1X76QjoCNwPkfgbOUsiZkzO10xbx0ul2oyksYaASaVCpDV1GqtW7oEWfKPALhq7aPyiZFLjF862LfPPvokCoYNN1/uDI7K+mrpK0txhI27nbYOzPi4H23PHj0x+447kETwuWOzzhEDxbr91c8Nlq2oXISBt+EDh3vbdvL97ebs4ftab8u1V2w42pP3lL+XUcpZ6vzBSmx6502s3AhMfHA+xpjWAJXrF2PxW7uhVlq2AZj24Dy+twVLH3gVR6/wHBh9z6OYLukuWINNK5Zi5eaDaMxmvppvrs9O+WL1gToCOgLnUwQizVnn0zXpueoI6AhcnBHQ4O3F+bnrq9YRuKgjEI1CeN6gy9BYX4cfs3i8fvUHSGIhN5XyjQ1NZMqy8FtRVa2YpwLeClApQK2cV4Bb5RFLMFcK4fK7nawfgx0bB5/455HNKq/LJj5+wtKNI3t1yLB8/OoxYd+aIKxJv7Wup+jTT/HB+x+o/ZVXkipkEzwV/0JuUpRvZ0+J7Ja8ycf0tDRMnz4dWdlZRuVc1cwNCUvrXI89vBC7d+5Ux4h/YTyL2CLtLPv4Kf/sovdtLAvwMm+5jljO18tieAtB3HhnkpKYtNMHUWocwtyVYntV5SH+3orUJAfm3/Mjsm8L8cnqD7F6xQrUUJby0z3l2Lxz9+l9VxV4WwIHz2FE9BhbyIdGX94xwFvKVP7jEnzOEWzy2Yya2w7eetY/j0VveTBqznxMDq7A0wSK0yb9HPdNSEfpGwvxYnEmJs2bi/yS51n8PkiQ9imCtBxv4RIUZ07B/LkjUbZ0Ed7cQQbVU2RQnd7V6qN1BHQEzqMIRFpUiEbOCg9LPj1vhS0qt3tRT5C8ILd7Gxm0AprKvV2AXJtCaelby4YiATS9kreIvCrvW8kvBEzlMT6BeY4DNHmbeEeXBMKmJMooj8gfiN889ii93oWxypxCEFeYraJMIWDr9u3b8cd3/sh86FWAsDT3GMxZo6iueo3kUfKX1XzERwetCW688Sbk5Q1SuURAV5FKtvYTP/lHF/0aO0vIX+X85R1pJgoFaV3Aa0xLspN1Gwu3Q7ICr535yk8fXHlP4iGeugIwMwpKWtrPnGp44DJvCmDL+NgYE5lnkKC1NFCtXlsUnW+eWQivTUqiMPXxNuasxrTuwVuTCVU26Gbce3cBPCuewQtFQYy9ZyGm9j12/sle8ywWveNjPrsX0x2r8MwLRXCY+azTTDxr8Oyid8CTM9d1gxxHJxJ6FB0BHYFzLAJnK2dJGCzw1qnAW+JyvA8bawo2EgkYa6oFhVu/WOGzpP87gZlKUUISjPjeyk8LCoYO573tyWNGvaSkBG+//bZqwDUpsxF9Qk566k6deiNzVp7JsbUO7wBvf/bwz7F52xYDYBYQmmsp2QwQ12DTdgfGhk+g6z7/m+DtaeUsXkQN11PPvEW1JablUCgH0x4ywVvPejy/6C14Rs3B/MlBrHiagG3aJPycSknpXaJfwnXXkuI8U5GiEh89+wxW1WZh9PQZmJiXoZqF9aYjoCNw8UQg0px18UREX6mOgI7A+RoBDd6er5+cnreOgI7AKUcgGoXwQSwaexvq8JM5d+ILSv0mswgsUl7C7mkkk6mWzFvWiVnsJpNWSRe3KiA2hkVmq4ggIKsAt+JBJIUD2YIBylGawK0F+Co8lSCoHHfbHbNxw9SphjKXKZGlig8m4Got3JUgsqGfpRb+HdKX4mloSmqZrFzFiFL7GkUESy5MSW1x3z//6U94ZcnLah+RjUwgC0vJacrxwmpiwSM50clivSF7KYCuktbkWE0EcGNYGA9K4Z5Atp3HSnHcyWJ/VeVBziuE3mTc/s2EcRjSPwe/f2UJslJTUdkcxJptu/D17r2n/DmrAxV4i+Mwas3hj7dfsBTrWZcfNtqLFb/4/+x9CWBdVbn1lzvfmzlpOqRzS1ugLS1QoECZRWUUClgGFRR8+pT3BBXEoSggooDCew/8RUBFcQBBBBll6EiBMrV0nueBDmnm3Nwp/1r7nJOc3N60t+0tSZrv1Jjknn322Xudk/NxvrXX+v4oq1rJ27i898gP5cn1x8q1t08B8bpNXrzrXpleyNXdlTLt9gdlduEFMhXKpUKZhxXif7GOnbhIbn/wPam88ia5bnyhxN97RH745Pq2leIHNmM9WhFQBLoJAtkmFXIRs9yQHHn0RKOgZT09OjwwPlF5y5rsJDuTqOVKIpekqB1s8Py2CM5mBjbEOePsYKyQScpai5BI3loKWZC3qZiAApX//uo1cvFFFxnVEwwYQNoiFsZAp9ohxyinWN8P+4xtMnqkQrZV82RinaWedXBoTVBzcRKOIYFrFifxWHz/Jwjhxx//CxYaYfyYD1VajKEknoMYa1lh0JC35G553jDq09fW1kthQT7GhpIG+IpinnHMk+JiksGs027iJOeB+BdAuQD+ysVLjJOvzJiTm7vOkLfvyYQOFLWtJ9lTOxPPVsnoL02Vq8cgWb3qCbn1ofel98VT5frKaR3En6ky6FXEs+2T5IbvXyiVsk6eYwzrfbHcBnWt2xdi83N3yf3vlcrnb/q6TLCVUbmZvPaiCCgCXRmBzopZxITkbSFs8kMgQlsYS2wrfiwlMvHEvArZJCfbu4lLJ3a4sTX2yKydS7cJkrd4rnOV0De//FW55IKLDugy2K9lu/XhfN6234pb/3j+Wfn1Hx7G+xLqvpO0td0tTM1b+53NPSf3PDsaaEdE78FR3h5gzMIkquZNk/WVk6Ry0f1Y7BpuJW+dd6Rjr71dpmCF67YX75J7pxe2kbsOAPaipe2TvinfvxCy29Y4+H3EQXU2OqAbWg9WBLopAtnGrG46PR22IqAI9CAElLztQRdbp6oIKAIWArlIhI84fJTE6qrl21+9Vj6cM0tQ9dUkFBIeKE6R7K1vTkhNXQPq6DUZspMv37SUpKUyNyaDSXrmIbkcClj6GpK5yRQIXiQfqHBiHT4SvkwmB4NIViBpTLvGW2+7TcaNG2etGLftuvj6b6mUTJVAW0llEb4kb5k4N7lyrjS3UDAHt9VashIdjvWxg9OihQvlx1NvRRKfNslIdiNhzVXuhqA1hLG18j2IJL8XyQ8PEh/FhYVWX5hbPZL99bB8Zl1AL+rkMkkeh7U0lVzNsEyu3rVD+vbpJcePHytDK3vL3GlvSC8ojrbUNcmspSBvV609sNt2T6RsE5LTz62WCZPPkMpl2ZC8lkVXG3mLVd33YFW3oFbuTVat3IWP3Sx/XHWsfO320TKbdl6jvyR3X00jZrttGMTu6cvlDiTWj/0aEhF0UbatnUdeeSfIXF0VfmAXXI9WBLoPAtkmFXIRs9yoHDH+eMs2GV9JSkv5fKalvU3esv6sD890PwldkJ1WzXbWesWiJDzMWQ/WPOMNsQolLtqEwiGjRqJCNoHMeh4W5gTzElJZ6JGf3n67DBqGmImdccSJOI5npGLsMF/oyxYb2YubmLm2whTjmhFHme82pWt/xjlRsUvbfkMO4/P5CxbK93/0ExNXqaSl7jbPY7leJMDEkuwtLwpLYQDnB8HMhD3r5yZA7Bp3CMS3Ziw6qm2IwjGCRLZFKJO89SF+sw5uCguQAlARe9E/45kPxPbzr0/PzY23R/K2St574lXxnTtFxjdlSfJyVPMQ3/5ix5wmi9jdPf7cIMNfvV9eYowy1pJ2zEo4ZK4zPYvUfa/35+Wmr0+wSgTopggoAj0Cgc6KWQSXNW+LSktgcx8y5K1lm8zlr9Yz2l3zNhNZyyYO6dm2AMiu6U7nBmOlbNkpu+2T93ZhOyJqMx2Xqe28RR+h1u0thrQ1i6IY/mibbNe7dV709kZGO+dLJ20zKZE3vZNtOZm9zR77cxyzthmb/jby1vqdRg92iQCblG2NYfYQLZJ3Oxwmvg+HCa5ZgvvR/N4y6YLRktgiMmziBBlfqREriyuqTRSBQwaBbGPWITNhnYgioAgcsggoeXvIXlqdmCKgCHSEQC4S4cNGHCa+eFSuv+YLsuCtN40lbx4ISX9+kZT1GyhrNm6SHVW7pLERSiQkAmix2Azy1ovvzFLTMpmb3x+UIEha2iWbF24kmWk7zCR4Y2OTSRQHgyFLHYX2tFsuBDn605/dJYMHDbYSEU5K2/aYtF7crc/58s+sNy3F+CntHR2NbVvq3CZybSLYInBF1q5ZI7d87xYzfia4OQ7aaPJ3rnQ3NQBB5rJ/GiKHQVJ7kNQujIQxv2ZjRUmlcQwJ85q6OvFF8qHAhTKXFpdIeHOOsVij9OvbRy4+/zPSp6RQ/v3PZ6Qiv1A+bmiS2VDefrh85YHdyB2RtyRuf/OQrBp/g2X7mJVCN528FVn255vl0fkj5co7r5Px/jqZdd8d8q9dJG/PlvX3/VxeijqJb8uq8n2omDoibwdRFeUUeDqwWevRioAi0A0QyDapkIuY5YZj9DEnmGczVaoxFian+4Kxw2fyGGEItWnNzyYmsP46rYFZrzaBhUcMJKyNi8U6Zi9iAUhMWhkzrlFZm6SStiUuEUnIEf0iMmZwqZz/xRuluM9AxAOrpm5bEttaNGTIW9OfZfHvLC5qR9za3K01KmszdstUCGMOq1avkZt+OFUaGrn4KQjlLRcRMc5ibiB4jaIX4y4vypeIF3OPwuYZMbG8vExiLG2AfRHUv6VCtxELsKJx1lW0ag9ywZIhkNEmiVhuiG0ofrkQi3H2xekzc3PHdZgIB3H7yAPyYniy3HTVGAlnq9AlCUvrSMSib0JROzg98W0vHhp08X/K6Nn/b3fyto7xbIo4Vd5lGVS8jy6S4Y6qNzez1l4UAUWgGyDQWTGL0DjkbYDkLU0Q7CiA16a9krdu22HGLm7mXcksEHLXv6UKNyn5oYixTx4+dNher0o6IevEJvuVqt3xrhBm4t2qtavlhqnfg2tFo1XixpC2RnZrvb/ZDkpOrV4T+5x6AhlGZi3CbXNXSm/iELufDHm7fzErnbzFi5bc/Oh8cRa41hl7/11tC5DMJO33r0TaYlpw1L6KkTIqvFkWra+XYXjP+rq+Z+31ntYGisChgkC2MetQma/OQxFQBA5dBJS8PXSvrc5MEVAEOkAgF4nwEaNGSB4sIr/z9a/KwnfeFOSBQd6GZOP2Krnma9+Up1ATqRo1cWOwVGTC2yiLoPzxofYfE+ZxfEalLdeMh5GIiENdm8SXP0JLYihsQdIGUEe3ob5eokgqs+YtLS2pyOXqbBK3P/jhj6QPiE/+Xo92FjFLpZTfJOLjsG/mZ87LviFv7aSFk7gwzpnGn8u0MsQxNypub/vJT0wfhpyFIol1AEneUp1F9W0Mytl81J4KgdSNUymMMRZCfZzH1fD2eQsKiyQCJe3H27bL9rpa8YDApYKJSq04EuDbtm+VcqykHzV8kESQgYkBsxIQ2jug2H193iJZuHrdgd3HLlJ2FH6+49VBcv11w+TtR1zELc+wn+StY0cpwybJhPA8mb2oHhkmK9nd29TDXS+l486RUdtelbe3AMtBSt4e2AXVoxWBQweBbJMKuYhZbtTGTDjBxCO6IzSC6DRELGKUcVUAKUk7fKpMHaUpa7s6JCpryzJmkahNon4taF+TYOYCJSa941zsgz68ULUWeRIycXihHFkZkrqoV46/6D+lcsioVvLWcYow8dFYGzvkbZvK1hC6tgLXcZpwCXANeUtidcnSJfKzX9wr27BoyuPxwZrfIm+DQS9iKeMXLI5BVMeb41KBhUJhENSxaCN6z0PJgxBibqNxuwhARUtCOgbitiGKGGosOa0FUXEcb+yZEb9DIIOpvmWNeg+S7s9POwjkrbwo9/xml5xz4zkSfcJF3PJiZknebpt2H1RLVh3bKaNgHXlA5G1c5qFUwF/Wo0b7VNRoV6OIQ+dhpDNRBLJAoLNiFofWSt7i2d7ChaSMF3gecxERg4ex4re3TGpTZ59xIrJJUfMZyVsnyCDW0EKZi3QK8L5y+y0/knGjx2aBTPsme1LjOgTuR4sWyNSf3w53ogbzHmepba2VTFwca7lNWJ+5x7s3y2SnrRuD9Fq4B428zUnMaq+8BcWNxa8PyfsyTCZNCMu82YukHhXh2ylvNz8nd90/GzXanTrsVVi0hAW0u4bZ9v6b5bm77pfZvjZyd58vqh6gCCgC3Q6BbGNWt5uYDlgRUAR6HAJK3va4S64TVgQUgVwkwkeMGC6+WJP84Fv/JfPmzJaGunpp8YXkxDM/JX0HDZXfP/YHQ262QDkbglVwFIluKnTyi1DjFDP6+4cAACAASURBVN9ramuNjWMIq7uZ/KXFow+J9HgiaqyWm6DE5Zt7IYjP+sZGJJwTJl9NcrWuod4kmL/x9f+UsePHSUmvcmPJzFXaJG2HDIEiF/9WrVrVmnCvrOxnyN+Pt31sFK9MeHiZvGdi2lgpWyvPR44cKcuQBP/pHbfJvPnz0acXBG2+pfxFQoM1EJkoyS+ISIxjZMIfiXLOoQC2mUWoGcjENgncokiBSapzzFQMb9xZZchb4lAAHOrqa2VXTZWUoYbVpRedL1+4dLJ8/7/+S8pBAG9DreC3VqyVDxYvO7Abth0p2yTrnvuNPDR7u1ScYytund73l7zF8VXLpsn09zZLUxjk+sL3ZXmZYzvZJJvfe1WmLasTKUQdZCQctrHm7ejZGWwrV2FVuVUDVzdFQBHoGQhkm1TIRcxyIzr62ONA0IKcxUKZJtrak4AkcWsS2lYtcz9iDOvecl+SC4MMsQsLZVQz5wIexqgUCE4uQGL6nOpUkwfHv3genBqwGKdPRGTSYQVy9JAC2bYrJtOXV8kJZ10m55x7gZVsN4uJnOS0IzLKMwuc7DoAbSoitrS8+q3z2GorjvgF1GX/05//bAjpGrg25JG8BRELYSyIZp8Ew1jQhHE1YMzNTXHUvI1IQQBKXM4NQygrRVxG7A2DgGbt3hgI3vrGGBZOkZhFnXbEcdo9G9vlPMRNnDwSYv134AOXCX/AJ0//e1pubto0UrYKVpAPPLlaZNyVluLWOUs25O06JLQfnC1gbuUGFAs0x2Ykbxl/vgzb5AzKW7dtsl1TcH1r3ffcTFl7UQQUge6BQGfFLKLjkLd+kLdcyGMIXOMAQcLTtk42scGtb23DtUPbYdPctk82tsnGYsGsJOKCpG9+5T/2WAN3T0Rt+lW1rP/zTI3bB3/3W4ZPQ9ry3Y31bs1mhLfWoiizwNalpu2opm+mu8chbN2qY6fdQSNvYWR0QDELA9xNectBVy2TadPfk81NYfE1LZT3l5e1q3lr6rDPdtfBjcOpAjXc17c5R7SVtXE5SXSPPzsdpSKgCOwnAtnGrP3sXg9TBBQBReATQ0DJ208Maj2RIqAIdBUEcpEIHzVyuHhjUfnv674M5e07NI4UTyhfzjzvQvl4V508969npSA/IKVIEn/lK1+VwpJS2bRlCxQ++RIGwfnsc8/JwkWLpLamXk6ZdIqcf+55sGKE8pZWlsm4PPjgr2XQoIFy0UUXGeJ09eq10rdfP6mu3iW/+tV9cv7558POayiUuE1SWFoKc8oWOWnSyThnPo5PoV21FBcXG3VvM1SspVC3cqP9MZPxVVAn9e7d26hpiQftnWfOmCG9ykpl85ZN8sor/5ay8nI5evzRsnLlSnnmmWeNKovK2wSI6HxYIzPRz5pTtEUO0TIamXI/V4zzPCCTA0j0F+cXGAVUCF+rtmyVOowtQvtkzDEWb4ayqV6OO+YYufzSi6U0HJTf3nef9C0ukW1Isv/7g49k2doNB3bb7EbKgsBdVSeDh7NCrWs7APK2tZem9+SRHz8p2yfdIN+/sLJ9/yaJ/p5UkKAtnSa3I6Feade4teo0rZeJ37xdJg8+sOnq0YqAItB9EMg2qZCLmOVGZfSxEy11D57pUcQH9u8BY2vUPqZGLAlVLtThd9YCTBprYsa5OIhMk9Tmoh88++lLbEz5+Z1JZrMzBYeFlAzqFZTjBoRR99YrizdXywewLdxWm5QjoGS6fMrn5ajRozEs296fyltLQ9WafHfEUQ5Ra+9s/cb6tn/525OyeOlSKSgIG/VwbUMj5kFiFTb+mAeq4WIBVQB1Ej1WOYKGuAztVyEVBUFTlz6K+FqKYxHNQFIDFsQtSrhqEJtTsEwOInYlUL83zlr2jXDBAHnL2BcBKQzqFsl91LzF3J95Y1ZubrwMpOy2VeukcPjgNuKWZ9obeYsE92N3oUZ75cVy/ddPNDXZzYZYlDn+TJVBryLZvd2x+rdq286m1T+O57Iiy64y2lpTMDcT1l4UAUWguyDQWTGL+IQry/AuVWxq3hovCNdino6Utx3h6iZ4nUVBhvO1VbhcrOqocUnmjhs9Rq6+/CoZP+Yos0CJm1V6Zt+2eVDb/uGvj8v8xQtblbYkbbn4ySqDY5UQsOySrf7TVbPOZ2YUdpDsSI3LmNhKWrN8jt3+YJK3HNZ+xSwbyozkbSvMTSBlf+yKU9xhlaVZVNm+DrtV1ma0fOnuq2UMWs177Gb5y6q0MgD7dvm0tSKgCHQzBLKNWd1sWjpcRUAR6IEIKHnbAy+6TlkR6OkI5CIRPvKwIZIHZe13vv41eX/WLFNL78hxx8jgw0fLqzNnytKliyUfVo2XTb5ITj39TCS+od4h8HgrZ9L7qWf+IbNwXDMskT979jlyyeTJUNc2G6UTX9dv/fGP5abvfteoVk3NW9g10rpyV3UViNR/ysUgdesbGoxKiMn0e+69R2763vfkyKOOgpVyXyvpgJf0KJLV1DZFoGa1XvhZvxa2zEjYR2B5XIdatFs2bcHXBvnlvffKd759o1EZPfHkE3L11dcgSRKRe++5B7UEV5vkfgQEK+tLmdwCNVj4uR7J8tLSYqiRxFIRg8il4ikBG+hCqHELUEOQ9mNU3tbBhpm1cP3Apqa+xtS+7dOrDMnzfJhgpaQkGJASHLOlrkn+/f48WZoT8jYun586RUbt6cZHHb87nvS3vuRnbrp7zVurHer3Vq2XVx97VGbvGiQXX/91ObE1U459m+fLk488KYv8E+Vr350sw/12/dvSC2TqjRNkGRMRakPZ0x9LOv8eiEC2SYVcxCw3vEcccyKjgVH3WPb9VqKYiV1/AApbKElTeLinqDRlGT4QsVTbJkF0NqMebBJ1axmbWtjGxBVGA6S0TfyCzT5tKREoSiItMrYiKP2L82Xxxh2yqioh1U1Q5mIREdW1R48ZLVddMUXGjh1jJcKdorf2iKyPrIS2kzBnaFuwYJH88fG/yvyFi4zdJFVLYShhmZemNTLLDPigHGacgoMzFMZ5WEBEMVUKC5ViMqRPueTnxSWK8ZO8LckPY07NEkCsama5AZC29fWNIIBDiIFBzA2qW0y0qqbBxHo/TpQPNa/Xw3iKyI72/5qWS/L2bRn1teuF5dg73EDePvDQMpn43ZsytKuTtx64Q57ZNiwtHrG3juNP5dt2LcFrb5cpIUu122ZDadcUbK3j3gP/YHXKikAPR6CzYhZhd5O3botk827Drw5skztS4u5mrWyIWytOWMQtO6WFsm2rbEjcsXL1FVfJuDFjsyJvHQ3w/IUfyWNP/FnmL1po3s1YJ95sJFcZNxm8HOcLo7ptf6OlK245Pr5LOuRtR7elQ9Y63ZlIj/Pknrw90JjVNoOOyNt4U5Wsf/UxeXT2LlSguR61a+0AaddhH5TuXmQ+f19KL5gqN45fJo/c8aSsH3etTL1qlKjjfw9/kOn0ewwC2casHgOITlQRUAS6LQJK3nbbS6cDVwQUgf1FIBeJ8BEjhkkKdsbfuu4rsuSDD2Q4rJKHHT5S5i1ZIlt2bjeWxX1795ILzztfTjz5NHn/w/ny8O9/J/f/z/8Yu+Qn/v6kvPnmm9IAApb1lWhpfN2118lxx02Q6TNmyj//+U/51S9/aRLFD/761zJk8BD59NmfghqoGmrdGihky2Xz1q3yy1/+ytTgYyLgv2/8lknEP/nU3+WqL3xBxo4bZ2rr7tq1S46fONEoeN+a86ZU7dwpo6F4qtqxU2ZOny5BEMBDhw2Vvz3xN5C33zb1drdu3SwjRoySKhx70/dusRPkqNlrGZQZ5RFrDRYWFmAONZbFF/Z4WRMXiXN+T0KhG0Jt22DAL+VQAcdA/q7fug2Jby9q+wZl845tBosKWEOHQRBMOOYo2fnxFgkjA7OjMS4vG+Xt2v29zNZxcSSq73pU3kcp2r1tBbCW/D6sJTt+qc9M3horrkU+KR00WiZdMFlOGewYW26Taffci5pLIek3bIKcMflCGV9mjaJp4Z/lnj/OR90mbL4KGT35arl6wp4y9Xsbve5XBBSB7oZAtkmFXMQsNzajxp/Qqm419W6N1Ie2yB4QmLAF9qF2LerZcnWOH9bAfpCfPihS+ZxvxLM5GoXaFM/uFEhco1bF8XRhSFgCXAlAqcv4gMe/VPji0r8AVsTQwK6rjsuO+oTEQN7yvDTup243Ahv+iSccL2PGjJF+fXobBwna/zOmrFu3XhrgDLH1423yEWqxv/XWO4ZYpeOysXOGewRLAORHQmjfYhYmkbwNBIIWFwzbSx/I5/JSWP1jX119VEYM6C2F3qTUg+itbWxCDdwiScAJwotY2BSNoY+4qZsb8KEPdBKFk0QUpG4D5g2vTgnxfCCLpQXlCjD3KPp5eXqOyFvZJrPuu1/+xRrpe9l8/S6QG248pU1V67Q3qtyXZHv68ay5fv2J4usw/iBm4dwv2ecuGDRJplx7obBUruxWU3Bvo9P9ioAicKgh0FkxiziSvC2Ci5Bjm+wmNE39WxfY6cSsW73q/Lwbqdtqn2wRuGYjoeuQt66fC7D4ddLEk4wStw9cjFjiZviQYeaQVWtXI0YhZqFMzYcL5susd96SxqbGtJq2NkHLdynEEEtxay2gcs8j/f5xj9mtvM10n7nbGltml5305rmLc3hr5iBmuUaTkbw17kiLxFc6SEZPukAmn+I4UeypDnuTLHvifnn0/V2md1/FsfL5a6e0voflEADtShFQBLooAtnGrC46fB2WIqAIKAKtCCh5qzeDIqAI9DgEcpEIH3nYMMmDavTrX/6SlKO26+jDR8msmbNkw+bNRmG7YtVK2BYXyucuvEiOnThJFi9ZKo/98TEkVO+FCsgnj/3pT1APfSQ7QKAGYO/4/VtukX6wRX788cdB9H5gEuv33v1Lk5j+M2r59e/fX84443Sp2VUlL774okyG8rahvkkeeuRhY+u4FLaR30Mfzai/9/DDv5XJl16CurT5OMcC+RD9XXLZFCTj4/K7Rx+VahCyt6BtUWGRPPHXv0E5Ww9bybBs2rRJHsGxDfh98+ZNIG9HYCW7V75x/fVGXRsJ58MOGcpZJtypZoLiqQiKpeamBrMCnTbNrBWYn486vjhXFMQ08v6o5wvLSqq2MO8mZPrrqqqlrLKvrNm8wdg4jxk2TE46foLMmT0LSXu/lPrDUh1LyQvvfiAr1q07hO9PqHLrEuIrDOsq8EP4KuvUFIGOEMg2qZCLmOUeA8lbbqbeuW2lSPUsiUrwnkiO8xkPm2Rkh32QruZ5SMZSHeRDjIFzA0hMErngaA15y4QzaFR4EDCBjsVIqZhVrw+/lwZExg4sl5KCkHy4aptsrIoiRqI9nv0+tOFCoFQLjP9tEjgF5weTxDYWxrDqR+xIUOFLBRQ+tKwteTzcHUDMoiitIZ05dsbSOGJUADHRKI6QdE+ijQfWz1gvZAhj8KwysFcRlLcxaUBbBGQphNKYbhEeuEaQvKVldAIKY34nad2A8gSNWIxEupnnDqDvMGrmeoCLF3GNat6XZ+SKvP2k/l72EH/iTVKX8ME5Q/VJn9TV0PMoAt0Bgc6KWcSG5G0xSrv48U6xL8pbJ9Y5KlQ3eevEVmsBkwmK5hsXxToWyunfHTKXlsTOzzzKUbXSJcI6lxVTWU7AUdKa89gkbava1hC4tkVy2k3grtPrzMM02QeS12pumTw7Ctzckrdd/M7VeNbFL5AOTxE4eAhkG7MO3gi0Z0VAEVAEcoOAkre5wVF7UQQUgW6EQC4S4cMHD0LiOi7fvuF6GTF4sCxbuECWfrTYKHX4Ur181WqpHDJAxk84Rs6/cLKpK8jNDxUqbY7/9KfHZfbs2VCoeuS8c89FDdsLDBkaRYI4AJvGW398q0y57AoZOWIkctM+Y6nMurE7dmyXe3/xC6htbjBkqkle4238tttuk2+CZKUCiQnvBqiCaWs5G0rbxQsXyxe++AUoYINQTDVBbTtT+vbtI8eg1iy8K2VXbQ1WjRfK73/3O7nzZ3caldPv/vA71CS8QvpWVsqtt/5E1q5bi3wDkuhUNWHMMMzEFxPYASTZrTFEkcAOoxZVGWrwQqjFzDpUxUjT4xzMS1CV5QVJTGK3EYn7XdFGaYZV5YiBg6RvRbmcfebp8uLz/5QgFF/bG5pl1rIVIG/XdqM7S4eqCCgCikD2CGSbVMhFzHKP6ogJJ9lqW5gTwK3BSuuCjEXi2h+EshSkHWv+kfwM+vm0h5WwIWk9qFUOu3x4CLMubgse6kxMx+kpTEIWi41SeO57ko2GuA1iYVNhKE/K/FE5auQg+XDpNln9cZ1pR1LVT9Use4f1MIlZ1mA3rCyIWj/il6VCgosDTp5AzPD46O7g425jbczPOC7GOo7Hy+MZZxEHqYjlOVL4Yu7cR+IX+2AELUWBFqnI90oNFiUVFJdKPlS4kRBYZvTTACWu14u4BjyaUOOW1pRxYJGkxTROlsL8uSgpH4RvSwuwM3WCRf71+szsL7y2VAQUAUWgGyLQWTGLUEX6lxvlrQ/vHcZS3xCk9iIkfrc/c+KlW23LhTuGwHQd44bfTZKaRU3GOrnVybit/q1tp2yUucbageGKDdvG4/TLGGSijjkvQ6R9fuNcZA4wscP60VLipiuGnXE78zQqXbddsktNa85r2GKnyID1u9Onzz4257bJ3fA+1iErAopAz0Ag25jVM9DQWSoCikB3RkDJ2+589XTsioAisF8I5CIRPmroUCiQGuWB//mlbN/6sTz/9FMybMAQ6d+7P5K5PtgxNku4pFAqBlbKWNRIYj3AOJLatM6iinblypXGMjkI1Q//w5K1aROwOKYKiGTt2++8LaXF5TIG9sY1dbUmkUB7Y9o+Lpj3oZSUlMgA9MO2VVVV8t6778qoww+XIbA/3rlzF6wh66QANl6btmyRTRs2Yd8IKSvvhWR0o6wBsVxfWydHH320lMN+mQvBt2/bIR98+L6c+alPGUyp/h0wYKAMALG6ds1aWbx4sanPS+UtlbTIiBvylqvFC2FxGYXVsgf/WLM3BPVTAElw1gVkGx/asE5uEMSuH8om1uldB8vkmmSzVDfUyZB+lbCXPgc2Y7Uyf+47UoAEfBWUXdNRz3D1xo37dY31IEVAEVAEujoC2SYVchGz3Fgcfixr3oLkxPOYccfkgg15i4Q0HtY+sJN8doP9JHVqrJMDeH6zHmwMi2/8eMaTaE1CnRqF2wIVquR6PVCpkpBNxhuxdgc0KdoVF/ikd3GelIZ9smpjvWyriYMIBWXLc7FkAC32obzNQ8zw4nguimK8IwHLjQuUTN+QxnoxDv5DoDTjYB34JAZPlbApbkulMAJaAMQqN6qn+MVkNarNG/VwDL8X+lIyuFehNCCeUm2bD1vlEGr9+oNhLIDyg8CNSlNTs2kfbYpJgqwAFcBU8gIvL85bALIX9LDBKokBPv3vaV39dtPxKQKKgCJwQAh0VszioAsGVmCxTZFR3poVodhaiVr+7MhK92OGGevi2sSo5fZgKXKtWrjun63PDGfKWGMreC2O2Fbcms9sEtd8TDcLyy3CIWId8phkLTdjc4wGzu/Oufm5Q+i2Ern2fN3ErxmyCx/Tp92O/fYo5e1+3A96iCKgCBwaCGQbsw6N2eosFAFF4FBGQMnbQ/nq6twUAUUgIwK5SIQf1n8AXoyTcs/dd8qcGTOkavs2OfOU0+Wcz54vtbUNMhPka59BAySJt2UqUdev3yRHjj5SNoKM5Av39u3b5bBhwyWEhPhbb86R1197zSh8GhMxieQXICHeDCI0YBLrVNImkDQvLiqSJpCyTGrvRF3dPNZhQgIjhrZUP9HmkardRiSeI5F8WD02muSz9aIv+LzJrPamooqJc6NWwts99zMZEkfSPOi3lMNI55tjWSeXYyRx68PvHhzHGrYpqLVsPRaOS6LeYAS5c0wWfQd9XsmHwtYDq0sP+g5gvLRNLiB5C7VUIeyVt9bVyLKtGwzJ3au4RMpgMV0PkrovLNF6oa8ttfXy+rwFqJG7Re9iRUARUAQOSQSyTSrkIma5AaTy1jz3QVxSnWo21HI15wF5m4cvLzLhQRCm+RHYEsM9lynlBhCarMPO2JFEvVufB04SdFjATtaEJeUbhlI3BTthOhLnteD3QFIqyoKoERuWzVtqpaouCvKWyiZaJiM+4vnPhTuxJK2WYVOM+BEKYhETzseYxiGRoGV9W+bCjboWxzIVTacKK9VNBTA1uiBucbyXVs/4lOSuI0zCqIzCGK7PUoSavgNKQ4iXEamprZWicEDyYV/f0BSVIihxWfOWdXObYaEch89yI34n0UsymlbPeYjLkSBcLmDHzBOlgNUzr75+SN6jOilFQBFQBBwEOitm8fwdkbdGKcsQZpO3HVkNuz/PpMDtuBZue7LWhEs7sBjxrav8gLOvVeVL4taMyzJWplOD/aNR2zoa2fTxpCuBHfydOr/pc3T2t1Mbp43TGSuP3fLuEr2pFQFFQBE45BHINmYd8kDoBBUBRaDbI6Dkbbe/hDoBRUAR2FcEcpEIHzloMDLDcfnRzd+VF/75tPTt00cmnjxJhgwfIbPfmSuFULS2IMFNBVEzEsxVqDNbWFggCaiFuCWR8B6JmrLV1dVGDct6uc1xWCaDuIwhMcz6fn5/yCTWIyBCaW1Jf8hG1KPl634MfTKdbiwdqUCiQgpJAlo++g0BC9LWJBT4o7V62wfSleeKR0HEIsFtLSBHcpv5Z6pjkRSnkpbH8YuJbhK3JHyplm2qb0Di2spD5PE4zN+LPgPhIPqE8hbn9OK4CNoWFxRJC8YcwnmYqEhhTkWwbS6DPbPfBwUxEt8L1q+RnUjaF4OszkNf5eWlSIonUY+wl6zctFXeWrFS1kE5rJsioAgoAociAtkmFXIRs9z4HXHsSSZp7Kh4LGWRZenoged9HkhJ1qIlQRmGjXIhiE0SpXUNTagna8WjBv7sC7EXxCXUsaWtMWJICORtEguOGOryQPB6UVuWjsTlZX3gCBGV6ro6E/+YaA8jxrGmbhLP/yTs9y2FLRW/iFfoq80KmQuKrBhHtS9OZYjaGOKeqU2LOGPFMIsQJvFrCZ9I6lozh6bXKKPiIJ+LAykZO6SvWQjFmJhEh/5IWHbuqjHq23rEOrNwCbG0uKhEmmDlX1VXjzkSFyiW0Vc+Yx9Ut7FEHJ975Pk3lLw9FP9GdU6KgCLQhkBnxSyOoM02GauJbPtjfm6Rt6y2vrt1cfq160it2tE1blXk2hbK1u+GBrVIWPv8jD3pDsZmJ8la/o+LW62QZLlB2Mrh9PPuZt9sVL0d2z13NG7z3mePz2mDpJ81JMTRTe8s0ttaEVAEFIFDHoFsY9YhD4ROUBFQBLo9AkredvtLqBNQBBSBfUUgF4nwYf0HSgQJ6ikXXSirFi2Qysp+MnDEcDliwnHy6qxZSEAHDeHZq6QcNWV3mWQ3idoKkLr5sBnesWOH9Idd8JIlS+SII46QF154AcnumJRX9DE1aMP5EamDgpcKJ260TI4a5SyVR3lILtebJAATBlQX8eU+jiR23FhgItHNLDi2AAjTJhK9aFdQkG/GwAwDFbfhcMhYTzbBytkHq8gIyGXWozX2yHafJUXFVt1B2lNiXwtrDKI/jiGOerX5GGdzc1TKSoqlqY420B4JwjaaJDVVupxvCxLsVPuGMJdKWDcT/2QkJItB3m6t3iXlsEFjG/YVCgYkjOR6Fawq316xSjZ8vHVfL6+2VwQUAUWgWyCQbVIhFzHLDciRx55sEs0ekJ5c+GPV7zMBxVLd+loMMRkK5JnargVwdGAcacCzPhCMGOI2jtqvkNiC5GSs8RlLZabPA2A3fUHEFnxOxwikkGGh32JiRDPiUxRK1iaQveBiocbFYiVYJlOcxC+SqySB6ShBhS0X//A7a94yhqZA8KYQHyz1kZhz0LKYts0eqm2ZJKdyGCpiS3uLeAkHZSuM0p0C3xiLBDV4h/eT0ogfBLJH1m+vk7qkVzZvr5Zokv3Q/l+kF0hrPwZWF01IA1XAONyDE4dxrgiOK0AjREWpQqyeBgcN3RQBRUAROJQR6KyYRUwd5a0PjhFOfVt+zvhoFqsaktRerdPBRXArXB0Vq7tp+md8F3IWOTnErxVb2phRkrHppLCJOGalqxV72urdWm5H1v72Y00fmzO3TOPLNHbiwHG0be3Pw3dD57xK3h7Kf6U6N0VAEXAQyDZmKWKKgCKgCHR1BJS87epXSMenCCgCOUcgF4nwYagFG8aL95WTL5KNK5bBarFARk+YIKNQR3besmVwdYR1MBLTrBvYhIQ3X9Yboebh9359+sLCuFHKyspk06ZN5r3+iSefhNVxxCS2SbRS8eqD6seQqECACXYSoqwpG0N/JF9jIE99dl1AZLhNjT4fMtXIbZtkBonZUBiJdpyL+z1+n+krxdq7UPCGoehthhUkSWaTwMc+vvg3NTbgJyhokaQPBqHixY4QvtfX1BgFLXMDQdauhcKqBb8nMB7WvUUWX/zIkuezNi9q+BbCurkAaqYgiGwuAW9orDcEMpXCcSTltzXVI+ldIyVQ6aIjjswQymXAbXNVjXyweq1s3LYt59dfO1QEFAFFoCsgkG1SIRcxyz3fI1nzFg9yLg5KgSwlAdpiLPZJ3MJpAWpbr7cF5ClIyoBXCvFcjsLivhELjGCWzEe9sT2OoTZ5LM6EMWrQUhHLvXSJZL9WwT1D5sJnX3qVFksdbImbm5Nwo4C7BAIVbZfpguwD4UoXiCSSyyRuaZPMBHmQzCsX+7BEAIKeKWtrE838FkMso20za+V6EePsKn+Wysnw0SCBSd6y6DrLATC84vNCf0pGDSyTgRXFEsL55q/ZKht3NYOkjYG8JdnrxcKrQpC7PgwdiuOmOD6ntov12xGnsD+Ql4QqGREe56Vl9EtvzOgKt5SOQRFQBBSBg4ZAZ8UsTojkbVFpuv2F1gAAIABJREFUCZ7peC7b5KlDYhrtbRYK1b3ZDbf2Z6tUM9XCNUpYe3GQY5lskaaMY44y174ENnnL+MXNOX9H1s7uNs5FdI9hT+N3jrXmQOK2jWB2VMGMjRzrxrcXHrR7RDtWBBQBRaCrIJBtzOoq49VxKAKKgCLQEQJK3uq9oQgoAj0OgVwkwocOGCwFqMv3xUsvljXLloDk9MnocePlrPPOEw9q+8HIEVaTxVJdVQ2ryXqTgI4icU2iNEQLYpCb1ai1twt2ym/OmSMLFi6AWilgahBSNUvFLOvd8jtr1fpJyiKJHIf6KcF6s1QZIelMG8cQCFIqcckC05KYn5EAjoGY5Qs7bZuZwS4sKjD1+8xY0CcJ5IKCAhC+UDbhJZ/KJmPPTDtmJPRDmEdhhMfE0IaWy7CNBPFK1S0T5SEosnAyJLPRFuRuEu3CIIgLcBz2oNYh5oD+yorLzLy27dqB2oFR83mopEg+rqmVTdu2ouZtmUTgqxlLkoyGchfDD8GqcuYHH8nazSC3dVMEFAFF4BBEINukQi5ilhu+sRNPsm0coXQ1Lg1U3YJwZf1b/BgK+RB7PHhWIyEdbwaJC7tixAUfFvzUN9CdIQEi1Y+YFgOxin0gcknWWgoky4bfqICQsA6B/M1HrOzdqwTxDgt2auqhwKXlv7VYiPbMftaOpeI2DwpeU8sdxQHYF9swTY54Y6lqbRcIxEYmqBNsi9F7QAInU1T5UpVrUthGfevFuH0goEEHY54gjBOIXeixOCRyWGUJnCBg448D3lm0RmqTfpC3zcYCmYuWyorzxd8SNyUC6qG8bYYFNOMqRbwRxD4Pa8RjbnS/4Dye/fdrh+AdqlNSBBQBRaANgc6KWRxB/oBehryl8tYhbx3Fq6O8NU9/Q162J0ud3x1lanqdWmeG6YpWdz+ZFLNuMjZjn1xwlOEGSidx00liZ79zTvf43Apdfu6em2OxnES8Sz8zlbemNIKSt/onrQgoAj0EgWxjVg+BQ6epCCgC3RgBJW+78cXToSsCisD+IZCLRPjQ/oNRCy8sUyZfKCuXLpI8JJ779O4jvYztcb2sWrdBQlCjsoYek8Y1IGppfdyM2rBUngZQLy9urIILSJUau+MArClJmMah4qEi1qiGQJryO4lY6KJMcp21ZVNIVNMBi1bLYZynDnUE/f6AqTlIG2VaT/I4qpuowPUg2eEHadoAkpc1bI1dJZRUzHRTicukNI+jLXMLbTONBSUS+FjhHse5fSCF41QQo61JuCODTZUtV3eTkMaADGEbwGe02PRTTkUiADl51hUMBELSEGuSFO0mUScxiT6219eYeoH8ndaaXthQRgojUgLLzQYoumZ/ME9Wb9ywfxdZj1IEFAFFoIsjkG1SIRcxyw3FsaedZtkQG/tGKHHwjGau2zgw4JleUBDCghwvapxDXQoyNsAa6fieQLyoqW8CsQpSFIRpQ0OzUeLSMSJBZSpdH0wNdcQItKcKt7gggsU5PsQE7vSBvK2T+mYodm1rfrPQB4GH9sT1IIVjOB7OxSbvbASz/EduGZ2Zmuy2zbMHJ2C9XaPKJT3LQriII4xvrIfLcbC9Rd6iYi5jJ8bsgysGydv+ZSEpwhzz4XKxaNVmKexdKTuqdkkjHCyo5C3EuLEiycTbRgzKUt4iNqLPQsTplgRitJkTToRv/54+vYvfbTo8RUARUAQODIHOilkcdSblbUfkrVP6JZ3odJO37JOxdW9EKtvxOC6odcjRdHI4k42xQdpYJ1t2xenHpF8Jt+o3fZxOW/d4M/XpjI8LcC31rbNZ5QCcbfPcxQd2I+jRioAioAh0AwSyjVndYCo6REVAEejhCCh528NvAJ2+ItATEchFInxQv4FQ9aSkvKxI4tE6gTEwbBSR4I4hle0PGQWPh3UCQU7G8RJNG0a++JPUdF7KmUyGYMmsym4CkUq1D8latuOWhNKHbVvrLBklk5ULSDKJwD5J0jKJbScg2FeSvsm28qn15R5ErBd1bRMgYr0msU67TKxdN30i8U1bZvxOojXRgjZQXDEXjiBhCGGSsJRKOavAjTUmiV8kA2JoGAYZnUKt3CAIWNpSek0Wn7UHqYCy7zLYLJOw9oIFaMF56mOoe8ikPWsMIsnQggODYSiTMb445l4NC8v1W7f0xFtU56wIKAI9AIFskwq5iFluOMedPAnPWCzqwbOWKiZGFaduIIvRFuSj9jjUpanmBimBnX8YsakZC4aa8axn7dtQsEBqQMLGYiBEvViUhLjXZKyQGSesBDEXAAUQm2gtTFvkFIhQKl+jIEJJAifNSiGofBFMChAPaLG/ZccuxBPYJDN8gID1Mn6grxYqc43yloVxrZhF9wf+TuKYC5lMnprtbMLXkL/Yz9q9oJ0RV6GiBdFMvrWswCcDyjAv1PYNojzB1u1VUoJ67CSC6xsa0TaJxU5cDIWFU6jtWwcvZZK3XODE0gVBkNkpkN8kc/kZ277+hipve8CfrE5REejRCHRWzCLoDnnLdx/btbj1/ShdeZt+kdJJz/T9mWyM3Z9lsk92+nArX9Mtjk31gDTtrUPSpn93j8m9z/25mwB2lL7cv7sds2Ph7Nb90sHCIpKVvO3Rf8Y6eUWgxyCQbczqMYDoRBUBRaDbIqDkbbe9dDpwRUAR2F8Ecp0I399x6HGKgCKgCCgCPReBbJMKuY5Zo2GbnALbSSWOj0QkCFEvvjOv6/OmpLgwYGrVekF45tOiEmRmisQpHSOMyrUFddNRA9dW3sI3AbXdoZqlbJYSXVKv7AtffizaYa3aPKzi4YKkOGyaSc6ymjvPR/IWJXZh0R+R6roGacZ+uCpjTJbFsZX6Zk1e6GmN5aNl/Whsk+1FR5ZrBMdvmFvwu/g/nMTMh4OAgrgFzLJH/OizBeStXypB3lp1a8PmLAL7fy/64IIq1tI1SmL83oh51TSRuLaIWto4U4mcBDaUF9N2mgucpr3xas+9kXXmioAi0CMQ6KyYRXDTyVs3uUobZVNt1iYnM12MPRG4ezsuU39uVW+6Itdpz1DU+jPirFkwy7IAzoJb13f3OdKtn91jdxPEHSuAbdrYKXZr4q2Stz3ij1QnqQgoAq0IZBuzFDJFQBFQBLo6AkredvUrpONTBBSBnCOQ60R4zgeoHSoCioAioAgc8ghkm1TIdcw64viTrSQ3yE5aKxoSNQznBxCpfm9SivJZuzwgXlj+wxQflvmwWAaRGUfSuRHEJtWuXo8PddATRkkL6heEK1SqUOLSidnUnrUJXLo5kCCm4wNLCJBwJYlLApj1blk7vSXRDGvlIFS8XqmHbTHErmhn2yZzmPRgxnfW1LVqrtOyn/V6k2hrOUg4NsmWVBdfGI9xqgAZ7YEil8d5UKc3D+3LML/KXoWSgpV/AOUG+pQWQ5NLm0nWiG+WZpQugHM/9LogbzHXOpC3VATHMX7Ogw4aRskLvEhGs278G6+r8vaQ/4PVCSoCPRyBzopZhN0hbxknSIq6CVOHvGW7TERsNpbFmS7tnhS32ZzLuEK0EqjWzyRvHVtn55wdkcd7O79D6u5u2+wQxZarBodgncNa+KTK2x7+h6zTVwR6CALZxqweAodOUxFQBLoxAkreduOLp0NXBBSB/UMg14nw/RuFHqUIKAKKgCLQkxHINqmQ65h1+AkWeeuHlb6peQ4FajDow5cXqtIUbJEhKsWFCSFJHgb5SkEr65A3QhLbDJbUEKum5m1Mos1U7fqRTPegpnvM2PZb5K3lbEmy04c+WPM9BuvkBPpoAeFJIpYqVgp6qXoNh/yojxuy1bdQ1YI8hQm/pbRFGybnk0blCvNjF3lrat6a2u2sR+gk9D0ghUPSt29vfJaS2pqd5lwxzCGJGvCRcJ6MHNof1seo2ZuE8hcEb1EkKAMHDZDtO3bI5i3boL7FGEH2kqhOYa55UCA3oexAFHXrKQ0m6e2FqriZJC4mMWvatJ58K+vcFQFFoAcg0Fkxi9DmD+otxSXFpka7Y5vcWifW+DNYWyYLZOfzDmvTZjiOx+yNPDX92bHOcn0wB5k6t4xHpoKMyzY5XXHr3DJuFa9bneuMwW2LbErWmBoFznxthwq3itcmjRkvLfLWKlPgEN5K3vaAP1adoiKgCEi2MUuhUgQUAUWgqyOg5G1Xv0I6PkVAEcg5ArlOhOd8gNqhIqAIKAKKwCGPQLZJhVzHrLGnTjI2w/xnhKqpuAQCeZKPWrdB1DuHLsgog7xI9tI+2YdkMThM1H2FChdkKKnZaDQF22QoUkGykl0lgZqAYrUFZCo3y4rY+j8qZSPhMNo2m3qylhDJrocOZtgof6HALYNdc20DrZNBBDeD+KUVssk4IzFvJ8IdV0yOm7Xa86CCTTIxjTmY85qa7iBvUaf3pBMnSlFRgWzetE5KigpB+oKsBgHc0hKXgf0rpLkpivNG5J2355iavNded61sWL9B1qxZAxVxQoKhfBDUTfSSlrKK3tIIcnr+vI9k5/YdUCijli/I2xjOGwNWc2fOOOTvV52gIqAI9GwEOitmEfX8wb2lqLgYi4XayFtzNUhO8ptZvWNdn/TasA756ahe09uYiGQHl93q1rqUs87Vb21rhbJ2WyaLY4twtejlTBbLTn/uNu5OneM5fudna7FS23ydcZvvDhatDdCOrhh2yQElb3v237HOXhHoKQhkG7N6Ch46T0VAEei+CCh5232vnY5cEVAE9hOBXCfC93MYepgioAgoAopAD0Yg26RCrmPW2FNPNgSnF6RrIIg6trGo+DwtEskPSWF+WJIgWU35WCSbweXCUpj2wwHYB0N5CrLS48PPdbAXhuqWpG4q5QGBatk0OiIjHt9iLI2plvVIGOQtrYapnuVm8su2Kon55QAsiAuCeVCyJkGGwmI5AdoWRLBD3lqJeZDETIDbfTJhz3qzrERLwtlR3rI2bhjy4UknnyR9+vSS2tpqKYE1clFhMcjpIMYQlQIobTdv3Cj9+g6Q559/QdZv2CDf+ta3ZPbs2TJ02FCprqrBsf1wbK1RBvep7Cc1qMk77fXpsgkEL/Ez2XCMG3S0vDVDlbc9+E9Zp64I9AgEOitmEdz9JW+dC5NOmqararMlb93krIllNoHakeKXbdyK3/Tjs7lxeDwXK3EhFOOpWbjEAGpvmRTCXGbVxu4y3rbVi1fyNhvUtY0ioAh0dwSyjVndfZ46fkVAETj0EVDy9tC/xjpDRUARSEMg14lwBVgRUAQUAUVAEdhXBLJNKuQ6Zh15wilkZqG29cIqGWrUloSpD9sC4jQE62R8BEWqH8QtbJRBTaaStAaGbTCK0cZAZLaAzq2th31wXhA1YlvwBStlEK0p2ja6k8lU4bIYLT4NQglLIjdh7I1BwrItd9ssrh/q1hC8msEFw14ZtChdIUneGglvCqPghl9YM9A5iVERUfXLhDZ5VMsikoSvH3VyKyp6iR+K3ng8jqS3DzV1UX8Xc8IRqHXrkfq6eikuLoFN8mYobOtkxMiRsnrVKqms7C/19Q1Q7RZDTQyyGu2DkRAsohPyMSyVE7BP9uNcyRRwg/qWSfI3Zyp5u6/3v7ZXBBSB7oVAZ8UsokTytrikxBCYThBwLxiiO8O+KG/TkXcTrG4iNl3F2458tdyIrbjjqFw5DNopd6DYderdtlo+d3Bseh+OnXJ72+Q2AteZjxkH/scFVe4tDwCp8rZ7/b3paBUBReDAEMg2Zh3YWfRoRUARUAQOPgJK3h58jPUMioAi0MUQyHUivItNT4ejCCgCioAi0A0QyDapkOuYddTEsyQB6+A8T1L8IDF9sEYmecr6t3kSh30yiFskyINIAueT4AVBCbmtxFs80gA/44YoCVg/6tNGDXkLt2QkivFl20IaG0s7cYwXDZPdthRDTv09R3nLbLulmPVCweplXVu0B0dsauLSttmQt1AFo5XFA2O/FwSsqSdoX2PaJrOdD5+VlZVKaVGRfPzxVkOuxuIxiYFsRXVdKQYZy9q7VOY21NWB1I3JiMNG4HuT1ECdmwRJHYAyNxQMSS2IXY7BD5UxTTnrYOecBwxIKgdxfi+YZw9wE4/xopTp017vBnecDlERUAQUgf1HoLNiFkdcMKSPZZvsIm/NTEy8wTeu7bGnlk648uNMdsUOEplUt84xbrTchKwhU7FIiHFvT313hPaeCN6OVMFOX9Z+56v9GZw6vI4iuBULkLdU7XJT5e3+/w3okYqAItB9EMg2ZnWfGelIFQFFoKcioORtT73yOm9FoAcjkOtEeA+GUqeuCCgCioAisJ8IZJtUyHXMOurEU4witSUvieRzi6k3mx8OQE3qQa3XqEmOs85tCGRrBOSuH8RqcyIlzcgGgwc1tV9j8aQ0QXHb3JySeBL1/ECPJsHgkmY1m8mmWxJZUKuGMM2D2retQCDIWLaHktcL4tiHL5OEZ+1cfoe9Mslbo6RCvpmfGdtH1tC16/4xac7TGGIX/+9DIv3IUSNl4gnHyfvvviu9+1Rgfl4Q1H70FwdxC9IXB1Bt+/77H8r6tevkP756LayRa2Tu3LkyfPhQaWpqstTBOCnnU1beC9bQSdmweTMspsOyYe0GaUB7o94N+ox1pRfnfenll/fzLtDDFAFFQBHoHgh0VswiOoVD+xry1tR9xTOXcbEdmepa0OMmb9OR3ZO9cUdXIZMS1yFv6Thh4lyGmrmZ+nMUtOn70gnb9Dk4ZG/b9/bzb9cflb9W8G0tZ8D4qeRt9/g701EqAopAbhDINmbl5mzaiyKgCCgCBw8BJW8PHrbasyKgCHRRBHKdCO+i09RhKQKKgCKgCHRhBLJNKuQ6Zp1w5hmWShaKVg++fCBViwsCqHcbhAo1iX0kbz0SgXWyl5bJ2A+KVXY1QXXbmDBKW5oTg8+VKFS4sTiTyPzdLmQLzK16tW0+lobABQnLlLLhdZlZproWSXjTmylpi1YgcZP4vAWdWyX9QMvy/GxLy2O2Y2LaVvnyLKx5SyI6HAzIxOMmyFmnnybLli6R8l69JJwfkd69KyQJUjoPbbZ9vAV2yn3l7TlzZcb0GTJ16veN3fPqVeukX79+sFDeaOrcjhwxCnV966WgoADzSklVdbX4/EF547U3ZPP69UaNHADp7QV+nMNzL7zUhe80HZoioAgoAgeOQGfFLI6cylvaJlPtmodgQvtht10x1wrtbiK8+5yzJW/3ZqPMnk0tWmMJkVnZ25G61mmfTtA688lkuZx+TEfKW2swpiJ72wZgWBne6UOVtwf+t6A9KAKKQNdHINuY1fVnoiNUBBSBno6Akrc9/Q7Q+SsCPRCBXCfCeyCEOmVFQBFQBBSBA0Qg26RCrmPW0aecZlSlVC9RdRvwpiQ/lCdFEVS4hS9wcwI1Xn20TgYpGmuGjbAftW7zZFdjs9RHU7AOJoPqhUI1KfUNTVC1kjxFMp3cLa2EsTGfbUhaWx3LbDIEvEapSt7VqI/QzgNClrVwDVPL5DvYWdOP4ZbZF8lbKnKtJuyYKl4e7/XBxtg6KdrAAhonKIpEpLgwXxrq66G4DcCPGXMMRujDjP/FMGbUq/WFpKkxLlU7d8iwYQPNnKkkDkCh29TUgEPyJByOgKRmnzxHwhC4EANLTdUuWCYTqwjGnkR/zSBy/fLsi68c4N2ghysCioAi0LUR6KyYRVSKhvWTQljiG/Uo44RtV2ziDb5YezydmM2E5t7IW6umrGWF7Gwd1sA1595deZtpHG5C1rFZZv88V/p5OiJv3fNhLDVzd9W2ba2jy8/bhm+VLkCcdMhhJW+79t+Zjk4RUARyg0C2MSs3Z9NeFAFFQBE4eAgoeXvwsNWeFQFFoIsikOtEeBedpg4LCNQnk62rz2kDGrHrPWULTiOOh8isdQuBoAggaeTuF2afks8aXLopAoqAIrAPCGSbVMh1zBp78qnGGpgKJj8UpLQsjsA2GYwuCNJmKQz7JRIKSyIO1W0yAfITdV9R7zUKUndnbbPUNsI2GT+Tc/WCPCUBGwMZzIq5RhFrCFVmj/lFbSw2Y5vM/vmshGWzQAmLI1qSQStJ7o2DgCW7CyKYiXO0gs7WOtbuiiQr1UNG7YR/ZHNZKTcF8pgFb32YSwrzasGYDXNMkpdlafHc5/Mf9LIhZr2YiwkFyRjUunlSACKW1s9eFE2EMbRR9ybjVAr7DYscQzuIi6UZxXhJeodRE7c4Pwxs4uzEzPXZl1/dhyvfcVONWTmBUTtRBBSBg4BAZ8UsTqWVvGV9dtvBwXbVN/+dnw15uyclrBuuTJbFzv529XRNbGpPGrvVwM4x6eftyIbZCpWMlVygZCmL2/poDWtsZdwqTGy027SzkDZ7rH4Yh91j5me5JG81Zh2EPzTtUhFQBHKCQLYxKycn004UAUVAETiICCh5exDB1a4VAUWgayKQ60R415yljooIXDxvsSxvaDRgnFFWIg8ccVjWwGxBccfvLFsl8+sazDHlsBC9c8RQmVRSJJfPXyIL663Pzyovlf89fHjW/WpDRUARUASIQLZJhVzHrNEnTjLJXB9Utx4wlT6qS0HcJkF8FuX7payYxG0CBCbJUpoSYwOR2QyeshE1bhtj2EcVDwhcNMQXiE30R/KWNWXZtzVmJo9xdGtNQJKnAZyLHC2K57aAHE6F2TnskkHe4icStzxfAM9bPxbFpCB3pWVyjOMjWYx/JmkNtXAS9XItAhlkMArkeijthVqWyWkSsIa8Nd9AzOKniCclYU8CZG1IvFDlxmDNzBq7/Qf0kVgTCFpYQPs8caNGbm5iDV2Qt7BFjoLEjqWwaAdtWO+XCt0QiGJPC5f2QNGLPp5/5d85uak1ZuUERu1EEVAEDgICnRWzOBWSt6x5S8cIPPnN7MxjnuQkY4dbadrB3LMlb9MP70jR69SVNWOxHSGygT0Twcvj2pPGZlamu47q3zqq3UwWzyxlkKkOLz/b8u6SbIaZVZtcxqwSv09+PnKYvmdlhbw2UgQUgb0hkG3M2ls/ul8RUAQUgc5GQMnbzr4Cen5FQBH4xBHIdSL8E5+AnjBrBM5+/yNZXG+Rt58Gyfr7MaOyOrYJBML/rtskj2zaKlTfBiHTurZ/X/nvwf2lAD+f9+HCVlL3nF7l8sjoEVn1q40UAUVAEXAQyDapkOuYNf7k04ydMJO4cRC2xiYSz7kWsKpF+QEpKYqIPwC1LZO/+KwF++pBWjaa+rbUvLLmIFWuJG9pHWwRmMZN2SZu25LdVBCBAwURS4MC0qg8rkVA+hry1WeRrSBWjUoWbGwRVK29y0qhpPXjnM1SXVMntdG4IW/zjOcyz0dlrVVXtxI1bAtLi2TVypWG/PXiGW0UWcbC2WpDrW8xiNl+hX4ZVNlbtu2qk+31mA/I5PHHjpXtmzfJ9o93wg4ZNtIBj8RB3vpR45bccxREdjzlkYbmuDSi7i9nEYGVNCmEQAgWzCB3X3jphZzc2BqzcgKjdqIIKAIHAYHOilmcSvHwSmOb7JC3lqoUz/e9kLeZiM10W+Q9QbUnK+ZM5O3eLI+d8aTbMu9+nEXedkTAti2SskbfnuC14i63TOPPJXmby5h1Rd8KuWXYIH3POgh/u9qlItATEcg2ZvVEbHTOioAi0L0QUPK2e10vHa0ioAjkAIFcJ8JzMCTt4iAhsD9JBd4fc0AW3Lx8taxtipqRHV1UKL8aNUxGRsImQaLk7UG6YNrtnhHYOE1k4e/hB75BkeqKCBQMFBnzZZEBZ2Q1umyTCrmOWUedeAqIUtashYLWFKdlCUHWeQ1ILxC3wQBUpqhlS6LSBwI0FAhKNAYCF7+TxDR6J1ggB70BieNzdkGDelKyXpDC/IrTctlIZC31D62VUyCCE6wt64NFM47wQWUTBSnrBUNKkjSFZ6sf30sLQqgj64VFMfoEEUvStAGy3zjr9OJk/OJGd+YALDS/9pUvy+szZ8hHCxdKGHbPHG8S1smsCejHfj/GE8Y8irwJGdirUIYOGijL12yS5Ru3S68BQ+TKL06RB/7v/6C2jUmvsgJjFS1JkLio+5uCOjhG9S/snklgR6lGxlyoSA5A6RsG0Uwr5edf/FdW13xvjTRm7Q0h3a8IdB8EYrMXS+Njb0hy5ZYuOWhP3xLJ/+Z5Eph0ZFbj66yYxcE55K0Hz3RHedtK3lruwBm31jqwrQ4Qu9eyzUS47om0dU7UEXmbyRaZxziK2zZr5I5GbVobl4k9kcEOgeueI8sE8MtVStcM12nDfZveWZTV9c6mUS5j1t1wNzqyIKLvWdkAr20UgYOAQE+NWQcBSu1SEVAEFIGcIqDkbU7h1M4UAUWgOyCQ60R4d5hzTx3j/iQVqLT99rLV8sKOKkMmkKq4F8TtZX17m5+VvO2pd1MXmPfLX1Litgtchj0OgQTuZ/+Y1Sg7KxE+duLJeI6RfuRmTJENeVtUGJGrr7xUPnf+Z6S2tkFenzYDxGRczj7rLKhYfbJ0xSr5xb0PQAm7S0YfOUJ+dued8r2bfiQLFy+VPn0q5JLJn5PTz7Dq6b7yyivor0j696uUv/z5L3LllVfK5q1b5Mknn5TzzjtHzjj9TCkuLpUNG9bJww/9RkaMOFxOPHWS3PaTW+X0k06SyRddIB988IEMHDJURhxxhDzw64flxIkTJT/kl9dffU0+P+UK+ctfn5ALz/+sHD5yuKxYD6eER/8gixYugq1xQIYNHSxXXXG5jBp1mLwMYrUkPyT9Kkpl9YoVMuG4E+S5F1+VWW++JZNwzmu+8iX5ye0/l00btshpp54oZ2EOjz78B6hrQ3Lh586V1WvXyK7aehlx+Bh56aVXZdnyFYZApkK3AAt64C8tz7/8clbXfG+NNGbtDSHdrwh0HwR2XXGPpLZWd+kBew/rJyUPX5/VGDsrZnFwJG/dtsnmXY4Lj7DPWjrUfnMIVLdyNZ2QTVevZlLFuntNt0bmWR1r/kx9p4PK85E8dUjcdPvk9v232SY7/VAxzOPdZK0qTX3tAAAgAElEQVSb3G0/fiu2c0u3Xe5s5a2+Z2X156aNFIFPHIGeGrM+caD1hIqAIqAI7CMCSt7uI2DaXBFQBLo/Akredv9rmO0M9icR/tTW7fJtqG6T9ir9z5aXyW9Hj4Q6rC0JosrbbK+AtsspAk9lp+jM6Tm1s31H4FIopLPYOisRPu6kSUj+eqUZKlKmvkncUuETCvrkS1dcKseMPcLUdg1HCmTjhvVyBAjQd96ZK6eecZb86PZ7ZfXq5XL/3T+Vfv36yYLFK+Suu+6Wz5x9tnz+85Plt7/7nSxdsoTGynLZpZNl+LCh8vSTf5cvfuELsnDJMtmwcZ1c99WvyM03/VCaGqNyxx23otZuTO6993/kh1N/IM8//y8JB8NS0atCVq5cJVdedaVMnzVDHnvsT/Ld735HKvv2kvLSMvn708/Jn//yN7n753fK8KH95Yd3/EwWL1llVLCsSXvaqafIdV+5Wt56c5Y88/STcsF5n5Gjxo5F8r9MZrz5jjz19D8l0RyVO2+bKsNHDZc3ZsyR3//+cTn55ONBHH9O7rzj51K7q0bOOe9Tcsppk8QXjMisWW/JU0/9U2Ko+etFQGhBzdsQ1beokftCJ5K3GrOy+GPTJopAJyCw84wfdsJZ9/2U5dPuzOqgzopZHJxD3rKgeavylhEMHCcXWtJ2f29q2WwJ1r3144DlVt5mAjCdNHXIW7Y15QpseWy6NbL1++7kbXo7t/K2dUyt9eYt5wtu6QRvZ5O3GrOy+nPTRorAJ45AT41ZnzjQekJFQBFQBPYRASVv9xEwba4IKALdHwElb7v/Ncx2BvtK3i6DVeil8xdLlW35OSgYlOeOGSO9YO/pTowoeZvtFdB2OUVAyducwnnQOuvi5O3EM88ylsixOFU81rONStIQbJOvuWoKlLfnyLYdO+Xd9z6AlXCjfPbsMyUYDMjmLdvklh//DORpkfzpd7+Wxx9/XM769AUydept8qkzT5UhQwbJrT+9W2pq66BIjch1X/6SfO6C82THtm3Sr28feebZF6TfwL5y1Lgj5Yop10h1dYNcc83n5cILz5frv3GjfOfb35Bhw4fL8hXrZP5Hi+TNN9+UK66YIsPQ7+//8JhcdNFFctIJx2Lccfmv//6urFi1Tn5+10/lhOPHyqvT35Tf/Pb36LPW1LgdPGiAXHX5ZVJRXgLC9QkocEfKpZMvkepd1XL3PffJ0mUr5IjDR8ntP/4BxvW0nHvu5+Tb371FDhsJl4XLLpW7fnqP1NXWytChA+TzV1wGbArkod88KktAVodgzQz+ACV748CPSfgWmTb99ZzcThqzcgKjdqIIdAkEemoi/GC8Z5WOGCAFhYWw0qfS1toMPWmTt+ahvJctG/J2b304+43KNYPi1318JlWso7y1rI2tmbhVwm0ELfftbqvsVgunk8Ptz23hkYkY7kzyVt+zsr3DtJ0i8Mkj0FNj1iePtJ5REVAEFIF9Q0DJ233DS1srAorAIYDAwUgqHAKwHJJT2JdEeE0iKTdBcfvC9p0GiyKfT34wbJB8sV/vdtiobfIheat0j0l9EuTtqDsEzJfIxz8Xmb8kR7gcJzLhs5B2otbp6qkimw+w2xMfEyncKvLe90SqsuwrcoHI2PGQ6cRElv0i83ED0N+RqP1X85TIOwdQw7SLk7fHnXa6xBMp2BuDvPX6kQCn/WRK8iMhEJ6fl/Hjxsqfn3hS3nvvfTkDCtYvXjkFu1OyDJbDv3nkjzLlssnymbNOlaVLl8iQYYfLzFlvyratm+XsT58tjz7+hGyEhTH7vAik7Mjhw+S5Z/8BS+XJ8tHi5VJdX22Ov/++B6HQXS5f+cpVMmjQYPnGN26Aevck+dGPpsqM2e/I//7f/5Pamho5asyRUO1eDiL3LRk3frxU9quQgoICeWPam/LHP/1VfvCDm0HMDpH/efAhee/9+SBcG6CK9UG965djxo+VK0G8Lli4gKUR5ZhxR0kxjp3z5hx58cVX5LwLLpDjj5sgy1culmOOmSB/Qn87q7bLF774Rfn1Aw/Jto+3oa8WufSyS8SLOr1U5tbW1IPIDhuyOxGPYZaowesVmT7ttSxvxD0305iVExi1E0WgSyBwUBPhZ1wiRdcMlLyVc6TmjrkHNN/uoLxtJW+5cMauccuFOkhmtdomZ6o167Yizq7WbHsobWPk3fA14lhT/71tl/N+6bZFdvamWzJnGhfbth3rkLeWM4ZbqWsZA+2pXq49NtfgnLF5vd5Oq3mr71kH9GeqBysCBx2BnhqzDjqwegJFQBFQBA4QASVvDxBAPVwRUAS6HwJK3na/a7a/I842EU6L5D9DVXbn6vVSj5q3rBR1CWo4krztHfC3O72St/t7NfS4A0YgI3l7iciFqFcHXnS3bevtIrOzs/BtPXYCiFEoHWV/ju1ogqbPvujztxjP0wcMg3wacyoCa/s25r4xm+76iJz2iEgZiNvFN4O8XZX5oMPuEwFBKNUgb197MJuOM7fp4uTtuJPOgPVvM4hJj/iRyMX/TIo3HA7JOZ/5tLFDfvLpf8DieKOcDZXuWaefLm/Ongn74FNl9tvvyJlnnoG6s6/DRnimnHvOeVCngqB97jm5/PIpkp8fkZqaWvlo3nwpLimVXr17wbb4abnkksmyEWToSy+9BEXu1XI4FLYrV6yUfv0Hyt//8azMAAE8fsxIufmWm2TmzNkgSh+Tk1D79pRJJ0svWNc/i/6PPvoYY1e8fs1aOfNTn5LfPfp7OR1jGQUF7byPFoBMXi6vvz7N1Lylqva8cz8r5b1KZNbM6SBcQ1JaUiI1VbtkwoQJ8q/nn5fzzr9QXnjpZZn34fumPu4AkMgvvfySXHXlF2T5suWyGPVz58/7UM4//zzxBgLyj2eelYb6RvFDrdxC8ha1fZOpBM7nlWmfMHmrMWv//zz1SEXgk0Kg40T4JVIyDc+zquVSd8ljEpMSCd13veSP90lq7r+l5ntzWtWl7cZ6wbVS+u1hkrf4Fal6Y4SUXj9MPCvflJ1fffGAptQtyNuRA83CHYvJbJsuKUxT8xb/HZ8Necsj96xYbevHqFztc6WrdtPr37rr0KZfjHTS2FHfusfhPt7Z7/TjVs+2EcRYOJQmNm7DoM0y2enDOc6Hhakb3154QPeL+2B9z8oZlNqRItDpCOyJvM1/7E4JDaqT2O0/lzq8hnkuuVaKEYPyEMcav/GYRD/ONHw71m39COtiC6Swi8asTgdeB6AIKAKKwF4QUPJWbxFFQBHocQgoedtzLnm2SYUlDY3y3WWrZV5dvQFnGEiMe1EH8fiigt1qaCl523Puny4304zkLYjJSqhFueLAbGBxj/w2yE0QlUuvE1mY8W2646nlnLz9jMgZV4pEXxZ566+5gXRfyduyb0L5e7zI9gdEPny34zH0EPJ25NEnSACLUkjW+lGz1Q/y0QvLSR9Y3Eg4Qi2pbAbRmsBClr4VFVIUyZcN69eBCC2X/KIitPOBKF1q7ItLS8qkoncfWbNmjQRDQRk5ciQUqXG034jfQxKBffKWzZulb58+EkN/GzZshNVwHojaMVJYkC+r162TLVs+NuRqeUlEevfpDcvmKtmBr14494D+/aW+rlZWkOit7C9BjHv58uUgZ48w19GLRHQI82iOJzCGtSCOazAnv1TgWNbbrampRo3eVVIOArgQxPJmENKDBgw0JLMPtXEXLFgIVXFCBg3sj2P6yJaPtxryurkpKls2bQFZW2+UwQmQtWvWb4DNpYgvz2OS/6yzmIR1MjGcOeOTtU3WmJWbR4n2oggcTASyJW8TThIcCe6GK56Q5o4G1WesRK5BvAd52xi4pEeRt2WjBuG5nW+Qcde3dchbBzI3CZpOsLpJUaf+rNvaOB12Q97iQ0dly+987hvFr2ObnEYaO32k95tO4KYrb93jN3O05LUdktJcQET1rbtfN3lr9d82I2cflbedQd5qzDqYTxrtWxHIDQJZk7eLT5KiR84Tf2CXNP/qXql/paPz95XgjaeJb+sH0hA7tcvGrNygp70oAoqAInDwEFDy9uBhqz0rAopAF0VAydsuemEOwrCyIW8bQCg8sH6zPLBhs0nK+JDw+M+BlXLzkAEoobV7DS0lbw/ChdIus0MgG9vkwbAEPg5EZfVzsD1ej5UISPRuh+J1NUjcCihV+fvO+bAdHodzLgaZSSUsCNYTcMxOHFMC4rdVeYvFDLQ7FloUPywSOQPEMH4vK4O1MGwaF+CzfLvP3c4B9epK2C4PuxE2zFCzso91HEea6nUMbJT9K5ERRZs+6LcKY3jPsSweLnL0NSLlUAJH5+F8UMbWoCuHvN2A44pdxzjzi4G4Lj9MZO1XMYYMfZTg8744bi2wIrc92P49CXXwEEd5i/GP+w9YPQODJrRBPdjW9odhTuX4bDXGsz3DpeviyttRx04ESRsCYRqUVDJhVKS0OQ6grm0sljCWyklMi4luL/eAjGUbD1SvefiM+WBaE8dBmLZg1UA8nhQqQZ19RCSFPlIpK8lNspZrC0yyGc9U1tkl8cvPqZmKgPQtKgCZmpeSaCxuyOMWFDYkIRvnucGY8tlsCFP02ZLEWGz1VR4S0eZzW4pFIjpg1yhPJVqMNbS1KyVeUxwRzgoYRxhzpVW0HwRuUWE+mqTsMXkkGm3GrhYJQsFLMjsBS/16kLkxfEabaQzGnLOFyXEQvz7gMnvmJ2ebrDEru8eltlIEOhuBrMjb2+slcjdUuLEtEr39AWl4d6iEbjxefPVbJNF3hAQPgxp39hxpeHiBpMadJPkXDpSWuU9IYwFUuFQxbV0uzVsLxYckeuypF6RxWrWZtueMT0v4s0PFX5aQxNy50sjjOwCkOyhvex0xBPXGQ63K21Y1qnm67668daaaSd3q7Esnd93wmGe8zX66CdLd6ua2HmQzpYxNNum7p/uvI9tk9+cdEcvWKTg+qm/bv6e0/W6pb9Pnwbi+6Z1FOfvT0PesnEGpHSkCnY5AduTtE5K65mqocBFbnntCau5bIcGvThF/AWJWbKgEji/E6+VcafjFXLxLHC2RqSPhFoHf5cwuG7M6HXgdgCKgCCgCe0FAyVu9RRQBRaDHIaDkbc+55NkkFV7dWQ3V7SrZAZKA2zFFhfLo6BGwS87kQ2slTM77cKHMr2sw7c+BGu0RtNdNETjoCOyVvEVt2XPuBuEIovSDK0CWgpS8mKrXN0ReQi1bx7547QtQ614MkS7Iz6fQRlDr9VKQsrQLrgaJ65C3cZCXA0FyGrtjNDP2zCAza/FVBKIzieNfAYn7mUzngD2x2ERwA0hkL9oj7yorQBSDO27dDBGL35KwQY7iby4ftojbfyUyA3P49E8tBXEt9uWDwCXZ/AxUtB0ds+lMy/aYWxLHbf07SOrLdu9jNvo7bRLIasxrGtTAp4EsrsAxmzCf/jZ5uxbkr7FQBpm8Fufmz077T2HMJRjf28A4k21zFydvRx57EohMKG2hWo2jbivZ2DAIVJK3iWSLxEGOJo2qRyTo84LsbIHC1Qulqs8QntxirJkL0hb8KPhQKFCd2n8mqwz4sZ8EqJ0+tvjTFrQi4ZnnN/0z1e3BkYUhP1SxIfwMshXdO2PgOVIgbmlPzBw6eyORS0KYH6RIvmLMSZwnDoIVxQ9hA50HJQDGDHWstHgxRpzHKKNShmTlXFoScSkpisD+2GPGVVyUD+K2CaRvEARIQJoamyQJ4pgK4wKojklm1zU1ST1I3VSKY7DUV9YcMAaQ0G/N/uTIW41ZB/1JqydQBHKCwN7J29USqx8oASbBn/qz1Dy4BueFoulfUDQhFEr9LoSyAvGW4Zn58g+leqVF2Mrcv8muucdbiXA0S23FKqKyCvEEtkv0jPulqdXOcrukeHzfsCTf+INU37Ei47y6K3nr2BozlqTbJjsT7ciaeE/1b919ZVLQuvvejcx1Eb5m0ZGtjnX67MjamX1m2ueca3ei2cza7HbXw22bVxupm47B5rn4b6kcbfqelSMgtRtFoAsgkA15G58bFd/xFdICy/46WPYnMG7LUpkvB3V4nfOZmJOa96zsunGgVSKA9v4v9+uyMasLQK9DUAQUAUVgjwgoeas3iCKgCPQ4BJS87TmXfG9JhR1QeX150XL5oLbOgFIGFdZvQcSeWEw2KfOm5G3PuX+63Ez3Rt6OgxJ2BEhH2gPPsGvLGqIR5OlTV8O+GL5W5SAdZ4CQPJFE7B7I22rsK0FfDTbx6/S96eewP0Y/R+Ncw7GftXFDt2Y4xx+g5sXnHihmX4NSVaCwPRfkano9WUPEggyeB4vnlRdaZHMchPAcEKwnQCVcB9Z4Ns5lCFYQjaxze2QHxywF+UuS1RlzGUjpjH0An/H22J7DOM+5H+pfjJP5TB5fi7nnY25JfPAayOJGkLQXg8hOos1z+MwZ4/PoP9PWxcnbUceeCgWpx6hXE1TPIsEcAGlJJWwCRGgC6tQkiFYf2kRAjvpJhFIxC1VrCk4FJGWbmmOGNCX9aujUPKtwrrGwZPIaJKfxGKZiFz+SmG2BypctPL6AxG31KnhWqFtBkoI85nhIlLLvpmYqc31Q8+aBCE5aylubGHZS0uY0RhHsAfmagCorCFF4CSyXt8PKmEQz5hMjqYvzg9gFVwsyNmLUxJKKg8DGmgL0X1gYljhqAPuhtA1AjdwcjUF9GwUR7JP8cD6skVNS09AgjVQFQxHMfjlPqo35LwhSe86Ml3LyuNCYlRMYtRNFoEsgsFfy1hkl7JJ3wS7ZWhrjkLewo7wZdpSxq6Tk/iPbJb/bkbc4thbHttzxXSmeVAoS+IfSPOgGCfVtkvhfHpKGV+yag3uojdudyFtDVNqEKNEyFKatRM100dNryZpjOrA6do53k517ap+unnVUrg4Jy/hk2S5bCliqXt31a9PH6yZ4M5HG7s8s1a3VQyYLZsbHPMZue77uc215F64oOdo0ZuUISO1GEegCCOydvHUGifh0OeKTXZnHIm8Rcx54QGqfPl6KXjlN/PWs6Q5niXTytgvGrC4AvQ5BEVAEFIE9IqDkrd4gioAi0OMQUPK251zyPSUVmFC5Y9U6eWTTVsvyE7/fNGSgXD+o0qjSOtqUvO0590+Xm+meyNsISM1PgZAVEI9vQU3r2Pk6atsVUJkOxv44yVgQkEZFuwfylpNPgvSdA9KXL+cOefouzrMOv0dcZKxR60JZ2+4cIFqp5o3hHB+jH4GMqBLtSMy6Sc929WvRN8eVctrA8njMpSBSQcoWQylLkreVvAW5y583uo5xyNt2BHEHfQx3yGCcayLGSVXtBozPUe4K+p/3DcBpZyYM8Y3PPsBcjrHr5zoEefqN0g3IW1omk3g06lmQo059PJKlhkCAUtULdrMoEjZWw9HmZvGRyAXByfZU27ImLplREr5eD1SutGA2VsIkbC3LZSphjzl6nDQ11IMUbZI+qH1rWSd7ZOOmjXL4qBGmDm0v1KQNh8OGhF25ao3UNzShTm0v1MwNm7qzh40cIUuWLZNeZb1k5coVMnQI7ECx2OajBQvkqHFHGRVxdXU1auZa9Xd3bt8uhx8+yjzX/SBXi1G/fMOGDbBILpICqLu3btls7JUjoYDs3LldhgwZgj78smPnDtS+7Y3jd+C8jaZWbzNtlDHeOlgnL1+xWqL47gFZnQDBTf7aC/J47qwOC37t02NEY9Y+waWNFYEujUA25G0LFoXkIcTFf/sTqTVl4R3ydos0nfGANIqLfLWVS+3IW4eU/d4NUv7ZCkPe1jyIBSuwWA7DYjlPSsR/5iDxdHPytuJI2EnTNhmbm7xlPHFskzPdDOnkbToxm+mYdkrVVjdki4Btp441UbT95j42idjJ8bnJWxNe7XeMdEvjjsbvfE4nirbzt5lgZyZvMytv2dcnRd7qe1aXfjzp4BSB3RDIirxFzGoJoIQIaq9XfXOm6cMib+skdvvPpW6aHcNiHZC3XTBm6a2gCCgCikBXR0DJ265+hXR8ioAikHMElLzNOaRdtsM9JcJnVlXLtYtXSCMICCY+qLb9zRHDpbwDu2RnkkredtnLfegPbE/k7SQobfuCIF37I9SMfbcNiwjUoeeSnARhWw4l61YoZ2ejXTbkLXtZdTnq4oLAdCtfjVWwy2p5Dvrb7RxQsBryFkpfKBlbtzjGMQ21Zp2tQ/IWFs6ObTLH7kd/+0zewka6oz5CqFdrrJCJC1S2K74Exe4tLvIWAzRY2aScozxuwHzyYSW9APbPyzq45bo4eXv4cae4FDnkZpEEpizVKFkt5SwFOz5fnqWIxWdxWA23sHYtCE4qUUnWmnq0pu6elYwmmUvy1sdauSRoAU846JevffUrIDjBja/fICedeKL84x9Py+SLL5Lnnn1WJk+eLC+++JKcdvrp8vbbb8vRxxwj/371NanC83nUqFGSD6XsKpC1x51wgszFfT3xhBPl2Wf+KVdeeQXavWqI2tvuuEPeeOM1Wb9hI/afhP5eBMHaJJ/73HkQ/yaktLhQRgwfJq+9/gbmFJCK3n3lnbffkeOPP04KC/LlrbfmyIgRIJG3bJERIIlDobAsX7pMBlQOkPraWvngww9kPMYVBdH9wouvSAMs8/3AIQY7Z8f++YM5B982WWPWof+I1xkeWgjslbytXy0Nv4rCvALKWv58waMSzQF5W7f1WimGpXJe1XZJLG4S76TuT946NW/Tlbd7Im/T68dy0ZBbvZpueZzp7mOpdGP/b6tn2303xvntla9ugjdJ9wkc7B6H167TzrGQjN3blnmMVr1bbpnGZY+43Vzd5/mkyFuNWXu7urpfEehaCOydvKW69llpufRyCdDd4YGfQml74ORtZ8esrnUVdDSKgCKgCOyOgJK3elcoAopAj0NAyduec8k7Im83Qkl1y4o1Mn1XjUlu9IGi7M7Dhshne5VZtRn3sCl523Puny43047I2woQqaeBKI2mqVrNBMZZtsD5/BnKUaOctdWqe1LebodCtww2x1TyPgMlr0MOO6RlBWrosm6sUbnC2ni3c9jkrmNh3BGYHZG3iyFFOgbkqmMBvZttchbK22EgaDvqY6NdDxikolW7F79X2oRuNebux9zznXOgjUOCcx5O+8YOJtUNyFsnuWssianmMXaOVjKZjsf+gA/EK+rgsi4uVLdUECWM6geULElc6GqTIHS55YHIZZKa+/JYVxbfTR1GkJsh9HPtl68G4RuTbVu3yAnHTZD5VMuOHQPC9Q059v+3d/dBdlb3fcDPSlq9IMmwekO4BhmEMQ5uyMSFuiZTA5MyaSAdv03iZpJ4itvJ4BbjsXHrcZNm0j8YUvICJuMwnQSnJJNJOp2xZwxt6jqldakbGxqPXDDYMRgwlkUQCISEpJVW9HeeuxddXXaluzpn996r53OZtaTde37POZ/nkR7v891zzo+/I+3a+cP05vPPT7v+ZlfasuXs9I1vxPLU8dowNZWm4uOll16M5ZA3pq888EC68u+/O/2vr3wlXXvtdenrD349PfzII+mff/TG9Nff/U66/3/8z/SB9/9suu03fzudHXV+4op3xmzbp9JFF56f3nn5O9J/jVD4/AsujFm7F6Q/vPtz6YorrkiHpg+mB6Lu+9//gfT4E4+nDRs3pq1bz0lPfe/J6HvsgRtje+Thh9Nbf+Rt6VCM94tf/M9pz569MaN4Mqxir90Ih3N48NADX6ryz4V7VhVGRQiMhMBJw9sX8syk/5AmfuNTad3l62PRif+U9vyrNbN73p76zNsjl+dZULH/7cduT/t3nB7LJm++5PxY3n9Vs1Rwdynizg0oZt7OLmHf+WPn/8X3Lzvc/Vrv0sa9750rJG0+193DNu+53jlyz7U1+5nZYLf3omtC5hywdps0+7bnmbudpYxfC12be2hesaJbq/lqp/+zwW//xdwZW6dw3u4g34uOLRj0+hm3/e2XIrzdNT2dbv72E77PGol/iXSCwGACJw9vZ2fXrvxQmvrURWlZ3MP2xT1sReHM22HfswbT8S4CBAgMT0B4Ozx7RyZAYEgCwtshwQ/hsHM9CM8zbf/9M7vSXc/sTC9HcLEqQoufO2dL+tSb35TOzPsknuQlvD2ZkK8vmsCc4W0sQ3vVPTF7NGa3Phb7xj48u8xvbyf+XqzF+LdiWePpvGdr3n82Xt3Q9KuxNPC5/y4+zusEsc0SyPH7vJfty7H/bN5DNy8p/EQEqZfF1/bGfrlf+pMIbn8/9qCNgPXJfxkzfXfEHrr9x+iGxrOB8XNXxWqQsSTyc3G8HT19PFl4m/v0YCxV/K6PR5ia98b9mZQuyHveLiC8natG5LWdPYBjDHv/PMYUs4Ev7Ia3ccy/DoM83tfC53C+5k/juNGu+/75TvSIh7eXvPOqJqQ9cjiC2tmZP50HyfGR94aNGbeTsSTaqlgiOT+4PhIzbGeaJZLjUXHMGsrzfVbEssEzscRx84B69uF586A7P+vOb8j/Ew+UV8U+uXnW6yuv7It9ZQ80yyOvWn1G/Hl/2hPLHK+PJYxXR0icZ/+uWdv5/L5YJjnPTorFJtO6detitmxO2JfFzNqnYxnjren53bvTxk2bmqWXH3/yiXTem7elNTFD+Dvf+W46d9v56eGHH01ro+7GDVNpzwu7Y6nls9Ibt25Oz+zcmTZt2ZLOWn9meuzhR9LmCGoPRnj7w2d3xczad6QDsaxz7tPWs8+JGbcvxwzbfWnj1IZ06NDB2At3Mh2OZaGffOqZ+PNMzCyO/XjDKu8PPBHLJj+4iMsmu2ct2r+oChNYVIFBw9vp12bb5gfjX0kTH782Ta4rDW+j1q/clQ792C+ktR84Jy17+q/S8x+KKVJzvMZhz9vNb7+gWSq/G7Iev3xxZynl5h51kvA2v+f45Yc7IPOFt73LIM8XCPeS9s68PX6P2mMLLPcfq7mPzi6J3P1aE/x2Ova6vp1o9nDvLN9uv3qXZ873zZ1fjxVHKk1Q8GUAACAASURBVL3m+z7rnp3Pptuf/oHvsyo5K0NgKQQGDm/j27DVv/Mrae2PrUlHH/jTNH3eB4uWTe6Et8O7Zy2FrWMQIECgREB4W6KnLQECYykgvB3L03ZKnZ7rocI39u5LN3378fT4KweamhdHYPCZiy9Ml6w7Y6BjCG8HYvKmxRCYM7ztzqKd44DdvV/fFMHkOyOIzCHs/c2meseCyt5m/eHtAxGW/sMIdvMM1AdzyBszeLdGCNy8Iix+PkLP+yPwzK+5jnF2zL59V8wIztlbfs1EnSd/N5Zhju/6u6+TLpscAWLTNo63PIfFEQJvGDC8Td1lk+eo8VDU7C6F/P0Iqr8WNXvD2y9HgNsE1LEkdHfp6G5A/eTHOoH1fK9RD2//7tWd8HZ2r9s8aye/8mSeiHOb2bPLIzBdnmfSxudXLF8Rs2knYunk2NM2/nwkHiqvjM8diX2vludllKNhs9RyvDnXah5C53bxkPiMCFVzkJsD0Pz1HMROx3Hzksv5IXKkxc3s1hzezuT/mv1yO7N3jwXL+fl1LHc5+/m8p25+sN3MO4oaee/ZlRH25qWc88WWV4HOg+lMmspBazOPqVniuHMtHU3rYgbXxrPWx5im0+EodCT6kZd9bo4Zv2+Who4C+WMyh8dNUJvHn2dNrWiC7jyuvGhmDm8f6i6vPf9VMdBX3LMGYvImAmMhMHh4Gz+e8s9+OZ318+eliV0705F1b0wrCsLb7hKUnTmesbx9itDztWWZX0837uFts+ft7LDmCi+7I+4umzxICJvb9O8l27/nbb9kf6g6V3jbGz73B739gfR8SwH1H6d/zHONr/u5pQhv8/dZn/jOE+nb+zvLk/g+ayz+udJJAmkh4W06+5r0hnveHT/suSfN/M1UWr7l1Pe8HfY9y6knQIDAqAsIb0f9DOkfAQLVBYS31UlHtuBPPvTN9Ojsw4NrYsbX595+UbrhW99NX9z9fLMkWZ7Z9Zm3XZjeuzmWSz625tgJxyO8HdnTffp37ER73p7K6M+I2bEbIpx84X+nNN8SwK+ruz2C2ghwF9Lm7Ahcl0dwu/MEged8/d98RTzVjn1mn338VEbYaVOjRq7ThLfx61/+45SafX/neY14ePu2y2NJ6Jyu5mUc49/Bw7Mhbh5NfgCeQ8787+HyCEZzcDsZwWh+4Hs4wtoc7ublkyfj83nmbbNvX9SayUs+NvXiMXr8mgPPlfGRQ9gcni6PgHP1mtVpWdTaf+Bg2r9/f7NMZJ7929lTMM/g7QSyuUZu130g3V3WOQfE+Xg53M1fa/YTzMtN5lA4/pxnCufYOAeveaZw7n/Oh5uhxrGa/WkjzF0WX9u8fn1cxpsjVD6Q9h6YTgdjEM2evXkM8d7mGPm/PJbJZWnVqlg+OpZNno59b/Mk5Jhw2wS3OXJeFmP7vw/EDzJUeLlnVUBUgsCICJzoQfjid3FrmrxqKr36rUfTkTkW5Og9/jiGt73974a38/3/+G5I2r/P7CDLJvcHoSf6XmGuGbFzBam5793Zts0PMTX3vfwDRz1LMufVMF6LpI+/WrozaXvbdmvOd7xegx987ZFql597VjVKhQgMXaCt96yhw+sAAQIETiIgvHWJECDQOgHhbXtO+Y6X96e85GR+bYjl1t5yxpr0UPxEeHcG1op48P/j69c1s6sW8vpm1N0/W3cqllq+eMBZuws5hvcSeJ1A7fAW8YACEVhf8I9Sent8HI79ff/Lr5643YiHt2+97MrmQfGK+LdrIpY/no696fKreSAcv+aZtDnxzAFqDkW7rxxmLotANoec8Q1EfOSHy3l15DwrNQejnQA3B7WrVq5s5qjmsDQHwKtXr272z52MZZTzzNv9sfLBgQMHYkL14Wb/2BUxg/fQkby3bqdOjkY74elsKJwD4vhsngvcLKmcQ+P8b3D8+mqewBtpap55m/ffza/8ELwTQHd+zbOM8wP+eHdaEe+dWrMmnXtOhLexlPP+6aNp33QEt/mozczhztiaALk5Ziz/vDrvcTuTDh6cjvHnz+bw+Ej0qTObd8dfxhLcFV7uWRUQlSAwIgLDfRA+OMI4hLdb/vb22PN25Zx72Tb3oZ5lk7vf5/XPSO3OvO3eI7pCcy113L2HDDpLt3sPfe1+ObsUcvdYvcfuHq8/sD2uv7N7+853FucaY/+S0b1hcHdZ5tyPmuGte9bgf8+8k8CoC7T1njXq50X/CBAgILx1DRAg0DoB4W3rTrkBEzg9BIS3QzqPsfzzB2L555mYAfz/Ysnk755kGtMYhLd5Zmpe+jc/yD0SyyF3NqvtzGLND8EnIvTshJfxa/PVToib98TN6xE3sWYz2zbPaO185N/n4DbvS5i/1lm6OGbExp62OeOciXB2Veylm2fgvvTy3nQ0AtU1EaKuO+OMmNV7JB08PJ1eOXgwTR861Mx87Z101FkJOc+r7YSxud/ND+FEP3N/Zld+juNHIB2HbmbcRl9yQJ3D3qMxxun4yHHzsghdp+KYm6fObPr00oHDcewImaPfy+P9R2c6+/zm0LlZQjn384xVUfdoBN0R2EZ4m8PqvIxynnubg4OHv/alIV2bDkuAwKgKtPVB+GJ8nzVfeNsEnnEBdFeMaO5TzQ8AvX7Z47muk/6ZtL1t57uuTjbD90Szbbszbru1j1squaffry2Z3PMDVL11+2f59gfQ/ePo/rn2ssmj+ndPvwgQWLhAW+9ZC5fSggABAksrILxdWm9HI0BgBAQW46HCCAxLFwgQON0F/vyXUtr3/dN9lOM9vnXnpvRT9ww0hqeeeipt2rSpCRfzR7Mk8OwSinM90M0zZ/JHDl7zx+7du9O2bdsGOlbvm9562VWx52wObDuvzlLBs7/PM1mbvWU7AWlnI9zOMsLNezsrPKaJHNzmZYvzcsf5802G2llmOb7YWba4++d4T575mmew5iWYJ1Y0c3LTG96wvglzc7B68OChNB3LHR+Kmbh5SeXO3NZjr+5yynlGbPO1ZiZunik8O7M2PpcD5WZ/2qZt7KU7GTN9V+X9jiNcjmA479nbzD6KjzesWp22xFL6MzOH0yuH4msxnmMzeiOQzblwnrUb/2WrlStj399cJ/qYs+5mpnGMM++3m0Pwh79WZ+btgk+mBgQIjKzAng/elo4+++LI9i93bPn2rems379xoD4O656VO3f2j17Y/DBO/6u5VzY/dHQstO19z8nC2EG2TOmfwXuypZN7Z+32zrLN/Zpr6eZu/eP62r0BzhPe5lrzja27rHJzL+zeu2d/mCr/eefXvzXQ+fYmAgTaJdDWe1a7zrLREiAwjgLC23E8a/pMgECRgPC2iE9jAgSGJfDM/THF73MC3GH5n+y4Obh9+z+JPYFjj98BXsN6EH7h37mqCTG7yyg2e9/ORqV5OeK8dHGedZtn0DYPgXPg2SS8sWp0zDbND58jgm2eludZuzm4jfWJm1mvy2IZ5rwXbH5enJejn4zlkHP4mefq5nZRNq1cvSpmtx5JZ02dlQ7HnrP7973czG49cCT3aTYUbvaczU+nZ/esnZ3ZmwPaYw+m40izD+1j19smYF6R99iNTXZzeJz3110e4XBOYidiyeM8rmbf3PhYE31949Yt6XCEt0dipm0Ong9Hn5qj5hnI+b15qeW8J3B8fuXK5U0wnEPdQ4cOx+eOphWrljdfy+0fEd4OcMV7C4F2CUw/8K30yh/+RZp5PFZtGMHXsrPPSmv/xbVp5U/8yEC9G9Y9K3du66VvaX7Apv/VCW/zDxF1Zts2t43ZGazd3/eGrXPtc9u/vHBud6IZuSdanniuGbD9yzXne2/vMXq/ftz4uj+pNM+45upn//j7/2zm7UCXujcRaKVAW+9ZrTzZBk2AwFgJCG/H6nTpLAECNQSEtzUU1SBAgACBEoFhPggv6be2BAgQINA+Afes9p1zIyZAgMC4Cgx6zxrX8ek3AQLtERDetudcGykBArMCwluXAgECBAgMW2DQhwruWcM+U45PgAABAu5ZrgECBAgQGBeBQe9Z4zIe/SRAoL0Cwtv2nnsjJ9BaAQ/CW3vqDZwAAQIjIzDoQwX3rJE5ZTpCgACB1gq4Z7X21Bs4AQIExk5g0HvW2A1MhwkQaJ2A8LZ1p9yACRDwINw1QIAAAQLDFhj0oYJ71rDPlOMTIECAgHuWa4AAAQIExkVg0HvWuIxHPwkQaK+A8La9597ICbRWwIPw1p56AydAgMDICAz6UME9a2ROmY4QIECgtQLuWa099QZOgACBsRMY9J41dgPTYQIEWicgvG3dKTdgAgQ8CHcNECBAgMCwBQZ9qOCeNewz5fgECBAg4J7lGiBAgACBcREY9J41LuPRTwIE2isgvG3vuTdyAq0V8CC8tafewAkQIDAyAoM+VHDPGplTpiMECBBorYB7VmtPvYETIEBg7AQGvWeN3cB0mACB1gkIb1t3yg2YAIHug/D869GjR9PMzEw6cuRI2r17d9q2bRsgAgQIECCw6ALdhworVqxIy5cvT8uWLUsTExPNcbu/5t+7Zy36qXAAAgQIEDiJgHuWS4QAAQIExkVg0HvWuIxHPwkQaK+A8La9597ICbRWYK4H4TnAfe6554S3rb0qDJwAAQJLK5AfKmzevLkJbhca3rpnLe25cjQCBAi0XcA9q+1XgPETIEBgfAQGvWeNz4j0lACBtgoIb9t65o2bQIsF+sPb7uzb559/Pk1NTaW1a9e2WMfQCRAgQGCxBfbv359eeOGFtGnTpteC20Fn3rpnLfbZUZ8AAQIEegXyPeull15qvk/q/rCRe5ZrhAABAgRGUWAh32eNYv/1iQABAr0CwlvXAwECrRPoDW97l04+dOhQ2rt3b7OUshcBAgQIEFgsgfzwe/369WnVqlXHzbo92bLJ7lmLdUbUJUCAAIH5BPI968wzz0yTk5PuWS4TAgQIEBhpgYV8nzXSA9E5AgQIhIDw1mVAgEDrBPrD296H4Tm4zR/5c933tQ7IgAkQIEBgUQRyOJs/8oyl/NG7XHL3a/nA8+152703dWffumctymlSlAABAgRm70XuWS4FAgQIEBgHgVP5PmscxqWPBAi0W0B42+7zb/QEWinQG8r2PgjvhrjdzwlvW3l5GDQBAgQWTaD7UKH7MLz3197Adq7wNnfKPWvRTo3CBAgQINAn4J7lkiBAgACBcRE4lXvWuIxNPwkQaK+A8La9597ICbRaYK4Atze07Z2d22oogydAgACBKgK9SyL3PlzonXGbD9Qb3HYP7J5V5RQoQoAAAQIDCrhnDQjlbQQIECAwdIGSe9bQO68DBAgQOIGA8NblQYBAKwX6Z9X2LpPc/5C8lUAGTYAAAQJVBeaaWdsf3OYDniy8ze9xz6p6ahQjQIAAgT4B9yyXBAECBAiMi0DJPWtcxqifBAi0U0B4287zbtQECMw+/O6FmGuZZEsnu1QIECBAoIbAXKFs/+fmek/32HP90FF/v9yzapwpNQgQIEDAPcs1QIAAAQLjIlB6zxqXceonAQLtExDetu+cGzEBAj0CHnS7HAgQIEBgFAROFNzOF+COQr/1gQABAgTaJ+Ce1b5zbsQECBAYV4FB7lnjOjb9JkDg9BYQ3p7e59foCBAYUECIOyCUtxEgQIBAVYFTeZjgnlX1FChGgAABAgMKuGcNCOVtBAgQIDB0gVO5Zw290zpAgACBHgHhrcuBAAECBAgQIECAAAECBAgQIECAAAECBAgQIECAAAECIyAgvB2Bk6ALBAgQIECAAAECBAgQIECAAAECBAgQIECAAAECBAgQEN66BggQIECAAAECBAgQIECAAAECBAgQIECAAAECBAgQIDACAsLbETgJukCAAAECBAgQIECAAAECBAgQIECAAAECBAgQIECAAAHhrWuAAAECBAgQIECAAAECBAgQIECAAAECBAgQIECAAAECIyAgvB2Bk6ALBAgQIECAAAECBAgQIECAAAECBAgQIECAAAECBAgQEN66BggQIECAAAECBAgQIECAAAECBAgQIECAAAECBAgQIDACAsLbETgJukCAAAECBAgQIECAAAECBAgQIECAAAECBAgQIECAAAHhrWuAAAECBAgQIECAAAECBAgQIECAAAECBAgQIECAAAECIyAgvB2Bk6ALBAgQIECAAAECBAgQIECAAAECBAgQIECAAAECBAgQEN66BggQIECAAAECBAgQIECAAAECBAgQIECAAAECBAgQIDACAsLbETgJukCAAAECBAgQIECAAAECBAgQIECAAAECBAgQIECAAAHhrWuAAAECBAgQIECAAAECBAgQIECAAAECBAgQIECAAAECIyAgvB2Bk6ALBAgQIECAAAECBAgQIECAAAECBAgQIECAAAECBAgQEN66BggQIECAAAECBAgQIECAAAECBAgQIECAAAECBAgQIDACAsLbETgJukCAAAECBAgQIECAAAECBAgQIECAAAECBAgQIECAAAHhrWuAAAECBAgQIECAAAECBAgQIECAAAECBAgQIECAAAECIyAgvB2Bk6ALBAgQIECAAAECBAgQIECAAAECBAgQIECAAAECBAgQEN66BggQIECAAAECBAgQIEBgyQW+8Mhz6d9++Xtpxw/3Lfqxt02tTr993VvSey7ZvOjHcgACBAgQIECAAAECBAgQIFAiILwt0dOWAAECBAgQIECAAAECBE5J4Pxbv5qefvHgKbU9lUaXnrMu/dVNl59KU20IECBAgAABAgQIECBAgMCSCQhvl4zagQgQIECAAAECBAgQIECgK7D8U/99yTFmbr16yY/pgAQIECBAgAABAgQIECBAYCECwtuFaHkvAQIECBAgQIAAAQIECFQREN5WYVSEAAECBAgQIECAAAECBE4zAeHtaXZCDYcAAQIECBAgQIAAAQLjICC8HYezpI8ECBAgQIAAAQIECBAgsNQCwtulFnc8AgQIECBAgAABAgQIEEjCWxcBAQIECBAgQIAAAQIECBB4vYDw1lVBgAABAgQIECBAgAABAksuILxdcnIHJECAAAECBAgQIECAAIExEBDejsFJ0kUCBAgQIECAAAECBAicbgLC29PtjBoPAQIECBAgQIAAAQIECNQQEN7WUFSDAAECBAgQIECAAAECBBYkcErh7Tlb0y0/uS398kVH05/96oPpIws6Ykozt169oBZP339buuP37k/f3HM4pclz05Uf+XS66boL07oFVfFmAgQIECBAgAABAgQIECAwuIDwdnAr7yRAgAABAgQIECBAgACBSgILCW8vfcf29G+u2Jp+6o2r0urm+AfSn/3G/0k/v2dhnVlIeLvr3hvT9Xc8ltL296abPrw9PfoHd6T7Hj+ctt/wR+mu921d2IG9mwABAgQIECBAgAABAgQIDCggvB0QytsIECBAgAABAgQIECDQVoE9ezop6dTUVDWChYS3d3/86vShLTNp18596cXNZ6aLJxc7vH00ffY9H02fT9em3/zCx9KledT77k+/9t5b0lfXvjd95gsfSW+rJjF4oV33fiLdlj6Zfus64fHgat5JgAABAgQIECBAgACB8RIQ3o7X+dJbAgQIECBAgAABAgQILKlADm737t2bJiYm0saNG9PatWurHH8h4e0vvXt7St//QbrniU3pL37tonTlmkUOb3fdm278xTvSY+/6dPr8r181u0zyrnTvjb+Y7njsmnTLf/tkuqyKwuBFph/9bLr+o59Pz6bJdPFNd6c7BbiD43knAQIECBAgQIAAAQIExkhAeDtGJ0tXCRAgQIAAAQIECBAgsJQCvcFtnnW7fv36aodfSHh77KBvWprwds5R7ki3//TN6b4NP5d+74//abqwmsTghfbtuD1df/N9aY8Ad3A07yRAgAABAgQIECBAgMCYCQhvx+yE6S4BAgQIECBAgAABAgSWQmAxg9vc/3ELb6cjOP3ZCE43fPgP0t0fPG8pTsGcxxDgDo3egQkQIECAAAECBAgQILAkAsLbJWF2EAIECBAgQIAAAQIECIyPwGIHt2MX3u6LWbfXx6zbfVemT//Hf52uWjfccynAHa6/oxMgQIAAAQIECBAgQGAxBYS3i6mrNgECBAgQIECAAAECBMZMYCmC2/EKb/elHbdfn26+bzpdc8sfp09eNuTkdvZ6EuCO2V8s3SVAgAABAgQIECBAgMCAAsLbAaG8jQABAgQIECBAgAABAqe7wKuvvppyePvyyy+niYmJVHuf216/cVk2ede9N6br73gsrbv2lnT3xy5LoxHdpnRceHvDXenO9w1vKefT/e+F8REgQIAAAQIECBAgQGApBYS3S6ntWAQIECBAgAABAgQIEBgDgaWYfTsW4e2ue9ON19+RHt9+Q7rrzvelUYlHzbodg79EukiAAAECBAgQIECAAIFTFBDeniKcZgQIECBAgAABAgQIEDidBRY7wB358Pa1fW4vTjfcdWcalYmtgtvT+W+dsREgQIAAAQIECBAgQCAl4a2rgAABAgQIECBAgAABAgTmFFjMAHe0w9t96cHbfiF9+kv707nX3Jw+fOWGtLJHaOW5l6ZLt/Z+ZmkuIMHt0jg7CgECBAgQIECAAAECBIYpILwdpr5jEyBAgAABAgQIECBAYMQFegPcDRs2pHXr6uz6Otrh7Y50+z+4Od03z7nZfsMfpbvet3VJz9z0o59N13/08+nZNJkuvunudOd1S3v8JR2sgxEgQIAAAQIECBAgQKDFAsLbFp98QydAgAABAgQIECBAgMAgAjnAza+pqalB3j7Qe04tvB2o9Lxvmrn16rICQ269695PpNvSJ9NvCW6HfCYcngABAgQIECBAgAABAosnILxdPFuVCRAgQIAAAQIECBAgQGAeAeGtS4MAAQIECBAgQIAAAQIECLxeQHjrqiBAgAABAgQIECBAgACBJRcQ3i45uQMSIECAAAECBAgQIECAwBgICG/H4CTpIgECBAgQIECAAAECBE43AeHt6XZGjYcAAQIECBAgQIAAAQIEaggIb2soqkGAAAECBAgQIECAAAECCxIQ3i6Iy5sJECBAgAABAgQIECBAoCUCwtuWnGjDJECAAAECBAgQIECAwCgJCG9H6WzoCwECBAgQIECAAAECBAiMioDwdlTOhH4QIECAAAECBAgQIECgRQLC2xadbEMlQIAAAQIECBAgQIAAgYEFhLcDU3kjAQIECBAgQIAAAQIECNQSOP/Wr6anXzxYq9xJ6/zoOevSN266/KTv8wYCBAgQIECAAAECBAgQIDBMAeHtMPUdmwABAgQIECBAgAABAi0V+MIjz6Vf//L30jd/uG/RBc47a3X6nZ95S3rPJZsX/VgO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BoBruwAAHB9JREFU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PD/Acdb/iZGGzv9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4" descr="data:image/png;base64,iVBORw0KGgoAAAANSUhEUgAAB28AAAQhCAYAAAAK48TsAAAgAElEQVR4XuzdD3TX5Z0v+A8mRkLDBKKhoQhMGChIB0bFxSOjpUuvKOLB9d/qKW1Hr92td9futnedPe1te25nO/e2d9vd6Z569tpZXW239Oio9ciUirhypFI4smq9UFGEwoClZIwiuUkJhET3+f3LPwIkv/yQH8nrdw6jJr/n+T3P6/mG0zPvfD7PmI6Ojg/CiwABAgQIECBAgAABAgQIECBAgAABAgQIECBAgAABAgTOqMAY4e0Z9ffhBAgQIECAAAECBAgQIECAAAECBAgQIECAAAECBAgQyAoIbz0IBAgQIECAAAECBAgQIECAAAECBAgQIECAAAECBAgQKAMB4W0ZHIIlECBAgAABAgQIECBAgAABAgQIECBAgAABAgQIECBAQHjrGSBAgAABAgQIECBAgAABAgQIECBAgAABAgQIECBAgEAZCAhvy+AQLIEAAQIECBAgQIAAAQIECBAgQIAAAQIECBAgQIAAAQLCW88AAQIECBAgQIAAAQIECBAgQIAAAQIECBAgQIAAAQIEykBAeFsGh2AJBAgQIECAAAECBAgQIECAAAECBAgQIECAAAECBAgQEN56BggQIECAAAECBAgQIECAAAECBAgQIECAAAECBAgQIFAGAsLbMjgESyBAgAABAgQIECBAgAABAgQIECBAgAABAgQIECBAgIDw1jNAgAABAgQIECBAgAABAgQIECBAgAABAgQIECBAgACBMhAQ3pbBIVgCAQIECBAgQIAAAQIECBAgQIAAAQIECBAgQIAAAQIEhLeeAQIECBAgQIAAAQIECBAgQIAAAQIECBAgQIAAAQIECJSBgPC2DA7BEggQIECAAAECBAgQIECAAAECBAgQIECAAAECBAgQICC89QwQIECAAAECBAgQIECAAAECBAgQIECAAAECBAgQIECgDASEt2VwCJZAgAABAgQIECBAgAABAgQIECBAgAABAgQIECBAgAAB4a1ngAABAgQIECBAgAABAgQIECBAgAABAgQIECBAgAABAmUgILwtg0OwBAIECBAgQIAAAQIECBAgQIAAAQIECBAgQIAAAQIECAhvPQMECBAgQIAAAQIECBAgQIAAAQIECBAgQIAAAQIECBAoAwHhbRkcgiUQIECAAAECBAgQIECAAAECBAgQIECAAAECBAgQIEBAeOsZIECAAAECBAgQIECAAAECBAgQIECAAAECBAgQIECAQBkICG/L4BAsgQABAgQIECBAgAABAgQIECBAgAABAgQIECBAgAABAsJbzwABAgQIECBAgAABAgQIECBAgAABAgQIECBAgAABAgTKQEB4WwaHYAkECBAgQIAAAQIECBAgQIAAAQIECBAgQIAAAQIECBAQ3noGCBAgQIAAAQIECBAgQIAAAQIECBAgQIAAAQIECBAgUAYCwtsyOARLIECAAAECBAgQIECAAAECBAgQIECAAAECBAgQIECAgPDWM0CAAAECBAgQIECAAAECBAgQIECAAAECBAgQIECAAIEyEBDelsEhWAIBAgQIECBAgAABAgQIECBAgAABAgQIECBwtgkci/bWIxFjx0f1uQOv/Vh7axzpjKg87j25sZ2VY2P8iQafbRwlWm/OrDKxVscJWPOfxDCONcfu1w9EW83UmD9jYolOwDTFCRT7PB7/94jwtrgTMIoAAQIECBAgQIAAAQIECBAgQIAAAQIECBAY6QLH3out656KDVtTQBZjY/KiG+LmxTNifGbfzRvi736wLo4s+mJ8bfm04yXaX4mH//aJeGvWzXHPyktjYp8kcnv89Our4vX0vW/dcekpQsozj9z65jOx5pX3+ixk/McXxycvnZyzKOFr+0+/HqtenxU3f+uOuPQk6e3ux78dD/5mQiz64hdi+bTqEq7gTE11IF58ZEPsaVwct18++dSLSM/fD9Pz11RZEzUXLY97b59f9s/RqTf1YbyjNd58Zk30e5zTB0+MS5dfEx8v+oHu+zMdbz4e9z1xIC6940ux+GTHOcDfI8LbD+M58BkECBAgQIAAAQIECBAgQIAAAQIECBAgQIDAWSbQHBt++INY1zQh5l13TcyN7fHML7fFocab4xtfuDSqTxretscrD/9tPNG6KL74heVxfLZ4doW3zRv+Ln6w7khcdN3ymD++Nd7a+kq88npTHGlYGl/+0uKoL+HJDiq83bcmvvejV6L+5nvijkuHWXH65lPxnSe2R+MN98btc09e61vCbQ4w1dCeiX1rvhM/2jQ2Pvnlr8Q1pTyA07vJMpg9/Vz/Xfq5PnJRXLd8fp9fPpjQOD+mlSq83b0m7n+qORZ+9o64/GTnI7wtg2fCEggQIECAAAECBAgQIECAAAECBAgQIECAAIHyFyiEKgtTZe0NucraQoi56Itfi+XVp6i8PekOhxbUnWmsPvvOFxnnvnYoLrnrb+KWGaVb4aDC29J9XMT2n8bXV70es27+VgqCz57w9kN3KqX5GZ2rEN6mX6z4WvrFipKtpcifaeFtyU7ARAQIECBAgAABAgQIECBAgAABAgQIECBAgMBIFmh+Jr73g1/FkRTefjMf3kbrvti651CMnXxRfDw2Zdsmv1NZGZWdnZGuto3KCz4Zd33lmhQI9Q1yDmWDzncivTU6OzMtgRfG9m/1tE0+sOZ7qYrySAoQ74yLtvzHWP3WRbHy3302VftGbE1thB/NtBH+RmojfIa6Aw8U3vYOPZe33tdvf3fEvHd+HaseXhc72zIyETXzbot7UmvfXGFje7z51P2xass7WbcEFwv/6u64YUZ1mjbTNjl9KWF1Jtc0Mi75q3vjlo9ngtX22Lfmx/Hgprdy49L35q38cqqYrc4H6+/0eyIL7Zffi1d+en889Xpb/vOmxtJ77o6523PnUnjVnKgF9ofynA/0zByJCRcciUPvZJ+uaLjunvjSX9Z3GxWWlQueIw78elU8vG5n5MiTzW33xO3zM+L5ufPP6ti0zy/UPJH23hY1NZ3Rlh1QGbOuuzkmbnkitvT7vOyJpWrnHz+4Kd7KwafzXBlfvn1uZB/J5hfj4Qd+2X3WlY0r4stfuDw1Ik6v916Jn97/VLyefw4qpy6Ne+4ubbX20I7n5OFt4VkfyD231QfigdV7Uhv1DEJqWd3WFm3Z9udj49FerdBzP/NHUlvv9IseKSHu61cZFyy6K+5J3zg3H972/ntE2+Shnah3EyBAgAABAgQIECBAgAABAgQIECBAgAABAqNC4ECs+d59senQ2BSq3h0rL63ve6doIXRpWBgrb1kSk5ufivseTanjwrtS2Hukz522hfB27KylsfKahTF18p7uoOfehdvjvpRWTsgEainMacuGPm2x8IvfjBum7Y7Hv/1g/Kb+uvjq3X9Z8vtlB3uMA4W3x155OL71xM6Yddu3Yvl7ufC2e38XvBVPfPfHsW1Csvns0pj6VgoKk01lPhw9tjWNffStFBZ+IW6+tDK2/vgH8csUWN+WAuvKfHjbkMKtzy46FGvueyJer0ntmb+yOCb0Gdce6+97MLYcWRh3ffOGmHGsPVqP5JPFI9vj0ftWx57J18W9ya0zaxpxyco7YvnUtLYfPBqvT1iavrcwKrc9Gt9N+2i87t647dKaGF99pqpvBw78x6Zg8As3XxBbH/hR/OqdXKg/q701tj363XhiZ2Ncd+9tcWnN+Kjc80h898fbYsLClfHZpVPjrSd+kEL/ynx4mJ87GmLhbTfEJ2dNjs4tuTPLOR+J5x5YFb85FOkMj/+8uce2xsPfejTd33xdWsul0b7+vnhwy5H0qKdndEb+56Tyklh5x/KYeiC1C171m0j9nOOvr4lci+LIfy//HExYem98afEw210P9uE97n2DCW8zz/IADq0vxgPfXR0HksNf3TA/YsvD8aNfNUX6C+IU4W3+57gmPatfWBKdz9wfP/5N3m98roL/nbHpFw2+cHNcsPWBEN4WfbgGEiBAgAABAgQIECBAgAABAgQIECBAgAABAiNaoP3NeOr+Vd2ViFMX/VWsXD4jF6Ie1+60OZ753g/iV7Eo7vnrxnjuJFV43ZWQDbNi1qGdsXNCr7txU/j1vfs2ReXSL8dX5r6Srf7N/vviM3exaaFFcuMnb46Fk9PeW9+M59b9JlUdpzDx3s9G/Za+VYapXDi+nsLaWTd/I1WEZmozW+PXP/xu/PLQwvhiCloPZaqJ96SxX03VxZms9M3H072zB2LRHV+K+ucylbeFitlMV+Pcf9/2rTtifqq8zQS0lWPHRyZjHbh18LF485Hvxo+3TYilX/5SLK5/L91d/P1Y15kLgDOKux//djz4m6mpAjpVM+8sz7bJ/Ss3c2fQGYvu+etYns6g/96Pq9Bu/XX88Lu/jEPZyvG2Pr9MkCHvH8g3P/O9+MGv0vz5StG+3z8W7a1HorNybC7c7t1qeur6fs9oc/z6/gfiVxOWx73XvBf3f39ddHY/v/kQc2om7Ly07y9DfGh/keTD2+OKtHNrOql7c+a53hMXrfxqfDb74PYO3E9WeftmPPL19MsMDemXCb70lzFxgAr+I4Wq7/T3ivD2Q3sYfBABAgQIECBAgAABAgQIECBAgAABAgQIECBwNgoce29fbHvuiXjqN6nNbwpa7/nr5anStv+dt63x4v3fjdXvZe7SbIxfDSa8zWJUpta/30itfwsVn/tizXd+FJsmXhdfvGRb/Gh1eypi/Epcc+ay2+6WxJWpTezY7JrHxsTGS+OT1yyKuRPPPT4I7NcyNjOiJ2xcHq33pWrMIwPfOdo/lOz/3627fx1r1m2JPe+lMPFIWxzJtqFOIWyBb/fj8e0Hf5OtZL4705Y28sHZ2IaYNas+u/4jzSkwbxqbC0LfO5vC2542vH1dBqomPXGwOGB42+/Mjqu2bt0dv16zLrbseS+ZH4m2FKJn2zWPffTEdwa/+Uh8PVUDj838kkJ9Vj6ad+6MprH5n6Ez8pfBYCpve5x7Oyzc0++XFAYd3mbC8h/GfeuaorOmMRbdcHMsnTsxF173/3tEeHtGngofSoAAAQIECBAgQIAAAQIECBAgQIAAAQIECJyFAvuyd9O2xSV3/U3ckm932l0xF8filYe/FU8cGEp4m+7MHJvuzOwXZuUqQxvjootej9cz86WwOF2becZeA95522s1x1Vxnqbwdl6+NfDYeTfHbdfMineeyrQO7h3epuD7eyn4rkwVvnffENOyF7LmQ8ypC+O2RY19DCc0zo9pbwlvM3eynvQMJ6cAPNMGe+y8uPm2a2LWO09lW02fMrzNV+hOXXhb9KWfEI3zp52hNuBnJrzNPHjH3tsem9Y8E+tfT78Ekmmh/LXU7lt4e8b+XvPBBAgQIECAAAECBAgQIECAAAECBAgQIECAwFkk8F6qlPt+uhM0G9TOyC+8ux1wqjicuil7V2VPeFtE2+R0V+a987fG91MQNvW6r8bdf5ltyJxtI/ztH/8m1SlG1FxyV9ybFnCmbmLNLGeo4W2hbfJFK/9dai+bmaEQbF8Sd92b2iavSiH3nvTvf3NLZGmzbWSPxOSLPh7Njw7cNjlTXVvzxNdTO+TjWyoXKm+bn0mVkan17yV33ZPOLJvcZlafv3e1p21yn8ewdwvg7vLdM/GgDnTn7cAVoJmwdeC2ybk7cXPkr6R7ap+IA9nn50j3HcuFdsWnCtz7fP9IroI2G9ZmjHqbXbAuvvOjTTGx+/k9Fs1vvh4HxjbG/OpXsj8jqX/1GW373fc0iw9vlx/KtQPvea4H2TZ5Yub5PhTZXxZIP+Lt6e+R76d5arKt0bf3/XtE5e2Z+OHzmQQIECBAgAABAgQIECBAgAABAgQIECBAgEDZC7S+GPd/d3W8dcEn4557ronJcSCeuf+++FVTQ+4u1ci1TX5nQqry/PINMXHP43F/Clxj4V3x5Rv6hmX979Hse1fmrHgl0275rca4+RtfiOwVsYVq0dTkt+d+zTMnNuTw9tjWFBw+mu7yzdlMfueZuO++X0Vn1mZGHHnx/vju6rdSGPjVFAZGynp/EI++Xh8rvnp3jH/qxOHthKcyFcmVifjeuG7itlh13xOx80g+zD20IX6YzuPQRTfH3TfMyrd3royx46vjrWwlc25c+vh475VH4+Ht8+Puz86P6kKb5evujS/95cQzh9ynBe+J7l49UdvklNVufTi+9ejOmJDuuP3yDZPjnWfui/tSkL3wri+nPe889Z23J2ub3JlrRV2Zzu/e6ybGtlX3pYrnI/kw9614/NsPxm/GDnTWEU9lvpcqoTOh/Yx4L1559OHYPv/u+Oz8Qrj+YZPnw9u2S+Kvvpz5uS68cs/KwHfe5t0n5u4RbmpcEV/9Qnpw03P0gydejyPplzC+dcdJ7rydmP+7JDvu8swDHz9I4e3UzJ3QU7cIbz/sR8DnESBAgAABAgQIECBAgAABAgQIECBAgAABAmenQPu+DbFq1brY05Zff+UFccnNd8Qt81PIl2932jlhQhw6dCj7hsoLLomb77gl5k88eRVl3/D20ji3+ZkU4Pwq3kkh0DdSmlldqFTNtAT+RrrP9UzlXPltDzm8TePa33wq7l+1Jd7pzE1S07g0Vq5cnG9lnEK8n94fT7yeh+3letI7bw+9GA88sDp/HjXR0BDRlO6uXZruBJ67PXMf6Tv9HrSaWPTFr8Xy+tRO+ccPxqa38ouJmmhcujJWLp6WrHfHU995MLakpdSke3K/lilrPSOv4VXeJvF486n7Y9WW1JI3J95rj33nHvqdt83x4gMPxOr8D0JNDj7G5itq2/etiQce3BRNA5x15ns/Tt/roW+MpStXxuJcT+sz8MqHt/0fleSVeVb632t7XIXyiw/E/av3ZKviI3MHdFu6d/lU4W2mLXUa90AaV/irpPvnoa3f3dkqb8/AM+EjCRAgQIAAAQIECBAgQIAAAQIECBAgQIAAgbNL4Fh7tKa0JlOZN2D74sz3OytjfHWpmhvn2wwfuS6+evdfnqG7QUtzRMfaW1PQNXZgm1O5DriEY9GeO4wYMvcJP28Yc5aGqYSznL69nPQs0w5O9v1TjS0hwOmfqvAcVb4eq/42taZO1c5fu2EwoX/ubDorT/DzkF/5mI6Ojg9O/y58AgECBAgQIECAAAECBAgQIECAAAECBAgQIECAwGAEjh3ItRmuXpHuwb08fw/uYAZ6DwECp1HgWLqO+sF4fe7KuG7u2Gj79YPx/V++FVNL/HMqvD2NR2hqAgQIECBAgAABAgQIECBAgAABAgQIECBAgMBQBHJtWlNP14ZF8cUvLM+3GR7KDN5LgMDpEWiPfRsejVXrd0ZbtkV0ZVxwyc1xxy3zo5S3JQtvT8/pmZUAAQIECBAgQIAAAQIECBAgQIAAAQIECBAgMHSBoloJD/1jjCBAoHiBY+3tEdUnaKNe/LTZkcLbYQIaToAAAQIECBAgQIAAAQIECBAgQIAAAQIECBAgQIAAgVIICG9LoWgOAgQIECBAgAABAgQIECBAgAABAgQIECBAgAABAgQIDFNAeDtMQMMJECBAgAABAgQIECBAgAABAgQIECBAgAABAgQIECBQCgHhbSkUzUGAAAECBAgQIECAAAECBAgQIECAAAECBAgQIECAAIFhCghvhwloOAECBAgQIECAAAECBAgQIECAAAECBAgQIECAAAECBEohILwthaI5CBAgQIAAAQIECBAgQIAAAQIECBAgQIAAAQIECBAgMEwB4e0wAQ0nQIAAAQIECBAgQIAAAQIECBAgQIAAAQIECBAgQIBAKQSEt6VQNAcBAgQIECBAgAABAgQIECBAgAABAgQIECBAgAABAgSGKSC8HSag4QQIECBAgAABAgQIECBAgAABAgQIECBAgAABAgQIECiFgPC2FIrmIECAAAECBAgQIECAAAECBAgQIECAAAECBAgQIECAwDAFhLfDBDScAAECBAgQIECAAAECBAgQIECAAAECBAgQIECAAAECpRAQ3pZC0RwECBAgQIAAAQIECBAgQIAAAQIECBAgQIAAAQIECBAYpoDwdpiAhhMgQIAAAQIECBAgQIAAAQIECBAgQIAAAQIECBAgQKAUAsLbUiiagwABAgQIECBAgAABAgQIECBAgAABAgQIECBAgAABAsMUEN4OE9BwAgQIECBAgAABAgQIECBAgAABAgQIECBAgAABAgQIlEJAeFsKRXMQIECAAAECBAgQIECAAAECBAgQIECAAAECBAgQIEBgmALC22ECGk6AAAECBAgQIECAAAECBAgQIECAAAECBAgQIECAAIFSCAhvS6FoDgIECBAgQIAAAQIECBAgQIAAAQIECBAgQIAAAQIECAxTQHg7TEDDCRAgQIAAAQIECBAgQIAAAQIECBAgQIAAAQIECBAgUAoB4W0pFM1BgAABAgQIECBAgAABAgQIECBAgAABAgQIECBAgACBYQoIb4cJaDgBAgQIECBAgAABAgQIECBAgAABAgQIECBAgAABAgRKISC8LYWiOQgQIECAAAECBAgQIECAAAECBAgQIECAAAECBAgQIDBMAeHtMAENJ0CAAAECBAgQIECAAAECBAgQIECAAAECBAgQIECAQCkEhLelUDQHAQIECBAgQIAAAQIECBAgQIAAAQIECBAgQIAAAQIEhikwZuvWrR8Mcw7DCRAgQIAAAQIECBAgQIAAAQIECBAgQIAAAQIECBAgQGCYAmMOH27/4IMP3o/33/8g3k//TP+Rn3LMMKc2nAABAgQIECBAgAABAgQIECBAgAABAgQIECBAgAABAgQGKzDm6NGjH/QObjORbU+AO9hpvI8AAQIECBAgQIAAAQIECBAgQIAAAQIECBAgQIAAAQIEhiOQ7rw9lkptP8gGtkLb4VAaS4AAAQIECBAgQIAAAQIECBAgQIAAAQIECBAgQIAAgeIFxnR2dmb7JOeC21yr5BTjFj+jkQQIECBAgAABAgQIECBAgAABAgQIECBAgAABAgQIECAwZIEx72d6JqeXqtsh2xlAgAABAgQIECBAgAABAgQIECBAgAABAgQIECBAgACBkgmMSaFtd5mtALdkriYiQIAAAQIECBAgQIAAAQIECBAgQIAAAQIECBAgQIDAkAT6hLdDGunNBAgQIECAAAECBAgQIECAAAECBAgQIECAAAECBAgQIFAyAeFtyShNRIAAAQIECBAgQIAAAQIECBAgQIAAAQIECBAgQIAAgeIFhLfF2xlJgAABAgQIECBAgAABAgQIECBAgAABAgQIECBAgACBkgkIb0tGaSICBAgQIECAAAECBAgQIECAAAECBAgQIECAAAECBAgULyC8Ld7OSAIECBAgQIAAAQIECBAgQIAAAQIECBAgQIAAAQIECJRMQHhbMkoTESBAgAABAgQIECBAgAABAgQIECBAgAABAgQIECBAoHgB4W3xdkYSIECAAAECBAgQIECAAAECBAgQIECAAAECBAgQIECgZALC25JRmogAAQIECBAgQIAAAQIECBAgQIAAAQIECBAgQIAAAQLFCwhvi7czkgABAgQIECBAgAABAgQIECBAgAABAgQIECBAgAABAiUTEN6WjNJEBAgQIECAAAECBAgQIECAAAECBAgQIECAAAECBAgQKF5AeFu8nZEECBAgQIAAAQIECBAgQIAAAQIECBAgQIAAAQIECBAomYDwtmSUJiJAgAABAgQIECBAgAABAgQIECBAgAABAgQIECBAgEDxAsLb4u2MJECAAAECBAgQIECAAAECBAgQIECAAAECBAgQIECAQMkEhLclozQRAQIECBAgQIAAAQIECBAgQIAAAQIECBAgQIAAAQIEihcQ3hZvZyQBAgQIECBAgAABAgQIECBAgAABAgQIECBAgAABAgRKJiC8LRmliQgQIECAAAECBAgQIECAAAECBAgQIECAAAECBAgQIFC8gPC2eDsjCRAgQIAAAQIECBAgQIAAAQIECBAgQIAAAQIECBAgUDIB4W3JKE1EgAABAgQIECBAgAABAgQIECBAgAABAgQIECBAgACB4gWEt8XbGUmAAAECBAgQIECAAAECBAgQIECAAAECBAgQIECAAIGSCQhvS0ZpIgIECBAgQIAAAQIECBAgQIAAAQIECBAgQIAAAQIECBQvILwt3s5IAgQIECBAgAABAgQIECBAgAABAgQIECBAgAABAgQIlExAeFsyShMRIECAAAECBAgQIECAAAECBAgQIECAAAECBAgQIECgeAHhbfF2RhIgQIAAAQIECBAgQIAAAQIECBAgQIAAAQIECBAgQKBkAsLbklGaiAABAgQIECBAgAABAgQIECBAgAABAgQIECBAgAABAsULCG+LtzOSAAECBAgQIECAAAECBAgQIECAAAECBAgQIECAAAECJRMQ3paM0kQECBAgQIAAAQIECBAgQIAAAQIECBAgQIAAAQIECBAoXkB4W7ydkQQIECBAgAABAgQIECBAgAABAgQIECBAgAABAgQIECiZgPC2ZJQmIkCAAAECBAgQIECAAAECBAgQIECAAAECBAgQIECAQPECwtvi7YwkQIAAAQIECBAgQIAAAQIECBAgQIAAAQIECBAgQIBAyQSEtyWjNBEBAgQIECBAgAABAgQIECBAgAABAgQIECBAgAABAgSKFxDeFm9nJAECBAgQIECAAAECBAgQIECAAAECBAgQIECAAAECBEomILwtGaWJCBAgQIAAAQIECBAgQIAAAQIECBAgQIAAAQIECBAgULyA8LZ4OyMJECBAgAABAgQIECBAgAABAgQIECBAgAABAgQIECBQMgHhbckoTUSAAAECBAgQIECAAAECBAgQIECAAAECBAgQIECAAIHiBYS3xdsZSYAAAQIECBAgQIAAAQIECBAgQIAAAQIECBAgQIAAgZIJCG9LRmkiAgQIECBAgAABAgQIECBAgAABAgQIECBAgAABAgQIFC8gvC3ezkgCBCgbDC4AACAASURBVAgQIECAAAECBAgQIECAAAECBAgQIECAAAECBAiUTEB4WzJKExEgQIAAAQIECBAgQIAAAQIECBAgQIAAAQIECBAgQKB4AeFt8XZGEiBAgAABAgQIECBAgAABAgQIECBAgAABAgQIECBAoGQCwtuSUZqIAAECBAgQIECAAAECBAgQIECAAAECBAgQIECAAAECxQsIb4u3M5IAAQIECBAgQIAAAQIECBAgQIAAAQIECBAgQIAAAQIlExDelozSRAQIECBAgAABAgQIECBAgAABAgQIECBAgAABAgQIECheQHhbvJ2RBAgQIECAAAECBAgQIECAAAECBAgQIECAAAECBAgQKJmA8LZklCYiQIAAAQIECBAgQIAAAQIECBAgQIAAAQIECBAgQIBA8QLC2+LtjCRAgAABAgQIECBAgAABAgQIECBAgAABAgQIECBAgEDJBIS3JaM0EQECBAgQIECAAAECBAgQIECAAAECBAgQIECAAAECBIoXEN4Wb2ckAQIECBAgQIAAAQIECBAgQIAAAQIECBAgQIAAAQIESiYgvC0ZpYkIECBAgAABAgQIECBAgAABAgQIECBAgAABAgQIECBQvIDwtng7IwkQIECAAAECBAgQIECAAAECBAgQIECAAAECBAgQIFAyAeFtyShNRIAAAQIECBAgQIAAAQIECBAgQIAAAQIECBAgQIAAgeIFhLfF2xlJgAABAgQIECBAgAABAgQIECBAgAABAgQIECBAgACBkgkIb0tGaSICBAgQIECAAAECBAgQIECAAAECBAgQIECAAAECBAgULyC8Ld7OSAIECBAgQIAAAQIECBAgQIAAAQIECBAgQIAAAQIECJRMQHhbMkoTESBAgAABAgQIECBAgAABAgQIECBAgAABAgQIECBAoHgB4W3xdkYSIECAAAECBAgQIECAAAECBAgQIECAAAECBAgQIECgZALC25JRmogAAQIECBAgQIAAAQIECBAgQIAAAQIECBAgQIAAAQLFCwhvi7czkgABAgQIECBAgAABAgQIECBAgAABAgQIECBAgAABAiUTEN6WjNJEBAgQIECAAAECBAgQIECAAAECBAgQIECAAAECBAgQKF5AeFu8nZEECBAgQIAAAQIECBAgQIAAAQIECBAgQIAAAQIECBAomYDwtmSUJiJAgAABAgQIECBAgAABAgQIECBAgAABAgQIECBAgEDxAsLb4u2MJECAAAECBAgQIECAAAECBAgQIECAAAECBAgQIECAQMkEhLclozQRAQIECBAgQIAAAQIECBAgQIAAAQIECBAgQIAAAQIEihcQ3hZvZyQBAgQIECBAgAABAgQIECBAgAABAgQIECBAgAABAgRKJiC8LRmliQgQIECAAAECBAgQIECAAAECBAgQIECAAAECBAgQIFC8gPC2eDsjCRAgQIAAAQIECBAgQIAAAQIECBAgQIAAAQIECBAgUDIB4W3JKE1EgAABAgQIECBAgAABAgQIECBAgAABAgQIECBAgACB4gWEt8XbGUmAAAECBAgQIECAAAECBAgQIECAAAECBAgQIECAAIGSCQhvS0ZpIgIECBAgQIAAAQIECBAgQIAAAQIECBAgQIAAAQIECBQvILwt3s5IAgQIECBAgAABAgQIECBAgAABAgQIECBAgAABAgQIlExAeFsyShMRIECAAAECBAgQIECAAAECBAgQIECAAAECBAgQIECgeAHhbfF2RhIgQIAAAQIECBAgQIAAAQIECBAgQIAAAQIECBAgQKBkAsLbklGaiAABAgQIECBAgAABAgQIECBAgAABAgQIECBAgAABAsULCG+LtzOSAAECBAgQIECAAAECBAgQIECAAAECBAgQIECAAAECJRMQ3paM0kQECBAgQIAAAQIECBAgQIAAAQIECBAgQIAAAQIECBAoXkB4W7ydkQQIECBAgAABAgQIECBAgAABAgQIECBAgAABAgQIECiZgPC2ZJQmIkCAAAECBAgQIECAAAECBAgQIECAAAECBAgQIECAQPECwtvi7YwkQIAAAQIECBAgQIAAAQIECBAgQIAAAQIECBAgQIBAyQSEtyWjNBEBAgQIECBAgAABAgQIECBAgAABAgQIECBAgAABAgSKFxDeFm9nJAECBAgQIECAAAECBAgQIECAAAECBAgQIECAAAECBEomILwtGaWJCBAgQIAAAQIECBAoN4Gj738Q78cHfZY1Jv3X2HPOKdlSj7zf/xNyU587ZkxUpj+ZV3vX+xG5f+1+Zb6XeY8XAQIECBAgQIAAAQIECBAgQKAgILz1LBAgQIAAAQIECBAgMGIFvvW7ffFyy3+OMYWQNGWlcz8yLr49809LEpy+03Es7n1zdxw81tnHsOqcMfHNGdPjL8Z/JI6kAPkrO34X+48c7X7PBx98ELdPnhQr0x8vAgQIECBAgAABAgQIECBAgIDw1jNAgAABAgQIECBAgMCIF/j8b3fEc+++12efC2v/JB6Zf1GclwLW4bxSJhvf2PVP8eM/NB03zb84f2L8/dyPZz/jj11dcd0rv41dh9v7vO9f/+nU+J+mTxnOEowlQIAAAQIECBAgQIAAAQIERpiAytsRdqC2Q4AAAQIECBAgQIBAj8DpDG9/134klr+yLVo7u/qQ/0lFRfzjpX8eM8dVZ78uvPVEEiBAgAABAgQIECBAgAABAoMVEN4OVsr7CBAgQIAAAQIECBA46wROV3j7bmqXfPu2N2J72x/7mJyT2jP/+1l/Gp+b/NHurwtvz7rHxoIJECBAgAABAgQIECBAgMAZExDenjF6H0yAAAECBAgQIECAwOkWOF3h7f++d3/8b//0Vp/lZ+7V/US6T/cf/uKiqK2sFN6e7sM1PwECBAgQIECAAAECBAgQGIECwtsReKi2RIAAAQIECBAgQIBATuB0hLc7Dx+Jm199Ld49dqwP88RzK+OxdJfuRTUf6fN1lbeeRgIECBAgQIAAAQIECBAgQGCwAsLbwUp5HwECBAgQIECAAAECZ51AqcPbtq6uuGPbjtjc8p+Ps/if/3Rq/I/Tpxz3deHtWffYWDABAgQIECBAgAABAgQIEDhjAsLbM0bvgwkQIECAAAECBAgQON0CpQ5v//Htd+O/f2NXdH3wQZ+lTx87Np5eMC+1S64Q3p7uQzU/AQIECBAgQIAAAQIECBAYwQLC2xF8uLZGgAABAgQIECBAYLQLlDK83fHH9li59fU40NHRh3V8Cmz/nz+fE/9F7fgBuVXejvan0P4JECBAgAABAgQIECBAgMDgBYS3g7fyTgIECBAgQIAAAQIEzjKBUoW3mUrbf/X6rljT/G4fgTFjxsR//dH6+F8/3hiV6d8HeglvcyqHXnoq1uyImL38hrhswskfpMM718XqLc0RtfPi2uvnxynefkafysHv63DsXLc6ctu6Nq6ff/yuBj/XwFvuPNwa7VEd48dVRux+PlZt3h9TrlgZn5pxRol8OAECBAgQIECAAAECBAgMQUB4OwQsbyVAgAABAgQIECBA4OwSKFV4+8Kh/xz/8rc74nC687b36+MfGRf/MH9O1FdVnRCmZOHtu5visdU7oi0qYtriz8en+wdyrS/Fzx/fFi1pJQ1X3BnL5pTXWb276bFYvaMrhbe3x6JJJ1nb4Z3x9JMbo6lqdlx746KYnHLIcn4Ndl+Hdz4dT25siqrZ18aNiybHQNsa7FwDe+yOdQ9tiP0V02Lx5z8dM9LnPZQ+rxyfhXI+T2sjQIAAAQIECBAgQIDAmRYQ3p7pE/D5BAgQIECAAAECBAicNoFShLd72o/Erf8ptUs+erTPOjOVtn//iY/HNedPPOn6Sx/eRlRMWxyf75fetr7083h8Wya6PZvD287Y+8KTsXF/bSxYvjTmDNyJ+rQ9L8VMPKjAtXNvvJAC6f21C2L50jlxom0Naq4TLvJwvL311dhVPTsWzjo/Kkd4eNvScjhqa8ed9MgOt7TEuNraYo7VGAIECBAgQIAAAQIECJwxAeHtGaP3wQQIECBAgAABAgQInG6BUoS3X9/5T/HwH5qOW+p/OXFC/N9/Pjuqzhm4XXJhwOkIb1N6m6uu7F5Va7z088cjn90OUG15NA63dkXV+HEDVnxmpjmaWu52VY2PTMfd7KvzcLS2R3bMeUM8qMxcHYX2vfmxgw4mj6bPTdcKV59krYNdTnZPFWlPJ9pA5rO6qnJthnObTk5p09W9HHp92HD2NdDY/vsYtNFA59V/sj7h7cnPP9NuueNkTqcAP+7Z6f3+Ep5nYdqmtd+Of/vku/EX/+rfx3938cAB7uFX/8/4N//xP8X5N/5NfPPahsE+Mt5HgAABAgQIECBAgACBMy4gvD3jR2ABBAgQIECAAAECBAicLoHhhrcbU7vku157M9o6O/sscca46njiL+bGpKpzT7n00xLeRlU0Xp3uMr0w//FHX4tf/GxLpOtUs6+eVrlvx0u/WB/bmlMgmX/VNC6O5ekS1EzklQsL26Oqqis6MoHp7OVx+6KIl556NrYdTF/Ivqqibt7VccNlk2L3cz+JDfuqerU+3hvP/WR97KuaGdfeflVMfvuleOrZbdEztCEWLl8Wn0jXu/YNJtP9r0+nCtumjqiduyJWXJ4qRQ/vjufXbIg9bYWVVqf20CtSe+j+4dy7semx1bGj+309R1DY9+F03+uaDXtSi+n8qzqF3StS2J2mKuy5uroi2tvze6xqiAULqmPH5p4xNcni1kJ/52Hsq+Mka+n/8Jzc6GA8+1BqJ11dG3VdLd3GPetM7aaz358dy9MhTsqHt9W1ddHVcjCF6ZlXTTq7W7vbVmedNqY9F7qBV9XFvKvTncSTdqdz3ZDONT9XZuje5+In6/dF1cxr4/ar2vKfdaK1pPcP+jxP+SPU7w3H4q2ffzf+9pnfp69XDxjgFoLbzFN/4TXfiK/eNDVO/ZM61HV4PwECBAgQIECAAAECBE6PgPD29LialQABAgQIECBAgACBMhAYTnj7Xgpsb3jltfhde0/wmdnSmNQu+T/MaoyVk092cWvP5ksd3nbV1UUcPBhdjVfHynx6e/S1X8TPtjRHfX19NDc3d4e3e59bFev3dUTNzCWx5OLq2L/h2Xi5OQWm826Mmy6bkA8yU8SZQruZ82ZHQ8O0qNj2eApoK6J+wdWxeEp7vLx+fQpUa2PejTfFZc25e1QL4+PtTfHImh35tVTEC4+sjV0d9bHg2sUxpWVLPLtxX7TXzI0bb708unrdeXtxS+7+17TQWJEu5x0fh1Ll8JOpcrgmZi5ZEhdX748Na19OYXT/CuOca7aKtRA4djXF5jWpJXHmc2+5PuZ3pbt/n0x3/9bMjCVLLo6a5o2xdnNTdNQvjM9c/4loy64j3RxcOzsWL54dsW19rM8nxjWzr45rZ7fFxrWbo6kjv+cJB4rf16G+a6nevyHWvpwi9gHaXmf21Tu8Pd4oH86m99Wm81w8uyU2P5uMOupiwW03xPxxA4e36d3JdHHMbtkcz6bP7qhbELfdMD/GFdZWldyuTufV/mqsX78r2vJV3V1PP5TC9YJBpKN+JNakO4tzvzRwqrUM7TyL+asiV317fIDbJ7hVdVsMrTEECBAgQIAAAQIECJxhAeHtGT4AH0+AAAECBAgQIECAwOkTGE54+3/s3R/f3/v7eP+DD7oXmGmQvCTdcfv3c2fF2HPOGdTCSx3etjXMjJktu2JXV2NcvfJTcWEcjdd+8bPY0twQs2e2xY5dbfnwthDm5atis6vtG/BV5Ctvpyz+TCydkWkd3Bo7X9gce1JouvCqOZEKZrsD3mxVa2O+wrf+ivjc9XOiPXvPblvKIj+fKmTzc6dw8JYUDo4vzNVeF3OXXhbVhfB28cxo2pDC1eq0/lvS+rMdiw/E1nXboqlubiy57MJsa+ed2fCwuleV78Dcb6d516Qwtn7BLXH9/BQDv/hYPLm9PXr2dChefOzJ2N7WEFfeuSzq8uuYee3tcdXkNGeharmq4Nlvz3OGsa8DW2Pdtqaom7skLstutF/A2m9L3eHtgEb911EIVDv6+vervK1LLjckl/Tu2PTImtjRkQvEa/Mhdv3C2+L6T+Sqm3Ofn3t+lnTlfyHgis/F9XPac2252wph+qnWUvx5DuqHKv+m/gHuHfFwtlVytuJWcDsUSu8lQIAAAQIECBAgQKCMBIS3ZXQYlkKAAAECBAgQIECAQGkFig1vN7e0Ztsltxw71mdBHz3vvNQu+aJorB476IWWPry9IpbXbkuBZUfMvHZlXFWXD1RTFeu16etr8+HbsvpN8djqHdGWvn5nqm7NvXqCzCtSkFnfqxq20CE4+7Z03+3b+/fFwZSCte15Obal9sa5lsT5oPhgLsTrSAHr5uYpsfgzS2NGZaHaMjWznXJFLFk8Jyb1umu20K64oqIrurpShe21N6bwtHDXbH55Rw/F7/c1Zdv4Nm1PIXLLKcLbd19Me9webbXz4sabLsuGzbnQtyoa5i6IxtrcvLm5UsvgFbfG7B2ZgLKrVyh8fKDaO8RcNmf4+zp66Pexr6ktuqIptqfWzC2FgLXfU3Ryo/w6e51n33UOXHnb00K70G66ITJnXzFQOL57XTy0YX+uffaC5mwr7oPZKuGO1CZ5czRPWRyfWTojheunWkuR5znon6qeN/YEuD1fE9wWAWkIAQIECBAgQIAAAQJlIyC8LZujsBACBAgQIECAAAECBEotUEx42/H+B3Hb1u2xJQW4vV+ZdslfmX5h/OvpUyJTgTvY1+kIb+9ceDAbzHak+0dvqXs52zK5IVVILjz4ZHfl5MDhbSHczAV4A4W3Rw9sijVrd0RLVERtfUNUtzdFU0pTCyFga7batj21z70yulJL5X2ZKtwUDmdj2M534430tS37M0FlCnEb5sWViy+LC7vvmu25qLZuwW2pIrTnPtvW156O1VtSe+OK6qirT62hW/an8Phk4W1Pa97e97jmwtuBTic31+xdQw1vh7Ov1njt6dWxJYXfFdV1kdvWwWg/aXh7IqNTBaYlCG/fzQX+Xdm7j6tz1bbtqSL5yq7UUnlf1KdnbNmcXhXEJwySUw33kM9zsD9Rx7+vd4AruC3e0UgCBAgQIECAAAECBMpDQHhbHudgFQQIECBAgAABAgQInAaBoYa3mQbJD+9viv9l977oeP/9Piu6amJtPPiJ2fGRisG1Sy4MPi3h7bL62PTY6tjRNTNm1+6KHU0pjP1cCmO39LS9HTi8bc0Fci0nCm8L97um79+4LOakbrt9qzvTrvJ3pXaku3e70t27Nf1C2Oy+j74db2zYEJtTiBs1s2PFrYsiLTgbLNfMnhd1e7bFvq76uCLdUTsnk98WWhene2qvvfGqyBTknqpt8uF0z++jKbSuSQH2jan/caGG91Tjet8rm6s2PlXlba/HYIj7KtxF3LPGwbRNPoHRKatdSxDe7n0ufpJC2qpseDspHfXP48ltHVFX15WuWa7J363by+xE4W2hvfYQznO4P/6ZAPf/iv8mvnltw3CnMp4AAQIECBAgQIAAAQJnVEB4e0b5fTgBAgQIECBAgAABAqdTYKjh7Wtth+PGV1+LTODa+zW2oiIem39RXPonNUNe7ukJb+d0h6rZBaUQLVP92tLrztJlhbta+1R57o7nfrIh9mW+lgLV3J23Q2khnPmwQvvdzL/Xxrwbb4rLMv2K8/e7VjdeEVfNytyxWriLN73nlpuicVvPZ1188Ol4fHMqj224Mm5bNivOy1d89m7xfNIQ9vAb8fTjm6Mpc09t9725uaN5e9Mj2ZbSU9I9vKnDb/51NI52nhfnpYR3yOFtbe7e2mL21dbnPDJLGUx4mzuP44xKHN7mqq4L9yPnmHJhbUu2ijtbYVs4l+xR97Sm7t7HicLbAVp2nypUH/IPlgEECBAgQIAAAQIECBAYoQLC2xF6sLZFgAABAgQIECBAgEDEUMPbf5nuuX3mnYN96DItkr944cfi38yYGhWpdfJQX6crvO0drBXCtv5VsnufWxXr93VETeOSWLKgJtpeXR/rd7WlHO7GuCklrscHmXtTuJtaIXfVxtzlV0djy8uxcWO6ozVtuufu1JTTvrAq1u7q6BvotW6Npx5/OQ5W1MeCaxdHY+yJDWtfjubI3Y9b2ycoLrQ8rkrtl1fGp2pfip8/vi1aqqbEldcuiOo9W2JDCkw7YqC2yUdj97rHY8P+1Mp54Yq4clpF95FUVI2PcQdfiEfW7or2msZYsmRB1FW1x56Nz8bLbY29KoCHEFhPKX5fC5oyLaZbomrKlXHtgurYs2VD9v7gdKlsLL99UWQLf3u9+p5HP6MLS9s2eU6+grql93k9mz+v2z6d7jDOLCxVYq9aG7mjzj0zudcp1jJlKOc51J8o7ydAgAABAgQIECBAgMDIFhDejuzztTsCBAgQIECAAAECo1pgsOHtB6lf8j/8c3N8beeeONqrXfKYdLvtZbU18bNUdTvunKG1Sy7An7bwtrsCNtcyOVco2b+a8u146alnY9vBlL7lXzWNi+PaT82ITG3s8eFtxOGd62L1xv3Rnn1/VWqZW5Va5mZa+a6IWxedn5vlwAuxKgWkmfa6t+Z6D2dfh3c/H2s27InuW1sramPm4qvjqunjj/+sQlVndWqVfPtVUfHiz2Pt9pbsXbkp3Yy62tSqt6UjFefeGak4t9erd+Vv38e7utDuN923ujbdn5vbQ+ZVE1OuSAH2nPPz1clDCG/nDGdfs2Pfz9fG9pZ8JXe697a262C0dDTElenO4T7bGug8+hg1xKsPbYymE94zO7S2yWlbx59XVV3MW7I8Lsv0rc6/ckF9VaoGvjV6jvpUQXKqgB70efY9Q/9FgAABAgQIECBAgACB0S4gvB3tT4D9EyBAgAABAgQIEBjBAoMNbw8c7Yhlr/w2mjt6Qs4MS0UKbH/y57PjU+m+22JfJQtvi11AZtzRw9Ha0RXZytTzBjPR0TjcmiwG/f7ec3amse0phK2I6vHjuu+iHcynRmdaZ3saWZ3W2ZMfDmro8W8axjoG/MTi5+s83BrtXUV4FLnzoQ0rfl+n/JySnucpP80bCBAgQIAAAQIECBAgMCIEhLcj4hhtggABAgQIECBAgACBgQQGE952pbLbb/5ub/xkf1OkAtzuV6ZB8h0fa4h/O3N6nFtEu+TCRGUR3no8CBAgQIAAAQIECBAgQIAAgbNCQHh7VhyTRRIgQIAAAQIECBAgUIzAYMLbte+8F/9tuuu2q090GzFt7Nj4x0s/ERece24xH909Rng7LD6DCRAgQIAAAQIECBAgQIDAqBIQ3o6q47ZZAgQIECBAgAABAqNL4FThbVvX+/Ff/ea38fofD/eBqUyVtt+f/Wdx60cvGDaY8HbYhCYgQIAAAQIECBAgQIAAAQKjRkB4O2qO2kYJECBAgAABAgQIjD6Bk4W3Fakv8n/4p9/H/W/9Id5PrZMLrzEpuL29YVJ8Z9afDqtdcmE+4e3oe+7smAABAgQIECBAgAABAgQIFCsgvC1WzjgCBAgQIECAAAECBMpe4M7fvhnPv3eozzoX/ElNrJo3J/6/ltb4fPr+B/3aJY89Z0z84tJ58WfVY0uyv0x4e8Orr8XvDh/pM9//MG1KfGX6lJJ8hkkIECBAgAABAgQIECBAgACBkSEgvB0Z52gXBAgQIECAAAECBAgMILC3/Wi0pfC096v6nHOicdzYeKfjWLyd/vR/ja1I3x97XpyTKnBL8cpU9f6u/Uh0vN9T3ZuZt77q3JiU/ngRIECAAAECBAgQIECAAAECBAoCwlvPAgECBAgQIECAAAECBAgQIECAAAECBAgQIECAAAECBMpAQHhbBodgCQQIECBAgAABAgQIECBAgAABAgQIECBAgAABAgQIEBDeegYIECBAgAABAgQIECBAgAABAgQIECBAgAABAgQIECBQBgLC2zI4BEsgQIAAAQIECBAgQIAAAQIECBAgQIAAAQIECBAgQICA8NYzQIAAAQIECBAgQIAAAQIECBAgQIAAAQIECBAgQIAAgTIQEN6WwSFYAgECBAgQIECAAAECBAgQIECAAAECBAgQIECAAAECBIS3ngECBAgQIECAAAECBAgQIECAAAECBAgQIECAAAECBAiUgYDwtgwOwRIIECBAgAABAgQIECBAgAABAgQIECBAgAABAgQIECAgvPUMECBAgAABAgQIECBAgAABAgQIECBAgAABAgQIECBAoAwEhLdlcAiWQIAAAQIECBAgQIAAAQIECBAgQIAAAQIECBAgQIAAAeGtZ4AAAQIECBAgQIAAAQIECBAgQIAAAQIECBAgQIAAAQJlICC8LYNDsAQCBAgQIECAAAECBAgQIECAAAECBAgQIECAAAECBAgIbz0DBAgQIECAAAECBAgQIECAAAECBAgQIECAAAECBAgQKAMB4W0ZHIIlECBAgAABAgQIECBAgAABAgQIECBAgAABAgQIECBAQHjrGSBAgAABAgQIECBAgAABAgQIECBAgAABAgQIECBAgEAZCAhvy+AQLIEAAQIECBAgQIAAAQIECBAgQIAAAQIECBAgQIAAAQLCW88AAQIECBAgQIAAAQIECBAgQIAAAQIECBAgQIAAAQIEykBAeFsGh2AJBAgQIECAAAECBAgQIECAAAECBAgQIECAAAECBAgQEN56BggQIECAAAECBAichQJ79+49C1dtyQQIECBwtglMnz79bFuy9RIgQIAAAQIECBA4qwWEt2f18Vk8AQIECBAgQIAAAQIECBAgQIAAAQIECBAgQIAAAQIjRUB4O1JO0j4IECBAgAABAgQIECBAgAABAgQIECBAgAABAgQIEDirBYS3Z/XxWTwBAgQIECBAgAABAgQIECBAgAABAgQIECBAgAABAiNFQHg7Uk7SPggQIECAAAECBAgQIECAAAECBAgQIECAAAECwy9SXwAAIABJREFUBAgQOKsFhLdn9fFZPAECBAgQIECAAAECBAgQIECAAAECBAgQIECAAAECI0VAeDtSTtI+CBAgQIAAAQIECBAgQIAAAQIECBAgQIAAAQIECBA4qwWEt2f18Vk8AQIECBAgQIAAAQIECBAgQIAAAQIECBAgQIAAAQIjRUB4O1JO0j4IECBAgAABAgQIECBAgAABAgQIECBAgAABAgQIEDirBYS3Z/XxWTwBAgQIECBAgAABAgQIECBAgAABAgQIECBAgAABAiNFQHg7Uk7SPggQIECAAAECBAgQIECAAAECBAgQIECAAAECBAgQOKsFhLdn9fFZPAECBAgQIECAAAECBAgQIECAAAECBAgQIECAAAECI0VAeDtSTtI+CBAgQIAAAQIECBAgQIAAAQIECBAgQIAAAQIECBA4qwWEt2f18Vk8AQIECBAgQIAAAQIECBAgQIAAAQIECBAgQIAAAQIjRUB4O1JO0j4IECBAgAABAgQIECBAgAABAgQIECBAgAABAgQIEDirBYS3Z/XxWTwBAgQIECBAgAABAgROLtC684XYvKc9+6bqumkxbeacmD4hN+bd156Plw9OiSuumhXjB5rm6N54ccOOqJ63NOZPHvhzju5eF49vaI76K1bE0jkdsemx1bGjdnHcuXTGCRd24IVHYu2uqpi7/Ka4fFJ2JYMaV5iwZ911sW0Qn3e6npGs7b7auPjT8yOzjbeT56tNFdG44KqYlTc+XZ/de95TnuOHsQifQYAAAQIECBAgQIAAAQIlERDeloTRJAQIECBAgAABAgQIEChPgXc3PRard1TFzCsao2LP9tjR1BVTFt8SS2eclwtvW6bFlYtmxLiBlp8Nb/dEzcWfik9M2h3Pr9ocbfOWx/Xz88lk59544cmNcXDa1XFDNoUdRAh7aGv8Ys2eqFuyPBZNrsx/6iDG9Vpfz7pr49UzGN7mbGtj8Z1LY8be52LV+n1RPXd53JRLpD+01ynP8UNbiQ8iQIAAAQIECBAgQIAAgeEKCG+HK2g8AQIECBAgQIAAAQIEyligT8AYh+O1XzwaW9pmx/LbF0X179+I/V31MXP6+VEZrXFg5/5o6aqI6uqKaO+ojinTKqJ5T0tUT2mIrv0vx5bNe6K9YV5cufDimH5+ZRx9e2/sOZiqeivqYtqsSSkA7hXCLq6J3XsORkV1dbS3p/fUTIk5F6b63tbfxxv7u6J+5vRIU+RfvcPbhnh7575oqWqIxrq22LW/Pa0n0hxdUVXXGDMmnZemKKw7YksmvK2aGVfOro+uqIkpcy7MVRF3tsbv9+yPtq5UcVw/M7vennFpv4ffjp37WqKmvjbamwdYZ/85GnoqlrtXXQhvb2uMHSnEbqqeFytuuizOP/p2du8dmTdWZ3zTZ/x+T+zPLqYh5mRKn/Pv6aqoiK6urkQ4LRormmNXc7KqqovGGZPivOwa3o29u5ojUztdXVhD1rAtu4yK2inR0LU/f441cXD3nmipnhKzJo/vu9/WA7Fzf0syqoi6abNi0oBpfRk/yJZGgAABAgQIECBAgACBUSIgvB0lB22bBAgQIECAAAECBAiMToG+4W2qjc0GjjVx5Z3LIp5+KDa2zY0bb704Dq57PDbsr4r6KVXRtv9gCgunxOIVNfHy6h1Rmyp153bkwtuOKfNi4cXzom7fmnhyW3vUNU6J2L8nDtZdEZ9bVp8LUzNtkxc0xWNpbFtVbTTUdETTwY6YtuTz8emOp+OhjW0x98Zb4/Lu1sKF8PbKWF7zaqzZETF7+a2xqCXz3qYU/NZHQ0VLNLVUx7xbborajYV1z4ztmc9rq4rahproaEqB6bQl8flPV6c2zGtiRwqmp9R1RHMKgOvTHhY0rU57r46Fn7s+pr3683h8W1UsXFYX258eYJ3T98Zzq9bHvqopMbP2YAqRM2u6PRb1KqrNWaaQu6El9h+sjytvXBqzMqHou5tye6+oifrGi2Nmx5bUXrkqpsysjYO5ieL22bty70l7m1LVlsZnQvD0/vqKaGlqiaq5N8atl7fHC4+sjV0VKciuaYk9iSK7hoJLdV00zF0YM/evzZ9j3iPftnpn4XxXpHN5fEM01zSmU92fAve6uOJzy2JOd3g+On827JoAAQIECBAgQIAAAQLlKCC8LcdTsSYCBAgQIECAAAECBAiUSGDg8Day4Wnd5kIIWhebH9oYLTOvjduvmhxvb3okBah1vcLbO1Ob5Z0p690YbdlQcUKuqrMjVyG6rzsE7hUe5sPbmivvjGWz3khjU8vlzNi6zScOb1PlbE1bW1QUWg/vzAW9s1ekILdrUzySUt26xXdG445+4W3NlXHnslnxRlrH5kwYvaAlnkz38E5bsjI+Pf1wbH3q0Xi5a17cuLgjns2G0XfGtDTH5o4FccuVbbE2fe24dV7cka2erZoyJy7syIWxmXG9r/LN2eYrYBuuiNuWzclVy+bD29ycR+PtVA17MIXAcy7sdSdw3ic3Z87nYOPVsfJTmeA5H4DP3BUPbTgYM6+9Pa6avDvWPbQhDmbOqOHVHpfzI7pD2ltPEN4u6cruu+aKtJ5pmYrjg6maOu1rwIuOS/TgmYYAAQIECBAgQIAAAQIEihIQ3hbFZhABAgQIECBAgAABAgTODoGBw9uKmHdjqmAthLdXRzz75PZMopsNZrvHdFfeHh/exuHfx0sbtsSOVDHa1dERXTWZCt7jw9tcONkr+D1ZeJvJQVOV6ZWfWRazMlWh+fA2W6WbwttCgHpceNuv0vRfTNsX/292O7nq3gMvrIq1u+rT3bTzYv+qtbF/2tyoT/f/Hpy9Im6duaNXMNs3oD70xvOx4dVM6+Wu6OjI3BU8cHhbW1sTLS0d6fu3pb2mhefD2+6w99Ab8fyGV7Ntk7NWU3oqk4/zubyrO7z9zJTt8bMtzVFRVZWaHUfP2MYdfQLwU4a3t86L5nVPxsb9HVGT2l5fsfiyuFDb5LPjB9gqCRAgQIAAAQIECBAYdQLC21F35DZMgAABAgQIECBAgMBoEugf3vYEmUujq7utbk1s/NmWaB90eFud7s79Wbo7d1osXv7p6OrfxrhX2+QhhbdRmypvW6IjW4F6YdHh7dLG/bFuW1d3eLv3uZ/E+n0NKbxdGtXZIDdzG21NzE0VvZdH76raXuHttG3xyNpdUT1vRSxPYemTJ6y8rU3zLojmVC27vaMxrl75qbiwT3h7INf6OHMf7vLM3bh920qfOrxtj5lXXxsX1+af2orqGL//2SGGt5dHpkN1Z+ve2LJ+YwrcU/vpFN5f1t22ejT9RNgrAQIECBAgQIAAAQIEyltAeFve52N1BAgQIECAAAECBAgQGJZA7/B22rtbY+2al6Ml3Qu78lPTe7XbbYiXf7I+9jcsjs8snRb71v0s3X+bws4TVt7mq0OrF8bnrm+M7Zm2xO0z49rb58aefnfeDim8TaHvitqXY3Wqms22Sj7Y637cIVTe3nhlR6xNwWvNws/E9Z9oyd1/W3NFfCbT1njvc/GT9fuiqzqz3qticp+gtX+FcEuuZXHX87Hq2T1Ru/Bzab6ei2L7BONvpxA4tXXuyrQ1nrvnuGreXEvqrnh+1bOxpza5XZFaO3cHwr0rfnsqb++cvSe71rrsPs6LQ3t3R0fDjJi0r++9wcdV3mbPZUq8/PMnY3tXqoiedzBWv5xC4CU3xaKKnvbTvVtAD+shM5gAAQIECBAgQIAAAQIESiYgvC0ZpYkIECBAgAABAgQIECBQfgK972VN/Xejtv7iuHLZJ2JSWmpP6Hd5VO1cF09u3B9dFalBb2oTnJoE9wtvD8VLKQzc1lIR9QtWxBUd62P1tpZeG07tju9cmK1A3VFs5W22/XF1rlK1Ym6suDiFjunO26G2Tb4xtQk++Pya2LAn3Z+b2U5Vfcxbcn1cltl07I7nfrIhmqblq3tPFN6mz173+IZ0r2/PFmsybZYXpUtm86/+Vc17n1uVKnyrYvbiKbF/Q+GO3KOxe93jKQzvM1GsWBKx/lTh7dKG2Jlvd1xRVZGOpToar1wen+racILK28uj66Wf9z2XbDvrVPH78zWxPZ1dmiUVHTems/1UTM9e0OtFgAABAgQIECBAgAABAuUkILwtp9OwFgIECBAgQIAAAQIECJxRgaNx+HBFNG/+WXeb4Rn91nP08NE4b1wh9cu9f9y4nmrUM7r84z58+OvrPHw4usaNi2HnnJ2H43DXuOimGxLUEPdxos86mtYQxa5hSAv2ZgIECBAgQIAAAQIECBAoUkB4WyScYQQIECBAgAABAgQIEBhJAr9/flU825wqVBsjdm1LFbiNudbKXgQIECBAgAABAgQIECBAgMCHJyC8/fCsfRIBAgQIECBAgAABAgTKWOBovL13TxxsT0usrovG6ZOGX21axru1NAIECBAgQIAAAQIECBAgUI4CwttyPBVrIkCAAAECBAgQIECAAAECBAgQIECAAAECBAgQIEBg1AkIb0fdkdswAQIECBAgQIAAAQIECBAgQIAAAQIECBAgQIAAAQLlKCC8LcdTsSYCBAgQIECAAAECBAgQIECAAAECBAgQIECAAAECBEadgPB21B25DRMgQIAAAQIECBAgQIAAAQIECBAgQIAAAQIECBAgUI4CwttyPBVrIkCAAAECBAgQIECAAAECBAgQIECAAAECBAgQIEBg1AkIb0fdkdswAQIECBAgQIAAAQIECBAgQIAAAQIECBAgQIAAAQLlKCC8LcdTsSYCBAgQIECAAAECBAgQIECAAAECBAgQIECAAAECBEadgPB21B25DRMgQIAAAQIECBAgQIAAAQIECBAgQIAAAQIECBAgUI4CwttyPBVrIkCAAAECBAgQIECAAAECBAgQIECAAAECBAgQIEBg1AkIb0fdkdswAQIECBAgQIAAAQIECBAgQIAAAQIECBAgQIAAAQLlKCC8LcdTsSYCBAgQIECAAAECBAgQIECAAAECBAgQIECAAAECBEadgPB21B25DRMgQIAAAQIECBAgQIAAAQIECBAgQIAAAQIECBAgUI4CwttyPBVrIkCAAAECBAgQIECAAAECBAgQIECAAAECBAgQIEBg1AkIb0fdkdswAQIECBAgQIAAAQIECBAgQIAAAQIECBAgQIAAAQLlKCC8LcdTsSYCBAgQIECAAAECBAgQIECAAAECBAgQIECAAAECBEadgPB21B25DRMgQIAAAQIECBAgQIAAAQIECBAgQIAAAQIECBAgUI4CwttyPBVrIkCAAAECBAgQIECAAAECBAgQIECAAAECBAgQIEBg1AkIb0fdkdswAQIECBAgQOB4gQ8++AALAQIECBAgQIDAaRAYM2bMaZjVlAQIECBAgAABAiNVQHg7Uk/WvggQIECAAAECgxAQ2g4CyVsIECBAgAABAiUQEOKWANEUBAgQIECAAIFRICC8HQWHbIsECBAgQIAAgYEEBhPcDuY9dAkQIECAAAECBCIGE84O5j0sCRAgQIAAAQIERreA8HZ0n7/dEyBAgAABAqNUYKBQdrBfG6Vktk2AAAECBAgQOKnAQMHsYL+GlgABAgQIECBAgEBBQHjrWSBAgAABAgQIjEKB/kFt4b/7/3MU0tgyAQIECBAgQGBYAoXAtv8/u/+fce7AHZavwQQIECBAgACBkS4gvB3pJ2x/BAgQIECAAIF+AgMFt++//350dnbGu+++m/2nFwECBAgQIECAQPECFRUVccEFF0RlZWWcc845x7VU1j65eFsjCRAgQIAAAQIjXUB4O9JP2P4IECBAgAABAicJbzNBbuFPU1NTTJw4MT7ykY8wI0CAAAECBAgQGIbAH//4x3jvvfeioaEhG9wW/hSmFN4OA9dQAgQIECBAgMAIFxDejvADtj0CBAgQIECAQH+B3pW3mX/PVN1m/hw4cCCmT58OjAABAgQIECBAoAQCe/fujcmTJ2crb/tX3wpvSwBsCgIECBAgQIDACBUQ3o7Qg7UtAgQIECBAgMCJBAYKbzOtkv/5n/9ZeOuxIUCAAAECBAiUSCAT3n70ox8dsHWy8LZEyKYhQIAAAQIECIxAAeHtCDxUWyJAgAABAgQInEygf3jb1dWVvef27bffFt56dAgQIECAAAECJRLIhLeTJk3KhreZO3B7B7bC2xIhm4YAAQIECBAgMAIFhLcj8FBtiQABAgQIECAw1PD22LFj0dzcLLz16BAgQIAAAQIESiSQCW/r6+vj3HPPFd6WyNQ0BAgQIECAAIHRICC8HQ2nbI8ECBAgQIAAgV4ChcrbzD8Ld94Kbz0iBAgQIECAAIHSCvQObwt33hYqblXeltbabAQIECBAgACBkSQgvB1Jp2kvBAgQIECAAIFBCAhvB4HkLQQIECBAgACBYQoIb4cJaDgBAgQIECBAYJQKCG9H6cHbNgECBAgQIDB6BYS3o/fs7ZwAAQIECBD48ASEtx+etU8iQIAAAQIECIwkAeHtSDpNeyFAgAABAgQIDEJAeDsIJG8hQIAAAQIECAxTQHg7TEDDCRAgQIAAAQKjVEB4O0oP3rYJECBAgACB0SsgvB29Z2/nBAgQIECAwIcnILz98Kx9EgECBAgQIEBgJAkIb0fSadoLAQIECBAgQGAQAsLbQSB5CwECBAgQIEBgmALC22ECGk6AAAECBAgQGKUCwttRevC2TYAAAQIECIxeAeHt6D17OydAgAABAgQ+PIHTEd4+/fTT0dTUNKxNNDQ0xLJly4Y1h8EECBAgQIAAAQKnT0B4e/pszUyAAAECBAgQKEsB4W1ZHotFESBAgAABAiNM4HSEtw899FBJlO68886SzGMSAgQIECBAgACB0gsIb0tvakYCBAgQIECAQFkLfBjhbeuBrfHylu2x72B7dGU1KqK6blrMXbgg5k8eX9Y+FkeAAAECBAgQKIXA6Qxviw1fC+FvseNL4WIOAgQIECBAgACBkwsIbz0hBAgQIECAAIFRJnB6w9vWeGPd6ti8v+OEqlVTrogVS+eECHeUPXi2S4AAAQIERpmA8PbsO/Cjh1ujI6pj/LiuONya/vds1fgYd16J99F5OFrbu6K9vSPqJp0flSWe3nQECBAgQIDA2S8gvD37z9AOCBAgQIAAAQJDEjh94e3h2Pn0k7GxKRPcVkXdzIVxxYLGmDSuMjoPvxv7X90YG3ccTP8PsfTdhivjxmWzYtyQVj68Nx9rb4ujXRVxXk11nDukqY5Fe9vReL+yOj4ytmJIIz/cN+fW2VVxXtRU99vhsfZoO9oVHUc7o+b8Cel0TvbqiiN/bI/OcwaYp4Qbyp1Hqsk+ryYyyx3q+fQfn1vaSQyGsPahrmUIU5/wrV1H/hjtneek57MqupL/4SODOatSfLI5CBAgQOB0CQhvT5fs6Zv38M6n48mNLVHbUBHNB2viyhuXxawT/g/WvfH8Ixvj4LQlcdOiyYNc1OF44+nHY/PB2pi9+OpYdOGH+b+GB7lEbyNAgAABAgTOuIDw9owfgQUQIECAAAECBD5cgdMW3u59Llat35fC2ZqYvfzWWDRpgH29vSkeW7Mj2lJ8OG3Jyvj09FLsvS3+sPsPac6a+NiMj6X/m3+1/SF2/6EtouZjMeNjNfGHN7fGO0fOjYkfvyimjh3K5/4h3tz6Thz9yOSY92f1Qxn4Ib83t84j506Mj180NXq2+Mf4/Y7dcbCjMmoapsWM+o+cYl2HYvdv90VbRW6e+MOu2PVuR4z72NyYcf7Jhx76p9fjrdaKmDjr4/H/s3cnwHFXB77vf9pXL5It77a84RXbECU2W8YuEgJMCEsC1xOngIKqR95l3gsPUjfcZO6dTN6bCSG3Bh68Gm7Bq4IHqSGX6wwmJAQzk/jiy2YDJhjjFdtYkhdh2VqsrbW0/M75L1J3uyW3pJb07+5vT2liq7vP/5zP+bsP/f/9zzlzBjNuqdb+z5vVU1CmeYvnapLJxIfUP2212n+k0Xn/3IVzNbkvqx7I4GJd0aRj+2vVYtp8yZI5ahj2uXKx4wzyfJup+9Ez6iowcCa4LZpZqUUX7asRHI+3IoAAAgiMugDh7agTj8oBTu/8rf7tsDTPhKtfHTRcPa53Xzbh7ez1um7dTCUyQbf9wOv6zXutWnDdNy9S9qg0jUIRQAABBBBAIEUECG9TpKOoJgIIIIAAAgggkCyB0QpvP3v9OTPr1mSlS2/WHVcNnPI1ffiytuxplszs23vM7NuRP7yw8XyJZq5apL54temoPq1p1XkvdB1SOBhVqSGEt6cOa8+ZDhVMWaolswaf3zrydseWED+4bDt+UEcbwipOOAyMCW9PH9HR0z0qmbVYleWDzzxuqj6o4205mlK5WDNLmlW9v0bnzk/Q7BXzVd5X3TbV7j+iRttflaa/vCw58f6J/363+OGHt9UHj6stZ4oqF89U83iEt6b24YZjOnSiRZowW0vml5udonkggAACCKSyAOFtKvcedUcAAQQQQAABBMZPgPB2/Ow5MgIIIIAAAgggMC4CoxPeVutPL2xTTbjIzLr9q/izbv3WNu3U5i371Jq/WDd876tKdJG5gbECFN6ePKRPzoSUV7ZEy4c2vTcJ58Jwg8vYQ0eHt0OapBxV1AD9MkBLEw9vB6NKjkFy6pKELqUIBBBAAIGUFkj/8PYzvf7c26rLz1d+V5ezNYZyZmjt7TdqpbMacI9OfbhV2/fUq8PpyXzNvvJmfWPZBPNn970Ni2/Q975q/2vQK6tirTbdlK9tttyY3s/3Xtt+/C1t3XZYzWb7Bfsomn2Nbv5G9HYcp976b9p6OEdLbzarwZh7Cjv3/l4vvt9sVn653az8Etbxt7Zq2+FmuUUUafY1pl5mfeSz727WqwfNyi3Oo0JrN92kBfUDHS+yzitVY29krC9Sab7ZrsJpsGnv+tv1jYV2Tm77gMdM6ZOcyiOAAAIIIIDAqAgQ3o4KK4UigAACCCCAAALBFRid8Na7eKUZuuYeszfYoM0fymsTcRxeeNtWf0TVp9rMZUX3kV04VQuWzFKJuYzXUH1YJ5vNPrf2iawsmf9olvxlk8PNqj1Sq8aQ86x55GrinKWa3LRfNa3+78zbYpdZPntEn55oM1OT5+nShZPN0rhm6d9DZunf4gpdYmZ7Roak4YZqHT7ZrE6/uLxJqlxS6SwvHG6u1ZHaRvUffqLmLDUzW3Nig8s21R+p1qm2vhaqcOoCMyP4wmWT28yM4er6ds/CtDfrvM7nussmh45+atp13jR/lVnG19oc0onmbhkR08hsY9Or895Szf3LDU9SxyGzhHNf97nLVc/qHKjuMcsmh7xZ09nZOt/rIeRO1Dwzg3fyoLNrIw1mqeXIftP+8yoom6fFE85qv52JnUCZbjsiz70sY3eJsbO91K2zx47q1Dnv/JB5rnyBFs0pVdORT+V28aVyu3i/DjX2qLjiEk3tOOw4ZmefV3+T5mnFfPNC8xj4fEzk3wCvQQABBBAIokDmhLcVqrpuvWZ3fKxtJlRtLa/S7besVv7Rf9Vvtp9Q/rxrdO2VM1S//VW9ZxLZxTd8T1+dOVh4u1Thlg4vWA2rfpcJgD83yxhfe7O+NuOEXn/pbdWXr9B161dJe17TVhO2zl5/jwlJI86CU2/pn7ceVmnVRt2yulhH//U5ba8z/5268UbNq3ldL71dr/IV18ktYqsOts7W+nu+oUleeJtfsULXrF2lGZNOaNuAx4sT3tpVaBZfq2tXtOr9195XXdFS3XzHVSo1e+kOdMzIagfxPKZOCCCAAAIIIDD2AoS3Y2/OERFAAAEEEEAAgXEVGJ3wNsVm3toA8DOzj60JBGfNmS7Vf64TrT0moFutJRPNfqxHzX6seRM1Y9ZU6WyNTpnn/DD2rBfQFU+do9kTmnXM7N3abcPVBVOVU39cRxs7lTepUnOnFau0qG8zVtPn9Tqy55TaTCi6yISiJc4s3c6IUNA/Lc7qyKcn1KZiTZ0zWxPaT6j6TLu5EjjHhL7Z7n60/nOttTrWEFLOxEoTArZF7XlrNpHVZ6b83Imz5DbxhFp7CjV19RLNijoDT+vwnjq1Z5njzZqhkvaTqjFl+oFsVHhbFN/GTDV2gt7+8HaxpvY06uSxOrWdL1bFgpkqKwrpxP6IdjUf0+cmBM6btFDLK2P2JPbC296sApXNnq3CxmMmhO11+2fWYLNr+5+rnNShGpPA5pgQvdLsVVziLaOdSJl+eJtbMkOzp3aqrqZRnVmlmnfpQhU6rqbc4qmaNXuCWmuPyXC54baOaI+5ISC3bJGZeV3i7uPbaczNHsDFJ20I3qsss0/v7NmFajxmzoVerz9Cg5yP0Z01rp8dHBwBBBBAYGgCGRPeOrNlV5o9Xzu19/cv6v1692a+sJmJ+l6dmb268SZ3Jm7Th3p5yx51LLhO39vQMcjMW1uW9zhrVmx5dZ+6zHYbt5ntNopNIPzc9jqz+8ZG3XiJeVWLKfM3psy+Gbz+G73/Nq2w23SU6q1/3qrDk9Zqo6lnXUSQ6xbxsn6zp8MJlVd8bmfednkBsylr0OO1ujOPvfY7M29te81s3ZWmXHdLEfP3O29S0bb+8Dj2mM7EYx4IIIAAAggggECEAOEtpwMCCCCAAAIIIJBhAqMT3voX66RJq27Tt7/sziaM9+jb87bvQt9IO8Cbeds/6TWqQD90jVoKtyEmOG31QkkT9K0oaNDehq6IUDV6z9vujlZ1hrOUW1SiwpyYWb8XWTb59OE9qmsvcALUvCN7TCCZq7JFy2Vyvv5Hg5l1etws1+fP0FWTju2vVUtOmS6Z3qOj1efU2/ecF7w6s2RzVPOJme0aGaR6waGdMNpavV9Hm83etc4M2sGP5wTE5nixM2/ndx6MaxN1zJA7y3ZuYeyM6G51tHYqnJWropJC5Qy2J7E/89afvey9ViWzdemizqiQOnpZZy+8zc1TXrhb3TkR++rGHE+DlNkfQtt2+LNDLts/AAAgAElEQVSCC1S+bLH0+V41dJo2+v3Wckz7Pj+nsFPX824QXjBVq5fkRYX13VEzmM31a+fvJvSdfakWdQ58Pq6K6qyR/lvh/QgggAACYymQeeFtRGC56Uo1v/qqDnZFbpNx4dLI8ZdN9sPbJn348hbt6TAB6M0mEDWrLTft3Kwt+1pVVD5b5UW2NzvUcKJBHea/K+80wWxuRAcf/dML2n5itq69uVTvmy07itZu1E0ru7Rz8xbtay1S+exys2CyLaJBJxo6VLH2Tl3ZvCUqvB38ePn6t0TC203XqPXVgY9508rIWo/lGcqxEEAAAQQQQCCoAoS3Qe0Z6oUAAggggAACCIySwOiEt6ay1X/SP2+rMfudlZp9b83+YtPiNOD0u9r82kEzczTfLH33PbPnWDIaOfRlkyfW7VP1uR5l5xUq3yxFbBYjVleoW70F5ZqV16STfcsE2+eiw1u7bG7T8Rp9ca5dXWajNMczy4SEqxap4iLhbdgsT7zPLE9cVFGp3MZqncvyZuFGMgxWhvdcVm6BCnKzzLvOq6ezUz3m+LMvLdLZvvB2our2mfJ7spVXmC+3iV0KdfeqoHyZls7J7z/iBceL3vM2cubtlJbIJZT7bRILb83ru5t0vOYLnWvvMuJmaWaHzoaeFe4sVT/4HSC8Pe+8tvvi4a3XusKpy81MXW/28wDhbbwy44e3NpSeqe7DJtg+7/W3c5zopZobD+9TfXuRKipz1WiC9ixvFq4b1vrLT/vhrfv3qW0Dn4/Lls4x/1p4IIAAAgikogDh7cjC23azT+1L7zeooupm3bTavTHQ3ZO2SzNWVWlBacRZkV+uBQun9c/YtU+ZpYqfe7tB8+ZNUk1Nl1bd/m192Wyj8O5mW68ZWlW1wPxXa/8j32yDMOnwq1Hh7eDHa3b35r3YzNu+IDv+MRdO65tnnIqnOXVGAAEEEEAAgVEQILwdBVSKRAABBBBAAAEEgiwwauGt2s01si1mebgu0/wic1HtSq1dMVtTinPV035WdYd36e1dJ8z8CCmn4krdftMys/hvMh5DD28nOEvYmr1QJ5apJHKyQ06x8jtOqm6Q8Lbp2D7VnAsrr2SKpk83AZ2zNHBi4a3CJujba5ZrLi5Wbnu7zk9aoBWVZhpJ5COB8Da3pFwTo67zFWjSnG6d6gtvJ+iknT17vkATy0qiZqHY5X5nlkfMVx2z8NbMIN5Xo3PhPJVMma7puY06VtcmNzxNdnjr7dvrhNqLNMX6jkl4O1d5xnOvWa662Jz37e3nNWnBCtkuHiy89UPxeOfj1JnlUfshJ+NfDGUggAACCIyNQCaGtwf8pZLN0sE5Zqng9+w+s2YJ5Usseede/f7F99U871rd/rUuN/g0yyHfY5ZDNklr1BLEBe0H9Ppv3lPdpFW67ZYvmz3vvYcTyNplk+8xyyZfpB+949Xbl5W6e8/a/yZwlzOOqFdEMX5Y6+7L67x4kOPF2/M2zrLJxiLfWAx0zLE5GzkKAggggAACCKSSAOFtKvUWdUUAAQQQQAABBJIgMHrhra1ciw7866t674QNcOM/8svLld/QoNZ8c9HsNnMxb8QJ7tDD27nOsskhbw/V6HqGavfrUGO3iitWa7GzB1nkzNt8E0CaGa1hf+bl0JZNlkI6fvCQWXbXlpttVka+VAtjV5iud/dNzekLdkNqOHVG7bmTNCevXp/atXb7lk2OrHv0XrDu7NF4e9zG9MsFxxt45q27bLLdp9fuPdtvk9DMW7PH7T4zE9VdXtis2zyMZZMTnnlrlo6uLG1VtenHXN8xKeHtEmVV22WTI1xDtdp/qFE9xRW6xJwwhaHjOniowez6Z7vY3SfXdvFg4e2i7oHPxyT8k6cIBBBAAIFxEsiY8DZ/ga7duEGz69/Vlq1mhZXyKt1+y2rlm5mzL75fryKzx+3tG2ao/q0t2no4bFZfuc2svtLg7kMbnq31m67VpH1b9dqueoWdWayLdeJff2OWPM7X4uuu02WTnDVEzN1/RZrQ9bGzb25z+Srd/s0va0JHtd7atks5a7+tqy7YO7Z/W4/SpTfrjquc27nM1rsva8ueZpWvul3f/PIEdVS/pW27crT221cp35vZ2xfeevv0xj9e4uHt7D0DH5Mtb8fpHyiHRQABBBBAIMAChLcB7hyqhgACCCCAAAIIjIbA6Ia3bo1bTn2iXe/v04nmDmdpYXO1zexNNk8r1lZp9cxmvfnP/6bPbb6blAB3GOFtt9nj9vNmdedN0oLFlSruPK1jtWeUNXWpFhbWOnuY9pjnFpqE8vzJozrWaKI4J3QsUvX+o2ruztOkhYs1pb1GNWb2qF222Fk2+fRh7alrV87ESq2YPylu9/nhcGSwF/XCsNnHdp/ZN9WWuXSRJp87ooMn2qTiGVq8QDpunzNzlmdcskDTclpU+/lxdRQv0JI5zVHLCXebPW4/b+5WngkvF1cWq/P0MdWeydLUpQtV4V0DdY4bPmWOV++WuWyBJp47psPmeL3e3rmRyyYvKnT3d421OR+5z27fnrcmPHWsClWxcolmmour+4+65gsXT1F7TY3q2npGZ9lkpz6T9cX+z52+cvan7TZ7CZvg25/pGx0eRy/FPPCyyctVceagDpkAO9ucD0sXTda5Iwflds9iLZ5mZzSHVLv/kExubLp4ni710vlBw9vCQc7HqM4ajU8EykQAAQQQGC2BjAlvIwHN8sVL11+nq+bYu/PadfTN17T9c3PjmfPIV/nS9bruqjnO6ivtZlbrFjOLNuqWPye8zXdn5cZ2jLc8ccfe17X1/TpnNRfnUTpbV173DS2LvSHO/jepCWp/s6dLi2/4K3cmrfNo0t7Xt+r9ur4STBFX6rpvLFM4Nry1rx7weImHtysLBj5mnGqP1ilJuQgggAACCCCQIgKEtynSUVQTAQQQQAABBBBIlsBYhLcXrWu7udi1xVyUS0qAO4zwtjCs5tojqm0MqdevbHahyucu0hyTuTZUHzLBc7fZldU8sswSvHZzVm/GaOj0ER02ga37vlzlZveop9ebiekHrxF7uV5g0eqGmHYG6nIzAzUyR/Vf22Zmw1ab2bc93i+y8ko1Y54JXUuk2OeUlafSGfO0sCI6vC0MN6v2SK0aQ30tVHZhueYumiN/Akvf8cxevJ+bvXjdV3pLDufaAHSuosLbinBcm/jhrblg6gXIkt0vdoEKThw2ga1Xn9xcZff0qLdwqlabkDype956YXJew1HtP97qBNGLZnbr8ySEt3ML23Tq8OdmX1vfNUt5pTM0b2GFTPc4j1bT7qPNYXPKLNciL3wdNLw1rgOfj/HOkIv+C+MFCCCAAAIBEMiY8NaGqjcsUJfJQosmmK0hLrDvVHuL+Y++ogkyuwpEP3ra1WLel2/eN7SdX3tMmR0K29m4FxSaYOc7xw6bCb1x6nVBEfGOF7PUcyKHHdIxEymQ1yCAAAIIIIBAOgoQ3qZjr9ImBBBAAAEEEEBgEIFAhLe2fkkNcIfb5d3qaO00F/4KVFqUF11Id4daO3uVW1Siwtj8LBxSW0ePsgtKFfs2DfbckKoZVqitQz3Zceom7zlzebSopDBuANx3KKcd5sJkvLpG1mco9fZtshr0+RGzZLAJolcMEER3d7Sqs7e/nuFQmzp6slVQWmQi3RR+DMUr4WYOcj4mXAYvRAABBBAIisBohrcjbeM999wz0iLM+4cRXibhqIEpov0T/falXWo2+/ZuNBvwDi18DkwrqAgCCCCAAAIIBFCA8DaAnUKVEEAAAQQQQACB0RQITHhrGxmIAHc0tdOt7JBOmlmn7cVzVDmrUG3HDqvmnLs08/LKCenWWNqDAAIIIIDAiARGI7x9/fXXVVd3wYLCQ6rnjBkzdOONNw7pPfFfnMHh7dl3tflVs7+vWQp6xjW36cZL7ELQPBBAAAEEEEAAgeQIEN4mx5FSEEAAAQQQQACBlBEIVHhr1fwAV2a/spvNfmVkgAE+l9pUf/S4vjCzlf1FgwdaijnAjaBqCCCAAAIIjInAaIS3Y1JxDpKAQBKWbU7gKLwEAQQQQAABBDJTgPA2M/udViOAAAIIIIBABgsELrx1AtyzOqspmsKkhRQ5M+2yzSGpMM6S0inSAqqJAAIIIIDAaAsQ3o62MOUjgAACCCCAAALpKUB4m579SqsQQAABBBBAAIEBBQIZ3tJfCCCAAAIIIIBAmgkQ3qZZh9IcBBBAAAEEEEBgjAQIb8cImsMggAACCCCAAAJBESC8DUpPUA8EEEAAAQQQSGcBwtt07l3ahgACCCCAAAIIjJ4A4e3o2VIyAggggAACCCAQSAHC20B2C5VCAAEEEEAAgTQTILxNsw6lOQgggAACCCCAwBgJEN6OETSHQQABBBBAAAEEgiJAeBuUnqAeCCCAAAIIIJDOAoS36dy7tA0BBBBAAAEEEBg9AcLb0bOlZAQQQAABBBBAIJAChLeB7BYqhQACCCCAAAJpJkB4m2YdSnMQQAABBBBAAIExEiC8HSNoDoMAAggggAACCARFgPA2KD1BPRBAAAEEEEAgnQUIb9O5d2kbAggggAACCCAwegKEt6NnS8kIIIAAAggggEAgBQhvA9ktVAoBBBBAAAEE0kyA8DbNOpTmIIAAAggggAACYyRAeDtG0BwGAQQQQAABBBAIigDhbVB6gnoggAACCCCAQDoLEN6mc+/SNgQQQAABBBBAYPQECG9Hz5aSEUAAAQQQQACBQAr44a2tnP1zOBxWd3e36uvrVVlZGcg6UykEEEAAAQQQQCDVBCLD25ycHGVlZfU1IfLPqdYu6osAAggggAACCCAwugKEt6PrS+kIIIAAAggggEDgBOKFtz09PTp9+jThbeB6iwohgAACCCCAQKoK2PB22rRpys3NFeFtqvYi9UYAAQQQQAABBMZegPB27M05IgIIIIAAAgggMK4CseFtb2+vM/P2zJkzKi8vV0lJybjWj4MjgAACCCCAAAKpLtDW1qaGhgZNnTpVeXl5ys7OZuZtqncq9UcAAQQQQAABBMZIgPB2jKA5DAIIIIAAAgggEBSBeOGtnXnb0dGhlpYWZyllHggggAACCCCAAALDF7BhbWlpqYqKipyZt4S3w7fknQgggAACCCCAQKYJEN5mWo/TXgQQQAABBBDIeIHY8Nbf97azs1P2p7W11TEixM34UwUABBBAAAEEEBiigL+XrQ1uCwoKnB9/yWT2vB0iJi9HAAEEEEAAAQQyVIDwNkM7nmYjgAACCCCAQOYKxIaydtlk+xMOh53lk+0P4W3mnh+0HAEEEEAAAQSGL+AHtHapZPtjg1s769b+RD4ig9zhH413IoAAAggggAACCKSjAOFtOvYqbUIAAQQQQAABBC4iEG/2rf2dDXHt/zLrllMIAQQQQAABBBAYnoANZu2Pv1Sy/3e/NILb4bnyLgQQQAABBBBAIFMECG8zpadpJwIIIIAAAgggECEQG84OFNgS4nLaIIAAAggggAACiQnEC2Vjg1tbEuFtYp68CgEEEEAAAQQQyFQBwttM7XnajQACCCCAAAIZL5BIMJvIazIeEgAEEEAAAQQQQCDBUJbgllMFAQQQQAABBBBA4GIChLcXE+J5BBBAAAEEEEAgjQUIZ9O4c2kaAggggAACCARKgOA2UN1BZRBAAAEEEEAAgcAKEN4GtmuoGAIIIIAAAgggMHYChLhjZ82REEAAAQQQQCCzBAhtM6u/aS0CCCCAAAIIIDBSAcLbkQryfgQQQAABBBBAAAEEEEAAAQQQQAABBBBAAAEEEEAAAQQQQCAJAoS3SUCkCAQQQAABBBBAAAEEEEAAAQQQQAABBBBAAAEEEEAAAQQQQGCkAoS3IxXk/QgggAACCCCAAAIIIIAAAggggAACCCCAAAIIIIAAAggggEASBAhvk4BIEQgggAACCCCAAAIIIIAAAggggAACCCCAAAIIIIAAAggggMBIBQhvRyrI+xFAAAEEEEAAAQQQQAABBBBAAAEEEEAAAQQQQAABBBBAAIEkCBDeJgGRIhBAAAEEEEAAAQQQQAABBBBAAAEEEEAAAQQQQAABBBBAAIGRChDejlSQ9yOAAAIIIIAAAggggAACCCCAAAIIIIAAAggggAACCCCAAAJJECC8TQIiRSCAAAIIIIAAAggggAACCCCAAAIIIIAAAggggAACCCCAAAIjFSC8Hakg70cAAQQQQAABBBBAAAEEEEAAAQQQQAABBBBAAAEEEEAAAQSSIEB4mwREikAAAQQQQAABBBBAAAEEEEAAAQQQQAABBBBAAAEEEEAAAQRGKkB4O1JB3o8AAggggAACCCCAAAIIIIAAAggggAACCCCAAAIIIIAAAggkQYDwNgmIFIEAAggggAACCCCAAAIIpKLA+fPnU7Ha1DlBgaysrARfycsQQAABBBBAAAEEEEAAAQSCIkB4G5SeoB4IIIAAAggggAACCCCAwBgJENqOEXRADkOIG5COoBoIIIAAAggggAACCCCAQAIChLcJIPESBBBAAAEEEEAAAQQQQCBdBGKD28i/E+qmdi9HhrSxgS0Bbmr3LbVHAAEEEEAAAQQQQACBzBEgvM2cvqalCCCAAAIIIIAAAgggkOEC8YJa+zv/94S3qX2C+AGt/d/IP/utIsBN7f6l9ggggAACCCCAAAIIIJAZAoS3mdHPtBIBBBBAAAEEEEAAAQQQiApp/dA23v9ClXoCfmA70P/aFhHepl6/UmMEEEAAAQQQQAABBBDIPAHC28zrc1qMAAIIIIAAAggggAACGSgQO+u2t7dX9mfznnr9/bZqHTobykCV9Gvy4vJC/e3XKnXHqgplZ2c7P4Mtp5x+ArQIAQQQQAABBBBAAAEEEEhtAcLb1O4/ao8AAggggAACCCCAAAIIJCQQuTSy/XM4HHZ+Lvt//qzDDQS3CSGmyItsgPvx/365cnJynJ+BllFOkeZQTQQQQAABBBBAAAEEEEAgowQIbzOqu2ksAggggAACCCCAAAIIZKpAZHhrZ9za4Lazs1NlP/8wU0nSut2NP/myCgoKnPA2cvYtSyendbfTOAQQQAABBBBAAAEEEEgDAcLbNOhEmoAAAggggAACCCCAAAIIXEwgNrzt7u5We3u7pv2X3Rd7K8+noMDp/7BGxcXFysvLI7xNwf6jyggggAACCCCAAAIIIJC5AoS3mdv3tBwBBBBAAAEEEEAAAQQySMAPb/29bm1429bWphn/uCeDFDKnqXU/XKWSkpK+8NbOvrUPZt5mzjlASxFAAAEEEEAAAQQQQCA1BQhvU7PfqDUCCCCAAAIIIIAAAgggMCSB2PC2q6tLra2tmvX43iGVw4tTQ+DkgytVWlqq/Px8Z+Yt4W1q9Bu1RAABBBBAAAEEEEAAAQQIbzkHEEAAAQQQQAABBBBAAIEMECC8zYBOjmgi4W1m9TetRQABBBBAAAEEEEAAgfQRILxNn76kJQgggAACCCCAAAIIIIDAgALxwtuWlhbN/r/3oZaGAif+jxWaMGECM2/TsG9pEgIIIIAAAggggAACCKS3AOFtevcvrUMAAQQQQAABBBBAAAEEHAHC28w6EQhvM6u/aS0CCCCAAAIIIIAAAgikjwDhbfr0JS1BAAEEEEAAAQQQQAABBAYUILzNrJOD8Daz+pvWIoAAAggggAACCCCAQPoIEN6mT1/SEgQQQAABBBBAAAEEEEAgmOHtkuXae1uhnn7mz3qykU4aCwHC27FQ5hgIIIAAAggggAACCCCAQPIFCG+Tb0qJCCCAAAIIIIAAAggggEDgBMZv5u0c/emnS7ShyJB0NOrBJwlwx+LkILwdC2WOgQACCCCAAAIIIIAAAggkX4DwNvmmlIgAAggggAACCCCAAAIIBE5g/MJbQ2Fn3t45U8vyRh7g3vfdr+iBmb3auX2X7t3Vz7z+psv11JJChU59pqpfn5HKpumxWxdo47xCTc6VQo1n9ONf79Uzp8x7Vi/XO1+fqMlxe6ldzz+2R8fuqNJP50o7/2iO84n3wvWrtLeqWAd27dR3tpvfeX+PLCbUek5P/25/wsf5ZZwynPLqT2nlr2qGfR4R3g6bjjcigAACCCCAAAIIIIAAAuMqQHg7rvwcHAEEEEAAAQQQQAABBBAYG4FxDW9tE5MU4FbesU5Hq0rUdPSQpjxz3MObrBcf/pI2lnVq6+Z39M1dk/XsQ2t09zSprqZB21vytX7JJM1Qi5547AM9VDZHT62b5IS3k2ZO1Q3mdQcOntHukC2uRzt2HpS+/lU9vjBbO97crqu3eocxxw6bYx/b+5EW/apJ8v5eV/OFtjdma3pFqS6bVWTKbdPzj+7UvQkc58kqt0y3jIhzoaNZT79yXDYjHs6D8HY4arwHAQQQQAABBBBAAAEEEBh/AcLb8e8DaoAAAggggAACCCCAAAIIjLrAuIe3toXJCHDLzCzeh80s3pazuucfdusFW67/O7ss88/Msswyr/mFfU29/vIf9ugN8xI/9O0LXj3xH9wXJ6Q1z8X9/QDhbWSZ681rttkw9uA+zX6urq9fBzqOHwDH1mukJwTh7UgFeT8CCCCAAAIIIIAAAgggMD4ChLfj485REUAAAQQQQAABBBBAAIExFQhEeGtbPOIAd7L+xcyyvbWsQ688856+c9SUedNXFL5mQv9s3LKVOvLwdM2PCG+10Jtt23hWm7ZePFQdbnirqy/X2W+VqbCmWiVPHenrY8LbMT3dORgCCCCAAAIIIIAAAgggkLIChLcp23VUHAEEEEAAAQQQQAABBBBIXCAw4a2pcuXqlfrDHdOHvQfu+juv1LaVRWbv2W1auVn6+f3r9fA8mSWOd5olju3ax/4yylJTzQk9uOWgXrB73cZ5JHvmrW6oUtuGSVLNYRPe9u9ZS3ib+LnKKxFAAAEEEEAAAQQQQACBTBYgvM3k3qftCCCAAAIIIIAAAgggkDECox3euuFk3vA87XLHT5rljiP3fB2spNVrdGLTFM04eUI5T7bpTz9dog25zXr0sV36iV+G2W/2tfsW6YayHKek0Ol6PfjrPXomJsRNRnjbZMp+41SvlFuodWZv3fl53Xrzdx/oa+84m+g6j4uFt9HNDUfvtTsMVZZNHgYab0EAAQQQQAABBBBAAAEEAiBAeBuATqAKCCCAAAIIIIAAAggggMBoCwQ9vP3xM3/WLweYHXuhzTS99jeX6oZCE9hu7tHdJsidfLJWf/nkZ9oe8+I1S+bpga/P1sZ5RSpUh14ySy1vskste49khLfqDsuPaUOtrXpzd60e2npa1RF1uVh4y563o/0vgPIRQAABBBBAAAEEEEAAgdQQILxNjX6ilggggAACCCCAAAIIIIDAiARGO7wdSuVGumyyPdZd91yt55Zma0dNj66Yl6+Pd+xW1StNA1bjerPU8h/MUst1B/dp9nOjuOftADUgvB3KGcJrEUAAAQQQQAABBBBAAIHMFSC8zdy+p+UIIIAAAggggAACCCCQQQKBCW+XLNfeO2cOe7/bvi67+nKd/VaZ2d3WPLpb9PRzH+h+f0btHesUriqJDmq91xfWVJu9aI/0FXOxmbcfv71dVb93X+7vtXts90da9GsTFHvHSWTWLOFtBv1jo6kIIIAAAggggAACCCCAwAgECG9HgMdbEUAAAQQQQAABBBBAAIFUEQhEeJus4NZBn+PudVtk/nj6lK59bH//kslll2jXQ3N1WZ5ZJnnzHm06WaoXv7tUG6dJB3bt1srN/TN0BwxV11ep7cZJKmys1z0v7NH2okV69s5Kc7wOvbL5PX1nlzluEsPbuoOH9OCurv7TKdSu/36oddinF3veDpuONyKAAAIIIIAAAggggAAC4ypAeDuu/BwcAQQQQAABBBBAAAEEEBgbgXEPb5Ma3LpmP7p/vR6Zl2MC2Y+iAln7XOW6lfrDDdO1zIa7ziOsY0dP6v5nPtMbEeQDhrdmh9wf3HO5Hllq98r1Ht0d2rGrWpteOenuZ5vE8PaCs8CExtc+akLjYZ4ehLfDhONtCCCAAAIIIIAAAggggMA4CxDejnMHcHgEEEAAAQQQQAABBBBAYCwExjW8HYXgNmGzmeX6dxXZ+qL2jLY3JvyuiBeW6vrVxZrU06Wd+5rc0DYFHoS3KdBJVBEBBBBAAAEEEEAAAQQQiCNAeMtpgQACCCCAAAIIIIAAAghkgMD4hbcRyxt3NOrBJ/+sJ4cVomZAJyWxiYS3ScSkKAQQQAABBBBAAAEEEEBgDAUIb8cQm0MhgAACCCCAAAIIIIAAAuMlMH7hrWmxnXl7W6Gefobgdqz6n/B2rKQ5DgIIIIAAAggggAACCCCQXAHC2+R6UhoCCCCAAAIIIIAAAgggEEiBcQ1vAymS3pUivE3v/qV1CCCAAAIIIIAAAgggkL4ChLfp27e0DAEEEEAAAQQQQAABBBDoEyC8zayTgfA2s/qb1iKAAAIIIIAAAggggED6CBDepk9f0hIEEEAAAQQQQAABBBBAYEABwtvMOjkIbzOrv2ktAggggAACCCCAAAIIpI8A4W369CUtQQABBBBAAAEEEEAAAQQIbzkHHAHCW04EBBBAAAEEEEAAAQQQQCA1BQhvU7PfqDUCCCCAAAIIIIAAAgggMCQBZt4OiSvlX0x4m/JdSAMQQAABBBBAAAEEEEAgQwUIbzO042k2AggggAACCCCAAAIIZJZAvPC2tbVVsx7fm1kQGdLakw+uVGlpqfLz85Wdne382EdWVlaGCNBMBBBAAAEEEEAAAQQQQCA1BQhvU7PfqDUCCCCAAAIIIIAAAgggMCQBwtshcaX8iwlvU74LaQACCCCAAAIIIIAAAghkqADhbYZ2PM1GAAEEEEAAAQQQQACBzBKIDW+7u7tlZ97OfOzTzILIkNaeeuhSZ+ZtXl4eM28zpM9pJgIIIIAAAggggAACCKSHAOFtevQjrUAAAQQQQAABBBBAAAEEBhXww1v7v5y62+MAACAASURBVL29vfLD2yv+3/06dq4HvTQSmD8xVzv+l+VR4a2/XDLLJqdRR9MUBBBAAAEEEEAAAQQQSEsBwtu07FYahQACCCCAAAIIIIAAAghEC8SGtz09PWpvb9evPqjVEx80qLr1PGRpIDC3JEsPri3XnV+Zq+LiYuXm5jozbwlv06BzaQICCCCAAAIIIIAAAghkhADhbUZ0M41EAAEEEEAAAQQQQACBTBeIDG/tn214GwqF1NjYqLNnz+rQoUOyv/d/Mt0rldpvg1n/Z8mSJZoyZYrKyspUWFjohLf+c7ZNzLxNpZ6lrggggAACCCCAAAIIIJCJAoS3mdjrtBkBBBBAAAEEEEAAAQQyTsAPb23D7Z/D4bCzdHJbW5vzY/e/tcspR4a8GYeUgg2OnFFrZ9jafW5LSkqcH7vfbU5OTlRgS3ibgp1MlRFAAAEEEEAAAQQQQCCjBAhvM6q7aSwCCCCAAAIIIIAAAghkskDs0sk2rLUzcO2P/XNkeJvJTqnYdhvK2vDW/tjZtv5yySyZnIq9SZ0RQAABBBBAAAEEEEAgkwUIbzO592k7AggggAACCCCAAAIIZJRA7Oxbf4lkG9raR+TzGQWTJo31Z9X6gW3kcsm2icy6TZOOphkIIIAAAggggAACCCCQ1gKEt2ndvTQOAQQQQAABBBBAAAEEEIgWiA1oYwNdvFJXIDKcjQ1qCW5Tt1+pOQIIIIAAAggggAACCGSWAOFtZvU3rUUAAQQQQAABBBBAAAEEmGGbYecAwW2GdTjNRQABBBBAAAEEEEAAgZQWILxN6e6j8ggggAACCCCAAAIIIIDA8AVYJnn4dqnwTkLbVOgl6ogAAggggAACCCCAAAIIRAsQ3nJGIIAAAggggAACCCCAAAIIIIAAAggggAACCCCAAAIIIIAAAgEQILwNQCdQBQQQQAABBBBAAAEEEEAAAQQQQAABBBBAAAEEEEAAAQQQQIDwlnMAAQQQQAABBBBAAAEEEEAAAQQQQAABBBBAAAEEEEAAAQQQCIAA4W0AOoEqIIAAAggggAACCCCAAAIIIIAAAggggAACCCCAAAIIIIAAAoS3nAMIIIAAAggggAACCCCAAAIIIIAAAggggAACCCCAAAIIIIBAAAQIbwPQCVQBAQQQQAABBBBAAAEEEEAAAQQQQAABBBBAAAEEEEAAAQQQILzlHEAAAQQQQAABBBBAAAEEEEAAAQQQQAABBBBAAAEEEEAAAQQCIEB4G4BOoAoIIIAAAggggAACCCCAAAIIIIAAAggggAACCCCAAAIIIIAA4S3nAAIIIIAAAggggAACCCCAAAIIIIAAAggggAACCCCAAAIIIBAAAcLbAHQCVUAAAQQQQAABBBBAAAEEEEAAAQQQQAABBBBAAAEEEEAAAQQIbzkHEEAAAQQQQAABBBBAAAEEEEAAAQQQQAABBBBAAAEEEEAAgQAIEN4GoBOoAgIIIIAAAggggAACCCCAAAIIIIAAAggggAACCCCAAAIIIEB4yzmAAAIIIIAAAggggAACCCCAAAIIIIAAAggggAACCCCAAAIIBECA8DYAnUAVEEAAAQQQQAABBBBAAAEEEEAAAQQQQAABBBBAAAEEEEAAAcJbzgEEEEAAAQQQQAABBBBAAAEEEEAAAQQQQAABBBBAAAEEEEAgAAKEtwHoBKqAAAIIIIAAAggggAACCCCAAAIIIIAAAggggAACCCCAAAIIEN5yDiCAAAIIIIAAAggggAACCCCAAAIIIIAAAggggAACCCCAAAIBECC8DUAnUAUEEEAAAQQQQAABBBBAAAEEEEAAAQQQQAABBBBAAAEEEECA8JZzAAEEEEAAAQQQQAABBBBAAAEEEEAAAQQQQAABBBBAAAEEEAiAAOFtADqBKiCAAAIIIIAAAggggAACCCCAAAIIIIAAAggggAACCCCAAAKEt5wDCCCAAAIIIIAAAggggAACCCCAAAIIIIAAAggggAACCCCAQAAECG8D0AlUAQEEEEAAAQQQQAABBBBAAAEEEEAAAQQQQAABBBBAAAEEECC85RxAAAEEEEAAAQQQQAABBBBAAAEEEEAAAQQQQAABBBBAAAEEAiBAeBuATqAKCCCAAAIIIIAAAggggAACCCCAAAIIIIAAAggggAACCCCAAOEt5wACCCCAAAIIIIAAAggggAACCCCAAAIIIIAAAggggAACCCAQAAHC2wB0AlVAAAEEEEAAAQQQQAABBBBAAAEEEEAAAQQQQAABBBBAAAEECG85BxBAAAEEEEAAAQQQQAABBBBAAAEEEEAAAQQQQAABBBBAAIEACBDeBqATqAICCCCAAAIIIIAAAggggAACCCCAAAIIIIAAAggggAACCCBAeMs5gAACCCCAAAIIIIAAAggggAACCCCAAAIIIIAAAggggAACCARAgPA2AJ1AFRBAAAEEEEAAAQQQQAABBBBAAAEEEEAAAQQQQAABBBBAAAHCW84BBBBAAAEEEEAAAQQQQAABBBBAAAEEEEAAAQQQQAABBBBAIAAChLcB6ASqgAACCCCAAAIIIIAAAggggAACCCCAAAIIIIAAAggggAACCBDecg4ggAACCCCAAAIIIIAAAggggAACCCCAAAIIIIAAAggggAACARAgvA1AJ1AFBBBAAAEEEEAAAQQQQAABBBBAAAEEEEAAAQQQQAABBBBAgPCWcwABBBBAAAEEEEAAAQQQQAABBBBAAAEEEEAAAQQQQAABBBAIgADhbQA6gSoggAACCCCAAAIIIIAAAggggAACCCCAAAIIIIAAAggggAAChLecAwgggAACCCCAAAIIIIAAAggggAACCCCAAAIIIIAAAggggEAABAhvA9AJVAEBBBBAAAEEEEAAAQQQQAABBBBAAAEEEEAAAQQQQAABBBAgvOUcQAABBBBAAAEEEEAAAQQQQAABBBBAAAEEEEAAAQQQQAABBAIgQHgbgE6gCggggAACCCCAAAIIIIAAAggggAACCCCAAAIIIIAAAggggADhLecAAggggAACCCCAAAIIIIAAAggggAACCCCAAAIIIIAAAgggEAABwtsAdAJVQAABBBBAAAEEEEAAAQQQQAABBBBAAAEEEEAAAQQQQAABBAhvOQcQQAABBBBAAAEEEEAAAQQQQAABBBBAAAEEEEAAAQQQQACBAAgQ3gagE6gCAggggAACCCCAAAIIIIAAAggggAACCCCAAAIIIIAAAgggQHjLOYAAAggggAACCCCAAAIIIIAAAggggAACCCCAAAIIIIAAAggEQIDwNgCdQBUQQAABBBBAAAEEEEAAAQQQQAABBBBAAAEEEEAAAQQQQAABwlvOAQQQQAABBBBAAAEEEEAAAQQQQAABBBBAAAEEEEAAAQQQQCAAAoS3AegEqoAAAggggAACCCCAAAIIIIAAAggggAACCCCAAAIIIIAAAggQ3nIOIIAAAggggAACCCCAAAIIIIAAAggggAACCCCAAAIIIIAAAgEQILwNQCdQBQQQQAABBBBAAAEEEEAAAQQQQAABBBBAAAEEEEAAAQQQQIDwlnMAAQQQQAABBBBAAAEEEEAAAQQQQAABBBBAAAEEEEAAAQQQCIAA4W0AOoEqIIAAAggggAACCCCAAAIIIIAAAggggAACCCCAAAIIIIAAAoS3nAMIIIAAAggggAACCCCAAAIIIIAAAggggAACCCCAAAIIIIBAAAQIbwPQCVQBAQQQQAABBBBAAAEEEEAAAQQQQAABBBBAAAEEEEAAAQQQILzlHEAAAQQQQAABBBBAAAEEEEAAAQQQQAABBBBAAAEEEEAAAQQCIEB4G4BOoAoIIIAAAggggAACCCCAAAIIIIAAAggggAACCCCAAAIIIIAA4S3nAAIIIIAAAggggAACCCCAAAIIIIAAAggggAACCCCAAAIIIBAAAcLbAHQCVUAAAQQQQAABBBBAAAEEEEAAAQQQQAABBBBAAAEEEEAAAQQIbzkHEEAAAQQQQAABBBBAAAEEEEAAAQQQQAABBBBAAAEEEEAAgQAIEN4GoBOoAgIIIIAAAggggAACCCCAAAIIIIAAAggggAACCCCAAAIIIEB4yzmAAAIIIIAAAggggAACCCCAAAIIIIAAAggggAACCCCAAAIIBECA8DYAnUAVEEAAAQQQQAABBBBAAAEEEEAAAQQQQAABBBBAAAEEEEAAAcJbzgEEEEAAAQQQQAABBBBAAAEEEEAAAQQQQAABBBBAAAEEEEAgAAKEtwHoBKqAAAIIIIAAAggggAACCCCAAAIIIIAAAggggAACCCCAAAIIEN5yDiCAAAIIIIAAAggggAACCCCAAAIIIIAAAggggAACCCCAAAIBECC8DUAnUAUEEEAAAQQQQAABBBBAAAEEEEAAAQQQQAABBBBAAAEEEECA8JZzAAEEEEAAAQQQQAABBBBAAAEEEEAAAQQQQAABBBBAAAEEEAiAAOFtADqBKiCAAAIIIIAAAggggAACCCCAAAIIIIAAAggggAACCCCAAAKEt5wDCCCAAAIIIDCgQNPeT/T80Um6+1ul+nhLtaqXLNLdKyclKNahj9/cr+31+Vp/06W6rCjBtyXlZWEd2LFbbxzN1ZqvL9eGaXlJKZVCEEAAAQQyU8AZDw8V6pabJunA5hNqrlqqjUtLLo7R/YVeeeWECtet0YaO/Xr6k1xdf+syLfOHpY4TemnLF6qbNV13b5ityRcvkVcggAACCCDQJ9C0631tej1bf/vXFdr5bLXq1q3UI9dMGR2hlmo9/7uzamLMGh1fSkUAAQQQQCBCgPCW0wEBBBBAAAEEBhH4Qs8/ulc/a5FCFVO17b7VWpZgCBva/b6u+nW7rr/jcj1SlWjgm6TOOPqRrnrmnNbcsFSPb5ipwiQVSzEIIIAAApkqcFYvPbFbP64fxni4a4cWbm43Y1G2NkaNiR3a8cJOXX20WH96oEobynIyFZd2I4AAAggMW8AdS769r1fzl8zRH+5dMko3ArVo6z99oHtbJ+rl+y7XFYxZw+4x3ogAAggggEAiAoS3iSjxGgQQQAABBDJZ4PQhPf3HkNbcuHIIX9KbteN3R7S7bKbuvmasw9PxPHYmnyi0HQEEEEhzgY567TjUrMnzFmjZkC5auytR7MyNGRMbzQym1xs16ZqlunVegndGpTkxzUMAAQQQGI5Asw7sPqfCJXM1f5SGk1DNAT39dpfWDek74XDawnsQQAABBBBAwAoQ3nIeIIAAAgggkGoCJw/oiTfbNaNquVmysf/b+bEdH+m3ZvbOLZuWaX5Em5ylHndL6761WldMcJ+o2/2xXtqbHfU7+/vQ0X16ekerCleu0vfX5Kvp6EFzYblBv23slSaU6m/vWmVmBuWp6aApc1dPfLmFc/XAFdLWF2t10P65qkevbD6l6oWzze+nR7ynUW9u+VxvdBTq7jvmqumPn2lnY2yRuW4dWxJpc717zAtqdaFJqnU59UUAAQRSTiChsapFO14f5LPfG7PctnuvVYXuvnGuJidUvqfWeFjPbzmt50+acasoXxu/vtSMcWXmyW4deHuP3qgp1vVm7FwWgeyMk7t7NGPDGl1vljuON+ZNrrpEdy+NqqQuGIu7zVi39TMzDodUbWberrlmkX5qVoRwlkf22rB0w5d0w6yU62EqjAACCKSgQOz3hVxVXjFXty60Y0LEI+aze+nKGfrpTYs1w1vyPt53oclL5+qWqoqIWa9tZow5qCd2tupgh1Q5b6oevm2plk3wVlnwxoD+o2ZrxppKbVzp1sU9RvR3uLjjRuQYp1zdcuMl+r6ph7Py0AXH8I7mfF8rdMfgUKluuW1J//fHllqzNLJZZsIb4wb63hdvDEzBE4IqI4AAAgggEFgBwtvAdg0VQwABBBBAYACBvR8q51fnzJMT9c4vviyTkzqPHS9s09X7zNKL/9cV2tC3xWuLXnniA33nlHTLDZfr5Q3ehQlTxixTxhWRv1On3nz2HX3N7On3L39zlW44+aGufc4cZ+FU/e26Qn2x86TuPZqtp+6/WncXntSOU53mqF1643d1+qVK9S/fKncvVhSW6YqlrXriPx7RT8zSXW33Vui3//hnbaqPrq9OfqK/fPKMQmbfwD/cUey+piOiHK9dMxYu1rKaRNpcrUftMeeW60/XlEbgFWjZirl9F1s4rxBAAAEExkAgobGqUS8N9tkflYv6r52qI/9pteYnVL5p5+lP9d3HTmt7Wake/7oZpfbW6cF9Pbrs6pX6w7emq+7NtzV7a5d+fue1enil71JvtgzYo3u7J2vXw1/SjHfsa3r1o5tm6frIOpVN14Z50eFt9FjcaMbgP5sxOFc/N+9dpyb98vfn9MZCMzbet0SFXht+cMfVeryqYAw6hUMggAACmS4Q8X1hTbZ2HzqnJw51KTR3lvb99TIveHWXyd9kPrt/dMMMrTef3U9ubdUbZWb8ediMP4bQHTv8caFH1bsb9PS+kI7NnKGPHlihGfKWxd8n3bVuhu6uCOn5PzbohZD5rvZT813N3n/rjQF3rZtnnm/XG7ub9HytucloxSKdvKuy7xjP3v8Xunue12+x40bfGDdRT91gxrhDdXpoV5eWXb3KjHEV0cdYGNH3zve1bO87Wsz3RFPmt8242WTGyW1942RiY2Cmn120HwEEEEAAgWQKEN4mU5OyEEAAAQQQGAuBvgvW0V+044a3Zsbqv/+Hk3rG1qtimk788FJzMcE+/AsXs3S270KF9zvvdce8MPg1c4HhBmeCr/e8E8iai85OOTEX0/vaH/3aJucCR48eu2+DHvAuHLgXPXrMBfMrzQXzdu8CvndRPtYxoTbHq99YdAjHQAABBBC4QCChz+2BxpB4ngOFt4ONhd5NSWZm7WsPfEU3OEsdd5qbnd4zNzvl6zV7o1KHe5H6gLmRaN8ds90Dexeuj5kL6O+aC+juGNarqAvoA3R51Fjc6F0AX7dc226b6bzDv+DvlNXi3phEeMu/HwQQQGCsBC78vhDy9iW/5dZ1+q9XlCi0+30t/HW7s0f541WTnIqFzJh2lfm8Xue9Juqz3AtW/e82zvedQvcm1ULz+f+i+fx3vjf5Y4v53Ud2TLjgBp4ObX3mPX3TrKRkv39dtjPO2BP1HvXfePvwOt3qjHH+jbul5obetdpwaLBxxhtXzSTbqJuCBwhvExkDx6oXOQ4CCCCAAAKZIEB4mwm9TBsRQAABBNJLwPvSvqbQ3C1u7t5+5xdrndm38cLbph3vasorvXqsKtvchd2rFx+6RhunWQ5/lm3ETN2jH+lLzzRpvjMbd6Ipb7szk7c/vO1U3cFaHQhN0GVrpnt3picW3hbWfKJrnzojeXdw2wsLW//pA33Tzsb9GzN7OO8iF/ATajPhbXqd6LQGAQRSWiChz+2Rh7eDj4W1ZkWGz/QTf6arD2ouzOf8ulU/+u5X9ciaBj3/93t1r/pvHnLHTjsb195cVBB/9tMAnRMvvK0zF+rf9cJbtXyhN4+2aPLMubqsfg/hbUqf5FQeAQRSTyDe94Vq/dis3vPLJfMUvnexPn5xm6o+ifwOZFsZ/Zp44W1kGPtwywfOTT92xaLvz/OWSZaZ0fuomdFrxxs7gzfO6guR5V5/9GLh7em4Y1zd2zu06c1eff/eq7SxMYHwtsUs6R/q1fz1a/TyjVP6QubYmbeEt6l3tlNjBBBAAIHUFiC8Te3+o/YIIIAAApko4H/RXz9Noe2nddALRC8Mb72ANDRNR+6UHjIziybd9BU9d427xKO9y7xkc3vfUpHHfvc/tegdmZlFZllkc5HBveu8VZo5VX+4d7kum9C3FnOEeoLhrb5wL44XebN/uw/pwf98XC+ZWbxHnVm8iYW3Pxi0zYS3mfjPgTYjgEBABRIaq0Ye3l5sXLAX5N/wZtC6K0aYh79UpTcmuuNftneDU8TNTd7SlnEv0g/AHj0We8svN2brR3es0k+rpnirVkTXg5m3AT2HqRYCCKShwCArCfXYUHWl6uwNrEf9G0x9guhVi0JxVmTwv1v96LsmsD35gRZtV8SNs7Ycb8xrNEvy//2XdNkgM2/t0srLLjbzdnW1833qyahVkWK6bNDl+f0xuFwvLm3Spl2F7vY7/qoRMcsmE96m4T8HmoQAAgggEGgBwttAdw+VQwABBBBAII5A35fwK3X30Z2q8r5oF/46Zs9bLyC14e4fvpXt7t9XGrFMsrek8nZnqchid9li56KFu5eTFNaxHbt0/+/NHk9m+6XKUrOX0l+vMctORoa4iYa30seb3zR1zXf2073V7GFr99zdeMeVZjkyuyZz5LJdEW32L0Yk1GbvokoM2fq+2b6cTQgggAACYyaQ0Of2RT77oyobf9nkH5hxZMCxMOYCdF9xXt36xgdv5Yk1Tpjb4Oyf/kTfzUX+UsddMXSxe8y7T19wI1XHCT391Gf6WX2vuY0pW3ddvVSPf2umu3oFe96O2enIgRBAAAFX4GLbwMzVTmcv9titXLz3lbq/L/S2f/nB+jm6ZZYptuWc2Re3Sb/NNaHvw1+WNsd8L3OO7Y953vjhLWl8y+o5+sHKXh18+7R+Zva8XX/1cj1nxom4S/ZHjhtzP3OW/f9tAuFtdO/netsARIyrD+TrUbPVjnNT8Lr6OHveJjYGcpYhgAACCCCAQPIECG+TZ0lJCCCAAAIIjI1A5Jf2FeaO658d13azJONTLfudZY6dO6ZNvure/d1l9pldZ/aZLZA7syjXDU+dybfezNxGcxHC+8Jebcp52d+XyW9Nd4eOHfpMT2w5oyfNRFx7N/kjawq8ZxMPb+VdHF9/h5nZe/Q9J8h19ht06pLgzFvz3scHbDMzb8fmBOQoCCCAQAICCY1VSZh5O9i40LpP3320Trsj97O1VffqdouzTUCZ+cUJPfF3B/XQPLOn+4ZWXWW2EFh361fM3ofuShXDn3nrO4UVajyjN//4me7f1aXqsoGXzExAlpcggAACCAxb4OLh7cdP/Fnfqfdmx/Ydx3tfhbuKkJzwtktLS3M1w3lNtpYunKy7b1yqK8yNru7Sy4UR37sivu+0eLN6vfD2+rmTdf2EkF7aF1KTWbr5I7N0s10p4mJLMz++8Igzxv33BMLb+Cs8RI7BK6XfveN8V3ztvol65pnTYtnkYZ9kvBEBBBBAAIGkCBDeJoWRQhBAAAEEEBhDgaiZOrkmlHW/aN81N6QXav3w1l/28cJ63RWxdHLT22Zfv9/36tmrc3XvO/1Bb9zWdJiljk1Q/OTciNm7A4au8S6MeBfHF07VszVndG9ZIuV4NUmozYS3Y3gWcigEEEBgcIGEPreTFN5WDTQWDjAuXDDjNWxWh3jL3FRUasbDdjMeRt7olIzw1qcyK1o4Y7bZi/6+DXqgY7C9CDnBEEAAAQSSLzDId5RZ5gae+5bo4xfizZqNfl/cWbERlY1/089AK0iYm1OruvTKEx/oO6dK9c4v1uoKU9ZFw9uqOmeliJ/EhLeh07XacUpatmKuZngB8cXDW7Pykvddb/vcQs2vNUEyyyYn//SjRAQQQAABBIYgQHg7BCxeigACCCCAQCAEYi86dx/Wj/9zjX7pVM4Lb+XuKbt9xTz94bbp3h57DXr6H80X/IqI0PT0p+5yW/atpeYO84fN/kvOqsi15mLAZ/pJVFB7Vi89ulubuiOXERvCzFuzDPMOu4fUPlcxMkQe0szbKjPrN16b8whvA3F+UgkEEEDACiQyVuUNEt5645N/8Vj+3ul5A8xajTsueOW3lGvv312mZV7P9F8Qd/d4dx6mvnY5/y/sn6PGvsHC29hxx79xqtSsgrFWy96xM7N63KB2oXdws598jtlP3rmQXrhHOeaY7HnLPxkEEEBgrATifF+o+UR/+dQZydlqZroXmvboKfPZ/X3/s9sbk0JRrzE3wN7/F2YciVN3b0y55dZ1ZhWHEu8F7rH7luWPGSdD5u9XmTFh/vo1evnGKf31uN/UwztG5L66j6xpd7e9iRrj/O9b3qxfs1XNwOPMhWOwu1KT2S/HPPytBYay+sRY9SLHQQABBBBAIBMECG8zoZdpIwIIIIBAegnE2SPP/VJt9yJyw9sr9r2vhb9u193fXWeWOLZ7ytpH/5f5C5YrrpfWrFikd++q9IJefxaSWSb5jio9UlWopt279Ze/PietvkTbNs31XjeU8NZUoe/ieL5efOgabZzmd41/gX2y3vnhJX0X2O0SZIUTSlSYQJs3+OHt3Bk6cZdfP1t+riZP8A3S61SgNQgggEBgBRL63B7ss79JT9uljHPLzY1FKzV/nzsGTfaX90+ofKlpx7ta8UpIl1VdohdvNYtb1u7Xv3/mjLbPnKZ3H7jU2+PdKvbvm96/nLKr646xJoS9p0p3270N/Udhr958apeZKVVslsas0q0tB/XdJ09ruwl/9/31Mk329pZ/psIEzj8wbdAZvfTUXm06ZfZ/N2PgrfXMvA3s+UvFEEAgTQW8z3rv+4Lqq/WzF07rGZmbbn64Vhvsavn+Z3eZ+V5y/yozC/a0nn/2oO41n90vPnSl+f6Sk8By+t6KQyEToj5kxoeyVm391R5985D08zvX6eGV5rvJBeNYvZ5/dI/u7TA31P6duaH2pAmVnzyjj5eYMeVOM6aY24ucMaTRfN/7odkmx9TVhrkLN7frMmdsNF+sTu7XPZHjkHeM+25aY74T5vf3aW6hJhe1uuFv5P6+3cbnH8zNvqHY8DbeGFisyXneDVBperbQLAQQQAABBMZTgPB2PPU5NgIIIIAAAsMRiHPBWn1ftG14e7n0q3f0tUPmzz81X+wjc0svPN1oZ/zYGazm4d5h3WsuJFxpLiT4e9naZ5q1Y/MebbL783n1XL9wmp6681It6ytziOGtPzPK2y/K3SPKPrxyTIgc/ch172hviXOBO6rNdp/f/gvv0WX07wM8HG7egwACCCAwDIGLjlX2c3vw2hsNtQAAIABJREFUz/6NHR9r068a9Ft3EpCixqCEyrfv6tCBN3fr/q3t2u41Y2nFZD177xqzL2HkRWd/1mzszUV+eGtvkIp+OLOS1jXqwWdOOnvC20elKfvFiLJDNZ/qxyYY8J9Xbr4eu2OVHlgzKc6F+2E48xYEEEAAgSEIxHxfyM3WLQvL9aPbljt71fqP2M/u6eaz+2H/s9u8KKHZqI3VeuLZI3rI/36Tm6sffP0SPbJhpnsTbJxxzN3SJqT7nBm7hTq24wPd+0r/+DW9tFiP3LFcdy81Y4jzMGPc7/6sb78T0kF/jJtbrhc3rdJldozzjnEBkLPUcoV+Gxve9rWtK2bm7QBjoJmpzAMBBBBAAAEERkeA8HZ0XCkVAQQQQACBNBLoVqglpFAhd1enUafSFAQQQCBFBLwxyJkl1H9hfeiVH82xLKxQR7tCyjd1jLwJKqKW3W1qCmWzEsTQO453IIAAAuMn0NGipsE+2xOp2Yg///1xcJAxRqM5xiXSSF6DAAIIIIAAAskWILxNtijlIYAAAggggAACCCCAAAIIIIAAAggggAACCCCAAAIIIIAAAsMQILwdBhpvQQABBBBAAAEEEEAAAQQQQAABBBBAAAEEEEAAAQQQQAABBJItQHibbFHKQwABBBBAAAEEEEAAAQQQQAABBBBAAAEEEEAAAQQQQAABBIYhQHg7DDTeggACCCCAAAIIIIAAAggggAACCCCAAAIIIIAAAggggAACCCRbgPA22aKUhwACCCCAAAIIIIAAAggggAACCCCAAAIIIIAAAggggAACCAxDgPB2GGi8BQEEEEAAAQQQQAABBBBAAAEEEEAAAQQQQAABBBBAAAEEEEi2AOFtskUpDwEEEEAAAQQQQAABBBBAAAEEEEAAAQQQQAABBBBAAAEEEBiGAOHtMNB4CwIIIIAAAggggAACCCCAAAIIIIAAAggggAACCCCAAAIIIJBsAcLbZItSHgIIIIAAAggggAACCCCAAAIIIIAAAggggAACCCCAAAIIIDAMAcLbYaDxFgQQQAABBBBAAAEEEEAAAQQQQAABBBBAAAEEEEAAAQQQQCDZAoS3yRalPAQQQAABBBBAAAEEEEAAAQQQQAABBBBAAAEEEEAAAQQQQGAYAoS3w0DjLQgggAACCCCAAAIIIIAAAggggAACCCCAAAIIIIAAAggggECyBQhvky1KeQgggAACCCCAAAIIIIAAAggggAACCCCAAAIIIIAAAggggMAwBAhvh4HGWxBAAAEEEEAAAQQQQAABBBBAAAEEEEAAAQQQQAABBBBAAIFkCxDeJluU8hBAAAEEEEAAAQQQQAABBBBAAAEEEEAAAQQQQAABBBBAAIFhCBDeDgONtyCAQHoI5PzHbenREFqBAAIIIJC2AuFfXJu2baNhCCCAAAIIIIAAAggggAACCCCAAAIXChDeclYggEDGChDeZmzX03AEEEAgZQQIb1Omq6goAggggAACCCCAAAIIIIAAAgggkBQBwtukMFIIAgikosCZM2dSsdrUGQEEEEAAAQQQQAABBBBAAAEEEEAAAQQSEJg6dWoCr+IlCCCAQLAECG+D1R/UBgEEEEAAAQQQQAABBBBAAAEEEEAAAQQQQAABBBBAAAEEMlSA8DZDO55mI4AAAggggAACCCCAAAIIIIAAAggggAACCCCAAAIIIIBAsAQIb4PVH9QGAQQQQAABBBBAAAEEEEAAAQQQQAABBBBAAAEEEEAAAQQyVIDwNkM7nmYjgAACCCCAAAIIIIAAAggggAACCCCAAAIIIIAAAggggECwBAhvg9Uf1AYBBBBAAAEEEEAAAQQQQAABBBBAAAEEEEAAAQQQQAABBDJUgPA2QzueZiOAAAIIIIAAAggggAACCCCAAAIIIIAAAggggAACCCCAQLAECG+D1R/UBgEEEEAAAQQQQAABBBBAAAEEEEAAAQQQQAABBBBAAAEEMlSA8DZDO55mI4AAAggggAACCCCAAAIIIIAAAggggAACCCCAAAIIIIBAsAQIb4PVH9QGAQQQQAABBBBAAAEEEEAAAQQQQAABBBBAAAEEEEAAAQQyVIDwNkM7nmYjgAACCCCAAAIIIIAAAggggAACCCCAAAIIIIAAAggggECwBAhvg9Uf1AYBBMZJ4Pz58+N0ZA6LAAIIIJDJAllZWUNuPmPWkMl4AwIIIIBAEgQYs5KASBEIIIAAAmMiMJwxa0wqxkEQQACBBAUIbxOE4mUIIJCeAlwAT89+pVUIIIBAqgkkcnGBMSvVepX6IoAAAukpwJiVnv1KqxBAAIF0FEhkzErHdtMmBBBIfQHC29TvQ1qAAALDFIi9CB7vojgXyoeJy9sQQAABBKIE4l00iP3dYBcWGLM4oRBAAAEExkqAMWuspDkOAggggMBIBUY6Zo30+LwfAQQQGC0BwtvRkqVcBBAItEC8i+D+7yKfI7wNdDdSOQQQQCBlBCIvKvh/tv+bSIDLmJUy3UxFEUAAgbQQYMxKi26kEQgggEBGCIxkzMoIIBqJAAIpK0B4m7JdR8URQGAkArEBrf177I8tn/B2JMq8FwEEEEDAF4gNbP3gNjbAjXfnOGMW5xECCCCAwFgKMGaNpTbHQgABBBAYicBIxqyRHJf3IoAAAqMtQHg72sKUjwACgROIdxG8t7dX3d3damhoUDgcDlydqRACCCCAQPoI5OTkqLy8XHl5ecrOznZm38a7Y9y2mDErffqdliCAAAKpKMCYlYq9Rp0RQACBzBQYypiVmUK0GgEEUkmA8DaVeou6IoBAUgQil0f2Z9va8Pb06dMqKytTSUlJUo5DIQgggAACCMQTaGtrU2Njo6ZNmxYV3kbeNe6/jzGLcwgBBBBAYDwFGLPGU59jI4AAAggMRWAoY9ZQyuW1CCCAwHgIEN6OhzrHRACBcRWIvRBug1s72/aLL75QZWXluNaNgyOAAAIIZIZAdXW1pk+fLnt3eOzs28hZuIxZmXE+0EoEEEAgyAKMWUHuHeqGAAIIIBApkOiYhRoCCCAQdAHC26D3EPVDAIGkC0ReCLfBrR/e2pm3hLdJ56ZABBBAAIE4Avaigp1564e3foBrXzpQeMuYxamEAAIIIDAeAoxZ46HOMRFAAAEEhiOQ6Jg1nLJ5DwIIIDCWAoS3Y6nNsRBAIBACseGtnXVrf+rr6wlvA9FDVAIBBBBIfwF7UaGiosIJbyNn314svGXMSv9zgxYigAACQRNgzApaj1AfBBBAAIGBBBIdsxBEAAEEgi5AeBv0HqJ+CCCQdIF44W1PT4/OnDlDeJt0bQpEAAEEEIgnYC8qTJ06Vbm5uUMObxmzOKcQQAABBMZSgDFrLLU5FgIIIIDASAQSHbNGcgzeiwACCIyFAOHtWChzDAQQCJSAH95GLj9pZzIR3gaqm6gMAgggkNYC/kWFyJm3dulk+4i3bDJjVlqfDjQOAQQQCLQAY1agu4fKIYAAAghECCQ6ZoGGAAIIBF2A8DboPUT9EEAg6QKEt0knpUAEEEAAgSEKJHpRgTFriLC8HAEEEEAg6QKMWUknpUAEEEAAgVESSHTMGqXDUywCCCCQNAHC26RRUhACCKSKABfCU6WnqCcCCCCQvgKJXlRgzErfc4CWIYAAAqkiwJiVKj1FPRFAAAEEEh2zkEIAAQSCLkB4G/Qeon4IIJB0AS6EJ52UAhFAAAEEhiiQ6EUFxqwhwvJyBBBAAIGkCzBmJZ2UAhFAAAEERkkg0TFrlA5PsQgggEDSBAhvk0ZJQQggkCoCXAhPlZ6inggggED6CiR6UYExK33PAVqGAAIIpIoAY1aq9BT1RAABBBBIdMxCCgEEEAi6AOFt0HuI+iGAQNIFRutC+OrFi5y62vLtT1ZWjvnJcv5sHzk5Oc5P5Gt6e3ud53u912R5rc3OznZ/3xNWT7hH5k/OM9m2vF7zN/M++xpbvvNe80b/7/Z1/nHt62w9bFn2eXv8yOfs78O2fLeK3nO2DbbILOfY5hDmvVl97/U7xCnb/F+uKTMcDjvl+2XY5+yjp9d/v1dXpz5Zzmv91/ge9n8P1NQmvb8pEAEEEAiiQKIXFZIxZn1l7WXq6ekxn7v++OSONvZzOGzHE/Pn4sJ8zZs7V/X19QqFOs2glatQZ6fzPv9z2/lc9/5eXFys7u5upxxnvPI+9+2YYQvMCuco1/y+vCxX11//db393seqPl7njAvOmGOGiQmlJSrIz1ZTY6OKiwp14/XrNbNioinQjCl25DufpcbWTr362puaPWeGVi1fpDxT/sGj1fr4k2pdsXa5Zs6copws045uOw7lqbsnpF47bpmxLzfLVMT8xRmv7JhpfsJZYVNGj4ryupTT26bs3k47hJqXmfHVVCrP1M2OYL1m3LNtsWbmneZ5M67bpoWdIdeUY8d5U74d7533S//b//lGEE816oQAAgiMWGAsx6zBKvvBB9s1YWKZN9Dke99hzKe28/3Ljmlh53fZ2e73Hzt+2e9C5gNeYTO2mFc5xXd19aigoMB5vv/R/10msg7ua9zy+8qLfIEZq+xAYJ/3v8PZpyPLjj5O/3c1vxi3XLcu/rjv/q9tg/sq/zum/7x9vf0OZsdl+x3P/y7mP2+fO9fcpK9eddWI+58CEEAAgVQSSHTMSqU2UVcEEMhMAcLbzOx3Wo1ARgsk40J4PMA1ixc7X9ztl2f3InZ2X0jph6f5+fnO7+wF78iL3s5Xc/MFPccLbe2XbecLvLlo7ISr5iJx35f2sBfkmtfaMNeGt/bZLHOhuf8iRf+F+ezsXOe9frjr18+/AOCUb45jrwy4lybc/3feXIiwFyFkju0Hz/7Fef9C/XnTzlxzgd83jQyQba16zUUS+xjs4oVTpnNxIksHaglvM/ofJ41HIIMEEr2okIwxa90VX3LGHBtE+mNJH7UJPgvyclU2aZLa29rMRWDzuZ5fpLz8PLV3dKjD/NjPaTsO5OXlOZ/3XV0m+PRu3PHHF/9mJHtDz/lsc7H5fK7yzPGuuXqVudBequ1v7VJTS4cznjkXwM9nm2B3kmZOL1fdqZNavGi+Llu9XIU2PbUX3O3NRSYRPXOuVa/8/n+Y8Ha6Llu+RAU52TpSc1wffnxEX/nSUs2ZUyEz6ppxzI415k+mPc5f3KHSCWydMdiOVc7FdZlQt0fFNrw932aOE7LRrHNBv8eGvs7dS/4FdGdwdsNZM8Y65Zk22afty5wx28bMpuAeY/TA372WQWcwTUUAgUwSGMsxazDXDz/8nyoumWC+15jvVDn55nuS/QZhP7ft536v81nsj3XOjUc2uHU+xd3wNsuEuu73FfvZ7X5f829s9b+vRN5869fFfa17M6xbXv8Nus7g4t3sGq/ukeUO5Zzxx39/QPMD3v4bhfu/7/lje2Swa8flnu4urbn00qEcltcigAACKS+Q6JiV8g2lAQggkPYChLdp38U0EAEEYgWScSE8nuqaRYv6ZsS6M1n77562F4+zzQVne1E7JzfXfJHudmc7ebNh/fLsBXEb3LoXi92LAs5d5HYWkjfrtu+LvBf2ujNv3bu1I0NUP2C1F7P9O7HtcWyA3Be+OrOlws4x3WLcctwZu7Y85z5zJxiOurDh1Mt58oJgtv/Cgnsx3DLYttgy/AsLjo53cdy54O/N4t1PeMs/WARGXSB0slZbDzWrcN5s3bDQzl7hMR4CiV5USMaYtXbd5WY2bcibERQ5q6dXJSX5KjMhqp2l2hnqNsGsmcVjrlG3dbQ7s3n8R64Zu+yPHS/cINgdw+wjcozJMRfGnUlOvSbsNc/91b+7UbXHa7Tzg71qae82n/3emGKGh6nlE7Xkkvlm5mxYC8z5OHlSiXmHHRPsGGPHoGwT3p7Tqya8rZhWrqpVy1RckK9jx09q565DunzVIs2fP9Ncerezh83qErkmXDbl95qbktybkGxoa58xF/Bt2GrGnR77SnO8kkIzzvW2mt93mWO67bTZdo95Ta4Ngu0qF7ZtdiauGYPtzFw71vbaybbm9/Y19jl7g5M726tX/+tPXx2PU4ljIoAAAqMuMJZj1mCN+eSTHSoqLjWfy/bmGXNTjv2Ed7542e8y9vO4//uM+13FDVrtw/2jDWudkcv9nTM7111FwXtZ1Heq/rr0z4B1g9uIWjrhrT/LN/r7jn1VbHgbOwvXLyly5m3/9zr/QP0HjAxo+wNetxTne6R3TDe87dbqlStG/fzgAAgggECQBBIds4JUZ+qCAAIIxBMgvOW8QACBjBNIxoXweGgrKyv7viy7z/ffye1f2Lazluyf/Zm19kK4MxO2bwmvLveiuJ1d27fUlw1O7Qxcc/HYv1juzQRyZvGai+v263zkMl22TD+gtcuGORclzMP+ztYhMqC14W23uSvbnVnlztINm+P7Fw382byRSz5HLnnsWzgzh71lofuX7bLlRGv5/s41b+c5dwqTvQiyv7ZmlM7HTjPjy16gN4/CYk3Oc5evDvbjhJ7++yN6aeUibbtt9pCrGtr7kTZtaVXBwkr9102VmjzkEvw3NGrrM3v0y9MT9dh/ukyXDbuccXhj4wE9+E+ntXuYhlK3Qi0hc85MMLMBY+vvuWiaXrxvmWbEPn3wY127+ZzWfH2VHr8iNiA9q1f+aa+ebMzV3Zu+orsXuoUfe/1d3buvUD+/f7n0+136ycnJevaBSzU/mXSnP9W3H2vSLd+dqgNbTir0rav1eFVBMo9AWQkKJHpRIRlj1uVfutQJYt1xon/pRbsk/vTpk53li3u6e9Tc2KKW1g4TguZ7s5fci8D+0vj9M2/NDUhmnLAzT3u9ZSRtaOuEmrlmzDGpZm84S0UmTP3epm/p4KFD+nDXfrWZcNhe4LbHPW/GNBverv3KalWUlaq0qEjZue7KFLbs3rANeXPUGmrX7/7wlqZMmaS1l1+qCUUF+vzECb334UGtXrZAixfPNTdGmXDWzL+1Qa1dTcI5hjPunVehaUuuKe9s7Qn1tpvloG0lTRibl2su+5s1kLPOm2Wh7a+si/mHPn3JQjXWnlL72SYbBZiln23ga1eScJdeLjT1mD5rpo7v/8x8RJhXONfs3Ruu/sP/98cEez85L6vbsUOb/tiljXf8hb6/dBhlDvIZmbwxJLZe3Trwuw90/6FiPfbDRap79s960nyCvnjvkhGMU/8/e18CX0V5dn/Ivm8kIQlkIQECBAirQUDBpRWtFkQpn1q10hY/aStVq9alddfq/xMFFSttVbTFIm6IsrgBKgooOwHCmgVIyL7n5uYm+Z/nnZnkJrlJbsiNssz4iyS5d96ZeWbyPvd9znPO6eDa8/fitsWFyCL4v+gWzqftzeWuzHE1h/D0syewNtAX13rV4B33dvLEKdwycxczAj9WBH7InNXRNe7bt5VqDmGw1nFtpPBMDXhtVJL8zQCnttbRGoGkAVYWHWqm1m1nDJBTCLVNDUh2SkdtAVaVPHQgthm8VeslGYP5x2aTBiXNHsbY7Nmy9tLI9q+3BmBbyyfbn0vr92o/G19afjeacA3FjRFDB/9Yjw19DrTPw6ecp5iJLWwms3i4aP3W4efzrodJy8PAPb8bj6k/Qj/kjve/xJ3pXnbHr+d6YjNmb7UhbUoKnprUu52LqsOm5d/i/vxwvDqnD3YsTsdi31a5uCmXcQ04h2tA367Hx3V71PB8uTbKaEDa5al4akyw64Y2RzorI+BszjorL968KDMCZgTOqgiY4O1ZdTvNizEjYEbAmQi4ohDu6DhD6BVov0AXuWIDRJX3GxJXhieRPVNWW3KzCKGznJSMMTcphkvBuFFkvnRGrBpLl1VWv2vFvJXfGdLIsnj39PRqIZUpzFvj2JrMpeaVpAHDGqgpxY7W3d+tiwxNIKwOMsvrLYsS2jUY4K09GNx6LC0+PQHe1qN053Zc/1Y57J0ILxuTjPdm9oWPMw/Mj/aeLDz958O4f2gS6m/SGgOc3mqycN/Th7EkNBLfzHVUrHZ6JL6xBMueZQwLArDxb+dhfFd2/bHfq4DKfKw4lRjKuWd8j5jXyhHC52Uvn5eWmx4XWyQO3+sAYE3/Hu5vlmPa5FS8d7l94YRFlfXfYsIaG+ZdNw73pgrT0NiKsGzBTjxd4oY8iweeuz0Ns2J0pKGmAqU2AkeB/t17buWa3vLAFw8PR+kbG/BM3Ci8N+VHqDb92M/GaXB8Z4sKrshZBnhrALfanCtS/b0QFRUGf/rXNjCv5OXmg8RbTtz0MqfnuoCg9s06Rm6ptxnze3N3jqEkoQBdyhILa9aHDUE/v+pi7NqzB4eP5tJDVwrbOguJOUfA28kTxxKYDVSs3qrKasV+DQ0JUcXvosJC1LC56MOPv0Rkn95IGzUCQX7eOJafSw/ddKQQvB1KH1wBbwXsVdLJTGOC20qB3pO/9yN4607QNmv7HthKyuXKtdc1opRcrGLmSoHfPdAPgyafh+xt6SilP6/42nry93XCriUALEBtQFwUho4Yju1r16ORnonMnmp/2Z74fHO3nqxNb3yBiXs5RHQUiuYNbQNm7li+HmO28iI5t8u847P+a/RdY8U9103GU6mn0JTU3hzp0hziKCR2cx38sPSuMZgSqJ9/XRVKLQ3wcdg042gsrcnGwvscQmC/5cbjPLsT11cEYeNdozDeOEaLN7k6x9Vg/avf4pIDXlh6OxH1t3bj+vbyRLeeFnNnMwI/bAR+yJzV0ZVlHNhF8DaE+UTaamTeEPCWzTWci2VNpNZFKscZksJ6wxB/NtYpmuKQ7gEvOUA1ujYlhaa8Z4Cw2hpG5JjFW11scaRJVld3kKYoyT08DWNc4zj2djIq27TqaG0NyhoNs+0xc9uLiz2ga29xYzT+piTT2qdHt+NY8HAG7rT44eOHCGLag3z65+FTzlMle3Hd03l4OyISx+8a1rZZ0v66jJzW6lonJ8YQoBysNUO2+/n81AKUp/IwsPTOSZgV2fUxtLzPfOGq/bN34YpFhSjl2mcV148dNu8y1z/N9eIy/g3tBNd5LfKkfS6zW490/RJdsoeF9+1irqviJw/HW5dHuGRMc5CzOwLO5qyzOwrm1ZkRMCNwNkTABG/PhrtoXoMZATMCXYqAo0J41eWPNY3Re90TXRrPeHNy376K1SoFcNnc3DwVA0nr7Na8kGRrLZ2lFurKr1ZqD5pJn7HwFhlL2WxkBskbVBGB/xrMXcUW0gZtOmcPYdbyJ8XIVcX5Zk9a+dmDTChtE7hYl3uUIoYcW2STtbNUbF2RgVSyk3qXulFUMLwNW3eGawWNZpav0QluFDFaA7j2oIBch8s9b49sw4TFpciMDucCdiAGB1Rj/Zu78bMDDbjpynF4bVLgKd3rH2anUwVv67Dj/c2484gfnpyT2k6xuitX4OrCdleO3c33dhe8rSnAms0nEZKajPGhrelapwjelhzAfYvzUJo2BC9PcVB8qDmOZe+fBAgYz0puBna7W9xpjmQZ1r+xG48e4ZwSGoL5s4djpENAo5uxN3fvNALOFhUc5ax5X9/VNP4rl77U6bEEvDWKyjK/G4wjma7DQoPIQBWwVqSDNQHikrJyvcjd3HhkXxwW8NYRM0gAWE+RVm6kggQL5QHe3oiPD0dllQW5+WWwWOkvqzwIWeymNnPvkABMuXAcgtiUUFhUhPKKSviQgRsaHILEhHiekxV7Dx3EJ59uUeDtxLGjEBzog5PFhVj39U4kJ/ZD6vAhzHMsmnM8lVP4vfQheTLXeVBlwZ1osGeNFVlbd6KxuEIDpBVqq6ljqGyomqTIGg4IwIBLxuP493tQnkPwlq95cshaEVAWRQrmat/+0Rg6cgR2rloHN4K3VgLV4rXYQMbwUxt2dXovOnpDE3jLFo13H5iA6S1SlFEc5wg9Ct66Ooe0c8UVWViysgg+reY6rRDeFUBaz5V6TBLsDle6aQtmfNaAW2ePaW6EaXM6Ls5xGdtwxXKyoa8fTlUFq9b8ZIK33fq7MHc+PSLQnZzlinWWEYX9GTsRHBpGP/Y6JZusUFNBTxUYS5UiBapq79bmeH2NpZpNtSWTls+Y7wjGyrdKOUj2k0ZaromMdY/9ms3wvNVGts8f2lrLVs/zkXWXrkJkHL/1uq/5vNqCufZyyO0BuK2Zt1oOa2Yc26+tjPVaMj3le3Tjems011s7eZA5M8/Hy2Ps0Nvugreowf6vDyMzsT+mxtg3PDq4IuNz/6B+KJoZzQV0NTatzsDsXTZEMddsk0bMsxq81ZR93giMwqLrBiGqjdKEo5gdwCufVSOeLN2pRsOovK1FLusk7j36cHHwulwsWXQQK2Li8erM7qhJ9fSJmuOfThFwNmedTudsnosZATMCZgQcRcAEb83nwoyAGYFzLgI9Bd4OioqCNwvVmlSVcthTsVWApfwnwKj+ZR/09hbhyktP35+utJrkl94lro6h/lNv0GWTNZkuf39/FjRqFJtWFSB6aeCtwdwV5q2xmNcUi6XQIUWPlkUEuQYpgEgHu3He9t3cxphyCvbFBgPAbS3jZc9Kth+nOUZk3ma7Uja5Amte+g4/y2ER/N40TA81WD0HcMdfjmFhaDiZSyPsJGlFWrkBIZQ5dGqrq9HYQe0xIYU9ZPNwwARyMLrDsZwFbzU5MXg4kvZ16kqa3+TwPDoobMv7yQZty3bq4nHl7Z3FsytDCktV5NVK9rXDvHUQM3V8OH//DUZyl5m3OkusPfnuduLQPnjbmZycC5+PrtwD872dRsDZooKrwVtRVjCK09JgFBVJZjhzSh1lk728vFFUUoZqS62SLJaCeLMEo0z2xnyvNfgYm8FKkqK1fIlssmI9MQeNHDFIecfuyziK6lqCt/ye74Cvtw8S4mIwODkBldVVyD2Zz3291JAlxUUYOzoV8XH9kJ6RgS+/3Ire4WEYPXwoew4CUFxagg0bt2FA/ziMIHgrjCtJY0rWmcAsCbeqQC9OAG48Dw8yfnMI3tZTFlp59zLnN2Z8AAAgAElEQVQPKsasapyi/DOPaeU86u4fgKRLJ/C9e1B9sgiNRIV7kYFsYU5VoDP9dv36RWLwSDJvP/gUnsy5HgF+CI+KxLGsbDz+4Ved3veO3tAM3qJtg5Fdcbxz8LaTeabTObILlyFjwRHrtbMxHMvSuxK87fAMmvJXdTvqEp3NrXre6jAHdtLk01mIzNfNCJxGEehOznI1eBsUEsZmIGlsFbsXsQOQLKM18NgrTMjPmZnZKCgoYH7zosx+EgIDA1R+qGCz0L59+5okjyX/RUdHQ65TcoM0GfUOD0cslZVkKyoqQE5ODverULkyNjaOyhVRKqeI8kPeyVyUllJun3lPFCh8qWgRT0sdaSQyGnjtc2bL/NlS7rm91zSAWTb5v9G427yvwSZW79Dlk+XfngZvM1d+iaSNDUill/zOmH6omjOoWSWmBXhr63itZeSmU7W3cdi0STUiKhk9YzT4tAvedpI3JagO1j1OM2/bWTOdWnNm85r11Pa3n1j0XMc7FuLrDNrbelJysH7udH3Y1XWYE+fY6TFPo8nUPJUfJALO5qwf5GTMg5gRMCNgRqAbETDB224Ez9zVjIAZgTMzAj0F3g6M6gMvShQrScYW4C2LCgq8lXhpAG7LTfN7bVqo6wtuIQY1sVhZCFfgq8hYiveeztBVUo1yLMV21X6vgafiv8QCvfzci8VsAX0Vh4gYn+5ra4Cr0imuih2KDSVornYmMqZ4Q2kgrXbu6nspkujeSsZr6vwVuVgDkJv9d+UF7dyNgkJTYaGJ5asdz8vHGzsO0EPQZZvBxmkN0hoergH0cB1ND9cirHk1nf57NmTpx56Wloyl9Jl1LKtcQ2brVszYTCaX/v6bJpJFeVW09n4yJ19ZlIG5BcaFeGD+LeMwL9kRKNzRWK3AWxYkrqME8Ns+Idj6QCqiNn6r2ElpPOhmgo7TRgWhdHs5NthJBGsSm8D8WRHYsewk3rB7rXTTN+j9gQW3s0P+uTHV9LVNx2yyMcn55OaGOdOH4+XxIvfrALxV13gQjxQ06O/3wO3TU+jt6sBXSS+StLmtTSwpxr/dY7faq7OxRP7rWUpNV2r7pYV6wFJiw0513UFagZ4+s5f52LDWeM/QfngyMB+zm+6nSJedT+kzwjkddue3Ksrr0mP3W9gscOc4TC/Y2Uo2mXLJm77D7A+qsUG/rDTKuIlfboL6ub1nwYoFIp9tFwpDitlC367r3yzGCiFMcutDJu2q2/lM81EzAJCm54PyzffwnFpKs7XPWHPZn6E5ULsRcLao4ArwdkTq0DZzsMzLAQQe+/WNQGV5BdUaGhRDtlp8YQln1gtwq+cao3GIqUXN/5IflKcsf1Ye7aqILIwj/l48b42rZnPQiJQhZMC6Ye/+QyirqCFPqlHJJY8bMxLRMX1QUV2B/IISFr4LcPz4CRbPY5in3FXBPDExEWUshmexsScoMJBgbhwC2KBksVjoo5uByIgIFsfjmnKMFNFVCuO5V5QXoc5awXP1hnulFSe2bkVdaQVCYmPQd2B/VJIF7M0CfAMbnXzZ5JR54BBqLTUYfNF4HN25FwE+vggisG2hh+GJbSzw8xrCBycqiWn/8BDs/vALRCXFo47n4uHvg5ryKtzzr/e79cQb4G0fjnKSrGL7ArhWHLdBvdYu87aTeaajOXJKGS6m1KLDHHLLBcxhrWSZW+c6Dx/KUo7CzXHFmnymr52kvA48R01MwaqrwtuZC/tgs5LotwuhmrvDmCPYiHXEjZ57UzAv0e71NjlBpIojsWmhNGg1H9/Id5rihgc2Lf0OM8jEUvnOhzmBUP5aS7M1QOdzqw03JXpgwxH9c4APZZnvHYvxdnOvJhFa3pJ52zpPRJ5Kobxbj5i5sxmBU45Ad3KWK8HbjAO7IeBtHddEJM5yzteaTRUKqxSF9CYjflNZWYWFC1/Ap59+Snn+3njg/vswInU4P+b2wtEjmXjs0UeRn5dPuf1eGD58BK666ud8/wJY2WgURAWIy6ZejlmzZqG0pBirPv4Iq1evZrNRtZJNnnD+BPzq5pvRhwCuNCut/Gglvvjic+aeUtXElDJ0GObc+r9sqiVYLMlT34w1lfyomMCyvtIXX60ta4z1k/1CsWnNqK6TedrYVx3DUJPQJKFlfScNW8nMVT23ncSSx7mGINvz3dA8XLPXD58/Nh5TjOnN+Cwd64fSHOMzsN1nbZ6YzLm38PPs28bnWX42eXXOOEyVz+JcbSkbGQfqCm2u6ZTA247zpvZ5urM535BNpi/rG5v5WbsBc6aOosIObUk6WTO1BF/ZeNxevlMXK9Yrm3HxGou+BmX+CmX+KjFkl+1jNQSly7/iOtDDTpJZV/DwlbVxCkJ27sTs5aUdriMcy13rayDavKSxaWKzTT9+YEfrQ2OfLqzD9Gej47VO+/em5555c+QzIQLO5qwz4VrMczQjYEbg3I6ACd6e2/ffvHozAudkBHoKvB3UNxoic6wxTEXCS2oDulyXlBMEjTXYt/KzAkI1qS6pOQj7VRbYisuk+zR5elKGS/xo1Z3SFuLid8vluCqcC0irqR27K8C0vkFWvZSIJIgsEpIC3nqwcN2g2LVW/l5knHkMvt/dQ0DYetTWWtXv3Fn0lq0Fy9YogPDcNZ6vXJ/m7if7yuUZzFyjYCDd5qqwrwBlegXSr1AK+oYUmQKBBSyWV3WJZSku+FIqc3vGAdc9k8YCvlUBvOUB6rFDLWwb8IuJyXhuihd/Tu9QVtmycwsS36rEeAK8iy5lEfiNfbgmpwFP3jIZ9yYTBFVsXy8WHVIwLbQIryzIxv30gGpRyNBPouOxjtl53gYoL9Trc6UwrfkOGeAcyOB8lcXw5Gh3bF58FHfaCO4+LqC0Hej62EBkLRTg0nitnue9gcUF8aYah6iPJAbAPTNTcK/IPL4q4LMh29kavDUYzW5N71/xBiXJcllYd1TgV0xSvRrD6y7duhtJLDpcRtngVVdH6vFv79itHocOxwqjz+BG+gw2n9fapQdxPe8N7MHbAgLTkweCllxYoa5TjsG4zk3F5JIMzKA/8mbDb9Jp8DYJeapYAzxp+Ni23pfyY6NfK4UPpdyWzoxA6WfpGEPA2JDvbv9ZmIh5MVasX87nih6Kr1IKe1o0u+Nth3HbEyewQkmC90dUtn7uHL9q9iCU6tKjzc8HpeI++9YEb103w3R7JGeLCq4Ab4ePGNLCu1bGlDk6OCiIAK6PYiDJLG+pqYW1jnO7cFn1orBRDpa5XvnaCtvUk2xWsolEctJK9lN9nQbgypyuPGeN6HCMpIQ4FsEDcODQEZRXWuDj5Y4pk9IQ1Scc5QSNj+eeREFRqZJMrqysRFBQMC6+6BIMp6+sbFVV1fASVQuCxF48pq+fL0FZK2zWOmUpIICtSD4HENy18veigNE7LBTZR/exKJ/JtOUFt/JaHN/6HerKK9E7OQkJlJE+djgTUbF9UVtRpZqHilnAz+M5pkwejyx63npSGto3KABRwwfhCMFcOWaf5P6wVlQjJIZz10efY8DoESjNL4B3gC8aGIc/LPhPt54LrYjrhzmJ1VhM6ftm70C9OO4bgHtslXgG7XjedjjPeHUyR3pooKvDHEK/8xY4Y60+lhcWMdfN8sjFfa/mYbEtiPlnFCwqvzRLP2eu/hpJGxqwaO5E3GrbqewMoObCaFgof33xBisGswlq1aUByPxsJ1I2UjZ5Jj3Bhwqj1wP7V2/G3L0euOfGMXoxXw+zygk5ePqJY2RVhSN9bn8ksKFpvRS/RXVDSU8b+U4DC6blblU5PMGYi7/eh9kbLJrfn/i6V+x3am7tQ4ntV2cPRNTWdFzB801gTvvm6uim3NwWvHWQJ7r1tJg7mxH4YSPQnZzlSvB2f8YeBAt4S6l6tTqivzqXMU1rmCbZYK6pctj48/jjj2P9+vX00fbBU089hUsuvRTu3p4oKynFv15ZjNdffU3lgDv+dBdGjRqNvz35OHbs2Mbvx+K239+OcWPH4pO1q/AiQeAQyjVPvmgKNm/Zgt07dmDu//4e191wPfwDg7Bp0yZ88P57eP+9ZWzy8cett/4Ot9zya65v/CnVr63k7BWYWvjdqkbX5mvQrqu5+bWps9YAanltsmZs4uHK+pJrQlmjGeC1Am/Fq53vGthfYw/3yEaPVWn8CWGT4NKYw2p+nTVzIhtDdQ9yo8lGGnxmD+FnbX42X16Jzcb6TJ9zF/sE4OM5QzDSchR3LC7UmlUflvVMd8DbOmQyf0xgjhnP5qH3rmL7Uxc/nxvrrY7nfA28nVag+bLKukPzm+18zdQSvK1vP9/JzTtBP9uFhdihf/YP4Wf/uVy3rJV1jPLMbRUrXmsMz+cywypIXxuLdcsXaQUtxooq0ePeah3RIXjLNVRaYjj+mhaKwYNCsP9Vyb3trQ/1ZqaurMMq9uKWJ/Kw1rjejHTMYBOshRLYeymB3dm96ZHn3Rz0jImAsznrjLkg80TNCJgROGcjYIK35+ytNy/cjMC5G4EeA29jCN6yE1sAVSldC3Ar3n++vn4ESGtYcPZWC3H5vbBfZZFdS2lKKTT3IlNJita1LA4HsiDoznFEeqsvfXQt7PDOKxS5L08WpHujhN3fAn4GseguxeRqyjnK8cLYUV5RUU4Q1p1sIh+ylcoVMKvJUIqUcwMGsmhdxcJz3smTSEhIYOG8VMl5FRUWIzIyUp2D7O9LxlE1JSSrqy2oYfd5QIA/bARhpSrfi4ys6qoKhIYFK4nmwoJChJLxJ13opSUlCAuTbnib+pKCe0FRIfwIzCoZMQLV9SwkVFXVKGBZA541Vq4ABRk5x1z3YDrld+qIndtxkcDowF405wLcmkiU4sR+LFjPYn7qQNwck4Prns5DxoiB2Ha9VigxFpZP3ngx2OTcYutwrJRiHbyNw1bfYwpgvn1mGoshmu+Qse+Tt0wkaCxVdQOIdsOrt1+ImwO1AvRivTiSp1hb0F6L0TuvQ6NQNC+WhYKD7JrujVlXxSPK7pxbFJ8L9MK2HtdNXNwfIUio2MZOxZrvI+vovqcpXeYbhvQ7R2KwZwW9qDo6diuml330Wo8FXQ6bwOvxeUPVdbQ8L515a2tmYlu2boL/8mpMliIGi+5tWMZOgrdbJ5fjCrKYRypAWsbh1mrf0oxdWEKAPO3yFPrn8rpaxazjZyGQYLuAOkZxxtH9L8EHC7bjmlwywP42Fgk6U6D5+UCbMbrEZnDdX6Y5kh4BZ4sKrgZvNWl/rUos4K18L7lHgE+p+rqJ7DFzhjuZSH6+PipH1RPQVWAuq8BelCb28fNS+1mYw2oszENVBH2tfI80IHkwS7BhRxXQuUNMn0jKVPoh69hx5hMbeof647wxwxFP4DSX0sQ7dxJkLSxR5yDvDyQIe/XVMzBy5CgcOXIUpQR4Jb/YKOssuUjyiHxfXlYKP7JzLDUEhHmekhNlk/MaOiQZJ3IO4mTuUY5LgLeyFoW7d8JWVonwAYmI4/HT132DREoul/PYvuHBqCdwfXzvAQydnIZMgrclx3JVITz1iik4mpmJel5nWFw0yk7kI3FoMrbS87b/mGEoK6RvKwHleoLJ81wC3hIQneiFRzZWYprhHdhUHI9E8ob8JvlHn1b+sB3OM9fVapYB7c6R/fRmGsc5pKUShd7UU8G5/GHO5Yx75qZtWHHEA2lXjcDIA9rces91F5B9atGamgq0QjyWfoExu+ztDAi+/vkg7o+IxPG7hhF57b7nbenXVJb4yKIfP18DpT14rg8OQZ5q8rE/fhGWPc3mqBItx7WdOx3NrQSi55zPzwCSe3VJTr3px9Li/JuZtw7zhDkbmhE4gyLQnZzlSvB23/7dqllH1hNa0xDXFsw9BiO1mZnaiC2bNmPBggXMM/Q8Z0763e9+hxt++UsEhAZL9yk2b/wGc37zW/gyt7z11lsICA7GSwufJwD7LqZNuxr3/+Vh5Z3+yksv4pVXXsHc3/0e1//yBrz/wQd49R//ZDOSD978z38Q0y9WNdtu/vYb/Po3NyMyPBJLl76NuLj+ar2nGnj1zZGFjtHx1EacqWkvvY1XQ2a1txtDKkUMDbwVBrDxmUE1/OoqTD0J3mqqEFxfsDnn5ujDWp7RAUCVN/TPw3Omp1HRR9Yw+pxboTWURulzpqYEpKkUtZTP15tZu8K8bfV3lTY0jmDqAIKpp/r5vLM5n6ntlnCsf43rLgL82hqHx3JizdQV2WNDntp+7ac147YD3tbpa6NBcaifPQCaCoVVNdtOO/Itm6psdo23RlOWfS5sz3/e+AzAhq0HxmKkU9d6CuswfY0dP2k4psdp+daeha19Bmr/3qj7bW7nbASczVnnbIDMCzcjYEbgjImACd6eMbfKPFEzAmYEXBWBngNv+2rMW1GS1Bm2QQRixT+puLgQERGhCrgVzyVDirKCRWkpOvciyJtPP6Zq+v4lxCfw32qcOH4cF15woZKM/H77Nvj5+1GCKwWFhYX8XYkCdouLimCprYWN7Kc4SkyKp5Os6yMj+7DonaVYTSHBYZTCLOPv63DJJRfTD5cMk527MXbsGOTlnVCAcMb+DPpADcBJgroSH5EWk8J7AUFdkc6Mop9fdnYWixCJyM7KQSEB2SFDBiqgOTszCyEhIaqj/dixY2qcWp5TIc8tMDhInW/v3uEoKytDMCXIqqtreG15qGXHvE0VXpq9dve60vPWGUDR4XuMQm2zhGKLZ4/yj8Ia2kzG69KbyDhKDGx+WS9QpA2KwpNjNO9GHMnHJdQ1nkb5rPdEPst+62gsY4HqQ/CA3rpg4eELo/DAMRx6LNl3WIdmtOy21ov/8dJ9PShLecEGTx2D16awgCUbGUyZOceRWUF27M4TlD2zsfBtJ/togLcOAU29+N5hYaUWO5Z+y6I9ZZwJOM9TgLO+tXvs9sBbB2M5upctfmcUDeykPNtcSyuWsTPgLSXDUsly3xlBUPh2eii3lokjE+G9yw05afppEfjZVMCGi4piPPpRZbNEaYfPQlvgVSv2sLt9aj9KpmlxzPg6G3PJ+pbu+8l7paBhyLhpr7ctEHWBzeCqCdgcpykCzhYVXAHeDhs+uKmga7CSJE/5EXT0JeOohtK/tWzUCeacHU9ZYfKY6C0bjD58rqU+XE32ayWZsdJ0IznGRpUHAVst9JK1ENQsJHO2pKRKFY4FvFUK/FJg5nsDmbuCybwtLi2j3KSF+SAAaWNHoG9MDA4ezEL63kNk3VbpXoVaY9KVV16FSZMuwLZtO3E877gCbCWvBAUENvm5y3V4+3ip3OLPY4gHoeZhC1z205/geNZBHMs+wP3qEEBpzcJdO2ClbHLvgYnoN24E9q5hwXnkMFQUFMErMoTyx1Zk0l937ATKJu8i09bLjQX+EETEROHkgaNslqpDUEwEKvg3nDRsKLat+gKxY4ejjLlOwFsbz++PC5Z26wlv+hu9PRaZCykTqRfAteYbN/5t8/fzm+UjW4O3+mTueJ6ZWtHWA7z1vNlRDmlxZc2qFWmJkVh0XTJGBtrP6VrBeK1ix9iU3+Ba1dREFQkljezDfQhEqzGtWLsyD89U2jeetFcwdhReB/OYfl375fiTS9R1Z/L7bTP9HPjbtpz30eW51VEx2Th/HbxtL09062kxdzYj8MNGoDs5y7Xg7S4EME/Y2FQkmzT3KFMZrV+Im94USlnl9959Fx9++CHXO3nqa+LEiXjwwQcR1Y9qJHzzt199jVt/OweBzHf/XbYM3mw2feH55/DRyhWYNn0GHvjLQ4rhu+jFhXhjyRL8+b77MXPWL/AJZZiff3Y+co/n4vN16xDTt5/KlVu/24Kbf3WDAm8/eH8lwiNUK6GSZW4tjWzcPa2ZStSZ2t5PexnlJrRWf6vaSwBa+U/klw21J0M1ScVEs9AZkNCvhx6WAix5ejdm10lzjDTyGExTuzVUC89b+VzvaM5tbk5UJ5pBxuhr5RivPkNXdl02OTYMn08KUEOVpp/AXMrka2Px87jDz/btfz5vu95yPOenEqneaaFCDhWSbqZCktqcWDPltWrO7OhGOQJ6W/6udT7UAdkjApSnaqoYRzTA1fJWy6ZQdVzxHKZYko9PIEo3dtRI5cDPvdNr7atZI9i6sA5TJ0W/2xKyjbMrYEEllrxVjDdaWEfYr3XMdU0P/aGfkcM6m7POyIszT9qMgBmBcyoCJnh7Tt1u82LNCJgRkAj0FHg7uF8c3KRYrYO3chwBbwXYLCNDKDDIXy2shY0rLFTFdmLB3F08aPl9FYFb6doW5qq8Xkw2z0ACoZWVFcgmkCugb58+fQi+1rCQXomw0FCCsxrTVhbmwo6S4nYdGUnh4REoyC/ie2vJig0li7dEySZHR/fh8TwJqBYTTA5XYLGArkVFxQrEFeZtHf39AgMDFDtYmLfeLOz7EmA+eTKPHoTxyMzMVozhyD5h6pjFRSWqYC7fC3NLGLziR1hRIcA0C9oiZ8mOdpHlFBZyPaUoi4tLFXhL7m0TA0zilZ5luMi64Fk1itKGBK6jIdsBeLWFcDvgLReRpUf24ZGl+VgovqmM36KrU3BrKkHQ9jxZ+TbDp7TlaXQwlgHeGjsEGIUR7RcOwVu7DuutgcLW9dJlI2UPnW0b0w+HRxQi6YOGJm9XS/Ye3LY4H28QsrkpMQhRZHA/k9vQBfDWwSK+dbx1cFKkxL6glJjB4ur42O2At47G+rHA2yZ/RnuJU1586yJG3UksW5RO6Wuyb6MDMCvQiiUHrLofr3iRdfQstAfeOnqoTfDWBbPHDzKEs0UFV4C3Ipts7ztu+JL7+fkgONCfDT6VbKapx4Ck/hiYGIcIetIG8DWpJwuwK41A0ngjzFphO1noF1vBJiN5nb0LVF2oRM7xk1RsqCN4SzsA/k+KxiKx7M/8ERYWouSRrSymh4T4IzEuhjL+njiRm09Qt1KBwPX1NuXfF0Ef20mTJmHqZVdg+/adZOeeUGCwlfktgDlVJJJVQZrnK1KXVTx38a4VOWXZRE3iIspa5mQeUOCtEIB9a9mMtHM7rCVl6D14APqSMZv+yVdITE1BeX4hfPv0Rh0VIXLYyDTuggnIOZqJAPrxCiAbweaj3IwjSoUipF+UAm8TUgZju4C3HKeUudqbsWoguHu7i5i3Iu8bv0aTtv/8sSRkzWdx3IMFz7sCsczO+68NeNvRPOMMeNthDmn9Z1GF/evTcednlVjLYm9adBjm3zRcUxYwCvgFzFs3NeB6Njxdpli4lTp46uhPzBm2j6P9HBVrdZlpz3BsnVyJMTrTaF6yIdton98dAQldmVudAG/byxM/yExjHsSMgGsi0J2c5Urwdn+GeN6GMCdQrUEYpyIVTABX8pEB3kpzTxXXHX9/+WU2n2arBqBvvvlGNZ2+/Pe/I2FgEm1oGvDVuvX4/dzfwZcNQH975hl4cq311n/+jY1ff4kZM64l8/YhrpGK8OKC5/AB2bb33f8AZlx7LcHbT7Bg/nM4cewE1n/5JfrQq13WdcK8nf3rmxDdJwrvE7zt3ZsyvQKsCniryyA3+djK2etUWx13bbpRxnvbu3OKyGtQjHUvegP8lSYqo0mrx8FbXcZ3Lef/z6foYGmLBlDel1MBb/XP9DhV8FbZpRg+v3o+qNTn/S5+PncWvDXu1RxDMUN+4RDQbLlm0vJ4y2bL9u5718Fbfj7T2baL5g6EhXYxTycm4QRj0xnjtyX7ufV6zFnw1v59pwLeVmD9GwR82VAcEuqHaRS12rmrGmtN8NY1k/pZPoqzOessD4N5eWYEzAicBREwwduz4Caal2BGwIxA1yLQc+BtrPKrVf6u+oLak8UCDxaoxffVjSCragjXvXBlwd4g/rXyM8FPAWDldyK97EGvWysBUvHyk/dYCKgquWX+LB3g0r8tILB2GJEcljW8Jh8mC3YBhBsbdPlmfl9fb+XvrUpSy00q68p+l7KW9AsUH0P5kn1k36aCgRQb6COlfHtZJWhgYd3Dg/KZNJZSEsgejep8almwlnG96LMrgID6nbCBec7K/5b7G/630h0v7eE25cerefc2FxsasYfSlK7bHEkiy+glWLN4N57JD8L8OR54lIycFS0W+Q66xh2eVB1B3AwdxHXDkzeej3uxG+70FnIM1HZ0ZQ7GSsnTOs19gvBumhVz6ck3fvJwdo1HqIEcgrdGwTzXBzeFWgjGSrF/GBLUHgZTykfzU8w3wGC9a74mAJ/fNQZTAt0de/Z1yLzVgWFfu27qFpfLwsnT6Zhtdwzt5c6O7Qi8bWesHw28JVh6pR8WfFSKUsqSbaMsmb1MnPEsGFJn99AT96lUysa1ywx39Cx4tymyOFd0MZm3rptPXD+Ss0UFV4C3KcOSm/KSMSfLvOzFvNSbQK3M41UEY6P7RGBi2mj0DgnkHE/PcoKtAtyWlpWzOUcabhpVg1CjzN/MOaL8QAd2Arx1LJDnUa2hVOU6AVDFW13ygBfzYFRUH5wg68lK4NWbxfFo+t3aWHgvr6oiECySzZIPxN+vEfHxsUhKGohfzLwOJ07kKTuA6hqtuUmymg8bhUQ2WcBekcr04PFkC6bcpTQrSd6JYtNOFj1vj1M6mekKXtV1KNq1i7LJFQhPTkQsPW93fPolBoxIoWdtIYIieT5UpcgmeDvywgkEfbMRGhmBrD37kZw6jAX6Y7CRmRtC0Ln0xEnEDx2EHavXIZ7jlJO5q2STeT1/WOgKz1udgUTvPPGqu3lyJDIoleyoiN0avO1wnnEGvO0wh7TzN1BXgR0bCeKuqcYG5quNZPSIP64mXdzAfNNA/14v3b+3tYd62zE7Lhg7OgfHTJsdy9erBqabopkLc1m0f0x8ex0d3wkWmN1hnS3kt1SuaCdPuH5aMUc0I9BjEehOznIteLuHVjHhqplVQ0ala1ZWYBpAKmsjWc/kU01o/v89q5pipflVmLPFxcV489//xuDh9DFh/lj36We4/RMpXk4AACAASURBVPd/gDvXXaPobSsSzEcPZdBOphDXXvsLPPjQw8g5loOFz82n7+1aBd5eM3MmVq9ZrcDb3BO5+OrrjQq8le3LDevodftr9I2KobTyR8xJ4WqNJAtEe7lkeyBXu2EtmbetwVt7f1x5t1uzCrPKndIMa2yGdLLEQBquBMAd0L9nmLfGfJ0c4KHZlaitAZmVDcgy1lanAt6ySXM0m34SXALe1tGj/SvK5TfnVvu1Wmefz52d838xOQrjN+fRN57rqQfOwxTpJ3MI3rZcM4UYtiq0HBhvJ+bk6A/5VMBb6L6xZYl+XLdWI1kHl51bR3Qim9whi1auwP5auw7ejty5RXkoN69/HTVLmczbHpv0z/CBnc1ZZ/hlmqdvRsCMwDkQARO8PQdusnmJZgTMCLSMQE+Bt8mU4PLQ5ZK1TnCClurQUliQpawszDUwU7S9ZEGtwatK60r92ySPpQO5ygtWFt4ykAJntU1kl2VfKVIL8EqXQfmt+pKihSoQ8Hde9GISsJXldr4mxXZ5j5yDgKgEYQW81Yxn9f2V1qX6WZi+CqhlkVxhrvy9AL/ieVtfX8cxNfZwo6aPqVhUGlAtDCpWy9V5adisgARuBLUFCJYxVRVDva69Tzs+sNul4K3h3dNKistgFtFfrzWLKUGdhb7QDLQHPo3I6x6tJez+vX6wBorqcsSlIsmoyzPupzzkXt3zVsk91TXAh7FpuXUyFqUmFXirih8iNUlPvoLWnqdtO7W1DmuLOlSzl6t+ZF0S8yR/TFUSkpSNa+UfJNfUsnjeiqnkCHTUCwNrea7Szd1yq0fmavFVsrbw7NXe07bo3nHhvoOxjPtqz7T+IWSTVeEiCXlvbCZLDhqIn+LdpmDTpkjS4tzCNO/f9p4r3qfW+2eu/lrF9MlbJtPz2AC5a/msefNZcwzuG7Gdf8vFlK3W4i9yps844yPW6q6aP3Y/As4WFVwB3grz1vC61f6V+diNigmelC+OVMBoJYHUELJwf3LRJAT4eqr528pGG1FRKBPmLQvldQKYMhdJrhMmkxTPq6jwIHN6cUmFUmao5/ceVHhQKYv/8+ExoukJn0NZdivzieQpUY6QWV8UJ6wEeBuZFyRHBgf7K7WHsLBIXDhpikoPQfTLzSdAKh7utrpaREVqqg9FlGrOJyNKPNX9fb15HdGIjKDkv8ptol6Rh9LifDKDmZ/ICC7ZvQ82qlVEDOyPfucNx67V65VssoC3IVSiqCMQnbVvP4ZfNBEnjmahNxnA2ekHkJA6BCVkFVt5rQH9+qA8rwBxAt5+/AUS6Z0rnre+/lSZIPj7h4VvdevBcCh/qEaUuf98zIps6f3XGrztcJ6x87wtoi+48oJzMJ93mEOMq6vIwZKVBShNjMW88VpDkVEAnz9nCuYl2o0tLzbNy/Wcy4RRLJ6zEzDdcBLgfbV4cu5qk3868D1vinQ7Mol68X+nvE/3fveB8bmAx3+Ax1eF8paet1FdnludYN62lye69bSYO5sR+GEj0J2c5UrwNiNjr5qfRbJfy4/6WoS5R5qKNNCyAXv3pOP5556jalCssrBZSm/a3NxcPPN//w+XXvZT1XS69uNV+NOddynwdtqMq1Uz7Hdkzx4/noNrZ87CXx56FJlZR/ECwdtPKZX8wIN/IXh7LT5cuZLyyguQR0WJr77+GlEx8nka+OLzT+mre6ti3n744WraALChiLmykWirI69b43eqmbWDzR68lbWUveetPXhrkHENANsAb5MStPNz7WbX+KKaY4zR9cbMCsrzPk4/1E7AW81nvCVI2NK3/ETXZZPbYd5+zvOccuD7Fo22HX8+j3fQLNs+gDgtdwsmEGwUlaFvRGWoy2umju+QlmfFp9b4HG/k1HY8b9Vwxn2S75tzn6OxdizfiDvT/fBXNmEN7qpscqfX2nX7mrbPhgneuvZv+OwezdmcdXZHwbw6MwJmBM6GCJjg7dlwF81rMCNgRqBLEegp8HZQ32h4CsrJTQrjauNaXBbtBnirgbXcdD8iA9xUnFmdpSqsWllsCzArbFzFhtXBVW1/eZ1cJx0I1rBPOYb8XgNUdTyVBW4fFruFKUvmrrsUDgglskju7kbfXTk5FrgVeGsHoKpz439y3polrXSMy5kKK1cK/u46Q1dYUAJAa9cq7GGDvSvnoZrChV3Mf9wpFyaMZKMrvkEAXJEPs7tzct67XArecnACq1csKqS8UhA+v5GefL7VWP/+PlxzgGygK8fgZfoh7Vj+Fdk5DZiWloxFl/pxkZ6OKzZaMU29rvvB2p3n/vfXI2Wz3fs/S8eYzVbcJF6ykyya91OJFxbNoR9uhAdKD+zD7OVW3Eof0lmRLR/VjscqtgNvCYganqh6Ebq0PZktY/HM+zL/lgsI0tkVvw2As8VrOlht8cHS24cjreQwHhE/IWIsDj1vm/ys3HD79BQ8RPLCpuXp+NkBB162crn5e3Hd/Dy8TXAkfXZ/RJH4rW0eBIqKseDhDNzZ7rFbFe47HMuNnfUb2Vmvn1cyfRSXH8T1R8QvWADwrhcNxjvjeWt0nVfsx21PnMBiQ9661b4aC6wBN00djucGWbCM5zaXEsraucWj42chkAC4BtbOuXIUnkoLQkgBn9OFfLYjwrB1dhISPCzYxGd7NmVKt5FtDQfPh0XvYI+if/Kqq4P57Mt9Y3xM8LblH+YP9JOzRQVXgLepI4cqxqxSfFD5Q5QbGill70WgNEDlLMkP8f1iMG70cPh4SaNNPZm3oJx+FT1tixUD10IVCZFXlpQh8sklxSLJD3rn+rMQ7o2Dhw6jkiCmG3OMmvx7NVCG31f5sB8+dFRrNpJGIOaD8PBwSvqXaoxaDhIUHEjfwQBK9BcwH3pRtjmQ4wBxfSMJ8NKzlucQ4OeFwQPj0I/y71t37EYm/dMFuE2M7YvkQYlk9YqCRD2sAjLLuJJnyMz1qrUhf/se1JWUImIQwdu0Edj34ReIo/dtGY8XxvnJYq3FcYK1KZdMRO7hTAXoZtOPN34EXfzIKq6pJXgbT9nk3ALECni78jMMHJOKotIi+BP0rqusxh+ed5HnrcoXRlGWcVTNRqKi0BFQ6M6/6Y7mmahO5ki98aajHNL0t5GLVx7eh7n091O5LrQayyjHOJdets2gqCFVCT0/apSipnloUAzeY2NKiK0cK97IwIJQvdjNecqdxe/JaQPx3tQohPi6IXPTVty52QP3zB7tgJlkgK9+BISHY2qovy7Lr8eKx9Tys6Pj90HpVp43WcOboUtqGjKgTs+tzoK3vH+t88QPNNeYhzEj4IoIdCdnuRS8PZBB5q1YzMgaialG/tV1hzUFoXqVvz795BO8uPAFZeUiFjHHcnIos1+FX8yahTvu/hOC6Zu7euVHuPtPdyOQfu9vvPEGLV1seGHBfHxLiWVh3v5FZ94uIHi7ZvVqPPiXv+KaX8xUEsqLXngBeVRiENnkmH6xKrd99sla3D5vLpuMovDxx2sp9R+sFIkaRedY9eo2N+oa90QBs3y9Ndu2BTvXYNoazb5q/aVtWuuutD/pQLa+xrRn3ibGa8xgl256rthEb/Yjswc12aHIMQxgUDUY2rYrsFRbU7T1vB1vzIs+tB9hPhmPXDy9+BieYYvR1gdGY6Rnqzl20yZc/5kVs2ZeiFs14/Tmrckyp1nG+SRlnO+g7G6CYdvSxc/nzjFvjWZaQ73JA4vmTsStcdVY89J3+FlO+2smS8YevLKVDbdXD+M6lU2qHeW7VvkpJJv5661yrFUNXvK5wXEzk3E/mhupGLJWY0WVHMUdiwuxITYGe383GBYHoHpzoB3Z5RjX3t616rYJXfC8Haw3JE8ekYSll/tg00peL+/lSVM22aV/ymfrYM7mrLP1+s3rMiNgRuDsiYAJ3p4999K8EjMCZgScjEBPgbeDCd6624O3ap0ujFNZqGp90QZIqs5BR25lPd/A/ykmlHSNs/AsksJuBDxFjlLYS24CnoqnEyWHWQvnDpQqFsKrMG/5oxzHx8eLhXbxf2qEF0HbOnaki0RxI8FWKWK78RgcQSsO8DzFf0kYVCKHLO/r1SgAMI/J3ykJZlVgYEFfxudBlaSlYszK+3hcnoOwSjXGsBZ85Tulob86Sq39K3GRYr1sqpjAQotxH7T9dOatKz1v1dHoI0pvrNveLMbbQvhSmwdunzoQD02J1phHZN2sWUxJ3yNcDOrvmMai8atXx+qvt36w2r7/sqH98Op1gxAlXeclB/D0S8dwv/jhGuONicOi6QO011tsHY2lL8CbusdryVj6lowl8aI9H/NKtrbjkaR3vJcYMpH2BzRYRy1fs6Rvw4y3SpVvoTDo5iR6UOaSAPbUUXhvCnSPQjuPwJrjeGWRFOrtYnrlEDw3SWNgtdja9QHWxhvZ4bENWpY+Yidjja9hzJ4lW1mPfVoEAaQCKzb/EOAtT9Fgtk4Teeu4rJYS2jy3BTy3O41zo3xZFOXLVhCUOU5QJsrBc9jiuTKAax5Hk2IOIehAH6j3WbQxnm0PL8yfmYJ5qaHtyGoX4YMFO3GNgMbc+lDmLqHShs0meNv2uf0BfuNsUcEV4O3IUSlK9tgYSxQUlCICp+XgYF9NaYEM2L70Rb/g/LHMJyw2M7vUM1+UlFbg8OFsAq0VCnwVieWyskr+Syl+zvleLEyLlLGwaSvo0Z557DiPwyYfsnYbqe4QTWZvSEgo9u8/2ATeSnjDw3srxQbxdfdjYV3YtPlksVpr2VTERiEPyjZ7E0QeOjiR7N46ZGUfQzglnlNTBiGGLKot23Yh41A2veX9MHLYEHr1xnI8Nj2xcC8AszsbisSGoBdzsE9dPbK/3QoLPdojBvdH/zEjsOfjdYg+bxiqThYpWc0a2gtkpVM2ecoE5B3OQmBUJK/BBv/wUOSnH6Y0dA1ihw+GO8/FK5jz1/urkDxqBPx7B6GeaTGXbN07nnMl85ZB0tUSxqu/+d78RcfgLTqbZzqcIw3VhI5yiN0fRv5+FnpPaN7vsvE5ePLq4bh3TPO8rRWM3Zr81bU31mD/yu2YsdGCDH3XPryHz10/HLMSKSlfl4OnnziI+0VAQs3dYczRLH4fYUPSHDYkJbZl48rcO5rMrZNNBWwZ2F59Q1jLxn412LT0O8zYped8fnaaBitWWIwcx88NXZpbuwDets4Tug3CDzDdmIcwI9DtCHQnZ7kSvN1PWeOQkDC1PjL8XQ1sUwMsbcx3Vrz+6msKcP3pT39K6f4oLF26FHt270by4MHK97Z3795YIT62992ncsD777+vmomeeOIJfEVAdsY11+Chhx6iqkQJXli4EMuW/Rd//SvB22tn4t1338XLixahgMoNn5CRG8axJBd+TubtnXfdibh+cWTefsTmpWC1xpG85KbsbhwzcPXFlp0ik8Jzm9ZX0iQlW5NHrnE39eZeDbhtXnwJsC0/SjOTNAT3j4vu9v1vPYDxmbeFx6vxJl35wCJKRKknOwZvuY8lYweu51pthf55VnLCotljMD1GFk6d5D37E2tqPrL7pYcbbkrth6eMdVjrxsxO8mbbZshO2J/GOVAy+/C9I5DQyZpJa7piA6zKbwR7O8x3BHfXb8bFayyMikq8mBZqwwo2DXcE3hoqUSFNnyVkXwGKv8PsD2h5oIcrnk1L780ZjpFtLHSc8LxV6b2j9aEzPrmtrQ24bnlpN+bmNKg1eh/xva2j9U8lLRr+NhYaM9eUTXb5H/dZMqCzOessuVzzMswImBE4iyNggrdn8c01L82MgBkBxxHoKfB2SN8YFsJZKNa7qgWfFZaqttDWwNv2PIwEGlUgaYOAojYlPezuKcV1+tVyHHdh1fIdshbniCTC6gwqxWzVZJjF908xXtX3lKzkjgpsleq8ApKloKExc3UtY+WRJOCteNuKNrPmgytjUM5YGTRpYKz4EArL1o1HF/atYm81CnirVROaigkio6wXJuT3mtSyLhWt/6z5UWlfxmbsv4c+gz2zUbq4pprewQS5yZBSnqStt7oqlFoYYHZ+hzD2nW6dvb+GPpEsQvj4BCoZ2w63zsbq9GTs36Cxne4jM611J3zHw9SitIKAv7PXL4N15Ro7PPgpHLvd8fR7zSJ+CBl5p9fmxLl19CzU1fAZtbV6pupgqbDAopjMYrDlxKbuWxfe78SQ5lu6HgFniwquAG+HEXRsMfdyHleqEMwBIWQqivSwleBkeO8Q/PTSKQRN3ch2rceho9nYvXs/TuYXKaA1ICCAksiUSybAWkYfXC8vTm7MISFkzIpssWx79h0k0MnJTxhR9FoPZzEwhpKSu3alK/BWNpnz5fiRZN/6+fuguqoShfQYrK+XTOOhmMFubg2UQQ7AWPrK5heVYxdljxPp2zdkUAJCgkOwmyzZbbsyCOgG4/yxqZSp7K2lO53hRLEJgreU+ue1eJN5m0Pwtra4FH702+3dLwq5+w8jNL4vLASig8i6qiV4XXjiBOKTk1GUcwJeESHwJRu4gYNWZ+aiuLQEMWT3MjPDz8sbuzd9j7DoCPTmlycB3BLKZ97+bPc8b7v+FDnao7N5prPXu5JDnMit7V6UPu+z6aTtXH0KOaHNvKaDtwV6Ad1hzmfKa+8zAe0mujy3uuYGmqOYETgtI9CdnOVS8PZwBlmzoQq4lbWKUhDSN1kDide6qDq8SGbsCTYT3XbbbUo6+ZlnniEb9mOVxwTI7devH/773//ikUceUX7pH374obICePLJJ/ENmbczZsxQ4G0tJfVffPFF/POf/8QDDzxARu61ePPNN/Gvf/2LedEbL730Ev5OMNiDTbGX/uQnuPvuuxHLsVev/kSdlTQ1hRIc9mTeaM28bZJD1tdmmomOztCVf/mlLHT062vtfdtkt6ODt8rORpQxmL9l0+x3GpAQ2+xIe1o+XOqk2ptz7cHSIShViklueJXM1pvjnFivOXXBneVFpwbp+E0uWzNJqBytB071HPW4O8zFpzimK69VTsFct5zijTi3d3M2Z53bUTKv3oyAGYEzIQImeHsm3CXzHM0ImBFwaQR6CrwdSs9bxZ6V6rEsuEU6WRitaiEt8Kz4DGoMU/vFt+rIltcEYOX7pUO6jh3j7uzQFjBYpJPd3AioKsyVY7FQ7kEmrlsvT+7nToaRwLf62KqQIXittpjVpI9lfwFhNRkxAXnrpYVbpJZlE0DXrqBuX+AX1q4qtbOILkCtu5StlWxysw+u5mHb9pqMm9YMZjcDts3AbZMOmHp7z4G3Ln2ETu/BMrZh9GulSJt5Pl4e4ySYd3pfkXl2ZgTOygg4W1RwBXgrssk2FnObxuK8LXlCmnWCgvwRRvCypqoC48+jz1lyImUmq3GIbNv0/UcpV1yCGkoKB5IJMzApHgEEWzMOZaGaUpRBCsyFYuwGEgQrLinD0aw8+tGWKYUFUW0IIku1b99+SE/fr5WXmadE9r+Bcv4+9LeNpIetNCgJU7a8ogplFTWqkak3AdEhQxIxPGUg9h/IxDeUEhxNSefY6HD4+vli+869BIqPIj42Wkk9R4QFqsYjyYmiIOHJvOfNYnk9x/YheHtsyw5Y6ZNbzwK7J69Frt/Dqkks92KHTWNVrVK+cPPzQS8L1S2C/RBKRQ0PspJLM4/TGzcfPuFhCIvrh7w9B2BjQV8ULWw8ZtL4kaitqsHvnzsdwNtu/rmcLTlE92LPShuCL652Peusm1E2dzcjcMZFoDs5y5XgbcaRAwq8lfWH2MYYeU1bvzQQuC3BunXrFLgaQEn/ebffrsDZhWTPrl+/Xq2FhG07YcIEPEdP3DVr1jAPBuGxxx5TbNzHH3+cahOHccEFFyggNi4uDq+//joWkWl70UUX4aqrrsLy5cvJzv0at82di3HjxuG3v/0tRo9KRdr48Xj22WfVPm+//TYZuu9hw4YvMfXyy/HLG29S6zK1JrNbd7UAcGU9pa+pmqx2ZKmmPy2twdumh0gWkcYm4K3me6Pb3DTSEqHPGfe8NZ2wYfkitjE3Avc9cgzLKNW8l1LNmoKSuZkRMCNgRqBtBJzNWWbszAiYETAjcLpHwARvT/c7ZJ6fGQEzAi6PQE+Btymx/WS5bQfeCtRqdAQrZLZ5ja0zVOUXsogXaUoDQG1s0JfronjVi8AqgdO4vmGUnoyir54f/FnsDgkMYNE7AAcP5mAjC9rCkBL5MEF4ha3r4enBArb43HIsxX4S8Fg28f/T5JeF2aSK60oiWb40KS9tHN0/Sf7VvZi09m9NhlKBt4JNq45u7d+m7u/2JMHa3EmDgau9IPub4G13HndKVT1+EAsqG5DhY/hEdWc8c18zAmYEejICzhYVXAHeDhuerNg4sql8oKv4S1ORSO5H9A5lGqijn2wSxo4dRX/bEuwjM7W0rAa5J/MJqlZQXjkAF0wYB38/b2zbuUcpQXhSpSCEwG9oaAiqq6leUEbwNrsABQWlSjYZzGF9yHSNiorG7j37FLAq+UU1ATFH+RMI7p/QjxKTUYggMGoh+1fkkYmhIpZqFvGUegwgo3wHGbZffv0dzhs3kkBxb4KyXtiz/xB2kX2blBhP2eRBCKe3ufB2hXBkJfPKhw1QIsVs4zV6VFlw4rudinnrRYZu0qjh8GM+rTxRyHMtQGRCLI5s3aVYVymUjc7NyoE7mfv9GA8vSjrnHjyM4wSLI5ISEJU8AEe/343amipYKblsY/7sf/4oWAnezn3+TAZvz5YcUkLZyd14NJuS8DZ68N6bhumhrmJn9eSMYI5tRuD0jkB3cpYrwdtDWYeZd3rrVgCG86sWO8mXx44dU+DqZ599SrDUA7cSWPWhncySJUuQlUXvdebAZCosTJ8+HfPnz0cF85usQYYNG4bJkyfj5ZdfVmzbkJAQ/M///A9+9atfqTEF/N2wYYOyGRAv+NGjxyhmrrzv17/+tVo8FRUVooQyy3fddRemTp2q9hGJ5YsvvgTPL3xR5SSjyddY++iLoKab3wa8lbWZ3aNhD+CqzwfKS7f5DQrEZpOu5k2vNW2dseBtxi7MWF6IFZTnv2xiClZdFY5S5m1LRB8HVjSn99+PeXZmBMwI/LARcDZn/bBnZR7NjIAZATMCXY+ACd52PWbmHmYEzAic4RH4IcBbdQyNsqpLUzaDt/ZMVPuFu/jPCmdXgaFkHZE6RPC1gT5Kvnj0r/MQTWlGD/r5edE7VoldUl7ym03b8a8330P2iVJVjJflvbCX3AjQyjq+jowid3iqQoWbOz1xxd9WPArZ+S2F8ybGLovPAiALt9bGcYUVRUhZyuD8XoohhrAzJSgF9JVz5bnJQTV73OaqgaNucnuJZKO4Ykguq7qDvr8J3nbnj6sE698/ip0UhZ586UD6FXWm1dydY5n7mhEwI9DdCDhbVHAleNskWS9S+dxkbndnXonpE0HmKr35mBcuuvhCFsUtKCsvo9xjNQ4ePqo8bvsnxGP0iBSIqvyO3XtRUV1Dtm0AGUvBaiwBbsvKKyi1fILMp0q9eFyPgQP70982Alu2bIVNCsri4y6WAswxPr6eSB6QgNRhgwnw0tO1l00xhMVb3YesWU8mIBGJSN+fiU8++wpjx4xEXGwkfNnEdIC+tNt27UXq8CEYPCAevmxakoJ1nRyD5+Pj7QlPWgiIsoVbJUFogrMC3safl4pQ+uNm7j2AUBbdK/OL0Yf7F5DdW1JShJRJaTiccRDRBJwbePxaFr+D/fxwaMt36DdiKGWXI2AjO9hWVoGD6zaijr68CeeNRBVZx/MW/re7j8WPuP/ZkkNqsWN9Ojac8EDqpcmYEnm6yef/iLfYPLQZgW5EoDs5y5Xg7eHsI5y7e7PZR3zctQvSVI7YjsQvASwFfBUVI9kEbJU1lfxcx9dEGEnUkYQFK++TNZKH7kerbAGoKiFjubNL1Ytgqw8beOTnCubEHTt3ICfnmLICSE1NZW4Lp0RxgwKAN361QYG3I0eOREpKigJps2kHI6CxqCo9+tgTuqpSW+atvQ6Rva+tm74+ahaGbkfpyA7AlWNJLpRNYiFfZ4ZssoOH88R+LFhfDZ+YCEybGGsCtt34+zV3NSNwrkXA2Zx1rsXFvF4zAmYEzrwImODtmXfPzDM2I2BGoJsR6CnwtrVssgHeGp63wmw1/F/bgpmK1KpYSsI4Qj2LCgKgelhx4QWjcN9ds1l80LxjPQne1tdZYaurR1FJFV5b+hE++mSTYtH6ePdCLBe48XGxyvc2nx6Cx3LyUVpew0FZpKijmyA1Lns1Wil36YlhgwdQljIZx3NP4PsduymPWc3Cufj0upFRVY+Y6FB2a8cQ0K3HPvoYlldaWf9gEYSvU2yS3ruC3zbLQcutMVi44o8oxRCjcGD4Lhm3z4iLFBmMokt6Tk437665uxkBMwJmBM6MCDhbVHAFeDsidSjnYjbvcDPmXNXuo1eMIyKCMYRyyZVlRTj/vHFKarLOZkU5vWiLCXjabI0II9AZFRmuQNGMI5k4kpmj2EdeXj5k0PrxPTbF0M0rKGYBm+CtNPlw/KFDBiIwxA+bt+xUuUTz9JM81Iteu+4YljIAafSsDQsNZFOQdn6aSYDYDog6RS8CyLl4f+WnGDVqGAb0j1HgbQbB1l3pGZR6Ho1BBGM9Rd6fu/JUFfPWizlIWQcIQE3w9iTZstVkRMURvI0iW3fzp+vgzqK7b4M7Eih7XE7wuZxym7Fk22bt3IfowUmorqiEpbaOzVNR2EOJzND+seg7eCAObt4Od+bVurpa9BncHwFkDWdnHMI9//jgzHj4zLM0I2BGwIxAFyPQnZzlavA2JFiUGupUrpDNHryVXCR5U8kT6364rdddxqXLGsVRU629mpC9upCxzpF/VX7R1SSM40vOqudCTtY/FoLAIsm8du1qyi/fQ5WIgS3VmewbX/UTamLd8jVRZDIklg3w1p61a1y3FoBm9q2sByW3G17A8m9c38gu3m3z7WYEzAiYETizI+BszjqznXLwtwAAIABJREFUr9I8ezMCZgTOhQiY4O25cJfNazQjYEagRQR6CrwV2WQBPWUBr5iu0tpN/mpTB7VUsVtt2mKfvxTkVlnksuBA2eRGFpOFXevjbcWf75uLC8YPZYHck4Vije3qrQoGZChxv1ffXImly1bRpykY10z/CX56yQRERoQpELjWasOuvVl44unnWUyvIoOJHqhkVoUEuuPa6Zdg6k8nKcDX28cP6RlZWP7OJ9i+46CSUJ5y0VhcO2Mq5TRDWIjohR079uOfr/4XufkV7FwXZhM73MUrsO1lqauUooZ8SSzkOg3gWooqUixxJwhtFBaM4svurCzzaTUjYEbAjMA5EQFniwquAG9FNrmpuK0zcoxcJTnIzb0Ro0YOI4M1AQGUCw7y9+c9IJuoqoqAbDXZSQRmyTpK7B+P3mGh2L3/AI4czVYyw7W1VsVskmJ1AxNPBSWK8wsqlBx/L+aK1GFD4OEDbNuxr8mHT5qJJO/5ertjVOogTEgbhVB65irYVgrawp4SP3bJoswVR7ML8fa7H2HY8MEEmRO4nzeOHDmGXfsOYNyYEZR7joeHyP/LWXNcjeGrsbBEN8KTksb5W/fAUlIKfzY4pUw4j0B1GXZ9uQle1gYMvHg8ahmDOrKJgwIDcejbHYhNG4EagrdW5tHoqD7Y+cl6BPeLRgLZtztWr4NnZS0Q5EMP3CgyuuqQT7nnv63Zck48u+ZFmhEwI3DuRaA7OcvV4K0wb2VuFhsYe2BW1hX1Yg2g/G+lw1TsXbSfZTOAWpUr9N/L7zQglp7n4gmjb0bONPa1/1e9T3XdapsG8Erzq6wBtUYpAW/T9+5RY48aNYr+8M2KOPaKReo4+lCacY4OSEv+U9Y1zaxi4/xagriGdLK2n8p9Sja5+dpN8Pbc+3s1r9iMwLkeAWdz1rkeJ/P6zQiYETj9I2CCt6f/PTLP0IyAGQEXR6CnwNvRA5I0uUduBiip2EXKq0iTTTY6quU9zV3dstJmEcBDfiuFCPnZC+6NdWS+BtIv6VGEh9G3z0b20aEsfLr2E7KURmP8+LEEUeuwctWXWPHhF/j5FZfiyismkZHEQjW9bt09vWBlwd1KGd1Hn3wB6zZ8R9aTJ/0KPfGLqy/F9df+FA11paguL6CnnxfcvENx/KSVPlFryUAqwc2/moGkpCgyfMnapVRyXb0H3n57DT5YuQ7l1ZQqE4YU2b8eRJ3tiyKOutulcCFMXLlmKY4IgKvFSeIl7CoN3N2Vmeniu20OZ0bAjIAZgdMzAs4WFVwB3o5IHaIXqrVYqAYjzrlG8VqO4UlVhvPPG0v/2T5s8PFlU48nWacWFBSW4ig9YKsIgMZSiaGRhenMnOMEbmvh60uGrrWe31fze1+KMjSiqsaK/PxyVp3JeCWeOkLAW/YN7dh5oLlYrhKeG0jixehRQzExbaTyc/cU6UpJgSLJr+ruHIPnmZNbhGXvfIgRw4diQGI/5jkf5Bw/iR300R2ZOoyAbn+qVQh4q/m+izRmo6gvi/h/ow0eZVX0vN0BK8FbeVfs6BRE07+26FguDn+/CwljhiMoPhq9KKFZVVKOnF37EU8f28CAAM3KgODsrk/XI6RvFGJTBmPHJxvgU1mHOk+CzPxPSL/SyPTIF9+dng+beVZmBMwImBHoZgS6k7N6ArytpSqC6nxVOUPzeFWNpZy0T9Kr/ciRI7BRKlkDZz3UfB7K5qMQerTLmuT48eNsbC1SazMP/hwUFITYuDgdOtWCJWuW4uJilJWWwpfy+WFhYcq3Vo5RVlaO6qpqBbCKQkR4RKQCTUtKitW5eFLK34/7VFZWqPNyp7SEj49vEytX8psX7QHkPW56s2tVZSWq6B8vMs9yvoFBgbr9DtdPPGYdlZeq2TTlx3zry7GkuUltCuPVwFuDeWuAt3KuZ6znbTefWXN3MwJmBM7dCDibs87dCJlXbkbAjMCZEgETvD1T7pR5nmYEzAi4LAI9Bd6OTGTxWF98Kxktu00Vo/UCg8ghG1qVTV3dXG+LV61UmxvIchX3W49edRgzagCeevxuFgAsqLS4EThdjzfefAsXnD8O99xxG9fqVnr+7Sdr9gimnD8WqUOT6PdXw+J5PQKExcSigxSxl737CV5/Yw0qalgM8K/H04/dhZRBsYSWG1BTWcziQynqPf2xdU8e3nl7FUanJOOG66+Ep18vbPn+e/Tp0wexsXEoKrbgL39diMxjxahtJKjLsT04iiEp1rpL3QiBxEVjZTW06IA3WLlG1/sOFlrMzYyAGQEzAudCBJwtKrgCvB0zdgSLvpo/oMFIamImCVzKBiJhDbkRgQz098TokSkEXZNRSebtgUNHkZl9nAVrH3r8jVA+6HvS96rCtaeHt2I/SYE7iEVmG+WKS8lWLSqu5HgEXkU2mfL8YX1CeRRv7ivgrGREkbPsRSZSI/rHx2AgPWd9qC5hz4pS+g7i/c7jFZVWY9vOPYghAzYqsrdi+paxIH48t5Cs2Aj+PpzXIEoQOktJz7dMUmQOl8CWX4jsb7bS87YYPCxsNO5NpJR0WHxfZG9PJ1Dti6iRyTzfRhzevgfVBIv7E1D29fVBKcFrK+OQS4nm0NgYxJL9u13A24o6NPD8hdsrwK3IMz+y7vtz4dE1r9GMgBmBczAC3clZrgRvj2RnKaC1jg2kmoqDntdUdmHDDvPR2jWr8fRTTyHryFEloR8R2YfNRW5UKQrFjTfeiJ9MvQLPPfcs/r3kddUk5EMFogsvvoQNsy/ozFdpuG1EUUEBFi9+BW8tXYpBycm46+57MXbsOJVHH3/iMaz7/HMKGtWqNdy///Nf2g3U4Q9/+B3zYj2GDRuBq666Ci+99AL94wn+evviqp9PR0REBBtll6sGqDFjx7JZ9lfo168vtny3Bf9cvBjZmUe5fy2SBgzA7X+8EyPorSvqS+K5K/t9+MEHmH711bj++l/CW5qm9HxnL/Vs35hlyiafg3+s5iWbETAjAGdzlhkqMwJmBMwInO4RMMHb0/0OmednRsCMgMsj0FPg7YiEeFVQlq2uTvNbMjatBKAzTKU92k6+S94jUK80TzdShphlYH65w9vDhlkzL8Nvb7mGxWsymQqteOHvb2HDV5sweFASZY+vQJ2lip5/6VzgJ+Dqn19KtpQ3C+cVWPLm+0hLG025yoFKpmvjlr14+PFF9C+k5DLHvWb6hbj117PIVKqDpboW+9L3Ye8h+t7uycL+vRm4bsZluIbsXDmP119fxgLEYJxHT8A6eube98Cz2HcgFzZKPNsIBojAs3GtBpPLAHHtb56j3xmvGwUHUzbZ5Y+7OaAZATMCp2kEnC0quAK8TR05VIG3Iu1vr5Sg5IlZ6NbYS1SKkP9zbo+Pi8YlF0+iJHI1dpHdeux4nsZKoj2ASPdXkoVbXl5BNhLlkbmv5D75amQDUlFpGZlGdWQJWUQ5mSDwYCQO7I9Lf/JzvldToqglk9WdDFkPqkSQnMTmHnq8s7Cu/Af5rzCZ5Dyl6UckJK2UX7YQJPZkI5AXfydZ00blBhtzkheBWE/uL1YCGgdJJChlL8nBlDMuykXZ4aPI3vgdasiyikiKUym4mP62gy+diJLDOagnMzd6XIry2M34cgsa6Gc7gOBtKVlQuZnHEEAli/LcPPSO64t+I4Zg66cb4F1BRheZxg3CElYQLvDY5ybz9jT9czNPy4yAGYFuRqA7OcuV4O3RnGyVj6RxSBSOjOWWBt1qcvnFRYVY+NxzeGPJEipG9MNdf7pbrc1efGEBAVYbG2GXMnU14ppp01BaWoy+/eLwz9eWYMDAgQoMVpmK4+zasQPPPPM3bN70LY8ZjIcefQxX/OxKxaLduWsH7rrjjwRbj5DtWs9j3IMbb7oJ991/LzZ9uwVPPvk0BhCAXbz473jvvbfpeTsAf7zjTjbkemHhgoW0snHHL2+8CT/5yU8U23be7X9Axv59mPWLa1Uufn3JGwRuR2HxP/9JwDccuSdO4MEHHsD69V/gZ1f8DI8+9jjZvgSlFeNWW2OqNaWdTLTRNGvKJnfz4Td3NyNgRuCMi4CzOeuMuzDzhM0ImBE45yJggrfn3C03L9iMgBmBngJvRyUlNnklCfO2STpZ97UVUFbJA0tRuZVPrBR9hV3US5i3/L6e7CE/r0b84fc34MrLJ7G+UIeMQyfx8BOLkH2sQMlI+np5kOUkcmDAr26cgdm/uprM3waCuYfxf/NfRfKgePzmV9egD7vNt+0+jD/9+UmUV0qtogGJ8WF49NF5iI4OImDsjt07MvD8i0twrLAacbF98Osbfobz04byPNyw/ft9ZN72ppRYBMFfCx59/CUWLFjslu52FkCkRG7v3WQUDlQJXS8ktH69BbDN4ojh3WSCt+bfpxkBMwLnSgScLSq4ArwVz1sNpJV5uS2Aq3nqqdmcrCUrG4ECcMHEMYiMDCWLtgzp6fvVfN43JopgqYfKDWUEb4uLyEplAV1YQTLdi8dfJWWTLbUi71it1BlGjkhBEhuOLr30KiVBbGuoY6FaZJYDmLPIviXiqqUKzS9epJMFwJVNAGF1TgRqrSy8C+DryaJ5I5NoPZm2NrKbPHg+Hux+kqK9mzIOlO9kL8mmAt6eQOmhQ8j5+jtUFxdhyAVp8I0IxcHdezFg1HDkZxxFWV4+EiePU9KX21d8Bh93LwwYPwoVDVaaxzcgjMzcXV99g1B63vYlEL5/8zZYc4sJFms+9EqeUphYX5jM23Pl79e8TjMC51oEupOzXAneZh0/huDgYDYXUTaZuahJUaIJvG2AyA8veG4+/vHKYoKmiXjs8SfYfBSLO/44D3v37cOb/3mLTNpBuHDC+ZRFLsTgISlY/v4HzEt+mmyyqCnQmuazTz4hQ3c+8nJPMG/V4KFHHsXMX7D5VfIQ/5sx/edI37OL67dGsnujsG69KCS9TqbuMqxcuUrlhpUrVxBofQgTz59AYPdBbNnyHRm072DGtdfi2mtnKtnk/y57S52vB+Wdlyx5Df36xtAeZ4ICml8jAH1e2nhKQefhwfvvx/p16zCNoPPDDz+K0N69dcUKvXVJee42e/6a4O259ldqXq8ZATMCRgSczVlmxMwImBEwI3C6R8AEb0/3O2SenxkBMwIuj0BPgbeGbLIbF/SaPKWG0GqMUwFkCZyyIK36o3WJL+P1ZvCWoK+UA/gmH3rp/fme3+KiC0YRYK3BzvRs3P/Q86isZpGYgwmAK8Vib49eip17y83TeIB6fLFhK1555T1E9QnE3X+8mVJcsfhu+37c+5e/kZVLhhP9dEMC3THt55Nw/Q1XsQPcDQXHS8nW/QifkHE0buww3HbLz5EQH06vQBbgeaxevTzVNeWdLMELL/4HO3Zl8jUBAjS5SHtw1h60Nm5eCylMO0ayvG5IJ8v3e7KzXX6/zQHNCJgRMCNwOkbA2aKCq8Bb1Wyj5yND6l7lIC0RqXxi/OzB/JI6fBCGDhnA4nEDPfxKybItoZzyCOYfm2LjZtH3VhwCfCk3KXnParWgkMxWL58AFrmt8PQiJ4qvJyXGYTB9YidPvoLvYW7sxSYllQ/pmK5QW0ouB/gTCO3FYrxFnYvIXEq+dBcPXJ6XyGDWKWYtWbbcr575p5GsKfGZl/d5sJlJXUeTY4GAt3Jddcg9mYXyI4cVeGspKkZIUj/EThwN9zq+udKCA5u3KxbxiMsuUFYDu1ethxuPGz92OEIo6ezt7o2SY8eR8fUW+IWFENQdDX/KP2/97EvU83zdBBQXDJfn+eh6E7w9Hf/WzHMyI2BGoPsR6E7OciV4m0MgNYB+sNI4pEnwa9emmmjkP4KXlVQhWvj8c0qGOCkpCY888hiCCPg++MD9OFlwkqpC/0Z032gF3paXl2LgoMG0pvlYed9qbUxQXu7vvbMcn6xdwzHrsXHjRiWb/EvKLvv5+6uGqGspX3z40EFYVe5yxxfrvsCHKz/A8rffxapVa9W5rFjxPhtm/4pJky5QUscrVnyIwMBAzP71b6icRKYvt4f++hd88P67CA8P57m9joSEBEy+8EKVU5988kn8/OoZynd30Usv4u1lyzjODbj7nnuVhy67nVTjkbHZe93K93Kepudt959/cwQzAmYEzqwIOJuzzqyrMs/WjIAZgXMxAiZ4ey7edfOazQic4xHoSfBWQisyj1JQluMYjFIpVGvFai6wddlkw29QiukaeCtyypRNVsWHRjJre+G+e2/FpPEplLFsxNYdh/Dgw8+jmvUBYS9J17cULbw9e+E3t0zDzTdepZi3m7fux6K/v43JF4zD1VddgJDgMKz9fCOe+r+/o6KaRW7+FxboQwZVEP4w7xYMTu6L2qparP9yN/6x5B36Eybhf2+5ml3fobCyQH44M5eSmcXIP1mGXbszsH3nIXoN1rIAT0YSX6dLYpPnrVx/a/C2PeBWXbdciN1mgrfn+B+neflmBM6hCDhbVHAVeGsoQqhmG+VxK4At2azML9Kg08CuITkWlRwRxBwxMnUwgoP8VU7zJLPVx9sLkeERLFLXErjNQREB3RqLjeAuUFpehcLiErKdquHv50/f9WqyZoUl64WUIfEYSK/AiZOukBozN62YbORH+deb75Xis+QEAZmtVlGV6EWfXW+yeWsIBHvTM7BSyVa6cRABkFWuJXos7xPZZTWyyilaEVuaoHgkFOVmo/hQOrK/2wZbcTnq3evhExpJ78MIFJ7IRm1FNcfwRmRsFNm9tSjKy1VSGB70+I2m17snmb2HDxyAGy+0gTrQPgF+CA+LxLGsY4p56ybJnU1OjSzuP8bmKXMzI2BGwIzA2RiB7uQsV4K3x8lA9aXXq42NRQZ4q9ZUSjKZ4K1I+xO8fX7+swRv/8H1TgybVX+pmnQ2fbsRo0aPVl6yXt6eGE/P2aqqSjJvh+KdD1YoSWOlkMSvfB7nTbJeCwsL2KTkTRnjJfSwnYZ5d9yBuPh4ladmXkOJY66FMimdbKmtx513/hHVNZVY8cFKrF37qVoPvvfeO2T+PoxRI0cRSB6IL75YhzlzbuU53QBf5ks5d5FM/mTtasUOfo3gbTzHnzJ5MvLz83HPPffgpl/dovLjxx+tJIC7CLfddht+QQZwLzJ1jVyq8p7ehGUwbk3w9mz8SzSvyYyAGQFnIuBsznJmLPM9ZgTMCJgR+DEjYIK3P2b0zWObETAj8KNEoKfAW/G8NdhMsnZWLFu9ACCALKFcTTZZ7+g2wFsVBOXxJwhvPZlMAt6SeeRRjz/MvRE/u+x8Jcu4Z182HnlsAX36qlWBOsDfj8VxFi8ocXnd/0zFLTdOhw8B3+wT+Vi1+mtceOH5iOsXxqK4H/7fc//Aio/W0zfQHdERYZhKn786ayW9mOJx8cXjYKOv4ZGjBXjjv6tQz0723958LQYNjIGN5/Xqkvfw6SffoqCgjNKVZDo1eLIcTkaVJ9lTtjpej1Y0l609X1ujsGAvl2yCtz/K428e1IyAGYHTJALOFhVcBd6K358xTwt4K/OyeNTKVy8ySRv5O01NwYak/n0x/vwxqKgoQwAlHevqrMwv3ggLC2Pe8aH/bC0yDhxmYbkYJZR0KC4ph4XqDMr3nAX1OspNehKQdW9wx9ChCRgydAgmTryc+YNSx8wbKheq4xMs9nAnMOypvOArWHCXorwAs8Z111pr+F5PJbUcFioSkVqzk+xfy3wloK/43jY3RImBPIv6qjGqHiX5x1BwNAPFWZmwljN/Krl/8acXz/YKnqO815MhYdGfOVKYwPXMxb0a+T2ZVL2Ym8XPsFeDeOlq6hjgaxrTl/FTTGIBpG34yzvfnCZPl3kaZgTMCJgRcG0EupOzegq87cU5Wqb7JvBWmLds6qmoKMfzzz6Lf5B5688c1r9/EqX+y5X0/9zf/44yxBPUPJ82ZjTB1irmqWF4h7LJHgRvlfg+5/S96XvwyssvIzqqD5t9wvDSSy8hrHc4nnzqb0g7/3wNvKX0cST9aE/m5uLAgUP0zE3C5CkXYNXHa7BmzafqPe+8+zb+9tTjbKYNVbLMeSfzcQPB5Dm33opoAssC8M67/fdca60laJugZJJj4+Jw4aRJKKJ379133UnwdrZqYvr+uy0KvJ03bx7GjqXUP8FbyXW6S01THjSaYw0QNzYmwrUPgzmaGQEzAmYETvMIOJuzTvPLME/PjIAZATMCYs/RSr/SDIoZATMCZgTO8gj0FHg7PD7OjoGq+9vqxWkh5miyVoRuBdjVV9lNxWaymqRA3ItFZJGhFIllTzcbbrjuSvzyup/x/ZSjLKnGyo/XIze3kBKTfggNDaY3khe27dyNQYP7E3CdhZAALzKHLCivrkdgcAB6sUhe3+D9/9m7EsCoyqt7ss8kmaxkBcISIEACCYsIGGVRVKyi0goVrVTForj82BZb27oAtbZqi79Ff60LxbphW6hSRUEEBSUKFFAiJOwBErKHTJKZZLL8537vvWRAllGCBfI9HZOZecv33Zm863fPPefgJzN+ie35ByktGYzbbp1EH10WLcgwctObMD4+lgVoF/1sWWB4azU++3Qjbpx0FVlSmaxn++GjNRuwhazfQ8VlCljO27GfQG4NC+7+fC5+U5ZssiEzJjC18W+bse/xvG+PZulqz9tz/I9PT09HQEegNQK+FhXaA7wdmNmPksRUS5BUJIVe0UxQ0vuScwjqKr9bo4koIiwIF2afj24pyZSNdKkiuOCb1QpYDVV+ssKy3UvmqYvyyA2eJoMBxfPKuZSivjBXKckv4G3ftK7on94P2RdeoeSOLdatXF9YtgIMC7tVwFsb2U2yKSlkArjy013v4u/BBGobCByHGO/J2DkokXT2Bm+N4Arl1rAfYFJF2aECVBXvp9luA5q4vzQhyfmCglxsXDpI5izB5BZpShInd2Ehm9xdAbObxUtXWMIEbpsMMNjYBDDgvgJ+i78gf29iAf7WB/+uv+E6AjoCOgLnZAROJWe1N3hrs9lU3pHGHrn/ymbIJrOZhs+dBGr/9MTjeOH559G1SxfccOOPVD7799K3kZ6RgV/++gH65kbgvEFZzI0u9M8YiH8sXqIAUrfkPR6/ceNGzPvjEwR2+yEhPo4M2sXMgzWYP/9pjL3kEuXxPmnSJALCSejXty8ta57neFowfvzl9LXdiOXLP0BdXS39bd/EY48/qtZG0vwkObBP7zSqH83E2IsvVjn5nrtnYMX776N7z1TFvBXw9gICxJX0af/Nr+8nS3eqWsN98cUWvPTCiwRvZxIo7q3AW2ON1bbmOpbnrQZvz8k/ST0pHQEdgRNEwNecpYOoI6AjoCNwpkdAg7dn+iekx6cjoCPQ7hE4beAtF9qKecsir+m2xwW1KeWo+mQMppA3kGmNRY4xKw+qSC67+/nVY+yoobjnnlsQamuglGUgJSqbWSx3s3vboaS96t0NWPjaYuwvKsbtt/wIfXok8Vh68AWyAM793XX12LhpFx546HH63TYgNNSGmffcjCGDUhEfE6EkKaXI0UjG1L6DpXjjH+9h7Zp1+P6EyzDpussRYm9hcbyJBQqgtNxJ2UoX5j/9V3aXH+RwA5WEpGE2JUV/kdw0i+ZSAufrVie4tyeu9wd6NBNXg7ft/nXXJ9QR0BE4QyPga1GhPcDbjAFpym9WNkM2WfIRAUiBJoVlylylBPwJZI48fwgyM9JYGBew149S/WzuOVzDn/VkLjlV8bqa8sg1tS7mBvF3N4BfJc/I40WNQTxjRTbZr9Gfhe+ubDBKw4UEb/0CDGlkKyeIl7owb0MEvOVYJCdZ87WYucrFkB1NDcqzV0DdAEo9G9cT8FbSbBBfU4Ct5GCRVVbMWyWoifLiA5RCJnjb4lEe7nL9QM49MMBJy4A9CCBLuKkpEB6+7h/EB5m0crCA0PIQ4NaPBXnJzQJO+0ncyMJtJJgcEiwsX15XgF12Xk2fvewM/bbpYekI6AjoCJxaBE4lZ7UveFvENZCxfgkQ8NZsGFXgLe/9suKqqT6MPz7+GF4keNufksgPz5mrWLP3zfo5duzIx7OUUx4wIAPDhgxRXusDBmbizX/8U6219u7ZS/A1h6/XYx6llzt3Tub6yU5v251sZqrFH/80D1dccYVqiPrhD69HStcumDFjBr1wKc18uJI+tqmqOXb5ipW0EqjBm2++gSf++Bji4uIwgCDxgQMHUFBQoDxvb512GxwREbiHbOAVK5aTIdwTLy14ifLJKRgxfDj95ivwm9/8muf+MfNnAHK3fokFLy3AvZRu7ta9hxrvycBbiUuXpE6n9uHro3UEdAR0BM6yCPias86yaenh6gjoCHTACGjwtgN+6HrKOgIdPQKnC7wdmGLIJnt7D7XF2uiIVgVyC9G0iujqDeMhBWHDBlb+04DExCj84LoJuHB4Bru+Y1hs9meRmqApCxZ1ZDyVlVXi1UVL6XP7JSZePR7jx2Uj0hGsJLhKy6uwY2cBFi9dhS1b8shaos8fu7a7dI5jsSIdmQP7IK1PDxYNQpG/Yx/eW5mDT3O24HDVYXai9+f5LmHndxy7uoWGFETgtgFbc3fgFYLFZWU1nAeZSopiJXMT8JZlchm2Qp6PBG+tIrwRg6973VqfSS59FPWmI6AjoCPQESLga1GhPcDbvv1SVd6QTd2PmWusTYBJdQ3ez2OiHZh4zZXwoxx/Ta1TMV3dLGDX1zcSvKUCRHkFQeBGHCaAW0mpZA9Ztw3MLappSTFvRW6YDFolfUwfXeK/aWnJ6JPWG2NGTyA4KrLEpsQl9xPmrQC2wQRvlfqElypFqwy/ahKiRDKBXpmDYuSagxelCgFXg0zPW0PNgcCr/MPzCTxdUXyQvrf7FEtWwFth2Eq+Cg6ood/tXqonNyg1iTqev4kAbyBzXoTDwRxbT4BW/BObEB0TSWnNOs6XYDWvYAsJg6ummjmaeVmAXfFZ5NzveGhFR/jq6jnqCOgIdMAInErOalfwtqSQOcOFguisAAAgAElEQVRmNIxKNhC/dnVnlnux8RDw9k8KvP0L0tMH4OHZc5FEBu5PZ87Ef/6zAY8//jhGjx6NYcOGqft6VlYWFi16U+WgTz/9FK+88jfmrjSyZ5fje9+7QoG377zzLjb9ZxPuvOsu/OhHP6IPrh2TJ1+PvmxOevjhh3HttVdj9+6dBJaDuGZLwsqVq5UVwOtvvIonn/wjpZqHK5D3o9Wr8MrfXsHAzEz84he/QuagQfgZpZHfW/YuPXFT8TwB5y6dxbpgBH16q/Hb3/4W3//BJK7HArBt+zbFAJ42bRqSkjozl4m0v+TfNvaxpeqkwGxRhtDgbQf8a9VT1hHQEfA1Z+lI6QjoCOgInOkR0ODtmf4J6fHpCOgItHsEThd4m9Glqxqr5eX39YFbAK6J1Kp9zRI0i7+yqfq5yCqr34UNBcTGRRFMTSPQmsqCcrjyC6wl60kK54WHSvDV9j0oou9gUkIsBmb0QicW310uN4pLKlFwoBj7D5aQnWQwggP8pejdwqKHH5IT4+mt1BnRnRzYsWsPAdwDLFYbjKOw0EBKZiaw+BCr5CybWeivIev2wMEinrecPrsC6BKEVV6+JqtYFVAIOysWl1FEkXPJHL3BW2OeRkHBu1Cv/KXYja43HQEdAR2BjhABX4sK7QHe9k/vrZp6rByl3NeFoSqeraYUcIDIPV52Mbp364JaZyUaCNqKhL/c68W3r77eg8OHDzNPiAdtoGIgVasHGbhkIAlsKh7sJNwiOMSm8kZDbSOZt90Uw+miUd+jV7ohhWxJJst4BIwNEZauSiui4GCAuFaOUOMjeOvmGISBK8xbQ/pZsgzzDvONNDaJ+oPIUcq8RPnBmGszyksI3lI6ubnRpWwJqISsmML24HrUVu5GVVkxweh6BIgSBX2BI2k5EEqPxHp3I3MpQey6apUHxTYgOjqajUy13I/yyw1uxMaEIyosRFkeyDVvfei9jvDV1XPUEdAR6IAROJWc1d7gbUiw3Wx2FdUF88MQf3K1vmhhI2oF/vjYH8hSfREZZLs+9NBsBBNs/c1vfkUG7Q688MILBHXTMXjwYOVpPpgM3Ndff90AW/lz6dKlZMH2UEDsQw89REl/Gx555BG88cbrCvC9//77FTtWvGv79+/PfR7EwgULMe/JJ9RgkpO7YNWHH6OqqhKvvPo3/PnP/4sxYy/GwzyXSB//iYzeYnrf/nzWLzDx+z/AM888jVcJGCfTA1fGlpCQYADLzHvP8/mFF41Ri8PCwkI25G7B+eefTyZvgmpEMtaShuT/sYBbyaWaedsB/2D1lHUEOngEfM1ZHTxMevo6AjoCZ0EENHh7FnxIeog6AjoC7RuB7wK8NbqgDWaTup7poWcVpVuptqr8zGcim2x6Fski22IVGSzcFhYPWhAZEY4wu41FdLKgKH8phfR6MqAESG3hwj1AFbDlYcgXi0Km1OoFSG0WqUcWt00nP0XsDZBrClAcItKT4lNo+PtZ4xCvQBlSACUi/cyudimKqLmYBfY2hyVLilPAW+M4I85GHKyHFXsN3rbvd1qfTUdAR+Dsi4CvRYX2AG8zMvqQXSSSvwJsGmr3AsAKq5SQJ6UX/ZCU2AlXXD6OhWz62FIquaa2Bi4CuCLLKDL9Ak7W1daqe7swZqNj41DI5qC9+w7iUEmpnBCdOsXS/y+eoG8L9lMWsppy+2l9uiFz8CBkZ19GH9xgQ4bYzCGSIwLJmpWHglTFW1blDnlqyPALAEuMmbLJhpehqE8YKVPynNHkFERGr2RTlX+UrDF/ShGfEsgV5UUoLdxLzeMGw7qADzr+ItCPvoaVO8mgrSIwS3CYMtE2grQihSy5zk1bAn//YMUmlrk3EjgOJsArIHizePxSItpBf+CQEDKMVeNSM+54UIO3Z99foh6xjoCOgC8ROJWc1d7grd0Wpjxv/YR5qtpSDcUfuXdLrvv007V44g+/VyzbhPhEjBo1lo04dcghq3bAgHT87ne/Q05ODmbNmqXyRTKZrjfeeCMOHSrEmrVrUVR4CGFh4Yp9e9999ymA9HEyedeu/QiRUZG488672OgajqeffloBrfPmzWNuCsFFF12gmpg6d07BBys+xE5KLf95/lNk8C7DwIFZ6nrSNCXg7ZYtX+CCC7Ixc+ZP2RRVRwD4AQUez549W+VY2TcpKQmvvvoquvfopdQfllNaeeXKlWQDf4/eumyIYh5vk002VTTMtae11tLgrS/fbr2PjoCOwLkWAV9z1rk2bz0fHQEdgXMvAhq8Pfc+Uz0jHQEdgZNE4HSBtwPYgW1tFkjb6tmnCtDeAzNBW8UQktelGC3Fayk8NKgihHGsvCdFCSlESzGb7B5Sh6T4bHRas8gsu5jgsJ94PSnpZhGLDFDMJ8O/T9hVPLvIHFsDMQv44g4lhXApfxggrdHE3izFdeu86qcJ9pr+vFZ3t1Vg956rnKEVtDbB29aCvFdRwTte8v62g+KlqzcdAR0BHYFzPwK+FhXaA7y9aOQgeqa7yZD1KBBSGKvS5MOMw3zRgiSqLAwfOggxUQ7l/ycs18amRgKm/EmA1G4PU5lIUN8QmwCa4kHbwiL35ygpreS5KEMcHKQ+NP9AArKUd4wID1VAaCQ92tP6CvP2Evqo8zwm89WwCWim562oQQib1rIVsOSTTfDWv4ljoMdso5GbeGrlzytykfUs0gvjVpi7kj9V7mUxWxi48ntAQDNKDx1AyaF9zLIcmzB65Rwq69ahqjIfddXi59usGLYBHFyYw87if73KryIJHR5OCWWC1vWMg+Q7W4id4DYllRmnpIRIOBzi0yvAcjNuf3D5uf/F1TPUEdAR6JAROJWc1d7gbahdlIjkbi5+7YYHuqyV5Gc989fHH63Gv/61GHVUSpD1VRDVIGTt1Dm5My655GL069cX//d/z+Lzz3JUU5CsYRxUN6pz1Sh1oyautSTfxNIn9wc/uE4ln1dfeRnlZSXKu/38YcNpIVOuwNkAJqXf//4PBHr7kol7PYoIACcmJGPhwlewZs0aArtP0HKgmOpJkZRZ/iHzqR0LFixARUUFVR7C8dOf/gxjx47FX//6kpJuTkxMUApK5eVluOuuu3HzzTfTiiAUVYer8NeFf1Vg7i233Io77pjBXBvktb48tnSy5EPNvO2Qf7J60joCHToCvuasDh0kPXkdAR2BsyICGrw9Kz4mPUgdAR2B9ozA6QJvRTa5jVlrMlE5cOt63l633vNRZFY/dk4LF0iUh+m516xYrwYDSYBYKZRbYsuKUaTYQwK0Gt3mqqpg0WDlGB5rgKkGi1d5Hsk/ptSxIjQpmUeTgSX78zUpgRgFEP6U41UphMURiz0rY2XB35J7biGj19jkNWsIxkiNawowYI2ljadrdYN7x0uDt+35Ldfn0hHQETjTI+BrUaE9wNtfzbpZ3e+rCVQerq5F5WEnKiuq4CQoyWSCwVkD0bd3T1RTatJF1q0f2bb1VHkQiWIpNEtOkROIEkMI5SPLq6rx+YYtKKGMfktLoPK3bRF6LO/5Io0sHraJCZ0QFRHGPNCE5C49EBERy2NDlRqEjEV2F9Azgr7r3VOSEG4PMXKN1wencgUaCSa3sEheoIrynZMTlMdtYGAw8nbsJPM1GKnduyKIBXTVfsTc1WTIVnDc9D6kBLS7robqFLweC/KNzItC9A32q+d7u1Ff61ZKFUzDlIpuJJhMYDfI8HAXT99gsoXd9S4lnylF/gYBjAX+bWk0mLfBvCqvJwVy7Xl7pv/V6fHpCOgIfNsInErOOj3grSxijDWH0TBqWLLI/b+iopxe5iXqnm+sR6TxJxBRUVGIiYlRgOuuXbsU47WtuZS5ydzXWlaJrH98fIJ6vaiokPd5abAFwsnKdbGJx8PkIWstAW4j2Ojz5ZdbUFtXy1wZRB/dwQR7K7Bj53bjOB6YRPA4gAlo7969Kp8I8Nyvbz8yf5NxqLiYbOB1ChCWTVi/Y8aMoaJFnMqNwtjNy8vDpk2blNzzwAGZBvNYJc0j11jerFvNvP2233h9nI6AjsDZHAFfc9bZPEc9dh0BHYGOEQEN3naMz1nPUkdAR+CoYrA8lcWsWuSz4NoeRQVh3nr7uH4drLVK0haryOyQFqhUMVtZDmYxQbq9m1gIMI43QFESlCC2uKp+LqZ9sokMsllQVyCsCe+ql1ksD2QRI9TO4sGgLHyWswFuFqENNq4lcczn8sRk2yr2rshZqpPLT6MY0mxeWIBdeU8K2gIeq43Fa+ExKTBX1falcGKCyixKKMYwxyjzOhbzVuKlrmYC1Zp5q/9UdQR0BDpKBHwtKrQHePvC/PsJMpIhynt1PdmkDZTcr3PR87W2jn6vtbDbQsgoDYKLheyDhQe5X6ACam2UCQ4LsylZY7nPBwXaWJiux8Yvv8LBg8UER7kf7+8C7koBW8DYwBACvLxWFKX+w8PsinkroO2XufnMb1JAl4YeAT8FIG1EVwK3o0cOQRz92o2GJcs4QNQiBLptYpG8Be8vX03guRpDh2TBRqZtGAvl73+wmtewYVT2CAX+KpsAkTWW9CS5R8kwS54zU5bkfPW8EWFBTfRFzCczt5RsY8ox24LQ4JIifyPiyESurDys8rKM1WZngxVVMQQUCKFcZw0BcJlrpCNYgc8WQKCZtx3lr1fPU0eg40XgVHJWe6yzrIgfLCmkZLFDMW9FQUJZnJsApuQMeRhrFGkSMti4kgfUWotgp7WdeM125OdrSRML4GoBo2qlpFSQaFPT6GGDkPxuqD4Y3uuy5pLrynjMQQoIq7x5RVHJWGsFSOeQrL94uPjLi7e8XC8yMpLNSSGG3L9SppDrUBGD+9jo3yuNRcb1ZRxt4K0Cq9V6zPipmbcd729Vz1hHQEcA8DVn6VjpCOgI6Aic6RHQ4O2Z/gnp8ekI6Ai0ewROF/N2QBeCtyboeoTnrfBXFWBqFgy4wJZFttQZxCuvW/fOiOsUBUeEA+vXb2GXdrXyqpWChBS51YJcsFGLYGuczIiL+mH8Lh6DIg0m7KKoCBuyMtMwYsRQnr8H5j05H/k79rOIQY/DZhGP5CYSyiL1KDJj8twCgxUMzGu3SigLY9e4isCyAi6rYr3yzK3HxWMuQmqvVMWIevfd5SguqVAAsVUvl6EaxXiLmisotAH0egO6MoSvDhxo989bn1BHQEdAR+BMjICvRYX2AG8XzP8lZY2Dee8mQ5ZNPIZqgz/KKdtYXVOjisEul0sVhql7TNnHQ3CERxKs5b2eXupy07azWOx0uvHVV/koqaxivhMJ4RCEsIAcSKatsHQ9DW7VaRTOwnog7/vBQX6UIQ5nEToan32+yZAsVr7s/IU+s9Lgk0LwdtTIwYiPjZTEpPKLauyRVKEUJloIGDdh2fKPyaaqxLBhg2APDkAUC9vvLKf/IMHTUdnnI4z5VLzflRwz/xEesJUoBYC1GqIahfJLSWh7oAe1ZN46D1dz7lSJ4FglJ9psAfS2DSKw66SMZiS9b10qPQYxdpLn3GRaBQawoM5xRRC8FeatJDz5nDR4eyb+pekx6QjoCLRHBE4lZ7UveFuk/GYbKd0vayVjEWOsLWQdpjSDxB7AatqR9YZShrBA1bamUavRtrXhVjF5jSWLsb9qW20FQ40FkbEiMoBckfBXskm8eCOv28hdpKNWwFaRNJYcxtf5nvixG2dVmkZK+t9Yt0lOlrWWZZljXM9qZJKcKI1EJk5sjklOJOtE8bw1bHfUuc21lQXcWiBu58TY9vgK6HPoCOgI6AicNRHwNWedNRPSA9UR0BHosBHQ4G2H/ej1xHUEOm4EThd4myXgrVp8c0HPBbW/oKgKpDS7q7mQV5JeEnoWw3kDRhJB2xk/+T4yMnpRyjEAj897Ef/ZtJPFYjKc/G08FyUt/bno57ECpgZygS/He1hgVl3YcoEmMQBkIcC/Hg7KW44cPAgXjclC916JCLM5UFbZhP996nlsz9/NerUUIoKN0gELCVLMaA6QLnEpC7AAYBbK5cwBlMJsYWGiMYCSYPQcVIUEmQMLIiIHJnPw92vE3AfvRka/Higtq8Kjjy1A/p5Cxb4lRcmob9BzULrOOXqeQ7kmqvEK+Cvnb2Xf8uVtGrztuH+YeuY6Ah0sAr4WFdoDvH3xyfvoN2un9K9N5ScPGUulpeUEIt2oJWgrwK1cp67ORcA1RLmkC1Aqfq82yiQH0+f1wIFC7N9/kKygGlWEtoXaYSd4G6ik8Y2HSCZLHbmJ5/dXRfBmSlRGITYuHuvWrUcD84LsJ0BoE3OJyEB27ZqIsaOGIzY6TBWlLf90lSrkOX/WELxdvnINCg+VYNh5WXCQJRse5sCKj9YRZLZjzEXDqTRBFrDUz5kkm6WA7S9FdaOwLblGnY/XFvasv3j3BjbicEUeAVwBryWvepR1QWgY5Zs57ob6JuVHeJjgbiDRWzuZvdK8JFLKDe5GgtV+SjY5PIy5rYl2Bzyvlk3uYH/Eero6Ah0oAqeSs9oVvKW8cBhli1WzkVIekixhqhkJ49Rk2qr3FHDLNRK7YgPYYGT2warcYnmjizSyZeNi5B/jdBag25qDpeFVndtQjlCtr0qBiOspkdZvciF/+3bs3lOAw7WNyDxvJLp268EmKPFi5xhkfUgf+eqKMlRVHWbTbjTzYyfm5WADE5bxeYG2qhFYqT8YwK13Y7D1XivobGHKMnSTdevNwO1MGwO96QjoCOgIdKQI+JqzOlJM9Fx1BHQEzs4IaPD27Pzc9Kh1BHQETiECpwu8HdA5yaSnCrPJkLgyis8GDVWW+crTlgCsIdvoj0T6GM2690ayZLujifs/Pu9lrPlkCwvpHvg1cdEeUEdGUzAaGgX6pA8fGU0eFiuIwarFvMKHCd5yVzT6u9EtqRNm3DIVA7LS0MBrLH9vDZZ/8BH2s+je1GxIMgfRm1AqE1KAkAK+FBNEWjJAsYZFUpKjZ5d3oKrAS2e5/JBSvgCwhg+gSG/624IRzGLEvD/MQu+eCSg+VIk5v3+J4O0hVRDxY1Hen8f5EfgNCqYHIefQ3MzYCAAt8VAFEqO73Hps1+DtKXyz9aE6AjoCZ1MEfC0qtAd4+/yTswhEhvHeHsT7PoFZSgI7ybh1Erj0kCkkgKabcsgi0VheXo5oegI28R5e4yK4W1uPwsIyVDudCgS12W1KYjksLBSh3F+JNjCHCKPVj0Vwl6uOzUlsB2KTT6Onnh6DkYhPTMAnnxK8Zc4J4L1fMZVUPiF42yUBoy48D3GxEao43apgIc1JotzAvFTnasEHq9Zh7/79GHH+EESEBhGsDcPKNZ+TgRWM0RdRNpk/VX4ymbccCvOMNCFZhXijoUhwXPkZ4teAyvJtqCJIXVPrIZBdRwnkSLJtQzlXAWxtjA9BbR4vbOEQXjMoyCjai2wyMyoL76GIjgxlQd4Ab2c8/MHZ9BXUY9UR0BHQEfA5AqeSs9oXvC1h/gkzwFu1GesJ2eS/jR4PysrKlPxwbGwsmuhTvmf3bjYjhaNz1y5KQUF+/+qrr+hjW4TMzEzs2LED2dnZSqFCncdCec0ryHPDGkBkmeVNcw3TWI8gNv7kfbkJu7Z+gY3rN6CFfuzR8d0w+ce3Ijw6mgmHPumU3ffUHsZGetqueP897NtfiJYgO4ZfMApXXnU1kuh5G0A7AEshwpBKNmSZJV+aZN9WANd6r9XsxnKz8ZJL9mbhavDW56+53lFHQEfgHImArznrHJmunoaOgI7AORwBDd6ewx+unpqOgI7AsSNw2sDbrkmmVy1lsoTFytKu8I4CSQXqFBuGcZeMoNzjELKdqgiofoivcveQfWTHL+67DYMHd2XhuwUL/7YM/166Qsk2zrznHr5WiwMHy/Cvf3/EArUfxo09H8mJicgji3bjho247NKL6blH37+VH8MeEYbvT7wUvbsmIH9nAV7/x3LszDuI0aOHoHefHpRi9sc/lyzBdROvRgMLGUXF5fj73/8ND2WUO0WHYnT2IAzOylBeh5u3fEE2VjXS+/RFfFQcHFERam51LOSv3/gF3nn/Q9QRALAH+eNPjxG87RGPijIn5jz6IrbvKuC8m5AUH4Mhg/sjK2sA4uM7oaCgEP96azl27CrkNQ2PXCWIaRVc+HMbC/N60xHQEdAR6AgR8LWo0B7g7YI//xJBBFyJrqKqug5VZM96KP97uPqwQjKFjVtbS+YQi86VlRVklQYqMLaEQG5VVQ3cLmngISs11EavWbvylxU/W7l9B7MhyF3vVu8HyO8NLnrIko0k/ucENIODg9CT0vqffPoZ6j1sIFISkMotXckUJyfGE7wdioROkUp62WILNZIppdi8BE7rmW9Wfbxe5b4RIwYjNtKOiPAofLjmMzKF/QneDmeOpFqF8hdkkxDPa3jr+rOQT1aUtFSZzCUxBmDrEkLJnK2tzIOzWgBskFkbrJjHwryV/V11lJKua2TzEaWRxQ+Y8smBLK43uOsVO1kkMm32AMaCKDEblqQ5asbDKzrCV1fPUUdAR6ADRuBUctbpBm+tj8PyeP3oo49QUlKifGPFk9xOBYnCwkIMHjqE9i4lbMShDH59Pbp164bc3Fzs3LkTd999t8oZyqfWNIux1IFUHhbmLfNiK67LHBBE5u3mT9biw2XvoPxQMYqLSxCX0Bm9Mgfj+ltugx9zRwvB28baKnz12RpsWLuGvvJF2FdYgv2lh+HiGmzYiAtw1913oUfP7syX4t3OHCXArfLBNf1uOUHLhsYCeA32rQC85uxNSxp55i2bLCB3l8S4DviN1VPWEdAR6MgR8DVndeQY6bnrCOgInB0R0ODt2fE56VHqCOgItGMEThd4m85ubtXzzcW2yBwHUlaLNWX07JGI635wGTu601kY5yKbcsTlVbV4f8U6rFr1Gab+eCJGjuhLnyQ/LHhpKV9fiRuuvwoTrhpPqcpAfLn1IB6c+xQy0rvioV9NJ9u2CTt3HMCB/UUEZs/nNZuwdt0WfJm3m/6zw9CjSyds3LQbf1nwFgsX5fjL/NlI7JyAiqo6zPzp/+C5Z/6XgHIA8vL242e/+C1B3WBkDUzBz+65EfEx0ZRX3o916zcjg+zdzIxUBFP2WHV9C1OWADBr27j/gT8gf28JvQ4D8MfHfoaeKZ1QWVGLuY8+j1379hO0Tcf1101AclKkYvXK1sjiyYcffo4lb69GQaH4JQobWWSc27ynthYUtOMnrU+lI6AjoCNw5kbA16JCe4C3C5/+lfKlddU3oKzCSdatm0BpEH8SvGXxt47AbR2lgEXKuKqqkg1EdiXz76wV4NbDfQyvPnsombb8NdIRxp9UVOD+DTynAK1SdG4g44kwJpmrNUpmX3KHAMH9+vXF2k/W8TRsbmJhXBXYCRg3sxjeJYng7QX0vI2LUvuK/64ArpZEpLBn68ng/fSzLdjyZT7z5WAkxDkQ5YjF2pyNzJ31GD3qAkSE2VQObmZzUDPBVLEuMArxhuy/VfgW5i2FjxHGeNSWblXy0R6+H8sif0l5FYv6PIbjEhZuXW0D/XZryTS2cVxiYdCowIB6ztkj7C2HTXnM+zWTectYzHh4+Zn7hdMj0xHQEdAROIUInErOOp3grZ94xpqNoAJaipLER6tXsxmnTjFsq8nA7RQTS1UFB3aSgSvqEcLMvfDCC5GcnMyGpUosWrQIM2bMOEoq2bB3kU01Bgnrlv/UE7QVIJeJD7WHivC3555FccE+nqeKedSDxKRkSjvYcdWk65FJsNiP66htmzdg5eJFaKw3FJXK2BRVQPD2ABt6q5gvE5OScO+9MzF27FjYw8VCgE1OImthMXAlUysmrpHXvJm3Csw1PXottq0as+RZ1VjEPKvB21P45utDdQR0BM7GCPias87Guekx6wjoCHSsCGjwtmN93nq2OgI6AuZiVgIhC3y1yOeitj2KCgO69qCaIovcIo1MxpH4xibHR+H6SeNx+WUXEDAl+4e+eA0e+si2BGFvQQVeeeUfGDV6EMaOGaJ8ZF94/h+UF27EzTd/nz5+DiVZOXfus9i4dS+GDuqG382+k1KUHLMnQDFpuSznHBqwdfs+LHt/HX0Dh+H8If1YCGjCbx97GlExYbjj5utYsOiEPz/zV3yS8wme/78nEBluQ97OIsz+7VP0123CpeOG4Cc3X8NiewBWfLAeby1diZGjRuC84emIJis3lB3rIUF+BHL9wRo6Xn3jHSxeukr57z7xh58hleBtVZWb53sGLha0p91yPQam96A3YA0aG5pY+BYZMg+KS+vwwoKlyNmw3WApSzGCjwCiAfJZaPBW/4nqCOgIdJQI+FpUaA/w9sWnfk0wE2y+cVEimHLBLBz7B/rz/u9i/ZmSye4Gvu5Wfq41BGwDCKIqJqvI6/MeLvL5cp9WgChv2nZKFEu9WI4T0DIgQIT9oaSYG1nUlnM28yGFbzkuLa03Pvt8PcIjopjjCIjWuFiYFt/bRiTTi+8igreJCbEqD7jdbiWtLBLOsolXe427Fp+t34rNX2zHyJHC0g1DVHg0Nmz5igCrk41LFxBQDhWrWsNLV/KLsJZMSpIwj4TFq+wMpBZPv9sgjs1dtZ2xqIab78cQlHW6GhRj149NUoGcUxNBadk/mCwtF1laSj7ZFkJGbj3B3HpEUDI5mH6GAQqQ9qPn7fsd5eur56kjoCPQwSJwKjmrPdZZVriLSsuoAhF6hGyyvKeAS/6U+/3HZN7up5pPly5d1LrKxuaifv364f0PVrDxdbSyBzh06BBSU1NVw9AHH3yAn/zkJ0qhQRZyFkAqOUBwYVkrSn4Rn9sGSiCLzYwfFSfeJej70XvvoZ62Ak6qWcTRIkC2iionql31OH/ECOX7vmdnHkoOFKimVcmvHuaLw3VulFZWq7zcyPMHsUnosssuxw033oDUXn1Uw1UAc480z1rzk3FZD4N1awC50mzlvanxSv7U4G0H+yvV09UR0BGwIuBrztIR0yLdfjcAACAASURBVBHQEdARONMjoMHbM/0T0uPTEdARaPcInC7m7cAuqfSPrUczwVWRTA5k13SPrvG4+84pGJTZGy0sQIssV/6Ofcrn6LPPc7H1i3wyb6/BJWMHU7IxiMzUz3Aeu7Sjo+wsmPtj+ao1eHL+KyyGhxC87YHH5t5DAFXYP8EoKqnG2k8/V/5M+w+U4N0VazD9likYN/o82KM6YzMB3T5pvXgusl9DIrF330Hs2pGPAf16whEagCIWNf40bz4qyivw0/+ZitQecfT/q8Hif32ExW9/SF9EFico+RyXEIc+vXrgmu+NRVpqIiUv/bF1WwHB4Wcpq9mM/533K3RNjEJFRR0emv1nhIaH4t7/uYUsKH9sy8/Hhs+/xPBhg9C7VxL9Dv3xlxeXYvnqjSxUKAMp9bD8b3O1bHK7f9/1CXUEdATOzAj4WlRoD/D2Jzd9DwmJsYZUJAFXUFq4SiSTWQgWALaBRWcnfVz9ifB6WOyV4reD93KRSa4nI1cYTCEsLCsQlCBwOJlBSlqSBWMBaqnxqNioLgKv9WTfijSxFLqlOUf2k1z0+ecbEBUbgzCyngoLi5VChcytZ/cU/PC6ieifMUBdP4ispNhOiergw5VlBJQb2BxUgdWrP8aiNxfTnzAN8Z0ciIuOx/rNX5BVVYmLR2WzQB7BBiRhGoktrZjlGkwlKV6rhirOVX53kWVcWX0IDjYVRQRVoIYF9MP06bWxoF7r5qCZw20hdLSVeXBu/syDwt5ysRDfTMaV3U5PXEotu1lwT0yKpfeuwSYmwVeDt2fmn5oelY6AjkA7ROBUctbpAG/Vvd30n1VSw+L3arJNndUERZm3xBtXjM4FwJX8x1Sl9rGxKbWiokJFRfYRz9uMDFrHsPnIkiUWKXxrfSKNSM1yHt7omwnc2qk8FMj7/h4eJx67iQSJ5bw78vJUg1PhwUJ8+uk65HySw9xRq/Jei4Cw0ljEsYoakYtjchM4bhHfea6J/JmDRBGjd5803H7H7cjMymLzbYR6TU6qrAnYDCUPQzLZYuB+Hbw9WjZZe962wx+APoWOgI7AWRUBX3PWWTUpPVgdAR2BDhkBDd52yI9dT1pHoGNH4LSBt527c0HPRThZOC3NQQigPHI05RSvuHwYpky+guzVYDJ3PPj4k/9gyb+Xo2B/JfyaAjHjjh+SNSTgLeitF8ZjmxTTaf3G3fjDn55ESRW7sdl9nZVO5u2D97BQTLYTO8Fz1m/DgoVLEBIcSg/ZZnSiTNesX9B/tk8ffsDs6K52kjkVyg5vfxw+XItSykEKQ0qkKSPpjytd3uJ7uCsvF52jWQBoqcWWL/Lw6uvvEHQ9wDpBgCpgRzjsSKB/7cQJl2BIVi8lKbnnQBUeeuRpso9ceGb+A0iKi0ApweTZc59B9x5dMX3aJBYo3MjZ+CWWLFmJS8degEsuHqSK6gsWLsOylZ+zwC9MZJGyNNhR8rlo8LZj/23q2esIdKQI+FpUaA/wdtI1F7GBpifzh/i6EoRkBdtZW0tvc7cqGktVuJb3c5GbFN9XAWkjHeFkn5KkysJxcLCd8sj1ihUrvrS2sFAWpEWSMtQoaLM5SY5zUTLSQ4UJKUxLDhGvQdk/tVd3fL5+A5mq0ejaJRm7du8lGzcDV145gWBspgKKhd2qGLOKTSSwr3iiGz5/UhSvIVtXxlhSXIjNG9fCTcbt+s1bUUsQeszokZTFjFbMYNmk6N4oBXHmSg9zjXgbOp21qpgvjOBQRyA6x8cipOUA/Q/LKINJL15eSCwNIiPDEUsgOISNUXI8a/SKxethTGQsMiZhIotUdADlMIO5g4C3EgPNvO1If8F6rjoCHSsCp5Kz2hO8PVRWzjWT3VRQknVEGzNV8mU9AdGcdetoD5OHoUOH8p5P6WABSpm/opgn8thYOmbMGKxfvx7p6elKTnn58uUYP3489uzZpZp8oqNjVDNRfHy8ei7y+zY2FjloGWCj+kIz84uzip61zKMC3nr4XBqfJJeKakQ9lRkkD0nS2LJ5M9545VXK/n9BpYgaJevfzDETJhZcmRCsnN9ogpJ8a+faLYTg8qWXXoprrrmGjOF02AkwC/AsYLLYCyg7G7V+ki4l+R4azNtWENtUl7JA3GTmO73pCOgI6Ah0pAj4mrM6Ukz0XHUEdATOzgho8Pbs/Nz0qHUEdAROIQLHKoTLwlz8j7p16/atzzywcwpaArgU5zq6meCtH6WRg8jYSe0Ri8nXjcPIYf0RSNku1s0JXn5CaeLVqCqtoUzX93HZxeez81v8jSgfzAV4zWEP7vvFY9i2ez/luYK5UG9BVv8emPMrAW9ZdGcX97/e+QivLVpOsHYgfnD9D5E+MAOdYqMQFUkvQvGnVet4o1N7/8EiFi3Eowlk4oZxv0gW6VtYCHerokZkpAN1NeV4Z8k/8cyfn2NRIQhdOiehb+8u6N+vO3p0S0GcFLODPByjH/YfcuGXDz7FCnkznn3mN4iODEJJkRO/+/3zyBjQl1LRl/K89fhg7WYsfWc1Jlx+EQHqARyTPxa8/B6WfUDwVvwDWVyQAoRVcNCyyd/666cP1BHQETjLIuBrUaE9ctbECdnoR/Yre3lYxCbwSCZqDYHQw85qMldrVTE4mA1GFtApIKmdTNsIShELK6mmpo5s02q1n/jhSgFZlJJDQoJUQbyWkssCXoqighTOpYgdwMK3gLfCVk3P6M9C+QY2GvlhFH0Gx4+fwEafnmYhOkCBt9KkpLxpTfDWmrd8rALe1tbWUdLZRTawXQGmRQcO4PU3X2ORfg0biwayySiO5zP8DhvJ1hVZ40bKQHtYWJeCuIxbWLP+foFo9GMR3+YPu98BQxKTRXCmWZbQmYf5X6Kx6ttUXlKhGqDCQsNQVUmvQgLRUmOvZyOWFMnDwkLgiAhhvqfnLV+//cH3zrJvoR6ujoCOgI6AbxH4LnPWiUZkgLfSOCSgp6xyLBMWk3lLoPb9999X4Ozw4cPJhs3HhdnZbOBxUoY4EJu3bMGQIUOQk5ODqVOnKvlk2X/ChAn0rS3H1i+/xOAhlOdPSFB+5+LvHhUZwZxoSPm3sMmoroYyyfTSbRFgmONoMlm/omJhNCLRcoDjkNdl7SWNSZv+8x+8+MLz2LSJXu0KsjXGLVLK4qkreVU2keyXY4Rh25dSz3fcMQPDR15A2wEHG5S+zrwVSwADwG3bLFsgBQpz0+Ctb99xvZeOgI7AuRMBX3PWuTNjPRMdAR2BczUCGrw9Vz9ZPS8dAR2B40agPQrhxzp5RtcU6aE2mDnN0hEtxW1/2EID0b9vN9xy/ZVKOli8i8qq6vDPf63GqlXrcdPUazCOnrfhYSLnRQYTW6tdtS146a9/x1vvrILLw6Iy/WYz+/ckePs/7PxuIXhajFcWvY2+gy7GqIsvNZb//E8EO8KjoyPIkpICtLBZ/SjJ5cEBgrfSEO7PnULpVZhIKWSJg/g8yWtBwUGqaF9RUY1/vv46dnz5Ga77wWVIToxQDCy3q0kV8kPtlAkL9kNFdRN+9svH0OJpxpN//BmL1y0oPlSPxx97CVmD03DthItUgfyDNZuxilKX4y+hF+95fVn4jsBf//Ye3lu5kRLKUlCQTnNDNlk2Dd7qP1wdAR2BjhIBX4sK7ZGzrrjsPAxI74tg3mo9vG8HULq/qLiMAG4dlR48VEJoMFm0hl/gYWcNi9YhiI2OUoVkyRXCWpW8JgBuY6OHzCBh5JIBxMKxsGLrybp1uYR95IGbEsqSl+TO7q534fzhw1goX49bps3AuEsuVQVouY5sAogq5i3zkNF11OZVa7CJCKeyOC4AcQ0BXGE9BSugl3PhOd5+ezE+/OBdNiaFK7ZsCEHoYGEHy++cQwCBW8mHNTW1SvrYw9xT3+REz6ROSAivVONvNsFbYSSLlyEhAIICvC73NTwFpVeJPriCfvNcnnqRU2bxnd6HAYFydmYzAtcavO0of716njoCHS8C32XOOlF0i2n3YrOFGpL4Jjiq0EuljNCspPZXrfoQ/yFYOnLkSBQVHkKf3r0JtjoRQisAYbV+9tlnlNqPwahRo7Bx4wYEMU8Ul5Qopq5ILu/dtxcXXngRkrheclA2v1UJgr81eeop6V8BDxuXVPOPKC+IrDKvLYoMss6T/CA5TtZWarXD90xyLN544w3MmzfvCMDVyCJtmzQHydpIclhSUhJ+/ONbcDVZuBG0wvFXHvPG+8qbV+VMcyFonsJgC0seMx5dEuM63hdWz1hHQEegQ0fA15zVoYOkJ68joCNwVkRAg7dnxcekB6kjoCPQnhFoj0L4scaT2aMH2aaUAlYALoFbLqiFBdu9exIX143IzOiF8ZdfqDxoWxCErbkH8Nprb2HsJUPp1zeMzB479h4oQBzZQ8JYKhcP2YefxFd5B6QNG0MH9sDsX98tZWPk5hfQpKk7uvborVBbteTnf+wsagv71saiuoCyAt6WlFVQNpkyXVKU5m7BrN536Zxoyj8qZ0LFIBJGU1lZlZJTrqsuR3B9AQvhQEFBMb0KN6FH9244f9hAhIXbUV7twb2zfkdrwGb85ZkH2AHfTH8nF2Y//BRGZg/C1VddoGTBvty2F7m52zj3nuicLJKWEVj4yjJ8SEauML+IVbfKJssUNHjbnt90fS4dAR2BMzkCvhYV2iNnXXrJeWSnphPQDFAFbHdDMxtoKBNcWcXmnQACr27FLmoisCvs2Vr64Pr5tyAmikwf5odggq0CyIq/rRSqA8h8FaasgKVSPBa/XPGBlZzT4HGrY0ReMpDAqDBgMwZmYkT2JfS+7a/u+SJHKfOSRyDPLfLLIQLempsqRKvsZEgn878Ej91K+lh8CwU0NnwDm9T1C/btxpJ/voIAvhbCxCU5uIFFc5GorKc0tBTOQ6h8EcTxeprrOdcWJAeHo6HoS9oXsLjtTxBaKux+wroVAMDwN/TjfCQfywj8CdLKe+JtywP4L5ua4kIRkxQlUK8CEmY8vPxM/srpsekI6AjoCHzrCHyXOetEgyypqOR93t4G3lp5g+1CBoDaABmri77koZQgFvBS8kETZScc4Q6VQ6QZ6TCZs3FxcSguLkavXr3w0UcfUaK4HyIiIhQI3D2lK5tW6VWjNkOWWF53kXVbRxavWvMxVzQyV4jCg+QAAW6DmWdkxSXS/S43FSAEQDXkkFo3AZZnzZrFpqKar03VAm7l3MK+FeWIzp27YMaMGbic0s5hlHn2Y15SChjSXKSYt20WNFZutSSTZVwavP3WX3t9oI6AjsBZGgFfc9ZZOj09bB0BHYEOFAEN3nagD1tPVUdAR8BcfpsLaKsbWRa17SGbPIjgZhMX9aLgJQvpEBa2h2Sm4Uc3XMOCczm99CooQdwTKV26sJDgj8JCJ15e+A+MvCADo0cNJZMoDH99+TUMzMxARkYqC8TN9MfNxdPPvI7KGjcGZ3XFQ/ffYSzSw9NQ10C2kFLDavM5ElZQfFwMgWCbWsjLVPfvL6SMpVSbhTEkhXKga9ckFqRNmS2zSF3Fwrswb6U6HR3tgD2oCUX5n1CS8j/Yvn0nBmUNIHibiVDKRJZVGuCtsICfeYrgLdnFRYV1+MUvH8VFo86nTPTFvJT4E9IjkY9ISm8KqL1rbxleef19bNq6E1TYpDKl0WkuxQkpVnzJYsvp3ZzYtWYFcoh9Jw8djTFpMaf3csc9eyHWvboKRenjMTHrvzUGa3BO5L37NjY4hmNSaiUWrypE+oRxCNqwGHmOcRg/NJ6tBifazOPd6Rg/MQv/7dn8lz5QfVkdgW8cAV+LCu0B3o7KHoCR5w9lg08galh0PlTMnFRZi2B7uOnbGqgK3W4yU0NCKJMs/rctjYhhLggTb0EWvgUQFQBXvAEETBXFBpFFFnaRsFqlGC5F5p7du1JlIpVNPfT9q3fDZg/D2MuuIZgbpQrZloyjnE+afALI5LXAWwuztThIKrspkBfq2GoyggPIOhK2rpgCKO8/FrCFgVtWUoyXX3oGJaXFqkgfyAJ6dHQkIij7bBS2xdKAjFkCzyK7HN0UhNLtqxHKXN3MQrhfk/gPElQ2/XaV7YCAy8JwYqdRi7+HD5G45IlIGvb4NSIsMRxRCdEKMJD/j7hz9opv/D3QB+gI6AjoCJwNEfguc9aJ4lHKpiMBSJWnrNraWKuGjLLIEBsSylYjkEgst1BVwbiDG0Cn3LNls3KS5DKRL5b7flynGNWcdOTGc1J14nBFORrcLkMpgnlM2LUe5YFOKX67TY1NKVowX7rZvFTP9xtVF9KRAG4+vXcFkBU556M3S5FIxil5TnJr7959MOPOOzF67Fgl5ywKFq3etyaAa6RMaT4yYqPAZc7ruwNvPajYvAzLcp1wpI3BuKHJsODvs+E7/rUxOvPw7tsb4Bg+CRemnng11B7zcxXmIY92DY2OLAxNPasj1x7h0OfQETilCPias07pIvpgHQEdAR2B7yACGrz9DoKsL6EjoCNwZkWgPQrhx5rR4O4plF5kTddcm4eT/Tr2omGY9uPvs/ObxWFxOCKrh25FXMg3I+fzryj3uBLXTLwUF104gIWEEDzyuz8rRtJPbruePrQhZDI14qWFS7CC8sqZA7vg/l/8BAndh7FuHMrie5nJSDJGI6ULAWQTEjqxEG4s+ISpJPs1qgKHKjlzH6BLl0R2nstzoyjeQHC3rKJKeeDKmaIiwxXjyuUsxbYNLEazeBATFcHiO5lLASHYW1CJ3zz8J0pqhuKJx36pmL6FRbX42c9nI2tQf9wxfRL8W0Si0smCQwhCbeEs+jdh2fIcvL10LQ4UV6p4CO4sDC2rSPFlAVHV07a5sOGFh/BmftsFUq59AHeNcJz4iiWr8PgTy1AaNx4/nzUG8WrvEqx6/Akss1+LB+4agZOc4Rjn34qF972MXUOmY87k1FOaccmqx/HEMieGTJ+DcQXz8PtlbmTPvB8Tkn09rfdcsrBv4aN4OY/IhCMTt87MwoaHXsSWPlPwyLSs44C45vHOIZg+ZzJObTa+jlnvpyNw9kfA16JCe+Sssdn9mWeyea938eFBFX1uDxSV0YPdw4afWIK00SilZOThqipEx8RSophALhm0YaEhSCAzKYSFY/G8lVwSRAYrCanqubCaGnm+Ovqwp3bvjj59+jDHCFvIj96BVcwV+3HLbTPRuUt3JTsskpJSSFYMJQFvhcUrzNswu2LMSj4wiu1WVjML0UxUbhO8NaSbBbwVyWXKR5qgrBTk9+zOx5uvL6DVAOUm7VSgYE4M9CNYy2K6EUcW7Om93tDkRhKZwZF+hczIHAsbn/zIOJZSvtKjsAYhzCc+l7wpUhE8FZlO9L31ELylly/Foo3ky3TWyAL93XNXts8XUxWMK5B1wwgceSuXxp/NiJlwBdK+eeJpn7Hps+gI6Ah0yAh8lznrRAEuqzqs2LMW+Go0pxqb4fVKaXzmC8kJAnKKJY00kMp/ZRPA02KnWkCnkhnmo4EM2sT4TmTcsgnWsKtt29ikU++ug7OyknnPsAaQ9wW4NXzgRUUiTAHHjTyPmwoWYkng5u8eE2j29nKXEwsD9/bbb1dgsvcmzyU3Kh9483fxbR8+YgRmzrwX6enpar0oD2H7clKt57DmZM3xu2Te7nv7UTy9trJ1KjYf1zlbF96Hl3O9IhAYjT5X3YppI4xV139tM9eAdq4Xp7hf+BZrrG8wctdmLHz0NRSm34q7Jqcdf21prUuPOrWvsf4GI9K76gic1RHwNWed1ZPUg9cR0BHoEBHQ4G2H+Jj1JHUEdASOWHufJubtkB4sTku3s6zkuYgWb8HePTvje5RKHpzZlwVyygZzmS/egNt37cHSdz9G7rb9uPW2Kcge0Zcd1DbKJM/D7l378eObJmHsWIK0ZA9t37kff3j8efTsEY/HnnwSEZ26sEu7DqWlFa1N3EZJmpflNZPoaxTGQrh0n3/wwSq88+4yMmrF1y8Q3bql4PLLLyWLdiAL5fQBFN1i/isM2ZKSchPkpSIzJZyFcRXMfcoO5qOiaJuSZBYfQb+WQGzatANPPbMQPXom49f336O6zfcVlOM3Dz5C2edY3ELAuk/PBHadV3POQYxJELbn78W/3lqN3K8KWcgQaUo+xANKxm4WLbYe2H/6vqzOdZg/dwmOgIdTfABfvRbJfabMxrQsAcbPTPB2cnwh8na5EJeV+g0YsEfPpQK7NhegMT4NacmBqNiVi1K7/H68DnAN3p6+L60+87kcAV+LCu0B3n7vksG44IKRSkbYXV+POvrTllJpYV/BQSUlHBUZxWJ4AKpYlI6JiVbsozoyi4R5JMBquD2UhWj6+zHTiPykSEQ2iE8u5RslEfFQZA7IUF60zWTsCkBceLAQ540chyHnjVTsJKNJRxQjDA8+ue/L3ARgDWXOsZHJW1CwDytXrkRR0SH10SclJeLiiy9BNwLDwmI6XO00bAmYcyygVwrcwkBSahI8/382fIo1H7+vwFaRePZXxW/j2gIei48t3XnRNT4GsaEVKldyLwSwuN5E7eQWta9ka8lRolYhzFuDrcVf1e8im9xIMLqhUQAC7ifHsvDfLuCtxwVnwQrMf64E4x6YjLQj/gjysGjuCsRPvwvjUkQh41z+C9Fz0xHQETiTIvBd5qwTzbuccseW9L6xn3Hvl01kjesJrB7Yd4As2WYyaBPU2siPN295SCOP+NHKJsxci2lr+NM2IDoygmpBzGveWKoF4vLctc5q1PL6wsCV/LV7zx68//5y2s6UIZh+692pwjRm9Bh0pcyx5KwGnreeeafB9Oc9GryVcbR64HpNWnnZegG6lspEVFQ0vv/9H+C2225DbGwnzonrMqO7qNWGxls22WIYJ3Ntdvq3XVj04HPYKH3A1mbzrbHTAG+TMH7mNAx1OLF10bNYkm//hs2op2GGXuDtXRlUGvrGayzfx1SxeTGW7U7BuIlDzUbh4xxrjsmZeRNmTejWtlOgDQ79PwW+B1zvec5HwNecdc4HQk9QR0BH4KyPgAZvz/qPUE9AR0BH4JtGoD0K4ce65pDuPVQx1yhICy7ZrPwFExIiMWRwOoYOGoBo+ijt23cQH6/7FF/l7+fCPhCDh/YnYymegGsE3vr3SuU725XM2PGXjSH7qRqV9PhbuSoH5503GL/+7e+VPKMUBIQZdZQCFwvgISxUREv5Av/4x2J8+OHHLGKQIqReMWoRQWQqTZ58HUaOHN7aed7Q0MiiuPgVGnJjUgwXANdmD1bevR+//w+UlxahRaS/yNLdvfsgPvrkc6T2TMGYUQQEKLd54CBBvDXrVFF9QHpvjBiWwfn7EyxowCFKQH25bTtZUSUEAMhaUlJjbfJkMj6JW+5B+vuers2zAS/8+k14EW+BPpPIKB16Yllg7w7n6GzMvH8CmVBfB289FbuQszaH4HAKhmcPR2pMEJz7NmNXZTRSs7qxg9qDkrxcFNpSkdVt39eYt87CzdiQk4vK6EyMzs4AD/dp82beTnTkIbfQZlzPuQ+bd7kRHx+IXRtyUEombdt5KWu2awu2bMmDMyUdjateQ46wiKenojC3EIGOQBRsyUd09jhEF+6COzkdafEyICcK8zjODYTA07IxJpPXCbLA23RcNTEFpZRKSxkzBkOTNS3Mpw9Q79RhI+BrUaE9ctaN141VXn6lpaVwUuI4hGCskzlk9+4CSiTXKwlkYd8SWiVTKRj2kBAcZpFa5IhjY6JYEAxV92h5ToIq808NmUVUkiBYK5hpIgvD3VO60OPWAEwJySIxqRvGXXEd961TxymQ1ARtlWylAlsNkmsQG4NymBfXr19vMo2MpKXyFt8fPmIkRvAheU9eEJ9c8dz1ZzFecpS1qdTC/V/923PYs2enellgV7EhMCQxDUaUv82DHskJ6OSooxwz/eLDYxFCOeZmjr+SnsChlHoWmU0BbgPpdStAsY0xEdtbI++Sr9vkQXVVCTFinoCAtex/yrLJns3MU68dmaeO9xdiozrCAzcgzcdc0WH/0PTEdQR0BNolAt9lzjrRgMuqjIZUa+3Qtq9I3xuNNGVUHSrmuqSFcki1dbWKeZuYnIQk2sYEevmrG0xdKkIwL8j6pXMimZ7Wgqk1sVgM3GbUUHGilsxfDy0BVq1ahU+Yt+T4YKpT2NnoJMBwE3PNsKHncZ11gcqFDarRhzlCKScbXu9Hb3fccYdi4R6LgatYvaa9jPye1icN99zzPxh78cXKHkAxb6XByAvstfxu5Toyvs5UZTr92z68PedprPW28Q3Pxp0PToAXxHjMYRjgbQqufeAuKEGkrQtxH6m4rQpJzkJs5loml2uq9OFDkSVrDHOd4yDYm5vjRPq1XM/kF8IWH4/KPO7r5Bp1zFC0Lkd4jrzNG7Ch1NF2Dk8J8o5Y90xEVjSbWLdwjZTH9Ux6I1a9lgNh3k5PLfRxjUU2NteEW3iOPGfckWtCdzzS0gwpabVGdMYjNSOZa7ZjjO14H5gF3h7NarbWfWlpUP226rkT8akZjIHXui9uOLKHs8lX/7/D6f+T0Ff4r0bA15z1Xx2kvriOgI6AjoAPEdDgrQ9B0rvoCOgInFsRaI9C+LEiMrBLivLFUxtlGZtFQ1lYOoEtCKHPYHJSHKIcESgvq0RxWTEX8rKIF8+ienruBbN4bkc1CwwN7OYO5EI8kj59yieJq33xGZz9+0eRkTnQAIYVw9da/Eu3NQFXHhMTQ3+/iDCsWbMGS5a8xS5yYPz4K5DaqxeL5x58svYTfPrpJ0oO7Ec/ugmdOycrGTEhwKqCu3lOKQAIG0oKGfJ73rZt+OPv5nAnXpsFexe72p2UyYwIDUMYC/0uMrJEFqyBY23hvEMoWRkdQRlMypo1NDSjmoX+Osp1tpC1698iHlLSsS7F7raiu4TttIK3PH/JqnmUGC4yPz52eP/8Xow5mSKXtUhOSoK9qAhxin3rPEI22Zb3Kua+mAtHn3TEU+4yl5cYC6yitQAAIABJREFUfucc9FntXYzwBnwdWOwlm2yMqxJJ6akI2peLgpo+mDJ7GhTJ9ySbN3g7pkAklO1G8WOfUfigQTKLD/Fw5u5GZdJ4/PLeMQhaNx9zlxQgumcm4py5yC/ll1FYyJPceFYkounyaAu3IeWK8Qh68++mvHMyNr8wF6/tppQZz+cmI7egcTjunJON3SIhXUoJ07g+SAss4PzdyLz1MdxwJGXsZFPR7+sIdKgI+FpUaI+cNf3HE+Ago6ikuFSBqYm8nwXz3r13334UHqpAtQC6fJ7M1/0oBxwZ4SDIW6MYTHGdYhHEfGCz2ajO0MS8RAlIsneVzD7zTiPZSn1Se6Bv754sWrtVHmhmDrxozJXo0rUH5fOZH5jDJJdY4K180PLceAA7d+7A++8tI9M3COPGjcOgQYNUtXzTpk1Y8cEKdd3x47+HrilSAhZAVXxr6UYrx3NsqiBueh3K+zvyt+HZ//sTAV7mG85HZDRlfyl8h1BGMyzCH90SY2H3r+Lc6X+b0IN50U5VCxdZvyUqvwrTSXwPO8VGCWeXY6fHLWUr611kUzFfuusPo6byIFU2KJ3cUq/GcMdDZPyeynYcOcRjnzKOOWzWcXOYp2Qzlr5JP3OMw/1e8v4l657Fs0t2Q9XXA3vi2vtvN4rlMOT8vZUrVV7gsYF5izF/IZuAmCoQGI7sWx/EhGNo5Lu892MeiRs9HbOuMMr2R74XzhwxiznCULJY9yxZVruNin9g0lWYee+FBvPILOB7z98nu4NT+Qz0sToCOgLHjMB3mbNO9BGUH64y1RRUJvHaVcxgzLUM1ytVJVU4sPegktwXpYjYuBik9OqGIDamymapQAjYWk9v2sQ4Uy756Iu3yie30OvWjRoybzd+/jn++c9/qvxz+eWXYeTw4WxmCiAAuwnLlr2LBua8K793FfpT3ljWcfVcg8lPK58fAeAyj/1n40Ylnyw5ynstJkOR1wQUDqBEcgBB2rCwcFx55VXK/1YAaS7WVDysnOp9je/a89bFe/ajXHsY5Fsb0m+6H1MzTr6YORq8reC6SNnA3EkbGPsqzOPaRJpNUwMLsWV3JXoSTL3dsdhc5wRSrjoaWROGIu81Yw0TR4A7sCAXRW42OT3GJifm1qPPodSUknMMa5zWdc9tSM+ZhyUF0eiZGce1U77Ke5J3Jrmf9WmN5VBrwi0I5Hi7YR9yC2rU8dODFuHXb5aabGJzTRhIS54b2HB21PzalJ6O8ZdwPPDWbFIuzZ6J++mdY6wPA/n/CbcjbplY4jjU+s3JRuIiu9WMrG92OgLnbgR8zVnnbgT0zHQEdATOlQho8PZc+ST1PHQEdAR8jkB7FMKPdbEBnbuSpcNFN4u6hv+SyC6qZmjD35WMHi6/DY8kQUvlDRa46ZSngNeWFupOEoQV9o6/eOqpQrTwoIChw4dh1gO/kSPVpU3rPvW+bALeOuizFB0dAQ8LEC+88AJ27tqLq6/5Abp366b8CdWhPPADFsI//XQdBg8ZzMX/leYbltyYMbOjLAfVoQ/94n7kf/WVOk8A/QGFSeUn8zD9mOQokY2WsQsaTPia7ws0TM8mKdqrs8hsCAwryFikM63xG8X30w3eytw8Ffuwm0BjXM9uvnUdty6Sb8JE58t4rVC6yIcbgKXyvM3A1vlzscQ1mp64V7DgTM+i+15TgOck93NeneTHA2+TWbh+CEsKTWmxfW/j8YWbEX/FLEwdevKCx8nA27jRP2fxPB773p5DH6oYAruT4H6WY4c13n1YzE75nJg28NaZPgX3T81iZ7iXN++YAlXgYBUAswTxzluEB1/ciNSbfo6UZTyfMx1T7p+KrECD4Vzgo8+Vz3+4ekcdgXMsAr4WFdojZ9046TIWN8UrvZgAbTI91cOZrwLpdV6JXQWHUFJWoYrNIpMcGxXJfGKHnX62wlgKJWDZYrJQ/Vg8FqptExUdKg9XKwavsFr79+2FXt27EtStw75DxfS+zcCYS642C9HC1K1TlFjLv8+bISSsoKVv/wvFh4owYcJVGDxosMpLVnuSsJHeXrqUzUZdMP6KKwmqBinwVvKtkf8EFFZdTa3fECmoPz3/MRTs3UVQNgR2NixFk1kcHh5OEJpzJ/M2MiQAzpJ8uOpDEdapK8FsO2oJYh8sLFLFfimWhwQHoldqN5WJ7QR9HTxWbAZcTfQxrK9AY+0hhPiRDUwTXAECZjy8/NS+pWa+qZRxnvBMBBBqoo8D3lZg3fwnWHwmEMr/v2j0tgcw7QOcQ+ipd4UHix8nWBttNPXEmIVf5/iZmDbUVE5QMowFSgozN348bp+ejjyee1mRWRD3HqPJGi6gosXMaZlwLn4CT+d4WHwn0NuNcs8PvshzXIW7pmehYOFc+s8b50heMw9zl7ox5NaZmGhbhieezoFt/C9x75gYeDa8wGK305TSNC4WaNNy0af2JdNH6wh8uwh8lznrRCOsqBbZZGmSPZoiyxwj/rZcg8jyxFnhRP4XO1BO9Z/qGid69u6BfplpCKZKkTSoKsYt7Wk8bFIKZG5LTko4/mUVgGuc28V89tcXFyAvbzubii7HwIz+CGXzk4xGGo0+p4LE0reX0qqmO344+YfKC1dkkxso49wkYxMDAqvXVy2DDEkHYd9uJIhrbW0NTjIvQ6FC1lgC4Kal9cWdd9+Ni8ddQo93gtGq6VYA3LZUaKkpiV1A54S4b/ehf4ujPK5CFOS5YE9LIQPUN3qn5XkbqHJfI9w1jar553Y2/xQuehDP5aYaawx7Cd599AmsdnDNMjofcwkUW+scopVqnWKtYQJV/ijAkOlzMKbkVUoSOzBkwgRkOL6+tmld95jngLl2wr7FmMOcFHMc8Pbra6ypAPPbEifXilRq6kbFojXz5mJpJdd4s1KwjPY9LllHZReotVIlf59qW3HssU0+RoeUfB5Wk1d0CjJTRG1LNqo+TcpCyXOyHiUgPCsbBS/8Gm9W8veZcchZuIVxycYNI7qZoK7Z6KtFkr7FN1wfcrZEwNecdbbMR49TR0BHoONGQIO3Hfez1zPXEeiwEWiPQvixgpcpzNuvdUwbqKksuqWgYChaWStrJRzJf4witTwUtKsW9FLkJrjJpwJ3Pvzo79B/wEBzr6MVvQzmkcPBAjSljouKCvGXvzzP4nYIpkz5EaWPQ4wxcBBy+b179+DV116jN24iptxwA1lI8r7XdrSal4nk5n7xJeb86ldqRylyNJKFpGbH4onyAJTChrKwJXCrPALlSZNi4jYJE1nVWIyTq3lKwf0o6bDT6nkrLodOJ0oKC1DJWrudi97keMfJ/YG8O5wvzMWjT66F49rpSF/7nAneGiza3KThmDKmJ2fnxBYWbXIJhl7nWIK/t8qAnYx5W4To9GsxdcoIJPtW61CxPBl4a7GUjP1ksT4a+XNfJrh8K+ZMFmqs17hM5q2zFXj1KnCkr2WH+y5VBDHqCRJP9tbbXMh5UsBby9fK65jjFR6O/MbpZzoCHTICvhYV2iNnXXHpSMo6svGGTUQZ6eJNS6lF4rBVzhrkbt+DYha33cIoZRHbFhqMLl2SEBEWqiQihV0rDNYA3rPF+7yFQKX4wUbTS3AHPdmFqZo9fIjydm/y1OBQeQW+N+Emsnu7sjhOphLPKfL9RrYzZI1VCjDbhGpYVH9z0Rv0IgzELTffQgWJGPP7YOSL8vJyLFjwVzYMNeG6SZMJwDoUeCvFd1FettQo1Gk5VpFUFuC1qHA/3lv6pvJ3Nxi3UrBXIsqcexP9YptQU7qDM6FkclQcfXvp60spzCYC1QJWBxOsFWDa01hH8DcYoWEOWrWzsYpF+IMEmhNiY1B3eA/jUqXYvc2c6ynLJqt8swFDT8CoNW/8J9ivAptXFSA5Oxm5cm9WTUYjKN3Pu7ZVzL6V93He/kvefRRPrHYYag0uo/At8pB3GVRcY2ND0ZynmfeuegD3XsjXN1PV4TXvXGDup1iyu8i0eoBMKyaxXWzweW4j4uV8yat4jg1InjKLyhU0ETDHMfzOB5CyggXmUosFZMpuxl+L2bePgLM1b5lSmh3yTqEnrSNwZkTgu8xZJ5qxgLciIywNM0azbNtmtIbyv7x3y/+jluwvRWkh7QKoANSrbyqSuyXCn+pAsp+At/Jw0folgazbMDYsHXczwVtZ7FRTWv95rrPEI/emG6dIi6qS1JfcIPLIxaVleOGllxRT9rbbptFHN0qtdxqYw+oJFsvvR4K3vCrPL41Kwr6VzQJuW8cjCkuS22S+3DeCShqTCAxP5/6xneLUOlDJJ8upzLWVt/dt54STyQy1z3fM43Iy3rtQ4uT5HJQETo47+TqLuxrgbRyGTBpHBZ9G7F61GDlFyW0Np84+GE8vWIEqd6+l1UsJ1xxcszznLa18NCPVzEmt6xZKJO+iRLITu7GWUsglstYxG1Nb1z3WMWaOtIBSyYvHYt6efI3lnWfN5lkBnrMFeC5s8/Q91thOAt46+4zGxKHJ5gdnR3I6k/paWetJTs9Wa71Ck4Urazbnvt208nHBueVtLM2VZl6dV9vnW6/PcqZGwNecdaaOX49LR0BHQEfAioAGb/V3QUdAR6DDRaA9CuHHCtogMlxbb64mJGvIWFlMWS7WTZjWwGflmRSShXVrHMm6usnKZRFApJG5h7CfFrz55hHCYN7XN4rhhgdgAEHTgwcPYuHChYiNjcP1U6a0gbOmGeDBAwfwt1deoRdqPMFdeV/4PQawrEYkzCph0bLw0cZ9Mq546w8nk5lUo4oEwhAm90kBtkYt3irFNyExMQYjRg4hKysIW77IRW7uDoK9UnAw9pLOcaOQb3agqxEAX+zffxq+jy7sW/UqFq7IBxu5v7YFhvfBuKk3YEy347BcjygGpLDAMBcv74pHiqMABaoobkogJ1EyON7rHNFD0af0RZ/AW1lUV2xdhsWLc5DPQYaT+Xovma++NER/e/CWRQtVGPi24K0VSsvzVoO3p+HLq095DkfA16JCe+SsiVePQRjvxxGOMMTHJZId1KxkJA8Vl2APmbeHq+soeSz3f/q+UtKepFx07Zyo5JLr3C4FmApYGkzQNJwNQdH0wa0mA/XjtZ+z8N2A/mmpGHPR+SyY1+FwTQNuv+vXpiRli5LV99ACwMgUzDVSZLYyGm/8At4uWvS6AoanTbuV0v8RrZ+6pK1qFupffPEljreRfu0WeBuoAFzJW6qgLbKSinVknttsOnplwVNK7liYSgGUQRaVC2Y3HtRCu4Im1NKXDv5xCrytqqhjzhL/QJFMDkZVZQ32FxxAQmIc/eSDUVFZhmhHDHMyc6bkdY6nrnoPHKGUhBbwlh1K7cO8PR54W4ENi1Yg8IrJyFJA68lA3q97sxv5QgQUTLll7+J2oIC0OYgfPRFpjU5EDzV9BU3p4vSbHiMoKynjOCDv0X+r3iCvywB2W4vo5jn7TJmJ1BVPegHM5pgbDTDXI4oROfEYPTENjc5oDB2a1eZfeA7fG/TUdATOxAh8lznrRPNvA2+PZt4aR4nakTTeVJZUoqHWQ8WECOa1JribmMuiwxFsyiZ7aAEgXrdu5qhePXucOOSt4K3kpGqVk2Tx9uObbkAjjw/gYkjOJbm1gu//hQpIkr9uveUWRFPNQuxwRDbZpfZhg5Bkw1ZZpLZLX0wfWycbTWWTnGZskjeN52rNyHWXrPkys7Jw709/hguys+Gn8qHBvvUGbZXNDkHuLoknYBW3w5etYvMivPjmRkNa/+gtUEDZWzE5y2rM+vouX/O8LXkXjz6xGsi+CcPzXsayRm+WqRzfE2My8/Gkr+Ctw5JNzsSFw+3IffMk4K3VqOqV774ZeGutsawmW4PpmrpBcnA8srP3Ye2GNEyfMxmprZLOR43tZODtsRSOzPHG8zuxb+0GpKl5uLh2NWWTKe+dVrlKg7ft8J3XpzjzI+BrzjrzZ6JHqCOgI9DRI6DB247+DdDz1xHogBFoj0L4scI2pHt3oyCtpCHFc8n0KTKlIo3lN18kI1WNQRWZCX4SAlUvq39YcGDhXF6QfnJ5XMSF/IyZ96rXjM0ogLeiuUcxZQ8eLMQrrxKcjSM4e8PR4C1w8MBBgrevEryNI3hrMG+lPiCsXQcL+1Lcrq1zsZhfqwDctusCzz71FD5aQVlIBUg3K/BWutb9WQj3N4vm4ZQjGzt2OCZcfaliW733/mq8884Hyn9XwGqhE0vxQYoMxiyNCUhMtpwG8PZIn9vjfeFP4H97dCe3tyehkqOMwdv3vYgtfabgkWlZ8CbNHlmMOB7zNsVksIoUpAeF787Hk6uL0GfKI2QofZ2CW7JqPp5d48AVs6ZCVJUN5pQNVz1wL9JUUeBIz9uvd4WPw+653uP1EbzNysF99HBqLeCzSzyPHey21GTsFhlmzbztgHdTPeVTiYCvRYX2yFlXXnY+evXqScngIJV3KqtqUMUC8z7ec8W7tqWZd3MCljZbGO/91byve+j1GkE2Ugzv42Sj0q8vNiaaeSWOADBlh8lcKjxUhnU5m+iNW4cuyQk4f2gm5P4fm9gdl15+dauyghSOJZdYUsneksmSCmtqqrHoDYK3BIWnTZvG8wt4ayY2/jgs4C1ZTAKOTp06lZLPkQYIa4HAZko81mfx8ap3sXf3dgX0yjFG8VvSUBNCgwnelu9CbX0YQqMTYAuJIOvWo8DZ8vJKHCosw9at2+gvGIpRo0cyTtUs0jfSx55O4pR29Od46py7ER5Cv1uyqWSOd81ZcSpfCRMYPRYoS+D2hfl41z4Rs27IgN0nhu7XwVvQi0/u41Z+cSrJ4koDVFUAay4tbUXqkrKXrMKr/JG2AfN+vwxui8FjSuYrRq03Q/eImfPa85gX3KZ05NEMKBO8Tbn2DqpY/N/XwVszn7gUG4t+hinJsFM1o5QFfM0WOrWvmD5aR+DbRuC7zFknGmOls9pYQxidsEfsagGX8mbB7gIUsjmpvraeMv+ViIqLxMAhAxVrVfJSo3jd0r89JCiIakQ+gJsKwLUail5Uq7Qf33gjtZIpT8/zqFzHvFBRWYmXFixQqkS33HIz11bMF7LQ4lCFfetm44+AvGIpo2ZgMWX5+5w5c/Dvf/9bvd4G3vJ3NucaTbb+KtfImis6OkapVUy9+WZERNOb3cxx3v/PIOeRddrpZN56TI9Xw+f2eJuNPucP0Of82NJCXwdvTQnkIVMwpvA1lUukocfimaqrtOYRMxedgHmblXMfXsxLx00PTEVG0DFkky0g9Kgc+c2Zt+NR8Phz2JjStiY0bGvimbvoL19hKFmIw7vNvGbeq8cZ27cBb+mx+zatcNYaFzDA4QoC18zhjabtTZsSk2beftt7oT7u7IiArznr7JiNHqWOgI5AR46ABm878qev564j0EEj0B6F8GOF7rweIpnbtlnefvKKMHCVPazqnlb0WhPAlWIyBbek+5qLfjZSc+FP8Fbe58K8ia//7IEHMGTYMO8zt8ppSfFCFuVyrc8++wwfrlpFkJQoqbm1spsssLcV6JVubgMAjoqKwuRJ16Ffv96I4eJfqgNVVdWoqDisihBtmx8+Wvkhnp73R45TvKYI2opYGCfmF6Amp57b6fs0fHg6rpowDoWFxVj27ips+2o39zc8gA0I1wC51Wb+lDls2rev3b+Vlo/SyU7cCkoevePRxQC+n0f/pRc3skyhwNuh2EVfodfyraKyE3mLFyIv8y5kF8zD75c5MZyef1cFvYv5T65GkTrGZOuqhbsdbz/6JNZ6htNLdyKSdy3Go8+R/XTt/ZgYsw+FLFWkp8W3gsKezfRwei0fSSJhObwCi5+gX62L3oEP3IBoJZd1MvB2OuyLZLz0qH2E/lHswJ5HKpYa14lkkyc66c/0GvLJCn6ErGDnmvn4/VIn/QxvheNNDd6e7Pul39cRODoCvhYV2iNnXXh+P4wek00JYzfKyip5f3eivOow790C2gawiSeU0sghBFLdyhdXpI7FUrY7QbNmApox0Q50TkpkEZoMXCon1LlqFVt3W95uFBaVKtn+HildCP4G4weTp6Jvv3RVyDYkjY3bvFFsN/KO5Kbt2/Pw1ltvoV4xe+08NqSNOSupQeUHI2pt/CpKN9vtuJq+dX3SRPbdyiryq3khr7SVv/1LrFu73PTINZhJfpJvA5sJ3jajqjgPZVX+CI2KhyMshjlPPAkbybjdr2SQQ0PDeQUPuvegny+bkTz1zbQioAwz4+bHHOis3EEGL3MBwW7xFbzntytP7YvuDcriXTz+bCXG3zse7kVewK1c4duCt9il/Gs3krWUze6fzWtzWUS2mYxYSwpfGonoK0hf99VO5qU5zOXi614QjczxaShZkYMi/m9KyrV3Y8iWBVhRYky5m5dPu9E0ZfjYTk5jl9G3BG9TPZR4FHV+hx1BZGI9TiaWc/idmDOx26nFWR+tI6Aj8I0j8F3mrBMNzgJvjSWErEPamkBVvpA1FO/lhw4cwt6dBQinV7mdOSYi1oGImAglqy/7SJ4zJJMp7RsedtJ4SM56mznL5aozmk9FcplqRLXS8MS1l2q65brJzfPKkEKCg1TTUBg916++egLS+qYxx0CBt/JgijGWQF7g7TvvvIPZs2e3jqXV95b5WM4lKy2Zm1wnNDQMl116GaZPn47+AymLYKpPWAdbQLb8TGbD7unaDDCw9KSnjzPBw2PteAR4a3Ni19Jn8VyOUwG+Y/KewJNrXa15qmLNQiwOnIxpjsWq4chqUm31vLWAWK+8o8DbLT1x7ezbkVG4GM9ynVWafhMeG19q+ORax5je7dZap1LlsiJ1Dd+Yt3ch5l1ZI9KT/pf3YoydQPGjhrf8z+ktH98KrtpaLQYUeHussU2JV02y1EOmspMX6H2Mdal3TA2wmJmd83uAchlBJngrufPBqxxYt/BJLMn/f/a+Bb6q+sp6Jbm5uXm/35BAAiKEN6iI+GxtxY52pFWr1CdabUs7Ol/rjHVsO/q1zlRn6sxnZ7TVtmptix21xSptqcUqLT5QQQgQIEBCyPt9c3OfSb619zknCRhilAtDzP9iTHLvefzPvjdn//Zee62VOqTA8b7vnNnARGB8RmCsOWt8Xp1ZtYmAicBEioABbyfSu22u1UTAREAjEI1G+EihPL1MjUC1OSxN6+EsI2krWJ6zjlykSGZRdphgrUgdC3DrZpHvpjef+AmKvGOkLxZhfq3+hzvpdzvHnri2ZbNkF7sp3k/wtJnN9ieffBK9vb1WY1y1mofNoytTViQxZWLb8r+1NhApZ7DRfgq+9MVbVNpL1trR0c2vLvscQwyonZWV+PY/3KEAtCw7LiZeQVzRexYGcX+/W9lIScn9BIVdKpXZ1RGg3KU0SoQpJWuS2GikdB3alLeb+m8fOBD1T6m3Zgs9ft7/sJnl81E6kk7xSEWydxMeuvc51CoQSy9B/3asuf/neMvRZSZzaRkBjEtLavDU/U9gq0xAk+3GdxWR94C35fDTU/DhRzZqQ1weKSXLcOWqJWyYExS15SOHps3JwHr8ITxdqQflYXOx5LrVWMEG+WHT1DUWi+q9zFvxNtyEhx96Dvt0TN5D0CSAAD0GRwVvOQHupQzm938uzX5dJUqWXYlVl2biNTb5DfP2/T9jZgsTgeERGGtTIRo566wzZuGspacpEBsMhOjt2kdvW8pHesgyJUuos7MTvT4/Otq70UXJRmH2yL09Iz0Vk4rzUTFzmrSMValBmD/t7R1kMvWgpa0LdfXNzFcRgp+JKmH89a/fhTnMWXKjDwTISpUmNod6JFcJ00myYA8b3j/96eNkuLaqHLOweT3cxmpUH/1zYvW4B2gLkI0brr8ByWy4O89ZLx0O4NYfqsXvX1gzCN7GEahW+X6yZz1xYXQ07YK314OswlLKJvvRSsZtVnY6mpsbeV/0oKx8Khv9su4Q9lTtR14OvYAzki1pZ15zc/27BG97FcgVsPcr9/7x2D7kR4Cy7fSGfejpfcC8qy3GrXP0Dw3e8gDtVdjw8mbU+xPhYu56a/fI3ndWA9h+zVWPzes3oIpqnqmRDmysbNZG+ooiL0hGtlKRR0Bf/sB8dh+ZRURucRuNdXXNI4K31WQA30DZ5BGYt+/Je3IQm1FEP3nHw/fYgm32NhEwEfggETiROWu0dYlsssVKlWQxlDAGwUqBUZkK9u3Zj51bdyGWtVQClR1mzZ+F7HxK93IX8TYPE2T1sW4qLijgANHo4K2vx4ef/PSnmrNkGrePtgN+Sv73Ml+K160OKnE1Io0colKFDL8KO9ZNoNjNvJhLT93rr79OAdeQqDbIMBD3s6WMBrWVhvveSgwc8FaJuzxeHD0N5FySSxOoljHz1Jm45Yu34qJPXUwvX5fmU+dxOHg7BmbxB/kwDNs23FyFynr/++6deCQIOWyP9wzaujJRsmQFawzJIVRyeIjy+rVOsslFxSUrcXXqetw1RvD2SpFNfpCDqnIIVwpSXD3oSSWgeh3w+HDwli83b3oYDz23D1aJxBqJstiiNDFW8PZMVxWefehxvGZrSLtyK7CCqiGLbdvhag4AP1JZgqu/fhNoAa/DWKOtLTLoW2sHbLgC1PCoOzWp+s2z/rM95gHKJj91P56wilF+1j06qHfUoeX3fSfNBiYC4yMCY81Z4+NqzCpNBEwEJnIEDHg7kd99c+0mAhM0AtFohI8UutPpl2R53DqyyeIja/sVaX9hyPNVIMssNoAv/dtPYPbs6YhnQ9ntTiDziYAtGwL9bC4HwzH4xZpf41NXXIuyaeUqaSzyjXEszKVwD4UIjHb3aHO87lAdnqKPrYC/0gQXZuxQ9W5NdktTQYBbYcMqK5ibSEM9LS0F06dNoxzlNfQc9OixO8jICrDBLywrYWVJk6CTzzXwPL/9xePw+bqxf/8enL7wdJRMKWGjIoi3t+zE5jd2wR3PaeKKEkydmqPNi7176/Duu7sJBJCppMuyvX/tRocFhx7sAAAgAElEQVQlNW21X97cf2BcfyrDfjayCYamagfbeQxnM41+eYfvX0WG1GOoLLcnp4/cdTgj6UNGTc4XcdkN9zEfY+zXM+ZDmg1NBCZgBMbaVIhGzjptwQyce/YZbNq5NdJxsfG8/ydid/V+vLb5Hb3f6zAN78uW4IIFospw0aIFs+lpW8ZGt5/393g2u4NoamlFO4HbvoE4NLa0UXoywpwUpA+fC//2wL9RyWGmHsPn69XjCatWwGDL+1ZkJ734MaWQxc9W2LqatxzWkOSDoZkhzRnOw4mFgKc3rhKJ5VTrVWFa6RmHbw20tjThN888YXnCM5dJPpNt+2PoLZ4A9HbsZ/5Kw4A7BXV1LcxRcShjLhdW1dYt2zTnZudkUGYzheBuF2WhCdpy33xKbPaxodvU8C79FIP0OyR4S7zgeHjeNlfXILW8dAi4les9FvB2MJp+SjF/C0+3WHKU2PQUNjRUYPmK+RBnwvc0mO39atbehx9spu2C03ge/rdLMFhYRtVFl2H1rWeSZTS4k0pFFtl2AGGC0nc9XUtVirtRsv6uwTUUOQCtDBPdWsqG8wY0VCzHCvVKtFjDlZSj/DotCsbiCT8Bbyvmkk0EjlsETmTOGu0iHM/bI2WTFazU9MU7OAeQGsi87evtR1Zqtg4YdfV2IKcwG/GslcIEWMWj1ufzoWTyJCRR0WGwGNGcMvg/O2dZPrfdXZ1MkhH08LuAtwNhS/1I1ZK4pTBiI5IM+LuAt8w4/A4djl216kYyfNMQ5jY+AschAW91mNZSZpLH7t278XlKMQ+3FxBA1hlssurKGK3L4uMo95xXgBvpFX/VNSvJLmaNyFzn5Ek9LtdmySYXHLfPxQk78DHXPVK/ROASJYf3XfQH2fYoB5P1RlxH1IRHO/EI51OLgkqUX3s3/ebff8Xvf0kfZD3vezSzgYnASR+Bseask/5CzAJNBEwEJnwEDHg74T8CJgAmAhMvAtFohI8UNQFv1U9vmAzwcJlIlUymvFccv2LYWMjNTsZNN1+F00+fQ78lslYp1Si7iuyx39+PvQcacN+//Dt+tnYDUthAdrtJFbI9Yi055Fh0e31kCnWipqYWTz31JNIJxKYR5HWYS8Ob2QrKklErIKwwp6QZnZGRqustKSnB51fS/5YNdtlOtgkGw/RTStfzShNEmu7SNHjtdz/nejiJTOA3ld/j3cIhHqDvYT9+9OivsK+6Fpd/9iIsWzYf/mAIL657Bb9+bj19EyVqNoosTQppdojksjQ4dIIeeGPf/on3gTxazS/yyU8148Jb6ZE02AE34TERMBH4qERgrE2FaOSsJYtm49xzzoCH92u5Dft8IVVX2F97CJ30A4yn2oPIIYt0ci8lIXvIMoplnhI549mzpiE/J11zU0KCR/PO7r1kg7It7Wee6KQ/+gC9zPt4T+/t9eF3L/6OQ0GpBHPZGKcfruQUFxlB0p6ORCyf8+HgrXjdSt4Sf0CHRGW1sy0odohRa7/zfCKV4O2qVavUH1e2sFUnBzcY/vvD/++7lrKFi36/MkOljfZ+JFM2Oew7yHVnIxyXyNeTcKj+kA5BZWZmwktZ6G3bKjGrYhZZU9lobmlGd2eHegAvXLQAbh6rpWE70gjeDggQQNnkr9wbDdnk1zDjltU4f7T7PsHbhx6pwpKvfX2U7UbwvLUjFPa3o3b943hsYwfVGVbjViYZL9lG9z5Xb/kSllQShP35MKlH7shGdP3Wp/Ho05WIX3ILvrai/IgGuBebRF65mdKUq4/MW9Yw0luZl+Du2xejSkDjWkvuv+g123d3FX13PRZr10N5zdvPT8Smh3m8emu7ksrHcR+VHzL1NZMUPyr3QXMd4ycCJzJnjRaVI8Hb4XWX5AOO0jAnDSDoDaHy7Z3Yvb0K3b4eLDhtPmYvmAk3BywFvJWBI2HUzqKc8fs9uimN/Nhjj+nA0QCHbL0d7Qgx38XwPCKF3GdPDkm+skdUbV6w9VuGgLc33qg5azh46ygQDR87OuOMM6zliBIFv0mNZA3u8rp0sCpWwVtmbWSmZ+KztL658dabkcehIqeeGvT+tS+sKO/4MW/fL3bm9Q8TgTCqn70PTzVfiFuHD0J9mEOZfUwEJmgExpqzJmh4zGWbCJgIjKMIGPB2HL1ZZqkmAiYC0YlANBrhI61k2YxpNnNpiCUUS23GwQlolS62fG2lGE9PT8a1112OM5bMU4DUzaZ6DBk9Qkzq7urDN/7pPspZtuGFVzaTNSSgsNXGVu9AZa3GwOvtpYRXBw4coDzvU09RjiuRzfYkbR0I+1a+BCiW5kA43E9mUb02NEQeLDdXpMNkInsAefR7+vznV6r/rTw66HkbDAYVvE1gI1uZSsLI4jT5X9f9BOmcWk4lA8nD87nZABcZ5Qg9bV95ZQeeeWYdPrviAoK3cwkA9GLtCxvx3G9e4fm5YjY4YnXKnJKcMTKjTiBboGQb9N60Z3d03mRzFBMBEwETgZM8AmNtKkQjZy1ZPBtnLVnIAR2qNhBk3HegEd4u5o/2ToR5Y05KJPuVjCDpQIsspMsVi6LiAuTnZXMoKBF+NqmTE1Ph9QXQTonlhuYWgpiUfWRekS8Baq1mcT9e+O06JCclKdjrtcFbzUV8P8RTVn5Q8FYb4d2DzFthKVly/taQjwK4omSh8K0ziiQ/Dljg7Y0Eb/ldX9f/hui6znOy/w8evFfBY2EFSwNc5Zt5mAwPjx2sIXibi5jETATofZjKxrrkPGLZHKIKcNtYlZj+8yub0E2WVcWsMqSnZCKFOTArlR7BZO4mu/0YIKtLpKZX37P+GD91zXj1+w/ieUdDf5SjuQovwW23nz3Ebn3PtkcBb1XCuBKuzBJULLsEK852WL3NBEsfxnP7bEn+FIKwzvCQLdPY4SlE2eLzseJSi5172ON9pBxd25/C/U9stWT3KfdfseI6XKc6klwnr3mdfc2WbQD9IYUI10yJ/4cp8T+4pMtMI/sYP2FmdxOBDxuBE5mzRltjJ+/Fw5mpMszqPOT+3k8lBH7DoZoGbH97B1US+pBMX/ZpvH/nFvF+zzwQIXgboHpCL5m3FTNPfd+QeG3wtouM2xCB4F5+j4hSEgeSdFBX8pumKalqhupATWP8Sk+XgSMyb5ljRJWo1/G9dc48jOl72hmn6xHEmzdGbHj4s9jpiDKEPri/+N7KI5FJ/WMXXICv3PZVTKeEcoxsR3CXZZnWbBIaiUdRrgFv3/dNNhuYCJgIfKQiMNac9ZG6aHMxJgImAh/JCBjw9iP5tpqLMhEwERgtAtFohI90/HNnzVC5LKm4+0WWWL376BKo9bW0ki3GkbCL5DmR0UqmhKUnMQbz5s3AVSsvI6CaQhmtAWx46R08+B8/1WbwE88+h8mlpQRqe7QZLvLJaWnCro1h47sXra2dqK2txc9+9qROkVvnFU/ALAVyly49E+eccz7li/fhF79Yg4aGekyeVKi+SBILYVFJA/yLt34BeXl52jDoJHgrcsxZWRnaWJd1Sw/A29WOHa//ls0CIMmTzLWLRPMAAVyCw1z31q11ePpXL+CKyz+G+fPKKavZid88/yp+94c3CEpb4G2MeN/yBwFv1QFYmgw2ePuXKgPemr9eEwETgYkRgbE2FaKRs844bSbOOmMRb+V9HArqwt79B9Hj9bOhnIE4TzzHaAbg4n3Yy3yQEO9GYVE+7/n0sRU1B+oLd3V1kZ3rISs3RKatlz6xvfTGpSSyqD4yjwh4K75/Ivv/05/8lNLD5cpElQEeyYcubSiLTx/v+5q7bAlKRzY5RWSTrZb3rFmz8Cn698kvL7z4Inbu2HFEK9xm3pLFlEqGrwK3NtXW6X87QG5TUwPX8xDtafuYTyOa13op5SyM4amTsjApR6QrM5BRUEKJZYLWsR7GJJXbhhTw7aVEdHNLFzb+9XVe0xSC2encP4jS0iJkErzt7aghA7dbZTQt8PYYPW9Pho/+B5J6/KALHkWKcpTzfjiJ/w+6NrO9iYCJwGgROJE5a7R1dHi7Bxmm1nbDwFtJSjoHxHzW0YOq7XuYeESduB9pVDwqnlKsEvoiJeznwI6At2VTpujAkQO5DtN80KPL7w7zVsBbP/NWoIdrYC4LU1ZoxoxTsfzii3X/devWMWdVDoLLloqEgLfplPoX8DZV66kg80WQ7Nkwv8vQkzwkje3hEOs113yeFaPUaFaNFCd1nUsmd+2jsdaU+knA2QRaGcydO4eDPLfhzGVnI1YUJlRiQg7IYxvw1vxRmwiYCEzQCIw1Z03Q8JjLNhEwERhHETDg7Th6s8xSTQRMBKITgWg0wkdayfkzBbyVAtxqIgzKeMmEtBKJItpgpjAlv5PWowBvH5JSXLj55itYdM9DQmIcmps78J3/+1+o2tlAgNOFf/qX72DWnAptH4i0pXjUityxFPHdXT0WeHvwIMHbnyHIxrQAt/GUYc6hzGNRUSFuuOF6Pufidh2oopfSb5//NXJzMnX/EBvYjU2t3K4IX/riF+jjR/CWBb+At0E2JLKybOYtzx4O9aFm/17UV22iD6CAt2zk99K3if6306aVKIv3nXdq8dyvf48rrvg4fW+nsBnegd+sfQUb/ryF+zM2St9lMDgSLut0PIKdWG004G10PuTmKCYCJgInfQTG2lSIRs5atKAMF5y9DE1NTWhobEWAwzTFzA/SiG6hekNigksb2CIhGUt2TzpVF+o56CNSjwUFOWhradF7eJD+fq1tbeDu6n3bR6auqDkIMNrPL7Fbf/iRHxLonKbDTF4eT75bnreW/L48ur225y1BYfVepxqEsHOT2EC/7rprdZBIHk3NzXjiiccVcLUeFhM3LS2due0GZTFZyhCK4Oq5+ti8FyBVGFg7Kitxzz13q8SkyivzdZKK6XnoxvxZU1BeLCkpB2l5k9XS4C9/eVOHo4qKCpjnkrFl63aynzxoJ+Cdm5uBeXNOQUtzO3Log5viiYO3bR9zegcpVwSveewvfftYmbcn/cfWLNBEwERggkbgROas0ULsgLeWNY2VF+Qx3OtVckB7Sycaa5nzaA9QwIGkKadMQQKHZlV9gTlBmLc9zEWlJZOpKMRcIsewjzao5GD/7gwcdXVROp/MW/kaIAAcT0WHq6++WiWLZS1trS148oknqFZh5ywbb1WfdpFN5ncphcQXNyL1obVwzWFiPfDuli348pdu4aBURPMsYgSM5Xepm+hBL8OuYmWj1jPcX+rCsqlT8dWvfBmfWL4c8fTuFYseOYmFYRPkpZC0Yd5O0D9ac9kmAhM4AmPNWRM4RObSTQRMBMZJBAx4O07eKLNMEwETgehFIBqN8JFWc96M6UOMW20wy8S0Jf9oMW9FJljFr8hAFZ4TgVxXHz1v5+Ka6y5Ffn46C+w4Mo3+jCcff46Fv0hwhfHlO76G8y68EEn0vRUmbTzZQCovyf+6urwKkNYerMPPnnxKpY7FPjaTjNlUbpubm4Prrr9e5ZWDgQj2Vu/Fhg1/QCKZVrKs3t4QwdsWNi5K2Swg8zZfwNsBBW+FSZWZKRKSbqshwQb/qy+th7uPYG9hMiU0k7Dud6/S+zYBn1r+MV7LAN56ex/Wrl2Pz15+AWYTvG1h4+TZX7+MV1/dRnkxy4MqRsFbCQNZyPwXwwVbcpkx+PPOndF7o82RTARMBEwETuIIjLWpEI2cteT06Vg4dy7qDzWoxH1BcQl2796FHjKIkimXXFZWQgA1CZ30RW+nlHJ+YT6q6UGeSlC1lEylATJXOzq86GDOCbPp3cWGt9zBIwRv+6m60N9P2WTKUJaUFGP1V2/D/Plk+fIhyg4iEZmc5FHWrQPeem3wVhi9buY08bx1kQ2VRMD02mtt8JZ5xwJvn+CQkE+PJ7GQJndKcopul8TvfVyPsKis4Sk75UpGYV555c8b8OgP/5se7+m8llTNZzGxEcQTTJ4+ORuuvjp0dSfCk1mEAPOhANdebwdB5AQdajpU38y8eQBMh8y/Llz6NxciEhogCF6Pns5mZKb0IdHtI/DL9jiv74vfMuDtSfwnZ5ZmImAicAwROJE5a7RlCnhrqQxZtcNh4K0oQXD4VPJEW1M79lTuRVd7FweP/Ji7eC5KyktUNlmUjEStyEsliQLWPnk5udYpbfV+K5dYXNzDmbdd6KfveU9nOwea6APvduPzK69Bbj7lmLltC3PWU1RCGgRv7QM64K0yb22FJpVYttm0mtu4/6aX/4T/+LcHsPdQI7r9HJDi8K3KJTPHyLrjWDNJLSXbS+0kYG5udjZuvvEGXH7VVUjLyuLAkWtQzlnW30ewuojXaB4mAiYCJgITKQJjzVkTKSbmWk0ETATGZwQMeDs+3zezahMBE4FjiEA0GuEjnf68U6YPFuFa7HPyWYpyaSirF6BglgrmWmPY4m+bnZOMm266CqedPlNbBA2NPbj//kewr7pR/ZgKi8kuuvUmfOLTV1HCURi71rS1FOvSTlDwtrUdBw8espi3BG/Fry8nJwtuMqlk2/kLFtKnb656Dz7zzDN8js0GDwt7Fv8++hc2N7epHOTqL38RWdlk5PLR2ckGPRlSAt7G0483HIoo2+i/v/8AliyaSrA3E574BK71RygpnYRrV64geNuPLVv24/nn1+OKz30Cp0yfhKbGDjzz7J/w2us72EjQbgXPT+BazJhUNll8EB3PW2DDzl3H8M6aXU0ETARMBMZPBMbaVIhGzjr37LkoI7tIZPs99K6trNqj+UiAUxnOKSjMQWpyog707KHEflFxEfbtO8CholyUs9ndKsxb+pY3UakhQVQXAn56wdIzMEh2EFlAbCezqdyHiz7+ceQWFpKJdL0eV2SYpYmemOhhzumjT25EW9leehb++Mc/oXpEF71o45TtKuCt7DNz5ixccsklmjd//Ztf412yX8PMh5JLBSCV79IAX7WKnrf0EXSa+JIXHQl+SbViDbDmF4/jrbc2scGeoI1vyZuBQK8ODZVNykZeulwHvd49OWhsaOb1NZD1m01WcoHKXIpscmu7F3/a8DLtBvJw9tLFzJN5PIYf7U118HsPIjeTOUysAAhif+nbfxg/H0CzUhMBEwETgQ8QgROZs0ZbVpewXlW9yBElthSPtNZiPtpXXc17dwDJnhTs2bGX6CWQlpmCshlTkU7VBAFlhXkbYs0kg0EyhFpO9uogidei8x72EObtjx/7sapVDISDvPdzyJX7R1grnXrqqbiYUv8Cqr7wwm+xe9dOmwusxZ5OFInEvzBvJXfpOvUlZ91S21nr/+Uj/8Uh3hewh4O1rbQ2iAjTltsKaEvBIg7wxg9dqx2DDNoO/O3fXIwbv3AzJk0tJ0OXgK9ILktM+CW5t5DMYPMwETARMBGYSBEYa86aSDEx12oiYCIwPiNgwNvx+b6ZVZsImAgcQwSi0Qgf6fQXnnqKFuI20VZHtaV0Fs8iiw9k1fBWr6Gfjeo+XPiJs/DpFR9HZoY0zcNsEL9J2eE/cWJbDJoi+MwVF2HOvFOw6ILPsdHQz238WsCLdLL0FjopmyyM2Dph3hK8DbOhkE0ANiU1ST11dfKcvrPBAFlRygQGsgjIJpEFJfuLNHJreweB1ulk3t7KBnuirlvAW2FJiTyz+P75CPzKcW753OW45dYrMb28gNKTCbj77gfoT3gKbrz+ch47hM2bd+P3v38FK6/5FMrLitDc1EnA+CW8/sZObZTEaiAEvJWGgoC31kMABWm6v7TjODFv6zfhqS1ZuPTiGaDg9NDDW4UX17Zj/sozUXQMnymzq4mAiYCJwAeNwFibCtHIWUuXVGDR/Dls6PbjINm3vUExq40j07aNcpIFmm8mTSoiSNtJueQmqjfk0Eu9hkzaIvq8ZtK7todNbrKUqOIgIKj423b72FhWQQk2l5l7ivKzce7ZS/HG21vwg//6sbxA5m3PoGyyXIfkHNlfmLc/IXgrzFtpwKcQOBbwNkgmk8WkFTavJX2sTXr5Z7OOJHFkZmRw8Olm5sKhO/qQhKbFSpJc/Pe33YIA2VXyiMixxQ+Rzf0Am+4LZ5di1rQk+ANp6O2XnMh1sUEvnrf5eTmak3p4jf5AH373+/WYPm0KQd0s5GQzXhxA8nW20QShC0luxkSEKbnuj4Tn7Qf9IJvtTQRMBCZEBE5kzhotoJ0c/hkCbq2hHOv+LwioqNjTz5b1Ul3NIXS2kilL5Z9AuBflM8s4XEQGqtRHzC9ByiYLeCvyyQvmzbVPOYx66yyCx+wmWOuAt8K8FdnkAD1zBcCVYVjVV2JuiecwkovyxvaYrh7BkvqnbPINN7I+Y/0mK1bWLWtGYdyKaoTNvL3jupWobmxCNQemumlVoLY7Mu/Kfy6CssPBWz02X0xyx3OwdiFW/93fYe5ppyGOvvUC3uqF6nH7UZh/nMHbo9ZT9dj01BZkXXoxZhxWgE2IPxlzkSYCJgL/ixEYa876X1yiObWJgImAicCYImDA2zGFyWxkImAi8FGKQDQa4SPF4xMK3g75LzmNBS3OhYHLJrQ8p+QfFtK5eRm44cYrsHDxDAU+Q2Qk/e53r6CptYfFv4ds2hp85jOXUP6qH1PnnwdPciabDL2UPPZwcpvFP2v9TjJvO+jFV1dngbcCzubQzzaBrFtpDsgUuDTDrU6B1SQIUI85I8NiK0nDQSQwxS/p859fSV9Cjxb7HZRNFhnKDDaxY9lQ7yaY+/qm1/Ddb9yB2267gR63kxDo6cO3//nfyBqej+s+/7c8lx+bNm3Hn//8Jq674dOYRjPBhoZ2PP307/Hmm7uUMSWEWwVvpbEhI+QSE7vpIo3y9ZU7ov5RC/u9CFSuwb3r83DL6vNxmHBY8wY89EgzLrz7SlR4UpFoDbSbh4mAiYCJwHGPwFibCtHIWYsWzcDcilnwkjXUQy++1LQM7N6zF4WFRRz6oW8fZe+nlU3Fvr371WudiYcgbx1KJhdiSkkhOtrbOYATA78/hE7KTAbJPA1xoCiWTWJhOoWDfmWlFhDAfeH3L+Pf//0/qegwXZm3fWxMi1yxPESOX3KPI5vcSfBWmsseKka42YAWKUtZjwweWZ7oFoPWAW8tiX2yqNQ/cBWljJMtoNZmLWmb3CZN7dxZiX/57rd5bfFkG3uoRuHW/JlET3hR758+hczbrDBaWmNR30EZzG4298unkKFUwLxIRhVzYz8b4OIX38uY5fHaPHIdfC7E13PI+u1sqYLH1cPcRvCWOfOr97503D835gQmAiYCJgL/GxE4kTlrtOtzPG+HtpFcYaOcrI16untwoKYGNdU1iPj7aPOSTK/bBDJvpyAzN2sQvFXmLe/tPg4nlU+domoLh+kmOycYBG8fU+ZtmOoNfloO+AneSv6zFJWsgSEZsI1lfeMMp8oh5Pk0eureQOZtijBvZZxWWbdisWMBsJLzqrZvwzf+/u9wkMOyHYEQIgLwyj+tH2M54ETbHFVessBfPTb3czNHTqeyxpf/7qs475OfREJiimgaqbqGKDZJDi4q5NDR8XpQktpbu36wnppx2HmqsObe9ci7ZTUuLDF11vF6C8xxTQRMBN4bgbHmLBM7EwETAROBkz0CBrw92d8hsz4TAROBqEcgGo3wkRZ10axTBwtpKZod5q3IM6ps1TDwNoYo5oL5FfjsFZ/ClPI8TlP3kcFECS9Oh/fHxHNqPIZg7C+waOEigrHZ6E9IxJwzPqnSV1KMSxEvwKt40wpL9tChQ/RYegqJ9OlLJ1s2Tpmt0s1W+u/gdHcfm+2NnOjOI6tImgCiwSWN7smTJmHl1VezwZ2k1OAuAW9Z7AsDSRoFnQSI7/r727Fj69v42te+QFbtZDTUteL7338Ey84+A5d/9iJKh/XSX3AzgdrtuGHV5QSEiwhAN+FXv1qHre/sIVPL6mBIM1xRXLu5EUeQwJG9/P227dF9v+vX4r4HN6JjLEctXI6v3X4EuDuW/cw2JgImAiYCHyICY20qRCNnLVw4nczR6Wjm/V9Yq8LEaW5rRfGkElTvrSGImY6y0mLsp1RyXsEk7OdAUEtbG7dNw8xTysgu6uUATiwaKbPv7SEgS4A1JDd1JhuRxE/1uLH8k+ehrb0ZL/35dVzx2RW46eavDIK3AsxK7tJhIn4XJu9jjz2msslyfR7uL+xbGTgKUYYyGAoxooczoBxWlXx3/ANVNtlKclZudIBe/vzQf3wPh+pq6LebSKlnt/rFu7heaZcPULY/L9uDFLJmG5oiGPCkY9s7O3H2siUqbylNeZHM6Ojs5BBSI6ZMLWVDnOAyWbh9A/TuJbCbwmvqCx5CcoJfm/WyrtXfNp63H+JPwexiImAiMA4icCJz1mjh6PBSsYEbiEe5PmTQR+7sUtDwvt3U1ERLmBaWGnw9FIMEVwJ6OMjpSXOjiHkunvduYbuGmWf8wr5lPpI6ZG5FBXODxd498mHJJj/GmouDTDK81NuDXioz9Kv8hP2wSi4d0j0MvOXxUnXg6AaCt2mqxiQuMuJlK18DXEuIOeUf//6r2PDyK/AyT0YE3JUvXpNUkY4tQByZvfJQz1sbyHXxZPn0ur322mvwmc99Dmn0742ldQ+PrrVnRJQ1CouPzycsvAWP3vVz7B7L0T3zsOrulZhhBmXHEi2zjYmAicAxRmCsOesYT2N2NxEwETAROO4RMODtcQ+xOYGJgInAyRaBaDTCR7qmiytmHva0nGeoyLamqy0WERvVbAJfdNEF+NiFy1jQk8lDv7xwJKBSxQNsNgSCA/i3+x9Ebn4hzjprKWISYrFg6UXIzLEmp6U/ITLKAt6KpHFTczN+9uSTPG4CmUgEYHWq21qOTnhLAc9ugUh6SSNaPJdSU5P11QjZQiWTS+hReJXlxcRnu8nolfWLvJc0xN99+x3c8aUvcsI8jC9+6XpMJhtr794D+OUvnsEyNrvPOed0Mnp9eOO1Ldiz5wBWkDGcm5eOg3WN+NOf/oL9e+rYnCAbmF7+CvsAACAASURBVHQnaYzwrFY8ZDZcfJwUkI5B1MHb7Y/jjicqx/gRrMC137sOs0fcOgxv9Wt49tl1qC5ZhXuuLLe3asamhx/Gc/t69HdX2WW489YzbWnm7Xj8jidw2NlLLsPdq8+Eq+pZPPT4a2ihOjaQgnmrvo6VMyhZbR4mAiYCEyYCY20qRCNnnXHaLBQXC4O2FVOptBBi0zoxKRXV+2rIPG1H6eR8lE8pRjsZP+mZeXht8zvo9Qd1EGj2rGnq6drZQZn+jm7K3jOfELCNiOwkG85hNr9nTS/DWWeehk2v/xV79h/C6Yvn4/rrv8g8UKSDQJILRRZZmLeSnPxkO/3kJz8hq7VV329h3oqihOSbAKWVZTvZT6SIrUEoW2ZSWU0xHGrKwQ03sBFOr7/BQSlJenbe21+9Fz/+0X8SsOV5BbTlsFI8zy+KD/3MgwMcmCrMSUJKPIHogSzEp2ZRTaKfYHUK82RYVS6Sk1PUR16GmSRHF1Bus7cnSMbybjKO4+iZO5nsqwNkdQV5WquB/+VvGc/bCfMHbC7URGCCReBE5qzRQtvl7bTrBmv4Ux8KuArMSUWhfqomUHq/sa4Ze7bvRU+nDy53HE6ZPR3FpYVwUZ1IlBIkD4p0sgwT9VA+eeYp0zkAS/atDd4OB2B7OLT005/+GE2N9Qiz3glRljkYoGSyMG+tKmtwLYOpSHFgi5GblZ2N6667DknMK7JLmOhtLP1r46gMIWt5/fXXsYrgboRDUdbprbrRkZKQ65Q8KrLJAjw7nr9W/URwmENKHz/7HNy6+ksopQdvbBwHppin+zmoRC0LTC6cfHw+rVQwuv+BdWgZ09FzsfxrX8f5h0kgDdsx3Iwtzz+NtZuBC+9cjTNtmeXmTQ/j4ef2QSstVxkuu/NW+7XRarBmbHjoQayr1UILLg7o3mYGdMf0LpmNTAQ+KhEYa876qFyvuQ4TAROBj24EDHj70X1vzZWZCJgIHCUC0WiEj3Tov5nDiW1br9Epqp3tLDkvq7Esg9JJZBjNnTsTZeWTOAEeSwDV8rMNUnqynwBnf38cXt6wET5KHJdNK0MWZb5KysvxmWtuGfRHEk/AABsHYbKUpD3w+huv47VNm+zmtQXYOk1vR1ZSJr29lLyMZUc+iYW+LCslJRWXXnopSktKyE5K0KaF+BJK08DNJoG0He7/1jfxxsZN9LkFFiyYyQZ3Oifb25SxVUwgt4g+gCHu00SZ5G7KlZWVlbJhTmZwVze3a4fPS2YSyPRlDETCS/7pyW3Q1gFw1727LbqfWwVvKWuZ4pGzH/1B4LwnMOMo4C0lv77xGN7iEVwEElyLbhkEb72bHsK9z3mxaNVqXBx+FvcTKM5c/o+4/XzKsoU3cxr9aXiX34abFtsdCBclrxP3Yc03H0Nl3iVYfct81D5+L57ezWn073EaPbpXb45mImAicBJHYKxNhWjkrNMWViAnNx2Z6UnIzcnifZpSkfRW3717P6XxY+ldPhXFBdk6ENTc6kN1TR1zC2WReZueVlaM9LRk7CPQm5KaAR/zVJAe7SEOG0nDmzRcLL/wAg71FOFXzzxLP90IzlqyEPn5xbjq8zerSoTc44X1Kvs4QGxVVRV+85vfqCRxInOPeLmL5KTfH6BPbUiHjSQhyXPStHaGfBIpgXzppZ/GjBlyxzycIuU08n/43/9O5Yf9BIUTuO/QkJAAyLKAUH8QxTlpSI0X317er91paGnoQFKGh8xfgrG8cBeb30nJydpYF7sBF+lN4aB4J4ZQ39SIopx8DIQaUJjLtfUH9LoM8/Yk/oMzSzMRMBE4pgicyJw12kK9Pg7U6MOWS5Yfh4G3oo4gA6sH9taieuc+JMQlaB1VWj4ZiWkclOQQrdzXrXu7+JoHyKL1EUiNw9zZHOEUVuxhucVSKaratQv/s+aXaGtu5NAS6zVbMlltYJyhWdlXUV9LOUL28yQm4pJLLsF05iypwyL8n2TCWAK3YqsjtjJfvPWL2PiXjTbUK7WiKCwNgbRyRAFuZRBJ1q1ncIBrniqBz8+k9cGXVxP0vOB8uD0c5GUOR5wAuAPHHbzt4CCVGO8c/SEgeeZRwdt21lMPPFdLlFWGk0tw2d02eOvdhIfufQ7eRauw+uIwnr2fQ7GZy/GPBGLjR6nBmjfcjwfWRVif3YZLw0/jvuH12TH9FZidTQRMBMZLBMaas8bL9Zh1mgiYCEzcCBjwduK+9+bKTQQmbASi0QgfKXiXzp2thbYF1IralSXhpUCuJdRoN58tHz9pKEszWFS/hFwkjWqRTlb8l+zbfn7J7/39ZCBxX5mcvnrVzbjwby4Z9PRz+hVO/f7edTlz406D21qTVfBbzzn+gNYxHL/Aodd/x+b6z370KD2VCF7GizQlAczYeF4Rmw4DIlUWQQx9efVB0Fkko+XawGlvAaXFx8mS/XL8gOU0Noqt+K01NS7fXzgu4C1GYdTaEVOQ9yjbhatBu1/MXuLHs3c9gepB8DaMzY/ehadrF2HVPVcSeG3Gi/c9gJdTLXZtqj2NnnjZ3VjtjI/L6WrW4p4fbEbR1V/HTfNTifE+iruersWSL9+DFaUT9s/SXLiJwISLwFibCtHIWYsXzqE0cSzmzz1VWa51BxvQ2u5VNm0C5fZnzpxK5qsHLc3taGvroWRyN3rpuTdABlMCB3Hmz6tgkzuMNoK7Xja5u6jO0EPJSAFDc8hWvfiij+nQzzPP/hbJqelYcvpcbYbPmbcUF118CXMCGbNsRovSgwPeyo1f5CId2eR0yhULUBtgI13klWVb9fNjw1p8b6UZLt+deDgfmCOHpV7980tY9+KzSKQSRTwb2pKL5RiyBvUZ5HkjA2HkpRMwdvegyxuHzt4AQoF+srPcKqWZQNBXgGlZU7w7QcHl3l4fJZjJyiIL18+hqQFhEYebkJvJJE5ZShlM+so//3HCfY7NBZsImAhMjAicyJw1WkR7er1aMwywlrC+O1LHFvNWR0QJkB48UI/Gg80ssoTlGovyGcxzWVRrsB/iay6+twLeihqEt8eL4qJilNBKxqraBrOM9YMAr0HKLHd1kH3bq9rHQ+xc6+cj93KWJmvkzC2/ZH3MZfSLFxBXLALWrFmDf/3X76k1jvNwrsvJd/K7ALeSm2TdR+a9OL5elJuNz37mM7jy8ysJVheoDUEM6zFRPJpUOOn4fEi11tmMxaMxauXM77Nd+5YNqC1ahqLKBwm6Jg6Ct06NtGjVPbiS81rNL96HB15O5eu3IH7N0WuwmsfvwBPVTn1mKyHNW4XvrTRjssfng2COaiJw8kVgrDnr5Fu5WZGJgImAicDhETDgrflEmAiYCEy4CESjET5S0C6bM+ewon2woSDFvCKkAnAKhMnmgmoGW5PaUu2LD6w1ZW0ZwwpwK9vKa+FISAHQkDSy2ej+h+9+F6fOGVncd7CLoB2HYYJfgz86DQ6LlXs4aek9bQrs3LYN/3LnXRbzicuJZ/NDvZwI2sbGuLUxILBynNBaFaNVIWTdRq6vj6+zNa9yYtZP8uCB+h2pZBv0tQO6rnJHdD+Po4Gy/hqsXbsPi1ecj6KqUcDbwRVZxf8QeEtJrvsfwDrQK/frllfudrtZcAvB3HIFaV9D3nkrMCPiRebixZhfRAaurqkai25hI0LUl21p51Ou/g7BXGMEFd0PgDmaicDJG4GxNhWikbPmzpnJ+/QATpk+BSkENWWApolAbWdnl0rtl5eXKjjZSKWENoK6PVSCEO9ZauXTizYe5569FPWHWnDgYB0VIdjoJuuII0iaRipmTMH55yzFlq3bsenNSvWuPfushZQe9nLw5V3c/e3vYt68udpkF8aQw6CVd8YZcBLPWwFKhZ0rihJ+AscimywDUQI2W95+VqPeeliDUYcnshjsq67CDx9+UI+jHreUN9bhIfVWl92sIaKB2D5Mzk9BuseLLl8/ukNBEn4oSRkjrCYOJNmAgCN/Kb6Bsl8sB5d0MInrSnS5keTqQVKi+ArSt5CvG9nkk/fvzazMRMBE4NgicCJz1mgr9fl79H6rwzh2HtFcIIOhw8DbfXtqcHDfIQ7mhBCfEIfZC2cjMzvdrlGE8Sr+6kFVDhKfcx8HdkQyv2LWLGRmZrxnCRZITLllAr1+L9m/Qu+VOki+M0fIl5WXhoZj9TcbtBXgVgDcGCma+OUncPzGG2/gC7d8wVaaGMamlezGBCQ5UB6SA0WBQsBbOYcAuPKwcpWcpB8ZqUlUvTgDt5DFO3P2PMTYw0tyDAGlj8tjVFC2HZvXrIfr4isx3z82kNdizA6Bt9bvGGLsDtZQq5H37NFrsMS19+HBjR4s/8fbcX78q/j+vc8jsOw23Hlp0XEJgzmoiYCJwMkXgbHmrJNv5WZFJgImAiYCh0fAgLfmE2EiYCIw4SIQjUb4SEG7bHbFIOvWmry2GKXWw4EuLXBziO0qjQcBay0v3AE2BbT/QAargqGCc5J5K8pXwmKVtSckJuGO734HJVOnDuKzQ8cbkulyZJOHINlR3urBjYa2rt2/H/fdeSebFAECt8K4HVDPQJWv1Mtzcd0W2CxEW71KbSDomfUhLQcBntXnVoBogtPBINlKbJInuin/xWseBjHjxcqd0f08Hg28FeD24UdQPf82ShwTdh0N5B1c0ZHgLSXUnroDj209BVd/5ybMj/fi1e/fi+c7FkHBWxuUdaWUoCixHrU0uC0RFm7qsyOCt/racIZudCNhjmYiYCJwkkVgrE2FaOSsufNmsVEdpj+rG8WF+dqY7iVzqL29XSX0C/Lz0d7RhdraJrKPetUzUJikLt7cZ506jdLJU7BtexXqDjVpwznCe38sc0A8Xz/3rMWYOaMcL6z7I2rrO5FK8PbcZQvh9XbhL/RBH4hJJDPnfkydMmVInUIVKpwGN33gEwjephO8FdlkYUIRIJbhH9nGzVwh7FkrV1h51dp1GMeJT9TV1eI//+M+RMJhMpRi4Wbj2k0mrQxFxbFR7qJEpYv5S5rc/VSQKKYvuyemE1V7WtDi7eW1JKpPokhuCvCruZlNbzl/kFLJolTJ0SRej/jwkgXF9ZVPSqZfML3ixaeQazDg7Un2R2aWYyJgIhC1CJzInDXaort7uhTMjImRQVdrCEhBTNrOaA0lzFveyw8eOITa6joMsIjyBX2Yf9o85ORnqTqQ7CP39zDzhXyJ4oNI+MuXDBDNmzuXahS25Ym9GAeYDfP1AIedRNHBOi+1kcT/nV64fTyWsnZtyq2K/w+Ct8K8lRKIykp8cseOnfjCzV9AZ3cXayVrQGhoQMkBZm0FJ57HAW/l2sWPXTOiA97ynB63C7NotbPq+lU4/8JPIoEDUaoCxVxVVHScQMujgrcEbh99CC8mrsDXV85G4hgZukeCtyy0cMdjW+EMuHpf/T7ufb5DB2DnvzZKDean5c2DtLzxepACWjFkLsF1qzlMS9Vs8zARMBGYGBEYa86aGNEwV2kiYCIwniNgwNvx/O6ZtZsImAh8qAhEoxE+0ok/QzasU3QPl7myqmsp3p3CnIisTYAVINdhEMkAubBYY2XSuk9Kf6W4aiNZpbbYZOhjg0Aa2h4221d/458wg2zfoccQI2n4+uwe92CR/961O+wlecVqhu/ath0PfedeNif8yrqVNclKRbIrXibGtT9irU2uNU6n3y0JTIvdZE/DKzDNCXG+HiSbqbOHU+1syss58ggepLEpbm1pNV9eYCMjqo9hoOwM/nzv+hKsvqkMrz06DLiVE35I8BbVa/DNR94CypZhceIWbKzsobmVDd4izMn8AH9PRWI8JZXJ0n3ZuwRfvsKLH4zAvDXgbVTfeXMwE4GTPgJjbSpEI2fNnjuDd2iij8whqckeBWMzM9MJ1PYgjvKNQfrUHqillHJrlzJu5T6eSJnl0skFKC2dyoZ2gODtTvqYk/GkmcLFvNBHD90E+t1+THPauvWvoJMgaCb9cc9ZtkgZTBv/+g66CAZnZWbizjv/id66sxT4lJzi3Pcl6yQwF6hEMZvaATale5knRPZSrj2eDWnZfkjNYjj7Vg+HPbt34dEf/T+EQn6VShbAVRrdjsyy7CHsW2v4iHmLO00uSKP1YRv+9MputPT0Uf44j558QTKb3Ho9KakpjEerMp1EHjroDzJ/+Skz7VaZzWB3J5YunITF88lo4pCVAAFfuWf9Sf+5Mws0ETARMBH4MBE4kTlrtPU5sskC3jrqDdZ4j11TyYQpUdOAL4KOxg7U1RzCjqodOPfjZ2PSlCIyX63BIblnixqEgLdBArLCwu2lHYCPwGyY3u4VFRXIzsrWjKf2Nzbg29nRSVWHeCQnU4JZpYaYq8T6xk/Vis4OKuuzFtLZI6umkhpOaiGZR+oXBQp+vfXW27j97/8Ph6Y6+bqlMnFk7TgcyJXXBLSVgST5CqkvvCWzLOCsXL5Y8ZTk5uDTyz+Fa1Z9AelFBTpQK2zh4uITIJuMF3H/wx1YfvtyBNYMA25lkR8WvEU11nzzEbyFMixbnIgtGyvRQ3ddVS/CKDUYz/f9B9YjUnEhFrtew7qtYSy55ZtYIYpH5mEiYCIwISIw1pw1IYJhLtJEwERgXEfAgLfj+u0zizcRMBH4MBGIRiN8pPNePneOVdzbyKwU7NqgttBMi3trT4cPSRrriLgW95annwXwinqyuMQK25WtBZVVjkhxLz8rM0j8cQfwuZvogXvppbr/yNCtlvXWNLf8OEQFti9hiGnrXNP6tWvxi0cf1X6EA9zKd7k2Vxwb4mRbgZKTbEew2SCyXVbDRP4Jo0lZUfKcNBP0qoEgf27p7kEPQQHyuQgOhFDIZn4ufQTFp8l5T54/rrLJftrNPoxHNrYgd7nNuHUu+sOCt9y/vWoDXt5cD38iJdC2v4XdWbbn7REfkpq19+AHG7Nw2eWpeO5XR8omV3Oq3PLANQ8TAROBiRGBsTYVopGzTqMH7fRp5QRIU8hItaTtEyhHHOa9uKOrG/tr6tDY2MZmMGFZApwejwelJUUoKSnGwYP1qGHzu8vL4RSR/ucwjso+DoRQPiUPn7roIlRWVuH1t7aRNRtCOqUbLzj3NG5P8Hbj2/CSyZTAZnMf2U/XXH8dVlz2Gc1Fmhlt9q2bTFdl3lLuWLxzBRxlL1xfl9esVGrJQzrMW+v7AF7e8Af8as3PNIfKtrEimUwAVwDXIalmaMNbBpCoY0E7ggGUFKYhrr8TL72yD40d/chMSWeuClAymq1hTyLBa4+ezOv1Io3AcpDN/CCvQfzn+7j/QMiHsxYWYeHsAh4nrGsx4O3E+Ns1V2kiMBEjcCJz1mjx7Q34FOyMjXUNgbc6ASs1mNRRFvN2x7bd2L1tD0HcILqpBHHJZZ9C8dRCAqgi32+Btw6AK0xW8Z/1cVApECD71teNzpZ6FBYUY+asOQoLi1SxfIkyRFJyKpLT0pgLrYFclU2OBNHZ1iLTtvp7vyom2T63WutxOJcnXrv217jvX/8V3T7mOZZTfVLriXqD7CdZVm0CrPxmMYytOsnxvZX8LOsWANeRVdb9CErnJCVjUcUcfOn2/4NptCuIk5zHk5SUlh6fj+wRoGz75kfx0NP7gHlXW4xb56wfGrzVQgsbXt6Men8iXP7teGs3a6m7V0PEikauwWZj+0P34jnvMnz5zktRCqot3fMDbCy6Gt+5aT6MQc3x+SiYo5oInGwRGGvOOtnWbdZjImAiYCJwZAQMeGs+EyYCJgITLgLRaISPFLQrBLx1gFptMDucUofPOiSH5chpDT+OSFs5xbr0AOQRIz64wtjlP/HYU4dZZeBKoW95yk6nXPOnr74KM2YPZ+FK0W83uZ2T2E/IMawzWVCz/scndm3fhud//kvsoc+tdPalEe6SJr34LLEJLr8LiCzM24G+sALTfWw0OHiwTJnrlxxVXpMGCp+Ik+l3grYHOtrhlVf5exIbLvkZaUilz6GwoKTRIbFbe1zBW7lmArjVXpSWi0PtsMcxgLeDR/FvxqPfehottqdS/aansKGhAstXzEcWN6pe8008UlmCq6/Kw9qfbESR7XEbZqPjrqdrseTL92DFceqtTLg/cnPBJgLjIAJjbSpEI2fNnUfPW/XMi+XtNqLSjtJc9iRSUpAMUwFsw9IIDvcpwJmY5NEc1tHZjVbKKVM4QRKSlePkP6a3BPaEl5w2B/PnzsMf//QK9lGikjsjIyUZy85agC6ydF8leNtNH0EPB3X6Qn3w0St3wfwFWLnyGsylLKWODwm7VsBbYd4SWBbwtpfgreRBR7bY8cmVpryTJ3dX7cSLL/waB/bv0TwkTW45jihAuMmeleu1mFIybGTJLatfIFURRPa/pJDX3deNP726HzWNPqQnpSIUE0CYFyvNcQ+3lWOKnGYC1y/KGOGIOLiT/RSfiLaGWixdkIeFFQV8RieuDHg7Dv7uzBJNBEwEPlwETmTOGm2F/mCv7Z/u1FnO+KqAnPagK1NFS0M7PW/r4I5lnktLQlFpIRJTeC9nIeIwdoURKwzWCOsUYeCKP64v4CUDtxXte3dj2xubkJ1fgDPP/QRyCyYT4GX9w3zpTuAx0wneMudJzhHZ5IG+EPen4o7NorWAYfmyVIh2VW7Hs798Cm+QddtGRYrOHg4ERQjasr5SZSWphez60R5vYmKzp28pCe343kp+kpwo4K2seZB0zDCkuhNQXlCEy/720/j0565ASk4+Aec+TD1B4K28b83VNUgtLx0CbvXJD+d5e/jnwE8p5m/h6ZZluI2g7GFC0IfVYC5soNrRukRnmLbZ+j0ywn4f7k/B7GUiYCIwDiIw1pw1Di7FLNFEwERggkfAgLcT/ANgLt9EYCJGIBqN8JHi9rn5bETbLCKrUWw1joc/HAksZ1L6SG8jZ9vB153paxbkMu1tyW9ZPk0qKSm/23LK02fPJoh79XtA3OHnt7iw1vS2NgakmUCw9rlf/hxVlZVwE5wVBylpJIj3oMol87swmEQizLocnp9rkWNoT1y4tew2aH9BUGD1BBRuk3T72cvnOqU5cYBSYq2UnEx2018xIxOJbK5bDY8Q4nkskc1cu60yuh9JBWXDuOLuKzFjtCNXrcG9T8fj2u9dh9lH3e69nrfWppRHbq/F+scfw8aOEly2+lacSWzYu+lh3PtcPeatuhsrSyrx+H0/R2Xmcnzt9iJs+CZ9mDIvwd23L0aVNCJq52HV3Ssxw4yDR/f9N0czETiJIzDWpkI0ctb8BbO1yetIEeudW5QSRFGBIOzC+XMwZXKxDtP0E7wUILeuoQnV++tUKljYQXL7jyO4KuCu+MkmUW1g+SfPZ9O7D2++uRWtBHpFHjKZ9/Yzl85DR1s3/rJpK5msPgWI/ZSjFGauSBfLY86cubj66pWYw8Ej8ahN4zbiIRjiOnsp2S/DSUPMW8frdgB791Tht88/o1LJkptE5ljlkG2hCwuk5jls9QhHjtICd5nHyJIV9Lk4P4XX246XXq1GfXsA2RnZBLVFwjmBsSLAzUZ6PNm6kqeCoYANcItfrgxGuRDoasaSBblYOIfSlARvRbryq/f+8ST+xJmlmQiYCJgIfPgInMicNdoqBbwdzji15JKth0C3luctsJM+7dvf2QFfl49et9lYet5SZOdlWfY09iCQALeSZyz5ZFYutBAIRLrha2/A/jdfw7ZNf8WAuMWQJds/kIhll12BisWL4ZYBH1rY6Dm5bx/rIv3SZGnlLq25+L+9OyrxPEFbAW8jLJD8kX50kuHbyZzYTbA3xFwjQ0Zaz6kprjwk0bBek+JKTzIE3koekzwsdaGCt1LZCSDNHJfA4djC9HQsmHUqrr/lZsxcdDrPCapklH34N360PRWUfQ0zblmN84+Yiz1sN2730CNVWPK1r4+63Xs8b+2DhP3tqF3/OB7b2IGSy1bjVim09DFyDbb98TvwRGUhLrn7dpwNDtfe+zRq563C3StnGObt8fkkmKOaCJx0ERhrzjrpFm4WZCJgImAicEQEDHhrPhImAiYCEy4C0WiEjxQ0AW+dhzSJBxTItB5HgrhH/i7bOECugqL21LYeR/bnoawGgx5MAVxtNgx+FxllqwGRQMmsBUuWYCZZTTn5+ZT2SsbkqVN1HbUH9sNHj8O2lhbs3rEDm//yV3r8+SgVSWBYvBApi5zIpoAwb0XOmGKVbBwopUmZTDJtLoytPoKx8rSQZqVVEiOSX7I49bqV7eXZPgLBFrM3yGN1ExAI+MNIcgkIPIBuekt1c/I8hs8XZmcjPTkRa7eS9RvNR7gKa+4jUCpqn+/zSFm0CndeOVpRPzJ4azUIXMgsqcCyS1bg7FJHJKwZmx5+GM/ts0+eUobLbrWAXf/2p3D/EwQ1ZE2uXFSsuA7XLR6t6/F+qzevmwiYCIy3CIy1qRCNnCXgrbB0pF+tt2qd3ZEcJQBuH+bNPhWzZpRxCCeiTWRh6rRTTrm5rYMykgRd6fcq6gvCyE0lyJrgciOZPy+YNxu7d1djP1m3Pdwmwn1FseHMM+fQL7YTm157V5m3WdmZ9AL0kVHL45D9q0xZHXCiLTib4Oefdw4u/PgFmFRcrN60qelZuoaamgNcM30LO9qwb98evP3WGypfLDkynsBtHLcVT1xpZAvIKg9h32oa4vGVaWznRr3dch85XmysG0V5yUxV3fjjxn2oaSE7WK4p2a0MLI0RvwTsFuatnE+83fU5xkiOT9FpLFlYQNnkQjoJiI3AAP7u/7403j6GZr0mAiYCJgJjisCJzFmjLShAb3PH79Xa7nClI4FvRdp+Z+Uu9Af6kZ+dj9j4WKTnpiHeIzL8Vn3mAMA6SCpfwsBlnuzpaUV91Ta8s/4PqN1VhdjEeATautBLK4A+1kOlFTNwOu0CCkqmwh3n0ZyVk1egA0eHavZRctmH9pZmgrbbsX3zG6x9yMaVh8gfc/8ggdgeDjJ1kHnbTaZviLlOcqfk2R4OS4lNjmok2QNIlkqSQmwyGAAAIABJREFU5fsug0nypYNITEgC4Mq61aRGXmOeSqUlwpTCApx33rm49sab4KZdQnn5qWN6jz/4Rs149fsP4vkGa2B3tIer8BLcdvvZGB3jvR8PrEsclEXW4+kgbiVcmSWoWHYJVpw9xOo9ag1GeeU19/+c9Z89SJy7CFesuhLzRQrJPEwETAQmRATGmrMmRDDMRZoImAiM6wgY8HZcv31m8SYCJgIfJgLRaISPdF4Bbx1pR6tGjztsMnwkAPdozFtHzst5XRm2LM4V2FUE15oaV0lIfhcPXGka6EMki23GkjwjDWX1BpRehXyX7QQUpvxxmMcM8dfOnm5lv+YR+E2nFJjQaLXxrZtq20B9kwTIFU8m9ZrS5rb8jw0D/iJAgMhJyslUAZrIrmwf4jZensfHhkgSwd1klwctPN+hHi8ZVv2cEgdKC/KRxmbDC+9u/zBv6cm9T9gPb8SFVDZ/Dn9wWtwbgSs10UyBn9zvoFmdicBxicBYmwrRyFkLF81VENI6luUda32Jb2A/Kk6dhgqCt/FCiuX9Oxgk+5UegF3ebvU6F0aS8IjEB1a8cqXBXVRYiFRKJO/cuRvNrV1k1YbR1d1NUDcJZ501H03NbWTk7uCQDllPuVno7Qmov66Aq6JMIQxZGTqS5nNqUgLmzJqO4oJcehP6UFW9H52UXZb1FhXmqJetm+oM4kvoDDhJbpJjqToEm9aOJYDK/Iu6hAwgMW85TX5nv34yb4U5WzYpi/feDvzlzVrUNnfDLdvLtYmMpQ3cSjAEzFUlDUlrmm9Damkod/TTF07GvJl5HEIKqseiAW+Py5+KOaiJgInASRCBE5mzRrvcw8Fbq7gZrJe0LhJQs59DqrtRS9nk4oJJKJk6CWnZKSxmrByn5ZK9rdzwVeJYPG2DPtTs3oZ3N25A7dtbEKDXe1CAVeY2F+uc1JxMFM8+hf4viWhtaENzQyu83V6EaQngsvBWVbSwHAak/pJcJ3WRDTDrUC5zHzfopWpFh9ePLg5IBUW2mYnFx8HWToK/Pcyxsq/s55Bv5aBynY58sgC4kj9l3Xr9UnzxPxcHavPoxztz+nRccfnlWHrBBSg79ei6QifBR+u4LSHs9yIADp29pwY7bqc0BzYRMBE4SSIw1px1kizXLMNEwETAROCoETDgrflwmAiYCEy4CESjET5S0K5aMG8QvLXOcbhssjx35LS3c5zhoK88N3xb61gCzlq+sNJk0Ca0NuBFYkvcZYUNZMlaWgCvNVGuPCTdX8WNLRBXmFcs8P18vbGjg1V+AhsIAQVPJ6dlIEVAWu0BsEHAXZ2GgDTHlREsxxHGrw0Qx6j0JsFlAY05fR7DL21zs9kR5DYNbNY3EayVyfDilHTk8OtgVwfq/Zxg53FS2WifXlSEJDYbnn83yszbCffpNhdsImAiMF4iMNamQjRy1qLT5pP9YzFWrYRgNZV1CIj33qklhThj4WzK2ZPBynt5SPxpeY/uIXgrzNgQpSTd9ICNi7O8+YJsVM889RQqOfiwc1c1vXF9OhTUQ2WH5OQUnH7abLS0tOL1N3fCS9nkHDa8w8E+NPE5N2WJnZyncpNcU3KimwByOaYUFyjzaGfVXgK9PTp8NKk4l/6zbvWr7VPzXcryiwQ01y4MJAFxtWGuXu0WKOw0uGVb+Xn48JQMO0kcpk9OQXYKG/PhBATYNHf1Cys4nrlKYmQNIg0QkI2jDGWfmLVrw1/4TWQ6DRC6jXAYKYGy/y42/Mnyktz6lXvWj5ePn1mniYCJgInAB4rAicxZoy3MAW+HANvh4K2lKiG5Y9uWbajetZ+1TAyS0hKxeMl8pGdn6L1d1IU0FUpdI3lRyxZKJ/s7sf3NjdjwPz/HQHs34uI9/KJPbl8Yh2prUELgNntyIbqoStF0sBndHV4OITGnEBRWQwCtmyzAVvOQ4Knysw5KWRxhyzteNC/iEOS+fuZXn9gF8Hs31SlaurvQ0N6JMNfNDKTTt7aLjq7ZGUxyU9bfyYeiiBTDekow4gFeRxrz9pSiAsyvmImrr78BZ190yQd6r83GJgImAiYC4z0CY81Z4/06zfpNBEwEPvoRMODtR/89NldoImAicEQEotEIHymoVxO8lcax1u4CsFplvP7sfDlFt7OG4czb4ceUZsJg81nxWja4WYyLbLE8lPXK7w5AK4JZzrmkNeCQcB35ZWlFU0QMMWy8x/RRRpKr6+Sk9r6mBjalWezTbzA3NQlT0+hFKw1r8bDlNs6kuMPcVUhafnGQYmHWcjrcRcBWgFsfmwedbN7HsrmfkZLEJkQYtWxw+EX6i8ecQh+m9IRE7GvvQLMwqNgGz2RT/hQ2GBK5wl9vedd8Xk0ETARMBCZEBMbaVIhGzlq0eA6Zt0H1cVX5RWnwDg4UDSCXzNilSxbxvk0pRgKkhDIVvG1vayPBiHdnyjyKBLE0pEW2WL7PmTcXe/YewK7dlIkka0hyT6+vFymUU156xiI0NTXjjbe30fM2SPA2Q/epPdhEENajHurCopUBJMl1Ce44zCbztrS4UJ/fsWsvWtk4F4C2RMBbT4IyeiNcmzSsBYhWrz+H6SRNcq4vXoePrKa8IzGpShE2oCt5NML81R8OYcbUdGSl+hGj5u2yn3y32VFMdiEybN30OIzti4Pf44OLuVOVK/TwFjggQ0pqYUCWl3w3nrcT4k/XXKSJwISMwInMWaMFWMDbIc9bW1Zo2A6S50RBoXLrThzYU4OZp8zi0Go/ikoLkJKZrPdwVWfQO75lVSMMVhlMDQV6ULPrHbz08ycR7O7B5i2ViHN7kJueRpnjNlQsrEB2WiraDzWijfXNgJ8KOtzP75YKiUoQyo4lW1aHiuSfZTMjj/44+rPzF2HGCpir6xBlC+4a5qCQn0NTQf4cYG7ZU3sIVbUN+js1n+2Bp6GLdOST9bg2a1jyeqxaA9BCh+pK+RnpmDW9FIsWLsJd9//nhPzMmos2ETARmLgRGGvOmrgRMlduImAiMF4iYMDb8fJOmXWaCJgIRC0C0WiEj7QYAW8HH4qlDnkwyW9HA2yHS305+ztN9UFGLlk/KpusBxKCkw0SC/uVTyqTSHrKImusA+RWR1vZsTbTKsLGtO7H/nSEgG0rpbmqGxssjyQW+3npKShLy4JHgGE2FpSwqyC09vpVjmtwrWyMyFNBfon0soC3tJXCfjbrO309SGVjPiczjc/1o54+Uf183cVrKMlMJ7PXjQOcKG9nYyWe58lmU748P5fMW+B/DHgbtc+5OZCJgInAyR2BsTYVopGzziDjyOcTn0BhGTEuOhRkgZqSMTweNy44byly2djmLI9KIPsJonopFZnoSRSMUhUZRL5Y2K8Z6anIzs1FJSWTa+sa6YsbUFA1SM++zIxULJo/B/WNjXjz7e30vA0gPy+bwGoM9h2oH2TeKkOJeUWYrnHU6J8/ZwZKiwoRjoSxbecedHZTnYH5ZXJxDgFkgrdk9Mq5ZajIT/BWGMDSCFcWFa9DrkWuT31tbWBaGtzD4ycyzZISYyidXFaSxoY82bbiYTsgjCXJp2zg95NV6xtAW2s7BnrFPiAOKdOS2MC3hqecfK7DUzZjS2Qrjeftyf33ZlZnImAicGwROJE5a7SVCnirYKs9qHNkvSX7ivR/Y10T2po6kJ9TQBn/RkyaWoSs/EwdZHXAW5Yheizxim1rb0cL7/tt9Xuwdf3vKLu8C1t37+eQKsHdgA8LFs3A0tPmINjZhcbGVnTRr7YvRDCW/6TkozOM+t+KApHkHiK04nkjVFhLQplArQytJrAec8cyl8mYL70KBmQAlhLKMgwb4Ln8zFGdZOG+uWMP6qlA0RdL5q9KMA/lH7ULEK93W/rZGoSyhqFkRVK4ZdGWpXxyLk4pm4IfPv3isb35Zm8TARMBE4FxFoGx5qxxdllmuSYCJgITMAIGvJ2Ab7q5ZBOBiR6BaDTCR4rhyoXzbcatXV2rbLLdJdf2uACh1mvDgVxlsvIhHk3Onv22X6xMb1tgrdVcYLtBt9XiXKW55Bfh1CqvVn6xkFZBXlVamccUlpFIParsozTKB+ALRNDJpvOBjlY9r5vd+snpmZiSkUnpSLJ8hVyrdF05LpsWNjgsh/aITCWPGSBzqZtNiYMNTQRqswja9qJNmF3cJoXehJnJiQjxWO1dPjYyXNwPmJyVppPtNW3d9MHleXk5hWToluZks5kB/OqdrRP942mu30TARGCCRGCsTYVo5KzFbDj7Cayqz60M+IhcsjaDdTxHB3jOWXo6pk0pFO0GMoDCZMz6yLxtR0pyMsJkBAlAKrLJ8pg6tQTBUITyxrvRygEdP5vY4r8nbFjZ5Nyzz0R9vQ3eknlbWJBNUDgW+2rquZ1bvWolpzn5MJbA6aJ5p2IS/c8FEN26fSc6ugnQcshnakk+2brMIZSBVBYtGbZ+egQKeKt+gDpYZNkUCLgrDW15OGxbC9QVVi3zKL+LpCY75TilPBM5aQRv+wW8FbF/biMN9WA8uvb1oImN/xi/JZ889dwSxKZIM34ofztymxbz1tK/+Oo9f5wgn15zmSYCJgITLQInMmeNFtuRZJOdPGnVXXJPHkBrYzt2bN2F+oMNyKBc8tJzz0RGTqrKF0nu0BzIeibI2mXTXzfxt1i0c9jI21KDXa9uwJuvv4EeSuT3kf7qiuvHhR9bjIqyyfDSB7ebzwX7Evi6G7HuVKRwu37BTKVGEpUKDqoKaNsvuYE5ZiBMtaFgNwZCXiLLPYiJBHRwiIY0msPiJXFycElAZz8B3C4KS+yhn+7mPfvh41ZqC2CVZZrrHPDWsgUQL3YBiXksrQUlB8YiJZHs26xknEq/31+tf32ifVzN9ZoImAhM8AiMNWdN8DCZyzcRMBEYBxEw4O04eJPMEk0ETASiG4FoNMJHWpGAtwqcSiHt6BYrtciWNJYGOZsF8quqDut0NAtwfZnT0py8VsljNp8HRL5R6m82APr7KQVJRFTaEbTY4/6cqRZAV9oO3DlGwFtuK0Cqj810kcpKZdNAQNkgm9ss6ZGgkpGx6CTg2komVSyZRbFkSdV2tlGSK4I0gqtTMrJQSCkwmdzmCgjYxqDX34fW3h42ETjlTtlM8f/LS4xHKeWP63w+VHe08VhkY3GaPBgWkJfXxAZEChvtGfQw9BIA6CLDV64zh9uUZmbDGwnhQGcneikzGc91T8/MREFaijYmnjPM2+h+2M3RTARMBE7aCIy1qRCNnHX6GfPQS3asNH5lgEcS0ZAPrDSCKYM8awYWzT2VySmCEIHVHsomS1NbfWnZCE+kfHI/Qc/ERA9KSiejobEZB2oPKnjb09OrcU5gXkmgf/o5Zy1BQ0MjNr2xBT2BPuTlpPO1eFQfqFPmrbCS1K9dc6Wcvx+n0XO3ODdHG9+b39kOry9EJlIQ5VMJKDNXyPmdpnWAnrsO80pym0r722xbaWarzYDNxpVzOSxZHZKi8gR1kzG9NB25GWHmUoK3NCxU8Jb/D7f2oX5rEyKUw4xjN74vLoIp50+GK/m9VgiONYEDDn/lnw14e9L+wZmFmQiYCBxTBE5kzhptocOZt3Kft6xp7EFYHcbpR1N9K2qr6+lJ22MNIaUn4sxlZyArJ00Zsv2iVMT9KPqAhroGrH1uLa6/8UayXAfQ1V2Pl554EmueeAo+SgwNUH0hOSsVyy66AMVl06hiwXrLG0aIdU+fnFcHm6jYYNd8ksOE/SqDt6r0ILL+OgdElQmeN461WcTvQ6SnAxFfOzX66a3bxxwaoNoEB6DEH55EXDQzB766azfqqZohXgd2Oamhcax1Dvd0l+LSek2+u5j70lnXlRfn4eXN247pvTc7mwiYCJgIjLcIjDVnjbfrMus1ETARmHgRMODtxHvPzRWbCEz4CESjET5SEK9etEBHoqXJLNKNDqNJUFiVIObzcTZjtk/ljlns255LMv09oOwgaUDIvmQ5sUqPI6iqc9TCfLXaAgR7OQEuHF42DATMFa8kL4v9Osp9dfZ4yXhNRnFOHjq93egIBNijpuxkYRG62Sho6maTgKBpSW4RWru60NrHZj6PlcjzFBCQTaZ8Vz+b5eKtG+KB28ia9UaCCHPiPDbew6HwfiT1BzCTvoQi5XWoh6xa6ZeI35KSjNms4PFSKS+ZTt/D9t5e+FTmsh8F7kRMJkDcxuZELc8dZAzc3LcivwAZlOwU8OAZw7yd8H+fJgAmAhMlAmNtKkQjZwl4KwCrAJ0C3ooeg/WwJPLl/jud0orLzpjP+3yAaaKPzNcu+HiPF+l98XCXRnA/G+Pl5WWUME5G9f79ONTQjACZQiEO6oh0cE52DuJ5/59bcaoyb1/b/C5lk0OUUk6mZ20i9zloM2/JZnLYsMrAjZD5uxh5WQR56Yv++uYt9NwNE3DuxbSyYplj4nHpx8u1SDzEz9BivlpXIevXq+G1iDevsHIlNzkAruOPqLNS4vMu4O2UDORkhNhIl/MLMMvr7KPXb6Mfh7bQUoBTUZLPQq4gygjeJiQl6AkGj6WAgfUl1yLfDXg7Uf56zXWaCEy8CJzInDVadIPMUSIx7KgraI01qGzUT090+qZvq0J9TQPv4W6UMbfFcOo1OzcTmfRfl8lRGaBVZJX55w+/fVHtAZYuO4ug7gAO1VfjNz/8ETb87g9k18aBCsZYdO5SLL3wY+juDaO7M4RgryWVL4lGaqZYDs5a6KoMCAlH1rGaEeCWOUdme3VQ1/bC5bk5GkTwmLmTPrt+KiH5u1pIym0nsOtFJEQGMFWSqupbUEUGbq/UlY55rh0cGUxypKMlL1mSyUPqEGJpI571kle3kcFrHiYCJgImAhMpAmPNWRMpJuZaTQRMBMZnBAx4Oz7fN7NqEwETgWOIQDQa4SOdfuXiRSqNJaCrpUspoK00CGQqXIp4y69ImbfaMLdZunySpCZKDA+Q6cTpar6WRnZrIotyN5vM0lvoIytJmu0C3EqLWVrKYWHGcr8OylU2tnej1duJhPhYArdZyEpJQV1LK6e2eTwyh0SuMsRmteyck5SEfIKodS1N6GLTIJbNapFujqXXn4dN78zkVPoaJqCrx48eNuQjfN5q9ccjJF5NA0HMoLRlY5sXLWRy9XNsXXnBBIWJ8MqsOdLZZE+lbHITm/9BAaP5emFiCorSM9DAdTZ4CQhIU4Es3YrCQiTzvOKz+8w77x7DO2t2NREwETARGD8RGGtTIRo567IVF2PfvgMKsmpuUrarxVB1HhmpSVh+4Xm8d7sp2xhEWweHfZhjPAkJKpucRPBVWENZWVm83Uewa1cVFRf6CN5Shp8egPFsXicxvySneDBv9izUkc301tYdlM7vpUduMpLoby7MW5E1Fn9chzEUoVTkANm+y5YsREZKIhm2SXjn3Z1k3gbppevDtNIiJHjila1rsWul5275wIekqy450bYfGGIhWexi2Uca/Cq3LAwtbqtNdjKIp5F5m50WYPOcOY7MW8nR4n0r4G3dlkNUleCAFb/CrgjKzpuE+CRhVlnnlocD3KpkJRvr8vxX73lp/HwAzUpNBEwETAQ+QAROZM4abVnCvBWJ/iHwVu/sg7v0svbZVbmbjNom1jasS2gL4A/3YtHpC5BXkMv6Q5FU1j996G5rw7e/cRduIutW/Na9HDDdtWc7Xnn2WbQ3NKjfbYwnBWdeshzzl5yF1pYe9HRxqJXs2AFRJOJwarxI9TOvaA6x85GTkyxfeX1WLQUUNBYLG81lHA+SYV7ZjR7zIV8nAt2NCPU0I+TtgJcDuc2dvdjJvNnQ1anrHvL5HWLfOrnIAXNFLUMekmsTmL+TmXtrDjV+gHfabGoiYCJgIjD+IzDWnDX+r9RcgYmAicBHPQIGvP2ov8Pm+kwETATeE4FoNMJHCuu1ixeT7UNfWvEdUj6r6h7zyyrc1XlWa3Z72pu6Xf0s6n2c+vZSmrKDHn4dLNRjWfyXExzNYaOc7W1tDrB/rJKOIuwoRX6Ex+hiE76JIGgz2bE9wZACpOkeFyZlptODNhMNHV2oJagbFFCV+8Wz6E/jMeX40jTo4vnkOANEjoUZS6VLFGRkEzhOIePKh1ZfD5m99GHiuZMS3OhlA0PW6o4hY6kwH3UHm9HDvnmA4C6JVkgie1cYxS5eV05KKgbYy2jopCSY9kgGUJzKRjkb+wc729HWG1KZsTTuOCs/X0FcXiae2WJkvcyfrImAicDEiMBYmwrRyFlLzlyI7m567akShHJz9EvYssoc4v3YxdxwxYpP0ePWzT5ykOoN3kFWaZiS/In0nM2lP3lGRjqaW1pwsK5OZ3YCzD9+DvLIIVNT05hfQlhy2mIcPHgIG197W5m3GZTGT6KU/v6aQ2TQuhW8FdljR3aYaCrOXXY6/dLj4ElOQuXOvejs7kV3lxflUwrI1o2FR2STCZA6ksshyXtsfgtw6rBfHSlJyxuXzXIbvBWgV8Ff+ScNc4K306dmWOCtsHTVU5Dx4H69rX507/Mh0EllCkpmil982QWTiWIPgcSODLP13gjz1lqDAW8nxt+uuUoTgYkYgROZs0aLr8/fMyiTP7SdVWtJDhDmbVNDC/pYt6SmpGkZ5iO7NTsvU73Tbckg+tCG8eff/x4/+q8f4KylZ+Kvr29iHUY/Ww6ZljHPnTq5GE3MY34Opk4/+xxMnb0QLQRv/ZRMjlCdyMqkHNoVBqzKJluDPY7ig/Oz1oCizCQ1oQxNSUVog7cDUgtS5SFEpaRIiOoY/X4OyYYop0x1pKYGHGyow87qvahva9XBX2XX2sNKzvGHg7fOsJLkSmdQSsDlppa2ifiRNddsImAiMIEjMNacNYFDZC7dRMBEYJxEwIC34+SNMss0ETARiF4EotEIH2k1NyxcQAatlPG2IKUQf/gvXiQataR3wFs+L8wdlT12oYHs1EY21UXiOKT+S32YWVSASWyCu7mftJXVHVckIln0+ylD3Eo2UiOb2t1k3UYImIqscioB1vyUZH4lKVPKx1Ps4qR1VzhIADaWvrJpyOExqw/VoovN6hDRUgphKlM4JSEWkyirlZmcxga/HwfbOpSVK02GArJ4UxI8aCUTt8sfQBKlxyYX5qLmQCM9mTjNHhsm+ApMoZ9tLz0S3XFuZKako6lHGLZd4iao0+aTMtg0Idu2ns95Kb8sXr+ZZBifQjAgUabgORn/P4Z5G70PujmSiYCJwEkdgbE2FaKRsxYuqoDfz6EZ7SLLOI0lsSh5RfvNVD8QVu3fLD8fhbkZEE/ZTsrb+wmQxrkocUygNYlet5Mpme/mvbqhqRkdXd1k3HYiQhlmGdyR41kqlCFceMF5qDvUgJf//DpaO3uQR7nKVOamPfsOEriNVzZQP6WP5SHAqjB5z6UfYWL8gIK0e6preHwf2jmEVFaazyZ0jO4judQdHz8I/Mo5w+EIG+lDDOJYsRsQxQcmHof1NMR+4gG4j+TZspIU5KZTelM9EpnExGueZ5D1BOpDaNnVTnaVpTwh4G2sZ6hpLu+Jw/4V/Nbxuf/KPetP6s+cWZyJgImAicCHjcCJzFmjrbE34Bv0NXe8zgeZt46fOwFRKWP6VBWI92gqGMVxCEhJt/xd7vMt9fX46i23oqu1lXVTPLy0l/Hz+V4CuFMI3p4zdybCZOb2sTYqOv0sJBeWobmd2/SExTZdKzsWdBZYyzxpKSxZecLx4h3ODu4Xs11JwVIRqkKT/EZFCNZjQcokhzlUJINSnlhayZAF3N1JX/m6PXjj7b+irb1FZfuHH98BcVUdyZZVdomyhKyM1yGvy6CUgLitrOvMw0TARMBEYCJFYKw5ayLFxFyriYCJwPiMgAFvx+f7ZlZtImAicAwRiEYjfKTT37hwHvysxdtESpiFsp9grIsN7WyCn8ksnkVKWbyUpG0uwKWwn0IEdve3tuAQm+AigUzxSMQTnJ1dVIhSgq0u/q6ArvgU8lh+dsbr2VA/REZrkI1vT7ybX/FIoaRkLoHZLMpNio9shI1pL7ffTT9CAXpTybgt+v/svQl8nHd1Lnw0mtG+794tb3G8xHZsJyRNQrMQ6E0DzYWvhZaQtJTy44NCyqUshUIh0ELhK7k0+bUFbtu0H2G5obTlK4Wy3QJNIItjO953a99G0ow0+6Lvef7/95XGjmyPoxlJozkThKSZd/m/zzua43Oe8zynrl5aoart9Q/K+ckgzlUqPlgqswLRXlcu165cLjEU988PjckALMdiqGVXoM6woa0dRY6kDIC4jWAGYQsI19q6KjmPOUzJOGZBlSalqbxEtrUvN4V1D7rPWcw/OToIW+WwUQr70JW+AmrgKRQjBkMTKI6g0IFt2uoqZGNzM86DwgMqKk/uU+XtHN7auqsioAgUEALZFhVyEbN279mG+bFRO4sPsYcuEUahg4Iv57pCOmRcGfbsulb27NwmIXxOT4agPgV5GwM5WoZ56I0NDbISNvcRqJ4GoOIJYobu5AQVULDlB3lKsjeE3+vwuX7vPb8ChZJfvv+D/5L+4TFpbkFzEOaqnzzTBRK2DNbIlXAutjMDSYJyhuGtv7QXs9Jppzwl57oHZBjOEePjQVm9ogUzdiugvoWyCdtzpm0S+xKXUi+UtyjOk8B1i/gkb83MW4e8Nds5lstG/YSfK/Da2pXV0lQbcchb4OJYXtIGOdwbk+GjDnkLeNZfRN6a4jjWbb6MZbK9jvd8Um2TC+hPUJeqCCgCV4HAfMasyy2LtskkX12VqZ13a0lTEqN0UGDn6GDfkAwOwDoZMcGDBqC169bAHQIODmymRSz4/ne+Kx/94IfQdGpdGWLIUaI4bgrORq1oMtrduUw6ke9UIL9p3HuLRHwNGCcQkjjm3U4hh2GCQ1dkl7zlmu389UyS1ZnHzmeR89m14my0NjadP/ZK44iBYSiGEcoQr8oxBxcxaLBLuntPyqHj+2Wc5K1DyGYqe03cM6MBcDxcP1W2bPh1XS2M+wTdmoK3HzT6AAAgAElEQVSTV3GndVNFQBFQBAofgWxjVuFfqV6BIqAILHUElLxd6ndYr08RUARegkAuCuGzwfrAruskhCT8KNWuKCbHYwlDSq5qapA1ra2wEyZBaS0W0QDONnBYDpfK8YE+qFTDEkUJPY3icTmKB3tWr5E2zCjyYEPOjGUtIIXtaZV8FnaVk8juSdq2VtVALVsBy2PMxwUZW14CxRG2HQ4FpR+2x0OwRkYTtylSVKBmsKGxxST2p0CshlBslgTUTEjq1zbXyWoU14eg5j01Mi4T6Fgn2UwV72qsfwSzl4ZBFqdhQba2qRFrikrXcAAFjlJJetOyCsX6bc1txomMU3kDKDoc9VP1m0A93GOUWq2wUk5CBTwCRVcM8wW9ON7yxlrpRHd7OYvmKML/7+d15q3+ySoCikBxIJBtUSEXMWvP3u0gZEFUwv2A5C1VPyQpzYP1Y5C61ARtQLH6rl++GbbJERSpMXMP1skjUB61IYbtuO46o86dnAiCWB2XU5ihG0RBmIpefiXxmZ5EcXn71k65647bQLxOyHe++5/S1TskTc0kb+H8cLYHytoKowZiUxLtme1+cbkJM29bMRuXa+sb9IMgHpNRnGflMtj511WbfUj4GicLOlEY8pY20KjTgzzmcyzee72wZEbDEd0uzOWZAjsoasdqshQxsIKF/BUuecs5wFTecnseD41SfTEZOjIqSSpvAcy626m8tXBNq52wnbFrxvqnbZMf/kFxvHn1KhUBRaDoEJjPmHU5cBOIF+7M25m57fYz3qhQ+dkMW+Njh45L17lu5FClZp7tjTffCOvkBjT2cBuR//j378qf/snDiGkTJlqQj00ZB6QSuBHVyh07NsgyH6jQ5hap3X2LjMV9EhhFA+oExgRQdMvYYpp+qLRFuy1zIKOO5bxZ5Dn4mlbeWtN+Y9FvVcIOqcu10kgZsY1jAujgxAajcdgk9/WclXPnT6CZ6YxEwxh7YOK2w/Y6sciofNHQZKyT8ZzXkLV2zjsf1nWiBLFcydui+4PVC1YEihyBbGNWkcOkl68IKAIFgICStwVwk3SJioAikFsEclEIn21FbwF5O4HM+QUUCvxRkJZInstA1i6vrZKtK1YK3CCNsmcKX1SdppBwx5DAH4Nt13AoJjEUxdNQzNaiorB37VqpRTJeAotimjbaajW2R2P1MKyJo0jga8oqjQ1xCjZb9KqswvmqK6pkPB6TU4MDEoTNZRjH82DobAoFhBQK0+0lZXLt6tVyYgBrxHZpFDfqoYLaghm2NbAM64ai9xQK5okSH9Y7JZ0gaquh6u0Z88skllGBhWzqaJMhWCL3wAoTXDKKBLB5bm+V1bBsJsmMqbdQH0fk6PCAhE2BHTaXsBOrgeVlDGrkEIrqnN5Lq+d2zEFsAQndjGI+Lcu+vu9Abm+2Hk0RUAQUgUWKQLZFhVzErBtu3GmIVj5KaOXP2ef8fOaX+Y9F5hJprq+S17/2NSh0R2HTCPIScYSl382bNxvrRZKtJHT9sEvuw0zBCBwZJkNREJgkMj1QDoXkl27cCgL3GhkDefvD//MLELa9UtdQg7m3tZh52yflaEyqgSPFFBSrUc75Y2MQIt2eXdtlZXuTOcaQP2gIXEveNkl9fa2ZVRiNRIz61lVceWGDaW2LaddsZ+iSvGXMZKzNLHS76luvD+MCoDxet6ZOmmsx83bKsU021Xhb/I9QeQvylhaWLMhTeVtSfuEbyZ0zSNUtCVw+1DZ5kf6x6bIUAUVgzgjMZ8y63GITqZjE47C8N4pTq3KdJkOZLjHfwse6H05Co/gKwUWiD42ye2/YI63Lm5G4mOmxMjQwJP/yzW/JgYMH5djxEzKGhiXGkirEmltvvF5+/TW/LGNdZ2QQrhW1114vYwg/k2MTcJiIwPYfCl9aFZvuJ5KknJtO1SxGEIBAZbwsxfpsnKAaGHEO30tB8pbCoYgErV23MVE2rv0hxGi6UDA+Dw70yulTx6Sn55wMDQ1gH0sK81rMeRGvMy2UiRcvm+fkI9O2mesZwwgCfSgCioAiUEwIZBuzigkTvVZFQBEoTASUvC3M+6arVgQUgTkgkItC+Gynf8v1KI4joX4e5O04Cr7sfPaUQpVaWyPbOpZDecu5S0jkkXx7oE5KIL+O4pfTsDYemoxJhLOSUG1oxbyinatWw2qY2bdV3SaxnS9NZa5HRpHYB2BH7PX4ZBKF8yDUrOV4fkVVtTRDJXtyaAgkbAAqX6+xT25AIZvza6NI62sx8vA6EMMkb4MgUVncaAJpet2KFabocAYKq+4RJPjYpxwFiJVQxUZgqzw0ETLWmstBtq6AWvbUyJD4J+MShtqpGvvtXLUSJHApKVlDAgxD4XVkoB+ENJvTaVnpFS8IgxTUyMbOjBZluN5KFNGbUODohKqrCjaWX3th/xzurO6qCCgCikDhIJBtUSEXMYu2yZOYW84HG4tYTHYJ0CkUldlQQ2tFfIzLffe+Snzw3w/ABpll4M7OTqmprjTFctooB0HeBhATurt7Macvgf28aORJQglF9WtK7r7jRjPjdgxF7mdfOCb7DhyVGjQx1WMUwPnuflgmo1kHxfEY4pe1HmZTU1p2XbdZNqxdCdJ3VHr7R6D8xXmCIWlvqZWGBsyAh40l7ZLZrMTitfF5gILWi0I4CVwqsHg8KqBI3nKOLh8sorvWyabYbYJqXDaQvK2LGfJ2Cm4QJcYSw5K34Z4olLd+bAZFFDbfcOcakLczVpiu8tcS4Giycsjbd6vytnD+AHWlioAicFUIzGfMutzCEqmoafyxDTlWwWpjG5pg8d0ob9G42t81ICcOn5Qo5sn6kG9cv3eXNLXVG3LUNOrQgAgx7MyZs7J//wE5eeIk5t1GpAMNra+4Yadct3m9nDl+XI6eOifJigaZiKas0wQalhKIDYxdXIMPxC3JW46b9cJFyDYUYQ3GTj/D+cG1WJ52grCErO3txfx25I5RjLqhhfLgQI8cPLhPRkYG0TA1Jq2tTeaaBwcHTbyZlbx1XCaIBdflYsJYzxEE+lAEFAFFoJgQyDZmFRMmeq2KgCJQmAgoeVuY901XrQgoAnNAIBeF8NlO/wDJWyTp+871wFoL1o60skIxeHVttWztWIbSOEsKnKtnydskkulJJNqnBodlGBZcMdopo/V6eXmFbF++AsUAOjlCOUtKF0rdNGwd/bCy7A3AyhLFBS8K1FEUpyMoltfh580gQEneHuzulhHMpuWeLIivbW6S/nG/IWHrp3yybtkKOT7YA4tndnqXSFNZqexatUYSUPCeAPE7hI7yEm+5VJZ5pQpFiAkUuaMobjSXV8m69mYocb1ysKtLJuEaFoItcgO2u37NGqlGnYCF/ikU8vtDYTnS3ydxWnnhejl/CU3jGOpkPJxhQ4nnoUr2oYCysqEJ1syNmNU7JV97/oU53FndVRFQBBSBwkEg26JCLmLWjp2bQb6SzGTB2lg5GKBItpLInYLbAhuOyjwpueH6bbJq1TKQvQFpqG+QVZiHnoKqlcrWEFwVQlTbwup/eHjEqHA9aPZJIUbxdc6z/dXXvBKF6CQI3jDsHkfkJ//1rLGppNq2p3fYELcspNuZt5a8pSvF9q0bZPOGtVD8wi5ywC8jmHk7gfM0N1Rj3yocu9zOVXesjbn2EsQRFqkRbQ15ax82zlLNlDnvlq+YYj//Q9PTNZ2N0tIQR2zGfiRvES9dQ8pQT8TaJjOWg+zdcNcaWEjM2FW6qlt+V+Vt4fzN6UoVAUXg5SMwnzHrcquMxjGPHUSmbcxhrmXVpia+8bPfIW9H+kZkDKNgqiqr0JNaKs3IYcorwbCaRh1XFQvnBDb+IAyMwm2Cx61FoxHnrJcgb+pFvnPo2AmZgNMQm5zoWBQNx7Bd3DhOmEZdJyZNIe6xEdbaKEN9yzEFTtzhcynH9thx8DfbuTb8Jh6DlI3BXYkz5/v7uuXw4f1Y0yAcJyZk+YrlZq48yds4bY8czjpz/q2JfkaNbJuziI9rnzyBhit9KAKKgCJQTAhkG7OKCRO9VkVAEShMBJS8Lcz7pqtWBBSBOSCQi0L4bKcneUvb5H3ne2UMClMSlh5PUtagCLC1vZ1pu7HpYsO3h0odZO8BJNhHBgahpMW8QM7qA3m7BrNhr21tozjVEJwsCsRRGB9BQn8ahYUglE8+FNrLoDaaSGCmLdS1TT5YH7e1SR0K3Id6cP4olElGx5uSze1tUDANQ4kLq2VYGre2dMiLPeclTBIZ9YtmdqODvA1FQ3IU5O0YvZlx7HIomlCZkASKDRUghzdi5lNbXRUIWRDUmHUYxbzbKAjfpnKv7F6zFrbNQIUFE+zbC1uvwyBvU7QRQyWFhQoPjuNDEZxFEq6Zc6IaKyplLa61ATaapaicfHWfKm/n8NbWXRUBRaCAEMi2qJCLmLX3hh0gXJ3iLT6TLQ3JpiA7+9ZYKTPagMDcvH6N7NyxGZ/VUelA7KquqgIxm0BROQ7iFnaVaNqJwL64rx/uCiA301DBUgmbQjPRti1b5JqNa3DcpFH6+sfC8ovnXjBF5zJY/ff2DUkZCF4SsVTRzhCuU7J501rZveNa6cdxe2DJPDoekjBcJmqqKlBMB3kL5a0P0iaqmWhNyYYj1zbSKK5oJcnv7kxAo6yyz9GimSQsLZP53YO1blrbJA21ETQWIeaZmbeMmkQF8wG7wzIC5S2tMckFrwN5W8LZBzy2kUrNELk8L5VQvE9qm1xAf4C6VEVAEbgqBOYzZl1uYbFE2Fj4W9J2Zp65UbxyRxK4cc68PSFRqGRXYnTNwHC/rF23Ruqb6kzTj6u8NXPLkZfQQcI0E3H2Od0pmKcl4tLb2yNHTp6UCIjaBPIjOghFEQvjVN7iOUOUksBFXJlCLDHNRKZ517pZuKPlGWvpPDQzg92u28Zeu+YUc64YxsugKaqv97wcP3pQhofQbBsOyEo4MiWwTpK3jKfuvwsuRd5yXT6MpTHnwOEDztiEq7rhurEioAgoAgWMQLYxq4AvUZeuCCgCRYKAkrdFcqP1MhUBRWAGgVwUwmfD88Hduy5U3iLxR94snY0NsqmpxRTF0yz6oi7gZYEA6fQQkvSjIyMSjiOpx0uckXtNU7Osqa3D3CIUBaB8ZbIfRLHgBGYe+VGsYKLfUFEn5b5yGcAs2iQKzi2wodzc0oLu8nI5DCvLkQgUVpgzm0QBfX19vdRVguylnReK9qnScnnu7BnYKON3fLWgIL5z5WoJQdV7FHbII+EEiN5SrAUcLgoFFTjO8sZGWYvj0FLTPxUHQd2FuUylKCQkZRkK61Tu+ti2bshbr/QZ8rYX5C3PgPPg2qowd7eloQHWmnGZgDKXM27bamulsbJSytkBj3N99YCSt/q3qggoAsWBQLZFhVzErL2wgHRn5bkqJaMa5Wc2XR9Yy6YjAv5b3t4id/7yK/CpHJdmODdUVlabQnkEaqMwZv+RvI1G4QKBee1xkJvmox//VwFl06233gKyF8QsYsMkPueDUPv0Y3btgYOHcfwy/DwMErfMFJVZME/gWGY2H+IiSd+b926Xnr4e6eoZktFAyMxJL4N6qB4zcysRM8qxH+2ZvQhoiWRsunBPhRGPZ5WwVlXMWMmCOsv5vD5WsEsRU3mdpWhtWr+K5G0YThhUJNM6wjpdpHCMSShvRw6PwnqT5O2UrL97LQOoOb5LGHNeMB9U3rpE9Hs++cPiePPqVSoCikDRITCfMety4MaTkQvIW3db01NjmnbwmQyL42eeek4mMHu9DvPWAxPjsvcVe6QF6lsbEKxad3ouOma2c/osfJHQdAqHBoyqYdNSN+LRgcOHkbfQKjkp8WjMkLiU+DrO/IawdW2KTfuPY8lMi3/b72PXZJyIHGLXndNLkpdEMZuf6CbBYBhH3PODbD525IB0d5026tsWNOjWoBmY6uCBgQHjdMFYlhnP+bN7LjcOMtaWI+aO+MeK7v2qF6wIKALFjUC2Mau4UdKrVwQUgUJAQMnbQrhLukZFQBHIKQK5KITPtiBD3kIhu6+rR8ZjtAcWFJpLZD2K3+thDZyG0jTG5B3JuQcqHR8Ky4NI0E8iEWdHdwqvV0DVur2tQ5aB0GRDOWfGJpH8n0Txuxczj6aQ9Fdh1u2qVthnQUU1FBg3s2M7oEra2NwsZVAVHe3rlwF6GsPKMolztSFx3wwLzEozP7dERlDQ2HcWyllcBPrMpQ2F9h0rSN7G5PioH/N3MYcQayvH9rVQNy2vb5TW+lqpBfnKesd52HdRLZyAzWQKlsqrUUzYvnwliN4Ero3qJsy8hSrr+PAg8MBzOE8VLmYZyN/2ugZjn8ziuwczbmnNjLHAIHdRMMe+St7m9K2uB1MEFIFFjEC2RYVcxKxdsEKmHaRbSDaEqUPeGuWQKSxbRW4TiNJ7Xv1Kqasuw6zbKtNoFEXBOoxZ5lE0EvEYEZC33b29hrhl8ZnNSatXdMjWrdcitmF2Hz772aRDi/8g7JOffe4A4pFI78CQmYFO5S0fJG9ZbKbt8uYNa+SXbiR52yvnugZlBDNvWaD2Yq1NmLVeDnKYRG4SB/KCyE2l4qyNO8Vwez182Nm3LKCzsG2tkjmTkL1TtLS05G1KOlc2SmMt5rmzaI7CfUkJZ9XjFRTPJzHz1n/YD3tl2vxb8nbK65LCTiGe8c4oq6DIciyglbxdxH9wujRFQBGYEwLzGbMut1CXvL145i33oY0ynRAGegal52yvUclyZrp/bESu27XNkLfG2tj6G9uHI9dl8xJaisxIGXzww2EoJqfOn5MXDx+ReAzULuIU42gSOQx6YxFrrAmDPZxtDKLbw/TDiREm3vJJQ9y6SmE77NbMfGdTEJ2W0GxUitdTiIsTGJFz7uwJOXRoH9S2vejHLcUs3mVmFj3JW86gN+d0iGEePlOFO01K4/lKjCrwj47P6d7rzoqAIqAIFBoC2casQrsuXa8ioAgUHwJK3hbfPdcrVgSKHoFcFMJnA/EtIG8nSd6e75EAEnsm5RWQr24AebumtlHG4xEZmAhAtQTbYyTqy+qbQG6mjBVyHIWCJBL+KtgyXr9ylTShuO0BcRpBRSCIGYMvdPdLEqxnBbZZXl0njQ2NcnpwQAJRqJawmNXNdbIR6liSs+eCQTk3EgC5iq5wFAPKYel4/brVUk8bZhC93Ziv+2LPAFSxtGlOy7KaStg6L4f6Ny7H/X4ZDkHNhEJ3JbZf01gvy9Cx7oF0lp3glb5KOQ3C+DzWnGSXOornG6AU3kCbZxTAS2iHjEJ/CNffFwrK4OSEmTvYglmHHbX1Ug1bslLTeo7iBNbCcVC0kbYd6SWwTdaZt0X/B6oAKAJFgkC2RYVcxKzrd283SiWqcEg08kHSlgVlo/YxZCfnBaKpBsToHbfdIFs3r4NDQhn2i0sQn+XBYEhGx8YNiTuJuOQBKUo1LhtxPIglN92wR5Yva8OcQFg/Qs0aJHELq8ZAELNvz3XJwMgYrCvHDNlbiQYlErP8Mg8sZEPnKnnF3q1Q9PbL+Z5hGfIHjAqJpGsLrC7LMAi+ogyqXpC3PkPeJkyRnsczh0AccRW47nFZDPei8ciLmOODy0Qp1srr9CLwrO6okfraScQkqnXJ6jozgXEs2iaPQnmLriLW8KXzrtXT5O3025Nxi/s6ttH8WcnbIvnj1ctUBIoQgfmMWZeDNxKbNI0/7szbC7bFBzYt/rvOdksK1smlaHitqalGI1FA2ldgvAxmqFurCboy2HhgYqxR3uLzHHGghIQqONhgaFKOnjohJ06cFUypMc1KbFyKo4mJRK6Hs+IRf0i48sHGH3dwOuOicwZDylrjJWxn1MHWIcKdyc647KUrhHmeE2tSsHuelLHRYTl6bL8cP35IgiBza2przH5B5HkR5GSZYwPcfydcqAK2cZ44jY8Hi/Adq5esCCgCxYxAtjGrmDHSa1cEFIHCQEDJ28K4T7pKRUARyCECuSiEz7acTPI2SIkRyVsUmze2NktHVa2cH0cXNRLxNGfUYobgmuZWGZmclG5YeqVp4ojna8s9shfzYzGRCeQmrLOgpD2NGbanAlEQqCLL8PvGtlaZhJXX4QHMG4T6lWP4NjQ3yMYmkLcoEAzj3Md6B2UCBXc6QaZg87VtxTJZVYtiOVrFT6OQfmxghC3aUEil8Hy1XNPSDiI4IseGh2HRzKJGKYhkkfVtLbA1LpehoB+zDePS0dghp4f9MgpFVZIWlFjz5rZ2WQ71LX/mXF8v50ehQBEBADFnDmA5cCjDq1TdUg2VYKGdcwdpL0brMRbAsZ5vPK/kbQ7f6nooRUARWMQIZFtUyEXM2rN3h1EMVUCBw89gWihP2yazcM2qND+R8Rqbjl6xZ7vcfMMuWBzj8xpk7xjUPiHYRgYnJlEED8nwiF+qENfGQOaiz8hYJd/6SzdJQ321aeKJGsI3DJUQCtCBCRkBcXu2qw/k7SgI5DJjnUyVkKu8pfpo3doVcv11G2UYTURnu4ZkCEQvy98sareSvIVvvxeNTYa8hWtDPAH/CDQpsTDNh2uZzOOyYG3tKS15W+Y0RDk1drhOTMmqZbWwTQ7B+jKBYjnJW5bWOSs+LeG+qASOwdmC1pSIo+tftRYNTySK7bHNwyG8rdIXbUr4UvJ2Ef/B6dIUAUVgTgjMZ8y63EJnV946c8hheRxBE+rzz+4zBG65r8K4L4TgGvTKO26V5as6HOXtDHnLfI2KXaO8RV5kmobweT4+GZQjp07KyRPnJRLAjHaQwRwbwBhkBbZU2sI9yFXTMozgXHTrJ1lb6lj3W6cL9gLZ+bpsmOLrZWhCYizkDHdL5vI1hmOcB81W0eik9PWdk4MHnod98hk0UoXNtVB1y5zMJW9tA5MlhPkcj2mJbdhAI4bx92HEYH0oAoqAIlBMCGQbs4oJE71WRUARKEwElLwtzPumq1YEFIE5IJCLQvhsp79/zy6JgJV8vqtbAnEk/0igq6FY3dzaAiVTuZxEsXswNIHScFo2NDZJB+a/noOCtWd8EvVnFJ/RCb4MROnW5ctgM0xFVIkMIsk/2Tsg47A69pVNyUYQrauwby9siY8NDqHoXIJ5sVOGvF2H2bp0AQuhe/xFKHVHSZxCAcUiQwfm0u5cvhxOyh55DordPhTUqYAtAZu6AXNnV4AQHgiOy+mBYYlTgQTWF3yrNDbWwR4sLlGQzDUV5bJi2XI5hzmHEyABSLY2oIiwoaNVGjATkeqlEhY8WEJg9zi/O7UUPmd+MapbM/bXzJYyXe9ObzqrHV/NMXk7ySKJc7NozUz75qt5hLG/owszu1UA4DKsM/O4LJlUAwd9KAKKgCJwNQhkW1TIRcyi8pbkLQu/5eUVjoUy5+yBdGQVmvGCqiAWgdMJ2XbNWnntf7sLVsVoxEEReRxKH9oucuYt7ZADwQkUhMtlEgQtC9Udbc2y5/odUg+b5TjIUJ6L+4yhOWkU9scBbHcWhXT/WBBzZ71GAezO6iNmKahXVy5vkV3bN5jznO8ZgS3zkCFfqf5thrsEbfa9pnANK2X8nErHURz3mmK1+6Dilsd2Z9O6M28rQBib2bdQQ7FZqByE8JrldVJdGZQg1hSaxCc9Lp/Hp9PEFOrcgRPjUoZDs3Fq/avWYJ67E9BMOCPh7ShvHQUVn3v3wz+4mrfAS7bVmDUn+HRnRUARyCMC8xmzLncZkfiEiRl07vEgBpD0NJ/OyKPScDKKRpPS09WFmekxaYTLET+bR8dHZdXqlUZ5axp7TNgg0VrqzH5nbsL56CBSzfHQtAS3pFNnu+T06R6ZCMYlCfI2EQd5C3chQ7Y6DTwkb008Q+xgvKCw12fs+dmiatpUzWiAGO31cWwvTl5eAbUtZ+WavIRxKW0cmAyRTPUttk3CtnkSBHJ/f4/0dJ+EK8V56cPPiUTMIWppX8RrsG1HHF1DHDhegHGzrrYKa0nD/jkp5/v9eXlnaMzKC6x6UEVAEcgBAtnGrBycSg+hCCgCikBeEVDyNq/w6sEVAUVgMSKQi0L4bNdF8jYGMvU5h7xNozhQgQ7uza2tqA945FjfIObMTkkV5vZd0wRFK9S3R4cGYKUckXQpCtlQ/WyAHfK61kYQhNY669Aw1EeTMRTDp1BkLpHr2lulDtueBZl6cmjUbNNUUYZ5t03SXl1hZvNFU6Vy3j8Oe2TMC0SRIAUytnIqLq/o7DRFgucHemU8jNl+UCxBfiSrQdDWwcKyH2qnMViNhdlRjkIAtUweVEaooqpGIWBVS6vUY27U+d5uGRkPoACPWbqrV0kd5jCVoeDP7Wk1ZuzAWFFxHi7e7Gqffg4/uHOhbOHdzm16Ise2yfftPyInQDTwcXtTgzx67Yas35L9UI79j+On5cBEyOzTDMvNT23slFuAwRsPHJVDUJ/xcWdzo3xh8/qsj6sbKgKKgCJABLItKuQiZpG8jaDpx6iEHKWqUYtyIcb6l3PabZGZn/mdq9pA3t4p9ZinHopg/iucI6ieDeNnKm/DcGooLyMJzJm1iEOYi75nF8hb2PDH0fQSCsN2eGzMqH0G4dYwgVnqJHL55ZK3rmrIqlanpL2tXnZu2wA1bxCzccfl7PleUxCvqqyQ1tZ6FKShokVl3MxMp8UkTSgvasihqskqjqwNNG2S+TDKW84TxH6s2nsRK9csg5V/BQhmfxAFclv8b8Bs9ngyKuH+iMS6J00s9tJB4+5OxMWMWYaEjZbKxnLZfufX73/i+3N6c2vMmhN8urMioAjkEYH5jFmXu4xwbNyQoSRu6eHjPvgZbhWuiCmIBR42qTovsmmnBLmYdUvm8yba8RfzP2OZbKhWR4ELp6LJCJqOMArn9OluEKAgXyOIbRgfkEIMss4OPB5IWhNrQAIjXticBsfB+nh8NtCaLxNvp9BcBGIVzUelhj3mNTAD8uB1qG3RcGuaWrluXEcSeQiJ2gkQuAP9Z+XkycPS3XMOtsnjOKadF/XBxxkAACAASURBVE8MXPKX108VrpfXibPV19WYxlvG9kOnzublnZHLmNUAbD69aZ3mWXm5U3pQRaD4EMg2ZhUfMnrFioAiUGgIKHlbaHdM16sIKAJzRiAXhfDZFvEWkLfgROW5810SiEGxiUJBNRL0NSD74iiGn0cRm4WDNqhnNzQ0oRBdKkeGQd5yxiyoTw+22d7RgRmz1YbITSF5/xnsutJlnA04BXWrR66HetaDIsBpWFieGQsYC67lOB7J27rqMqHzYxrk7WggDKXvsLFXTmPeky8dld2rVkoNiu37enpgjYyiBmv1PqhRoayqw/Ps3B6GmoqWzzRAps2xD8WLKtQFVjQ3SxuUwiwyTIRDZtaSD+tqqqkyyqQpFP7NCClTBCF5S4TsjCeStCzM8zGtxOWMKdsnbwsnZtvck7evev6gHIHii4+7QbL+3bZrsnr/RFBk+QKIgy9D9Uz1bTkKNG9d0SHvXrNCavDzPS8cmiZ1f6WlWb68dWNWx9WNFAFFQBFwEci2qJCLmPWKm3bBwnjCfAaz2GwfzqcwP4Ip+CE3yQ95zJJd3tEkv3LXbdLaUichfN4P+0HEwsY4RMt8zpplYRqf2SnEJqp92loa5fqdW9FkhJm0sIQMYS7uKGLUMBqJSN6Og5AdR9HbD6cJkqvlUAVxVqwhWXl6nLy5qVa2b+4EQRyWvsFxOXO+D+fgtl5Z1tECwhVqJpCwJEutfTEiFchZ9xju7EIW0a1NJeYdmmI9CusoaJPn5eWRhC3FWTesbZSqcpC3I0HM6PWAtE1Jc32bJJJxmRgZlXI0PtVWlYGkLpWaZVWAiI4aNs4xrhnCFrHNkM+OYupdH58beasxSz8fFAFFYLEiMJ8x63IYJJKTsC92rP5JdCJOuG4/VOEiiJmchAQug56JexzVwrjBIeaMByYHsfGL1viWwKVnMUe/0JUiBacIuEB09aIJKSATE2jqQRNSEipWxlA3xlCpa2M06VKb0zCyTiGesJkomWA+Z1+n9X8lYp/NjZhp0arfxij6FjGns3mS2cDMvmVjVWgiKIOD3TI02IPvvZh/Oyrj+IpEQmaUQMKQw3SWsE4UJIgZo8rRdFqOnyPIgwbgaJGPRy5j1pvg5PTBdas1z8rHjdJjKgJFiEC2MasIodFLVgQUgQJDQMnbArthulxFQBGYOwK5KITPtoq37N4pE7BL/gXIWzowMhGvqSyTRlhjjQQDmE9bIpUoNK+DEndNbYOxljzkH4KVcoQmxbAdTsouEKwtKH6zwhyEomlfXzcIVhS5cdwOFJG3LVtmCgfHhoZlMJaQBJL/lSBQN2OuLt2O+9GNncbM2sbaJjmF+bVjUBAlWahIhGV1bY1sXLlSDnT1yHiMxWvM2S1J4FRJqEorpa26TiZxzB4Qw0nOw0UhoAHzmFa2Nkg95iSWs1OdVQWnGJ5m0R5XSfsvI7R1CVoWIRzlbYnz3Tgmmy9L2JrOdLzmkrkugZtr5e3LKSpwjU+B5Hj/iTNyDiozPnbV1cpfXLNONlVVmmtQ8nbuf4d6BEXgahGI/+yIhB//kaRO9V/trvOyvaejQarfeY+U3bIlq/NlW1TIRczajRm2Mah42EhjSFp+BJv6MArExu4ecYLuCPjZg6p3M2bMvvqOW2TVilYUsEelq6cf826jKBbTeplz++AiUV0jgfGgKYKvWN4qO7ZvlRrEqSis9kMocvtJ3A75ZWgUpO8kyVxYKIPAZdGbs3fTnCdrGnkQPlAor6utkN3brzHkbT+cJU6f60MxGw1GsP1vgyMFhLcoRpc5pGypnR1IQhUPz7QKyuqsbIyZUV2RuCXxS/UtSupoXpqSa9a3grwNyCDsJCcjMamsroXNZgg4RaW2uhwzeFcj3CHGWW9Oc81OX5IhbfllVMss9BvlsshCkLcas7L6c9ON5hGB5wb3yb+e/rYMhofm8ax6qqtFoL0KDgvr75U97ddntet8xqzLLSg44bcEKj7TGQGmG0NJ2HJuLFtQEc9MmxIbbJitmHmwVKb6phuYppB3cV87M9YSvGbsC/YJwmHiyLETULr2SzRCS2LbrETbZMYe47NvmpisbTHjGEladya6dWSwa2PM88KlqAKNQOh2dTqlbD5EjaztnyrFuR0lMPebnqkOhS0tlRNwg0BsGh7qk/NnT8C545QhdUk+cwYulb1ejAyII/6S0OWRUlDy1tXVyZB/VAJwecrHI5d51p/D3WgLclrNs/Jxp/SYisCVESjWPOvKyOgWioAioAgsLAJK3i4s/np2RUARWAAEclEIn23ZJG/HQX4+A/I2giQ/jYTeB6lQOVLyCIjaKZCoLSBzN2K+bGt5FQjeJMjbYRkmeTuFpB5F4l0rV0g9urITyLqPnu2RIRYg2EGNontnTY2sb2+TcSifjvUPShCJPaYnyXrYAW9oapL+wJicHR0RD+bubli9DkRuQMaR0McxN2kKtsn1OP51nevlIJXBYHqN/WQ6Zs67tq4Rs3SbMZcwJP2wW47jAmtQJO+or4PlVhnsvzBz1zSOo+rPYjuLIJzJ5ChmTWe7C4rpXnc0XdP2ycDDIXfdzUw5xelGt+StR762f39O3xEvp6hApe17j5+Rf4PyijZrLP58DsTt/9XRZn7WokJOb5EeTBHIGoGxN31W0rDTXcyP0g3LpOFL78pqifNZCN91/RYUfmmzaOfr2U9p+yB5S0KXxW4+YAoBYrZcbrtpj6zvXClDw4NyDtaRE3CJ4DxZ2hcn8DlZBscGzphNJRLS1AjbZMy8rakqR8xJQKUUlhGQt/waHg3YebmYQ+iHGpefoeWYA8+5fKbA7RTWYVQht9yIJihYRA6PTsjxU11Q+GL8ABqgOtqbYX2MmeM4P89J9S6/UzHFcQCubTFJ3FKnkG5GrDNe4XxexGIqsby4OGMWjfr55s4WqasJYaZ7SiJoikIdHsVzRFUQybS0bIRrBk6J3601tA9OFebYjAtsUmIcJJL4ngQeLLbP1TZZY1ZWfzq60SJH4KNPfVyJ20V+j9zlkcD9xM0fy2q18xmzLregeCwik6GQlJIMpaKWn/V0j6DTDz7HzWc5/49CWjPOhbHAzjxnuxBjBkleo541OQ3iSCkaZc0uaUPcHj12CqrbPsRNtPsYhwmr5E0gp+K8Xdrmpzlmhj2tGGfDI6dBBhtHCic3sg2sU4hbZYgfiD1sqEU+aFW7iEcgjV1XCDYqcdwOF0s1rvswI2acrxRcLxLxCBqjBuT8Gazv3GmogSdMwxW1u1MgazlvnjGZ5+Va6usbZAijbnqH8/NvJ41ZWf3p6EaKQEEgUKx5VkHcHF2kIqAIFDUCSt4W9e3Xi1cEihOBvJG3sE0eg1r22e4uicGCMY1EnB3cHiTzqD9j/m2prMF82fVQydKOcRSF9MNQNAWgZMLEJJCjcdmzZqXUgryNgOg9cPysTFaxQxwzklCkvra5VZpgqTyCWYPHzvdL3CT/aVnX3AA1b7N0wZry7Pi4lKBg0VRbL1G8NhGOYbYt7CBLolIFSvYVm66VEz29MoTZtiUoGvi8tF2uldUggCtNSaNEYrTuQsLPvm0qnfish8VqdpRToeUopUrMbFwWG5z3kcMF2GK5JQdoT+nSupzPO1OMsBvbube0PGPvuUee2P9CTt+UL6eo8OTAsLwXqltrcybyGlhSf3HrJhTt7dKUvM3pLdKDKQJZI+C//cNZb7uQGzb/+FNZnX4+C+F79m6XMOKBIR6Nysj5DHa/G89Jx84eRW0vPvBWwKp4B5SwofAkLJOHUYCuAumK2erUroLgJKPJWX4sLFNRtHf3LmmsrzbF7UnYNPphlWxtk8ekf3DYqGhHodRljChDc5AP9sZcjyGAcU7W4V/1yzcZsnhkPCQnz/RAbYTCOK37l7fjdRC5IH1d22SjfkKMsXMHrc0ka+WG2CWZiqdI1nJ9ZZjRblRXYGNTLLBDKHtNZ7NR3g71QxnMecCI0Sz4N2Em/QQK4pWYtctzBKFuInnsK0tIY2O9Pf8M923IW9cCeiHIW41ZWf256UbziMDbf/DOeTybnmquCPzNXY9ldYj5jFmXW1AiHsZnNkaiOFbIJUxEEA5icFBg7AnA4WEc89Un8Z2qVJK1lWiercds9vr6GqnGbPaq2irxwV0oDkKUeYjPBzcIY5mclrOwSn7uuRclAuI2gVm3KTT30CnCxE/a8tNvwsxqt2NhjMqXhDBaau0cduZ/VnHLETlsHkql7PzaUgQ0Q9iavMcmFtZ63xoYMT4z/bCzcy3pzEZS0yRrGoeowo1hFMGI9MOdKTA+CrI2bnLNCMbaBPE7v3PvqqoqqUWO1zswKAdPn83qHl/tRppnXS1iur0isHgRKNY8a/HeEV2ZIqAIKAIWASVv9Z2gCCgCRYdAXslbELLP93ZLLE4CE13WtAZGJzS/t5RXyqa2RmmDBaQHhYYhFAWOB8aNlRVTeG9JXG7oXAPFqw8kcEoOne6WcDULzkmpQIf37hWrZQoV4zPjfun3TxhlL1J86cSswVUgGPtHg5iDO24KFZwNmKb1MSfX4lzhkojUSEJuu+ZaqGsjchqFdBa166ursG8jiGUGBNMrbmbtGjKVxQMUy1kT4fpYOOAsQ9qKmSK5KY6bXm9TqDAkrKFgee1WeWvIW0PQWusw19rMVUlZAoFd83bg1EKTt8ehgn7DgSMyiq51Fk5Wgyj41+u3SQvUz+5Dydui+8jQC14kCBRrUSEXMWvnrmuN8ta1iDRzYt3GG/P57Ngps1mHnSr4aK5B89CuHddKVaUPM/aCUllRg/iSwMxzzK2lTBaf27QSpsqnCg4N127agFm5LZi/l4RKN4w5geMgbf2GwO0fgCuEtwzkbQDF61JD3pY6CyBBmkABvWQqIffd8ypYNHfJWCCCmbewq4xRyTQly0CeluOclfhM5oNFcaO8hXMEf6YS1rXupzqYkYWWkbZADtUs9mXo4rmpuJrCHMJNnQ3SVA9CG7V7Wk4a28kSqrEwEZeWyzhuylht0jKZ54LyFvu7aluzDhyfSl3XIvPdn/iPOf21XG0hXGPWnODWnfOEgJK3eQI2T4ctNPI2Hg8YhwfOrmWDTzgYl/Mnu+TFfYdk/76DcgZEZRDkbQrNRWkqcPEoRTdqdW2ltMNFZ/OWa2T3jbtkw5Z10oS8rKyC8cxoVRHfYnLwyDE5eQpuExOwI8YomjRmzzKXM5mOUfFy5q3NlejG4Do8mDDEiblowOW8dTo4+PCd+8bjUZs/kfploxBH2jixzKh26UAx3VzFVy4kb51WVzu3ndbQuPBEPGZm4jIGkdANwbUiMOYXPxqg+FpDA2Jcc7MMDvTJ1//1X/Ly7tGYlRdY9aCKwIIgUKx51oKArSdVBBQBReAqEFDy9irA0k0VAUVgaSCQi0L4bEjcvwd2j7DW2tfXC6US/bVAYhrLRRCemBG4prFRNoBorXIsKgfQyX0ChexJkLdM6GlfvHfdKqlCV3YvVEenBsYkAq9iL/YtR+K/d3WnDE+MyfGRYYmm0bUNctgHMrejoQZWyxUolsdlOByRCDqwS1mohtKofAq2lCg6RKfC0lRRKntWdYqvxCuj6MomDnXVlVLGTm+WLHAs0+3N4bl4GFoVLLDrdmzH+/FarKoW1WxrI+YOUDQKWqeP3FElzShvrW2yJQysjaWrujUlCsfK86sLaJscAE5/CMXtv0HBzEcd1Ft/tG613L+s7YLbreTt0vgc0KsoPATyWlR4029Jw2taJfXMN2Xise45gbMYlbc7dm6etk1mi41prjHzbTPtGV1HBJawOaMPMWn3NmmGUml8bAyxqEzisPBPgmglecuYEIfbBONBJRwjlrW3yDUb15u5fCRvSdz29A/LeDAsA5h9W1FRjZ8xI5eNRSBYqby1iiPaDkPVBGXSr91zl/SiAco/HpZz3QOYf8tGmrS0tzaBRC435C3JXu7PfTh/1zYNWaXSNJHLIroTc3iOsnLERG5JlS7H+8bTsnldvTQ3RBEjra1mmiquaYsIu60bs0gUW5cIp6DOq3bimXsNPN9DD39/Tu+dqymEa8yaE9S6cx4RWNrk7Vq5b+ebZKcckS/52+XBlZVy5tT/lCeG8whong9dcORtEvkR7IFlyif+gQn54b//TJ78yj/JOKyBo3AzSsH9wYd4VQY1rZHAIkYl01C+IsZwLqyH8afSK7tv2i5vfccDsnbDCin18fO+REKwZD59rkf6BsdlAF9B5GPo4kF8Qs6DL8O/OrkOcxevaeixeQ26WqfVsz7kECRvp0CyxmJhG29pI8FIBPIWrUAOCWydMOjUxOPaJlfGGnvTbV8SB83Y5835mY8xVmEftwcrwUZhulgk47BSDmJ+e8Rca3V1tUyg6fdzj3wmL+8ijVl5gVUPqggsCAJ5zbNuf73UPbhKSk49JYGHn5nT9eU6z5rTYnRnRUARUATmAQElb+cBZD2FIqAILC4E8kXevnnPDgmgjr2/rx+z/ZDkM79G0bmEFosgPFfDbnFdS4vUgtFNocjbEwVBC9tkbksFUy3I251rVkglOslPDvilGzMDE8jpKfqsQLF8XccyOQ9ieBxkcBykbCmOw6K2F/tVobN7OaweE1BWDQbQbc7CRAVswaBukgQKGZiRtGHZcmnkvEISrrwlVNUaS2SszxQIrHrWkLVOccJojGjlRQVx5m20TK5Dwl7wyvRWPF7aKG8tYWtmRDlWYO494Mbuz+xEf2KByFtaJH+lf0g+daZLJlmcwbpe395qyNs2KKEzH0reLq6/Z11N8SBw6aLC66Xhx9dL6egJmXj94zCIb5CKz79LqneCYHzmPyTwgaecwudFWN37Vml87zopOfI9Ge26XppB3qaf+ZqMfeDFOYGa66JCLmIWZ96GQlD+OJ/z9rv9bDYWj45DwnRzDevCnqTshmJ3BUjZsVE/Ss1UrTpxDcRmCDMH05gJwCOwp6cS6iVaJyfQQBRGAb27d0jO9wzIOBqUArCyrKqqlTFa++OcLnlLoKlupbJ1CjPYX/uaO0D09sNyOWyUtxFY/NPlubmpXmrhWkHbZJK3tEamgtbEQBTPqX4yxC0JVx7PsbS0xwfZbKwqSdw6zUmI1ZvXN0gryFskQ2bOIfuWDLFtrt3OJLTxCzGbcwqpuDL/2UcKhXJjQY34yBhCEve9n/rhnN472RbCNWbNCWbdOc8IXJq8vV8+ftcrpEMG5KmfPSyPg3/j44GbHpObq3vkhz/4M/nG1a5txXvk89duEl/gn+Vdz86teSLrU6/COa/ZhHEkUH1O/FS+/IuvyeGsd57rhg6Gkefk0//1d5ILM9xCI28jsTE4HEUlOBqR//34t+Wf/t/vSCqSBjnLWDNqPpdrq+rgpIA5thxxTkvhxKSEY5PSWNMGC/5qGwtK47JiXbP80SffL9ds3yRJxBN+rvfAnejY2S44P0xJKBiRKGJnkrNu8ZWEG4Q779zEPhyHNsh8mJm3+O5D7kW7ZMaNCOydSfoyZpUY8tY2rNrYa7+buOW+LTIsMaYbXp3XzD5OADJjcPk8czHzzbRkIX5xRq9dI7elTXMFnDHe+54H5/rGm3V/jVl5gVUPqggsCAKXI2+rH/+UVKyekPgnPi0TP8an1+vfKvXvQg6F3Cv8fz8u0cHZluzkZwMHJfBkjdRie8+p/xL/274zp+vLdZ41p8XozoqAIqAIzAMCSt7OA8h6CkVAEVhcCOSiED7bFb35hh0yFknKc12Y0wdylck0C8LgVg2J24x5Sxva26WjogrJ9ZR0TwbkuH9Uogn0XyMhb/SVyJZVHVKOQvQJFL0HoGjCS8YCmb5gdZi/NwnVkq+yCp3hCZzDWhOXo3DcCgXt6tY2FCpKxB+clBgLAzhOOUjdShQQ0FAuTei+9sBmzFCRTPKxjUn5jQWYvSJ2nRt8TJUaRWpbETD2yG7RwBQTjMXmjJKW+5pCAR6uMsnyvnZOrn39QtQyCVyzn5l5uz+nb5ZsiwpHoRJ73/Ezsn9i0px/HbD+3DXr5Ya6mpnrcVam5G1Ob5EeTBHIGoFsydukW1BAsSD0pq9jjvclHu3bperBLSIgb8NbHlzS5G3WIOuGC4qAxqwFhV9PniMErkzeoq8wg2ydE3lbsVvuW3cdyNt/kW/0juboCq58mK1r7pebasNy4tQ35ScOCX3lvXKxxQq5bfPd0hn5uTx+/mguDiiFRt6GwwGJhaPywrOH5OMf+LTEAoAB+cokSN1gaByzzGvwhZwHDUe0+udM9UgyDDehEqkta5FyD2l3kptoni1Ny0137pWP/fmHRMpjZmZ7F5o5XzxxGvNz41LhqzabJnCcWBSNSRMhQ+QyNWOjkKFgjXsQm37YrIu8qwKz2eHmEwpNYr84FMA+O+sWjkgu0WoJ3Bny1qhuM+6m20jlPmWcjdxcjOc2I25szsY8i+7QtHLm72xw4hdfJ2nMBuL3vectOXmvXHwQjVl5gVUPqggsCAJZk7dHbpa6L9+DRhU00vzF52Tye5daLupaf/BK8Q7sk1D8NmlU8nZB7queVBFQBAofASVvC/8e6hUoAorAVSKQL/L2La/YIaNI9J/p7sXEozJDXFJhS/Uq7bAq0Zi9pqlBOhsaBf3X0hUYk5Oj4xJLUTVUInVgVddB4UTe9PzQiASQmKc4TwnXFwVZi8lO0ljuk2UNzVAlBWQI1sdU7Daio3oN5ta21NYY8jaFDu64k9R7YYXsQQGB6l/qbI3yyGnXZtHAdGo7JKu16XK6v40vFwsT1lrTFBhYFHCw9rBYACWtKVZM2yBfpMC1gi5TVCAf7FpYuvuY41t/sOnjPPHCgau8m5ffPJuiQggFjke7+uTR7j5jTUYM37Fqubx/7Uo7R/Gih5K3Ob1FejBFIGsEsiJvPzEpVX8OFW4c81I/8aiEnu2Uij+4QbyT/ZLs2CjlG6DY/NlTEvrSi5LecbNUv3aVTD3zdQnvfMiSt6cOSjK+TDzxbok++k2JnbbLK733tVJ1x2pY0k9I4rvfk9C3By657lx3hOcrZmUNvG44bwhozJo3qPVEeUQgG/JWxC/PvvBR+TImVVxM3ja3v05+ddlGWVeekG7/z+Rbp56XTRt+W7aW9cjTR75vVK43md9HZX9/UDatWCsR/9/Jt6K3y2/y54keaW7ZI6s8ftnf9aR8S26VB2C9HhlzCN5lr5PfbW4SP/fpvxCIlSveKPd2dEqHJyjH+/5ZnujtfSlSNbfIb67bLeuqqyQc+Ln8f2d+LCcMgUti9R7ZU98uvthJefrU1+QntidQeNz7lm+UFhm0axq0RPNs18rhHeb6vKNAaaVsaqwD2f1T+caRn0mP3Cj3bdsilYGfyRPdJ7Flk+zZ8Dq5rXmlVCXPyU+O/6N0N75R7qz3SXf/P8r3cLBNq94ot9WLnOn9mvxo7KWXU2jkbSQ0IRNwGfr3f/6B/PVf/K2kwx6JwS44NjWJvAm2Chhbw+ZTOi7wQWeHUDSM+F0mlb4aNLGiwRZsZ1UZiFlss2xdh/zNVz4vvjqQvLD9P3m2W7oGRyQYjCL38sG9iMQt2sDoXESW1MmjaFNs3I5xDmNjjJzLzEZHzhSBbXES+zFH4vxbMx+3FJbNxq3BcXFwRsa4zbHMQTIJWq7dVd8ay//pnMQmWO7v3I9uDK7VP52OSN6aB5uA0cT7/ofuz8tfvMasvMCqB1UEFgSB7Mjbr0v6wQegwoUTwb9+XQKfPynlb/sN8dUgz4p3StkNtWiKfUZCn3kG9bBdUvXHm+BwhN/lDkveDpyQ2EAtxq+MSfzJf5Pwj8fNtXpuv1sqX4PxXk047jPPSJh52iVQyHWetSBg60kVAUVAEbgKBJS8vQqwdFNFQBFYGgjkqxB+/w3XySjmzj7X0wvFbLlRrBoyEP3ZNFEuxVdLdblsonUy5gN2Y4bgqVF0j4O8ZT5OcrcJr6MyIJPo6p6gzbAHe9OyEeQtxv1JZ2ODrKiuM/MEuwPjRj3bVleH41ZJBSS6JFWpksXAW5OwT8EushQEbJpJvKOmtXSpmbZkig5pM+vWPstObvMd22aSsplFA4eTxRwna4k8beHlHGO6W9whha2hl515a6zGnOLDxcQtt3nihflX3n7fPw7V7WkZgSqZj+vrauV/bd0Iu2RYTs/yUPJ2aXwO6FUUHgJXJm/PSHxylZSxoPDkVyTwGA0l0R3+bXSH1+DHyTEUYWuktAnF2O9+WMZPwTYZhQShVfLonYa8hb5G0l2otq9uFM/kGZm8939J+gMPSS1emxoYlqmyBuyPrb74JxL86uwY5rqokK+YVXjvgKW/4mwK4Rqzlv77oNCv8IrkbSIsYV/VtNXxBeSta0mc8MtAslI64DaTmPiR/H1kh7ytrU7OnHxIPnP+dnnvK98g18gJ+foZkXthYZwY+Vt5v/+WGTvjyIAkyjqkvpQWzedk3S2wa3ashpt3/pm8rQWzas2xZtDeuuWP5R3LOySBfYOeZunAv7sv3kYqXicfuPFuWQdylw45ddXNUhU7IF/66U9l601vh/1zQkZCcMmpwLlhavxPP/6cnMVx3+0cN+ztkBZfwh437dgvX3StH/vFN+VXjZU0Q9IMDhL6ufzR0yLvpvU0MHk7trtj92flNxp9EgiBpeU5S0GK9/hl68oZK+lfv/ExubMWz78IsnwWa8tCI28ncK1hNsv+5/Py2Y89IpHRuITQ0Joqhb19eYnEYd2fNlb3yL1AXDILCcHKn7bFHqhtOXamdKpcmmvb8VyJbNqxXj73138mvtopGUd+deTkKRnyB5BDYdRMablMBoISxYxdYyRkbJWsPbFR3iL3YWOsnUFLm/6kUe+m2DiLTY0lskmx7HR2S+aWWhI3g4C1c+ip3s1Q2DqWyOb4juX/DIFrxwTwwdwqaXa2ORwbh0neckn89wM3+6P3PZCXjxWNWXmBVQ+qCCwIAtmQt4lnouK9ATkRcSfSVQAAIABJREFU7I8nYH+cxEqtpTJ+iGN01yhcBjoqJb3/X2TsD1bZsTa0Sv7uMkve8jML+ZQ0tYqnbFiit+MzfNqCeVjSzNOwf+pHfy/jD7NB6aWPXOdZCwK2nlQRUAQUgatAQMnbqwBLN1UEFIGlgUC+CuH3791ubZN7+jA3CcpbKlNROPAhOY8hg0ZPtFSBU+1Et39rTa0MYPZfFwoCkSSHElFhOyUV6DGshMdxY1Oz9Pn9IHbN8D0pQ3d3R3Md9m2UOipy8fQkFa1I1CtoxcVDwJrZKEXRcc45SrYVHF3fZnAfVLPI3kkiU4PLl1g2MP+AdvS0Fhc789bhcGeUtk7Ht+kI51YsKJC85c+OTZfbHe6+S5zpS9aamepjktk4eKYVmHsv3E7zr+ybX/J2BF3xv334hOwLTphlN8Ha7Isgbm+qr7vkm13J26XxOaBXUXgIXJG8dS8JdsljsEu2HdsueQtrr/fD2iv+W9LwyJYLCgmZ5G16/79J4A+ekorH/kQqt0Qx2+krkn4DO8qHJf7+xyV8Swbhe4nZuLkuKuQrZhXeO2Dpr/hKhXCNWUv/PbAUrvCK5G3siDwV3Sg31wdlP9S34U0zM2/FIRr3H/6o/FV/k/zmjQ/LK2uDcggjSVat3iK+sSflD85slE/t3iFV/HnoOkPYXkDegqT9AubBJq77hPyPtmbp7npEBlofkr2VIHJ/8DWp+qWHZCdUvD98GjN2py2P18oDe39H1nmhjH3hMflWqyVWzXH3Pz99W5pBxP4piNiBvkfkY0dOyk0ggh9s8crx8wfF17ZWqkIH5QsoWu8wpGpSDr34IRlc+wjI04j5+S/l9+RTW7ZI1eSP5WnP3YZUfcm1YrvgOmKC6z6Mffo3yu9izXsrQcA+c1JW3eCStyflHbe+XXaWO/OCN71PPr9ipQSH90m49UZZlwa5/Z/nZC8UTeuSR+Tvf/qYgPt9yaPQyNvJ2IhEkW/5obr+0iN/K099/2kJQyUbg2o2jYSIOQzSKpODpUGyMo9K80nkMMlkFLmSD2NlaqW6qlIaWivlt9/xRvlv//3VkkDO5J+clINHj8t4IIJjlEsJcrQgcjWSoSYWO+QtvYjM8BkkZD4QxEk0gCZSGGmDfC0FdS4JV+Y+1lLZcS5yzIZIunphoUwC1zggTTfQkmjNVNhad6NSWB/b5MtpsJ0mg5GTIQdjo3DSkMe2vdaQt7hu2zRrVcF//MEH8/LRojErL7DqQRWBBUHgyuStuyzkVG9ETuU0A1nyNiKJRx+V4DdvkLrvvVJ8kydk4vVwQ7qYvEWOFkSONvXw+6T+lkY0235YYqsfQu8R9n/ibyT0PWdO7mVm4+Y6z1oQsPWkioAioAhcBQJK3l4FWLqpIqAILA0E8lUIv3/vdRKIptHxDuVtGsk6kmUWD2rKKmQC9lkJM6toCtbH5dKEubchzEHyx/A8E2t2g2P7WiT5K2Ct3IqvkTG/DINU5GSlJih1VzY3wFoZRC07vlkyYJJO6axDuhq7Lp4D5y4hWWuNm805TU6PIoFpGqe1lqGSLyZSeX9tEcBQzeb4xttrurvbdo5b8hZcsTnDxXOZ3HfJheStc2wyw84aFlp5y5U8fPq8fLl3wNqN4fc/XLtK3rV6ubGxvtRDydul8TmgV1F4CGRD3k7RphCi+RllrEve9kvk9kclLBlFAacL/ALylipckLIVn/+IVO9Mgrz9tEz8GIXgV98tFTc0SknNMliCoePc2W42FHNdVMhXzCq8d8DSX/HlCuEas5b+/V8qV5gNefulQ2G5b/ceaYGC9CnPHSAqSUD+XFZSUZueIRqbt31C/rSDBOyTEl7G16By9bfL25Y3X6BevYC8dVSpAqL1b0C0dne9U75RQSKXyt2fim/jHbIKKtb/5+l/hHb3wsdKWCrfiSZLn3el7GzpkPBF5K1VulpS9i9ZuK65VvbA/SYSel4OT66A3fEdsrXCK5W1O2RbtSVsv9dslbcSOyvPnvqqPN5PK2ZHPTzrtb5Tupsd8tY5z8x5j0jL9ouVt7BvjhyQnxyBHfOYtWO+b+8j8hqQ488eHZRN1zqk9/MIZrM8Co28jcagvIUSNpX0ybkTXfLv3/yOPPPT52SofxTP8QKhSjUjXSAEA6nK/IezX5nfmLyFv5f55JptG+SuX7lZ7r7nNtyvCuQCaen3j8nRk6dhn5ySeAQ2yhPI0zDr1nK21pqYo2imQOZ6QZySmuW5opEIRtxEnJwJOR2VtWaEDd2VXM+iGRNQvs45uHxQOeuqaPl7pnWyq9Sle5LbJGvSPhzb3YfrdtdmLJRpm+ykh0ln/u3HPvQ7efl40ZiVF1j1oIrAgiCQFXmLPGsKn59y5Hsy+s6fmHVa8nbCyZmcvCt+CfLWJWXhakTHI5K3gcfwOYpRNpUYZVMiDeLDmBqPkrcL8h7QkyoCisDiREDJ28V5X3RVioAikEcE8lUIv3/vTkPe0jY5lkSCP5WSShQLOhobJRCOyHAIs5iQfNOMt9ZbBmfjUtgjx0yHNDunqdBd09AkqxrqpcqH7nBUIMZg85UEoVsDC98aqnPZXY0iAJN+D5Jz9JI7ylmQudaBC0UFS+CyQJEmw2oKA+wC5wb8xZQgDPHLosCM8ta+7Ah17c/8Mueb6QR3Vbs8RKZtsmvl5c5ZMiJgrsGZmeuug9+nZzFxyYbUtkWWr+6fv5m3P8G84bdCNRFGYYPnp9r2r69dL82XsEt235JK3ubxj1MPrQhcBoErkrewOQ79RVQqPgplLX+G5XF0Wnn78snb6A2ubXKXJLsqxafkrb5P84TA5QrhGrPyBLoeNucIZEXeQgVa5xChgVid1Bv16Ax5+yW8/hxXlkHAPlVL4jQoZwLNsq5m0CpnMxWyrm3yLOTtJwPvlD/fDhIz4hdfZbMEBv5WPnxoRlHLU83YJp+VM6FKuSYb8nYavWsxu9exTQ6ckwHvxmny9i8HOZf2DXLvih3SgZq3JM7Kd3/xvHTeaInq2a41W/LWzNnd8iZ5dXuntOCf+Qmojr8C1fHTmz4kf7N6pYzgelsqXbvp2W91oZG38fC4mWE7hRmytCgeHx6TF589LIf3n5QzJ87KSN+ghEIRELcpKGGRKyF/8qH5tQyEQ319gyxf0yEbt3fKtuuvla07tklZRblRpyahVj3b1yfHT52RWHxKYuGEpKIpM/PW5Eqmp5UjapgcoUHXzJ4xyZBMTgRN3kZC1jNti8wBNVZ5y/2Q/UwTsLwTtE+2z/N4trnVOhxZRa3dz8mRHP7XzZd43EzbZK6PeaWxUEZ+yGUxAyR5SzXwxz701pz/nfOAGrPyAqseVBFYEASuTN5SXfsvMvWGN0oZlbKPfhJK27mTtxMDb5V6WCqXjA5L8ghcD25R8nZB3gB6UkVAEVi0CCh5u2hvjS5MEVAE8oVA3sjb3TtlNJ6W/V29gn92GvK2Don0ho42kzyfGh6WSSTQ7NCuAanbXFsncahvI+geR01BGmuqZTnI22ok8152d3N2kvkiGYuknM8ht+dzJmFHWzWpV5PsG3ksvlwVrmPNRZewFIoJScxeKoMlsCkS2JZtpwjhWHA5YBvi1ikg8JDOlraI4KhRDXnL89OOC9dIOzK34DDlzLU1C+VZnAFRPO8U1mssmR0LZb7mKndd4ver+w/m9LZfqqjQE43JB0+elf8zhplWuN52KJs/tWGtvKalyShwL/dQ8jant0gPpghkjcAVydtRdnk/LiWf+aDU3FAr6WeehIq20pl5+3LJ2x9JyXtfh+YahwzGXKbpOblqm5z1vdMNs0NAY1Z2OOlWixuBbMnb5xrvl4/vhorUXA7J2/+Q9lt/R7Z57azY7+HZTcb6uA7q2Yfkk+n3yaNrO/F5DJISBC1nw/qdGblXUt5+8oSjdOXO4toRZ+J4C+bovsnO0f3P/yk/yjxuhm3ybSCcf6tR5PjxP5S/6Mb+UOr+bjPm58ba5d41m0Ro5QyF64xS9rPyvXSn1KUH5Dl/RPZse6c82IErDjwrxyv2XvJasyNvfy5b2zvEGz8rB8Yq5dW7H5L/3lglIwOflQ+fulU+zjm/vMTUxRbRF75/Co28jYaDUN5GDFlpMiHkOKkE5tX6MYcYxK1/aFgC4wGHwOXsW4yYAUFbV1crDY1N0tLRJO0rm6W8qgzqWbwh0P1KMjSCHO3Q2dPS2z8skXBaJkdDUgJyGAmMHSODxlqvByTwlBepD3OYJGyV0RyLfcfGhyUBotjL5lyHvJ3CtkypjDrXGURjBsmQAM6YYTudm5ncz2YhLmlrXZBsM6wldN2HtWQ2jbLkkLEvz+sqb42LEnNGM/82KR/5wG/n5UPjUjFrAPnt+46f0TwrL6jrQRWB/CBwZfLWUdeWPSCNH9wkHuRdk8i7vHNU3iZvoHIX828fekRCB9Q2OT93V4+qCCgChYyAkreFfPd07YqAIvCyEMgXeftmkLf+WFIOYi5XxFMG/jItTejy3rK83VhrdWPGbX8gYIjc5upq2CA3C/qzJY5igbd0SirLYLOGGUj4ERbKNnEnIUs7LIcLveB6p2fMWh72AvtiN/k3NRun69otBtA6zP3ZPWCmhfEFJ6Ei1iVxnZqBS96yS91wxuhop7KXv9i5tigxOKQtyw0kllGmMK9hKVb4i4c1L3MsxBx171dfyL/ylkrbL/YMyF9jNvEECj7lKKD8xrI2+eDalVLvYHO5N5aSty/rz053UgTmjEC25G18Wm3LIsNPQL7eg5m1cyRvy7D/W56U1LveLDWY0cTZuGOYjTvbQ22T53yri/YAsxXCNWYV7duhYC88a/IWV2hnxtbhJzu3tdv5faDnT+Vj5zbJe6lO9WBW7f6H5fGx18kHOL8VClN35qxkTd6KQ6hWgfl1CNoLEHbIWw+Jzn+QgU1vl9/CvNywQ8ZOb7oGBPLGTkng+U8+f0JefeMfmpm8+/v8smn5JvGRVD48KL++402yszIMkveLEsQ8v72V2ObAh+Qbnt+TD2zHvF5s95XYHnPts12rbKZtskh3zx/LJ3t2ywd2/5qsM2vrka0kZY26OAg88Dyxgwr5qdUfkg9CbRsewpzeg2ehBH7YHEMuYRHtXlOhkbeR2KSEw2GjXCUtyryDuYaxRXbIygTskmOxuCEu+ZoP/77nnFkfG1l9oFPxP5PPTDFD4WE8GGeTkJ+/eEDGAjGJhdISHo9IJBjkS1Lqw7mQPvlI3mI2A8lbJmseuB3hyCBvRyQBwtJr7JBBKtPtqATkrTtuxpC3VNGaDOwCa2QSuSRiTV7lPJjHZboewQjZNulmvJ7pXMTcipbOfBjlbQZ5S0XwR97/YF4+Ty4Vs/4BJPojaGbWPCsvsOtBFYG8IJA1eQsHfjteplLSP/uaxFe/cU62yZa8Rc72kb+W2M43S/Ublomna5/4H4Csd5ZHrvOsvICpB1UEFAFFIIcIKHmbQzD1UIqAIlAYCOSLvP2tPVDeRmLyIsjbeCk6rwFHYzlmKi3rkGok/SF0bwc4+xbkYS2Unk1V1SgagJw1eTxVtejepsrWHVTEJB1fZo4RrZWdbuyLZ8WyUJFJ3mZ2bfPQlky1jCmts1zS19p1zcxMytxuet6SUycw83Uz5i3x2qikxSgnx6aLBRO7MdW4RlVrCFx+WfKW7ecpR31riF6HvHVn6/L7fJC3LwQn5T3HT8tpWFnzsRmzyr6weYNsrUFBL4uHkrdZgKSbKAJ5QCB78hafS297uzT85mopGeiTZM1y8b5s8vbT4tomm084Z9ZTyTwWFfIVs/Jwi/SQc0RgtkK4xqw5gqq7zzsCV0PeSsXr5SM3YQZtqSVvv1Fxu/z+7tfJtkojkUUHImyS+/9BPnPsqPn11298TO6s9cuzL35UvsyZs1dB3soGq9wl8Up17MUP1zbZnDmVkARseX0gPt+O2bgzj42Y1fs78ppGEs58hGVg6DvyhYMD8qvGNtmuO4H9fdh/oO+d8oXA78l7N+0wtsb2xQHZf+Yx+avhHZe81gdusuTtzAPn6XtSPnZkk3z8rpmZt1s3vU8eWN0p9e6hMVf3qSOfkyf8rmq5eYbovsQ7odDI22g8JBHMmOUIGdcxyJ0ry3hp84+Z/IcNsG4cNakUm07pkATCFBpa62KE5ydiYfn5/hdleDgokyBwk5EkbJPtvFsPmnFLS0HU4mBeWCMbopT5Ge8zSOHR8QmZSsaRx9EOmcywS97OjJ3hgTzIpczIGoeodQla891kc45zEc9JUtchZM0IGnNK+7q7n3vdrg8TXzbELZ2Q+DY2Nsop+fAfPnCJuz+3py8Vs/7HiTNyPBQ2B9c8a24Y696KwHwhcDXkrbTfLXX/8ErxlY1JaqhRStte/sxb1zbZtp9gpi6HiU2Pv3np1St5O1/vCD2PIqAILBYElLxdLHdC16EIKALzhkC+CuFv3nOdTMRT0jXilyg6uSkxbQIhuBIzbGtA1sZjKASwRIDcnNpXL4sLHJXEbmuTzLMR3Ppfsfu6BMk/n2eCb+Yr4WFnHc3MReJzJG+52/Rr/NWx2XL3SXM+LosVSOANSWt2tE7ILF7wu31u+kSmiOAWQGjFZchbbOKYJIO8xaxYVCnsjCUz/sl2vRvy1lXVWmLZyHedGbksJvA49nx2LSxCkEz+yvMv5PR9cNdzB+WoUzy4u7lJ/m7bJnnHkVPybdwjQ2Ljvy9cu0Hua4VdskOOX2kBSt5eCSF9XRHIDwKXKyrk54wZR8U8Qd8Wr6R/fNI23FzmkeuiQr5iVt4x0xNcNQIas64aMt1hESJwafL2KhZbc63sqUzK2eGTAh4yNw9D3q6U7pMPyWfOX+KQFRtlR71X/INHoWe9zMNsVymRwEE5EZ3ZrrnxOun0+GGR3PuSnVc275YOT/Cl1zTLtVryFvbOLz4qP5JmSVx0ngsP3iSbWl1r5pnzWstpmSG6L3E5hUjeRjFyhvlLCvnNTCOq00SK2bV8TDe7Mq+azp3wM/MuqGJLQOCSbAXriv9LyPmBXjlyblAGB4MShGVyMgQlLRtrkecICFrmUaUlGEPDyTXY38O5tyE/XJNKZDSGIzDPMbNo8ZrJKRxCFkQuyV46MtH6mOulKxIfbiMtf+bzRrWbkee5uQkbY13bZL7ukrrT5K7ZH3meycOsXbKrvs0neasxKzcfTXoURWAxILCgeRZM/n23N8rUkaOSZGPWZR65zrMWA/a6BkVAEVAELoeAkrf6/lAEFIGiQyBfhfC37N4BctYjUTCZaSTq7Hou45wlJOoYk2QIWVCoxkLL2AkziTfZOruzmcxbNpUqW3KdfDhiVvOcm9hn3jDbYT7ThX2xKtfdxxDAKBy4tsaZx8rcZ9qK2SkiGCKZ9KrpIp+x67IksyWY+eWSt/ZYzixc1xbZZWotV20exorZZZDxu7E+w3NPPL8/p+/HAxMhoeUkH02wSttYVSnPQXlLK2o+aGd9fW2NUTxfzeMgjhtyjtsIK7bNWap2r+Ycuq0ioAhciMDCFhWyvxu5LirkK2Zlf0W65XwhoDFrvpDW8+QTgZyQtzldIMnN3XLnpl+TnWVn5btPf06+lUG45vRUOTrYDHn7IfnLKxSyX3rKFbJ1xa1y34ZbZVXygPz9f31Rnr7MugqRvI2hIdbmQDMOQvYSbeOp29BqtnGaYvmqx3TDloJ8BRGLnAzZGkjYhIyM9MmxUydkJFEtI+NxCfgnQcxPIo8TKcdYm1Ifmrc4yxYJTzn2SSItKpuKSvVIl8RHB8S7fLX40zUSSUOhW16FBtc09qXvENfCHMr6NF/chJtpjeyS0G6+lnkNZn6Os7+5yozZuPydDkmWvLVqW5LaNv0qMa5LH86TbbLGrBz9wethFIFFgECx5lmLAHpdgiKgCCgCl0VAyVt9gygCikDRIZCvQvgDmHnLjmuqZe0MJvp0ka6lbbBNofk6fzSEqMsXsiOb6bU72JaFBjfBd+5Opm2ye8Nc4vZS5K1bEHC3m+7eJulqkvwZFe/FJPD0m4LWW7YW4sp0jXrXWHk5xQJzZfg/D67DUL3GrouE6bS+1l6zo/h1tL1mO1OgwJacw8tiS67J26J7c+sFKwJLGIFiLSrkK2Yt4beKXpoioAgsIAKLj7y9Xd77SszO9YUxQ/Zv5ZOOBfMCQnTFU//mjY/IzVVBOXzko/JXV03e3m+tlVN+OXTqEfnL7tHLnq/QyNtQJChxzJc16QlzqOl8xs1tZmbHmvwGRKbd1nmdGQrH3kLNWgbb47GBbjl/5jjsr4dkorQZI268Mh6MSxS2yV7sY4S3lOiCwC1BV22ZyX9iUhLskfIzh8Q7MSqJliZJt10jYW+jxDzVMgWlLht4SxJxY5U8BTWuOb9jg2wSJ2c9duatTQq5Xja08jkzy9dtLr0EeesSvSa3oh0zfsi0TeYxLHn7O1d8z+kGioAiUNwIFGueVdx3Xa9eEVAECgEBJW8L4S7pGhUBRSCnCOSrEP7A3t1WBcv/Od+No7FJ1Nn7TLUtf+ZPKCaY7m8SuyA9DXFriwuG1OQrToJvfncZzwwk3OuYTW1rc/iZQkDm7+5sW6N2dc6X+T3TPnh6VYa8NQfFGDDoi81sJhQ+pu297AZm1pKZ4wR7r0w1q6MQnl6zsz6DAIoaXAstxL6270BO77UeTBFQBJYOAmNv/KykB8cX9QWVru+Qhi//flZrPH/+vLS0tJjPP7dY61ogXvA57Lgr8LOVX/ys5NfIyIisWbMmq3PpRoqAIqAIzBcCH33q4zIYHpqv0+l55oBAe1WbfOLmj2V1hMUSszjzNhQKmSZZL0jSi8lbZzDLTI7jjEkxuY5JiGhfjCbTeETGes/L8LnTMtbfI2OjfhkOwf64rEmipQ0SS1cgz/Ea4rakFKQqcrUp5HFTIIx96ZCU9B6Wiu5jUhaDyw8Y3XhNq5S1bZRoVYeESyrh7gMSlk28+J5CTkSC1iWQzTKc3zN/to5MIIzR1GquizmVnT8z0/SL39x/K7j7MvNy/92QBC5U35oeYlx7IpGQj3zgrVndY91IEVAEiheBYs2ziveO65UrAopAoSCg5G2h3CldpyKgCOQMgXyRt2+56UaMTcJUW0O+Un0qsFG2JKzR3KZBejLph6w2TbIWjKxRrJoJuNzQWhS71sWlLnmL7NvOmc2Y35Txu6tvdWchZQLFma6ZRQxDHHPOLDu7UUwwCmDLIdvjO/Nz3WO4WJn5u86TJA0sdZtp28UVWltmKmg599YUFswwXbunKUA4qzF6XmfmU5kPFQ+na/6rObZNztmbRg+kCCgCC45A/GdHJPz3P5TU6YEFX8tsC/C0N0j1u+6Rslu2ZLW+xVIIz2qxupEioAgoAlki8NzgPvnX099WAjdLvBZqMxK3r11/r+xpvz6rJSyWmBVLhGVyctI0M5WWWvLWEpdu0+qFylsmMK6yNWUchZCdwfK45+RhCfZ3SdLvl4mhAcy59UvfwJAMhDxS0bFFqtrWi6cCo1V8nFk7BbvkpJmVGwZ5WxYZlaljT0u1v0e86YREkxFYKU/JZHmTVKzdK7HqDpnC2kwGSDtjY9NsSddM4jXzd3s9Vknsfp9R3trczc29Mm2TTe7lODYZwhYb2Zm3tqGWeZsqb7N6i+tGikBRI1CseVZR33S9eEVAESgIBJS8LYjbpItUBBSBXCKQL/I2l2vUYykCioAioAgsbQQWSyF8aaOsV6cIKAKKgCKQCwQ0ZuUCRT2GIqAIKAKKwHwgkG3Mmo+16DkUAUVAEZgLAkrezgU93VcRUAQKEgElbwvytumiFQFFQBFYUghkW1TQmLWkbrtejCKgCCgCBYmAxqyCvG26aEVAEVAEihKBbGNWUYKjF60IKAIFhYCStwV1u3SxioAikAsEtBCeCxT1GIqAIqAIKAJzQSDbooLGrLmgrPsqAoqAIqAI5AIBjVm5QFGPoQgoAoqAIjAfCGQbs+ZjLXoORUARUATmgoCSt3NBT/dVBBSBgkRAC+EFedt00YqAIqAILCkEsi0qaMxaUrddL0YRUAQUgYJEQGNWQd42XbQioAgoAkWJQLYxqyjB0YtWBBSBgkJAyduCul26WEVAEcgFAloIzwWKegxFQBFQBBSBuSCQbVFBY9ZcUNZ9FQFFQBFQBHKBgMasXKCox1AEFAFFQBGYDwSyjVnzsRY9hyKgCCgCc0FAydu5oKf7KgKKQEEioIXwgrxtumhFQBFQBJYUAtkWFTRmLanbrhejCCgCikBBIqAxqyBvmy5aEVAEFIGiRCDbmFWU4OhFKwKKQEEhoORtQd0uXawioAjkAgEthOcCRT2GIqAIKAKKwFwQyLaooDFrLijrvoqAIqAIKAK5QEBjVi5Q1GMoAoqAIqAIzAcC2cas+ViLnkMRUAQUgbkgoOTtXNDTfRUBRaAgEXAL4fyeTqcllUpJMpmUkZERWbNmTUFeky5aEVAEFAFFoLAQcIsKXq9XSktLxePxSElJibkI9zt/1phVWPdVV6sIKAKKwFJEQGPWUryrek2KgCKgCCxNBLKNWUvz6vWqFAFFYCkhoOTtUrqbei2KgCKQFQKzFcJJ4A4PDyt5mxWCupEioAgoAorAXBFgUaG1tdUQt1dL3mrMmiv6ur8ioAgoAorA1SCgMetq0NJtFQFFQBFQBBYSgWxj1kKuUc+tCCgCikA2CCh5mw1Kuo0ioAgsKQQuJm9d9a3f75fGxkaprq5eUterF6MIKAKKgCKwuBAIhUIyOjoqLS0t08RttspbjVmL617qahQBRUARWOoIaMxa6ndYr08RUAQUgaWDwNXErKVz1XolioAisFQRUPJ2qd5ZvS5FQBG4JAKZ5G2mdXIsFpNgMGislPWhCCgCioAioAjkCwEqbWtra6W8vPwC1e2VbJM1ZuXrjuhxFQFFQBFQBC6FgMYsfW8oAoqAIqAIFAoCVxOzCuWadJ2KgCJQvAgoeVu8916vXBHpv7xQAAAgAElEQVQoWgQuJm8zi+EkbvnF59ztihYovXBFQBFQBBSBnCJAcpZfVNnyK9Mu2X2NJ7zUzFs3NrnqW41ZOb09ejBFQBFQBBSBDAQ0ZunbQRFQBBQBRaBQEHg5MatQrk3XqQgoAsWLgJK3xXvv9coVgaJFIJOUzSyEuySu+5ySt0X7FtELVwQUAUUgLwi4RQWXwM38nknYzkbeckEas/JyW/SgioAioAgoArMgoDFL3xaKgCKgCCgChYLAy4lZhXJtuk5FQBEoXgSUvC3ee69XrggUNQKzEbiZpG2mOreogdKLVwQUAUVAEcgJApmWyJnFhUzFLU+USdy6J9aYlZNboAdRBBQBRUARyBIBjVlZAqWbKQKKgCKgCCw4AnOJWQu+eF2AIqAIKAKXQUDJW317KAKKQFEicLGqNtMm+eIieVECpBetCCgCioAikFMEZlPWXkzc8oRXIm+5jcasnN4aPZgioAgoAorARQhozNK3hCKgCCgCikChIDCXmFUo16jrVAQUgeJEQMnb4rzvetWKgCLgFL8zgZjNJlmtk/WtoggoAoqAIpALBGYjZS9+brZt3HPP1nR08bo0ZuXiTukxFAFFQBFQBDRm6XtAEVAEFAFFoFAQmGvMKpTr1HUqAopA8SGg5G3x3XO9YkVAEchAQAvd+nZQBBQBRUARWAwIXI64vRSBuxjWrWtQBBQBRUARKD4ENGYV3z3XK1YEFAFFoFARyCZmFeq16boVAUVgaSOg5O3Svr96dYqAIpAlAkriZgmUbqYIKAKKgCKQUwReTjFBY1ZOb4EeTBFQBBQBRSBLBDRmZQmUbqYIKAKKgCKw4Ai8nJi14IvWBSgCioAikIGAkrf6dlAEFAFFQBFQBBQBRUARUAQUAUVAEVAEFAFFQBFQBBQBRUARUAQUAUVAEVAEFAFFYBEgoOTtIrgJugRFQBFQBBQBRUARUAQUAUVAEVAEFAFFQBFQBBQBRUARUAQUAUVAEVAEFAFFQBFQBJS81feAIqAIKAKKgCKgCCgCioAioAgoAoqAIqAIKAKKgCKgCCgCioAioAgoAoqAIqAIKAKLAAElbxfBTdAlKAKKwMIjoPMDF/4e6AoUAUVAEShGBF7OLCaNWcX4TtFrVgQUAUVg4RHQmLXw90BXoAgoAoqAIpAdAi8nZmV3ZN1KEVAEFIH5QUDJ2/nBWc+iCCgCixQBLYAv0hujy1IEFAFFoMgQyKa4oDGryN4UermKgCKgCCxSBDRmLdIbo8tSBBQBRUAReAkC2cQshU0RUAQUgcWIgJK3i/Gu6JoUAUVgXhC4uAg+W1FcC+Xzciv0JIqAIqAILHkEZisaXPzc5QoLGrOW/FtEL1ARUAQUgUWDgMasRXMrdCGKgCKgCCgCV0BgrjFLAVYEFAFFYLEioOTtYr0zui5FQBHIKwKzFcHd5zJfU/I2r7dBD64IKAKKQNEgkFlUcH/m92wIXI1ZRfM20QtVBBQBRWBRIKAxa1HcBl2EIqAIKAKKQBYIzCVmZXF43UQRUAQUgQVDQMnbBYNeT6wIKAILicDFBC1/v/iL61PydiHvkp5bEVAEFIGlg8DFhK1L3F5M4M7WOa4xa+m8D/RKFAFFQBEoBAQ0ZhXCXdI1KgKKgCKgCBCBucQsRVARUAQUgcWMgJK3i/nu6NoUAUUgLwjMVgRPp9OSSCRkdHRUUqlUXs6rB1UEFAFFQBFQBIhAaWmpNDU1ic/nE4/HYwoOs3WMc1uNWfqeUQQUAUVAEVhIBBizWlpaTOzSmLWQd0LPrQgoAoqAInAlBK4mz7rSsfR1RUARUAQWGgElbxf6Duj5FQFFYN4RyLRHdtW2JG+HhoaksbFRqqur531NekJFQBFQBBSB4kEgFArJ2NiYtLW1XVAIz+wad9HQmFU87wu9UkVAEVAEFiMCjFnj4+PS2tqqMWsx3qD/n713AY/qus6GX0kjaXS/cJG4CwESIEBgGcTNBt+C7djFdkIcuzW2aUp+O0/t1v0eu0m+r02axqnzPHU++2+dhr8ljd3HruMEm/gGjS9gG4MAAQIEEiBA3CQhCd2lkWYk/e/a5xxpZjSaizQgwPvgsaQ55+yz9zr77HXWetd6l+6TloCWgJaAlkCfBEKxs7TYtAS0BLQErnYJaPD2ar9Dun9aAloCYZeAtyNcgFvJtq2pqcGUKVPCfj3doJaAloCWgJaAloC3BCorK5GRkeEzk8k9C1frLD13tAS0BLQEtARGWgJaZ430HdDX1xLQEtAS0BIIVgLB6qxg29PHaQloCWgJjJQENHg7UpLX19US0BIYMQm4O8IFuLXAW8m81eDtiN0WfWEtAS0BLYGvlATEqSCZtxYNpUVFKUIYDLzVOusrNUX0YLUEtAS0BK4aCWidddXcCt0RLQEtAS0BLYEAEghWZ2lBagloCWgJXO0S0ODt1X6HdP+0BLQEwi4Bb/BWsm7lU1tbq8HbsEtbN6gloCWgJaAl4EsC4lQQCkoBb93rCAYCb7XO0vNJS0BLQEtAS+BKS0DrrCstcX09LQEtAS0BLYGhSiBYnTXU9vV5WgJaAloCV0oCGry9UpLW19ES0BK4aiTgC7x1uVyoq6vT4O1Vc5d0R7QEtAS0BK5vCYhTYfTo0bDZbCGDt1pnXd9zQ49OS0BLQEvgapOA1llX2x3R/dES0BLQEtASGEwCweosLUEtAS0BLYGrXQIavL3a75Dun5aAlkDYJWCBt+70k5LJpMHbsItaN6gloCWgJaAlMIgELKeCe+atUCfL5os2WessPZW0BLQEtAS0BEZKAlpnjZTk9XW1BLQEtAS0BEKVQLA6K9R29fFaAloCWgJXWgIavL3SEtfX0xLQEhhxCWjwdsRvge6AloCWgJbAV14CwToVtM76yk8VLQAtAS0BLYERl4DWWSN+C3QHtAS0BLQEtASClECwOivI5vRhWgJaAloCIyYBDd6OmOj1hbUEtARGSgLaET5SktfX1RLQEtAS0BKwJBCsU0HrLD1ntAS0BLQEtARGWgJaZ430HdDX1xLQEtAS0BIIVgLB6qxg29PHaQloCWgJjJQENHg7UpLX19US0BIYMQloR/iIiV5fWEtAS0BLQEvAlECwTgWts/SU0RLQEtAS0BIYaQlonTXSd0BfX0tAS0BLQEsgWAkEq7OCbU8fpyWgJaAlMFIS0ODtSEleX1dLQEtgxCSgHeEjJnp9YS0BLQEtAS0BDd7qOaAloCWgJaAlcI1JIFhHuLazrrEbq7urJaAloCVwHUogWJ11HQ5dD0lLQEvgOpOABm+vsxuqh6MloCUQWALhcCrk5uTBEdmNbpcTqT0R6O1xwhXpRE9ED2J6IoGoGLgQhS5XN3ps/Lu3B70u7ou0obe7F4jkOZH8GRGB7t5u9PIfelzodboQFxuL7h623RuBqEieyy2CP3u6uxHJny7+jJJ2+C8qMgpOp5PNRHCfjc0a1+rhOb1skmeqf73sl1yLu+RKiIqK4v5eXrIL0dHsK8cREcEW2ZfoyGj09PDAKBmHDU5eTzbpLnp6eQ32K9qG9s4O2DiOKH7k+Eg5ntfq4TFRbEOuJde2sU9dnU5eh/solYiYKHR2dan+2Nj/yO4eREfYKEteJ8YGh8uFxIRE9s2Jo8eOB76h+ggtAS0BLYFrUALBOhXCobPcxTNpVj6ieiOVPuqmPuqmfoiMj0ZceiL1A3UJ94kqiaLumjFjBsZPmIBoWzRsNqVNQOOB2i3C0AtcxyOoA6gAuOaLbjK+V/qFekF0U49SPL3g1ZSO7GI7VEqIcUQizkndJrt5nKu3U85EFH9X2kvalutIW0pzGZuSB/WMu1y6Rcfye58f0afUKydPnsaZyvPUr9I2r6t0JfskqliuIzpSRqgUqHxDIfBrl7TtJkDpnZKEdFz9EYGyg7uuwRmou6wloCWgJRC8BEZKZ0kPk2dkUifZkBAfzzXXZugV0RXyUfYJ7Qv+GkW7RfSA6A/RHWqXLNNc0220fbpp08iy3Rsl6z33if4R24b7+nSM9Yus/7STbLyu6BD5qbSTqRBE/4l2ki/FPhPVZHxM28vc19+coV9U38yeKZVp9lWOM/aJijP0mdh/vUq/Ga3INdVx5th4KaM7yrQ0xmwcILaffE0dTKUnPYoWm4u67+TOA31j1b9oCWgJaAlcrxIIVmddr+PX49IS0BK4fiSgwdvr517qkWgJaAkEKYFwOMJnTpuOlq4OjM/MwIz0MWhvbkRkLEHKni7ER8Sgh07x2oZmOsXpLLBHE7zsokOcpjONdgFbxUkQFU0nAsFSMa2V01s5IXoRHUMneUwMHQECzLrUucp1rJwLdKrz4+joVCCpGPkC8Irz3OHoUqCumPW26GgF8spHHApyHXGkR0XwunRsyDWVo0L2sz1xQtOFL65qOioIphLQlW8i2I5TgF1plca/7Bcnhzg/IgngittCAF8BkQ0XiTgPxBkv3osIxMbEqnHJOGw83iXwLcfYTedCR0c7gWo7eju7kUhnjJyXlJZGedlVn04cP4aSw6VB3lV9mJaAloCWwLUlgWCdCuHQWe6SyZo+m07waOqCaAbLOBE/OgU33FyIMVPHo9seidgku3KMG45p8QUT4uRxCYkMquHaLXrAyQAcWffb29thj4tTAT0u6rZOR7tyGttlbVfgJrUHP21tbYiinouOJUicnITEqHjEt/eg9fRF2LqNoB9qIuV4tpzXfSApv+vTlaZjulcQWLdNzjec5v0Arug8+YiOkmCgk6cqcfr0eXQ5jQAn0Y+icw3fuehfAWsZUOUy2lLudwUqG+Ct1S/RgeI4l010rwDP5Rq8vbYePt1bLQEtgZAlMFI6SzqalDUGsQxujU9I4FosNocZyKPATAkSMnSHfNT6rXBd2j8KrKX9I7aSNCTBQAoUtdZ8A8A1dIDsN8QiwKeAnpEC8iobiYFFtJtcXU7E0EYzOsDvqUPEzlIBPQq0VZrBaEP+cb/VpuqbeS0DYJajjABZI4DI85YYY+oHZ/swX3McRoyu1W+r40qtqeuqYCQlDwm8jVQ6O4IBxxVFGrwNefLrE7QEtASuOQkEq7OuuYHpDmsJaAl85SSgwduv3C3XA9YS0BIIhyN8wcwcNLQ144a5c5CVkAQ7DfeYeEZm00lsj4pFY3Mbyk5UMMuIEeDRdHQz8zSGoGk0P12M3lZOAvqJY2NjmJHLv3memP4djPDmQYZjgMf0EEilna0AU4m+7ursRGc3c3oJ0oojQtwJnfwuVsBeOuOddCp008kQEx2rHNOSNRtJB4V8JGK8S5wO7INcv7GxicfRgc9+CLAqjnNx0CcmphAIZjv8F2Gjoc9ju+iolwzaWLYhzgzlGTGjwXsY7W4n4CrXlTFIhrACdxWgC+6LU74FJ7O5OphdG5MQr67X0NCgHCFJsQlslyACx3Hzyls43gikj07Hv//H/4fikoN6wmoJaAloCVyXEgjWqRAOneUuwOkEbxX7g6y7XOcTM9Nww61L0R0HtLS3cD1m8A7XcAFwxZfcTZ0TTV2Rlp6G5rYmfkPNI95u6iXRP8kpKUjlvqqqamboGplNsvjHEdSVvruo4yRoychilYChGMyYNBVzMqeiprQC9h6eQ90gOs1yyBtO9v5eCxtFX0KR9ECuL35r9X/qLgXUGsCt9Ft0pvxuOe57OIYzlWdxouIM2jqo3+hk5wiVc1/58M3LqUwswXTlG/HeS5/Fca+AAPNqKovJ+FtlRfGPspKd1+Uc1YPSErieJeC4cBZbjjXBPnkC7sxOu56HGpaxjZTOks6nZo1VtkZSUjL/MtZdlVcqAC0NJZcAlAJOmgCui2u+jQFKPVzQZbUXANcgPBKbSFiMXLSbJEvXyE61znP/2emgfcWAI4Wrmuu/6DLRh3KiAm0VeMugWDP9VUDSCNo7Sj8R+DUCj4zzxebpYcflPNGxBnBrtWMBz/2Kr38shk7ty9hVwUUmOCw/TdDXgJANm1GAX9GbKpbWEJVhu/Hg0s+KwjIfdCNaAte1BMoP4Na3mo0h5k3DJ/dPGOZwz+NX/1iBN1UrMXj2e4txp1Y7w5Sp/9OD1VmXtRO6cS0BLQEtgTBIQIO3YRCibkJLQEvg2pJAOBzhedOmoLG1EbcuX4oxpJ1MogOAnJBwkj7ZbotDdV09nDTO4+KTmG1KEJXZs0K5lcC/Y2KZoSSOaAWyMkOWGag9BEdjCaoyn1aBs5J9a4+LV4a+OKUdnQ60tXcYdML0CTQ1NasIaslQtRzl4sq2MWNWvpfMVgedDmLEC3gqtF92OiDE0dzt7GbWq4MZUg7lXI+io0FlxXYZTooeXiA6No7ZSczIItBaW3tRWf2SZxsn7dMBEUPQuYPHx9GRIjRk4nQXYFk5RNh+PDNp2x0dapyjMzIIIrtQcbYaU3JmIXfmbFRdrMHu3bvR3NyM2EgCz2w7NycHCwsXoe5SLQ6VlqJo726Uatrky/dwle/D3W91Yf36Asw/Uox1RZF4dv0iH4ZkPd7511K83GDDow8vxKPZdFqFvJkG65CMXyczzTmP44ZyXauj5vXHjsXr62ciE2yzxcFGGXgxnGZDlsMwTjCdCPm3z8UvFl8D1v5w+9twDN/fUA3HigX4xdgKPPB6O1b3zb8mbNlYgp/zTm56JA6/efkUduXMwBv3jgtZwNVf7MLD27qQkT+080O+oNsJwToVwqGz3Ps5LXeeka1DXeHoJfX/uNG47U/uwJgpmeiJMqiNlQOaTmkBXm3UTRIAZAThKGJl5SI23NPcJNBIgF4zs8kAVhUvg7Hf/GGUATDoJCPIFDErYwrOlBxFbDfbk2AjYYEwM2fNhvtAUlVeQPEZm5vliOafKsNWKJCtrFwz41b+Fge5MFtE8HOKmbcnKs6ipa2Luol9Np38ERyvyjHmmKXZbgZNCSAgNJvi+FaUzO4ZUWxXZTCZXZEgqmuZNrl6F5+BjzACjsQGbNlwiM+xtS77eZqcZ/ESn/PNLvsgesr/kxjKGB2l+/Dw261wjM/E6+tykDrctWzQrg1HLw515TFlfjEZL/7v+Zg/1GaGfV4I9/7iETyxoQ6VY9PxyuMMmAyXzr54GA+82IjVD41G2dsX4Lh3GX5REDvskflq4MDbn+GZ0mvfWT9SOktkOnHuNGRPnYoxtClswjJkpNaqddtBG6uppRUJtFkSE5PULZAA0ZSUZBW02trWotbrRGbtiq0idozop5g4u7J1uhmQI0xBSmdZ2CnXeWGMiIuPU4G2Ymu1trYqO0fYJqwsWNFZUlYgmkCxovOn/hFgWMrRiA0kAKocbAX7SKkCK1pIdKzSIyq91riwBRKr+CGzL6LHLCBXjjEyhyXwyAggUiwZ6mAFQxvqXTXGj+hd6ivrvKaGJnz65ubLMs+vfKMhrCPD1CFXfmxX4oohyC+c3blsOjWcnWRbpXsR9VozVszOxN8tn4CV2SlBX8BRshd3v9uOjLwMPFxbg18onTsN9pIabP/iDJ48G4PXn1mOB8cO0qSzA40OF3fakJrEyEq9DUkCweqsITWuT9IS0BLQEriCEtDg7RUUtr6UloCWwNUhgXA4wmfPmob6xjosv2E+JtKJkCQgahQdxVIXiZSMHTTcW2lsCwDb1kynAY3nUenpBD1j6Sig45j7uwh+dnBfOikkI7pcBDEZlU3Qto2gqooYVzUGmS3LdmIJkkqdWMms7XTS8SDZsyoVSKotCS2xU2X0xhPcNRwBzHLt6FDGfnx8Ip0IDjrgCcoyE9jJ47roOBenhjgmRqWPJhjcoEBYcTZ0sv+9HJNk24rDorWlBQl0cCSwDwnM8JUsXwUms/009l1A4R46I+Qj/U1OSUU5s46zCca2c6w19XU4V1OFu++9H8dOnUNjUwsKly7Fa6/9F9uXdulsoSPkzjtXEcxtRCmB22h7DIr27EHRgeFQezXgzX/eT6MpETv+aREWq+nXjdPbdmLpli5kzZ6GD9ZOQerVMS1HoBcd2PVqEZadBPKJYz740EI8l5/g1Q9LXi487bG/E40tzBK32ZEaFKhaiRf+tgI/oMy7KfOgNmcLAZEKvPDhJbw62f08s61BGnn2oRX4WX5/7TLjMPOctLGoeI7O3/K9GP/rZqQW5OLImiAiqTta0Oiiwy4pAfagOn8ZDjKdCKtX5GPTXaMuwwXC3GQY+utgG7e+1kqQvQeZhXM57jH9nezgPX2hApvpojydNhpfPjkEpz5BgYderEZlNkGax2eHDxQIUpTBOhXCobPcuzQlN1+BkwLKSmDNxMnj8e2H12BK9iRkZGZSokZAjniOT50+hfTUNIwala5YhUVvCbArmT0xwtggNPniMJbjlUoyPc5mlpK6rumYVlTDkslKnfblji9w5x134MN33iNwKw5zgq/UocZYzTZM7kvRaYq00kiRMjYT5FX0kALSmlVxFfhL57kEPSmqS/U368kr8PYMyo+dopPfQec3g5zEwa1AWDP7SWVFGeCtcn2r5GKerzDnfvRWZd1a/eD3Au6GizZ516ufYNkR7wkUiW8VTsMv7590WfRV9bYvMGEL/DsSg5zToR1m6miXuS4PenInDry+EwUHI/Hi4wV4OtdbTwW+atBjNNeVl6gr+taUMKxlvns4BL0YeKgBjvD1XjTsRofQQLD3vp7vcSV4uCUZO/5mARYneev2IVzaOkXeA96w4ZMfzUXjq9vx88kLsGnl5QmMMp7rAM76YQzlSp06UjpLxpc8dSxLykQjSewcyXTt2wyaZBVApIKOLNDToFFWZVykDi71gASrGqwMQodsrOvdqgSNnGes8X0MC6JmhFFIVIHoAVPviHoyMm7lQnICkDkmE9lZ2Wxf6sg7cbryFGoI2CgWCDNjVgKgRC9JuQILjJV+KOp9o/C6Al4tfW9FB1m6RgBaqx/GWPv7a1BF99eBVzpKOmdeUwZr1aCXsKszReFhNWr84kuMes+Bge+l3bQvtitd9uxDN/GdPFwRF94zPdh1JLAO8a17+68X+N07VLvoSj21/q4TrPzC3NfLplMvcz9VwM9F2h39WwaZap5bk4en8910R8cx/PWPz+HNcfIeMQFFL3v6IvzrA7G7i3D3FgfKrcvQT/L+kwtx59gw6r8wi+pqbS5YnXW19l/3S0tAS0BLwJKABm/1XNAS0BL4yknAlyPc/t5d/XL45qcBZTJ9xlS0tjdj+YJ5mGKLZc0+1rpNTcFt93xdUWKdq6tDD50M8UlJSCKAK7TADU2NSExKVHUDpW5tNB3FrY0NqCfV5F4awBEESzsYEe5i9q7UEYxU2U5GjVsx/qX2rAC0NkVLKV5l0lLaYxVArCiV6YRvIdAaw+jxBEaXS3atOAKieL7UIYwhsCrZQi7SUypKLTrQOxmtnsT+qDq2ysFN5zydCw2MYBegWQDdGF5PqJ1Hc3y9PNfGa3USlJV2SVSGXjrzJdLdbk8kMNuKOP7exfaaWZfXZYtEypjRmJM/F3v2H0JO7kxm+ybis8+/wHECvOLEECfDA/ffh17256P/+RDjCB7EJyZgR1ER9pcO8GIHvDf9B/hwUp45iLtfqcNW9qniqXlXHKwJofNX6NB6bHu7EuXjJuG7i92AMevqZvZjY+Es/HKl237LgA0ajA3NSX2a2ZBPbmnHVgk6ls3jOkbWLPFmt60L214twTfOxuPjv1+MlQOClL3A245abCmqQWp+LhanBXYqXRWO12vF2WHdlbD0txtlu0qwtSoRq+/JGfC8OsoP41fFLkg28sqQnRpt2PZ6Mf6hIR0b1w8B+A3DExqsU8GXzmq76yd9PRj16U9D6s2UWQuU01lo/IWuOGvyRDy29k8xJ28WxvP3ti6HYn0QisqTFScwZvQofsYo53A52RDEeS66QT5SH72d7BGJ1HUSjCPZS1bVP+mU6ds2flOpQAaV45YtH2LZsqX48P33jdrragSSXWtmIqlDDbBWfNQCpyonfN/31u8mdaTpuDYc2FatW+o5peuc/LhY8/Ysysor0NTcIQSaKkdJ/Se8yQqAFvBWqJbpGBfEVmXeSjCTSY9sZUbxaMM5btQEluyq8IK3MZyT+VgtS25LIza/V4F1J3uwguvwJ/eHnl0eaHIEDWwGaijk/UE6ji8cxkMbG7H43gV0kIYO3Eq3ghujE2Xv7sGTx+x4nvLvAwrDspb5Ek5oejFk8fo84doCbxt37cYDH/Xgu+sK8OD4wLo6NBk18b3hEP7hJF800lLx4rq5mB9OcNitM1fFO0RowvF59EjpLOlM0rQMRVcsDERS81bRH6uP0CZLtqvTzMYVzJI2FoOLJLBViCDE7rATAJEg1uamJgbD0j4iDqICjySQiWBwPINIJZhHAmw7GKCqmBuoP+JM1iKp866YjmgDiY0l1xMbKpY6cMqkLIwZNVYFLznJdHTm3GnUXrposkFQT1CnyDnRwtLEY0T3Klp/9kCCddsZSCv2nthdolckSMol2cAMoI2R+vRiC4o6FF0owUnst7AbSRtJ8QkmDXOPshM7JZOYNpud59pYhsfBoF9l91GGYrUl8Pgjn+4Kw2xgE5YtMC4T9U/PdgsuOo+XflSOZxyDvZOH5/LMrzaCdAMFAAWjQ1SQptGv6m0lyNvRhWfXMKg1x+xroGDVkO2icMlgOO0EKb/hXMLXuZdNp4a5o979tO5xzkTUrxkHR0MVNpO14cmqHrcABid2vbUTP7iYilfW5mFmUvOAQHK/+uDkPizd0AhHznh88AgzdU8ewsO/bsRWPmPn+YxlhnmI13tzweqs610OenxaAloC174ENHh77d9DPQItAS2BECUQDvB2xvSZzDxtxM0F+RhPi9hOP28aKfZW3H03TjC7x0nA00nHtpOA6NSJk1StWAcN7VZSH0eJ8S7OYJrS0XQatNbXo5jgbReNdwFQu5hZK+BtYnIy6ZNJKSzArDgTCIZKfSZxqksEd28ns3W5X8Bd+b6FtHlETeAAACAASURBVGBOGugJpCyWzaHAWyOKXLmp6YQWp7Rk5PZKfShmF9lNmjBxXgsYKwZ+F49x8cQOZgBHsV5THJ0JyUKvLI4Dp4sUYnY1BgedH9FCr8n+JrHmYVR0HGv9tvNcGzOPezBzbj4mzZiOygsXWFuRtD8EfytPnkQJ69hG8JiGxmbV3xnM0JWs2//6z42ktnQhkQBAHEHuY6dOYvf+4USHezkpSZn1wk+P4wcOZj88VTjQESiGuy0eqXR2+N66KdN2ZpsOQrXrbKPhz3HG+aLdM851MG8zqExVRZfE+xOOTE/plyNycNolv/tNoJROLw+5+HVS+KIkDsVJzYj913fgzaSpdNQ34BmC7ZsDgcRORjn/H0Y587gLPjN7vcDbwdaMQeTu19AOOG8CUDT7vdduc+6YQd8VMPo/0P0OZb2UvjHj2GNO+x3vEPpLN+TQn6tAg7mcbQe6duD9wToVwg3eTpuVr7KNVAYQHcGTJ03Ao4/+GaZPy1a0kVVVNXQax6q/hXlh7OjRyCDluICuO3Z+gWTWHBwzShgbmpQ+kS2GgUTR1CczGaDTR/vI71XfhdpRYa0GHXMP9chWBuosvXkZthLEFUez5FFJnXWLGlnAXJWNZOow+dVMTurLqFV5RwrflX9mlq0J4ioqZTPzVmr2St3DiopKHC0jeNvUxrYkU9gEbSVAyriQuoawSKhum7TJPdJ598wmBTAbELWMVdzixw6Fp4ag77XGdIS7UlH8jze4Ud1Kpk+P59oe6Pn3sd8D2Ezz8cz3TeUAz5PfKW9kJdk9qOqDdRyHQnPvW9cGB95yAL7kd9kcze56cWKAddDffRHB+5oLvs7xA976fYcJsJ6F/P4T7L0PvI72H2He+0Hf44Yzf331I1B7/fdk0HeIIN6/rqbyDiOls0T6SdljVbBQIgNOI4m8CgWy6CGhRRZ2ovNVpL5mAKxso0aNUjrr9OnTDGiNQU52rmIhsjGgtJ42V/nxMrR3tqnA1wR+P2X8JKSzbrsAuQ4Cp2cvnMPF2lrFEjFn9mwV/CqsQBKoI9TMBQULGQhUhjoyC00YNx7ZU6bx+e0kSGswNZyvPovzNecVeEuLTSmv3NxcxgikIiYyGinJKSrYtpOBv8KAdLTsqAJ3c3Nyla45duyY0q+TJk1CJmmiowkqp1DvCsVzO20v6cfBg4eUfbhsyRLal6xez77Kp47jO3/hPFmQEjFhwgScOXMW9ZcaFIAspXoWFizCf738b6E8WH6OtdYTZgYycPJOK3CSgbK38t19ezaDwdbnBMdYI++WrAPq24ZiF3y+ewa7joSiQ6xgH4K3Ppl8hmIX+VifQ7oDgdY2X+0Hc00v+fl9vw/Unq/1cJBzBtWpod0nDxEGYUs5/Nr4Pm7IYOCth01qskPUMlDhJwweHhBjNFDn+rMpD7y1DQXFkXjlyWX47mTxR7Rgy7/uwdcZnOzxjIU0f766Bwers766EtIj1xLQErhWJKDB22vlTul+agloCYRNAuEAb3OnzqTTuhELZ8/ANAJbMZG9iB87BsvvvAuJaWOYdRuDhvZWBbrOmJqlKIfFQG9krVpxMkgmj6IqlohxArrdBFob6SjYtbeItGA2TJw0ES2kVE4mtfHECRNRXn4Mx06cQCazUgsXF6rspsa6SzjO70+ePokxmRmYN3ceMgkgt/K80iNHcKikBD0ER5OZEdVLB4GikqRh30PgVqLFY2LYp1ZGexMMFpmIU0Oyhl0EUCOZNSwR6y2s7xTH6O1E1s0V8DaePx2d7YzmJqUzj4mLjkAKwdxO1rkl8zMiou2kvozBzHnzkTUjF6fpTJkwZQpcbP/DD/6AU8ePKcd4NI+rr7+EBFIs33PPPTh7phIHivcgnsBpPJ0k8QLenq7Ern0lw7jv7gbTXEAogo/0YP09Bfjl8v66NQ7W3nn8tUv4rRlxnZEYz6wni57IAv3sWO90YAMZXGX71p35eGOlSV3bwbp1r5TjyVqrqzZSOy4ktaN4MbrRyPuw7i1mT1ntM8Pjg6fogPdZwqaeNQBLmWXlQo1qLhLr75uLXy4eSJM7GMVXH7jnt19suqESL22swDOD9Pv0rj1Y9047tpvDKswer+rF2hXFJimT+zaLlppUT4Ock2XRFlsGL8Hfh0g99Vs7wYgf5mP+YIB5kJHsBnVbF55/fBmey/WVneMF3g5wHHTgwNvFeKCoiz01trXLmG18bxdeErpnt9Fa8g1u3sTgWwQsrLm1ijTNm0jTbFAvB7jXpPR9/OVqvGrOm1VpNmxtcA0O3ga6325j8D93Wg2Ka0akFDKAoAjG/Z3v9zlh4yH1d3jPVVD9TxvqMzuMJSfEU4N1KoQbvM3Nm0+6ZKFrZOYt9cLEiePx2ONrkZ6WwnW5jrohGherqzE1a6pyTGdQt2VksDAX13FhkLCRJk6c2a3UaeKATmHwTmtbq6oxOG9ePqVg1NwzElUN6kqVEWvxQFLH/HHrVixbvhgff8RiqwRvI1jTljwOJjWldbKZXctWJPNWtWfSIvfRJ7NNo9YtM6IkU0rRVLIdjq8PvDXrDp6uPIvDpeW4dKlV1XY3QGb2isFWFh2lIrWgo13V/FUUliof2NhvfmSPVVtQ0W7ymscP7w7x7vs+3LdTz9Jldrz/w1lo2sBMowY+n5RKkcukYk3yp4f8r/cGsOnC2mwbtp8010A7aWqfuxGLlZ6Stb0YT77X2seGMGVMOjY9yZqpcSawHOdGfczMkRuYOZK5LA8f3Dt6gF5YMXsiNq1lLVnvrCmTsvgHDjt+/8xC3DeWlOiD6hQf8rtYhr/ecAEvm3o6gyDP698rwMq0KK/MW7NkgLwP3LmArBKkO/S3frrri9vrVaDQyxYFP7vRuIv65x0H1t6zEL9ebtTbNDY6XTfQ6XqSdM/rV+LpbO8+B7sOHsePa3vMdwIbnrovj3XP5Z3AnBc+50KAc9zLSfgZ+/DeM/y9/3iDBgYNvrr3T6Vj+8u8j0HJ2GynhbrWRl1r3nvrfSWLUjLmdxcKqXiLSNkhOvzZ2hIvGmO3d4QnI/Hjn1L3ujnorXv81JolrIsb4+d5MJ8X0l7eStpL433ChlVpDFhpcKNNHuL7l4xnJLeR0lky5ozcySpTVph5pL7sZAbGTp82HReqqjApK4vg6hGcO3tWBbguXLRIsRAV792L+fPzER8br0oARDJQZyYB0uMVx3GorJT2jR2zaKtkU9edOVupMm4nsF0JHNrPsi21DfW48/avMWM2Ch99/JFa62+4oQBjxmZgy9YPlZ5bQHtnWvY0HDlarpgsRIvV1NXwXL5cU2dEShCQBElNnkwmpgTEsO+3rFiJnaw1LkBsOwOgzrDfWdy/bPESBRjv2beP9dlPIJX2QnpaOuw8ZzlB2tOVlThfd1Fl955mDXcBsL/5jW9gT3GxGltacqoCt0uPHsHFumosWbKYuvwiDh06rMrlZE2ZjOU33YQfP/1c2KbR6Xc/w7QdLg+g03rm1vN5+eWY4waQ6/Y8GQAVaCvdhKcnV3vaUMxw3bh+AR6dbBhJ/t+1/awjQ9EhplSs/nuCt4PbOL7tohmolKxg9/X5oWT86g0/ssh1Dx4OtLYNsv6PpW2xsZQMEq4+e2Z1YS5ev9+yPdxvvXUNvi8n0cY17cFC3qtPGAjbZ6v4ac/X+rqJZGZ++zDABvNjP/qgKjZGYNqeHVV487Xj+OtB7GaZPw/Txg/OBvd6LIICb4HTH36Badtpgz5yK57L8wZrQwNvG8+cwIGGWGTlTEKWegQ6sW3jDtx2TIO3Q1m0gtVZQ2lbn6MloCWgJXAlJaDB2yspbX0tLQEtgatCAuEAb+fMyENraz0Wz81BNsFbF43vJFLaLPv6PQRnkxHJTFUns1I7CMzOzp3GOkgRKiJcorqTklJQzVpIAuIKuNpEiuVsGu09pOQ6cbqCRvhe1h98CN1EQ4UiTBzM4oz40Y/+Ad/5i+9gNCksW0lrLNRh7e1t+NWvfoXH1j3O70czA5fOZmbUXrpUh+d/8hM6Epy8tsR99yi6LidB1l7+3UkjPopUXBK1LZRibaRVjouPI3UXgVk6AGzRRlZSpxnNnUDQNoV0yHF0hoiz3kYasWY660elp6qs3oSkVLQy6nwWnRjRpCezkco5hnIRKudjJ47TCXGSjv0aOlCYKcwzbJExqLvUiOl0otzBrNt///cNcDnakEAAOZFjjmR0/fFz57Gn5PAw5ky/wfT+mh4CqO0D69y2lOGJn17ABlI+v79+FuY7TtH5W2eAij+SDKf++qprl+XiZwVteGnDOfycVGBGBKwVESs0l3lYnVaPX710hg5IMwK3ljTNL9fhwLjRrK87FZkNZvukXGpb5x2N3o0Db32uHBrPsn7Oc9ldeHOjgMJ0Zv5wKe5z9wmLVNwovkh2ja2kDX74rI3RuksYrevAOy/twTeqzH7Za/BjcWr3ZW7V4jcvHMI6OhONfrdj86vlWFdl9luc76RpsrOfr68Zg8aPSlFAYFM5pwsj0XiWNJ6U02ZFHUWHgGQIm1RPUOeQTuqLEtxKY3YmHfif3Otwq3mbiDdfYl/ZN58Z0O53PCjw1hxLh3XPfE0Z/+Cto2Q3st9oxWI6OF653cZaXUdJwdyjwOCnx5OS+S064I+ZVKbjmD3tqghy3kT23UtDvmCbKwgwI8C99ro/ds6r1zivGgzH88Caty0B7reXTPzOnQvGveIpq+aNx7N5KZif3YTv+31OQu3vMJ8rVz+93cC539//IT2z4Wbm9LOCBetUCDd4O2P2fIK2QhdsUxmpkwS8fewRZuCOI4sCFxrqqeK9xQwcmoDRKoOJ4O2YMWaNP6POnqLu5+Yi8BpNsFec3aKnZDOyZw2Hteivvo8UD1T7u7F16xYsXbIQX2zfziMFeGXWkKpFaACmFvBrwrZ94KrK4FUZtQYlM13jBnjbSwBYQFYz21YdI5TJZgZuDwHjCzUXsZf0/TUXm/i9KnjIobLf1DtybSl1K8OSdiWwStoT2UvwkcXYLLyVKitYjVE1QYc+LjN4W4Pf/CODelrFWWk6hOlkLcwejb8rTCMYkYoDBAmHut7PZP1hAbcE7Ny4bgYyi0txNykjs0jT/KXQNJtr+2lTj6WePIqH32pFkaLKzEWZqm3Yr6cMR2aPkTliY1vUgdWkANy0JgPVWw5hGanOv3VnAQOgetwoL6ehWgVYcY206qv71SkZXk+WpQeom6nT5jccx7rX+qkG4VbXd3Wt1NJuVnT8Rt37AOunhwM3xsyCscZr1XYUYG4JHvSgbyft+4dFePKIDc8+UuCjXl2w66C3HpHavwQ9ci06Rs+5ULZRsnQCnWMFXQV4h/G71jpMWQzl/WcMNvfRnXrf+54QZGy95zGoju9ov1gZQ91aSn3dY84xvm9bAWd8J93IYILccaxz/9HOwcHb51ijUIEuVqa7dY/N974qg9bS9/NA6tgLnu99qWf4HvdGM7Yyq/D1Z5ZzjgR4/zprtO/7Xcp73g/jFXkIp46UzpKu5i2aj0stzbQxYplFG485ubMUeHqUNsb8BSwFwEW6ZN8Bta+QIOjBw4dxkWv+t77xTfzPH7eg+lKtClaakJGJTAYl7d6/DxMJwt68aClKjx/FkfIjisEhPXUUlhUuV7ZLRWUFvnbL1+BiMOv2Hdswddo05M9dgK1//CMami/RVrLhxrnzkUi9+T+ffGyGJ5lMEKIepD6u4uYX9gmyJFFX2KhDvvOd7+D3b7+twGGhQpYg2tkEkadPmaoCXGv4ffGBYnS6mElMvRnNoNtH1jzI7w7gIPsqWkosuwyWM7iTQcOvvfXfKis3PioWiwpuhM0egy93f4mc6dMZQDwDRV/uwiUGV92x6g6cqzqP3//yN0O4+4OcYmbZVjM48Qjtgf5MQWuN9GaOcAOzfpIPx2sCTMXgFa7bD9qq8P2N1djgSibLxI2YH9BGcwdvh6tD+sfnE7wtD9Uu6jLWOA9dHYnNL5BOus8Wc5fFIiz2eP8MtLaZ+tOj/fFofE/sSK5/XuvhwOAiGW//NSSoauO9CdiubBXJ/FxJW9KySwdvb+D6Og72HXv898EbFPWr61MVa0ffduY47qZuP01b88i6KTiggE1T35Hiepda/yOx8cmb8WiaYeNvtmxwrsUPcC0u8mmD+5jfQYK38Dgu0osmOTTwdmAvzOcnTdMmD2XRClZnDaVtfY6WgJaAlsCVlIAGb6+ktPW1tAS0BK4KCYQDvJ02JZtgbANW3jgPkwk2RtO5mzppMhbcdAs6unoxhhRcO5iNMXdOHqZPn8xM2Wh0tHWoSPDaunocJ33wKNZdHZcxDmVHSlFz9jzWfPObiCYo+vu3N+FrX/saM3Ob8dZv38QT/88TBFSj8R//8R/4i7/4C+WM/uk//hQ333wzFhUW4p9/8SKefe5ZOtOdjCw/jcbGSxjFjN1X/uVfCNxCAcdST1bqE3Z2kpKIoLDQFSsnuaJHljq7hiM6iVm6doK3UfSQS/R3JwHnTkaiT+HYYpltJWCuqsPL7GCJFE9OS0NSchqmkw5swuSpqLlUj1mkSy4/fgK7d+/GsfKjKmNLotY7OzsIZrcwinw02FVGhTegYFEhqhhFfuH8GXQxUzmdTplMAsJRMXEoYU3c8IC3/dPu2YeW4Wf5/bTGltFpZFMYUd6eRvs5A8hi1mk9s05Tud+KsH3x8Vvx9NgjeOiFapTPm4F9D0/yOF8icB88I05sl+loFbDAiqC1HKfuj0QLdn14nJlUo/DgvVNUXRvf0d8DHyMBH5cSfMyks/0DVRORNV1fP4vyyePw9HKjRqJHRhcO4wFmvp6ms2WfcrYwur14FxIIcEuk+XP2UvyGIHLhXXmsCct+e4OoPkDVA69/goKDdNY8V4j75ByQpvpvSVM9ZizO/00SfiNynD0ZxXHnlFH/1JpCyjxA/cJgwFvTUQqV5TWYY9M/eGtlnr2y/iZ8N5t9v1CGl7a1sybuDDyal+QpOyYgBj1vciaje91044Z5OLiS/d/rtFKVqdDoNq/AexzFe+wbvA1wv9nnwbaBc8eUlVt9pYDjDbm/5jWG+Fw9l9c/mkH7H4a2L7fCCtapEG7wNidvAQFHAWEleKeH4O04PEba5NmzcpiR26XW7wQG4OTn55MBoplBOmnIJAXlxYsXVU1AAWmrLlQpfSG0yenp6QxmIksDneZCUVnFOu5WlqrUeZd6fRJclMiMKfleAOOtzFq6aflS7CRwGKGAV2GGkH1mqVuTDtkCb6Ugu1FhVor+mbVsDYTXoE2WjFv+LuOR/cI0YQG5Ut9dWCeq2P/dxSUKvO3ukZqD4lMn/MtgJQGhJbBJ6gwKPCulCRR4K6CuyhqWTTKChU7ZvKpc06RavmyZt6QCLPuoWAXCCJhzcp0JerXQuf1DOreVs3d46/3TDTsJ3hJsXc/An2xpsBLf53r9cw9w1kZn6DJmQ8na7g5YLsfqs5buuIn61QT0as1gGtOpuf6+QjJIcL1vOYvfvFuLxuwJeHpxTB94W7yiGXcze3V+nw5jgItfnTLHq/abuaZMoq7+nuhqU582xGPVw/zbAm8fH41tv2bAFrPZSp+Zj5nByI9grztlvcH04KCulPFeNGo72tje/2Z7IS0aAdbBNENP71L33Qz28tCJyYb83OeCuT/gOVbmbYP/dxi/a22Ac/2//5hBCKxV6eveBy9jC7wZjYrn5iFL5G+WUXjZrMPpMDPL3Zk5Bma4e74jQGUTAhufIgAwvt953h+sMPjzUFgk5xrBXwYTiOfz8mCA968HS7f7eZfynvchTbhhHzxSOks6nr/sRnRxXZds1VTSDi+6caGiGz5XfQFTp04jNfIMnCJDkeiaKOqh/QcPKErl1ffci1MnT6D8VAWaCf4KeBrJmrOdDOjJzZqGhfMXYNMH76JNaJR5nRiyB9228nbWRm/G/pL9uGfV3WhqaFRA7spbb8HHH29nTduzvKsuxCfE4UYyWaTQ5vr4s21GzXS2K/aYGd5jaA4Bb6lXonht+fz5n/85Nr2zmXVxaxUTk5S7WbSgAAxdVbZiFG2hvfuL0cxAOypQA7z9xoPYy/4crig3mC0Y8zSG69g9d92N//otwVupc8vA2BtvvJEBlfH44svPWY83GretuA01F6pV4O3suXPwAXXvoY+/HPZc6G/AfD7ANfBHXAO9nr9USsoITCWgJs9Tkhk0qyiVLX1mnstGT+/ah80nbSi8l89zsRFYNLiNZgawDLKOhKZD+kfky/ZqLD8Yol1kZbW662p/svAO6A20to3DVu/13wo4pp3dtx72fefGjtE3VPMaHZT/c6Y+NG0NA+y9ZNjAftozso5dbuudtZb66YMXKBr8feqnKH7/h2TISjrn9q5i1lw2ba1UBrq+EnfUq28NDHTdz0A3Mov8E5lFAj0FIw7eMiP5w50qq9f9GQjUbb2/XwLB6iwtMy0BLQEtgatdAhq8vdrvkO6floCWQNglEA7wdkbudFIK1+GmBbMxkc7sCDoUxpAe+Ja7VqPy3EXE0bEwYeJE0lS1Y8ZMZt7S+JZsWbHmnaz3t59UuvNvWEAgtw6Vp07hwL79+KunnlYR17/73e+wZs0aHGbU+H+/8Qb+35depgOiC7948f/ir/7qr+kUcGHHDnqV6AqQ2kyff/E5/vYHz8HObN//9b+eQTPrJCUQBE6g8e8QSmZGY3cThBXndAxB0U4Ct1YmkWQbNbNf4osWh7xk+tqJ+KYwC1ecA9GMKm9sbMKE8RNUvVtxhIjzpIfOBnEoOFy9uGnlbWyPNX9Ze0oyZj/b8Tmd46wVRZphm9TbpYO7iwBwDLNuXXRo2OgYiWZ0eGMzM21Z/+nM2XNISLTDTgd6LMeWQSdINKnA9pUfx+6wZN4aU2gKP5V9GbXGdz4pKsv3Yvyvm7FYZTiaFLJudF8eRr1tv3LqFuZk4nlS6ant5EXcRm6+1aRjfPbMfq/sDu43sx49a/+5TXM6608TzD9Nn01jyQV844gnHdmAB8Kq5Ut3dfEPmS3sHrntbELZyVpUkyqw/IszePKsmfnh5YxWbap6QeToJWWZUZeXQP8FOo5rWdOy5RL+gZSZfbRnA0DVflrPVx4aCyaWcmM28LvV+HmrGMljsN2k4s0nFS8I4n6ydroCw/1uAcFbN0dIH7Dgq8UAtMlm1HcRM3NeX8vo/2zPNGfveTKUedPnUHavlTTYvTbnlQdQG0zdxcHu92Dgrc+5M7A+ccDxTj41sB6v3/4OvEYoz9UmoTlVc9asY+0x98PUdqC5GYb9wToVLhd4a2S5Erwl4PXY2j9jPb4kRdUotPgzZ86kQ3wqLpHefizZHsaRmv8kg46a6dAW+v6tpD2ezqweqcsndfXkZzazklrpeC4qKlLAqdTNHcOMXaFxlNp949mG6ELZt2XLB1i54ibs3rWTYKiTNMV0eivwVgBTo1auUS/XyHIVcFeBqZS7UP/LLwLQysE806hVy31Clyzfq/OtzFsBbwkY19TWYdfuYlTVNBGkln5IRhRPpM7ryxY20nnZH9ln9KOvbXOfB3jLwyXz9kTpnjDMCEsnDWxK0RSvn4v5Sf3O6orn5hhglbUNcb138H5N2AIzK1Aac18vzSxEd5pdHuHxvM6uUFTCW1XmlUs5U7dagSdW5hSpY59/KI91zEe51T/sp33MZ9pzCQPaKp6iw17psEA6xdvxamWQCmPAZGxcQ6YLNzp+q7/55IEsYd37jax7/+h4rzT7YOVn6qUyGe+KhgGBUMFPhODWKs+AHTMoSlEKm/eGwEXfXPC57vo4x7qf5vGDvcP4XWsDnOv//ceFzS8blKID7z0lGLSMfdW8NDPVow25GOCC+/z29e7n9Y5gAgBTBMDIqVT3OIXZ4r+2ssX9PA+rSyQT3Y0imcPx0KF+378c2PrKIWbr2eH7XSoIwCH4CRjykSOls6Sj8wjephOYPXv+PPVRpqJD/ujjj9HB8jRxfHfLn5OPMQwksrP++v5DB/keXansntzpMzCDuknA2sbGRtQSyDx3/gJ6ybgwd+Zs5BD4fev9zYRiqYd4nSiuVbfefJvSNkV7dmH1qntUiZn45HhVmua3b72t6usSokUc7azCOQuo+6aiQq4nQUIEk8+eP0u7yGB/UFwVtJkiVeZthAJoH33sMWz+w7vMvK1Temb8uHEEkW9ARdlxRdk/OYsZhYdKcOYi6+byXAFvH3vwT3HwyGHsOXxA2WfC5DSGWcIP3LsaX+zcoQKJksh8NJY1civOV+LwkUOKSmLOzDzk8WMn29NhBgvvP3QAp3YdDPne+zvBokFW2ZottKFoF61Sz4tZooZrhfpOnqe08v7fl8ebwG4PmSTGcs7nUsf1r8sB3z3vMrMcfa4joeqQ/hEOHjg7BLvIfX2WSwwqC296pUBrm4/136fNZAGWvoKGfVzDXYcUVKm1b7NHjVfP9rK819dg+uAzUzXwmif35QaC+aut8kc+ryV1dhnsxoDzsrd2cC1mVu6dE0ldb9xfD1vYT2CrOnikwVsrGGtSJvZ9b7ZXwFpYH+HrtrFgddZ1KwA9MC0BLYHrRgIavL1ubqUeiJaAlkCwEggHeJuTM0PRJt88fy7G0sCPI9iVQnrJ1fd/CyeZkRRBmuFmZiIlJMYR1BzFzFuDIlkc1Okp6coBHsVsXPk+guBvIjOYokhhebGmGp9++rECbysqKvCf//kq/u3f/k1lNT3/Tz/DE088obKdSgj+nqk8wyzWNPyR9F3P/+wFOJgVq5zYdFZUnz/HzFuCvgSPI+nRjlY+7l44CMD20jHfQjDVwf60kPpYIsLH0iGSwgwpRzvrL7W2I5p9Sk9NZFsdcBE4lv0COneyHQedrC7uv0RnxuoH1qC+oQmjOMYm1kLcxRpOLa3NypHSK9Hn7Itk6spH0pzkb8nMiibIe76qhkCyi5SVNqSyZmJUMirWfAAAIABJREFUjxMRBLMmZ46lkyQFnxfvw55D5cHeVh/HWYZ7JJ3GBXjwQomKXl3BzJ5PVHbqIOCtaSwhBPDWVyd911XzPxzHmcN4YsNFvErnztrsZGQyS+DnVT0etaQ8W+inWn7+kULW2ukvpNvI6OkHmKlZRvmuzkkEqhqxwaq55st56N6wswZvvlJKamNm345LxINJXfjNsS6UuNWs9TTo+6m3Bo5QHAYZBnhr7UwMMkspIHg7MEvUt4QD1bxlbT5Sgf749YtGvUQ6uV65Pw/fzTccT0GBtwHmjScgwuwZf/d6COCt3/vt00Ex2NwJErx1H+9lAm8He64M2ujg++8LGPbf9jCWnRBODdapEG7wVmiTJcvUAm8nMvN27Z89jMyMMUqHRJMhQtbpcaSXbCTV4liCapkEXoVW/zwd51lTs/ARa9VmZ2czy7ZKgbxS011+nj5zBqdOnVaBQLIlJyep9T6TDuVMsjBY1MofvP8ebrnlZhTvYZ13izbZLHErlMzWmAW/FUBXZd2yFIF4rYnDKoBXpR6ZGblSi1DVpRXAlg502azfJetW6DLr6uvxxY4igreNrNMu9d0Vp6UB+go4LCUKqNsMZNi4kdKmAd4adM6qG0bj6g8FJvObY4eKQrjzgx9qrTUb1+dj9RjzODohUwkSGJsvh64E+gx9vTeej9DAW8upadQEbDdobmu5rq/twcOkfF2lslJNJ3zDCdZXJ4uFqttKCuF7ZuDvyQhhd6NsNMbmXtMtkE4hxaS3GJ0N2PYOa/0VM3uc+1bNzsSLa2ZjJtViH7WjeY6qxWiybchXocnPAgdHM2u0FQXvdLmxa4QyDYYC3rrf/2DBWx/neIG3vnrdDxoPstaaju3Bzh1YV9b9SO/7613PL1gZ+3oePGkqB4AL7EagzNssmNmE4yeiYl4dpr3TY9JiW1TVXkCIKQt5HoYE3vaJZgjzPpQpN8xjR0pnSben30A69PnzUV5WhpmzZlFPxWDX3t0MnpFVOBJZEyajcOFCNDQ2YPe+vWiiLSKLdhTBz3FjM5FO+n/Jyh3N0jWlpUdxrPIU8nJnsmzNFPzugz/AFUEbjSu6rdcAbyUsaG/xbqy59wHFRHHw6EHFmCTw66bN76CH+sgeT/B27g3IGJ+Bcmb3CotRXR0DJmurVZBsJD+ScxshjEX8ZyOAG8XuPvoowdt330NdY726I9ms2XsjM4CPlx2DnXZhzowZKnP44PFS9os4FOMq1675Ng6XHcHeIweV5hGQd/yYTNx39z0Eeg8q5ouMUWNRSVakfexrcxvtTOq0xNgE3HHr7QyiSsKHLFdQ33QJlUUEdsO5mZTCWbSb/q71ELNsbZ408lY2LtloipktWVAc41YOpg1l20rxzEdGTfXCcel4ce1cxfrjE7z1eNe2KGqtwQxTh5jN+ARvh2oXeYO3fmXhY430ON99betnL+gL3hnEZjLkGC7w1lo/jfaCA289z1nsE7z1NSHd+mwGgm0eNxZfPm0GrgWwEQer2c78erdgNT8PQqjgLYO2N61EeGiTO8w68GAA9N8swOIk93rI4Xx4r++2gtVZ17cU9Oi0BLQErgcJaPD2eriLegxaAloCIUkgHODt7Fmz0dh0keDtbGQz49UWE4H4uASCkOnMXuxCuziSpXYs6YJvWnkr0khtVbxnL+KYfTp7Vh7OnzuHY8eOY9nym9S+bhr18t2mt9/CDALDK1eu5N/n6SD/GH/59FMETp34l3/5V2TRwP/a11YpGkpxNJcdOYJPPvmUjoyZWHbTzSrivJtga9HOL7Hryx3oJBWxALF20i5LGwLeNjAzykkQua2zi9mwdpUV5WxnrVs6OBI5BqHFFLrkSGZDRfR0YgyBWXFUd3UzcpxOgIuNzUhinaXlpA9rJ9grjv7DB0tw4tgxKc2kauvGSK1eVU9XqDC70dbBzFtm8Uq9pxiC1uJ0EfroRmb9JhGotXNflNTl7elCWiKpN+mEOHisArsOSm2noW7edWboDHyBdQOlzutTS5h1M4hjQOq90vksTohgM299U9kOAg4POhyrZl8iPv6bAqykoRaQNpnZIXeTXrfaO5PVeQLf/z9n8HO3TKaAmR9u/TqtKAMFNF5IBzypLgPSJg+s6eM5TNNJzXrQvy/swpPbHcxsnkv5WujEIEIJYJhbtWo9Ivx9NhUIvLVOchLELTdBXIL+jywhIB4bHHgbYN70UZEqADzeqDncMci9DhW8DXS/fYG3g80dK+vOLdLepwPNfbyXCbwd7LlSdyuE/vsCb/22PdQlJ8TzgnUqXA7wtluygLjWyxo9cWImwduHqJtyMX7CeAVIimNY1vKTDCIaPSpd0d9LVms7dYWwPIiDOoEMCRJYNCp9FMsICLsCa6Lzb9E1AtLK2m9jG7JJHcJ4BkUo8khmum7Z8iHuuP1W1ijcS90jGbcus66skXGrMnD5U4KGqi6wXjr1QprUWJdsWAYQSYaUi0wNshnZuFIKwDxXgb9uNW/5t2TeNjLASMDbs2THaCMbAUvAq6zbLlW/t1eNV3SrAcwa9M2KBlNhuQqyNS6mPgL28if/J/vLD+4K8e77Ptzns+ZxqA+wKtDzHyBYZyjgbSPLQowizbEB3kbBoLntwfrsHmw4GWPWhHfveDccF0+p2t3PsEafMFP0OznpSL0nHi+914hGOvf3kWq+H9j15XAOIGpnPUHco1hHELdS0fbPgVHztgvfWpGJxUXVrDnItfeHi7BS4p2GID8j0ywGa8c58GoV+/gT73qFwUyHoYC3JqgYF0rmrY9zvMDbIa21Adgg/M9l653B1703ZBecjH2Bt6TWfKEEDzO0csiZt33BQXbO6XZsuGgFnPl+13F/HsID3g5h3gcz5YZ5zEjpLOl2Rs4UgpC3sczKeczOy8MhApmVpC9WFQAYiCMA6/IlS6ib6lSGqpNrvqzRRukYCUtieRuy/dwwaw7Gsubtpvf+gJnTc1gTNhubtrzLTFrqE67rDC/FqtvuRB3LwBwsLcG3739Q1a39/R9+x4DcRHzrmw/hdyxvc67qLOJIm1yQl69+fkTaZIbPmhT+1GGSHUs9JnaPGEeSKWvjlwLePvbY43j7D3/ApeYGMhGx3i1B5Hlz5ym7L4IDmjxxEsqOHWUA636VMRzFrv3ZA99Ccck+HDl9wlRCEZiUMR533vY1bHr3HWVL5eXMQi2DlPYyO7eL9pRcO4q6vvDGRbRR47Gj6EtmKjtwZtfhYc4E79OtQMpEPEu77ueyPnHdzeo7zGRGqLJjbRrXTHk2PfbLOtyCAzsI4m5px3baCjtYFgBvCOjoBbR5vGtb4G14dYgv22vIdpE3eEtKfxXs5E8WSm6B1rZgM28tVopwgbee7QUH3nr1wW+NWF9TswPbNu5UtZE9WDOCAm+DBGp9XTZI8NYqp/T8Iyw7lOcd4DOUmrcdtDuLOPdBO9QzMDvMD+5131ywOuu6F4QeoJaAlsA1LwEN3l7zt1APQEtASyBUCYQDvM2elkOAswlL86ZjMkHahAQbRqWNYt1WF5roEW5iFmwMqYfF8eukwd5CYzYlOdkw5CVzSOro0fFspzFNLzezZjuNYTDyWzKExOEtlJOSvSQ0X0622c5M10iCwQK2ipe7kyCt0EOK81zosGwERMV53k0KsUY6HUaRPqyX13CyJmEPndNC59UTYUM7Qdt2yaIlBXJycqrKCBbwVOrSxvK64nDv6GjndWL5Nx3t4syOiKazm2Pr6EJsYjLuuPvrBKejWJupBe+/txmJ8Qkq2ymW4LSTwK/0UcDlDpOuuZ2O/USONZp1plwuFrylB14yhVsJ/sYKYMwMqmh+Z+f4k0j5HMGxCHi7r6wi1NvrdrwPJ5tFj+vl0LUc0HKyZ621C0a9n8Fok8cdVZRSZaSIPGLWvJWMQIeTEfm8d4axLzVvWR9XcQlLBssOPFMaj7+jY2KlB2ujF8DIo/2Dt961f9yicn0YtB6OVMdBVVO1WtFcGjVvwcj5W98irdm9y7Ci5HNPh0lA8Naq6SY1b5ey5q15G5ydcETH0hHv7qROZFQyHau1QRjUfg3zFtYu2sPaRd4ZO76mjD/wltkbUmuYtRFXszZilpxuUiY2mjWBvZ3QPuthedRBHDhvPNt0mXWk+ukuPdo0a8h63B9/NW8D3e8B4K2fueMDvA043rSjA+eT3xq9AUCLAM8VMIz+B2x7GEtOiKcG61QIN3grNW+ddGZHku1B1bydNA7fefxR5LIcgJ0ZnpKRa9Tog6r1F2ePUTX5lC7oQy8lE5WQpsI0jeNF36mzTJxTvjPK0hrfG9TECu8ktX4V8ufOxSHW8CMnv1Tf5Q7mPQktvwQ/8WdLcyuzeEn/ePgI8ubNRS5r8sYw2ymKes1FnRJBfdLNsJ9u9quXjnpV41bVujVq3vaBueq7bqUrd3y5C8crzlP39CjwtodD6iQYLI71GNLsSp141U/VbwKzfTVvFVKrEF3zN0MWPE9GVVayM8S77/vwIYG3gZ7/AOv9ow3+aJNnofpVbxpYKxPTLbvK6oMMy6w1qmrEu9UvXCyskFbWkapNm2HU7FPO7Wm8juWslKAZG52Xct3BdIqX/Kw65QWsU54rF7Lqy9vx/g+XYr6qnWhkF6+uMmrEg3r9y7VTYA8kP1/gtwkglEg3VO1G73qFwUyH4NZBD8rKliN4/KfV2Mq+X1hr1rx1Bwd86Uxf51jgrUVPPMg7jN+1NsC5/t9/pqFGaJN93nszyzwoGfsKZjimaLw9a9560iZbOq3/3cys86zoqE3QyaQ3reGtzDffBQbUr1W61fN5KCzaMeC9z5jL5juP3+dxCd+/hOozyHkfzDQL4zEjpbNkCGmsY79i6XJmm5KdhzbGex9vZf1b0qMqkFQIU+y4aekyMizU4VApwVvaJGNJ2y9A6NGjR9Ha2aGCfqaMHYdVzFb9j9d+o7JuFxfciC2ffEQKY0aVcDWPj0lQNW+Ps4TA8ZPHsfahR3CabBKf7/pM2Udfv+tPVBmYzbR95Gfh/ALYCd5u/fiPCkgW/SU6TsBipS/kh5A8kO0iijonmjrjsXXr8LtNm9DQ2oR0ZgIXsg8dtImOnTiu9O+COfNU3dwv9xXR7mpDNINn137z29hVvAdHTh1Xukfay5owCStvWoHfvPFfygZcQOro0emj8VnRF6ptC7xdkL+AejxO1dFtJ8PR2bCDt5YNYEy2Vcvy8MG9GR4zzwpwkC/7GJD6aqBPYg10I5jTAklfXL8SUjdbgm4Gt9Fa++qmD1uHuPXW1zvvAN0c0C7yzZIhl/EpiwHPaaC1zax56wEOD7QjYbEIJPkAzH0BxB6ApVk6yH1d9GpvIC19EH3wuEZqQF0vgbqiszPJnPWByZylxDWgvjK/u3hEMVg5CvLw9+TgEMat5x8nqJpr2ci0S520S72qJvhcJoMCb83gKEc8Pv77xQwI8/Y9hAress7ttp1Yynm/gkHObwQKcg7j+n49NhWszroex67HpCWgJXB9SUCDt9fX/dSj0RLQEghCAuEAb6fl5qG1uRZ33DgHufGkRO5uIzUVjQFbPC51dKKDkc4tzDa1E8BtJ5DX3M79CfGMDLcTXCV1MZ3J4ix2ENx00PkQzQxYoeiKZN1XMfqlxq30U2oLniENpfiS4wh+upjRFEmw2MU2BJB1urrQxrq28p04kWPZjkSI2+lQcBC0FZpmG7Or2ukUiKJhLyCw1CTs5M+JEyejg+Cp9EeAWzv7T28BmpovMcMphX1wkIbLTpCXLohIUi23dhHDteOJv3wKn3z2GeoaSL1FJ0KSXYBfmwKce8xMKBuB3U62201guJN9FqeKOP+d4mgxt3qe30unu42UkKrOFAdpZ0j6qKQ4RBMMPlhegS8PlAZxRwc7xFeGhBXN2oO1Unsp/zye+OkFbCDN8/vr80jDWIUXNpzDz/tqaAZwruZfMjIomc37Cs9/cAxrBDNaft1bXfguncQPupgZ+3IdtrJeYfG6achsOIW/3lCH7XRcH/neTK+ar5YBaMfrT81FYUMFfvzGJbzKiHt3x4U1Wqv2z4pls/DLlQT0rU1q1roqjHElpmLH96YitfQ4npSatX1UUWaWr9XvtHZsfrUc6xgJLo7uzC2SVUQZ3TkXv8hx4M23eD4plMXZ3U1nd18WKemPi4lKz+c9s7JgM3OY0UBAONXVrNp8KU0c5MBL7iC4BaIHcnr7A28th3TORJxc5+U47ziP32ysxK7sKfjFXRP6wWPLAeFlkJe9vQ15RT1YXZiLV26PR/VHpSgo6jLmyPIkWFHV6+9ZgJ8VJiPVcTy4eUN5G/OC9X83Cg01s3kfX0YnwkW89KNyPOMY7F57zSt7vcpY+0EDM9ZURrjQBrttVl3JQe+35+F+506cD+DZan/Q58RrPgXqb0CA2P9zteKIUffK59z30X9PR1yAZzZQDaxhrEjepwbrVAg3eCu0yUIZHCXgJ9f88aR8fGL9d3DTzUuV/jFKzRrgrQCiUaJHuKZL1ivVjMI1FRjLfZH80qhNK6u4fC+6iL+obFWDftgAeGUzaIaN2rUMUqLeOl5OdgVheVAOb6MtAWJra2tRXHwAx0+cJHUza5DftJx6JAoTRqciyUYmCFL+S02zUZmT4KR+khZVtq2cT2C6j3ZZ2B/YntSKl4Cnzz/bgdKyUwxGYgAUi7ULtaVLpW5JpjFpLVXfDac7NbKi5HRKJq/qv2hX6/9WCi4BXn43opm3AZ9//+u9O7D5oJr/Xs7XvqAnbz3mXofNpLnlbbHWTWmpkaUUZr/TDksvkK8UD/BvKDAs3s3xTsCsbxxGlmMWHbbZ4rD1qVMIunqsgce4Jp9z0+Xn8eMNF/Cy6PIf3YBMD2poKwvIhldYK/27aeZ6Ptj66TNz2ZQR++A+Xs9nnE7YXcV4pohU0etuIO3hgBXAf3CYRUd9NhJP3UdHdB7ZPN4qxdePgQFhyxgQ5g5cWFlu1tgCnNNXs9Vrbni9w/hfaxuH8f7jDtwPvPczlaiCkXF/eQxDRjYceLsEtx2R9xej5ubAzHKW/7DmFllLPrg/hUF1Ile+aLuDFBYwwOf+xcdvorxN53+g5+GC53tf6plyPPlGM7YG+f618mQI8957Sl3mv0dKZ8mwkrMyMS93Fr52y204daYS23Z/aQCkKnhIbCQDvK29WItDZCVysixLCrNRV91+B06ePonyCoKeDMaZz8zbjEy+p37wLlISklC4oADdRH/3HSimrnBhDvcnJaTw7/20c+rJSvGoAn/3lRTThuoiBfNErL5vNd75w9uqXMzyRUuQSlaIfSUHDCCZn5bWFtQ3XqId5TSYIUya42hFmxyB76z/C/z3m79FQ3MjJo0fj8XMjP2CbEk1zBoWDZM/Ow+zyKj0xZ4dqGSmsY3g7ePf/lN8yTIDR05xAeAWTfB20rgJWLJ0Kd7Y9DtF2ZwzJZtU0LNQwszjk+dOKT0mvEYFHKOd9qGAt22d7ZcBvO1/poQaX62rk71oXvsCfNyfpyr86kdH8STrkKt3Zdoib27k88Kaz7+nLXIfygK8a3sBnMPRIW7Pji/w1mACCMUuou3UF5zkVZ/epyy8H95Aa1uPj/atQBI3e4aU1HfvcKsT63GZADVv70rtq0ncZx95tTdwfQ2iD142mF/78aFIvPTT4/gB2TLe/5tZWGyQuajnxJ7EIK+NO5iR60PfreeabefY3WzwLJsDu96mjc4SD/uY+Z158RheeIPP3MpZeC7fijp2E9Bg4C2pvT8Wu9tF2/nDOlVuZ/19BfjlYim1M0zw1pobkwi2PzwFqX3jZdO0wVKju3Dg3RK8dCYeT6+fh/nBgNCXWS9czc0Hq7Ou5jHovmkJaAloCYgENHir54GWgJbAV04C4QBvc2blo+nSBawqnIeZCcyQjexCvFAFOyPRSLDzYksbbAJWSoYsHcmS9ZqYyOxUApkGPSPftmngO7o6jYxYGvOEYxXNlo20wi46HehaVxSOQlMpDmMb25eatAalJCmGCZY6mcXqJEAq+8RREUEQVtKAhLY4lteQLFdVC1caoKO8h31xdPIcAsqSddvpoNNcnADMOJItiseIEz0jY7Tqm4NZugLC1ta3MEM2CeMZwW4nCH3iBGs78UKjkuMIuCptwkxkB4FicYBHI4YR3gJMS3ZxZxfBYdY8jCOA2yUgMlObxJlx4UI1s54kazlJgQIsrovk2EikMoI9klTMR06dZd3bg8OYn4NQ+XYwK+PHzMow6+utPHMAD792CZsNBk5kkJ7zlXUFuG+8WESBwFsOvoHG37+eww+kVqq5rS6YjFfum47MaHHe7sE6Oqu3m/umEMjdtH4uAc+B9WscpftYp7ZR1X0Sw3R9to0UlDS6FcWkp2E5aC0fBbBOZORuEe7e4lC1/zh7sH4SsOGsixRMtzKriV9dLCOQTOe21W8CIa88sgDfzSVNMmvtvPTPFXjG3FeYHY/MkzRSzYzlTGY1HXh9JwoOSs6ZRcXVgbJ39+OBHdY1DVn+4uG5eDC7zstJ3clI653MLhFq5iWk3eyv1etxw/2At1ZWz7PutRWtk3lPl75yCUVpo5lFMw9Z3mDEALrHemzZQErtky7WZDS2VbMnYuNDObyHIqsjeOjFavyWv1rgqaM8iHmTFoPVLV19c2t14QxsvH+SAu0D3mte8/GXqxV4r/pDp/qBWhfppn2At3RhBrzfboL1P3cwAFCQU/2P15BR8P0d3nN1WlHpecwU4w819wf2f4Ajzu8z66Pdy/RVsE6FcIO302YvUNmpUVyXRdeI03s+M1sXzM83AoG4iQNaZd8K1T2/mz9vFmufkz2CIK4oLwkKUvUE5W8jrUgdb1SQNTYBYY3sXAO9NXJWzQqzEtjDTKgO1soVh7qCdaUNzuVu0jruJ3C7bfsOUut3kP4xEouWLEIrM6Niu9sxaZQdsQx0cjijVT8mz7sRcazZThoJNiVUmZKJqy5o6EthoJBsXY51x47dpJ4sYz1A6iaCt5Ll5JKaury2lA6Q+ojWeRZ465IiuwrUNsYhEhK5SHCUUR4AODKStMnBPP9+1nv/tMnidA5OjxlrcqRnrUN0EEwrxgMMhqk050XupNHYtDYPM5NMekG3zCHrWV2taPUT/egU6imvbcAaxUCmn63Lx6PZCQMBPEu3KB1BhehPX2Ivol5r9gqcsTJ7JZtyCR4c66seHYHUDaTHPEmwQhzJ2d7HBLEOMhDpV68ImGEN1oan7pmFXyyXLLVBMruCOacPvJVmBn+H8b/WMpBryO8/ge69jC8YGZsyaLFhNQuDbjbfWVZkZ2Lj47ORRf3tC7yVjOJ3Xiohc4ch14xEG7JaXXxncMu87bu+Ny12oOfB0Me38v3LmPPsWxr7xmA5yfxWARL+3r/4zAz+LjVw3g94EC7jFyOls2RIyVMzkZaSitV/8ic4ePAQTpMyWWkbCfrhWhxH1p4b5uajnrTBFadP0fai7cEApUmsWzyD9MiJrL8ucTlNrONeVnYUFy/VqSCkDL7X5s2cjZSkJBVQ1MzAoCMEay9UX1BZtHfctgoXqi7gYFmpwTBEBqOFBFu7urtIq3wY81hGZwozeFsZpCvMSqLvqi/WoIxgcQvbUrFNojAktEn0KXXWnXffhc+2bSfI24aMsRlkvcjFzl07aW8xSJb7R6WlYQ4B3FOVp3CW4K2cvuq223GYwS9na6oUGBxNTTSOfZ9N3b3144+UrktlXds89qeZ4HFp+RHFOCEBVdKWnQG8h9nfNgbmntvl6wVqmBPHCnawGwEz8wc0ZwWKeD1PA54FG56/fy6eKzBsHv/vngPXwOHoEKvLPlmPQraLfNSk7ZPJILLwkFmgtW2wzN6B9oy77eF5WwKBtxIo6r+9wdZXb5vKow8DbDA/a17iKcVwtXnAfDLX0yR/OpLlMorJ8PA2g2dMW0qC/l5ck4enCdZawWXwFQQs1xsMvHXrS+G4ZDx7by7uy7ais4YH3lpzz9fTaNifXWbAgw0bGSTxqHeQxDAf4+vt9GB11vU2bj0eLQEtgetPAhq8vf7uqR6RloCWQAAJhAO8nTFjDrNWL+GmOdOQm0CgNJpgKOvN2iJicKa+CZdIgxzPWrYugqUtrawnSyd5NKmJI+hYFrBWwFWVIURfsGTFCh2yOIo7pTYffxOHuBj58p2LoGYnAVepXSvnCK2yOJclk0jRVNLZHEuwtJVO8CgCv3bS1Mrxcg0Xo74FhHWSfovQML9jTcKWdmb6xtFJTbpmaZfHdRFoTUoh1bG4F9i2fNdNp0Uz6Z7t8Yms85SGKIKy8fz9woWzHHsrHf4y7igkkHvISXpcAZpj6ByQcfYyIrybYxHHhc1GGk7+E8ouVaeQ4+kiiF1/6RL7zphw9imeThdxvMdz0ElsL4LXP1p5npm3l8HB4HN+UE4tDhB+RiqzSIe0dbSgkcah3Z7kg47JbJ9GYyppSf1vnQQsmKGsImx9OYRD6B3p0RpJd+27T2Y7qt8SwZzgmckk9M+kzyYB+CB9Hmy/2f+gxhrCWK7Eoc42ykv493zI3qcsB5s37k75TON+SkY0nxnPLdC9tuaNr3N9CCSY+z0sOQZ6TkLsbzB98ftcBdOAn2MuZ9tBdC1Yp0L4wdsblO6QNV0yb8XZHEvdkcgatgbQKnpFkmmjyOTfy/XZhm+v+RPMY5mAaFIoR3HdttEpLo5qG3/v5U+hVDZqwBo5quKxFsex/DQc2sxitbJjCZbKei+6TOroqixXOS6SWb5RPWior8WH72/FnuJSZkSRRYLNzL9hPsNtOtHVVIXJBG9VHfWE0UimrqiLiMONpNOMjZbAIGG2EJiY+lKpSqm7LiwQAt5247PPvsTeA0fR2NaNLhePYt8k+1b0ndQeFPBWnO1ClyxgrWTeShtGnq2RjSx6TH0EvBXaZO4sLQlPzdsgps3ghwTz/A+63gdz5WEAAZRaAAAgAElEQVSs7WbffK+Dga4dynUDrVF+rhWM/PpON4HFWitAKNAYhrl/KGtVqOeEerz7kML2/uPeaDAydgcfcpEp73GhvHuofg/1vS/AvAxmPvl9HkOZ98OcX0GePlI6S7qXnD2OgUQE2bOyFAW+sPqQr8GgKhYmB67dkkkrzEVSqqXbXJ+Fpjg1KVWxF0nga4ejg7ZNowJ+RQ+KLktOSEYSa7mLHdPmaEcTS8KInSKrfippjQUIbuX3oqdimD0rTBTRtPla+Y6cQNtG7BvRPkZ5AAbJEoRt4XWE+liF/JhBTKILxbZLIzjb1NSkAn/E3pIyOVIvXrSN2GbysZP5yME2FKDLf6kpKSxp02EExrL3tBIJWDOAlgxPUl5HsWSwX0kJiUr3SvavgNqyJZHNKIpyEDtRpHZZwNuAc8hgZ/g+wfQBbDmWveHTFpGGh7Guq36F61kaql3kLRx/srCOHeba5s+eCXivfBwwlPZCPmcY98m8ll8bPFQbP0Bd96GIUc4JXB5jqC3r87wlEKzO0pLTEtAS0BK42iWgwdur/Q7p/mkJaAmEXQLhAG9nzpiLttY6rJifg5z4GBrePTTgY1l3KRJVrR2oYq2+bkZwR0XFoK3NwSzXFOUU7qLhLdmtKnOWzvJIOg06CHxKNpMAvR3MiI0k+CneYHEOSFS2kUJEYJSOdgFqBWh1OGjM0yMQxWPF+SAZtYqWi+cIVbHQYYoTXmrpiiNbvAUCsIqfvFuc8TTuu5hR20X6ZMmEjSJ4HMGfElXeyzF0MyNp/ITxSB89GqNGjyXlcSLH0YHTJ0/iXOVJRnBHIj1dMmYFYe4hWNypgNuUlGTlKJdail2SWUXwOCbGzvZZ65YOCKF9VjVvuTU1N6uahQIgxNFx0UlHQxrr7MJFumnW1S0/cwE7S0ipqTctgWtOAgMzqq65IegOX3YJBOtUCDd4Oz2PNJFc6yO59oouUpuiCjaoixX1o4C3/J/UaY+jfnj0z76BpYvnI47MC9FR0UqP2bhf1nqljOj0FgplK7+WBoYRoKToIuUCRruiryywVvqgMoPkdH4vDBY9XP9PVlRg++c7ca6qEQ5XFC7UXcJEUkvmTx+PtvpTmDgqiZlFTtZfT2UNwS68v/sYVt1zD26YP5vtCQWzAMe8lvAZi1tfgGKCt1Jq4OOPt2MPwdvmdqkbL7TPkczspfbkWKR8gDqRHepmHVwBBlR/Rc8ZyLRBAy0amd+pHGTJvOV3hw+Ep+btZZ90+gLhkYBJ21/JGnyfuNfgC0/ruhWRQFAyHryupBZi+CUwUjpLRjI6ZxItoUjaU8kqIEiYioS1SH4KgKtsIgFPuSCrQCFTHzHMSNXEVUwSEqyjmBSMdV6t71K+hdT7Y1LTMWbUKFIXX0QtKY8VeYMEN4kNJnabrPti15m0/KLbyGZs6EkBbnmA6pfUWOexAh6LjpDQXIuBQoKKVEATwdmJEyeyZMF47N6929DDAuyagVByTDeDfaUNAWpF79CqU8FGwrbEDqvgXtF1Cp8VJSTj45gtkn851iolIKC0GICyr4ffn9k1nJI0Q5xX5ftww68bUbhmCX5ZMMQg2SFe+qo7LShZ6LVtxO+bCd7mjknEd5dN7avLPPR+1WLL62ex+WwjNrgzMQy9QX1mAAkEq7O0ILUEtAS0BK52CWjw9mq/Q7p/WgJaAmGXQDjA2zm5cxk1fRF3Ll2ASazTGk8KXDHe21o6Uceat5J5e4nUyeIYHpU+hsY1s2pZZ0iyjJJIzSVOa4m2Fq+203QcSzR1lxjh4gynIS7nCmAqzmdxkIujXKgfnQREhfJSsp2U45ttCCAr4Kk4JpoJikrtW/ldzhPjXcz5TlJldZHCOJ7X72F/mhnlLWAvOyUuCu7rVNTOnZ29KFi4mM7yCRgzdgwSefyx8uMYnZ6OL1jr9uzpExg7Np0uCCePJV00abrEL+BitHsKI8Ol30LVLPUFk+hkUaA0s6TEeR4hTo1eF9LpILnU2Ix2ykr6IJTKMcy6iqGT3cb9vcxUPnauGkWHDNJfvWkJXFsS0ODttXW/Rqa3wToVLgd4KxTCFnhr0RorJ7VsAqYqemQDVE2IsWHNN76OW25exDU9kQwOMYoiXyiLJQtXsQkr0Fecz+ILNzJUVeCQ2kzAVhzH/E4cyAb9v9AqU7+J95m/t9efQ/WFM6g8ewH7Dx0jwAq0OSNY86+aGVWJWF6QQx6ABqSowKdE0kfW8vsofLDrFDJJ6f/U9/6c34uzXdqjXpTrs325Tnc3s5Wo/z799HPs2VeK5g7qpU6j9rxivDAzoAxnt0G3LHlUqp/KFW9kDyuZ8MNYJ/40HOYy/kP7r4LM25GZxl+xqzaQCvkQ/uEMKXZdrMv4XCHuSxsmQ8ZXTIKBhxuKjDXAEVie4TtipHSWjCAjd4rKkk0TO4P6yUk7SijvFfODBBNRJ0nGqvzuoP0hzA4xDHBNpO6Qeq9SgkYydoVlQTJiZd0WDSUME9EMtJ3M+rFTp2ShqqaazAytijK5ubGJma5t6ncJ1IlnluuEceOV7qshNXJjS7MCiiXY1s6MbwFfkxjE2kEbqOFSA+IZ1Dtl8iTEM+v3Eumaq6pqGMDK4F3afwsW3IDU1GQGFH2kKP0lazadGbnppIZub2tHXWMd2slUJNdNZBkeyTpWmDP1axuDccWGE12VHJeA8aReFj1ex2s0tDYZ5XQ4tgSeN3rsWGU/1lRX06Zsp53ZTfD2UPgmRcCWSGv7j8fxUmsPyoVS+YekVP7K1ukMRRZ6bQs4tS73ARfK8NI2vojKlj2B4G3GMK9ogLdWOaPCe+dhscW2PMyW9em+JRCsztLy0xLQEtASuNoloMHbq/0O6f5pCWgJhF0C4QBvZ83Io3Fdj7uX34hUgrKJKcy6lcDmTiYLEKw8X1ePNAKfArSSA5j0sx1wEujsoYGeINSU4tyWjB9monYrpzcdyNwn2apOepENGstYRT0sQK9kthqR28wOotEfw31CfyX7bFL7llmtiuqYTmoBT5VbWaLPzfOl9qBQiQnKmsAs4BYa8AKuKopjiUInKGzn7+MyMslqmMiM3jjMnZvHtqMI6CYRcE5GTU0N3v/DHxQInZqSQKdEtGpDAcTilGdGrdROTErk+eL4V5m/rLfLvogjoYPOkATSkomcRAZNLS2oq29QtMwR7INQJ8fT2xDHU52kXT5y6hx2HtSZt2F/AHSDV0ACLSgrqUF10hiszE65AtfTl7gWJRCsUyHc4G32LKl5K2lCBhW/CvQRPSTgrYCR4tBWICyd4fw9kVTJ37jvTtxx6xJmPRG8pc6JkuxbyTgSfaMOljaYF6VATdkMgFY2gXLlMAWiqgAeSQJSpJXqeAGNO9uasW/7/zAoqgG1TW0oKatEVT2DfiJJkcza7LEMTpqcEY9xaREYm5yA5iaDlnJKZir2VrShmSUAnnv2L1m3kOwNzL7tIXuECnKS7ChFm0xnPvXtH//nU+w/WI6m9h5SaxpAbZfoShk6nePipFe1bblDgAArA0qNQ2ikRbuKvKTv5qQTMPrQgaJrcQrqPocsAdZ731aK7RdsyL89FyvHBiqDEPIF9AmkOA1exp2oLj+LMqRgce4Yr9IPWpThlsBI6SwZR/aC2RiXmYmlS5bQ5nGi5NBhnCcgGUl9lJM9HaOYOWunjdHY3MSatUfI9OPCokWLkEwwtYtgZzJB308//RT1DfVqnTeJFFSQjo11bKdNycaCefOUPmtgG+mjR6Hy5CkcOnJIBb+KDrr1lltUgKzozzFkJtq9Zw9qLtWzru54TMvKVixGNqkte/gwmuov4caFBcrmaSQIPGHCJFSQVaLixElVLmbWrFlkMErFF198pnTK1KwsVZ9X7EUBXaWm74nKCgZMJSE3JwdxPCeOtp+UNyg7cRyHy8sUbXJB/gL1fScDcHupaI+cOIaa2osYlZyG2ax1GxtLUJljbCOTk9S8rW9pQsXne8M9Nfy014Btb59CCZ/OFbfPwPykryxySxmFIgu9tl3BSaovdZ1KIFiddZ0OXw9LS0BL4DqSgAZvr6ObqYeiJaAlEJwEwgLe5s6iAV+Lu28qxCg6haPtEQQmE+BkvcxTVdV0DHcgl4Z5Mx0AnXQiC6gaTceweK0twFXVXiKgyzKpynEsDmABZIXSK4aZqPF0Qhg1b0maxWPlp0X7JX5vcX7L37ZogqN0ZEjmrTjMVS1bZrq6eF0XndYqaYibogoj0NpGQFUi1m0Ee3vYd6H0iiDwmk7Q1c6MKgd5wFo7uwnezmaGbBpyc3Pp9EhDSUkJPvroIwK0cczGjTPr3sab9QyFzlmcGzZVO9Gof2jUQXQSzG7juJKY1Su0lFLbSYDmE3SKCHVzHMHbqVMm4+5Vd2DXZ5+gua4GLZRL+Zlq7DgwAtRewU0jfZSWgJaAlsCwJBCsUyHc4K2iTRbGBzOz1FirBZA0SI/VHv4hYCzJ+pHAmrerv34b7rlrJZLTklXAkGQB9VEmC12jfIRSkm0YbJWKdFLJR2X2SiargLeSCSuJsVKXVoGg/K6zA8VFX6Ly8D40S02+yDicvdiOQ8fPo4fgbRcVpIv9TU+yIT2+C/nTJqqmz7Iu+qqbb8Tu8jq0RtixcGE+CvmRNl0Ec6ULQqnpIqODy9WJHmbebt/2OYr2HiIzhpNlCozatqKjnIp2Mkr1q6/PMhbpv4KA5Q9xgRsUmQLeKtpkYcDgNUr2adrkYT0M+mQtAS2Bq14CI6WzRDBzly9U9oOTwawTJ03CjJxcfEo2IAmCLcifj7zcmaxnvh+lZUdpj3T9/+y9CXhc5ZUtulQqSaV5Hj1IlkcNtmzLE9jGhgA2U5ia0JAOXHivyQ35Hnwh74ZH0n2THpK+yXs3/cG9gRd3N/mA19CBG2YI7g7GBg+SjWdLtmxLljXPKqnmQdJb+z/nyCVZQ9kWNrJPEcdyVZ1z/rPPUe3ae+21FhbOnafql92Vewjo9qN08WLk5+fj3fffYw4S6WQ9Q4mKBD/N5xN8FfC2mtufrj2DsiVlmEFQdvuuHegj+DpvzhysKF+BN956U9U2JYsWYeH8BXjrw3d4rPm45cabcJKg6ud7drE+8mBJUQly83JQuX8vbWIcyMnKwa23bMa//uu/qnqtrKwMOXm5+PDDD5GVkYli1oynTp5ER3sHlnCtFtZ2Rwi2ujmkJPkzhgNTMzhg+82778bvXn1F+e2K9PLqlSvxwXvvKzZy3qyZ9HAfRMPZBqxavkLlrerjx5VlwDcIPMvPAu6erTj0tb/Xpu8CXaivakV9rAxvJsDOWvdQIJXDJenmcMn0vajmyqdpBMLNWdP09MxlmxEwI3ANRcAEb6+hi22eqhkBMwJaBKYCvF3EpoHT1YOb15STeUsPWr+TPrA2+rZ60U8/2uT0DMRTbrivz05WjzB2yOghYBofZ1N+tQJeCrlH5I4FvHW5CbaysW0l+OnxupRHbDTfI83xAAFOYQeJNJc0G8S7SBi4AvhKI0MayQLsDrEZIT6EMm0u7WXxgpL3+3k8Jyeuhf1q4T594jMofkrC8CW4a+XPiQRc51Pay8bmgIuSXqdaWxBDttXDf/FtxfLttdvxztvvKWZwfGICgV+eD1dOK10F3voFEObUd6K8Ri8m8eeN4jnIdLuwc62UE4sjK3eQxxNJ52hOgteeOaPOW9rj69auxe233oxDe3eh6tB+CjJH4Ehtg+l5a/7SmhEwI3DVRiDcpsJXAd7KQJD4vMrfmlqDeOdpIKUAuBZ+jssgkPjsxUVF4Jt33Ej27SbFYhIvd1FXEJlKRakVbi1zj2C0hD+Vv/uwFLM+PaTJJAurVWO5yt/cRKku9Pd24s3XXgXcPcp/1meJRz3B2+q6NkRYY5nfBuBiMz6WhJ2s+CHcfN0i+vDSZ/bgMdx5wxoca+zGF8ebkZSWiqee/N+RlpKovAoVw9fwDqRMpo/+81/s2ImKvUfQTc9cX5DqEMzftJpnw1tuMxll0oBljYksIK12ikZclL+gyGTyOasuFS0w9eGDJnh71f6imidmRsCMgIrAlcpZcuyFq8pYU/Up5R6xn1m6bBkZpp2ob2jASkoQy0DR7n2VcLMWEa/2W2+6GY2NjahrOKsGXKVeevTRR/Hbf9oyAryVUkk+7wW8LSyYg+rq42huacX8efMUiPqn7Z8RvLXj2w/+OQ4ePITqkzUqlwnbdt31a/Hm+39Q4O3a1Wuw/9AhHDx+VKlN3HLDRnR2dWpgMo8vSeTJ730f/7zln1R+XL58OQdk07D1k62YO3cuVq9eja6ODqWSlEkw18/h2i8qd6lzlHmoGNaDjz7yCD7f8TlOnalTNeLqNauVFPT+gwfVkLCmmiHDxHG4af1GBdqeOXtW5bJigs0tba3YS4C7duflZN5ee788Xnql3vSaF49usOGVHU7c/dBKPFsWf+0FwjxjMwJXOALh5qwrvEzz8GYEzAiYEZg0AiZ4O2mIzDeYETAjcLVFYCrA26JFRXD0dWPT2pXwt5whq5ZyimwWRLFyzs5MQ4ANZw8bwS4Cp/KQiWhpJFujIpUHrDR7pSEtIK2bElniRRtDcJPtZvr8uVRzQpu0jqbcsAeJKSnwkB07SDnIIFlKsWxSWAmCiputONaKxNeg+N4SfJWGuoUHE2ZtH/2YnPwTz0ZzEr2XLJTdchPcFQaurCcg8lxk22aTTZXC48dwWyfB2x42Gs52dWHdzTcjKzsPH3/0Mew9dh7TimS+N5oSxwOUapbj9fXaFWtLGMXRBIGjCEDLohJ5Dm6XQwHLsQS2pXFi4zEi2fUWecoWyjD39PbxvGOxds112Lh+LWqO7MeBij2I4HuPnDqD3aZs8tX262eez7UQgd5WfHK4G97cbGyklGXKtXDOF3GO4TYVphq8LSxerprPEWSaDksba8rHOtQqYKy0nyMU8zY2OgI3b1iFR7/zZ0ilX7lVJJMl5ynGLvmnygbAYO9qoKzip4oEscpSOvNW949VvrcC4PL/Ijl0FHT14eXf/k+kJ3B4iDmzsduDo3UdaLczf0bGqOElD/NlFPeXHB3EjSsLkJ1kxeF9Vfg//uLPcPB0PT462Ag/8+X3/vIRzCucLZNR6hyFYSyDUSLZ7KcixfZtX+CL3fvRTdllD/OUqF8IwCsiyMoCgOckuVnWbPjaGjFS01DqD5jzGRueqLIM4LoOHTA9by/iV8DcxIyAGYFpFIErlbMkRIuuW4Yu1iUiG5xA8LakpARODoCeqj2NFUtpBcDaZs/B/RwrZS3GwaS777gThwimNnMYVYZnRTXoP/2nx/DiSy/xc145ryuwUyBPyQDF8xcp8PbokSPo6OzCAg7plhQV4z8+/wx2SiA/9u3v4E+ffoqWjjaVW2ZT4nj92nV49a03sJjA6Pw5c/H57p3ooCyxILW333QLOjs6UV1TowBZyZn/+Ym/xL/80z8paeZvbLxRqT58+tmnzFnzqByxEvX19QpoloGqPmc/TtefUV69su2mm29hXZWAP7z7Nu12aD/D87lxwwY0NDdRQvqIyseabgTrLypBbdp4i7Lf6aKsswzTSk4+VVeLk/V1OLvnwDS666bjUgdQv30Prv/Ejw0bFuON2zKn40mYazYjMO0jEG7OmvYnap6AGQEzAld9BEzw9qq/xOYJmhEwIzA6AlMB3paULIaTbKG7Nl4Hi70VKQlJlB4epGcrvWojgmgTVk9skmLhDrERrHxpxe+W3kXiaSuArZXsVPFG6mFTQHxl5XU3G8nSNA8MBVWxHaCuY3pyGnxsSjgI6iYmU9o4mlLE9I8doFaj0+tT4K00nEX+cYjv8zmciKBHYCI9k9JSkhBDlmwyAdVMbuv2awwmD9fgZTPBx+0TxYeWspLSGM8gc8nN19oIGDdzP7aMLLR3dHO/PAceI4rUJ1t8DP1uoyl1yXPje2UfSsqMYK40KGyUfLay0RBDUFgAbQFw01MJaPO1GAGQCd5G8f29nBZvbmlTLK71BG7d/XZ6Gmbi6JeVGOS5n2xsJXhbPX1u4JpDuOmtfvrgLcY/rkmdPuueZittq6jAw38CfvT9Ndh8wWHuxSdbjuJXHUn49V8txdJR5+6tOoCH33HCS6m71x9fQNCxD5+8fBi/Qg7e/k4sXnnhDCoWzMcbd+WGFbVD73yOZ6qiw1yrvjZk4fUnFvGI0/QROItf/vwM7DfPxKL9DXilsATb7sqepifz1S473KbClIO3JQLeiooDh3h0+f0IUkp1cWANlFVMWv7Nz/BYyjcumjcLP/zBf8bM2TOVcoQmjU9mqs681Ui42jbyvCY1rGn2C1tVAbgiYyxAKhvnogxBmJfgMO0Dutvwym/+H8RaOFgUk4iqxl5UN/Sgj2qRURz8kcEgJ3OavDfSGsTCnASUFSSjoc2PTWuKYWPefbvyFDpdA7jl5nW4/bZvUFWCR6fSg3ixDzFXDgxKfvJix45d2PZZBTp6vRxkItnXJ8NMXIsoZOhqEZJLLVyfUrkQFQsRklYsXP38lGwyVy+WuOoEI3Bov8m8/Wp/W8y9mxEwI3ClI3Clcpacd8n65QRVO6lglMCaKRlLKHHcY+/FmbrTWL5kGX3NB1BxmAxUJhwrP7/v3XwHaihjXHtWAFEvcjKzcMstt+C11/9VfWaLApGaxZG/CPaW0B929qzZOLB/Pzp5nHlk3i4m83bb59vR29OLzbfeim6Csfv3H1TDtYWFc7Fy9Sr82ztvomTeQszhtl9w+LTTYVf7vXntBpVzjlL6WKxj4liT/cW3v41XXv6dypXXU3FokElkG314584pxCL62u7ZU0F/3F41fDvEnOoj+1bUHwpm5ePGjRvx/vvvo5uvc5QXcfS7XUq56FjWXDu/2Kn850XVSB6SMzesX0/wuANVVVUqz0ex/hIGsJ/1XtPuI1fsVjK+Z8cU5uOlh/MnHu7T66oHH7gB3104RUu+lFqtoxrf29KFmsQUvPjkEiyacvveiWuUKYrAGLvxoOKt/fhxzSBW31aGfyhPPu89l1Z7ye668e5vqvBCLxnkD6/Eo4VTHrwww+OD3aEN1sMWhxQO1V/0Y/S9FHDBHrRyGD5m8l2O2vbS4zv5Ia/Fd4Sbs67F2JjnbEbAjMD0ioAJ3k6v62Wu1oyAGYEpiMBUgLdFxYvhtnfhjvUrEOftQUp8Eob89J0l6BoTOYRWgrcdrA08LLvFR1aK636CmEOsxqNZQIvvn1T3CdzOTjmu5ORk+uP2s7CmtLGwWPlfBBvSHoK/aSlpZNvy32xGS5M5wCa0l3+CPq057Sd4yh8IEgeRwMI9kWBtojUGGfSwTWVhEkOWq0gcxyUlcZLbBVfAp0Df9u4uNhMS6DkrvrVsTxN8TeQ2drcPDi6vtqsbfSz0IyLoY0umlbCLLay1gjzH+Pg4xHOim88oUFYxnLgWaVDIdHsqmcLS9o4hON3b0wUbWcLSgEjg/gfYOBAAu59+TV0ErkHwdhMlk//iz7+F//jgfVRs/xRRnKw/QT/Dzw9cuQbDBd9qlMmKfK0fd28ow9u3pV/w5pdtA32do4+3kIzx159YjKWJl1DIXoaTaNu+EzM+AV5/Zh0ezLrQA/bi9//9IB7uTMCu/7YKa0I39xB0/GUtnk/Nwu4nS1Fg9BX059/jHVyfmjHytUkOX/HqNqytjg5zrfraglmofZbHv9BTu+zvD8Dr8MJLSfQRjYreajz0y348+pM1WLRzJ67vnIWWR/Iv++qmwwHDbSpMNXg7j+CtyOZHMjdIk1fYs5J3pIttgJGiEqEcX9kQj+PAUE5GIn72X/8LCucVqmGkSA4ZGWCtEloWCWTD+1aBt/Lg/qRBroO3EQRRxWtwKEIyHDPEEMFb5o7O+hp88cc/IDk+Ct0EYPefasOBUy0cMqLCBHOZSPK7Cd5amaci+Hs5KyUGC7I5CBSbi+QBO+bNzMSe6lq4Bq3Imz0Dj//l/8YmtuQaHkuGmhTTl/LIzHFHjh7Hu+9uRX1TNweZhuBXy2PO5fCVRYG3BndJzp4QrWyvaSVzvZoctBYqYecKgEuQl0D3l/tM8HY6/M6ZazQjYEbg4iNwpXKWrHjJ2uW0WvGoYde09Ewsokfsvi/3se5wYBlBzCBzWgWZtwq8ZQ2ztKgUeTNm4FDVUUoLc7CydLFi2VZWVqo8p3FvVZqiygLB25JSzJg5AwcPHFC+swvoZ1tcXEw27ecKzJ2ZNwt33HY7PqBnrtQ0xcWl6O7toQzxlyhdWKSBt/S77eaxZL9zyMwtW7IYp0+fpuctj0+PW5FfrtxbScnjaHyDykZSCYpsclpqKsoWL1E1VF1dHdcxk7LJATJlT6u1PXD//TheXY0zZOZKjnJ6XGpwNjcnD7dt3kwv9x0q186dW4hO1nYn6Z27uHQJkln3yc+y30XFRajj9i1kItfvJgA9BQ/7zt1I/9A7Rt1DIP3VHfz+y0HLh9bjH8r0L9T8Pv0cv2e/Mvp79nhr0euVHz20gfuYotrkomu1bvz++cN4uDcJu364DGvGqpXGqa+00wunFpigRpmC6zXeLjSZ537kT8ASvrTay2AiB/H0FZSQ9hIwffi1HrwnflX641tri/A7DuTaLia+I+4lC959/iDub7XhDz+5HvckTrLDUffhpcX3YhZ/bWwTbs66NqJhnqUZATMC0zkCJng7na+euXYzAmYELioCUwLesij29HbhtuuXIdHXjeS4eDKUWIZT0jiJ0sCN/WS1xqfBzWavSGAJwBlHQNJF+atosk7FO1a8ZOU1w3MwSAaQMFndZNWSEAUr/XGHKFMszesh6jtGBQmU8v2uoQAc8CPgo7QW/0SygM8gOymT7xf540juOyMpAcm2eP5Mxm5fPzyUM+7yulnUdyt55gJOeUscOimnZWXjXtan2FH8WYDbFp+X7Fsn7JSZlAZ/NIFb8ZMSSeQBGt2K3KaNi7QJA0sIVXLu/PuiMNsAACAASURBVNvJbUTeK4nNFZkyFwauj4xh8alKpsyZNCF8QZ9qsri4brewdgkgl5ayqVBzAvFsgkcOMVaJSTh+pgk7Dx27qGt8RTa66IbAZV6tsU4WrC9vTODBvTixvRbP7HKjMiENVWSkLrrMS7qQw11agTteYySAEx/sw5MnbfjFE2XnNWW8Ncfw2/1BxaremBV+A+nqBm8Jdv9ftfgxm3AjwWYPY3kYTx6mn3VUHJ76zjLck3elJuwv5M66/O8Nt6kw1eDt3BKylDgMJJ62MnQjIKxI++s2r4rBE2nVZJGpOUzPWwvVE2z4258+i4VF80OYt5pcsrTBDeBWQaFit64ATh28ldDK7BGHl4SNK+Ctkinm+A9N4HHws49x9sRBDPo9aOjxoMkZgeqzXaDwhJIy9hO89RC8FRnjiJhI5GcmIMs2iJT02UgIdGNhXrKWl8jadXAAqozeg+k5hUrpQvGJBYAdoOIEG95HjxG8fY/gbUMXHF4OLTGXid+t8oAX2WQFOBsCyZp0tDqw1u3XTkTOkQNY4pMoEtHEfLF3rymbfPl/g8wjmhEwI3A5I3ClcpacY/kNq2jjks1h11SkpKajtb0Nx8hqlUGjBfPnK1DzcM1xBcqKV3s866LVq1aJxISSto+i2tEXHCjzMOdIfhvWhuB2kq7yZ+cjKysLp06eYs1ix6yZszCTIOpRgr8OKgXFcPsVK1YiLzdXDfu0k9W6b/+X8NFPfc6sWcjNysbR6mNqMFUSoIU5ZS6llBeQURsjA7ysg3bv2a0UiqQOXF5ezpzkxrEjR5XKQ25OrgJ4YziE6+Sg7RGeW0trK9nAs7Bm1Wq+16NsaOT8RCa5la9FMYcXEcQupYS0MI/PNjbgCGWf3TzHeEonC3M4Iz1D5XgHQe49BI6lDm2smKLB2I5juO/XHXgvNwfdTxeHsGib8fzPavCMNw6f/nQNNsbKFQzg0DuVeKYubszv2WPex18j8Na+fy8e/uMgHn28HA+O95024IHdG4IMykl5GvGDX7fhVSpQVT3D+mrCr8NXALwNtOKVF0/hvbx8vPzA+EzoS6q9ek/iuS1tsK8uwksbr5CEtOMEvvfzFmyxJeAjDipvzHRj+2tHccfJQTxy50r8bt1kaOsYd+iIuj8Fdn7+bHVmY1N5GHYxJnh7WVJXuDnrsizGPIgZATMCZgQuIQImeHsJwTM3NSNgRmB6RmAqwNtFxQRv7Z24c91yJPl76BsbRWnJaE57U36YpXUbcYuuoVh0ON1KKtjr9ShZLgFHVS+Y7w/S51a89VLIuhXwM0jmrqufwC1RVPGFtSXFwc39RZCZOuRj4yEYSXaug560XgXgRpBVlMg+cj7ZuwXxiUhmQR/N98dS2jiKjQlpVIics9vhQjfZVUNky3Z0tFOeOYCsnGzlr9vS1q78dPspkSz4q5WeuA4CzmcpYSy+tx7VrWaDWvx6uX4L2cBEZNm7juRzFiQQCI7mcyLFJYwq4yFT6fEEb1UXnOu0sxESx+ek7z1A5q6FQLCX6+jl+UQTZN508zfQ1dEKN8Fkb38PbQ5tqK49O3Wet1JQE/w+xxAcgJdNE6/1YiSTtG1hTSR4HfI7cNHgrc5gHE++6UJkmML5lRxznQM49NYXKN8/iF8/dhOeHpYnG+NcVXNiELbE+AufVFbbAimJqpNzUY+wGwgeB+znXd8JGiMSZy/vkUtYm3ZCIslFYIn7GRe8Pe9+lO2mkHl7off7pNfl3Dmdu2jjgbcXdVmvyY3CbSpMOXhbWq4YtzKEIzLG6jNel0k2jqWBtxY2waFkk9NTY/Gzv/4/UVyyiOCtMG+11yMImsrjHHgrP+vsVfG8NZiswlrVfXA56cTn+S+RM+Zn6Xv/8j8x6Oxg7opGXacbX9b1UAKZg0wEbIUVHKAdgMdDmX7xyOV7CmekI53pJDgQiXkZMbhlZRH909upKDEIO3NlOxvf80tWYd2GdSqXMunweFSpoITlF1/sxkcfb0NrhwPcpWLeeqlsMcRzkXMSAEA8eWWtoh4hTXguVT3k+GIWr8BpveEfRVaypMTKShO8vSZ/ic2TNiNwDUXgSuUsCfGKjWv4Od+DufMXKlUiAW+DrHnkY1rZtPBvFwdPFXDK98vnt5W1RgrtYEQtooNgq4C44oOuyf3z41wfMpLPfQFQZcBU6jElk69UFixKCUmmVGWLiEHavrB+kz/CZpW8Ia9LaSS5Qeoq2adSaGDi0KT2RZZCyiHNH12OpWSRVa6RPKwNUsmQkeSgaCoWBXw+DvlyoFf5ysuYk3iyc/hJhqCY08RmJ8jBK2VdwPdEs96TtfoIDEu+MhQkJAaJHKaV/TocDio38fxZqzVXVE3RXWt8p47DRwRpNxtf7RuO4KYXu7CjcCZcTywIr1YYq7YYAd4Gh79bj7n4Mb/zG+8MqWVOTqCSNNE+Lqr28eHQ63tQTqz8F99ZjWdLQmsfrfZjMRVSS05So4QryXtegMapW9X79HqYVymF/YPxHiNqr9RJ5IHPi+Mkda4cdMpjP/JM7BVkib/rHQnUBk7iB3/dhBcoqd78w9JzdjUT1kRh3kuhhx+rjr9Y8HbM+nGKfp2vwt2Em7OuwlM3T8mMgBmBqywCJnh7lV1Q83TMCJgRmDwCUwHeFpUuha+vi1JRKxDjaEWAzeJYsltz0tLofetDC0GgQFI26tvoFyuFOZvf6sFmuUxwS+EvxX00gVkpvIVRK49YsnE1jckBFtlsCbAID7Cg97G5HGAj2+Vwa2woNggS+J7ZZKguoi9tIrvQKSzsE+OiOAVOSWUeLo4SxYK9+lx+NrSDsNH/1kE5LzWBTkavgG9NbW0YYiPeQrDUyX1YKIFqJ6hcS18nvhMuERljJ0J8D4VhpDhH7FRbLQSUAxEEZCnRTA9cmQQXBpc8vJz4NnxvhdVrsLJc4qHLpkQkuxxBTq3TiZCFOJ8j87Zo4QIl29zeUE/WcCy8ZE8dr2vAvuOnJ7+g475DB5dsFqxmU78SmlTu0lGySdmpKfj4qeVYGqzGYz/ndHTxXAzoMq9GsffUA9fhH8ujUV+xH09+6MRWfbA6n1LDbz9J71Spx0cVYucDd6PBLjIUt5Oh+IkbO/RzWF2Yp/xOC+Tfnmb89sUaPNlpnKCVwOpKAqujgE/HZOse9f5xQGatMPfjiXtW4qfew+rn1QRIKtlb0KSgQb/YKjxeF0S7WpKF712Ml9ZQItqYvj/vWhjyxN3jbzt6m4ZDuP7FHlTOykP39xed54c1ErylT9OrlZRmG8QTm5dxojsVIov1GGWx3tSvUXZCHF5+YiU2K8bsGI2RCeKsXcPzb7CxpbFFFqwSN33ixVm1iRWbUoPY2hsilaaOdQp/00mASX/PU/eU0CNZZLZHgbe6XPOPvZTgemYl1lRXqmtyTj5u1Lno13VDqhX1vUF9DTz2Q2mo+KANLzi181jN+3sb729NImyC62LcJ7PiYG807lE5l+vwYOdBJRF+7qGd44Zq7R4ad42X8Nt8NW4ablNhqsHbeaUr1ee1+jw3PG/1ZraGtWoyyJGUyxfwNp6f82lJMfjZT/8LFpcVsRHO4R02xY0G+DBwy41kcwVsUuJY1i3Swlrnmj8pSqswbwUE5XMEVYPMSZ+88v8iwkNViLhY1NsHsPN4Kzoc9G9nA1sa6qLU4GAek4a1laykmVnxyEuJQ5B5ItjTgrvWl6GhqRFRCelwEI2VoaesnLm458++iaSkeG2GiOCtyCbvrfgS73/4J7S29cPJvOqmeoWf1Nsh5mZjuEqa+8M+vTJwpNi42rlI+lVNfPHCJQAugLPYDpjg7dX4G2qekxkBMwKhEbhSOUvWUMph2TYCtgn0GxXQVIBNzand+Lw2PMjPKSfIdmr2RtVNmlSySghqMEc/M30/CnDVUFYFfqocIK9xQMkAdwXH1XYnz6uMoPYqSgz6C8PAqbwSybwiucMQ41fHD1mPJBOlXGQ8BJxVS9MypxqfVZIY2nLVntR65aGpQEgNKcCvUonQh43U+/QBI+M0jeOKbU/znjG+2J5bxQX9VP/B55i7KxjyvQ8YridYO72UeUoDckNqq0NvbeewKFjTrMfTszvw+9dO4Qdj1RYTfQ/VVXAm/s7PU6FP7WMvsLbTa4JN/I68ld+Rte/xFs1KxWHDE4lebNHrrbC/J08WKYLYt/PcDy2YierHF+j1DGuFin14/N2xar+prFGcujoOz42ez1v0GuBbm8vwxkbN2me0jPBwPTzGfK12TRm3XAsqWvU6kEPHHz2p11f6tSpjzd3GmrtdXe+Zk5/rVxX7UdfGqOe/tbmc5294+jpw4nA72hBP/+hcXp9JatVw7qVQW56J6vgJwdvza1utJzBe/TjZjXjtvh5uzrp2I2SeuRkBMwLTJQImeDtdrpS5TjMCZgSmLAJTAd6WlpWTJdqBu25Yjlh3h5IqjqcsVgyrZBJx0OIBHJGJ6Gex6Gcj2c+msRTgkZyOdlP6Sop1mYSOJWga5KR0DEFbJ6eiRUorjgxZt0cAXisllD0EYwfgJCvXxz+RrORj2fBOYiN8SU4mMni8ZEo9JrHBHUNpR/HJDcoCKG/cR9ZvNA0C46Lj0E954igyYUV+0ud3E0wmAEsgtd/tpNRkDBvYfq6TTCY2GgIEcBsor9zs6oeP63ORNcw2vWqiC6DMNgXXThB2kLPgnOBOIsPQQmRXXhE2lwJuZXqdPwfJmBLQVySUuzj1nkywWRi6KZSPaucx+jm5bqEs9B23baLkWAaO0b+qu72JjKgg6praUVlVcwnXXQdLuYdNS/Lwo5JkLC3sw3OUTXovNwMfPzIHOQ01uO+NflSysHY9non3pIjvTcH+vyeYyzPSPJv0ifLWA7h+ix31+rYpdcfx8FtOVBpyYRcI3uYc3ovCN5wo4LFffyAXOKntz7a2BNvuisMnv9mHOxqjCTyW4O7Ubvz2+Qb8WCTI/o4SZCOGo/Vif7x1jy7CxwFvQxswT/fuUSAckXW8fFcGFlImzrZrn2q2/OiBEjxb6MfvXxZg2fD2EWYm3288Gk7h9tcYK9WwmIt6xerVt10wiK0vV+HhVitefvIGPDp71CV2nMYvt7TgROFcvHTvjPMm9kPB27s7NZ8msEnwMQHJlBGyWEVY6j2DH2zpwps2XtOfyTUd3Rhx0KNoHz2K9Djb2vE3PPYLQf0ekEnwYQU0P7a+Sr+rRitefPI6fHf2qAn1FjZpXmCTxrg/eG89yXtr67DPlUO/ppbhGL73ag0eb7VoDayF/VoTSXnezkWbAqU5ra/7QxnNsMnAW1A6/dPvLERBQxXuY3PoMMO7ung23r43ETtU3KVhJuxqg209znVxaOwEWG14+fEibOg9pd3vwqR4bBaHNBrxy5834Vf0Aa56cg4KyB6w7zLB2wv5wAq3qTDV4O1CyibLPq3MMcJGVZxY+cwWkFNASekJixywgLd8PsFmRXoKZZN/9ixKlywieCssIJ15qzfFFbtIPGI1vWTZi95+liayPrwkTFzFYhIpYx6Tuczf0459H/4BUf5eDDI/Hm7qw9Yv69Dr1aSJo7nGAN/ncDB3id2ALRrZKRakir97vA29TWdx63XF6OJgU1e/j4M/Q0hOS6Kk8kx866H7ybqisgVX5KKkf09XF+pq6/HJ1h30DmynbDKHohQ4S4BYAFy9oW9YGYjHrbBwg9KYF9BW/yNNfWnyS36L4/CS+N+asskXcueb7zUjYEZgOkbgSuUsiVX+0gWKNZuYnMKaQwZg1UyQhsMKpmkgpHpgjX9K9jFAT3lp2KtdQ3WHL4Ni27LO0RQidN92BYYawzu6jL7aB0FZA/RV4GzIwXW1CbEfkDVKPlFg77AKhZZr1PqZVOScZB3qXGQN/FllTH1bBdEyBxmArnG+2lYagC3zUPKQfWhwtsbyVaCy2AYYx+ZBvRyKOrtrimST5aA6y7atfCGqH5jBJ4zvukZ9oEsoG9+rQ7+H/10ZvK/twjdO6t+LFwAVb1VRytai1QcTfQ8VRu+k3/k78covj+JxDlGqWsrGWuo11lK9xlCqDt4StN1QPJP1Tjx26N/LX3xyI7/nj/qefF7tM9FvsREHfejRsFyp02pJ6LWfd+dh3LTDj0Wq9ovW6oBhAPDcPsasBYMT1SgtGnjLJT6ydiH+odyF57fwOzvrSMWS1geWtxo1S41WM3iHr+PIczNqkOxcDi0/MBc5redq4GZKZucM+/1a8Ys787A6LxMbA7VY/js7bOpcM2H/UxXKK/06+zWon+tXEfsxrotxr7Ame/GJZfhuYfyoN01SE80O914yhpYnuXajGOAT1rbDv1Pj1Y/h2/lMx7xzKWsON2ddyjHMbc0ImBEwI3A5ImCCt5cjyuYxzAiYEfhaRWAqwNuFRUsQcPXiltX8u+0UZtDrKF5YswRprSyWuwes6AxGw2ehtBYLZQXckqkkE88usnRlDSKNJUCngKJ+vidAADVS5CijIxV7NYrvd5OZ6mfh3Ue/2jj62Abtfcgm63XVjNng8CviOE0by6a5yDZH8hh0k8UAm9o9Pjcb0/TdJeM2L3cG4uk3e7apAZkZGbATNE0mC3dgkF68bIYLoCzN8QiCyQFW/kHu6wylyWp7etDF5rSXx7cSrJUGhI9AtLCQ5N9WNt+HlEwzz4PyyYZ3YgIZvxHcZpBsqSgxA+R7fPTOFf9bHpQ+hPFsHpANTC9cLwFpC/e14YZ1ZCwHcJjSk2nCvCXDqrapY2rAW4KrqrDkXWhMDv/isbV4dqGAb70E7w4SvEsiK3cFctQEOfDyU2wa5OkNh1TxclqIEwrIFcBxLQFHKZQMcFdnVhJIFLDLYGVOzLwtIjgn+zOaG/Ir0o5X/p7M1iiCd09Y8Nwv21CzZD4OPDxL/f4YhfMvvnMTpbdG/kppwOtY6w71oNK3OQ+8pZwVgcbHXuzAm9D8qRZVahPW5+LkQMUfT6EymI4H78oPiWUoy9JYUzcLcoKcnWwQ/IQT2YnSQDiFH4dcB9R8ibzf9WMN2bJvky17IY/hAvexDGz/Hf2LQnykjBhpTGkNtR4JeuoA6XBjpBOfvN6Imtm5eHodAXQ+xpM69hJsv55gew49mz6+V3tv6EO7BoMhMRt1f0DzBqtgE6OOE/iK+WowltWEetIweLt/Qz9up7zX0pBjhQve/uih9fiHMrm39fvJGSJnN+Lauye+Lpm16n5+4p7VZFdLk4PX9Ze8rg5juOF82eRJ13ghF/oaeG+4TYWpBm+LKfufkBDLz2cL3BzgEUlJkVD2k8nqH7DAy3wg0oySswjRwsaPu8z0eIL1f4Wikvn8zBYpRw28lccw44fv1lreGnirmEGKMaQ1yKWlzBEhrcsuAChziLetAQf++A6VJDzw8LmDTVQ2OFCP1l4XpQQjkUA2ruSnnj6+7h9AHIHkvLQIpFDpQqTJW8824s4NS9HQ3oPWbgfzTAySUuORmjEb9//5fUhMS1HN8T7mtM93bEdDQwtqTzeiq8fNwSSydEXyXwHXbKLrksmyVsnLwmaSvroSluapKvBWmE78QUk+C5gcQ/lLds73791zDdyx5imaETAjcC1H4ErlLIl5TlE+MljDZGRmKy90BZcqxFZn0iq0U2OcCrAqAKamoCBDSeJpLoCp1GIa0GEoR6jcpJQhDDlljcmqGK3yWsgxNPiW+Y85Ux1fQFE13KOzgAV81XX25XiKtSvgrSxVB3DV9sNgLnOPgMP66yov6gxg2aMCYGU/GuFWA5XFrkCdkzzHwVmxQNDzrAZmG4xkHVBW4K0G/kZwmra9vR2HPtkxhbexXiuBnq4/o6erIUU77INrgGIEZKW2StS9R5Wkcgz+hgDjr0I9c3UwOEWYsbPPTPg9NEdXDBr3O39qlWL92kNqKfC7fCS/y49g3nq49md1P1r9dc0HlTVB2LXPyJAaNYONYOhuBWprj0Ovb6OMMmu/Z1fjnlS5FzkIKTWSku6dgR2h4G1vNR4KsxY8v0bRv6NT0ambik4pPFL9H3diLoFiNcDJ6/D8djfy1y3GPWoYdWIrFO37/SCHV9cS1JZ1+7D9ZQHeR9bAj5DZ+jud2WqvOYJXOLi7+rYSrJFzHavm+QpiP97N7a05gPsIJm/lG7ITbPjpbfPx4LA/rX4dxqtVCxvDu5eM+nKya4eRPYOJalsjbuPXj/lT+Pt8de0q3Jx1dZ21eTZmBMwIXI0RMMHbq/GqmudkRsCMwIQRmArwtnTJcrgpm3zb2nL422uRTE+hGE6CC/M2gRKTzohYtLiH2IymBxELa3lIAS/esEHxMTImvJXclSYvKc0C5WHEprEoWEpzwklP2KA0I9gs9xPAzSawWk4wdjbZsQlBD2K4b4o2ku1LJq14EPL1ABveHu7PRZasl3+iCRDHk0E5oIBS8XMKKp8lNZ2tmhWRSpZSfJAC/DvIg7eT8XuW4GoTQVcnKbl0qeVrAwq8lYZBtPL3lb4JgVwyfQWE1gBpMn1j6XWrA7fi22SVyXKCwAM8b/H39fhJSyZQ4CYLuI/nNxhhxcyZufjmbbdh97Y/YcDrZFPdh5qGZoK3Jy/hbtYL0RCpLg2Y4+Tq5pmUtNV2XbOzAU+S4Sqyrw96NZ+mfCnaF5xVYFuyKkQHR01Da9uOAKusmpRseODtDFSOmK6Wvem+Q9S8tjUcRzz3tXpBDn5BuWb1qOvAN6hhfPdYgKfe7Dh/3YY0VEgYh6ejR4WW99SL3+E08sJ4/bygxSQr5H302qlvbEa9A7AfbsH91SOl0oyYLCdr9+47y/HSOh7fKNY5rf3pRkp5y8PRg7+l/HSojFq4F9qIeRnRz8NeTtM/tZpAu8aCHRN4NYDiUIm0UFkr2TDQhxN1ncqresT9YJx7QFimbK6w/bH/J2TwjmELNdaxRzw3CtzXzldvFqQK21a/J3otKKOs+OHMDNQ+tQQF+rEmBUZHeIONIxEdCt6Wt6r7+73xrkt5p7qfx5dANsHbcO/Z8d4XblNhysHbkjIOydiQZhuk6kME/QI5fMNc0NHvRY8LIIGVQ0RWPi/e5tILHkRGcgL+758/h+IlC1TjOpKDSephSELyc3yQXuhaE9qQS5bmud515vPSTLcMkaEvNCG+V8DbvtOHceTf38a8vFQ0EnzddpxDO/V9aOsmW4O5JY65JUD/gN4+FweZ6N9HsHQWfW5npdr48yBaW7tw78aVqCOIOxRpYz6h9D/VIvyRKbj3wfuQNzMLba1NcLrd+GL3Pmzf9jnzJT0F6SFvd9NLl4CwcJ3U/zM/ig+9LFka6Erq2eAPK/yZihlslkcJ60pyJfN1NIetpLn+5d7dl3o7mNubETAjYEbgax2BK5WzJCjp83KRRNZtKgf2lK+rpBHFKBVw8hyEq2SPQ6IooKX40hrgqXjD6txXheyq+ktDYhXAqfxi+fmvkXr5b5XPjIf2k9Rp6m/5o2PHGkNWA4xl+EfynQC/Ku/pDFkFzgqILP82cqOGymqg7PBx9fTKDQyw2XjGYA4bzFtNKkMDpuWhQGmlvaydh5yvAoyFCczne3t6cew/OO05hQ9DBlmxVcmWzeN3x00hIJ7YyqjnpLZKrTn3s15nvRdSpwkoqJR8WJOk1B2d8HsoVE0XYk0i5xT6nV8Hf0dYnYwYYtSZt0rxphQFsv1Y6kRh1D4jw2kA2mRhPrsKa4YVkAz1HxtefCgLC9VGVPWhtcmvnDJEPBdnQ2tDfS2T1oJj1ijn18Dn1xGsO3upGNTgAKt9vPJGD15V9Ygei5CTGmlZo72ggcFBArradR9ZMxgbc0C4hYOrnSJJFlr7nRtYvfTY99Ka5yh+1WEcMwm//itaGo11jwd6UbGrFs//qV+z17Ex7s+uwBqHNmA7WU006b1k1JeTXTt9QNbY30S17Zj35Ij68fzrNYW/3tN6V+HmrGl9kubizQiYEbgmImCCt9fEZTZP0oyAGYHQCEwFeLukjOBtfzduW7cKEY42Rc0ZZNM3hoV2KmUU+4ei0UlWT0A1idk0YFNYymsBb8XfVpi1so4YShYbTQEBd2WCWgpsC8FNYQE52HAO8rkYFt9x3K6UgE5xSjKSAj5EkzkbweaxgK+2qFgFqAovKCgdDTJ4XQRaI8iK9ZANnJJApi2b1NI0F9/AIMFbB8HZOPqBqiYGwWHxA1SALhsBXoLOHTzmcTbQG3r6MEhgut/tpU8tp7f53hg276OlcSLbkqEl5yHAbQzB42gyeeWPMImlce8j6GwjKzme0snyPo/XBR/B3O6+PgVMe+k7mJ2dQf9fNlgobZnOaVgvz/l0cwf2HD1+CTfveODtWLs0in+94M6bidolXZj77qDm8Zk1mrGp7yMUMLtk8DZkXeMBrHzL2H6r4617DCklozGxtggvG2Aq7xvxQNZ8UA1QeiR46204hu9t6cCrfO8jhUnIcfTjV62DI3yuoMtSvZebhd1P68XkuH64PNCIhk14l9oocI13PyGeWjrLdkzwVj8+xgFv7Zyyv49T+Cd4T9+9gOByqx1bQn1q+ct9SJd9/sV3VpP1PIYZFBdzceBtqM+tAegbZxbCmB2+JpN73k7oNzsWeDtW2OW6mOBteDfkJbwr3KbCVIO3RYuXYl5WInITqJzAiaMofr67mZNaHAG0OSPRw8GjCOaQeFsULEwb0n5Oio/Fj3/wOMpXFCMhOY191USNecs8o8lKSo7j5w1zlyQ1g3mrNcA1lpCS3GejkvoOzG9UiyAAaq+qQPPB7SicmYGTDR14a3ctDnOKoo+5j/gx7QOo+kDw1u6gYgWbuYl8MpcSzqX5qYgdcjKPDeCu1YvR3HyWb05EF/99orGVfu2JuPv+b6J8eTH2V1Rg974jqGux40zdGaQwL/qZD3s9VIXgoARTtFqfNMllsEkeGoArjr8ag0s14vmfWAhECVOX71O5mUzgSDbE91ZObTP8Em4rc1MzAmYEzAh8V0HUwgAAIABJREFUJRG4UjlLTiZ+ZiqiY2MJ4CbprFd5Vpfklx911qkCbxUYek7m2JAkNrxvQ4OjDbKyTlMAqAbsGmCo8pLVTM61pKAlt5AHt9GZtsPPK4BWcoSWOYwlKiCYzwl4q4HN5wab1HHUrjXWrHY62s8aS1c/pH74cz66hq6FYLXngGUtW2lZS9uxAMTaPmTbloqp87xVOyWjUeRxC/g9+786j9ImxarXTnoNYrBxF8zG/sQmvh6NP/zketzj0QGz8WqBSYYSxwRvQ7/zTwF4G1btM+q3bdjz1xhiHX7dAG/H+vUUud35Y4K3Y737XC04Xo0yGXjrxvZXKdHMIdyU1DjcTZGnw0fc2HoB4O1YA8znahCuOtCO37+o2bWszk3Ag4l+vHLSj8Oj1IbGA2/Dj70PbTWNOMEBXO1heNiOFTnjuQDB50pcTyZyu1gn3enHwwLejrVJSE10oeDtuNdu1L05UW07NngbWj+a4O14VzrcnDXRnWK+ZkbAjIAZga9DBEzw9utwFcw1mBEwI3BZIzAV4G0pm9+O3k7cffN6DPQ00XsvSfnf+QloJbHh3eWhdLKPRbUtlr6CMQqwFVBVmgkWayT6+/vZlGbDnACqAJpGoR/wBcjgZcOYxb2bEpZO+uEGKSecxKJ7fnwiVpOhmuBxsSwJwkoQVsr7IYKmEZRgFolLtp9Vc1nYvFKpKyYv2VODlFJ2BynpzGP6uU85tgDFCWzIe7k/GxvkArKqZgOP5SMga+fa61w+HDvbCicP1Uev3iF66sraoglGx/CNAjBH22J4DmT3Ut5SWg1qxpv7GOA5O3me2RnpZE/Fqkl0u91OkICeu1xvNMHclrYOSnbG4K67bkfRvHn400fvU466n2sN4sTZJuw8VHUJ98Z44O2oKe0RRzCKYBueKHRjSweltDi9u+g8r1RtI3vFbqRT3lYVq18BeDs2UDtWSMZb9xjvHcfzNvSd509Y614/ngR8+sNybEyMHCVHLA0aDyW09igJrVA27EiZrEuXdjIK3G9tyMGayjY8E+SafrIKG4mpjgne0l9qOf2lpKn09m2Gv5XuSRQ4jef+ugG/CmG5nrcPsppvJxu7jb6x2x6Zp6THxnpcHHirg+6xIczbTt6fd8bh+Q/tsLPRdeDxeQpU/8qYtxfZNFszhsTapGu8hN/mq3HTcJsKUw3eLi1bjBvL5sLnbEWMKCMwNwT4We6k1H+bJwKd/cxXZNbG8bOdRudKcpIpAXdvWoVlpXOQnz8f80tWcHAnWkGbPg8/s5n7klPSYYmOJ5hrsJI03qrGXpJ3Uop5KMBLSR4UgdEI5oj+6t1oO7oT6YkceCLl93/tqcOeul6qPAjLVYaZmNfI0u2nh7uFeSM+hh68nFOal52MeEuAA1FDuH9dKS0C+tBOi+YjZ7tR30bWeEwS7vnmZmzYuA6Ve/bjtdc/xIn6NrWemRkJ8Pg8sDPfio8uLdYViyuSeU18gKXJHWA+l8EoTYVTGFSiyKkxiUXpQnKsgLe2WPoCUxqzosKUTb4af0fNczIjYEbgXASuVM6SFcTNSIWNdUZ8Iq1ZFMvUQFX19RngrVQ/OtppsFGNM9Bkh0P8Z1WlpAGdSlJZl2PWaigNbJXD6KRWtZvR+4zg4FLoc/KzqBqpfahlasfT6jw1DaUDwAYKrIHNo/c9+jjyurF+dYxRXrrilKsNHel+uvphZM8KxpVzl7Xwv5Y9UwzeGt8HCdD9iHY/v5LvtD8MBZR0/89WGx5J9XIIVH99hIzuGPXBxYC3od/5Lxm8HdQ8cyesfUZ9QhjeqiGWLufeYYC3hi/q6E+XUa+HUa+J5/DYNcrE4O1PsR+FHFxds2Exa6NMLiQc2eSRQ70a81aXUnZo6lOh4K1hJ/Ojh1bSzoX2K+NYxYwN3l5E7Mf9sNatf3rjsOnhRazpjYd+zlaqKj0Vjb8V8HaSmuhCwdtx6/hR13ai2nZs8Da0fjTB2/Eufbg5y8zzZgTMCJgR+LpHwARvv+5XyFyfGQEzAlMegSkBbymb7KP8z503rETqYC/lG23o6e2Dm3LDUdE2dLABTvc9JcFoowesMG7FU0m8BaWo95GVqjFwPcr71mDgWgYCClR1eoNwswEuDFUbAdhZBFdL01Ixj9KVNvrZ2qSjLDLIBGGpl4xBFuTys8hjCcN2kPsQeUfZVyTB2yF60gbJKvJSqliaECIPGcsJ9giuZYBrsVGK0kem0yCPNcgGg5fNaCfBYEdMHPbWNaDd40eHMJ+4TwFhLXw9hnKRwkyyEZyOT4gnS4oeUNxepJLFX8nK9yWTzRlPAEBAapusVXxzBXQm08tFT97mzk4Fbq9bex3i2DQ/dfQIrAN+crMsONnShoojUwveGn4/v3hsAz1vDVaqD95ADNen32q6vFc7/1lGr6IDyqtolH+pktM1AFN9wrxzpGyyUYgpbyGljXUWz4m3k5pqno965RUU6nlL/93fHMULwTS8/BDwDIvIE/RpqtY9b5WsMoEUFcexHmOue4w3htEMOB+8nVwid3xPWP28Q32EZFlkj4PX/kIfoWu7u1XzoRUG7+5H8mHX/a9Cmwf2nQTYPxSAXbxgnSPlr8doHI0EYUf7947BZNZPQGtSBDUvKXW9x/a8HdEYcFTjsZ+3YSvX3xLieVv77Fx6IldSDg74xXeuI9uXcdKvm+bDlcj96x60vXoT6EJlk29zavfjeNdl0v2N0eiZbI0XerGv8veH21SYavB23YpSrC2ZoUBXGfYJBvk7RJWIPq8FXVRCsFPdzklZYRnKgV+GdJgX+GdpUQ5mZSWRzUov6zvu52CQKEv40NxwBmdPn8Sa1dcjKj4VkbYEtoclP4hMsnIeZO5gfpDcw/3I7wYd0akc4UX/sS/QWrULuZnJ6PcEFHj7WVU7HJTsj6FssoW5guReDjw5FRs4IZ7M18hB5DK3pEhuY0K7fflM9Pe2wcFBjv0Eb9uoFpGZNQP33HUrlpSVYN/eg/hw63Ycr2vBIHNqfnYqXMx3nU4fPekJVJPZawhjin+7MKO8zHnSIB+g365qfbOBLz+Jn2GUNPiZywIcrIpV4C2wxwRvr/LfVvP0zAiYEbhSOUsinzgrnR7jMUhJS1M+5mp4VQBJ/qQki3XJYeX5qkBa7Xppli7RrHNs6OeQkQbeqle0wSL5fOd70wi2zcybwbqMOa25GS6XWwNldeNcA0w1QFBFalX/yVI0WWIjVyclJakaT2ofgwUsb5MaUBQeZIh2GHwV6FgGhJR3ro7tKgBW+6PJOo8EnYef1xSX1YPZUv2DmVdtF0u7nPi4eKobeZjvXMoaQfYv59s81czb4e+72lo2rS3Bx3dlj/iFMYZd5ckNq4uw7d5c1gEn8YO/bsILoZ63HdVK5cdbXoLfzT47oWxywWTf+VOPKyucNtZy1Ybv7Fiet+PKJjvpR1uLH4ewUc8fUgw9TR+HSPeo7+6/fmwta4HR9ZpRF4jnLZnHun2P1ENe1kO20YPCeo0yfi04UY0yMXj7dO8eetiGqvmEA97qEsmz5ZzH9rwNrb/OG2q9IPD2QmM/8eez5jVswYtPrMd3C41aTq9PE2RQOxWvTFQT6fZEk95LhmzyZNduTPBWA8dH17a2sYYcRtSPlz4YfbVmt3Bz1tV6/uZ5mREwI3D1RMAEb6+ea2meiRkBMwJhRmAqwNsSyiaLT8y3br0eOSy24in56/YF6dPXDyeJRV0BAqlxyWyOu8hgYgOYBXViYhLBUfITyWB1C1BKADYpKVEV8PJcFEHYiKBXMYDs3gA8EVFsKlPymABwSXw85iclIDUqAglsEMSQlUv8VDUCBLyN5N8WNgSkoSF1vIDG0lIQUFiaCkHKGHvZaFbvERCQAKsU8bFk5AoYO8SG9iBfF7ljF9cQYF0zSEbsINe8r6kFxzq60MumPnsRYr/L/fCwbJyLvLON7Ctp8lt5HC4FAQLSGWyuJMSRUcymR3+fXZ1jbkYaG+cUXmbj20pQuKG9A42t7YgiK/fmb2xE1cEDWDB7Fs5Us+olAF7T1oZ9x6ZWNhktnFB+oQtbM9Ow//G5KLB6UfHOcTzemYYDnBLPkXvIaCawAfLrx9az+NaLPE5zX08GZ6W+bU7vGfxgSxd2zMrBge8XI2dUISZgpkw155Cx+fG9yZTercIdJ3lx9SZAjvH6gjy8LU2Fk8fx8FsEUdhk2P1AtDbtTfneF58owYOZVtj5+uNv+fHd0T60xn0/3rpH/15cFHirT/h6bXj9qcVY3VuLvxFvJIIqqlAvbtE8YQmefPTDIqwRErh6iByzFRUKqLbgqXtK8NMSymJ3nsFzL/dg0UM6MBm6Rk8zfrvlDA6VzcdLG0c2f+RtI4FlfZq/0UrPpbX4buopfO/nLdjCptVHjNsatOKXW5rwq2Gv2lFT7caEfEIKdn1/DlKqTuFJ8eKlk7QU0Buqd0L8ezdQYvqlYYlpLsJqo/TqqKbMqHsrpaEGT77Rj636vh7MMtZqxIFMYXVPGE0eHVg2mkjDa9PZ38P7z0DVE7Pg3V6F23dR7gsXC94mkCk9wXXBxF5ja4bB4zg2oRZjcypltydZYwHlax/+kx8PPnADvZXD/MC+it8WblNhqsHbWygzvGR+OiLZQPbyMzk2VrzXrWjp9cHHz3FXwIpWSihH83PaMsAhILJlgxwsKpiZRGUIoLSoCH/xwJ8hOycDh48expn6s2hqasb6tRuxsHgJkjLy+DnP3w9hGxGsVSAoYWJhBlkihHkrDWQOAjHXNO/5EM7Go5g3P5/5oANvbD+OXaf70EM/9OREkdqPpSoEGbp9TuLLlHImeSOeuSWFOS+VqhNenxcP3rgAXns3c1c8jjb34BT3k5QxC/ffezuWlRXj+PFj+GxXBfYdqkFXeyfmz8jlsFU/OnmO3oAu8Mw8LUNPUdynMG79MhzF/KY1zgVslk69tMepPMEcJvnbx9jZbAS5GZNde0zm7VX8q2qemhkBMwKMwJXKWRL8giXzlLz/suXlONvUxPopCR63h3WWV9U2YgMjtYbD4dBUjljbBDksKnVSVlaWUh7q4sCovCbDO8ncPj09He0dHZTl76PSRBzyWYMEWV/5OdTq5r4HWLT1yWtk/GZmZqrzz87OUfuV49g4nCr+5zH0Zp85a6baVxtrl+KiYsRzQLa2rg4Op4ODSDHwcXh2celitdZDhw4y78bxD+G6XjvSWR95mMs6uzu1ISHdUzf0pgsFcIdlmc+pITOpii0B6zDmqcKCQhQVlSjbASuLtuMnTqDmVA3znU/ehpbKSxmMHftXwah52pnr1ffx2aOGHYctVEJrKwMAHON7MUG2pz2j2ZzjfIcf9zu/rhpk1FK2bvz2tQb8uNewoJnM89aL539Wg2fGq33KRp2j8R04NQl/2JxynlJPTuE8FNTptaFe+6UE+/HeqzV4PlWGUJPwXqjnLUatf1QtOHGNwrpMgOcQJmko8Pysp1IpR21YMhev32ZDxQesWSih3D6hbDK9iIdr4Fo8uaWHHrE5aH76XA0cCt5qXsiDeGTzYvzjAi9+/xZrLEooa5Y5k3neXmDsJ/uE5v33EIei3+Rw4UdPsE5N9OLQB6y7j3AwkcMEH9+bNnFNVNI/si4f714ywNtJrt2DnZpH8EjPW4PZPKq2ne3GJ7/Zhzsax6sfxxnqniwm18Dr4easayAU5imaETAjMM0jYIK30/wCmss3I2BG4MIjMBXgbXFpGeV9+3DH2qXIGrIjmSCoiw1mO2WGI1gYtDhZ8HsFQGXTl4W6hc2D+PgExeaRpq+AtVL8Gw0GGe4OUrqS/8+GsfjLsnEgU9JsHGTytZWZ2ZgTR5CUzeJ40nwi+HokN4oS0FZAX2HfsskszWQ1dc7qXOSxbARGpfkQEBauIRXGWlMaFwLeWvmeBMoXDwobVhhSBH2dAS/iWHgGyZRq5eR5A5m81V3dlIKmP6BPpCylscCmPDvW4vUXx+Z6LP8E2ZgQVeWE2BgCtZncVwCO/j7Eki2VSPaxMHJl4txKoNdFnUoBbzvtfZS3jEJpcTGuW7EcW99/Fxa+j60YnGYD/sAJIlsX/Th/6lgYX/b99Ph5h6CaEMDkQfD51w+U4OkyYwTaaCYQFPu7VVgzXBMNoL5iHx5/101wT3vks4h9+4nFWEoZ4fNljbrx7vOHcb8UqnxkJ1hRQP3pyuHC2IND7+zHfZV+cnK1x4bCHLz8WDEK5Ji9J/HL3zThx8Rzjcfd5bPx4j3zkDNmnTbeukcF8KLAW8BbdYDesHY9bhbKSluxpc6Puzcvw9vFzbhvTK8gXaI6sRWvvFyD5xoHCTYa55qFFx8qwiKJXeij4RCuf7EH9bPyUP39Rec1P85jBRsNodQMMpqXIKfmEB5+jQ0F/fpms6H34uPluCdPBXUk85b3Q/32Stz+iRc12s0A4qLY0hgk4/UmbNi/TU3Qn/cYU1ZL29dN3Jd2PemhmxrEe6H+uQJMv8gGSaexRyueurMI/7hOJMvO9y8yGi13K1mzBFS8vg/3sdGgYsjf/Q3WIHZ4Lxa8TeckyQTXpWGSphmXIOsTcLt9GKD2TLjGsVgSY0T3mnkq3KbCVIO3m9auwOwcShCTNRuUIR76tkbQg/Zsr4e5JAZO3xAa+HNMXCIsQnDi74mfOSIrPZYNZj/7bvl44qF72CDOxQcff4Tq03UEUYcI6pZi8+bbkVuwiErHbGqTMmsZ4DEIhEZEx3HISJNZFgUHaVBH+p2o2/ZviOhrQO6MLLTbnfjnD/ejos5Bf/UIpCQRPCZQ6iMTqpfKFiK3nxBnQWJcFIHbSOSnp1B6vx3fvfs6+ud60djmwXFqJx9taEYwJg0337IBK5cV4RA/87fvOch1NsHNYaLFhbPQ1+dAe59PyTcLuVbyp0haWplLBbwV1pSAzQNszFuY9MS3fkB8CTVOMVPzkIqJLYb+7/wI220yb6+Z31vzRM0IXKsRuFI5S+K9dP1KgqwO+q6vhNPl4ECPAxlSa/CzWyxZBGCNZ60hrNnExETWPza0trZi9mzSBFn/uFl3FeTno76+XtVgAubGEWDt6u5GU1szYgh0FuYXKAN0US2axe06uzpRd6YWa9bQKKKhQYG/qampyMnJQQd/TklORlJiMo4eO4blK8rVMSo4yLOivFwRdmMI7jY3Nylwt4HbFxQUYPXq1XjzzTdRtKhI2d0c58DqnLmFaiB2/+GDCHBQKlSn2RBXDr3nDDYuk5XGplWS/gLcRiI7PQPLly6Hh3mzhbHIzcnloFU2tn32KcHhLubmCDR/BeDt8OCrjRK0P1uOpef9khhA5KjaaqLvxZMqwLA2mfA7PxdBJu9jL7SpYVN5bCIAeqgzSLngECuVcZm36RPXPhuNulE/WX29430+aMCmHyc+OIj7dhl1h9SHcfjHhxfjwUL/qBpFSoPxa8H6NyaqUTAhePsPZXal9vSkXpdli+9tgHZBziR6767g8OvIh1aPDOJbJEzvaNXrEILmf3hCr6/Ou1bc3nMWz//3Wjyj17GrC+OQU+fGe5lZaP7hDOwQoHqqYh/Gh7J46D73agdeGK+unqgmklo1nHtpGLyd+NrlnJwIvJX7VveD1mvbggnrxzBO/hp9S7g56xoNj3naZgTMCEyjCJjg7TS6WOZSzQiYEZiaCEwFeLt06TI46Xn7zY1rkOBuh43FcCSb3l12ygMnpaA7YEFTRw+ZrJR4TEikVJdTNRJkLlpAW5FN9nKCPJ40IpkUl58j+d4hgqLiGuv2+Oh5y8Z3wI8ZLOjX5ORhBjvE0WyGk3wLq5/dBb4u/nyR4l9L4FWKdxJ7dS8lNp/ZiBawVOSaB9mMjqVPlEg2S4PA6aKEFl8X2WQBb4NsVCtQlisMRAzyvfEYiKT/IX0GO8nG/bKxEQ3dTjmk2DcpRq2V4K1Fzo8gknjmpqfQDZSAbSLPM55T5l1trSjgJDpPGFn0vZWmv4OT7E4Cxz42vjv6+tBNKcwogr3z5s7BgsJ8tHOqvaWuFta4BBw+04gvqy6FeTvR/ULGlcNLkNiKlESapV7Qw8cGEoF2AhEpXPukD48D9uBExzH2NwabU3autgfvHzajrvhwrb5WFuwiWXrBj4CLrHLeuxe7fdgHvMDrG6D/JaXKpyTG4ezrUq6piiFDyN9R8cKdkselXJex7u8x12jIjFvwMlkZj45mZUzJiUyvnYTbVJhq8Pb6VcsxKzUKM9mMsjChDJBpxE90Arb8ROTnTJAawSfbeulLHk/wVQBN5gV6y8bFUnqfQ0aFMzLxzRvXkBkbjRNkFp06c5bNcC/yMjLw7Qf/HMXlaymJTorsID1p7Z3MBW1IyZ6FeA6uqOEiYbTyUlk8PTi99TXkpUbC4+ylNL8f/7bjJD491s6hHhtSkwneMof5mA/tZOIGOZSUnkQGVJINBRk2ZMZForOnHw9uLKfXPHCm04t3dh3Dma5++IZiyLotosxyDPbtO4yWbjeHhpjhyPYtXzgbLmc/wWIqYxC8DRKUFenJAcr+i+9tNPOXgLcimSyxF0BXwNuA2ArwOYsMR/E8BLyNlrzMpLin0mTeTq/fPnO1ZgTMCFxoBK5UzpJ1Llq5hCAkWa/MSVn8W3KOfD5HEQBtIkCaJEAq2bSibCQyyfIQeeIM5iUBa51O+ntedx127dpFieRUxLH+EpC2sZn1Df+IZHISB5bcTheBYGHFxpLp60NTayM2bLhBAcGnTp3CqlWrUFVVhRTWPKJwVFJcii/378eK1avQa+/F9s8+w+qVq+Hs70fBnHyCvmfRTYBY1jJnzhwsJ7D75u9/r9jA+bMKUFNTg5LFpayR3Ph85xfwE7wVGWfDGnc0eKvJ+atqT0lFy3uVeLOAt/x70bwFyM3NxbHqKvT09HDYKR733XsfPt32Kc+zWalINO09dqGXfgre345X/r4Kz+XNRN3jC87//qp/D7247+GTfefXXx9LNSesM7vE2mfMY1xMLfkV1IKT1qhjLF5tI8pK4dQhVPvyuFlvh1kzn3e4ryD2k91rE9ZEF3EvXUrNNzoeU7mvsO796f2mcHPW9D5Lc/VmBMwIXAsRMMHba+Eqm+doRsCMwIgITAV4W1bKQptSWrfdsApJ/l4kUGrR6fbSq9aHlIxstLuC6HaQxUSQ0yfyimS0RhFkFfA2QNapALhSfMvktzBepRkhsO2gyA4HCcTyj0cAXbJgF7IZsZJFfiYHrC3CziUTiCLFCngVOTArjy1s3qAwddlg9hNhFZlmscWV/Usj2s9toqSZwSlta5TmhSu+t37KdMURbBXvXT6pgFgKGyt5SqKz6Gd/4Cw9AY+2t5OV1c9mNblIIkcmXobcDwj0JhAUFhZwLPcfS0DTJn66BHNjeaw0NlP8IglN8DguOZGAMr0L6b3k4/kdP10LDxvkUWTexsfbMOTnWoQFxj8exulESwf2H9f4kObDjIAZgWkeAQ+9zf6mCb9fMBPVbNxx1OOaf4TbVJhq8HbN9WuQzdSTnTqEDMrxu53iM85Bf8cAJZMl0VjR3O+ClZKOUQLr8qmBARFkpIrDoI+f84NYNDsbC4vm4dipk8rXL4n+tLkEVjffeguWrb0VscmZCLjt6G8+g/raOiRmzkJByXICwvTDpbqE4rA6OtDw7/8fshK1fHKaksf/64uT+I8jrYhkwzkznbmFucNLf/QuSksGmH9mZqTSOiCAWclBXFc2D+1kCBenx7PpPogjzU68d6ARriHmITZpSyjFLINCFfuPwsF9uAlAR1PGeXFBDnFlPzr7OUjEhjfTs8qXyiOeU0ySqwW4lbwqw1UC6Ap4G2QeHRQmLreR/yR/RXOIReKzd2/FNX8/mwEwI2BG4OqOwJXKWRLVzDl5WLtuHY4dP05W7CzkzZiFWtYRC+bPR0dHO4dkRZ44WnnW5uXlqoHZkwRb5fVoMmCPc7sVZO3uITNWmLP5ZOEKs7altQXN/DN/7jzM5j6bGxoV+Cts2XaqDjW3NHG7cmVDc+jgIdxwww0KxO2jspBIJhfRRqCppUUxb8+crSfztgJLKI+cw7rNQcC4ns85KZ0sig4rV65Ua3v33feVbc6c/DlopuXA8pXlZPK2Y1fFLubYoAJkZdBJ/TXqlhLw1vDLFSBWiWPo/ruR3DBebGw49OQkGCzfHfIo87zpls3YunUrWljLyfub9h69/DdqzQEs/50dqx+4Di+VX+jQ7OVfrnlEMwJmBKZ/BMLNWdP/TM0zMCNgRuBqj4AJ3l7tV9g8PzMCZgTOi8BUgLfLFpfAwQnrO29ci3iCt3Fk5rgoiSygaVxiCuq7yRKyiGzkAIKKsSNNX4K4ZJ+SXqsmsKUAF+atx+tWzW9pLvgFyKVMsYXv8XpdiGURv4ReSPPZNMgjSBtB5o88rER5RfKYVFkluyXFuDBtZVKb/WmCrGTSkjErHn1S+UezmI9jM1yOq9i9QjPiQxS3gpQpHmKDWnYnDYtBArPkF7FRzWY1GZLNbFAf5MT5WbsDHj8lI9mAENx2UP6wEZ5MgNbjctL3jzKcbPanJSfREicN9o5Oet+mKFZuO6Utkzjp7uG6+si2TaWsVwObHX1sbAjj+Mb1axHJfTWdPAkfGbl+gsCHG5tx8MQp8w42I2BG4KqIACXLW7rgpQT82LLfV8VJXtBJhNtUmGrwdj0ZTNEy2EMmbWoCJe8JbBKdRA9l/3vdzFkcnhG5/xjmnDh+fg8x7ygTAOaGwIAHafR7njczh0NBzCexXri6enH9vCyUzopBckYOUvOXI3t2Ifx9zWipPohGXvf8srWYNXcJ4tOymZYSMcDhIHfVfkoefkFAdwA9niFU1zTSW30IL//HMQTjE5FBdnAUm9FOlwXdfS7muAClm+MRG3Rhw9xUFORlY19dO25ZMRtLCrNwti2A//Hvh9DLfdmY4+bkz4RzgMoRR2o4XOXiUJTGVpqflwb4yBwNW2OwAAAgAElEQVRxUxo5Ko75kufMJBqUPMi8FsVkqJrmBLFFuUKek7wo75MZKUm4FuZWH4ewIkVmmZn3y70m8/aCbn7zzWYEzAhMuwhcqZwlgUrhwFAK6wgBVefMK1QDriJlHE0FHMmRA2IbIxL4/BwXVaIo1kAeDqbG0NYmgh/i4mMuz0kdFKkGWSmZz4EdGXgNsn6S+kdYvDJcq9VHmmy+qDBEc8hUZPQDrGHE51Z8cUVmXyopGXoV9aMY1lnyusj8C4gsAGqA+1fDuSpxDCkPd9mvqC1ZmGdkAFcGgqK4RjmuDNIqxq2yuRlU6snazxx3Mqxvhu8aEfFX6UgHeEU6WYatOGjFwSNxaE9g3beeYLMoM+3cuRN9lJuWn5v3jeUH8lXdjrQL+ftTeN45iBqRVP4JJZWvuIrQV3Wu5n7NCJgR+DpFINyc9XVas7kWMwJmBMwIjBUBE7w17wszAmYErrkITAV4u7S0iGwlJ27bsBbRrg5KMVJGh8V4YlKyAmp7A1Y2jTkdLWAsy2ofmwbyegQbvjHRNoK1wsrVCncp2KXZMERzQQtByyCZriITmcimeoAAcfmMHMxhsZ/CY8SIfKMwlgiiDg2RKcuGgrCEOKetMW/5cHP7QR5HmspWNhCkORHN/QbYeI5mg0BYREHuS+QoBXyNZrOin/JeCfTc4UIQQQ8/AX9FItnH5nU7uwNV3T1oIOgqzCW+hUAtOwr8I+sXw0DBiIW6lJBABlR8HGxk+/p4vgE2IpLJHBbJpCgC0JFsegiLShhNAty6KN8cy8bL7TffREB6AGcp8zVEybMeHvxIcxu+NJm319zvp3nCZgSulQiE21SYavD2gTtvRRsZR0MEJAeoeBBLkDY6Koae7V4OG9nIRo1UzehoNrpFRWFIms+iyqiUHXyUxQ8ihi3jxWWFlB/uApztKM2OxbqymWTu8r3WdKSkZzE3DcLe1YPWNgclFZKRnpuNjKwCzC3bQLn8BOz85/+B5XOTmXNiUUUQ1sF8UVPfjn/dXoPIBA4BpdBqgDmqzzWIfhdzFpvtcTYL4iO82LQwiyBsLr5s6MKNy3PJpk1Dt30IL3xYidY+gtFEY8VSoJMN49YuNqwFmJX2Oc9DwNvIgBNO5lEvh5QGxLqADX0rc7MYFVqYW63CeqKkspJ4FiULbueTpCjArd4qFxllQXalwX7ABG+vlV9b8zzNCFyzEbhSOUsCvmj1Uo0tS99WYbQK4Cq1itQhM0TymLVGIy1eRCJZHlLnFBUVKz9cO73OBVSVj25RJPL7+bPUUgL6cj9qQocPURYScFM9dN1iI/8qvQUCrsP/lg/+kIfUdGozY3t9F6HUWXlNwFs1HqT9T/O35bFEfcnwspV9qacVgHsOvDUYt9pzIpkcckwqIclZ8C+WZxZ632ZhHZnKEqfPCdx29/Yyr3MMi8dvrricssmUkn7nDA5TM2rDzfOxNNFEbq/ZDxDzxM0IXOYIhJuzLvOyzMOZETAjYEbggiNggrcXHDJzAzMCZgSmewSmArxdtrhY+RndtuF6RLk60dPWQonHDDWRbSfI2eQgIBuTrCa7XSJ/zL+DBE+tBFF9BC+l8JZ/S7kuP8sEtlqXyCyTwVtSVIKq6qOIIrOpmL5KC+NsSJLpb74uzeMh6g8rsSzxnGUjwsLmhWwuTQcBcd0+gXPpjUNgNEBwWADjAR4vhuuzEHQd4HMiKeZw9hFcJeDMJoesRQp/9rIVw8pNT9ggG/deNtEPU2rrVHcf3ASmB4JDCnAdoC9TrI3SV6TgitSkNFCiCQIMcF9RPM8YAsuyWPHTlXMLsPGdlJLEtci2g+ijxJmd4LQwiOfOnomH7rkH773xBsv7QbS5PDjY0ITDp+um++1mrt+MgBkBMwJjRiDcpsJUg7d33HoTG7oc8pE/bGJb+PkcGRlFv9tYUPGfkv/87BcGDwd8ogTAFMapCD3w8z0gDfAhN9JSIrG0dAb6muuxYn4SSmenIJcyx07mLy93YqNqg5N5qr6NHs2OQaXKEM2BpLSUuVj7zYcIGFtQ/cG/ICkmiNTcQmz7/CAc9KP9bF8danojqd6QhAy+38nn2nud6HeKH200fXej6Lc9gIeuL0JS5AC2HT6DW1fkYNmCHHT3+PHWnmPoH7RRMtKKPubB5i4nevu9KudYxBue+bakIBcRvj7008LAx/wlA04i4xzDNUv+EsA4loNObg+HmJimuSmHqyQAkhxlPxq7S3LrMHj7pSmbbP6amxEwI3B1R+BK5SyJaunaFeijMo+AtOIdK2pF4jFrY95KZ/3lcDhRd+aM8ridOXMmTlLJp6SkBG30XJcB1eSUZA6SepGdm8PPdg8OHDyggaPCsCWoeU6RiFoKzH/Gv8cDa2VNBmBr/BwK3Cp5Y1WJjXyfAeDK86FgrLEv4zkF5+pDucZryvJG8pABMhveuFJHSgXHYdpIHjInOxsbbthAWegu7N2/Dy4OxQqIK6uRXN5aUXV136jm2ZkRMCNgRoARCDdnmcEyI2BGwIzA1z0CJnj7db9C5vrMCJgRmPIITAV4u7SU4K2jH9++90701B7BzPQ0yh2z4S2yV2wI1/b64I2IoySjFba4WMW49VGe2MJGuLBO5d8i3SXMUysZspEir8Um+iBlkq1k+hQUzEVd4xkEnP0ozcxEAcHRTBbnUWwqW8jotbChLKwpkZGUol6kk6UBIQCujwW6yD0qSUf68UmxH8umtBxXANYoAr6qgOf7RPZLgGMBXa1kVUlDwEWfXYtMplNScpD7cVLa+SCbHyfJvh2MjoWb4LON5zVI1lFCQiL8XsqIUS5M/JsC9BGUGIismfjputkwkMFwJQ3GY6VSRlk1HnTp6K7uDsXYffC+e2FhPA7u2YVEvrePjfEvazmpfap2yq+/uUMzAmYEzAh8HSIQblNhqsHbleX0nrVF0heWAz70Nx/iQI5SgJBmMgd2euWzn9LJUWTjDviYJxR4K+CluLarER+k5/iweFYq8iKduHFpLlIT/RwG4nCPSEs6heFkhT1owZmuQXR0B5BGVYYI5rEFc5dj7b3fgpd5s/vkbuYG5pzIRAKmMWiz9+Ff3t2JEx1erCIYm8tme1VDK5rtPni4DpH/H2L+iB/gMeemoSAjDq0+G/ITnLh5TQnqyMI9VNcKS/ps7D/VierGDvQTgPX42EIXGUlpyHP58/JSYR0gqMzXRCI6ivlXRpfcusRmFM81hjkuwEa42ys+v2RBie+t1m1XahWSV30ymKQPX325z5RN/jr8TplrMCNgRuCri8CVyllyRtkL8pW/rHjPCngrLFuxnpHcJX63mVnZ6jlh54rUcTuHTgW8bWpqwsKFC/HHP/4R161di08/24ZbbrkFH3/yR1U3BcVjdhRIOmkEdRnj0PdJbSPAq/FQgKsCWflcCEs3lKEbCuSef8xz4K1i6+oMXKkXJf+IVY6sX+1P1iOMW0omJ9FyYP3adfTZdaJybyWVn2hvoLL2uXW0VJrg7aTX2HyDGQEzAtM+AuHmrGl/ouYJmBEwI3DVR8AEb6/6S2yeoBkBMwKjIzAV4O2ypUvQ30PP22+sQ0RPA+bSe8/FiXBhmUZyCvxUtw9uSwJi2bAOEuSURoIAmUEykYSRJECuPKTpMFy8E5j1eVwoXliEsy2t6CWw63M7UJiYgCXJKUhlg8HG6XAbAVUrwVtpCAxIq1wa6pS31LyZ2IBXk9icJOf+IwjUBtmYjyEYKwxdaWAPUPZSwFVpAFjZTPcRcI1io1o8nUQec4DbEB/GIJvWQTYCernvA22tONljV0zcAM9B9jcQpMwkGbbKJ4rPDypfJw0gTqPnrTQX+hkTvqAA21geU8WHjW/xyRUZs47ODkQRPLj7zjvh6e9D0+lT8HIbNxsgJ1racKjG9Lw1f4PNCJgRuDojEG5TYarB27Kly5CSFE2DdMpLMifEs9kbRUUEl9tJr9sogprMWcI2JdI54CeMy4EiAW6FncRRI3aIh5CVFcSCtEHcu6oAsxNdlMUfRGObj4xdkRnmvqPIfmUS6nFZ0dTqwh133k3/XCo0MDel5WShbt8OMInC0TOAo/REjyLFdc6CBfjo0EkcrOvAgzeVYlXxPLy7owp7qtvhZf5LS2fe6HchDS5sIuu3MMOG1oFEzEv2Yd4MPjuUgBP1rTjS2INdx9vRQQbwAHPYwIAoU5BhxVws4O2s9DjEWcgQJus2ggNJHsr6B5gnLcxNkhOHyL6NZh6LJHgt4K2XwRA/e0W+ZQyiyQAW2UsnwV4mNCW1+eW+3VfnTWqelRkBMwJmBPQIXKmcJYefv2Ix4uLiMH/+fGUL097RoZR8UjjkI9Y0UlsIUDtjxgwFap6pq8OyZcvUc72UDC4ikNvZ2YlIGVji/o4cPaINLIldDIdhR8gdh4CzRo02NBqY5bYhCskj7hHDo1YsZXQR5uHXDU/bUNZuKNNXDbiqhxqzVT+NJcksPFpj32qIV7i3pNUuXbwEcwoKcOTwEcU4FlloUWUSgFvqRtmmaa8J3pq/1GYEzAhc/REIN2dd/ZEwz9CMgBmB6R4BE7yd7lfQXL8ZATMCFxyBqQBvly5ZAgfBx803rEFWpBvp9IklPYmNbj+lIRNxqMEOR0QCKafR/F8kPF43vQHdmtcRG+HCupWGgQCcIl8sAKiXQO2gz4P77rkP7/9xK9lGPWxMRCK634GylFTMSUpAAmv6KG5no7bxMPOWTWQrG+7SrFBT3/QPzFqyGHnLlsPKRkdULKUqZ+cr1lAfmxh+AYXpAdV/th69p44TpPWqBkEUmyEeNqODURrwGxmMIIDsRi+b08f5/lrKQXvYiRBgOIaAblCBt2TyUrpMmFkJnIAXgFaa2knxCUreTABdBdySMRXDc5T3ORmHWL7XQ6ZxZ08nu+GDWFFeDg+ZzG1cUwQB6Ag2ZE4TwD5sgrcXfH+bG5gRMCMwPSIQblNhqsHbJWxoZ6clIDEmgnnMQeCVuYqNb4/XSV/bKPS5qSAhgCU/y5nWlAyjSiDMP8R62SQfpB9tNNYuiMTKvAjkZ4hnYDxONfbBQi9bl48AsNvL/BNLVpMNDc0OfPOBP0cPP98bT1ejaE4eEojvDtidHNbxoQsBrL/pTsRmF6LZwbzAP0tpTZBM//RTVF+obepCOz1668+eQkXFPmQMOvDYbSswI34QNc4YzIgNELxNxz6ybVt73dhX24KjDU4wQ1EKOhouDwebmHM5uaQ8C2em2pAeR4sCTin5CeD204Pez1OwxcZpysjMTTFUoxDw2uUNcgBLZKXZGudrQQ5exXBYSdQt+jmQJd7xQnz60vS8nR6/dOYqzQiYEbjoCFypnCULFuZtWkY6fdep9sNaw8bapo9Dn/KzDB/5fX41GCv5UkBeN+sXZUnDbWWANpb5RNSObJTw97DuEeBWPrulDtNIsuc8bIeBXIWOavY26icdLU1kDXNd+Ur+Wa1qH/lTmF+gsNY65jmn28Wc1YHD1cew5wBlizkgJElUI8mG7E+tQZ7XrHOGQV91vHPM29EXTMG2umSy7DRCtJD5hAC45WXLybxdq85dasKgsHQ5kPTOO+8oGWV5NOy9nJ63F327mRuaETAjYEbgkiIQbs66pIOYG5sRMCNgRuAyRMAEby9DkM1DmBEwI/D1isCUgLf/P3vfAhhVeab9JJlMZiaZ3CCBRAyXCAECBCVWsGChylaooLCtKGhRsYWutL92xa3bilW0WnVXd1e3uCtWVNjqvz9WbKVbb1RAIqKCEiBAuAQSICHXSTLXJP/zfuecZBICDDAst+9gmMnMOd/5zjvDef3e532ep4DgLb2Wpl57DVzeSrgJeLaRRRvLgm6Qi+iSyiaEHJRmZFHBT3ZTMwvZfj+9YAms+imrHCsgKBfqTsp/xQgjiGyeXhk9cN2Ecfj00w347PMvESJAquS26M2Uwn0zWVhOpc5lDxYJXCwqO0N+UIgS8Vygy58enFP/a69D5qDBKuDtxQA+N6SKzQ5u8+OwCgY1pTux+/2/wLNvjyp2tCXEoYmFbvFAbCLYWsei/jZKJpc1euCXOanubqkrkIHLgol0u0tHul0K2iI3SZBW5Cl94vUrEpeuROV/KyxjOUY8fe30zG3m+/XsChcP3iGDByOrV09s++prsn8DqpC+++BhFj62n1tfHj0bHQEdAR2BKEUg0qJCtMHby6+8EinOGIwY1B97SvdSWpiNR5Q5jqcPbQvR2YZmsk0JWJJ6KrdsyjFKsZnlYuoySo2Yiwe4+fjtkQmYfFUK3LFBFoWBPZX0piWD1Re08YdNOLzv1zWInHIbBpJVG98aQCblmgdm9cLX27Zg4nU3ImXAMCT17sfmIZHWB5pDrahr9MFNb1u3FOeZO+ub/WLlpzx4pRhdW74bCYc2o7ViC97eVI7xBblIc7ThL18fVHYFXxHs3U+pZgGaW5msmtifJDL/5OCqnHtpWgJ6JcfBxwalJuajI2Tzhnj9sWy2Ep/2VsW8JcNYGq0ExKaqhZ1sLVVMZ06UQrnkwUayvQS8lde/0OBtlP5V6GF0BHQEztUInK2cJfFwsUHHyZyQlJLczjiVfGTxT2UdIpY0sh5qU9CssexRIKbc2ZnMZE1irYTEysUAVA3gVI4ztPENgNXY0URrBSvle6NHfQPTrr8BBUOHndRH9NW2Yry+4g18tb2YY9P6RtZtClw1QFhRb2hn6JpPFGuXc26XYzabqJSXrsUCVpitAdyq5MyNmhFqPCMyxmAGw1jUkbgnY1D+qQZvT+oD1DvrCOgInJcRiDRnnZcXpyetI6AjcFFFQIO3F9XHrS9WR0BHoH1RrhayLNKa7FfpvD7CjmTxSopkGzE8H94mD6aM/yZczVVwEoAkZQk+dn5Xe5pRHYwHElORnOKGh1JVzdINTmA3JtbBzm8+50kE+BRZ5ATKFKckOXH7rJuxfdtWbNy4gXOppeQx2biUkvRR1jiW84zngtvFxXwaixckDWGQ24U0AX37DUD+jTcincVxhc+KB58qQ0gxwCgMGH8Zrxigbefub3mtdncptq/6E9lRuxErRfcmL3ws3ld4mlBGhlEFJTW94g8l4yttZkoks7gt4K0AtvEEdlXhgEX4WBYcDL/bGMXGTU1NNvx9hdXL4rx0gkv3vJfAdJAxi6OfYG921LcQkLaxoEGlSuypOIyvtmnwNpLvo95HR0BH4PyLQKRFhe7A25PNWeHRKbyqEMRQUZDbFwcPHiB424pAXAK9X0VWP0DFBTJVRR451rinU9OBf/M9YfEQwLUzD7hZCB5f4MR3rkpCgDmikuBttZf7iP86/3iZ8/ysPld7Wpj/qNbA/NebMseJIS/69c/HkKu/i8sGjyT4yZwkIKsUsbn5CP7WE1BNIHjqIvvVy/zQyIYnP/OGg8BrC5uAUpx2vkfWbNVeLP+v32NEJhuIfHX4w6elcCZn4uvDddhXRRUJgqvkHDH3JijKsMqjzFOXptnRPzMJjfTRra5vxhHm7FjKJ8cyDyk7AvGL5zXKH0md8lysBcTjVvKXAWYTvPWzIYn5TkrjX24oOv++gHrGOgI6AjoCJxGBs5WzZIqOrDSl2uMmeCubYJUiByxgZBvXQgb8aYCx6n2L4cpHEQsWexm19mEzjrGLBYKawKeJ3QqoKusbhd/KI/8Mz8vH7d+bgeGDhxrRCmPpnkT4uKYpxrK33sSWkm3q/BZebFyDsT7rkG9WXbIq16hG3nZ01wB11bEqBsa1GGu8DhBXEqsB4RrAtdjmyLWFmAcPfybn15uOgI6AjsCFHYFIc9aFHQV9dToCOgIXQgQ0eHshfIr6GnQEdAROKgLRKISPGDEMjfW1BG+vRqK3GknxcZRlJGDp86uiNy3+FHgbJ56zBCobvfS4JRAaywJ5gLTSOBZ8W8T/lSWFHqlJ+P70qcjomYb33/sz1hcVsUgeA1dyCo7U0v+VRXC1LxfciSwgJ7GgbWfxoTflIGf86EfIv5q+u9aqXlUmZLUu/nwi0WwUN1R3unSgC3BrFiYkaIqRawK5Rkt2DHb+9QN8/fYKxSBu4mL/COdb4fUp8Lae1yLgrUgnt7LI7iBoK8UBAWyTyLAVOWiRMGOFWzFtk5MJ2jY2olcvegIT7JbChIAO4k8l/ryNfE88Br87eTKqDpVjFwsaMqafU9m5n9KX23ec1Gerd9YR0BHQEThfIhBpUSEaOSs8JoVXjSST1Y5BzD22tgY4UzOxo8oDN3HIJP4cpJRxPVWG/eIJK4CnkEvl3i1FZLn7t/mRzN//5qp0DM7mfk2UyI9zweNtQYY7AVmpifDQKqDeF0c2bgBVTZQobiLrNsWB8VNux4hR4xR7NyXJpeQsVUORFNL5WlDyJbt3JI0lJkhTEEFSX5BsYL/KLQGyYt20KUhzEVhmjjpClq5n3yZsePtlfLHzCAb3H4BNlR6s31XJHBQHhyuOyg9xaPZQRpnXxBI+cjNdGNAjAdWNflQ3t7FRiSoRvEiZj595q87D3wlCux3MtZT1N/JoDBnAzFvMzfECYMe0wBNgbmWTVQyff8G8rTcdAR0BHYELOQJnK2dJTNMGZMPtdiM5LbUdx2z3hxVgUtKUNN1YwKqB4RrrHHnd/JG1iTy3wFLZX3KPxWZV2cgEd2WfH86ajWtGf7N97SS5qf0c6gwWRGoJHIWhrOaXQYGy1heDY/7lrx/i1f/+PecRpxqDpHlJrc2MVGs0F1syytaLJpjcwvWVnFOUMOR6pdlIHhXrWOi67QCwOkCtCeU6ZC0q56ij1HTZJ19dyF9TfW06AjoCOgIqApHmLB0uHQEdAR2Bcz0CGrw91z8hPT8dAR2BqEcgGoXw4cOGopmet9MmXgMnmbc2BVayLEzpYGoj47CPBecWeuGRPSRijR4WmFu4eI6Pd0oftVqsiz9uanIiCvIHY9iQgSjfvxer3n2HTCGutFkQPlxTq2QcPfTjC1GqUQQducSHk8emupJwz89+hryhQ8l+pc+RYtuazeAsMguTydqEJGsUJ7jQN4sSsp4Xtqta1VuFDnWMFDDaULV7Jz568bfwcY5VlK2sYZN3OYvfR+gFGBAPKRYcxAdQpC5tpgS0mz634gsoXlPCvBWQVgok4jUor8nmpe9TDI/1Egz2k1ElvrkiaJaZnk4Q200WbjO8jU30KqT09IFD2LpzV9Q/fz2gjoCOgI7AuRCBSIsK0chZ4debXziKoG0sMpLjkd+3Fw4fqsKhugb0Zj7qndkDlU0tKD1Yiwb2HMm5KZigZB4Vt0kYTrznU1CYDFZh78ajp6MVl/TOgKehDjlktCaywagpIIknFYdqQthWcQQeMlZn3/EzZPfLU8wfF/OYk4BpiOoSkoscBEqpUExFhhAB3BjV8JTA90WZwssGokZ6z8bHcx+Ct0nKPiBB5cUGvp5EiWV/3WEse+FpDMrKwB83FuPLA8wjLfFwJjmYl2PQzLzSTFC4lQoZA8gA7pfhwOHaRvrrBpibDVWK5CQ2IDGveaiOYWMed9iErRtUoWtlvIjdsqmJc6UUsyNWzk1pZuZ0UrnwWdEn58JXSs9BR0BHQEfgjEXgbOUsuaBLRwxCz549kZ7R02DcyrrHtIQRsNMCVQXItGxiZD/ZZA0UIMgp0vvyfivXJ+1grUgYKyl8NuMoOWKug9gg66JVzfw7f4i8ywap8cI9ccMB204sXMXUbVdfbgdsTRxZzcUQSIrBtp0leH7pf7KpiImFizYBckWGX5STZC6WtY21RJO1mTBuRcbfApdjmDulUde4Lq4FuSZrl4E2m6Ksfl2lKsH5lVJlqeSDT8/Yd0QPrCOgI6AjcK5EINKcda7MV89DR0BHQEfgWBHQ4K3+bugI6AhcdBGIRiG8gOCtjx6wN143FgkNh5BMtmiQReiQFADIsBXwNiYpFQ1kltY1sjgsAox83U7PW1l8i8pyHBfnA/pegm+MGklQtg3/tewVo4hNWbDS/QcQIvOnyUfJZJEqZuGb1QRWjkNIpwTxLx9+BH379aXEMOUcBbyV4oQqLkgNwJQMk0/W7PY2BLU6NsXAVSRdo7ChpLbMTclr8XlteTneffYZeOjVW8fzHqA0ZhV9apv4fkgkJFk4j2PRIMGUS3ZRzll8bwXAZXVBsXGlOCKSyiKhnMTCuPjgShyk+CBAblNTI4vjIUy/aSrS3In4y6o/wsGxGwmEF+8rx7ZdpVH+fnpQuuY9FJUB2YXjMSEvPcrjRzicpwTvrtwIX/4kTB95luYQ4VQ7dvNi35pVWFvmhfO8mvdJX6g+QEfgfyUCkRYVopGzwi9ocOHVSGhjW5EzhNwePRBsqEXfnqnofwkVEsiELT1ci5KKetQyjwmwGUtwMo5JSxXMRa4x1kk/W3q4sxg+vJ8NeVnxyM3qQTnjVjJvQ6g87MWBGjJnk3sRnG3FId7/r59xHzIy+5jS/iJIzGYnph07AVk77/lSrg6J/iP/YypVPrfiMyu5McD8R4xW5SWRbnaTSZuWaOfYQeVV67RL0duGHVu3oPSD/0LRtj34uoreuI308uVRfgK+yiKBwGuIwHCftHjk9UlBeWUNz2MU9GUesnkppewngJtM5YvWAPMVwVs7LQ5kauINTAVnKmDEEKAmY5fM3ZDNoQDtovXrztB3JoiaTauwqpjM6LwJmFiYDcLFZ33zVpSghPELuUeiMNeJ4L41WLE2hMLphfC+txK7sydiUmEmjKiezuZBybsrsdE9GjePyz2l8Wq2rMSq3QMwdWI8Nq7YBNvY6RiXvvs8zMGnE0d9rI7A6UfgbOUsmbkzOx2uRBcSyb5VoKwCJztvSuRY3rJeNpFPJUgkqhEC3CoJ4rAOV2MxpPYwHmOQxHXYU798hGu0/uZI4ZCs0dRkAainE9XSfXvwwOMPo7FZ5JoMAFdAWCXX3D5HQwraAI+N67M2y9XWWuN1RKRjvuo4M14qh/L6D27YejrTPqgf3iEAACAASURBVMGx52bOOu6kzTWZe/TNGMeGtHNtO9n8WrF+GT7anYPRN4/DOXg551p49Xwu4AhEmrMu4BDoS9MR0BG4QCKgwdsL5IPUl6EjoCMQeQSiUQgfSbasp74eN00cR9nkI0ihhLGXtJxGslSTUtNRWt0MH332REa5vrkFCYlusobI5KHsY0tLEH5vkwIpvz9tCuJYRP/Tyj+wKN4CNwFO1o2xv6oStRyLqozKZ094Ti0EUG1cg/9y4UIMzc9XbFth3YoXrrwufn5qAa8W+GYXudHibbByzfesLm6LdBvusWRJe1kAbsX27Xj33/4VFJFEJYHXw/StrWYhPEhgVnwIZVPzYPE7gX6E4g1osHs5L+V9SG9fvi6V73gBccm4VbLK3K+B0l31tdUsvMfjO9eOR4D+v2Vk/AYYmybKdZaUV2Jb6e7IP9gT7unFxpcexpthSsw50x7C/DHu4x9Z+RGefmYVPKPm4tEZuea+lfjo6WewyjMKcx+dAevVE07B2qHbMSM++pg7Vn70NJ5Z5cGouY+ifaqnP6wawbP+eSx6qxJZoydi8uhC5GWfCxBClC5OD6MjcBYiEGlRIRo5K/zyho76FmX4m9Ca0IIUNtNkU1r4ptEFZO20YdeBCuw+4sHeaj8ZuJRa5L24jTkrlvLBrCqzWYjZhIAl7GQLkckq7NvCockEVGPp/R5A3x5xaGyickK5By43wTuqR1wzZTYu7U/GLZtypOiewCYf8YcXBlSCNCwRpI1nDpG+I2H4BpkEawmMSv6wE+EVNqyXiK5IFwsIK+BtehI9eqls0UzfWTleAF4Pm6UCtRV486Xnsba0Doco/xzk+XzMncKoaiN4KwzaHhSCGJidTLnkZubokMpBDocT9fR5l9/b6OXupGRzC8FbF3O7izlLJCdrPX6O1UabhDYl21xNeWWfgpdbUXSGmLf7Vj6BF9bWtn98jk556Fhf2i1Y+sCrKA572+bIQv702Zh1gmahoNfDa3LATTbzMTfvJix9Yjkq8udg/ow8GBnUiy1Ln8CrJfz/FHcBZt87A3nHTBFHz884l6Ob3GXmWuc0PDR/jHmuk/3HyjHYiPZeFZsBcqZg/rwxyDxDOfhkZ6b31xE4nyJwtnKWujvQ89blprIDgVXVo9oOuhoRNPtWuwCrpnetieYKeCuqQOHsVONg4y8FjPKvpx9ahIKhw9o/GgFJw6Hidj/d0/jwrDE3b9uCBY89ZDCHhQWspI878OXOjF9jjReG65q+vOJNb6zz5FEaaWOYU+Va09LSlD2B5MeQNDLx/YpPw7PDaVxEN4eeWs4C88cDeLU4B9Memg+1LOM9+lmuvWoHTDPu2VGYZqf8VsPxn1wF39h78eDoErXOcx5vTWjmjKou84gsJ5948sec21R6U5xUfu0mlic+vd5DR+CCjECkOeuCvHh9UToCOgIXVAQ0eHtBfZz6YnQEdAQiiUA0CuEjh+Urz9u/vX48HJ7DcHOhXHXkCHpl96FPbQPKm1godtKzltLHQSQgMSVdLaLFwy9IqeBGApeFl4/AdePHYvlrSxHTEkAii8fsuSYo6kdFTTWXapR6JOvVR0mtOBaTQ5QfnjtvHq4Z/y1zgS5yyVRpVuCtsG/Fi9CIgCzug5Ry3rKlGB+v+Ri1NTVKWqtf/3647rrrkJ2V1R4qs5m7Q4KM4wgz1iiExOCrDz7Ap2+vRD0L4OUErIVFFZuSjEO1NYgRthJ3lMK7gLTyY2PnuGLd8nrtZOX66dkrv0tHeQuL9zHqOaUwvY2oOVLJ4nwc7vvJjwne1uN/3lnJa2lDAwvkxfsPYfvuPZF8pJHt41mP5xe9BZJuO7acCArCGrxV8VKFldJRmEOwOi+yiOu9dAR0BI4TgUiLCtHIWeHTGHHFNbzL8z7Orh9ptxmUkYQpo/Lo9VqDA1U1qKR3bVltEOW1fhZ6RcZRGoMM8DS2jfdvavi3xdI3kKzadHsMRhWIt7lH+Zf3TnUhiXnOwzzWQEniG/72HgwpGK2khQO8/7ewkcfORh5VQBcLAVaaExMInhJAZZLCLko6fsCcU1K6H37KEuf274tvfms8MrIuUezXNv6VSslkt4N+tgRtfcyRduYUjzfAVNQGF8f+bM2H+OVTL6C5jSoPzGN+P/MZlStEClPAW3d8Cy7LTqEcs5/TEvl/NiBRFaOa9gYNBGQlP4k9gUg2C4grrGPxSaxvYuOVYt62oWeyE5V1jfBJPAhAf/LJ2jPwXS/FGwtfxOe+sKEdkTQMmeBo1iTce3chAU+yV99YzMYlHwrmPIVZx7yBRwaU1mxaQSZrDiaSZdu5oF6D0k3MsDkjkXtcQYkgvIyz0f4lGxurlrIZqnIQZi64GyM79VNFNqcTBr+mFJvKQsjMy4PqO9Lg7QlDpnfQEegagbOVs2QeCQRvk5LdZN8mtssKy+tiEyNLH7GIsSi3Vs4MBz7lNcW8VdLIxmawUgUoleYevsC//n7efHznW9dG9OHLmHv27sEH73+Ag4cOqmOyemfh2uuuRf/+/U3At6uQsoj0W2CwsWh7689/xG9fW2I02yrvW8sj12iGtcBi6xrkmBbmNCURLdPmj+TyeK6zemf0Qr++fdmI5IWf68aMnhlK1WlfWZn6Ed/4ig1nCrw91ZzVFXCsxLtskF3t6S4nRPTRdLNT11ziQUVJKbwZzFcho0k3EvDWU/ADLJjat2N8NrMdt9kpoukeZ27tuTTS/KrB24hCrne6KCIQac66KIKhL1JHQEfgvI6ABm/P649PT15HQEfgVCIQjUK4JZt8/birkBqsI18EaCJT1knf1yYyUksOedDqSGIxvBHpmZeqgrFIKyawQF1NVm1mzzTc/P3pOHygDBtY9G0LUlqZC+pLemXTI7CG4GUAzSw0+1hQaKb3X4DyyYMHDsRDjzyiahNK7pj/KfllE8AVRhRv6ur9ABfsf/jDH7Bt27aOQoDZqm1jUXrSd67HFaOuMEBgVSgwNsP5z9iUbJc6F7Dy2X9GGVmwVU1k31Leq45FA/G+baZ0spT1RXJSsW9ZOHe5WFjh3MXrVgBbqbgnsADuYHHcx2J8gstJX0Pxuw2i8mA5jwNm/O1N+OrzT+kdHFDM2yAXw1+UlmF7aRTB2+BGvPSLNxFGvAUG3YzHWdw+rkhWhOBtkMXhorVFBIcpVTV2NIvX8fDs24RSXyYybaXYWFQFd8F4jB2WjvguY9aUbkKZx43s/FxkxlNyrLQIa0XbOWc0xo7OBYeKaDuKeeupQMmmjdhY5UY+2bIjszuq4h3zzcOECYVof4vHbNpYhOLatPZj5Dree2c55aZ5bTOnYOLIvqfIgIroMvROOgIXRQQiLSpEI2eFB3Rk4WjelkMEPekbyxyTSTDryoFZil17kOBtXQA47AkpP1iitGzIMQrK4kkLernD1kwf2XjE0hPXTRB3xBAyoQjA2R2JbNQhssuGo9bWAPr1Y+H1h79UTCIBPwW8bfcglDGZOxxMAC763YLy+dJoVLRhA/NHiI1LLfSeZeOSMKU4+uWFV2Hct8gY5ljJLjt93+lnS9BXvNPjmGfqGr1IdDmYT6jqQM/af/jHh7Fx2w4WuOW81K6QNKc8A2ORaAvhskvSeKyXYK+N10h5ZeacOi8bhzgOVZGRxNcTybqVwnkLc7f49Hp8lPsP0Hc+jvLQKYlsYPKArUkKEFh/RsDbfVj56AtY2xj26SWNxT0LpyKsdNzNvxUTvA1vTjKblyot5u5R93lg36ZNWL3yHTJ28zFlxiSMzvaiuNQHt9uD4iIP8m+egFxfNzklWImS4go4MjNRW8Lc4cnpnFNO9K+59A0sfLEYmVPmY/44gYMlB27G5s0l8OTkI/QRc08787a7/Mj/lygpRoWDuba2BEWUmM6ZMAGFHUkNFcyDRcW1SMsfjcKR2XAfNwefaML6fR2BizMCZytnSbTt2Wm8F3WAt2rNInLCJnhrMW/ldVEPslSA1HpGMVkN8DaceSu/Gz63xvsjBufjmYWPRfThyjgfffQRPln/SZjEsXGozOvqMVdj/ITxzEnMMcYZzEdjFdfJN5ezvf+xX+Kr7VtUvjQwZQOYbb9OvijAs/L5VfOlv4Daz1jDiRlBVmZvjB51FXqm98DOPaWoYZOtnwpQ/WizI366H69dw7VqM8o/2xLRNZ78Tqeas8IBx7lIX7kISzY7MWrOvZhBCQdjLeWG21OMIk8+bp5ACf1u1zdmLkA28vNEtt/DvFYKX3YOHBXFnfPbAGC35K3ckejrPQnwtqv6hZn/bG4byjbvQBpl+UdmCjC8CRs3ct1n5Rzmte7zVDe5N3xuatnG8awcZq0j1YfT/XqxE4vZxpxdUolgZi6Gha0BT/6z1UfoCJx/EYg0Z51/V6ZnrCOgI3CxRUCDtxfbJ66vV0dAR6B9kS2LYOWDxwW4/Bwhc7Yvu5Uj2UbQ87apTmSTr4GtvhzxLDa7XG7FlG1j8bp4fzX89AWMjScLNT4JcQQ1xZNWitKVlQcxa+YM5A/Ow9IlL6KJbFa3y4WUJDcX+XbYnA7sLD+AOnZNh1iUFqkrVtjx8wcfVHLJneW0ZAUvHroEUBUDV8rhwJqPP8ZqFhWSCKTeOGUKLiPwK7JZ69atI0NoHSWM43HbrNvQp88lRvHDvGhLcllgW9WdLsUCzrti1078v2eeQRkL+470dEooe9HI96vFszbBoUBaB1m38WRAxQuQGyu+ti1k17KgbxYuYmNZ5CaDWGTPhKlUT/ZxXS0lp5OcmDXje7jhO9fhJz+8ix3MDnLC4vD5zn1Rlk0Wss2zlBU2uuPZH49J99+HCSfS4ooAvM0pWYZFS4rhHpSPTHonFfMUo+95FINWiwwYT5WUg3wu5ot31yJr0s9xX/7mDinmCSLXtRqhUXNw74wBKFvGokWxG4PyM+FhQfogRuOeR6efoFhvXFEn8NZtSI5VZQxCflotindUwWYWHYJqvpvhHFCADBZDdhDcHXvvg5hqM46RgnkuF/ybOd8BlBGbipVYsXozyrxZGETm0ripk5F3ArXpSP4d6X10BC7mCERaVIg2eHvVNaPho8w/BYsJyAaV3HHvjESk8d4rDUcBskkb/DFooB9sK0FX5U/LezudzJmLCGbamJMI/Lb54pFm86NgoBPZvYjZEtz0t8aRDUsA1RvE3T+6n7lniOHhxywjcsjity7jhdjgQ11H5i3mLgK4Jdu3YhXZRzY+v/bb38aw4SMpaxxE0aefkYn7Pn1oW3HDlBsxbGg+QdU4xb5Nchq+t5Kq6gm6Jrudyge+oSmAtZ9twkOPP64Yvy3CjhUlSuUjSEnkOIK32am0LDAkmH2+ZvqsU+6ZP+K3SwVo6mW0IDnRqZjCPqpltHCuTf42/rSwIBxCj2QXDhO89XE8uaYz5Xnr3bIUTzCJGORbB/J/8CBmDzuRZH034K3ZvFQmOWBCWTf3+R+iYPdfUVSyAwedOSjIGYUJBTvwnEpgNnrWp2Hk1EKULu+cHwbNfAR3ZxepfMYMg4xBebCVMW/5CjDnqVkRqDSw2P8EAWoQlH7QAKUNif4ypLXnJ3J0FRBdiIpu8+NY7BYbA+pZ2pjv8mxlzMEWy9iQTF5FQDk/14aKzbuVDOdD031YbNkhdMrBeeeEp/DFfF/U137uRuBs5SyJSMIl6bwPJcFFexmDJGuAodb6pc30hFHQaLgxrPxuNqnKusZi4yo2qzSsmqxbyVJP/ZJyyfmGXPLRjrqdP5ctW7aoJllZz1x37XW4/PLL1Q5ffvkl3n//fbWGuummmzCMSk1hLrwym24+4Bhs3vo15ZPZ7MTxDLYtr6Td67bjEGv+rWxMUiCvuY+su0aNuAKF/KmqrKJ6xQ7s2LlDqSBlZvbCdROvw4dcF5YfrEDZhq/O2Jfs1HJWB3g7fpobRW8Vwzl6Lu6fbvicG2CkpKIkJKWNxOzZbqzodn3j7mJpY+TC0lF/i0mhrzvnt4k+LLPYtrkbI2fedgVv2+WUbXAkOZAz+Xbkrvlt55wzaCYeuTsbRd3mqXsxYOO7x57bGK+Rw2ppfUAD233FZWhU4+Ufc73oaZegngPniiewvDQb0+bPw5gTrXfP2LdCD6wjcHYiEGnOOjuz02fVEdAR0BGIPAIavI08VnpPHQEdgQskAtEohA8fPgzNBB9vunYcXE1H4FCN0FIdZoGX9KQtZUcQiHchwUFA0+7kAjtOsYIOHSrHVVeOwhUjR+BjLqIr9u2lNGMcUthNLut5J9m6hwnmVjXTm8geBy9ZRQn2BAzMHYif/PSn7Z+A0bNtSGmJ354Uj0VyWX587Kp+delSSjM3YNatt+CyfpTukhW+Kga04v333lcA7qhRo3DDDd9VY1pFCoN5KyMarFupirQKW4lP//vpp3CAMsYNrG6H6AFYTTnkA5R3DinA1q6AWymaiCRmXAwL/SKbzOciBy3SyVJgF/DWToAggT8HWUBoaqqn36AN377mm+jdIwXrPnhPMbEaqX+2ibKZW3eVRv1bF6zZh90s8mYM6BsZo9VamKdJQZsGj2rzsoOaRW6IhOVkVD6/CG95x+P+BZMpI0k/wAeWs1gwFzf7XmTBIQPj71+AyZlmR3o6C8c3m4VjdmTnkWW72WkWrk12lHf8/VgwmavsTUvxwPLSiD1sw8Hbwo0L8WJxNm5eMA+F/HqVvLEQSz7PVH5S2e8txAtFxvMxICP52XdRWzgb0z1LeEwuZj44GyOdlC17grJlbkNaep8pm3xKHr9R/xT1gDoC538EIi0qRCNnhUfrm98azWYeSgGTResP+um/3kbPV8oEi0ceVRWkGaeVQJyX/q9y727jvTyO9+UY+uOKtyxfZaNRIoHTGDhtQQzOisHIIVRUIBO3heBudX0APfoMw+y771WgqbBn41g8D4kKAwvTArD6OKYAqQKgxvBn5Vv/DwcqylROuuKKKwi4xqKG0rqNzX5sIiN05TvvoE9OX9wy4xYkkRHrJvs2jdLFLQSXBQ6uqffwNTJvOc+aBi881Dd+/KnfYPu2rWTLCkOpTalDIIYNUoRCh/bpAZfkTFsLpZIbOB87GhkPkYa2EfB10YPAxfwtUs0+Nl21sLGqSZi3ZDHFMJmlu12oZo5Vssm8tk/YGHWmtqCXxfYSL5x5OZT8jUSGoSt4S5nMd5/Hc6vZjHPzAkwsffoY9/lcbJTissVyJXD8ACvmGWY+qly/jHLJboyaOhXD3FZR3ACDlS98/kw8OHskbBtfwi/eLIsob1le6h2gtCkfCSuf7sMKso+LJG/OBpbS+uDo/DgfmSsEoM03cpfNUNlQQHXhRsXqzZ1J0Hskpa7ffQLPrHZj2o/zsfa3MucuOfhMfYh6XB2BCyACZytnSeicfeh5yyZXV6KLgKX4l4eBoLIWakdxDTtcQxLZpOUyD8lKRh3Svh/BW/4u40iO/SYVKX719z8P48eGyRubQxk8VzYisWno97//Pfbs2cOmohtwxeVXdPp0v/jiC/zxj39U0sm33HKLamoN38wVVvtUrEkJePvV9mJTDpmTU4B0mDqSui5D+lmNIb+rP/SPj0+gUs/VGNh/IEq2baeMdCu27dqBI9VHYOea7Edz7sYXX36Boi8/x76iTWf023jyOSsMoFUz4738Kd7LzVka4K21lgJKuZ7pfn1zM3yLJRdY9gJheWqGCexa+c1c2ymp5JMAb6uoiDRzLKmx6ktJhm9aMZ4Ly3/OyvVYtmo33KOmYuowd7vlzNxHJ6BM8mt3eep4cxu5BYsffgsVJmi8b+XTWLopE5PnDULRM93lw0eRv9bwDx41OojPi2oxaOYC3N3Zj+CMfv56cB2BcyUCkeasc2W+eh46AjoCOgLHioAGb/V3Q0dAR+Cii0A0CuHDhxfAU1uNaRO/BVtdBZws3qqObnY++1gn3n2kCTVk6biTk1V8BcQU1q0Ug6dPu1Gxbz/+8EN657FTl4zVRKeLnoGNLA6HUEPw9QhBzVgWhxu9lCxMdONnP70Xg/MGt8sYy5gWeCtLeFnfi9+tFCIOVlRg2bLXKZuVjjmzZ5PJ6lLylALJyjF79+7FsuXLkJXVGzNnziRgTNFnqW+YkssyWIti3cpJrOuKRdn27Vj26yfglWKBKwkeSiYfaKhDPR+lMCG+t7I5OJ6AtxIPed1BZi5JTGQ3Gd63cWT9OsloKqVPVBulNcVbcNyYb2DYoAF49+0/0C+RrK9AG77ae4Bs0V1R/H6Kz54HlQQIar1ccxOMzc6kDNeJiuEW83bQeEwvzDbn48FmkZcMSYGARWB2dhdncUE/QRb05nssNn/f/Rb+LxfQCiR1h3kameAtMWR2kpMBfK/JADaL5VmjZ8IYajNBi2KkS3FhzImprh3grVnMtk3BQ/eNMySOw4Dg6SGDeYussbj57kksxEthyZwfPaYm0ctQYOrdaylXWWkUQbwavI3id1EPpSNAqbx9+9CzZ0/60RHE5I/IIVqSiF29+iRep6MWER7v0WMK0UYw0k9vcZEzFuVg8asVr3PZxB9PisHyaxv/EkBUfF+lyC2ywUGCm3Ft9K0VR1xbK4Zk2ZF3KcFdqk4kUHO4vr4Rk763AP0GDFEFdZE65pDq+HjmSpFhFglmkTAWOeMQ5Yv/6/WlTCytuOOO2eiRkUFgGQRhffA0B1BXX4dXfvc7ArrAXXfNQWpyEpuC4pGRnkSZfZ9qHqrzNCmPWpfTSdDXS4ZsCLtKd2EhrQbkudTs7cw1nCTB2WaMys2GnaAuswLn0kqWMb1xCev6CU7TxhcJnEsC85fkTC+Zt0Ea/TZ7KcEsPrm8qJ6cQw0buIIEg3l5WLv2zIC3Qa8HVRWlqPTwAtyZyM3OOHHOggnedvpHRlbsqJsxZ0Y2NqsCcnf3ebO43AW8zQnPP5SILKXUpAe7sXZ5EZQMswXeWowklcciaDrystHpCTY6ZU/D/HljTP9cq9g+B4/OEHPesLw5fgcWEUw+Oj/+mMVqYTodXbCfn7mCahseDJo0HYVGUsPyokqMogR02ZvCFu6Sg/WNSUdAR+CYEThbOUutLehT7nYnw5lE8JatqhYAKu8ZGK1p9GJiuoq9yu4blVO5OJJ9qLekmKqyyZpJXmTvEJc6ZN0+9BhGUNlBrYf4lpGDO9DecNy3gY07L7/8smpSvePOO9CDMsXhWw3tb1555RV17rvm3EVVCGMtaG3GFC3B4w5w9qttW5R8snjZGtNU6GynzfLAVQ25Jpgs+drOnD7myqswPH841n68BslpKThwuAK72SSc4kzCnNtn4/PPP8faLzagrIj//3+GtlPLWWHgLdnVDq6HnWPvxYNTjTVXJxlgay3V7frGauQ5c+CtJ4vqDuI1obYBmGAyeD2dGLmUSC6llD/zdsc6ygJvT3JuFvP2IK1sps3GzDHZhtXPcdaL43csMpjK3JIK5mABje5PpNdxhr4OelgdgbMagUhz1lmdpD65joCOgI5ABBHQ4G0EQdK76AjoCFxYEYgGeDti2AjUHKnEnd+/EU1lO0FoVoGfAo/GxTsom1yJtgSR90pi8AhksjrgbfRgyg2T0TMtGR++9z+sU3PhzsJ5osOlZK1cfBRpr31kpFbT97Xa20yFSjKb6KP7H//xUrvSVkfHttGRLWPLZvVnlx8ox2uvvYbs3r3wg1mzTPBWahc8H8c/cOAAwd1lyCBoMIvvO1nslsGVl1J4lUBJJhsSY6rHmwXrJ1mEaPT5FIAbYMW6hvOvo8eveCmJl24MGVvieRhPhlaCnZKc7E53kHkrAHEjZS2lkOGg1GUri/81ddVo9JB5S9/CqwuvQCKZxsXsCE/m+3UEsbdXVGFLVMBbL/Z9tAxL39tBWcyjv8u2pEGYOHsWJvQ9xtL2hLLJBnhb2mlBz/OkFWJQ1ZITg7fcNWvKQ7hvHCFWs+idRenJ9tqAGmoqJkegU3wUeNvuE2gt9DsK6p6KjXh32Qp8XhWi1OR4zF1QaEhPhsIZxhIvFidmjUGNBm8vrBuhvpqzHoFIiwrRyFnhFzvqqlGIIUsnIOAtwUh7HEFVoqvCOm3jPbyFuSJEhYVY3uNFUUFAz3gBd8nKpQU78xKRVUr5t9HvNo6sXfFRuyStjdLFzchKdyC9ZzKbQv4FQQKhwlyVnCUgLY9S6gtxrJqLz6BkHMk5Lf5mgrevEYSNxZw5dyKJTU8+5oAGyiaLTHEjfdZf+d3LZP224K4758BN2UyHPRaZ6SyIM3cKAO3neyK/LA1DdfRml3NLaXzW7DtwpIGT5tkcvEZeJfO1D2OHD0Q8wdvGYCPaeEzlEQ/ZtQkKyJU2JPGhdzFviZ97M5/TWVcxkcXLPdQSg1Q2V3loGxCMSWBybcG6KIO3NZvewJI3Pwdvz90krQyCj3MwY2T6Mb7DJnibNQn30tPdTT/fjiYlEwzt9j6fi5JumLft4C1zoSGrX4Bxo50ofvP0wFvFnvo8rYt9QThTKpfX1xW8LcXR+fFqOFceD7wNIacgRzUkWduAgmysfdUEb8Nz8Fm/K+gJ6AicuxE4WzlLIpI9tB/taVzomZlBNmmdahT1+31sfqUKBPNAEhtqZI3jZUNPVu/eau3iIcgq6w5PYxM8tASQZiIvbV+k4SeRYyVzfSVNpS3Mdy89+29qX8m3AspKE5O8pxSOZH3HH1nTyGaBt/L8rrsIzpqNutYn1+n9LuBtOAjcnYTytLtnoYnrPwPA7QzeqiZbE3xW5zIBXslssWxMGjTgMlw7/tso27sP1Www3k/wtpwNvd+4ohDf/MZVWEGZ590H96P806+j/iU7vZxlAbTCrp2HTHrevrkjg7lhgbK26Ra87XZ9878A3h5DNrkDvO2Q6i8YNxrO4jfNJthTBW+5NgzWYMuqFVhRJOvYJOTPvA+zbStUk1R368Wcog7wFo5RmMMGXGmF0puOwMUWgUhz1sUWF329OgI6AudfBDR4e/59ZnrGs7p02AAAIABJREFUOgI6AqcZgWgUwkfmF1CWuBrf/fZY2BvryeQJsNjMggAlklsoBbmnknLC7IIWGWSHOw01NbWYdtMUFo9j8NH7/4OeKW766tlYOA8Q2mU5mewmJ8FbKaBToBGH6mpxmCzRsiNVuHLcNZh3z3xVPFCFBWHFCpO2i6eTsZCPQUU5wdtXX0WvzEzMvu12FjboA8h9RTJSANpy+ukue/119OrVC7eReSvSzqoBXZjD6k97PaBdYkzOKD/v/Md/YN2HH8DmclIeOgQPqVCHOM84smvbhDkmzKsEev2KPDKfCzAcx+sMshBiI6ArjN42eiyKRGdNbSVqq6uRQu/AyRMnoqH6MPbS91AkqD0EBrbsP4QtO3ef5qfd1ef2WMMdx//2hODtSBQ9sASb6UH0+N0jjY5ocztmwcGSTR41E1M9y1mkGEB2Lv2IKpbhATJiB818nBJXJ5bHrPzoeSxe48bkBbNRSOzZkIR0YMpDd8O2lFLOnrG4lz6C0rseNKUsxYt3Cv13ffRPlIK+h4zcp5fTX2rsXRhd+jJW+TqOCY+WupZSq2P8tD8WPYCOwEUfgUiLCtHIWeHBHlFI8NbG+7EUpUNByhAToKU3uTBbvQR0AyKVr3541+ejSB4n0L89niCusHWZ4khTJWu1zcf7Pf29B2ViYHYCdu85gOweCfjmt/8Gw66+nYVugsAcU+77Ii2s5Ckpia9UKpREM3OanCLQjP/7+9epUBFH8HaOksYMMr80UcbC4wtQ1rgRLy95mQX6NtxJ8DaJzCth8Ka6qVrBAn5zE2mzZE5JMd9L3/l6grfSUCSZ7Jnn/g1/Xr1egc9OgtTJTl4rmbfjhufBwbkdaqhFDHPv4cM19OslS5g2BVKgbwkEFXDr5O9NBAi8PHdIroe5zMf6vUg0+wIEieWOT5buurVro/Z9tjzJDZ/bY20OFMx5CLPyussT3Xjetg9TQ/+8J49xnw8DSimV7zaZPRZ4W7LsASwpyccPqF88LL4b2eSTYd6aeTXEY+6fYfgaGlsJlnXKp2FzmrhbKUYcnR8t1YijGU33Zq7Ek6sI1ounuyWcIadpz+tdcvCJBS6i9jnrgXQEzrcInK2cJXHqPehSDBw4EA6uP+K4nhC260Gud/rRGmbnrl20ZJFGGvkvluubTNSS/ZrJddD+/ftVTnG6EiFyxn4242RQ3aEfZfgb6hvQi8/79M7CHbfMUmCtynNUCrKUMALcX7x2JW8JKCv5uIHrHmHeyhZt8Pbpxf+K9z7+UOVIQzXZoN5afr2dwFvzCyTWPDFEpl1cf+UPHoqRIwrUuu4wm4xtbJDtyVht/XoLvqAFgSfow6ENW6L61Tv9nNUFoMV6PE+J/LIsQz1I2ba0qxh5sF6sarpd38xH2ptnVja5M8M2PJdQhYK5DCWyjiuhP/1D9KeP70Y2+SSZt4U2/n8QmeduJ+KDFXj3+eew+uAgzJztxPKl3a8XjbUn17Uzc1G0fC28o+/Bo9P7RvUz14PpCJwPEYg0Z50P16LnqCOgI3BxR0CDtxf356+vXkfgooxANArhI/NHwFNfjevHfQPJXAjbybzxUN7QkZBIBlAsdlfWIIZyxUlJqSwk+3HZZQMxbPBlqNi/F4fL9iGLxQJxFaw8VIUeaeloJUsojsV0tyo++1Dva0ZsYiLWbvwcc+//e4ykP227v5MpCaYYuOq5UWjf8Nln+HjNGlVwF7ZUo4CqZE4pP1wBfkVaWTq5pRYg3dv8iSPLKjUtDd/73t9SRjnLhG4NGWbZpPPbKBhQQpP7f01fv7deXIxYsmkD/L2GBfZDZBSzpk0mlx2xlIeOpXS0nYWVOAFwye6K5XU185qSk5LV3EIheiwSLGhubmDB/BD9qxLQ/9JLkdM7E7uKv4KbGp4NrI4Xlx+OCnhrLGJP/FXP/8FTXGh3s98Jwdvp8Lz0CyzfYckje1CyYilKCuZjgOk7dCzZZFUEmFxpFCkI/j4yG1j2i+XYkWP4zLo9JVixtAQF8yfBXUIJLsKw+XmZ7YXu4CZ6Cy7fYTB3R9dgxTP0BvQWYM5Ds5Bd9CwWvVNrFvhrWbBnQaNW3ruZEsgyXwLGjxAwDq3HYp6/gov7ebbleG6t1/QqDKJmzVKssM3A3ZRs1uDtib9Deg8dgZOJQKRFhWjkrPB5DS/8hmgjqyJ0HNFTUTsQ23ZPow9NZKOST6vYPbFCU6L6QqzyixVPPWYt5oQQG3BsLfFsOhKAsxVjBqYgvy8bQZqakJwQwndu/RlSswp4r48hEGzI8AsLVh6T2NDT3OxDC8cv3roN//PHd4juBpHCPKDULSXXsJlJGFQBAqYN3NdHdQeRWBbPXMGT7USMp984FVdeMRzxollMJYd4G+dLALrBG6A6BH1wZerMS+99+Fc8u/g/KdXM4mdbkF61NvTrnYoh2b0QTyuDSrJnva30qqcyRIDsqzgqRjQQDBaQVthMTp4rxPG9lF6WnBbg67VNLQR14zkfyimz/UrA20+iyLw1FBSUoO9xt4xJ9EYXWtJR2/HAW6Bi5RPHuM978ZEwby05yu7A281G3hhWsQKLXyxCVf4P8NSkKsPzthvwdrJtE0pr05A7sq8h3682Lza+9DDeLGMBesHd6GzFF8QmlU/pefg4PQ9rDbbvQcmJc514o9v8ONr0EuymKD6uGE88x+K1ObdgzRosXWHDjKmm73zXHMwGLC0veaJvnn7/Yo3A2cpZEu8sgreDBw9G7+xsVFVVKz9ZT3090lLTcYBNqU1cN8mSSNY1su4RNqyAt1u3bkX2JX0Qy2acdVzDhKgg0ZvM3Mv6D1CNszmX9sG4wqswcECu8ntP4DpGvN7VeonjyPPUtFTFxt2wYQP+8PbbZPfSe0W2MGVlo/XVkm/u/A1xcs009cYbaX+T1y7EbDBwzQVd+2DAXwjcPr34X5jPJCubJwmTTpY5hdv5yi9yvdJhq3IW112pyanomdFTqT8J07iajbI1R6rRTKWNEPN5tMHb089ZXdm1HY23AyjbP1bJAFtrLP6/yppjrW9mAW+yycjKUyVGcyoXNQRWTc9bK78dy/O20IsSWgMgO5/yyGHNUd2uBfn5dH1dgbebMWDaI5g3rAIrFr+Ioio2PT01CVXKsuA44G13c+v7kcphQa7RFk7PRumKJ/BiUSamPTgaxbQdOHq9ONWwuTHjlfmuKFw4j25gulhvYvq6L6oIRJqzLqqg6IvVEdAROC8joMHb8/Jj05PWEdAROJ0IRKMQPmLIMHjqjmDqdeOAagKQ9PmLZ3dzkDSjQMiGUhYWUrMuZYGhBtf+zSR2hvdF+d5SlHy1mV55bvq62pVcpY8alEEx9+OCOzU9DYniQ0igMygyy6w879p/ADPm/Qh5+flKetIAcK1VvLHol4JBZWUllpJtK93i4k8o0pFeeucabFrxHOwoK7Asz3Kz9KZbDNsY5HB+t956qypaWD5PVpe3hRHL2fbv2IHXfv0kC++st7PI4WOHehWvo4bd6wLeOlgoiI9nVzwL6q2MhXTHi/Sy/DgJZhtN5FLIb2EBn15+7AoXacrvTvoO+vfJxor/eh0uFu0bWKzfefhIVMBbzz4pHp/4G5OWOxJ9u2PdnBC8nYFc7xa88fRyfG7pMiflYOyM2RigpKuO7XlrFbsr32WxfrUHo+Y8iqnBN1hs+Lxd4jkpZyxmzB6NisUiadyVFVuDjUufx5vFjcYF2jIwevZ8TM+T8nMl1i9ejLd2m++pOc3BVHmvZiOWPv8mOg7Lx3T6IxdmksHEru5VZaZWJ8fLnzJLeSyVaObtib9Eeg8dgZOIQKRFhWjkrPBpjRz9TQWQtvI+LIzUBDJSW5iHvPRp9/Pm3qaafOTHAG9FOF+af8SrNt5J9QcWf+MCCcRcQ2TABjCqnxOX54kPIY8JNuP62x5AWu88lQ/Zl6QYvQLeBnnOZBeVHpiXqslg+t2S36GhrkY1H4k0s4M/rdxZrjeBnrZ+5gEBY30EVRWoy7FkDHk/k7L/8+fdjfSUZDU/B1m7IpVc7w3Cx/MKe0rQ2y83f42fL1yoVC2cBHgzeziQQsnly3qmMddQ6pkMWx+BaCmAN3gaaFPgJjjrQzMbiCQCdqK+cUo6UzDaVuWJW91EH2BRsiAYHBCpacYjmuBtsLIExRUmOHCc75Oza3G5fd/jg7dKivgY9/kqqjc8t5oJk1KLc6kQ8SI7nzrJJj9HIFXSgy0JSbZGNLon4X42HS09BnibLw1MpV1B2u48eY3Jq3PlbsHi59/CbkU9drDZiwB+ptHQZNtynPzYbVE8l7X15/HcqjI2JagkiYz8KZglPoW8lu5ysLLa1ZuOgI7AURE4WzlLJpJ0CZtALrsMSW43UlLSlBxwj/R0BVhWk2Ubx8ZPafppoYx+dlZ2GIuW9w823xziOkkA0SM11Uhkc6ybksnZvXqr/e+aMQv5Q4YaEsoEaZVdjEj786eFTT6yfyObk15esgT7aT2jNsuTth2AtZDc7r84PXr0pKf7HWosY+sAbsNXdV9tpe/tol+onGTJJnc00jIzm9LOHZLKBgQscSBszV4mlYlV3pLrFd/6EK9BkrisIUO8poMbI+hoPYnv/+nnrKPBW2AfVj7xAtbWDsK4wTuwZnsHeHvc9Y3I+7fnKXrc8/O1mc07FeH5bX4mG15XwalyzkbVgBT+PBTmuatCESl4K/n1Wa6jjETJJm42Uze6KQGtEuUxwNtcHHNuY2zYt3IxXlx70MxhScgZOwNzpjJRdZsPpyK4IoypzAYq8ZYvTjNYzFpc4iS+2HrX8z4Ckeas8/5C9QXoCOgIXPAR0ODtBf8R6wvUEdAR6BqBaBTCRTa5porA6pTvwF++l7KTccrLtbE5xEKzDfsbmjCA++T0zSXr9jIEfE3YvOEz2MkworCX8t7bv3ev6vKWYrSToKebXeKpriTFmG1ip3cMGT81BGAn3z4LObkD1EJesW3l0QJxVUXZkEp+leCtT7rFhYmkaggEe4XBJMxbqbyb3rjx4ksrC3u12I9RXeh9yHydSf9bByWUlbylkmZWSpSmDJlokfE8e/biPxY+xIJAPGzsJG/iyzWhAA6zq7uNrCcn2bUOR6KSSA5SvlLmIiMJmCw/RHTJxgoo8NbfEiB4e0QV1Qfl5sLOQrqPhXyneFbxoC1l+/FVya7z6gscJPvakiM+vYkH4TV0sthFLyOV4I2FS1Cc+wM8RHrwUUKZQW+HrFbXE8t7bCjo8Dzs2OGY8z3eeKd3YfpoHQEdATMCkRYVopGzwoM+7IqrlGSxaBYrOWQmgxBBSSoU885seOypcxppQJKJaDaq3BCfQAZuAjNIgHL4vJ/HxYRw+aUsJmZQkr+qXrFk//6X/4Re2f1U7lH+uYK6mk1HLjYuxbPBqPzQYSwheNtE5QbLU5ApQKlGOBx2grlkwzYHlGyyMHAlV8oWEB9dziU1JYXg7Q/Rq0cajxFgl0V2Hi9M3yZ6HgpTWIrcpbv34v4HF6iz2/h+j3TaCFD9IY+2Ac4YP++NzEkECKXBSSktUyniSL1XsXclhyYo30P69PJNO/cJ8DwHasgcFm9cxs9LoFgK5OvWfXL+fa+PcZ+XvBCyWbnnqITC3MRiuEg4nvCKPVjz7CK8EyLAu2ACuuMIH2+IY8+ja3484US4w6kcE8m4eh8dgYsnAmcrZ0mEE3onI41grTPRaBQKlxFu4c1flj7W2sfG9Yhi4ZrrJblfyxomSBBT2keVBhF3UHYBbEL61yeeRm4/WWdJujPWVfJowavKP9eUSq6tZXOLSpPmmizCjz8lOQV30f/W7ZaGo84MXQO8NV7dtXc3fvzz+yibrKQo1GsC3lr/H6BUMdTvRoJuM7SVmRNTyR6+THVLCUgbzzXkJQSx62nb00iFidqGelzaty/WfPwx9n7yZYSzPsd3O+b6Ru733eep4+c3Xm/JG1i4pBi5puzxqUbghOfpZuAT597wdaE1gM5tp/oZ6eMu/AhEmrMu/EjoK9QR0BE43yOgwdvz/RPU89cR0BE46QhEoxB+OYHZ6sr9uG36d8m8PUwwlPKJ9A5si0ugTHIrdlfV4dY5c8lkTaRsVxo8BCnXffAhMpISEUsZSPGgdRLMlHpCIwHaRh89+lis9jd70ZNF5TZhn7IA3UAm7c/+6TeUc6TJniqEGwUIo6Rggrgcq/wAfW5ff42sXVbf5R1L91gW9spnUMoVXMyLh5Is6rnwj6cXrQC6Ig/ZJ+dSzCJ4m8DFvpQBpEgvj+3sW2NU9feC799M6UyytegT6JOXKIN5qPoIpbhY1KenlMOZxHgY3eviHSgeuFJckAK7ePwq5i1/fGTsVrMI4mIhZsqk65HEeHz0P3/iIwFtFlSK95dj87YdJ/35XogHBEtX4IlllZg4jzLHJ1sBvxADoq9JR+ACiECkRYVo5KzwcA27fLRR8CX4aCNialdsoxjek4WLK7L54k1u3PPlPi6byDImUCpYgN4WyiYT8iXrNEBZ/DgM7pWIS3qwuaea3rBksv7bv7/eDoZKppLCurBrbWT5hsiiddKzsLKqEv/50hIWxMkw5cmkTm0Xdiy7VexkxkrjUICyy3VsYvGbc2gjyzXIsaQQn0bw9u9+NIdefikEoG1smgpxf76n8h1zHOcl55bmqFtvu0UxcWMJ7GZkpqKh5gj6p6Zi8KVpBGo9aKbVgWIVcw4+gsNVDV56uovVQAwczFsylhTyHcJIpgdu2ZEmspQDcHGuzZSZFhmLNWvWXQDfyChfQg19C59ZjYzZ92KGUoPQm46AjsD5HIGzlbMkZvZebrhTU5QUsGQltQpSIKvxnJClahhVva0m7Cp5RO7jbZS+l0ZVYaMKgCvqQMZBzHfMF39+4231sRyLOysrIvG5XULmbQOlmjvtaNFmj/pgw/m0wInB2w4u7sRbbjSuTdZiAhSLp4CaruRnk5FrrgTVXHg9wrp1cV3mpJqR/B5gY5JD7Gz4tszdScZvPHN45eFK7P/0q/P5a3gG5x5UssTLKidi3rwxJ91wdAYnpofWEdAROIUIRJqzTmFofYiOgI6AjsD/agQ0ePu/Gm59Mh0BHYFzIQLRKISPHDKc/kEVuP17N8B/qBwtgUb4gwQmbfSsZWNsWV0j7pj3U/oOpVOyyot9O3aionQ3bARu7WQm9cu+hFQnetMSsBQvoliykbwsPrewuO0lqOlmYbkp4FMsn3mPP2qwihSzyIBtRYZYrqNV2FMC3pJ5+/rrrytvJnk9VlGIZD/Zh1V4E8AVhpAUMmQx72QROqRAYeCSPn1w6y23Us6LHe2KdStMJ9Mf12RiGZ9dDH487SaC1Cx201cphvNv47m8HKeJxWwBb8XzNo4/IV6PXQoHIuMsvoGMT5D7xBIsiFVMqRYlXyaMpjFXFuLGyd9hofdJeibaESTLatPe/VGRTT4XvnN6DjoCOgI6Al0jEGlRIRo5K/zcV1A22c/CbgybZFp5H6aOggJbJYeJpKIUikWmWHJBKwvd0vBjpySli8oMAvbWK1UFNv8QxCWkib4ZseiZ2Egg046q+kYsefm/ee+XBqE2JZ0swsuGsCPBV5UX4lFXX4uXlryM+jqPYskKPirgaWpqIplQAdXY1BYTj9r6ZpUbpRgtgHOQ4K8U51NoP/DjuXcjMz2V87KzaaqZhe54xb6V3CNy0BI3+f3mW25GcooDLoLCtKBXChlDMhNxZb801XRUWkY5TRa142x21DWTjesTaUmD3ST5KoYIQBvjJECAw5nIuTfTXzGgrBL8zH2Sl9ev/1R/wXUEdAR0BC7oCJytnCVBdWanw+VOQiLBW2lHlU01p6oVi9nSGta4Gv5BhLNW1XMD4VWNPpLn3nvTAm8NwNXi3LYbznB/i3lbTwZrd1s7E9ek6wrI2sHdNcHbu+5SXrwdm8XtNdZXFnx73S1TmfKYFE2WbVfmrXG8rNOM+barJZnXr9aHqhHLBHqtOam9Y1D+6dYL+nuqL05HQEdAR0AiEGnO0tHSEdAR0BE41yOgwdtz/RPS89MR0BGIegSiUQi/fOhwHKk8gDtv/R58h8spi9wA1qhZD4iDpymECrKJbpk9B4crDqPV34QA/f3sXEwnkt3Ui556MQRw21hglu7vEF8Xj9s2doQ3hIRta3jdxRHwbCSQ+/175iEjO0sVwC0Q1yw7mHKTIHh7AK+/9jp8ZPDKZnkiSbF79FVX4ZprrkEzi9tv/eEtBfRKMd5c86v9RTb59ttuI7OKgKx0eSvZMKNjXRUkzEJH+f4yLFrw95wzZ8PCv4CzDnrZNpMh3OD10nMqgZJgqQjQX0oxrShBaWOhPo6FcWHdtikGFVlWBG/9QT/qpRucXeJO0rl6JJGh29yIVHodNvL0G0v3oXjXnqh//npAHQEdAR2BcyECkRYVopGzwq93SMEoJhiCoSwOizd5rGLFkqlKdpIwb6XJR4GlijFr+t3yNeKhbAgKwU+OTxzB29hWeRaP/pmxGJAFHK4MYv8RLx5+7Gn0pY+6g2BpC0FQYcuqcjjzhpI/5vm8zBcvvvgiGho8StZfTumkHHNaahIGDxqE66+fxDwTi+VvrMCGz780SvWiPqHGAgvgbsz74d3okZqMFHciPFStEBBVziVNTQmKeduG3Xv24Oe/fJDsWSAtOVEpYzQ2teDKAb0wKJ3XQZ/3vQerFGM4gR6INQ3NaGgOUkZaptmi2MJqPILXkjPtdicbtEIEgGlRwNzmo/y/zGjduvXnwldKz0FHQEdAR+CMReBs5Sy5IAFvE3nfd5FBqlSIwjZDW6iz6lD4++Hgrbyu1Ih4QCvXJPL8P5/5Vwzo17/TmBZwq/bnHw9z1csvs+FImLfWZpJrh9Ivd/J3J6tX3/3Tu9i6leBoF0ZuMmWT53QD3obDt3L87r17MPcf/g/XWFRKYtJROdOUf24/rQJpDVscNT8LjDaZuSrjstvIeF/YyXzefiKqZGzYdsa+I3pgHQEdAR2BcyUCkeasc2W+eh46AjoCOgLHioAGb/V3Q0dAR+Cii0A0CuEjBuaRMXsI8+66HTV7StmRXasKuU3eIPyBNtQSvJwxazbWrv4r7FxgZ1LqK5FAZ3KsHS4WxZ30hI1hwcBP0NNLUFMBs1yf+7i6buGPh4XtWIKjHr8XM+bNxSX9+yv5SilOdyzijZW4sGsPHCB4K8xbBd4andbyk0p/qDvuuIPF7WTVmb1j50688eYbaBHWlfnJS3EgJycHs2bOZPE8wZDlklHMJnBjLOnsbsOObcX4l18/Tq9DmQtZSARrxTNKPAZ9wthSfoXCvhVJZikYxMBGJq2aM+UrWYpgMaIN7pQk+hk24dChg6ooft34a5DmSsCmdR+jJ0HcKrKaPt9L2eTt55fn7UX3j0lfsI6AjsApRyDSokI0clb4JIdfMZo+rwQ6eU9vZS6Q+7KdDTWCTpJrq5QbFDmJvTai0yAFbsWcNZOGn/dzO/OYvS2oJPiHXOpCblYc9hzwoKwhgH944GHkDx3KMUXqX9QkRCrfOFhJWDJ5+JjbFi9eDA9li+W1eO7rtMcpm4E59AXskd4DnkY/du87gJdeeZWyj40qt0m+k0e32wBv01LdSHSK4oWP7xEolmtiXV+uR3LXV18X4/Enf41Elzi9txCY5XUHY3DlZdm4xBFEEsfZdeCgUrtgtxEOHDqCesomE92Gg2Cyg/lLPBEFYFaNTTFxbFYieOsNwE755yZeh7CV131SdMrfA32gjoCOgI7A+RCBs5WzJDYWeCvMW5FADt9OBry11jiKncp1iYC3//yrX2NE/jA1ZFcvW6uBtRPz1gJCmRMSqTh0++23oxctb2Q7XHkYr736GpppiXMU85a5LZnrsc5bZ/h289Yt+NmvHjTBW8O73ViQGZvMWxSLBLy1rG2s/0do34n7Sy4XBQ3FAJaGXaMDSv1UbNDM2/Ph35ueo46AjsDpRSDSnHV6Z9FH6wjoCOgInPkIaPD2zMdYn0FHQEfgHItANArhI8kMOlJdhXvmzkHppi/INPUq5mwLmUJBP8FbFpLFX6hnSg8umOnxR9pPbxajWwnWuu0OFrzjVEFY8M3a+gb67IUUm9WhisEilxxCHdm6XspHfp/g6zfGjlULbqNwbUqFqecijQUF3i4zZZPVEl8K71yw9+zZE3ey09tNtq9ILe8sLcUbb/xeySVLQT5OFQWAfv364dZbbyUYa2/3VFLvGSdr/wTXfvgBlrLgHkNWkxRLnASkRQ45lnKTXulgZ6HAFs/ro6SyNMaHQpTklOI3f7FzH2FctfDakgjQer1N9F46xCJ9OgoL8pGf2w8f//kdpDtsaIyzY21JGb7YWnKOfXv0dHQEdAR0BKITgUiLCtHIWeEzHjJytLonkxSr7tE23svF9zaWAKrkCcW8JWhLxWTmCd6zZR8Bd8104Iuhl16MHRTDFwoTMlNacUVeL1RUeVDV5MXs2T/G2G9eo1irbTxJgMeb8C+bkEQPGWhqasTvyGJqamxSwHAsm5aS6SGb0SMVP7jjB8js1ZvF7wD2lJXjpZeX0vvWw9xhpCMpSLspn3m3gLxpKZRINovbvB5/0PBxV69x5NUf/xX/vvgFuFxso+IAvkAc83ULCnKzkO2QHEjberJtW5nvbGxeOnSkljGh1y0bk+Sak1wOAtwGA1cm7qdss6dRfHj5K/O65GgfX9OyydH5N6FH0RHQETh3I3C2cpZExJGVhqSUZCWbHA7eKulk6RWVO74lE2yuk6xIWiCnBWR2lU1e8OOf4m8mXNse+HAA13p+LObtUeDtYYK3r72mGlTDN8vztjN4a+kodez5l9Uf4KnfPqdkk0Uu2QJv5RosVSUBb8XywJJZVuAs920HcQW8lUUYH419CeQySBabWIO35+6/MT0zHQEdgehFINKcFb0z6pF0BHQEdATOTAQ0eHtm4qpH1RHQETiHIxCNQvjIQXn+C8yLAAAgAElEQVSorDqEn/zdj7B53SeUXowj6OpncZjSjARs9x08hJ69MpFAlk5TYwMcZOUKYDqobz8yblmkJttn//5y1PE9Yfu0cIHdTLlkkRVukYo5F+H1jR5KQLbg6gkTMO8n/0dF1FjmmzLGyuvJ6Os+ILLJBG8DnIO8ECuSl3xfJIvHXH01vnXNt8hc8uAPb79NoHe/Yt5KF7awbmW/nL45uG3WLNaiyQgWli3HFPBWfkwIV1XNl/52MVa/9xcldSxArcuZQMYTu8vlfARypUAfYPE8gQC1FP2FrSuSyYFQUHWby7xaQmQaE9AO8dFTV4teGT0x7bvXw4kg1hC8zXQ7UU156bU7D+DzYg3ensP/lPTUdAR0BE4jApEWFaKRs8KnKeCtNAspQJVF3Xje9BMoXS9MHZFajBNJZRZ6JZ+F6M0uoKcUhuNYTBY5/ECsn4BvPGKFtcR9k+IDbE4ilEvQ00vw9sqrxmHuPfcomWEb/xJPW/HmY2og45YesXxs9DRg6dJX0ERGrcCisTGtSCTTNYH5Im/wIEpQ3qByyYo/rMSWrdtZrBf/3BaVU6Sg7WYBX8DbnulpzFsiz2wUqkOUgRbwVpiykhtfWPzvKCpaS0UIO4HXEFnA5N9SGSO/X29ckkTRZ1srwdggAdgQwewYyi/7CPSmqPm2MW8Jg9dOkDaO4K2fjVUy/2Yitwq85XseNmQFeN3r12vm7Wn8U9CH6gjoCJwHEThbOUtCk9A7lQoJVDHivT8oXuzhksGKaWrJBB8dyK6et5L3FJBret5OvGYCHph/bzu42d1H0cCGWpFNlkc1XpgsssgmT506VR22cuVKbN12NLO1e/C2Y2VnPXvqhefw3pqPjOsLA2+tOUkuNjxu5XqNVxWbOJydq9411oey7pJNwFv1yN/LP91yHnzb9BR1BHQEdAROLwKR5qzTO4s+WkdAR0BH4MxHQIO3Zz7G+gw6AjoC51gEolEIL8gbiMNVh3HfT3+Coo/+SpCU0sECYhLq7JGShrKDB5F9SR+EWNgVH1opYrexEu5KoLwjJZEDlEqWArOAnvGOBOUz2MzX4ylB3CZmeywUiyyxnz588v7L9LNtB21N8FbW6da1HKg4oDq9RYbZ6K0WfUcOI+Ophb0B/BqLfladpQCuFv7G7yKbLMxbl5O+s9aCX3wI+b7he6sqAfjlT39Kr99KuAjeCoPKSfBWCgbCHG7h/s3+AE8Sx9fpSUUAVs4bS1C32duMRLJ/Q/S5lTko20M+P3yoHH16ZyKnV09KSVPSkteRmhCHmtY4bCirxOaS0uh8eyrWY9mmdEydnAd3+IieEry7sgYjZ41BdnTOpEfREdAR0BGIKAKRFhWikbPCJzT0iqsVc0mkk1sJztpEBlmaiKiKEMvcY6OygnjehsgoVeCt5Ath8AgTiM9DNgFvqa4QBFqokE9SKxLi6BlrT1VgbDzz4auvvsz8Q0YvxxNp5Rg+cjiCn1SZ4KOH4O0rv1sSxrwlFsp9pGFIgFhRmWgla1ceJReq10ybQ/EAFObtnLvuRBqZtzL3AJujVDGeOTgkEv2q8B2Du+f+SFqKOKdY+rITePWyQYp5amB2T/R0xSLFRd9aXxA2Nhw1Mgc3E5wlpZa4bJwIRjNfGX7AIu8fYM7yUzJZZKBbmVtlTw8tA0RxY+3adRF95hHvdMzcVIH1yzYhfepk5HVKZhGPrHfUEdAR0BE4pQicrZwlk+0K3spr7QAun0cC3rZftCm/L8oR0miayLXP20t/r96WNVC43611jAXe1jfQ89ZQ72/frP3DZZK7BjhS8PbG2TOYh7huVHmTOdfQ6+84lymDbLTZGltX8FZZ1cgfBdgas7NGOGPgrc5Zp/RvSh+kI6AjcOYiEGnOOnMz0CPrCOgI6AhEJwIavI1OHPUoOgI6AudRBKJRCB82OBdVVVX4yY/nY81Hq+Ft9sJO9q0wl4SV2kj2kcPpEoxUMVeNDm8ynKRArthDlG/k4jyewKadUo0C6EotINhCsJbSxS0srAcIiDZKIZy/L3zkUQylH1O4r5EScTS7vw+Ul7NY/qoChU3tMLVcV3JZpuyxAdQaupOqwKDkJ415Kc/b22aRnWR43som7wlwq8BbnmzH1m147vHH4eCYNjJ05boMshPPw+tqY5HbG2BxmwBAvN3JAjoLD/T4jYt3EsgVGWdKJzsoTcmChIDUTY31qK+pgpvF84njx6Ig7zKsfGM5WE+Hh5Kcf92+G1/v3HPa36yg1wNf8RtY9F4m5s6fgMzwESs/wvMvVmLiQzOQ73BTBvq0T6cH0BHQEdARiCgCkRYVopGzwic09Iqr2DBEVi1v9QLeEmM12Dlk3Yonubqn8x7dYqonKFlK8dkT39dWgqM2NhqB6gtMNy3xlM9nw01Mi59jJqCJOSCON/zfLFqIESOGwiFyyxYAy/MIM1a8aRsEvH1ZwFuDeSvnVkoPAt7yeAGMJX/KJvlKnqsf/iU5STxvxRs3XcBbUbYQJhb/tAi4LOAtx9lesh2PPbmIOUfAYKA5QFsDsmRjuW+fninITKZne5vfOJ65LMDXBVxubWOOoy+9jXMSMFvlOZUT5TFWMW+9AeZoKkiIbHIrFTbWrYsieBv0wlP2Xntuyuv0bSrBG4veQ+bc+ZiYo3NWRP/Q9E46AjoCUYnA2cpZMnkBby3ZZJH9twBLSzY5HODs7mI7+cKqnGbc18VCpo05458feQIjhhm+t91t7bLJJwJvTWDXkFs2Mphsx5NNts63ufhr/OyRf1SqSLHMwdJEpfKOZWOj8pCpvmS05nZmIJvvy4WpFl11aqsBV7Xwqt/KN3wdle9D+yA6Z0U3nno0HQEdgahEINKcFZWT6UF0BHQEdATOYAQ0eHsGg6uH1hHQETg3IxCNQvgQgre1R44QvL0Hf/3gQ8U2cjriCWJSblKkG8kYcjgEwDQYrgKaWoUGAVSDZAn5KXFsLcLlUQrW0iStnnN/KSg3NZPNy/X2oLwheOTxx9Qi3Chld3RRy/Nyyia/+iqZtyKbbG6K9cpzqaI7iwCWzJa8bcTAWNDLPpf26YOZM28lmGygl3IGYQurIr4pufXUIw9j365SxWiy09fWRU/AEAFmkUVuJWArBQbpfG/jeA2NzfTFTeDrLD6wCO4gMBoiTSvOxngIi4vX2tzsQWNDDbIy0vDNq65AhtuFz9etQYL4/fK4tTv3YduestP7ElWsxBPPrUVtJKNkTcL993UBdyM5Tu+jI6AjoCNwChGItKgQjZwVPj0BbwVADQmoStRSGnEEmFX3fiWbHMffJWcwJ4mspCp0GzKT5OWiJc4HWxs9ZAlgyi3eLsaxvL/7OFabSCtTPOLyYYPw60cfJutWWL3MedLBw01YtALgioz/7373MhuUPILbMtkI4GoVm41yt2RPc1pKNlmAW8mNMovk5GQlm5xGGc14jh9SjUkGwCsAruSjRxc9hu07tgmkq3JxQNx92VTEmaNPZgqSBXQOsdGKDVLNVMhIpp9iQK5JOLeco1gYyLjyuyhnJDA/CpOp2UvlDD6KHQCxYAWERw28DW7CS79Yjh2RfJ8cBZjz0Czk6aajSKKl99ER0BE4zQicrZwl07Y8b12JVPYRxqwlFawaUmUx05mdGn6pxvonDPiU/lXxhFWJhrmF4O2IIfn450VPqPzSHYP2WJ63Hecx1mcmVmsu0szX+E534K3B8lUzU8f+7OEH8dX2YtUpJICtNN2qRys/m962xjnN7iZzAsYa0xirHdBWVyMNuGqBZm5RBm91zjrNf1X6cB0BHYEzFYFIc9aZOr8eV0dAR0BHIFoR0OBttCKpx9ER0BE4byIQjUL4kMGXob62Bn939w+x5v33hb7EhTkLvyzmsvJN8JLMpAQXwUrqSXLF7GdhWNWnuX62kaUqTFsBWm0EVQU8lYW1FMp9lD0WAFUW9CEydAXQFVar3+vHr379OPK76QpvZQGisrJKMW+bmprambfCYDIW88bCX0knK9CWwKx0cUvXudnV3a9fP9xyyy3K588qCqhCvUyYx2zfWoznfvMbMrQ4Ho+zsbBv+eXKPnb6JapdBaiWM5CJZBS3GQ5h4ZKtZaNspchi2nm9sRykvq4GQb8XbtJdrxg+GDmZPbDls0/JvKW8ZZsNG/ZVYGPx9tP7Xm1ZigdeZSEkoi0fP3hqNrrvuw/CU1qEFStWoTRnDh6dkWuOWIn1ixfjrd2N6nfbgGl4cN4YQ5rZW4IVzy9FURWDQNAgaewcLJxqHOctWYHnlxZBvYUkFMxZgFl5zohmqXfSEdARuDAiEGlRIRo5KzxiQy+/Wt2npfgdpNdrjAJsDZUFg/HK50o232jiEYUIubeLskOLFI9VY48AnIbPbALVI4T5GlAsVAE6yVxt9eLJxx7GSOasBN775RpibYYnrcgn1zd48Morr6C2po4JQ+SJlb2fyRQygFtLJcKorxsSyqIUIWmsZ8+euPPOO5DKvCuet+KHK3NRMsssxG/dth2LHn3MkOjn8X42VAmTOJbvuwna9k5LRAIZuS1Uu0hgo1WQyUpAZnXdzMsC9voJ5AbF45d5WF5PoOJEwBfg6wGlmCGAdAuvN8jcHTXZZKpBPP3MKlRF9BXPwKT7F2BCJzkJ48DOOcaGjPFzsWBy3xPkny75LGsK7r1vHPDR03hmVTczYr57yMp3Ec1X76QjoCNwPkfgbOUsiZkzO10xbx0ul2oyksYaASaVCpDV1GqtW7oEWfKPALhq7aPyiZFLjF862LfPPvokCoYNN1/uDI7K+mrpK0txhI27nbYOzPi4H23PHj0x+447kETwuWOzzhEDxbr91c8Nlq2oXISBt+EDh3vbdvL97ebs4ftab8u1V2w42pP3lL+XUcpZ6vzBSmx6502s3AhMfHA+xpjWAJXrF2PxW7uhVlq2AZj24Dy+twVLH3gVR6/wHBh9z6OYLukuWINNK5Zi5eaDaMxmvppvrs9O+WL1gToCOgLnUwQizVnn0zXpueoI6AhcnBHQ4O3F+bnrq9YRuKgjEI1CeN6gy9BYX4cfs3i8fvUHSGIhN5XyjQ1NZMqy8FtRVa2YpwLeClApQK2cV4Bb5RFLMFcK4fK7nawfgx0bB5/455HNKq/LJj5+wtKNI3t1yLB8/OoxYd+aIKxJv7Wup+jTT/HB+x+o/ZVXkipkEzwV/0JuUpRvZ0+J7Ja8ycf0tDRMnz4dWdlZRuVc1cwNCUvrXI89vBC7d+5Ux4h/YTyL2CLtLPv4Kf/sovdtLAvwMm+5jljO18tieAtB3HhnkpKYtNMHUWocwtyVYntV5SH+3orUJAfm3/Mjsm8L8cnqD7F6xQrUUJby0z3l2Lxz9+l9VxV4WwIHz2FE9BhbyIdGX94xwFvKVP7jEnzOEWzy2Yya2w7eetY/j0VveTBqznxMDq7A0wSK0yb9HPdNSEfpGwvxYnEmJs2bi/yS51n8PkiQ9imCtBxv4RIUZ07B/LkjUbZ0Ed7cQQbVU2RQnd7V6qN1BHQEzqMIRFpUiEbOCg9LPj1vhS0qt3tRT5C8ILd7Gxm0AprKvV2AXJtCaelby4YiATS9kreIvCrvW8kvBEzlMT6BeY4DNHmbeEeXBMKmJMooj8gfiN889ii93oWxypxCEFeYraJMIWDr9u3b8cd3/sh86FWAsDT3GMxZo6iueo3kUfKX1XzERwetCW688Sbk5Q1SuURAV5FKtvYTP/lHF/0aO0vIX+X85R1pJgoFaV3Aa0xLspN1Gwu3Q7ICr535yk8fXHlP4iGeugIwMwpKWtrPnGp44DJvCmDL+NgYE5lnkKC1NFCtXlsUnW+eWQivTUqiMPXxNuasxrTuwVuTCVU26Gbce3cBPCuewQtFQYy9ZyGm9j12/sle8ywWveNjPrsX0x2r8MwLRXCY+azTTDxr8Oyid8CTM9d1gxxHJxJ6FB0BHYFzLAJnK2dJGCzw1qnAW+JyvA8bawo2EgkYa6oFhVu/WOGzpP87gZlKUUISjPjeyk8LCoYO573tyWNGvaSkBG+//bZqwDUpsxF9Qk566k6deiNzVp7JsbUO7wBvf/bwz7F52xYDYBYQmmsp2QwQ12DTdgfGhk+g6z7/m+DtaeUsXkQN11PPvEW1JablUCgH0x4ywVvPejy/6C14Rs3B/MlBrHiagG3aJPycSknpXaJfwnXXkuI8U5GiEh89+wxW1WZh9PQZmJiXoZqF9aYjoCNw8UQg0px18UREX6mOgI7A+RoBDd6er5+cnreOgI7AKUcgGoXwQSwaexvq8JM5d+ILSv0mswgsUl7C7mkkk6mWzFvWiVnsJpNWSRe3KiA2hkVmq4ggIKsAt+JBJIUD2YIBylGawK0F+Co8lSCoHHfbHbNxw9SphjKXKZGlig8m4Got3JUgsqGfpRb+HdKX4mloSmqZrFzFiFL7GkUESy5MSW1x3z//6U94ZcnLah+RjUwgC0vJacrxwmpiwSM50clivSF7KYCuktbkWE0EcGNYGA9K4Z5Atp3HSnHcyWJ/VeVBziuE3mTc/s2EcRjSPwe/f2UJslJTUdkcxJptu/D17r2n/DmrAxV4i+Mwas3hj7dfsBTrWZcfNtqLFb/4/+x9CWBdVbn1lzvfmzlpOqRzS1ugLS1QoECZRWUUClgGFRR8+pT3BBXEoSggooDCew/8RUBFcQBBBBll6EiBMrV0nueBDmnm3Nwp/1r7nJOc3N60t+0tSZrv1Jjknn322Xudk/NxvrXX+v4oq1rJ27i898gP5cn1x8q1t08B8bpNXrzrXpleyNXdlTLt9gdlduEFMhXKpUKZhxXif7GOnbhIbn/wPam88ia5bnyhxN97RH745Pq2leIHNmM9WhFQBLoJAtkmFXIRs9yQHHn0RKOgZT09OjwwPlF5y5rsJDuTqOVKIpekqB1s8Py2CM5mBjbEOePsYKyQScpai5BI3loKWZC3qZiAApX//uo1cvFFFxnVEwwYQNoiFsZAp9ohxyinWN8P+4xtMnqkQrZV82RinaWedXBoTVBzcRKOIYFrFifxWHz/Jwjhxx//CxYaYfyYD1VajKEknoMYa1lh0JC35G553jDq09fW1kthQT7GhpIG+IpinnHMk+JiksGs027iJOeB+BdAuQD+ysVLjJOvzJiTm7vOkLfvyYQOFLWtJ9lTOxPPVsnoL02Vq8cgWb3qCbn1ofel98VT5frKaR3En6ky6FXEs+2T5IbvXyiVsk6eYwzrfbHcBnWt2xdi83N3yf3vlcrnb/q6TLCVUbmZvPaiCCgCXRmBzopZxITkbSFs8kMgQlsYS2wrfiwlMvHEvArZJCfbu4lLJ3a4sTX2yKydS7cJkrd4rnOV0De//FW55IKLDugy2K9lu/XhfN6234pb/3j+Wfn1Hx7G+xLqvpO0td0tTM1b+53NPSf3PDsaaEdE78FR3h5gzMIkquZNk/WVk6Ry0f1Y7BpuJW+dd6Rjr71dpmCF67YX75J7pxe2kbsOAPaipe2TvinfvxCy29Y4+H3EQXU2OqAbWg9WBLopAtnGrG46PR22IqAI9CAElLztQRdbp6oIKAIWArlIhI84fJTE6qrl21+9Vj6cM0tQ9dUkFBIeKE6R7K1vTkhNXQPq6DUZspMv37SUpKUyNyaDSXrmIbkcClj6GpK5yRQIXiQfqHBiHT4SvkwmB4NIViBpTLvGW2+7TcaNG2etGLftuvj6b6mUTJVAW0llEb4kb5k4N7lyrjS3UDAHt9VashIdjvWxg9OihQvlx1NvRRKfNslIdiNhzVXuhqA1hLG18j2IJL8XyQ8PEh/FhYVWX5hbPZL99bB8Zl1AL+rkMkkeh7U0lVzNsEyu3rVD+vbpJcePHytDK3vL3GlvSC8ojrbUNcmspSBvV609sNt2T6RsE5LTz62WCZPPkMpl2ZC8lkVXG3mLVd33YFW3oFbuTVat3IWP3Sx/XHWsfO320TKbdl6jvyR3X00jZrttGMTu6cvlDiTWj/0aEhF0UbatnUdeeSfIXF0VfmAXXI9WBLoPAtkmFXIRs9yoHDH+eMs2GV9JSkv5fKalvU3esv6sD890PwldkJ1WzXbWesWiJDzMWQ/WPOMNsQolLtqEwiGjRqJCNoHMeh4W5gTzElJZ6JGf3n67DBqGmImdccSJOI5npGLsMF/oyxYb2YubmLm2whTjmhFHme82pWt/xjlRsUvbfkMO4/P5CxbK93/0ExNXqaSl7jbPY7leJMDEkuwtLwpLYQDnB8HMhD3r5yZA7Bp3CMS3Ziw6qm2IwjGCRLZFKJO89SF+sw5uCguQAlARe9E/45kPxPbzr0/PzY23R/K2St574lXxnTtFxjdlSfJyVPMQ3/5ix5wmi9jdPf7cIMNfvV9eYowy1pJ2zEo4ZK4zPYvUfa/35+Wmr0+wSgTopggoAj0Cgc6KWQSXNW+LSktgcx8y5K1lm8zlr9Yz2l3zNhNZyyYO6dm2AMiu6U7nBmOlbNkpu+2T93ZhOyJqMx2Xqe28RR+h1u0thrQ1i6IY/mibbNe7dV709kZGO+dLJ20zKZE3vZNtOZm9zR77cxyzthmb/jby1vqdRg92iQCblG2NYfYQLZJ3Oxwmvg+HCa5ZgvvR/N4y6YLRktgiMmziBBlfqREriyuqTRSBQwaBbGPWITNhnYgioAgcsggoeXvIXlqdmCKgCHSEQC4S4cNGHCa+eFSuv+YLsuCtN40lbx4ISX9+kZT1GyhrNm6SHVW7pLERSiQkAmix2Azy1ovvzFLTMpmb3x+UIEha2iWbF24kmWk7zCR4Y2OTSRQHgyFLHYX2tFsuBDn605/dJYMHDbYSEU5K2/aYtF7crc/58s+sNy3F+CntHR2NbVvq3CZybSLYInBF1q5ZI7d87xYzfia4OQ7aaPJ3rnQ3NQBB5rJ/GiKHQVJ7kNQujIQxv2ZjRUmlcQwJ85q6OvFF8qHAhTKXFpdIeHOOsVij9OvbRy4+/zPSp6RQ/v3PZ6Qiv1A+bmiS2VDefrh85YHdyB2RtyRuf/OQrBp/g2X7mJVCN528FVn255vl0fkj5co7r5Px/jqZdd8d8q9dJG/PlvX3/VxeijqJb8uq8n2omDoibwdRFeUUeDqwWevRioAi0A0QyDapkIuY5YZj9DEnmGczVaoxFian+4Kxw2fyGGEItWnNzyYmsP46rYFZrzaBhUcMJKyNi8U6Zi9iAUhMWhkzrlFZm6SStiUuEUnIEf0iMmZwqZz/xRuluM9AxAOrpm5bEttaNGTIW9OfZfHvLC5qR9za3K01KmszdstUCGMOq1avkZt+OFUaGrn4KQjlLRcRMc5ibiB4jaIX4y4vypeIF3OPwuYZMbG8vExiLG2AfRHUv6VCtxELsKJx1lW0ag9ywZIhkNEmiVhuiG0ofrkQi3H2xekzc3PHdZgIB3H7yAPyYniy3HTVGAlnq9AlCUvrSMSib0JROzg98W0vHhp08X/K6Nn/b3fyto7xbIo4Vd5lGVS8jy6S4Y6qNzez1l4UAUWgGyDQWTGL0DjkbYDkLU0Q7CiA16a9krdu22HGLm7mXcksEHLXv6UKNyn5oYixTx4+dNher0o6IevEJvuVqt3xrhBm4t2qtavlhqnfg2tFo1XixpC2RnZrvb/ZDkpOrV4T+5x6AhlGZi3CbXNXSm/iELufDHm7fzErnbzFi5bc/Oh8cRa41hl7/11tC5DMJO33r0TaYlpw1L6KkTIqvFkWra+XYXjP+rq+Z+31ntYGisChgkC2MetQma/OQxFQBA5dBJS8PXSvrc5MEVAEOkAgF4nwEaNGSB4sIr/z9a/KwnfeFOSBQd6GZOP2Krnma9+Up1ATqRo1cWOwVGTC2yiLoPzxofYfE+ZxfEalLdeMh5GIiENdm8SXP0JLYihsQdIGUEe3ob5eokgqs+YtLS2pyOXqbBK3P/jhj6QPiE/+Xo92FjFLpZTfJOLjsG/mZ87LviFv7aSFk7gwzpnGn8u0MsQxNypub/vJT0wfhpyFIol1AEneUp1F9W0Mytl81J4KgdSNUymMMRZCfZzH1fD2eQsKiyQCJe3H27bL9rpa8YDApYKJSq04EuDbtm+VcqykHzV8kESQgYkBsxIQ2jug2H193iJZuHrdgd3HLlJ2FH6+49VBcv11w+TtR1zELc+wn+StY0cpwybJhPA8mb2oHhkmK9nd29TDXS+l486RUdtelbe3AMtBSt4e2AXVoxWBQweBbJMKuYhZbtTGTDjBxCO6IzSC6DRELGKUcVUAKUk7fKpMHaUpa7s6JCpryzJmkahNon4taF+TYOYCJSa941zsgz68ULUWeRIycXihHFkZkrqoV46/6D+lcsioVvLWcYow8dFYGzvkbZvK1hC6tgLXcZpwCXANeUtidcnSJfKzX9wr27BoyuPxwZrfIm+DQS9iKeMXLI5BVMeb41KBhUJhENSxaCN6z0PJgxBibqNxuwhARUtCOgbitiGKGGosOa0FUXEcb+yZEb9DIIOpvmWNeg+S7s9POwjkrbwo9/xml5xz4zkSfcJF3PJiZknebpt2H1RLVh3bKaNgHXlA5G1c5qFUwF/Wo0b7VNRoV6OIQ+dhpDNRBLJAoLNiFofWSt7i2d7ChaSMF3gecxERg4ex4re3TGpTZ59xIrJJUfMZyVsnyCDW0EKZi3QK8L5y+y0/knGjx2aBTPsme1LjOgTuR4sWyNSf3w53ogbzHmepba2VTFwca7lNWJ+5x7s3y2SnrRuD9Fq4B428zUnMaq+8BcWNxa8PyfsyTCZNCMu82YukHhXh2ylvNz8nd90/GzXanTrsVVi0hAW0u4bZ9v6b5bm77pfZvjZyd58vqh6gCCgC3Q6BbGNWt5uYDlgRUAR6HAJK3va4S64TVgQUgVwkwkeMGC6+WJP84Fv/JfPmzJaGunpp8YXkxDM/JX0HDZXfP/YHQ262QDkbglVwFIluKnTyi1DjFDP6+4cAACAASURBVN9ramuNjWMIq7uZ/KXFow+J9HgiaqyWm6DE5Zt7IYjP+sZGJJwTJl9NcrWuod4kmL/x9f+UsePHSUmvcmPJzFXaJG2HDIEiF/9WrVrVmnCvrOxnyN+Pt31sFK9MeHiZvGdi2lgpWyvPR44cKcuQBP/pHbfJvPnz0acXBG2+pfxFQoM1EJkoyS+ISIxjZMIfiXLOoQC2mUWoGcjENgncokiBSapzzFQMb9xZZchb4lAAHOrqa2VXTZWUoYbVpRedL1+4dLJ8/7/+S8pBAG9DreC3VqyVDxYvO7Abth0p2yTrnvuNPDR7u1ScYytund73l7zF8VXLpsn09zZLUxjk+sL3ZXmZYzvZJJvfe1WmLasTKUQdZCQctrHm7ejZGWwrV2FVuVUDVzdFQBHoGQhkm1TIRcxyIzr62ONA0IKcxUKZJtrak4AkcWsS2lYtcz9iDOvecl+SC4MMsQsLZVQz5wIexqgUCE4uQGL6nOpUkwfHv3genBqwGKdPRGTSYQVy9JAC2bYrJtOXV8kJZ10m55x7gZVsN4uJnOS0IzLKMwuc7DoAbSoitrS8+q3z2GorjvgF1GX/05//bAjpGrg25JG8BRELYSyIZp8Ew1jQhHE1YMzNTXHUvI1IQQBKXM4NQygrRVxG7A2DgGbt3hgI3vrGGBZOkZhFnXbEcdo9G9vlPMRNnDwSYv134AOXCX/AJ0//e1pubto0UrYKVpAPPLlaZNyVluLWOUs25O06JLQfnC1gbuUGFAs0x2Ykbxl/vgzb5AzKW7dtsl1TcH1r3ffcTFl7UQQUge6BQGfFLKLjkLd+kLdcyGMIXOMAQcLTtk42scGtb23DtUPbYdPctk82tsnGYsGsJOKCpG9+5T/2WAN3T0Rt+lW1rP/zTI3bB3/3W4ZPQ9ry3Y31bs1mhLfWoiizwNalpu2opm+mu8chbN2qY6fdQSNvYWR0QDELA9xNectBVy2TadPfk81NYfE1LZT3l5e1q3lr6rDPdtfBjcOpAjXc17c5R7SVtXE5SXSPPzsdpSKgCOwnAtnGrP3sXg9TBBQBReATQ0DJ208Maj2RIqAIdBUEcpEIHzVyuHhjUfnv674M5e07NI4UTyhfzjzvQvl4V508969npSA/IKVIEn/lK1+VwpJS2bRlCxQ++RIGwfnsc8/JwkWLpLamXk6ZdIqcf+55sGKE8pZWlsm4PPjgr2XQoIFy0UUXGeJ09eq10rdfP6mu3iW/+tV9cv7558POayiUuE1SWFoKc8oWOWnSyThnPo5PoV21FBcXG3VvM1SspVC3cqP9MZPxVVAn9e7d26hpiQftnWfOmCG9ykpl85ZN8sor/5ay8nI5evzRsnLlSnnmmWeNKovK2wSI6HxYIzPRz5pTtEUO0TIamXI/V4zzPCCTA0j0F+cXGAVUCF+rtmyVOowtQvtkzDEWb4ayqV6OO+YYufzSi6U0HJTf3nef9C0ukW1Isv/7g49k2doNB3bb7EbKgsBdVSeDh7NCrWs7APK2tZem9+SRHz8p2yfdIN+/sLJ9/yaJ/p5UkKAtnSa3I6Feade4teo0rZeJ37xdJg8+sOnq0YqAItB9EMg2qZCLmOVGZfSxEy11D57pUcQH9u8BY2vUPqZGLAlVLtThd9YCTBprYsa5OIhMk9Tmoh88++lLbEz5+Z1JZrMzBYeFlAzqFZTjBoRR99YrizdXywewLdxWm5QjoGS6fMrn5ajRozEs296fyltLQ9WafHfEUQ5Ra+9s/cb6tn/525OyeOlSKSgIG/VwbUMj5kFiFTb+mAeq4WIBVQB1Ej1WOYKGuAztVyEVBUFTlz6K+FqKYxHNQFIDFsQtSrhqEJtTsEwOInYlUL83zlr2jXDBAHnL2BcBKQzqFsl91LzF3J95Y1ZubrwMpOy2VeukcPjgNuKWZ9obeYsE92N3oUZ75cVy/ddPNDXZzYZYlDn+TJVBryLZvd2x+rdq286m1T+O57Iiy64y2lpTMDcT1l4UAUWguyDQWTGL+IQry/AuVWxq3hovCNdino6Utx3h6iZ4nUVBhvO1VbhcrOqocUnmjhs9Rq6+/CoZP+Yos0CJm1V6Zt+2eVDb/uGvj8v8xQtblbYkbbn4ySqDY5UQsOySrf7TVbPOZ2YUdpDsSI3LmNhKWrN8jt3+YJK3HNZ+xSwbyozkbSvMTSBlf+yKU9xhlaVZVNm+DrtV1ma0fOnuq2UMWs177Gb5y6q0MgD7dvm0tSKgCHQzBLKNWd1sWjpcRUAR6IEIKHnbAy+6TlkR6OkI5CIRPvKwIZIHZe13vv41eX/WLFNL78hxx8jgw0fLqzNnytKliyUfVo2XTb5ITj39TCS+od4h8HgrZ9L7qWf+IbNwXDMskT979jlyyeTJUNc2G6UTX9dv/fGP5abvfteoVk3NW9g10rpyV3UViNR/ysUgdesbGoxKiMn0e+69R2763vfkyKOOgpVyXyvpgJf0KJLV1DZFoGa1XvhZvxa2zEjYR2B5XIdatFs2bcHXBvnlvffKd759o1EZPfHkE3L11dcgSRKRe++5B7UEV5vkfgQEK+tLmdwCNVj4uR7J8tLSYqiRxFIRg8il4ikBG+hCqHELUEOQ9mNU3tbBhpm1cP3Apqa+xtS+7dOrDMnzfJhgpaQkGJASHLOlrkn+/f48WZoT8jYun586RUbt6cZHHb87nvS3vuRnbrp7zVurHer3Vq2XVx97VGbvGiQXX/91ObE1U459m+fLk488KYv8E+Vr350sw/12/dvSC2TqjRNkGRMRakPZ0x9LOv8eiEC2SYVcxCw3vEcccyKjgVH3WPb9VqKYiV1/AApbKElTeLinqDRlGT4QsVTbJkF0NqMebBJ1axmbWtjGxBVGA6S0TfyCzT5tKREoSiItMrYiKP2L82Xxxh2yqioh1U1Q5mIREdW1R48ZLVddMUXGjh1jJcKdorf2iKyPrIS2kzBnaFuwYJH88fG/yvyFi4zdJFVLYShhmZemNTLLDPigHGacgoMzFMZ5WEBEMVUKC5ViMqRPueTnxSWK8ZO8LckPY07NEkCsama5AZC29fWNIIBDiIFBzA2qW0y0qqbBxHo/TpQPNa/Xw3iKyI72/5qWS/L2bRn1teuF5dg73EDePvDQMpn43ZsytKuTtx64Q57ZNiwtHrG3juNP5dt2LcFrb5cpIUu122ZDadcUbK3j3gP/YHXKikAPR6CzYhZhd5O3botk827Drw5skztS4u5mrWyIWytOWMQtO6WFsm2rbEjcsXL1FVfJuDFjsyJvHQ3w/IUfyWNP/FnmL1po3s1YJ95sJFcZNxm8HOcLo7ptf6OlK245Pr5LOuRtR7elQ9Y63ZlIj/Pknrw90JjVNoOOyNt4U5Wsf/UxeXT2LlSguR61a+0AaddhH5TuXmQ+f19KL5gqN45fJo/c8aSsH3etTL1qlKjjfw9/kOn0ewwC2casHgOITlQRUAS6LQJK3nbbS6cDVwQUgf1FIBeJ8BEjhkkKdsbfuu4rsuSDD2Q4rJKHHT5S5i1ZIlt2bjeWxX1795ILzztfTjz5NHn/w/ny8O9/J/f/z/8Yu+Qn/v6kvPnmm9IAApb1lWhpfN2118lxx02Q6TNmyj//+U/51S9/aRLFD/761zJk8BD59NmfghqoGmrdGihky2Xz1q3yy1/+ytTgYyLgv2/8lknEP/nU3+WqL3xBxo4bZ2rr7tq1S46fONEoeN+a86ZU7dwpo6F4qtqxU2ZOny5BEMBDhw2Vvz3xN5C33zb1drdu3SwjRoySKhx70/dusRPkqNlrGZQZ5RFrDRYWFmAONZbFF/Z4WRMXiXN+T0KhG0Jt22DAL+VQAcdA/q7fug2Jby9q+wZl845tBosKWEOHQRBMOOYo2fnxFgkjA7OjMS4vG+Xt2v29zNZxcSSq73pU3kcp2r1tBbCW/D6sJTt+qc9M3horrkU+KR00WiZdMFlOGewYW26Taffci5pLIek3bIKcMflCGV9mjaJp4Z/lnj/OR90mbL4KGT35arl6wp4y9Xsbve5XBBSB7oZAtkmFXMQsNzajxp/Qqm419W6N1Ie2yB4QmLAF9qF2LerZcnWOH9bAfpCfPihS+ZxvxLM5GoXaFM/uFEhco1bF8XRhSFgCXAlAqcv4gMe/VPji0r8AVsTQwK6rjsuO+oTEQN7yvDTup243Ahv+iSccL2PGjJF+fXobBwna/zOmrFu3XhrgDLH1423yEWqxv/XWO4ZYpeOysXOGewRLAORHQmjfYhYmkbwNBIIWFwzbSx/I5/JSWP1jX119VEYM6C2F3qTUg+itbWxCDdwiScAJwotY2BSNoY+4qZsb8KEPdBKFk0QUpG4D5g2vTgnxfCCLpQXlCjD3KPp5eXqOyFvZJrPuu1/+xRrpe9l8/S6QG248pU1V67Q3qtyXZHv68ay5fv2J4usw/iBm4dwv2ecuGDRJplx7obBUruxWU3Bvo9P9ioAicKgh0FkxiziSvC2Ci5Bjm+wmNE39WxfY6cSsW73q/Lwbqdtqn2wRuGYjoeuQt66fC7D4ddLEk4wStw9cjFjiZviQYeaQVWtXI0YhZqFMzYcL5susd96SxqbGtJq2NkHLdynEEEtxay2gcs8j/f5xj9mtvM10n7nbGltml5305rmLc3hr5iBmuUaTkbw17kiLxFc6SEZPukAmn+I4UeypDnuTLHvifnn0/V2md1/FsfL5a6e0voflEADtShFQBLooAtnGrC46fB2WIqAIKAKtCCh5qzeDIqAI9DgEcpEIH3nYMMmDavTrX/6SlKO26+jDR8msmbNkw+bNRmG7YtVK2BYXyucuvEiOnThJFi9ZKo/98TEkVO+FCsgnj/3pT1APfSQ7QKAGYO/4/VtukX6wRX788cdB9H5gEuv33v1Lk5j+M2r59e/fX84443Sp2VUlL774okyG8rahvkkeeuRhY+u4FLaR30Mfzai/9/DDv5XJl16CurT5OMcC+RD9XXLZFCTj4/K7Rx+VahCyt6BtUWGRPPHXv0E5Ww9bybBs2rRJHsGxDfh98+ZNIG9HYCW7V75x/fVGXRsJ58MOGcpZJtypZoLiqQiKpeamBrMCnTbNrBWYn486vjhXFMQ08v6o5wvLSqq2MO8mZPrrqqqlrLKvrNm8wdg4jxk2TE46foLMmT0LSXu/lPrDUh1LyQvvfiAr1q07hO9PqHLrEuIrDOsq8EP4KuvUFIGOEMg2qZCLmOUeA8lbbqbeuW2lSPUsiUrwnkiO8xkPm2Rkh32QruZ5SMZSHeRDjIFzA0hMErngaA15y4QzaFR4EDCBjsVIqZhVrw+/lwZExg4sl5KCkHy4aptsrIoiRqI9nv0+tOFCoFQLjP9tEjgF5weTxDYWxrDqR+xIUOFLBRQ+tKwteTzcHUDMoiitIZ05dsbSOGJUADHRKI6QdE+ijQfWz1gvZAhj8KwysFcRlLcxaUBbBGQphNKYbhEeuEaQvKVldAIKY34nad2A8gSNWIxEupnnDqDvMGrmeoCLF3GNat6XZ+SKvP2k/l72EH/iTVKX8ME5Q/VJn9TV0PMoAt0Bgc6KWcSG5G0xSrv48U6xL8pbJ9Y5KlQ3eevEVmsBkwmK5hsXxToWyunfHTKXlsTOzzzKUbXSJcI6lxVTWU7AUdKa89gkbava1hC4tkVy2k3grtPrzMM02QeS12pumTw7Ctzckrdd/M7VeNbFL5AOTxE4eAhkG7MO3gi0Z0VAEVAEcoOAkre5wVF7UQQUgW6EQC4S4cMHD0LiOi7fvuF6GTF4sCxbuECWfrTYKHX4Ur181WqpHDJAxk84Rs6/cLKpK8jNDxUqbY7/9KfHZfbs2VCoeuS8c89FDdsLDBkaRYI4AJvGW398q0y57AoZOWIkctM+Y6nMurE7dmyXe3/xC6htbjBkqkle4238tttuk2+CZKUCiQnvBqiCaWs5G0rbxQsXyxe++AUoYINQTDVBbTtT+vbtI8eg1iy8K2VXbQ1WjRfK73/3O7nzZ3caldPv/vA71CS8QvpWVsqtt/5E1q5bi3wDkuhUNWHMMMzEFxPYASTZrTFEkcAOoxZVGWrwQqjFzDpUxUjT4xzMS1CV5QVJTGK3EYn7XdFGaYZV5YiBg6RvRbmcfebp8uLz/5QgFF/bG5pl1rIVIG/XdqM7S4eqCCgCikD2CGSbVMhFzHKP6ogJJ9lqW5gTwK3BSuuCjEXi2h+EshSkHWv+kfwM+vm0h5WwIWk9qFUOu3x4CLMubgse6kxMx+kpTEIWi41SeO57ko2GuA1iYVNhKE/K/FE5auQg+XDpNln9cZ1pR1LVT9Use4f1MIlZ1mA3rCyIWj/il6VCgosDTp5AzPD46O7g425jbczPOC7GOo7Hy+MZZxEHqYjlOVL4Yu7cR+IX+2AELUWBFqnI90oNFiUVFJdKPlS4kRBYZvTTACWu14u4BjyaUOOW1pRxYJGkxTROlsL8uSgpH4RvSwuwM3WCRf71+szsL7y2VAQUAUWgGyLQWTGLUEX6lxvlrQ/vHcZS3xCk9iIkfrc/c+KlW23LhTuGwHQd44bfTZKaRU3GOrnVybit/q1tp2yUucbageGKDdvG4/TLGGSijjkvQ6R9fuNcZA4wscP60VLipiuGnXE78zQqXbddsktNa85r2GKnyID1u9Onzz4257bJ3fA+1iErAopAz0Ag25jVM9DQWSoCikB3RkDJ2+589XTsioAisF8I5CIRPmroUCiQGuWB//mlbN/6sTz/9FMybMAQ6d+7P5K5PtgxNku4pFAqBlbKWNRIYj3AOJLatM6iinblypXGMjkI1Q//w5K1aROwOKYKiGTt2++8LaXF5TIG9sY1dbUmkUB7Y9o+Lpj3oZSUlMgA9MO2VVVV8t6778qoww+XIbA/3rlzF6wh66QANl6btmyRTRs2Yd8IKSvvhWR0o6wBsVxfWydHH320lMN+mQvBt2/bIR98+L6c+alPGUyp/h0wYKAMALG6ds1aWbx4sanPS+UtlbTIiBvylqvFC2FxGYXVsgf/WLM3BPVTAElw1gVkGx/asE5uEMSuH8om1uldB8vkmmSzVDfUyZB+lbCXPgc2Y7Uyf+47UoAEfBWUXdNRz3D1xo37dY31IEVAEVAEujoC2SYVchGz3Fgcfixr3oLkxPOYccfkgg15i4Q0HtY+sJN8doP9JHVqrJMDeH6zHmwMi2/8eMaTaE1CnRqF2wIVquR6PVCpkpBNxhuxdgc0KdoVF/ikd3GelIZ9smpjvWyriYMIBWXLc7FkAC32obzNQ8zw4nguimK8IwHLjQuUTN+QxnoxDv5DoDTjYB34JAZPlbApbkulMAJaAMQqN6qn+MVkNarNG/VwDL8X+lIyuFehNCCeUm2bD1vlEGr9+oNhLIDyg8CNSlNTs2kfbYpJgqwAFcBU8gIvL85bALIX9LDBKokBPv3vaV39dtPxKQKKgCJwQAh0VszioAsGVmCxTZFR3poVodhaiVr+7MhK92OGGevi2sSo5fZgKXKtWrjun63PDGfKWGMreC2O2Fbcms9sEtd8TDcLyy3CIWId8phkLTdjc4wGzu/Oufm5Q+i2Ern2fN3ErxmyCx/Tp92O/fYo5e1+3A96iCKgCBwaCGQbsw6N2eosFAFF4FBGQMnbQ/nq6twUAUUgIwK5SIQf1n8AXoyTcs/dd8qcGTOkavs2OfOU0+Wcz54vtbUNMhPka59BAySJt2UqUdev3yRHjj5SNoKM5Av39u3b5bBhwyWEhPhbb86R1197zSh8GhMxieQXICHeDCI0YBLrVNImkDQvLiqSJpCyTGrvRF3dPNZhQgIjhrZUP9HmkardRiSeI5F8WD02muSz9aIv+LzJrPamooqJc6NWwts99zMZEkfSPOi3lMNI55tjWSeXYyRx68PvHhzHGrYpqLVsPRaOS6LeYAS5c0wWfQd9XsmHwtYDq0sP+g5gvLRNLiB5C7VUIeyVt9bVyLKtGwzJ3au4RMpgMV0PkrovLNF6oa8ttfXy+rwFqJG7Re9iRUARUAQOSQSyTSrkIma5AaTy1jz3QVxSnWo21HI15wF5m4cvLzLhQRCm+RHYEsM9lynlBhCarMPO2JFEvVufB04SdFjATtaEJeUbhlI3BTthOhLnteD3QFIqyoKoERuWzVtqpaouCvKWyiZaJiM+4vnPhTuxJK2WYVOM+BEKYhETzseYxiGRoGV9W+bCjboWxzIVTacKK9VNBTA1uiBucbyXVs/4lOSuI0zCqIzCGK7PUoSavgNKQ4iXEamprZWicEDyYV/f0BSVIihxWfOWdXObYaEch89yI34n0UsymlbPeYjLkSBcLmDHzBOlgNUzr75+SN6jOilFQBFQBBwEOitm8fwdkbdGKcsQZpO3HVkNuz/PpMDtuBZue7LWhEs7sBjxrav8gLOvVeVL4taMyzJWplOD/aNR2zoa2fTxpCuBHfydOr/pc3T2t1Mbp43TGSuP3fLuEr2pFQFFQBE45BHINmYd8kDoBBUBRaDbI6Dkbbe/hDoBRUAR2FcEcpEIHzloMDLDcfnRzd+VF/75tPTt00cmnjxJhgwfIbPfmSuFULS2IMFNBVEzEsxVqDNbWFggCaiFuCWR8B6JmrLV1dVGDct6uc1xWCaDuIwhMcz6fn5/yCTWIyBCaW1Jf8hG1KPl634MfTKdbiwdqUCiQgpJAlo++g0BC9LWJBT4o7V62wfSleeKR0HEIsFtLSBHcpv5Z6pjkRSnkpbH8YuJbhK3JHyplm2qb0Di2spD5PE4zN+LPgPhIPqE8hbn9OK4CNoWFxRJC8YcwnmYqEhhTkWwbS6DPbPfBwUxEt8L1q+RnUjaF4OszkNf5eWlSIonUY+wl6zctFXeWrFS1kE5rJsioAgoAociAtkmFXIRs9z4HXHsSSZp7Kh4LGWRZenoged9HkhJ1qIlQRmGjXIhiE0SpXUNTagna8WjBv7sC7EXxCXUsaWtMWJICORtEguOGOryQPB6UVuWjsTlZX3gCBGV6ro6E/+YaA8jxrGmbhLP/yTs9y2FLRW/iFfoq80KmQuKrBhHtS9OZYjaGOKeqU2LOGPFMIsQJvFrCZ9I6lozh6bXKKPiIJ+LAykZO6SvWQjFmJhEh/5IWHbuqjHq23rEOrNwCbG0uKhEmmDlX1VXjzkSFyiW0Vc+Yx9Ut7FEHJ975Pk3lLw9FP9GdU6KgCLQhkBnxSyOoM02GauJbPtjfm6Rt6y2vrt1cfq160it2tE1blXk2hbK1u+GBrVIWPv8jD3pDsZmJ8la/o+LW62QZLlB2Mrh9PPuZt9sVL0d2z13NG7z3mePz2mDpJ81JMTRTe8s0ttaEVAEFIFDHoFsY9YhD4ROUBFQBLo9AkredvtLqBNQBBSBfUUgF4nwYf0HSgQJ6ikXXSirFi2Qysp+MnDEcDliwnHy6qxZSEAHDeHZq6QcNWV3mWQ3idoKkLr5sBnesWOH9Idd8JIlS+SII46QF154AcnumJRX9DE1aMP5EamDgpcKJ260TI4a5SyVR3lILtebJAATBlQX8eU+jiR23FhgItHNLDi2AAjTJhK9aFdQkG/GwAwDFbfhcMhYTzbBytkHq8gIyGXWozX2yHafJUXFVt1B2lNiXwtrDKI/jiGOerX5GGdzc1TKSoqlqY420B4JwjaaJDVVupxvCxLsVPuGMJdKWDcT/2QkJItB3m6t3iXlsEFjG/YVCgYkjOR6Fawq316xSjZ8vHVfL6+2VwQUAUWgWyCQbVIhFzHLDciRx55sEs0ekJ5c+GPV7zMBxVLd+loMMRkK5JnargVwdGAcacCzPhCMGOI2jtqvkNiC5GSs8RlLZabPA2A3fUHEFnxOxwikkGGh32JiRDPiUxRK1iaQveBiocbFYiVYJlOcxC+SqySB6ShBhS0X//A7a94yhqZA8KYQHyz1kZhz0LKYts0eqm2ZJKdyGCpiS3uLeAkHZSuM0p0C3xiLBDV4h/eT0ogfBLJH1m+vk7qkVzZvr5Zokv3Q/l+kF0hrPwZWF01IA1XAONyDE4dxrgiOK0AjREWpQqyeBgcN3RQBRUAROJQR6KyYRUwd5a0PjhFOfVt+zvhoFqsaktRerdPBRXArXB0Vq7tp+md8F3IWOTnErxVb2phRkrHppLCJOGalqxV72urdWm5H1v72Y00fmzO3TOPLNHbiwHG0be3Pw3dD57xK3h7Kf6U6N0VAEXAQyDZmKWKKgCKgCHR1BJS87epXSMenCCgCOUcgF4nwYagFG8aL95WTL5KNK5bBarFARk+YIKNQR3besmVwdYR1MBLTrBvYhIQ3X9Yboebh9359+sLCuFHKyspk06ZN5r3+iSefhNVxxCS2SbRS8eqD6seQqECACXYSoqwpG0N/JF9jIE99dl1AZLhNjT4fMtXIbZtkBonZUBiJdpyL+z1+n+krxdq7UPCGoehthhUkSWaTwMc+vvg3NTbgJyhokaQPBqHixY4QvtfX1BgFLXMDQdauhcKqBb8nMB7WvUUWX/zIkuezNi9q+BbCurkAaqYgiGwuAW9orDcEMpXCcSTltzXVI+ldIyVQ6aIjjswQymXAbXNVjXyweq1s3LYt59dfO1QEFAFFoCsgkG1SIRcxyz3fI1nzFg9yLg5KgSwlAdpiLPZJ3MJpAWpbr7cF5ClIyoBXCvFcjsLivhELjGCWzEe9sT2OoTZ5LM6EMWrQUhHLvXSJZL9WwT1D5sJnX3qVFksdbImbm5Nwo4C7BAIVbZfpguwD4UoXiCSSyyRuaZPMBHmQzCsX+7BEAIKeKWtrE838FkMso20za+V6EePsKn+Wysnw0SCBSd6y6DrLATC84vNCf0pGDSyTgRXFEsL55q/ZKht3NYOkjYG8JdnrxcKrQpC7PgwdiuOmOD6ntov12xGnsD+Ql4QqGREe56Vl9EtvzOgKt5SOQRFQBBSBg4ZAZ8UsTojkbVFpuv2F1gAAIABJREFUCZ7peC7b5KlDYhrtbRYK1b3ZDbf2Z6tUM9XCNUpYe3GQY5lskaaMY44y174ENnnL+MXNOX9H1s7uNs5FdI9hT+N3jrXmQOK2jWB2VMGMjRzrxrcXHrR7RDtWBBQBRaCrIJBtzOoq49VxKAKKgCLQEQJK3uq9oQgoAj0OgVwkwocOGCwFqMv3xUsvljXLloDk9MnocePlrPPOEw9q+8HIEVaTxVJdVQ2ryXqTgI4icU2iNEQLYpCb1ai1twt2ym/OmSMLFi6AWilgahBSNUvFLOvd8jtr1fpJyiKJHIf6KcF6s1QZIelMG8cQCFIqcckC05KYn5EAjoGY5Qs7bZuZwS4sKjD1+8xY0CcJ5IKCAhC+UDbhJZ/KJmPPTDtmJPRDmEdhhMfE0IaWy7CNBPFK1S0T5SEosnAyJLPRFuRuEu3CIIgLcBz2oNYh5oD+yorLzLy27dqB2oFR83mopEg+rqmVTdu2ouZtmUTgqxlLkoyGchfDD8GqcuYHH8nazSC3dVMEFAFF4BBEINukQi5ilhu+sRNPsm0coXQ1Lg1U3YJwZf1b/BgK+RB7PHhWIyEdbwaJC7tixAUfFvzUN9CdIQEi1Y+YFgOxin0gcknWWgoky4bfqICQsA6B/M1HrOzdqwTxDgt2auqhwKXlv7VYiPbMftaOpeI2DwpeU8sdxQHYF9swTY54Y6lqbRcIxEYmqBNsi9F7QAInU1T5UpVrUthGfevFuH0goEEHY54gjBOIXeixOCRyWGUJnCBg448D3lm0RmqTfpC3zcYCmYuWyorzxd8SNyUC6qG8bYYFNOMqRbwRxD4Pa8RjbnS/4Dye/fdrh+AdqlNSBBQBRaANgc6KWRxB/oBehryl8tYhbx3Fq6O8NU9/Q162J0ud3x1lanqdWmeG6YpWdz+ZFLNuMjZjn1xwlOEGSidx00liZ79zTvf43Apdfu6em2OxnES8Sz8zlbemNIKSt/onrQgoAj0EgWxjVg+BQ6epCCgC3RgBJW+78cXToSsCisD+IZCLRPjQ/oNRCy8sUyZfKCuXLpI8JJ779O4jvYztcb2sWrdBQlCjsoYek8Y1IGppfdyM2rBUngZQLy9urIILSJUau+MArClJmMah4qEi1qiGQJryO4lY6KJMcp21ZVNIVNMBi1bLYZynDnUE/f6AqTlIG2VaT/I4qpuowPUg2eEHadoAkpc1bI1dJZRUzHRTicukNI+jLXMLbTONBSUS+FjhHse5fSCF41QQo61JuCODTZUtV3eTkMaADGEbwGe02PRTTkUiADl51hUMBELSEGuSFO0mUScxiT6219eYeoH8ndaaXthQRgojUgLLzQYoumZ/ME9Wb9ywfxdZj1IEFAFFoIsjkG1SIRcxyw3FsaedZtkQG/tGKHHwjGau2zgw4JleUBDCghwvapxDXQoyNsAa6fieQLyoqW8CsQpSFIRpQ0OzUeLSMSJBZSpdH0wNdcQItKcKt7gggsU5PsQE7vSBvK2T+mYodm1rfrPQB4GH9sT1IIVjOB7OxSbvbASz/EduGZ2Zmuy2zbMHJ2C9XaPKJT3LQriII4xvrIfLcbC9Rd6iYi5jJ8bsgysGydv+ZSEpwhzz4XKxaNVmKexdKTuqdkkjHCyo5C3EuLEiycTbRgzKUt4iNqLPQsTplgRitJkTToRv/54+vYvfbTo8RUARUAQODIHOilkcdSblbUfkrVP6JZ3odJO37JOxdW9EKtvxOC6odcjRdHI4k42xQdpYJ1t2xenHpF8Jt+o3fZxOW/d4M/XpjI8LcC31rbNZ5QCcbfPcxQd2I+jRioAioAh0AwSyjVndYCo6REVAEejhCCh528NvAJ2+ItATEchFInxQv4FQ9aSkvKxI4tE6gTEwbBSR4I4hle0PGQWPh3UCQU7G8RJNG0a++JPUdF7KmUyGYMmsym4CkUq1D8latuOWhNKHbVvrLBklk5ULSDKJwD5J0jKJbScg2FeSvsm28qn15R5ErBd1bRMgYr0msU67TKxdN30i8U1bZvxOojXRgjZQXDEXjiBhCGGSsJRKOavAjTUmiV8kA2JoGAYZnUKt3CAIWNpSek0Wn7UHqYCy7zLYLJOw9oIFaMF56mOoe8ikPWsMIsnQggODYSiTMb445l4NC8v1W7f0xFtU56wIKAI9AIFskwq5iFluOMedPAnPWCzqwbOWKiZGFaduIIvRFuSj9jjUpanmBimBnX8YsakZC4aa8axn7dtQsEBqQMLGYiBEvViUhLjXZKyQGSesBDEXAAUQm2gtTFvkFIhQKl+jIEJJAifNSiGofBFMChAPaLG/ZccuxBPYJDN8gID1Mn6grxYqc43yloVxrZhF9wf+TuKYC5lMnprtbMLXkL/Yz9q9oJ0RV6GiBdFMvrWswCcDyjAv1PYNojzB1u1VUoJ67CSC6xsa0TaJxU5cDIWFU6jtWwcvZZK3XODE0gVBkNkpkN8kc/kZ277+hipve8CfrE5REejRCHRWzCLoDnnLdx/btbj1/ShdeZt+kdJJz/T9mWyM3Z9lsk92+nArX9Mtjk31gDTtrUPSpn93j8m9z/25mwB2lL7cv7sds2Ph7Nb90sHCIpKVvO3Rf8Y6eUWgxyCQbczqMYDoRBUBRaDbIqDkbbe9dDpwRUAR2F8Ecp0I399x6HGKgCKgCCgCPReBbJMKuY5Zo2GbnALbSSWOj0QkCFEvvjOv6/OmpLgwYGrVekF45tOiEmRmisQpHSOMyrUFddNRA9dW3sI3AbXdoZqlbJYSXVKv7AtffizaYa3aPKzi4YKkOGyaSc6ymjvPR/IWJXZh0R+R6roGacZ+uCpjTJbFsZX6Zk1e6GmN5aNl/Whsk+1FR5ZrBMdvmFvwu/g/nMTMh4OAgrgFzLJH/OizBeStXypB3lp1a8PmLAL7fy/64IIq1tI1SmL83oh51TSRuLaIWto4U4mcBDaUF9N2mgucpr3xas+9kXXmioAi0CMQ6KyYRXDTyVs3uUobZVNt1iYnM12MPRG4ezsuU39uVW+6Itdpz1DU+jPirFkwy7IAzoJb13f3OdKtn91jdxPEHSuAbdrYKXZr4q2Stz3ij1QnqQgoAq0IZBuzFDJFQBFQBLo6AkredvUrpONTBBSBnCOQ60R4zgeoHSoCioAioAgc8ghkm1TIdcw64viTrSQ3yE5aKxoSNQznBxCpfm9SivJZuzwgXlj+wxQflvmwWAaRGUfSuRHEJtWuXo8PddATRkkL6heEK1SqUOLSidnUnrUJXLo5kCCm4wNLCJBwJYlLApj1blk7vSXRDGvlIFS8XqmHbTHErmhn2yZzmPRgxnfW1LVqrtOyn/V6k2hrOUg4NsmWVBdfGI9xqgAZ7YEil8d5UKc3D+3LML/KXoWSgpV/AOUG+pQWQ5NLm0nWiG+WZpQugHM/9LogbzHXOpC3VATHMX7Ogw4aRskLvEhGs278G6+r8vaQ/4PVCSoCPRyBzopZhN0hbxknSIq6CVOHvGW7TERsNpbFmS7tnhS32ZzLuEK0EqjWzyRvHVtn55wdkcd7O79D6u5u2+wQxZarBodgncNa+KTK2x7+h6zTVwR6CALZxqweAodOUxFQBLoxAkreduOLp0NXBBSB/UMg14nw/RuFHqUIKAKKgCLQkxHINqmQ65h1+AkWeeuHlb6peQ4FajDow5cXqtIUbJEhKsWFCSFJHgb5SkEr65A3QhLbDJbUEKum5m1Mos1U7fqRTPegpnvM2PZb5K3lbEmy04c+WPM9BuvkBPpoAeFJIpYqVgp6qXoNh/yojxuy1bdQ1YI8hQm/pbRFGybnk0blCvNjF3lrat6a2u2sR+gk9D0ghUPSt29vfJaS2pqd5lwxzCGJGvCRcJ6MHNof1seo2ZuE8hcEb1EkKAMHDZDtO3bI5i3boL7FGEH2kqhOYa55UCA3oexAFHXrKQ0m6e2FqriZJC4mMWvatJ58K+vcFQFFoAcg0Fkxi9DmD+otxSXFpka7Y5vcWifW+DNYWyYLZOfzDmvTZjiOx+yNPDX92bHOcn0wB5k6t4xHpoKMyzY5XXHr3DJuFa9bneuMwW2LbErWmBoFznxthwq3itcmjRkvLfLWKlPgEN5K3vaAP1adoiKgCEi2MUuhUgQUAUWgqyOg5G1Xv0I6PkVAEcg5ArlOhOd8gNqhIqAIKAKKwCGPQLZJhVzHrLGnTjI2w/xnhKqpuAQCeZKPWrdB1DuHLsgog7xI9tI+2YdkMThM1H2FChdkKKnZaDQF22QoUkGykl0lgZqAYrUFZCo3y4rY+j8qZSPhMNo2m3qylhDJrocOZtgof6HALYNdc20DrZNBBDeD+KUVssk4IzFvJ8IdV0yOm7Xa86CCTTIxjTmY85qa7iBvUaf3pBMnSlFRgWzetE5KigpB+oKsBgHc0hKXgf0rpLkpivNG5J2355iavNded61sWL9B1qxZAxVxQoKhfBDUTfSSlrKK3tIIcnr+vI9k5/YdUCijli/I2xjOGwNWc2fOOOTvV52gIqAI9GwEOitmEfX8wb2lqLgYi4XayFtzNUhO8ptZvWNdn/TasA756ahe09uYiGQHl93q1rqUs87Vb21rhbJ2WyaLY4twtejlTBbLTn/uNu5OneM5fudna7FS23ydcZvvDhatDdCOrhh2yQElb3v237HOXhHoKQhkG7N6Ch46T0VAEei+CCh5232vnY5cEVAE9hOBXCfC93MYepgioAgoAopAD0Yg26RCrmPW2FNPNgSnF6RrIIg6trGo+DwtEskPSWF+WJIgWU35WCSbweXCUpj2wwHYB0N5CrLS48PPdbAXhuqWpG4q5QGBatk0OiIjHt9iLI2plvVIGOQtrYapnuVm8su2Kon55QAsiAuCeVCyJkGGwmI5AdoWRLBD3lqJeZDETIDbfTJhz3qzrERLwtlR3rI2bhjy4UknnyR9+vSS2tpqKYE1clFhMcjpIMYQlQIobTdv3Cj9+g6Q559/QdZv2CDf+ta3ZPbs2TJ02FCprqrBsf1wbK1RBvep7Cc1qMk77fXpsgkEL/Ez2XCMG3S0vDVDlbc9+E9Zp64I9AgEOitmEdz9JW+dC5NOmqararMlb93krIllNoHakeKXbdyK3/Tjs7lxeDwXK3EhFOOpWbjEAGpvmRTCXGbVxu4y3rbVi1fyNhvUtY0ioAh0dwSyjVndfZ46fkVAETj0EVDy9tC/xjpDRUARSEMg14lwBVgRUAQUAUVAEdhXBLJNKuQ6Zh15wilkZqG29cIqGWrUloSpD9sC4jQE62R8BEWqH8QtbJRBTaaStAaGbTCK0cZAZLaAzq2th31wXhA1YlvwBStlEK0p2ja6k8lU4bIYLT4NQglLIjdh7I1BwrItd9ssrh/q1hC8msEFw14ZtChdIUneGglvCqPghl9YM9A5iVERUfXLhDZ5VMsikoSvH3VyKyp6iR+K3ng8jqS3DzV1UX8Xc8IRqHXrkfq6eikuLoFN8mYobOtkxMiRsnrVKqms7C/19Q1Q7RZDTQyyGu2DkRAsohPyMSyVE7BP9uNcyRRwg/qWSfI3Zyp5u6/3v7ZXBBSB7oVAZ8UsokTytrikxBCYThBwLxiiO8O+KG/TkXcTrG4iNl3F2458tdyIrbjjqFw5DNopd6DYderdtlo+d3Bseh+OnXJ72+Q2AteZjxkH/scFVe4tDwCp8rZ7/b3paBUBReDAEMg2Zh3YWfRoRUARUAQOPgJK3h58jPUMioAi0MUQyHUivItNT4ejCCgCioAi0A0QyDapkOuYddTEsyQB6+A8T1L8IDF9sEYmecr6t3kSh30yiFskyINIAueT4AVBCbmtxFs80gA/44YoCVg/6tNGDXkLt2QkivFl20IaG0s7cYwXDZPdthRDTv09R3nLbLulmPVCweplXVu0B0dsauLSttmQt1AFo5XFA2O/FwSsqSdoX2PaJrOdD5+VlZVKaVGRfPzxVkOuxuIxiYFsRXVdKQYZy9q7VOY21NWB1I3JiMNG4HuT1ECdmwRJHYAyNxQMSS2IXY7BD5UxTTnrYOecBwxIKgdxfi+YZw9wE4/xopTp017vBnecDlERUAQUgf1HoLNiFkdcMKSPZZvsIm/NTEy8wTeu7bGnlk648uNMdsUOEplUt84xbrTchKwhU7FIiHFvT313hPaeCN6OVMFOX9Z+56v9GZw6vI4iuBULkLdU7XJT5e3+/w3okYqAItB9EMg2ZnWfGelIFQFFoKcioORtT73yOm9FoAcjkOtEeA+GUqeuCCgCioAisJ8IZJtUyHXMOurEU4witSUvieRzi6k3mx8OQE3qQa3XqEmOs85tCGRrBOSuH8RqcyIlzcgGgwc1tV9j8aQ0QXHb3JySeBL1/ECPJsHgkmY1m8mmWxJZUKuGMM2D2retQCDIWLaHktcL4tiHL5OEZ+1cfoe9Mslbo6RCvpmfGdtH1tC16/4xac7TGGIX/+9DIv3IUSNl4gnHyfvvviu9+1Rgfl4Q1H70FwdxC9IXB1Bt+/77H8r6tevkP756LayRa2Tu3LkyfPhQaWpqstTBOCnnU1beC9bQSdmweTMspsOyYe0GaUB7o94N+ox1pRfnfenll/fzLtDDFAFFQBHoHgh0VswiOoVD+xry1tR9xTOXcbEdmepa0OMmb9OR3ZO9cUdXIZMS1yFv6Thh4lyGmrmZ+nMUtOn70gnb9Dk4ZG/b9/bzb9cflb9W8G0tZ8D4qeRt9/g701EqAopAbhDINmbl5mzaiyKgCCgCBw8BJW8PHrbasyKgCHRRBHKdCO+i09RhKQKKgCKgCHRhBLJNKuQ6Zp1w5hmWShaKVg++fCBViwsCqHcbhAo1iX0kbz0SgXWyl5bJ2A+KVXY1QXXbmDBKW5oTg8+VKFS4sTiTyPzdLmQLzK16tW0+lobABQnLlLLhdZlZproWSXjTmylpi1YgcZP4vAWdWyX9QMvy/GxLy2O2Y2LaVvnyLKx5SyI6HAzIxOMmyFmnnybLli6R8l69JJwfkd69KyQJUjoPbbZ9vAV2yn3l7TlzZcb0GTJ16veN3fPqVeukX79+sFDeaOrcjhwxCnV966WgoADzSklVdbX4/EF547U3ZPP69UaNHADp7QV+nMNzL7zUhe80HZoioAgoAgeOQGfFLI6cylvaJlPtmodgQvtht10x1wrtbiK8+5yzJW/3ZqPMnk0tWmMJkVnZ25G61mmfTtA688lkuZx+TEfKW2swpiJ72wZgWBne6UOVtwf+t6A9KAKKQNdHINuY1fVnoiNUBBSBno6Akrc9/Q7Q+SsCPRCBXCfCeyCEOmVFQBFQBBSBA0Qg26RCrmPW0aecZlSlVC9RdRvwpiQ/lCdFEVS4hS9wcwI1Xn20TgYpGmuGjbAftW7zZFdjs9RHU7AOJoPqhUI1KfUNTVC1kjxFMp3cLa2EsTGfbUhaWx3LbDIEvEapSt7VqI/QzgNClrVwDVPL5DvYWdOP4ZbZF8lbKnKtJuyYKl4e7/XBxtg6KdrAAhonKIpEpLgwXxrq66G4DcCPGXMMRujDjP/FMGbUq/WFpKkxLlU7d8iwYQPNnKkkDkCh29TUgEPyJByOgKRmnzxHwhC4EANLTdUuWCYTqwjGnkR/zSBy/fLsi68c4N2ghysCioAi0LUR6KyYRVSKhvWTQljiG/Uo44RtV2ziDb5YezydmM2E5t7IW6umrGWF7Gwd1sA1595deZtpHG5C1rFZZv88V/p5OiJv3fNhLDVzd9W2ba2jy8/bhm+VLkCcdMhhJW+79t+Zjk4RUARyg0C2MSs3Z9NeFAFFQBE4eAgoeXvwsNWeFQFFoIsikOtEeBedpg4LCNQnk62rz2kDGrHrPWULTiOOh8isdQuBoAggaeTuF2afks8aXLopAoqAIrAPCGSbVMh1zBp78qnGGpgKJj8UpLQsjsA2GYwuCNJmKQz7JRIKSyIO1W0yAfITdV9R7zUKUndnbbPUNsI2GT+Tc/WCPCUBGwMZzIq5RhFrCFVmj/lFbSw2Y5vM/vmshGWzQAmLI1qSQStJ7o2DgCW7CyKYiXO0gs7WOtbuiiQr1UNG7YR/ZHNZKTcF8pgFb32YSwrzasGYDXNMkpdlafHc5/Mf9LIhZr2YiwkFyRjUunlSACKW1s9eFE2EMbRR9ybjVAr7DYscQzuIi6UZxXhJeodRE7c4Pwxs4uzEzPXZl1/dhyvfcVONWTmBUTtRBBSBg4BAZ8UsTqWVvGV9dtvBwXbVN/+dnw15uyclrBuuTJbFzv529XRNbGpPGrvVwM4x6eftyIbZCpWMlVygZCmL2/poDWtsZdwqTGy027SzkDZ7rH4Yh91j5me5JG81Zh2EPzTtUhFQBHKCQLYxKycn004UAUVAETiICCh5exDB1a4VAUWgayKQ60R415yljooIXDxvsSxvaDRgnFFWIg8ccVjWwGxBccfvLFsl8+sazDHlsBC9c8RQmVRSJJfPXyIL663Pzyovlf89fHjW/WpDRUARUASIQLZJhVzHrNEnTjLJXB9Utx4wlT6qS0HcJkF8FuX7payYxG0CBCbJUpoSYwOR2QyeshE1bhtj2EcVDwhcNMQXiE30R/KWNWXZtzVmJo9xdGtNQJKnAZyLHC2K57aAHE6F2TnskkHe4icStzxfAM9bPxbFpCB3pWVyjOMjWYx/JmkNtXAS9XItAhlkMArkeijthVqWyWkSsIa8Nd9AzOKniCclYU8CZG1IvFDlxmDNzBq7/Qf0kVgTCFpYQPs8caNGbm5iDV2Qt7BFjoLEjqWwaAdtWO+XCt0QiGJPC5f2QNGLPp5/5d85uak1ZuUERu1EEVAEDgICnRWzOBWSt6x5S8cIPPnN7MxjnuQkY4dbadrB3LMlb9MP70jR69SVNWOxHSGygT0Twcvj2pPGZlamu47q3zqq3UwWzyxlkKkOLz/b8u6SbIaZVZtcxqwSv09+PnKYvmdlhbw2UgQUgb0hkG3M2ls/ul8RUAQUgc5GQMnbzr4Cen5FQBH4xBHIdSL8E5+AnjBrBM5+/yNZXG+Rt58Gyfr7MaOyOrYJBML/rtskj2zaKlTfBiHTurZ/X/nvwf2lAD+f9+HCVlL3nF7l8sjoEVn1q40UAUVAEXAQyDapkOuYNf7k04ydMJO4cRC2xiYSz7kWsKpF+QEpKYqIPwC1LZO/+KwF++pBWjaa+rbUvLLmIFWuJG9pHWwRmMZN2SZu25LdVBCBAwURS4MC0qg8rkVA+hry1WeRrSBWjUoWbGwRVK29y0qhpPXjnM1SXVMntdG4IW/zjOcyz0dlrVVXtxI1bAtLi2TVypWG/PXiGW0UWcbC2WpDrW8xiNl+hX4ZVNlbtu2qk+31mA/I5PHHjpXtmzfJ9o93wg4ZNtIBj8RB3vpR45bccxREdjzlkYbmuDSi7i9nEYGVNCmEQAgWzCB3X3jphZzc2BqzcgKjdqIIKAIHAYHOilmcSvHwSmOb7JC3lqoUz/e9kLeZiM10W+Q9QbUnK+ZM5O3eLI+d8aTbMu9+nEXedkTAti2SskbfnuC14i63TOPPJXmby5h1Rd8KuWXYIH3POgh/u9qlItATEcg2ZvVEbHTOioAi0L0QUPK2e10vHa0ioAjkAIFcJ8JzMCTt4iAhsD9JBd4fc0AW3Lx8taxtipqRHV1UKL8aNUxGRsImQaLk7UG6YNrtnhHYOE1k4e/hB75BkeqKCBQMFBnzZZEBZ2Q1umyTCrmOWUedeAqIUtashYLWFKdlCUHWeQ1ILxC3wQBUpqhlS6LSBwI0FAhKNAYCF7+TxDR6J1ggB70BieNzdkGDelKyXpDC/IrTctlIZC31D62VUyCCE6wt64NFM47wQWUTBSnrBUNKkjSFZ6sf30sLQqgj64VFMfoEEUvStAGy3zjr9OJk/OJGd+YALDS/9pUvy+szZ8hHCxdKGHbPHG8S1smsCejHfj/GE8Y8irwJGdirUIYOGijL12yS5Ru3S68BQ+TKL06RB/7v/6C2jUmvsgJjFS1JkLio+5uCOjhG9S/snklgR6lGxlyoSA5A6RsG0Uwr5edf/FdW13xvjTRm7Q0h3a8IdB8EYrMXS+Njb0hy5ZYuOWhP3xLJ/+Z5Eph0ZFbj66yYxcE55K0Hz3RHedtK3lruwBm31jqwrQ4Qu9eyzUS47om0dU7UEXmbyRaZxziK2zZr5I5GbVobl4k9kcEOgeueI8sE8MtVStcM12nDfZveWZTV9c6mUS5j1t1wNzqyIKLvWdkAr20UgYOAQE+NWQcBSu1SEVAEFIGcIqDkbU7h1M4UAUWgOyCQ60R4d5hzTx3j/iQVqLT99rLV8sKOKkMmkKq4F8TtZX17m5+VvO2pd1MXmPfLX1Litgtchj0OgQTuZ/+Y1Sg7KxE+duLJeI6RfuRmTJENeVtUGJGrr7xUPnf+Z6S2tkFenzYDxGRczj7rLKhYfbJ0xSr5xb0PQAm7S0YfOUJ+dued8r2bfiQLFy+VPn0q5JLJn5PTz7Dq6b7yyivor0j696uUv/z5L3LllVfK5q1b5Mknn5TzzjtHzjj9TCkuLpUNG9bJww/9RkaMOFxOPHWS3PaTW+X0k06SyRddIB988IEMHDJURhxxhDzw64flxIkTJT/kl9dffU0+P+UK+ctfn5ALz/+sHD5yuKxYD6eER/8gixYugq1xQIYNHSxXXXG5jBp1mLwMYrUkPyT9Kkpl9YoVMuG4E+S5F1+VWW++JZNwzmu+8iX5ye0/l00btshpp54oZ2EOjz78B6hrQ3Lh586V1WvXyK7aehlx+Bh56aVXZdnyFYZApkK3AAt64C8tz7/8clbXfG+NNGbtDSHdrwh0HwR2XXGPpLZWd+kBew/rJyUPX5/VGDsrZnFwJG/dtsnmXY4Lj7DPWjrUfnMIVLdyNZ2QTVevZlLFuntNt0bmWR1r/kx9p4PK85E8dUjcdPvk9v232SY7/VAxzOPdZK0qTX3tAAAgAElEQVSb3G0/fiu2c0u3Xe5s5a2+Z2X156aNFIFPHIGeGrM+caD1hIqAIqAI7CMCSt7uI2DaXBFQBLo/Akredv9rmO0M9icR/tTW7fJtqG6T9ir9z5aXyW9Hj4Q6rC0JosrbbK+AtsspAk9lp+jM6Tm1s31H4FIopLPYOisRPu6kSUj+eqUZKlKmvkncUuETCvrkS1dcKseMPcLUdg1HCmTjhvVyBAjQd96ZK6eecZb86PZ7ZfXq5XL/3T+Vfv36yYLFK+Suu+6Wz5x9tnz+85Plt7/7nSxdsoTGynLZpZNl+LCh8vSTf5cvfuELsnDJMtmwcZ1c99WvyM03/VCaGqNyxx23otZuTO6993/kh1N/IM8//y8JB8NS0atCVq5cJVdedaVMnzVDHnvsT/Ld735HKvv2kvLSMvn708/Jn//yN7n753fK8KH95Yd3/EwWL1llVLCsSXvaqafIdV+5Wt56c5Y88/STcsF5n5Gjxo5F8r9MZrz5jjz19D8l0RyVO2+bKsNHDZc3ZsyR3//+cTn55ONBHH9O7rzj51K7q0bOOe9Tcsppk8QXjMisWW/JU0/9U2Ko+etFQGhBzdsQ1beokftCJ5K3GrOy+GPTJopAJyCw84wfdsJZ9/2U5dPuzOqgzopZHJxD3rKgeavylhEMHCcXWtJ2f29q2WwJ1r3144DlVt5mAjCdNHXIW7Y15QpseWy6NbL1++7kbXo7t/K2dUyt9eYt5wtu6QRvZ5O3GrOy+nPTRorAJ45AT41ZnzjQekJFQBFQBPYRASVv9xEwba4IKALdHwElb7v/Ncx2BvtK3i6DVeil8xdLlW35OSgYlOeOGSO9YO/pTowoeZvtFdB2OUVAyducwnnQOuvi5O3EM88ylsixOFU81rONStIQbJOvuWoKlLfnyLYdO+Xd9z6AlXCjfPbsMyUYDMjmLdvklh//DORpkfzpd7+Wxx9/XM769AUydept8qkzT5UhQwbJrT+9W2pq66BIjch1X/6SfO6C82THtm3Sr28feebZF6TfwL5y1Lgj5Yop10h1dYNcc83n5cILz5frv3GjfOfb35Bhw4fL8hXrZP5Hi+TNN9+UK66YIsPQ7+//8JhcdNFFctIJx2Lccfmv//6urFi1Tn5+10/lhOPHyqvT35Tf/Pb36LPW1LgdPGiAXHX5ZVJRXgLC9QkocEfKpZMvkepd1XL3PffJ0mUr5IjDR8ntP/4BxvW0nHvu5+Tb371FDhsJl4XLLpW7fnqP1NXWytChA+TzV1wGbArkod88KktAVodgzQz+ACV748CPSfgWmTb99ZzcThqzcgKjdqIIdAkEemoi/GC8Z5WOGCAFhYWw0qfS1toMPWmTt+ahvJctG/J2b304+43KNYPi1318JlWso7y1rI2tmbhVwm0ELfftbqvsVgunk8Ptz23hkYkY7kzyVt+zsr3DtJ0i8Mkj0FNj1iePtJ5REVAEFIF9Q0DJ233DS1srAorAIYDAwUgqHAKwHJJT2JdEeE0iKTdBcfvC9p0GiyKfT34wbJB8sV/vdtiobfIheat0j0l9EuTtqDsEzJfIxz8Xmb8kR7gcJzLhs5B2otbp6qkimw+w2xMfEyncKvLe90SqsuwrcoHI2PGQ6cRElv0i83ED0N+RqP1X85TIOwdQw7SLk7fHnXa6xBMp2BuDvPX6kQCn/WRK8iMhEJ6fl/Hjxsqfn3hS3nvvfTkDCtYvXjkFu1OyDJbDv3nkjzLlssnymbNOlaVLl8iQYYfLzFlvyratm+XsT58tjz7+hGyEhTH7vAik7Mjhw+S5Z/8BS+XJ8tHi5VJdX22Ov/++B6HQXS5f+cpVMmjQYPnGN26Aevck+dGPpsqM2e/I//7f/5Pamho5asyRUO1eDiL3LRk3frxU9quQgoICeWPam/LHP/1VfvCDm0HMDpH/efAhee/9+SBcG6CK9UG965djxo+VK0G8Lli4gKUR5ZhxR0kxjp3z5hx58cVX5LwLLpDjj5sgy1culmOOmSB/Qn87q7bLF774Rfn1Aw/Jto+3oa8WufSyS8SLOr1U5tbW1IPIDhuyOxGPYZaowesVmT7ttSxvxD0305iVExi1E0WgSyBwUBPhZ1wiRdcMlLyVc6TmjrkHNN/uoLxtJW+5cMauccuFOkhmtdomZ6o167Yizq7WbHsobWPk3fA14lhT/71tl/N+6bZFdvamWzJnGhfbth3rkLeWM4ZbqWsZA+2pXq49NtfgnLF5vd5Oq3mr71kH9GeqBysCBx2BnhqzDjqwegJFQBFQBA4QASVvDxBAPVwRUAS6HwJK3na/a7a/I842EU6L5D9DVXbn6vVSj5q3rBR1CWo4krztHfC3O72St/t7NfS4A0YgI3l7iciFqFcHXnS3bevtIrOzs/BtPXYCiFEoHWV/ju1ogqbPvujztxjP0wcMg3wacyoCa/s25r4xm+76iJz2iEgZiNvFN4O8XZX5oMPuEwFBKNUgb197MJuOM7fp4uTtuJPOgPVvM4hJj/iRyMX/TIo3HA7JOZ/5tLFDfvLpf8DieKOcDZXuWaefLm/Ongn74FNl9tvvyJlnnoG6s6/DRnimnHvOeVCngqB97jm5/PIpkp8fkZqaWvlo3nwpLimVXr17wbb4abnkksmyEWToSy+9BEXu1XI4FLYrV6yUfv0Hyt//8azMAAE8fsxIufmWm2TmzNkgSh+Tk1D79pRJJ0svWNc/i/6PPvoYY1e8fs1aOfNTn5LfPfp7OR1jGQUF7byPFoBMXi6vvz7N1Lylqva8cz8r5b1KZNbM6SBcQ1JaUiI1VbtkwoQJ8q/nn5fzzr9QXnjpZZn34fumPu4AkMgvvfySXHXlF2T5suWyGPVz58/7UM4//zzxBgLyj2eelYb6RvFDrdxC8ha1fZOpBM7nlWmfMHmrMWv//zz1SEXgk0Kg40T4JVIyDc+zquVSd8ljEpMSCd13veSP90lq7r+l5ntzWtWl7cZ6wbVS+u1hkrf4Fal6Y4SUXj9MPCvflJ1fffGAptQtyNuRA83CHYvJbJsuKUxT8xb/HZ8Necsj96xYbevHqFztc6WrdtPr37rr0KZfjHTS2FHfusfhPt7Z7/TjVs+2EcRYOJQmNm7DoM0y2enDOc6Hhakb3154QPeL+2B9z8oZlNqRItDpCOyJvM1/7E4JDaqT2O0/lzq8hnkuuVaKEYPyEMcav/GYRD/ONHw71m39COtiC6Swi8asTgdeB6AIKAKKwF4QUPJWbxFFQBHocQgoedtzLnm2SYUlDY3y3WWrZV5dvQFnGEiMe1EH8fiigt1qaCl523Puny4304zkLYjJSqhFueLAbGBxj/w2yE0QlUuvE1mY8W2646nlnLz9jMgZV4pEXxZ566+5gXRfyduyb0L5e7zI9gdEPny34zH0EPJ25NEnSACLUkjW+lGz1Q/y0QvLSR9Y3Eg4Qi2pbAbRmsBClr4VFVIUyZcN69eBCC2X/KIitPOBKF1q7ItLS8qkoncfWbNmjQRDQRk5ciQUqXG034jfQxKBffKWzZulb58+EkN/GzZshNVwHojaMVJYkC+r162TLVs+NuRqeUlEevfpDcvmKtmBr14494D+/aW+rlZWkOit7C9BjHv58uUgZ48w19GLRHQI82iOJzCGtSCOazAnv1TgWNbbrampRo3eVVIOArgQxPJmENKDBgw0JLMPtXEXLFgIVXFCBg3sj2P6yJaPtxryurkpKls2bQFZW2+UwQmQtWvWb4DNpYgvz2OS/6yzmIR1MjGcOeOTtU3WmJWbR4n2oggcTASyJW8TThIcCe6GK56Q5o4G1WesRK5BvAd52xi4pEeRt2WjBuG5nW+Qcde3dchbBzI3CZpOsLpJUaf+rNvaOB12Q97iQ0dly+987hvFr2ObnEYaO32k95tO4KYrb93jN3O05LUdktJcQET1rbtfN3lr9d82I2cflbedQd5qzDqYTxrtWxHIDQJZk7eLT5KiR84Tf2CXNP/qXql/paPz95XgjaeJb+sH0hA7tcvGrNygp70oAoqAInDwEFDy9uBhqz0rAopAF0VAydsuemEOwrCyIW8bQCg8sH6zPLBhs0nK+JDw+M+BlXLzkAEoobV7DS0lbw/ChdIus0MgG9vkwbAEPg5EZfVzsD1ej5UISPRuh+J1NUjcCihV+fvO+bAdHodzLgaZSSUsCNYTcMxOHFMC4rdVeYvFDLQ7FloUPywSOQPEMH4vK4O1MGwaF+CzfLvP3c4B9epK2C4PuxE2zFCzso91HEea6nUMbJT9K5ERRZs+6LcKY3jPsSweLnL0NSLlUAJH5+F8UMbWoCuHvN2A44pdxzjzi4G4Lj9MZO1XMYYMfZTg8744bi2wIrc92P49CXXwEEd5i/GP+w9YPQODJrRBPdjW9odhTuX4bDXGsz3DpeviyttRx04ESRsCYRqUVDJhVKS0OQ6grm0sljCWyklMi4luL/eAjGUbD1SvefiM+WBaE8dBmLZg1UA8nhQqQZ19RCSFPlIpK8lNspZrC0yyGc9U1tkl8cvPqZmKgPQtKgCZmpeSaCxuyOMWFDYkIRvnucGY8tlsCFP02ZLEWGz1VR4S0eZzW4pFIjpg1yhPJVqMNbS1KyVeUxwRzgoYRxhzpVW0HwRuUWE+mqTsMXkkGm3GrhYJQsFLMjsBS/16kLkxfEabaQzGnLOFyXEQvz7gMnvmJ2ebrDEru8eltlIEOhuBrMjb2+slcjdUuLEtEr39AWl4d6iEbjxefPVbJNF3hAQPgxp39hxpeHiBpMadJPkXDpSWuU9IYwFUuFQxbV0uzVsLxYckeuypF6RxWrWZtueMT0v4s0PFX5aQxNy50sjjOwCkOyhvex0xBPXGQ63K21Y1qnm67668daaaSd3q7Esnd93wmGe8zX66CdLd6ua2HmQzpYxNNum7p/uvI9tk9+cdEcvWKTg+qm/bv6e0/W6pb9Pnwbi+6Z1FOfvT0PesnEGpHSkCnY5AduTtE5K65mqocBFbnntCau5bIcGvThF/AWJWbKgEji/E6+VcafjFXLxLHC2RqSPhFoHf5cwuG7M6HXgdgCKgCCgCe0FAyVu9RRQBRaDHIaDkbc+55NkkFV7dWQ3V7SrZAZKA2zFFhfLo6BGwS87kQ2slTM77cKHMr2sw7c+BGu0RtNdNETjoCOyVvEVt2XPuBuEIovSDK0CWgpS8mKrXN0ReQi1bx7547QtQ614MkS7Iz6fQRlDr9VKQsrQLrgaJ65C3cZCXA0FyGrtjNDP2zCAza/FVBKIzieNfAYn7mUzngD2x2ERwA0hkL9oj7yorQBSDO27dDBGL35KwQY7iby4ftojbfyUyA3P49E8tBXEt9uWDwCXZ/AxUtB0ds+lMy/aYWxLHbf07SOrLdu9jNvo7bRLIasxrGtTAp4EsrsAxmzCf/jZ5uxbkr7FQBpm8Fufmz077T2HMJRjf28A4k21zFydvRx57EohMKG2hWo2jbivZ2DAIVJK3iWSLxEGOJo2qRyTo84LsbIHC1Qulqs8QntxirJkL0hb8KPhQKFCd2n8mqwz4sZ8EqJ0+tvjTFrQi4ZnnN/0z1e3BkYUhP1SxIfwMshXdO2PgOVIgbmlPzBw6eyORS0KYH6RIvmLMSZwnDoIVxQ9hA50HJQDGDHWstHgxRpzHKKNShmTlXFoScSkpisD+2GPGVVyUD+K2CaRvEARIQJoamyQJ4pgK4wKojklm1zU1ST1I3VSKY7DUV9YcMAaQ0G/N/uTIW41ZB/1JqydQBHKCwN7J29USqx8oASbBn/qz1Dy4BueFoulfUDQhFEr9LoSyAvGW4Zn58g+leqVF2Mrcv8muucdbiXA0S23FKqKyCvEEtkv0jPulqdXOcrukeHzfsCTf+INU37Ei47y6K3nr2BozlqTbJjsT7ciaeE/1b919ZVLQuvvejcx1Eb5m0ZGtjnX67MjamX1m2ueca3ei2cza7HbXw22bVxupm47B5rn4b6kcbfqelSMgtRtFoAsgkA15G58bFd/xFdICy/46WPYnMG7LUpkvB3V4nfOZmJOa96zsunGgVSKA9v4v9+uyMasLQK9DUAQUAUVgjwgoeas3iCKgCPQ4BJS87TmXfG9JhR1QeX150XL5oLbOgFIGFdZvQcSeWEw2KfOm5G3PuX+63Ez3Rt6OgxJ2BEhH2gPPsGvLGqIR5OlTV8O+GL5W5SAdZ4CQPJFE7B7I22rsK0FfDTbx6/S96eewP0Y/R+Ncw7GftXFDt2Y4xx+g5sXnHihmX4NSVaCwPRfkano9WUPEggyeB4vnlRdaZHMchPAcEKwnQCVcB9Z4Ns5lCFYQjaxze2QHxywF+UuS1RlzGUjpjH0An/H22J7DOM+5H+pfjJP5TB5fi7nnY25JfPAayOJGkLQXg8hOos1z+MwZ4/PoP9PWxcnbUceeCgWpx6hXE1TPIsEcAGlJJWwCRGgC6tQkiFYf2kRAjvpJhFIxC1VrCk4FJGWbmmOGNCX9aujUPKtwrrGwZPIaJKfxGKZiFz+SmG2BypctPL6AxG31KnhWqFtBkoI85nhIlLLvpmYqc31Q8+aBCE5aylubGHZS0uY0RhHsAfmagCorCFF4CSyXt8PKmEQz5hMjqYvzg9gFVwsyNmLUxJKKg8DGmgL0X1gYljhqAPuhtA1AjdwcjUF9GwUR7JP8cD6skVNS09AgjVQFQxHMfjlPqo35LwhSe86Ml3LyuNCYlRMYtRNFoEsgsFfy1hkl7JJ3wS7ZWhrjkLewo7wZdpSxq6Tk/iPbJb/bkbc4thbHttzxXSmeVAoS+IfSPOgGCfVtkvhfHpKGV+yag3uojdudyFtDVNqEKNEyFKatRM100dNryZpjOrA6do53k517ap+unnVUrg4Jy/hk2S5bCliqXt31a9PH6yZ4M5HG7s8s1a3VQyYLZsbHPMZue77uc215F64oOdo0ZuUISO1GEegCCOydvHUGifh0OeKTXZnHIm8Rcx54QGqfPl6KXjlN/PWs6Q5niXTytgvGrC4AvQ5BEVAEFIE9IqDkrd4gioAi0OMQUPK251zyPSUVmFC5Y9U6eWTTVsvyE7/fNGSgXD+o0qjSOtqUvO0590+Xm+meyNsISM1PgZAVEI9vQU3r2Pk6atsVUJkOxv44yVgQkEZFuwfylpNPgvSdA9KXL+cOefouzrMOv0dcZKxR60JZ2+4cIFqp5o3hHB+jH4GMqBLtSMy6Sc929WvRN8eVctrA8njMpSBSQcoWQylLkreVvAW5y583uo5xyNt2BHEHfQx3yGCcayLGSVXtBozPUe4K+p/3DcBpZyYM8Y3PPsBcjrHr5zoEefqN0g3IW1omk3g06lmQo059PJKlhkCAUtULdrMoEjZWw9HmZvGRyAXByfZU27ImLplREr5eD1SutGA2VsIkbC3LZSphjzl6nDQ11IMUbZI+qH1rWSd7ZOOmjXL4qBGmDm0v1KQNh8OGhF25ao3UNzShTm0v1MwNm7qzh40cIUuWLZNeZb1k5coVMnQI7ECx2OajBQvkqHFHGRVxdXU1auZa9Xd3bt8uhx8+yjzX/SBXi1G/fMOGDbBILpICqLu3btls7JUjoYDs3LldhgwZgj78smPnDtS+7Y3jd+C8jaZWbzNtlDHeOlgnL1+xWqL47gFZnQDBTf7aC/J47qwOC37t02NEY9Y+waWNFYEujUA25G0LFoXkIcTFf/sTqTVl4R3ydos0nfGANIqLfLWVS+3IW4eU/d4NUv7ZCkPe1jyIBSuwWA7DYjlPSsR/5iDxdHPytuJI2EnTNhmbm7xlPHFskzPdDOnkbToxm+mYdkrVVjdki4Btp441UbT95j42idjJ8bnJWxNe7XeMdEvjjsbvfE4nirbzt5lgZyZvMytv2dcnRd7qe1aXfjzp4BSB3RDIirxFzGoJoIQIaq9XfXOm6cMib+skdvvPpW6aHcNiHZC3XTBm6a2gCCgCikBXR0DJ265+hXR8ioAikHMElLzNOaRdtsM9JcJnVlXLtYtXSCMICCY+qLb9zRHDpbwDu2RnkkredtnLfegPbE/k7SQobfuCIF37I9SMfbcNiwjUoeeSnARhWw4l61YoZ2ejXTbkLXtZdTnq4oLAdCtfjVWwy2p5Dvrb7RxQsBryFkpfKBlbtzjGMQ21Zp2tQ/IWFs6ObTLH7kd/+0zewka6oz5CqFdrrJCJC1S2K74Exe4tLvIWAzRY2aScozxuwHzyYSW9APbPyzq45bo4eXv4cae4FDnkZpEEpizVKFkt5SwFOz5fnqWIxWdxWA23sHYtCE4qUUnWmnq0pu6elYwmmUvy1sdauSRoAU846JevffUrIDjBja/fICedeKL84x9Py+SLL5Lnnn1WJk+eLC+++JKcdvrp8vbbb8vRxxwj/371NanC83nUqFGSD6XsKpC1x51wgszFfT3xhBPl2Wf+KVdeeQXavWqI2tvuuEPeeOM1Wb9hI/afhP5eBMHaJJ/73HkQ/yaktLhQRgwfJq+9/gbmFJCK3n3lnbffkeOPP04KC/LlrbfmyIgRIJG3bJERIIlDobAsX7pMBlQOkPraWvngww9kPMYVBdH9wouvSAMs8/3AIQY7Z8f++YM5B982WWPWof+I1xkeWgjslbytXy0Nv4rCvALKWv58waMSzQF5W7f1WimGpXJe1XZJLG4S76TuT946NW/Tlbd7Im/T68dy0ZBbvZpueZzp7mOpdGP/b6tn2303xvntla9ugjdJ9wkc7B6H167TzrGQjN3blnmMVr1bbpnGZY+43Vzd5/mkyFuNWXu7urpfEehaCOydvKW69llpufRyCdDd4YGfQml74ORtZ8esrnUVdDSKgCKgCOyOgJK3elcoAopAj0NAyduec8k7Im83Qkl1y4o1Mn1XjUlu9IGi7M7Dhshne5VZtRn3sCl523Puny43047I2woQqaeBKI2mqVrNBMZZtsD5/BnKUaOctdWqe1LebodCtww2x1TyPgMlr0MOO6RlBWrosm6sUbnC2ni3c9jkrmNh3BGYHZG3iyFFOgbkqmMBvZttchbK22EgaDvqY6NdDxikolW7F79X2oRuNebux9zznXOgjUOCcx5O+8YOJtUNyFsnuWssianmMXaOVjKZjsf+gA/EK+rgsi4uVLdUECWM6geULElc6GqTIHS55YHIZZKa+/JYVxbfTR1GkJsh9HPtl68G4RuTbVu3yAnHTZD5VMuOHQPC9Q059v+3d/dBdlb3fcDPSlq9IMmwekO4BhmEMQ5uyMSFuiZTA5MyaSAdv03iZpJ4itvJ4BbjsXHrcZNm0j8YUvICJuMwnQSnJJNJOp2xZwxt6jqldakbGxqPXDDYMRgwlkUQCISEpJVW9HeeuxddXXaluzpn996r53OZtaTde37POZ/nkR7v891zzo+/I+3a+cP05vPPT7v+ZlfasuXs9I1vxPLU8dowNZWm4uOll16M5ZA3pq888EC68u+/O/2vr3wlXXvtdenrD349PfzII+mff/TG9Nff/U66/3/8z/SB9/9suu03fzudHXV+4op3xmzbp9JFF56f3nn5O9J/jVD4/AsujFm7F6Q/vPtz6YorrkiHpg+mB6Lu+9//gfT4E4+nDRs3pq1bz0lPfe/J6HvsgRtje+Thh9Nbf+Rt6VCM94tf/M9pz569MaN4Mqxir90Ih3N48NADX6ryz4V7VhVGRQiMhMBJw9sX8syk/5AmfuNTad3l62PRif+U9vyrNbN73p76zNsjl+dZULH/7cduT/t3nB7LJm++5PxY3n9Vs1Rwdynizg0oZt7OLmHf+WPn/8X3Lzvc/Vrv0sa9750rJG0+193DNu+53jlyz7U1+5nZYLf3omtC5hywdps0+7bnmbudpYxfC12be2hesaJbq/lqp/+zwW//xdwZW6dw3u4g34uOLRj0+hm3/e2XIrzdNT2dbv72E77PGol/iXSCwGACJw9vZ2fXrvxQmvrURWlZ3MP2xT1sReHM22HfswbT8S4CBAgMT0B4Ozx7RyZAYEgCwtshwQ/hsHM9CM8zbf/9M7vSXc/sTC9HcLEqQoufO2dL+tSb35TOzPsknuQlvD2ZkK8vmsCc4W0sQ3vVPTF7NGa3Phb7xj48u8xvbyf+XqzF+LdiWePpvGdr3n82Xt3Q9KuxNPC5/y4+zusEsc0SyPH7vJfty7H/bN5DNy8p/EQEqZfF1/bGfrlf+pMIbn8/9qCNgPXJfxkzfXfEHrr9x+iGxrOB8XNXxWqQsSTyc3G8HT19PFl4m/v0YCxV/K6PR5ia98b9mZQuyHveLiC8natG5LWdPYBjDHv/PMYUs4Ev7Ia3ccy/DoM83tfC53C+5k/juNGu+/75TvSIh7eXvPOqJqQ9cjiC2tmZP50HyfGR94aNGbeTsSTaqlgiOT+4PhIzbGeaJZLjUXHMGsrzfVbEssEzscRx84B69uF586A7P+vOb8j/Ew+UV8U+uXnW6yuv7It9ZQ80yyOvWn1G/Hl/2hPLHK+PJYxXR0icZ/+uWdv5/L5YJjnPTorFJtO6detitmxO2JfFzNqnYxnjren53bvTxk2bmqWXH3/yiXTem7elNTFD+Dvf+W46d9v56eGHH01ro+7GDVNpzwu7Y6nls9Ibt25Oz+zcmTZt2ZLOWn9meuzhR9LmCGoPRnj7w2d3xczad6QDsaxz7tPWs8+JGbcvxwzbfWnj1IZ06NDB2At3Mh2OZaGffOqZ+PNMzCyO/XjDKu8PPBHLJj+4iMsmu2ct2r+oChNYVIFBw9vp12bb5gfjX0kTH782Ta4rDW+j1q/clQ792C+ktR84Jy17+q/S8x+KKVJzvMZhz9vNb7+gWSq/G7Iev3xxZynl5h51kvA2v+f45Yc7IPOFt73LIM8XCPeS9s68PX6P2mMLLPcfq7mPzi6J3P1aE/x2Ova6vp1o9nDvLN9uv3qXZ873zZ1fjxVHKk1Q8GUAACAASURBVL3m+z7rnp3Pptuf/oHvsyo5K0NgKQQGDm/j27DVv/Mrae2PrUlHH/jTNH3eB4uWTe6Et8O7Zy2FrWMQIECgREB4W6KnLQECYykgvB3L03ZKnZ7rocI39u5LN3378fT4KweamhdHYPCZiy9Ml6w7Y6BjCG8HYvKmxRCYM7ztzqKd44DdvV/fFMHkOyOIzCHs/c2meseCyt5m/eHtAxGW/sMIdvMM1AdzyBszeLdGCNy8Iix+PkLP+yPwzK+5jnF2zL59V8wIztlbfs1EnSd/N5Zhju/6u6+TLpscAWLTNo63PIfFEQJvGDC8Td1lk+eo8VDU7C6F/P0Iqr8WNXvD2y9HgNsE1LEkdHfp6G5A/eTHOoH1fK9RD2//7tWd8HZ2r9s8aye/8mSeiHOb2bPLIzBdnmfSxudXLF8Rs2knYunk2NM2/nwkHiqvjM8diX2vludllKNhs9RyvDnXah5C53bxkPiMCFVzkJsD0Pz1HMROx3Hzksv5IXKkxc3s1hzezuT/mv1yO7N3jwXL+fl1LHc5+/m8p25+sN3MO4oaee/ZlRH25qWc88WWV4HOg+lMmspBazOPqVniuHMtHU3rYgbXxrPWx5im0+EodCT6kZd9bo4Zv2+Who4C+WMyh8dNUJvHn2dNrWiC7jyuvGhmDm8f6i6vPf9VMdBX3LMGYvImAmMhMHh4Gz+e8s9+OZ318+eliV0705F1b0wrCsLb7hKUnTmesbx9itDztWWZX0837uFts+ft7LDmCi+7I+4umzxICJvb9O8l27/nbb9kf6g6V3jbGz73B739gfR8SwH1H6d/zHONr/u5pQhv8/dZn/jOE+nb+zvLk/g+ayz+udJJAmkh4W06+5r0hnveHT/suSfN/M1UWr7l1Pe8HfY9y6knQIDAqAsIb0f9DOkfAQLVBYS31UlHtuBPPvTN9Ojsw4NrYsbX595+UbrhW99NX9z9fLMkWZ7Z9Zm3XZjeuzmWSz625tgJxyO8HdnTffp37ER73p7K6M+I2bEbIpx84X+nNN8SwK+ruz2C2ghwF9Lm7Ahcl0dwu/MEged8/d98RTzVjn1mn338VEbYaVOjRq7ThLfx61/+45SafX/neY14ePu2y2NJ6Jyu5mUc49/Bw7Mhbh5NfgCeQ8787+HyCEZzcDsZwWh+4Hs4wtoc7ublkyfj83nmbbNvX9SayUs+NvXiMXr8mgPPlfGRQ9gcni6PgHP1mtVpWdTaf+Bg2r9/f7NMZJ7929lTMM/g7QSyuUZu130g3V3WOQfE+Xg53M1fa/YTzMtN5lA4/pxnCufYOAeveaZw7n/Oh5uhxrGa/WkjzF0WX9u8fn1cxpsjVD6Q9h6YTgdjEM2evXkM8d7mGPm/PJbJZWnVqlg+OpZNno59b/Mk5Jhw2wS3OXJeFmP7vw/EDzJUeLlnVUBUgsCICJzoQfjid3FrmrxqKr36rUfTkTkW5Og9/jiGt73974a38/3/+G5I2r/P7CDLJvcHoSf6XmGuGbFzBam5793Zts0PMTX3vfwDRz1LMufVMF6LpI+/WrozaXvbdmvOd7xegx987ZFql597VjVKhQgMXaCt96yhw+sAAQIETiIgvHWJECDQOgHhbXtO+Y6X96e85GR+bYjl1t5yxpr0UPxEeHcG1op48P/j69c1s6sW8vpm1N0/W3cqllq+eMBZuws5hvcSeJ1A7fAW8YACEVhf8I9Sent8HI79ff/Lr5643YiHt2+97MrmQfGK+LdrIpY/no696fKreSAcv+aZtDnxzAFqDkW7rxxmLotANoec8Q1EfOSHy3l15DwrNQejnQA3B7WrVq5s5qjmsDQHwKtXr272z52MZZTzzNv9sfLBgQMHYkL14Wb/2BUxg/fQkby3bqdOjkY74elsKJwD4vhsngvcLKmcQ+P8b3D8+mqewBtpap55m/ffza/8ELwTQHd+zbOM8wP+eHdaEe+dWrMmnXtOhLexlPP+6aNp33QEt/mozczhztiaALk5Ziz/vDrvcTuTDh6cjvHnz+bw+Ej0qTObd8dfxhLcFV7uWRUQlSAwIgLDfRA+OMI4hLdb/vb22PN25Zx72Tb3oZ5lk7vf5/XPSO3OvO3eI7pCcy113L2HDDpLt3sPfe1+ObsUcvdYvcfuHq8/sD2uv7N7+853FucaY/+S0b1hcHdZ5tyPmuGte9bgf8+8k8CoC7T1njXq50X/CBAgILx1DRAg0DoB4W3rTrkBEzg9BIS3QzqPsfzzB2L555mYAfz/Ysnk755kGtMYhLd5Zmpe+jc/yD0SyyF3NqvtzGLND8EnIvTshJfxa/PVToib98TN6xE3sWYz2zbPaO185N/n4DbvS5i/1lm6OGbExp62OeOciXB2Veylm2fgvvTy3nQ0AtU1EaKuO+OMmNV7JB08PJ1eOXgwTR861Mx87Z101FkJOc+r7YSxud/ND+FEP3N/Zld+juNHIB2HbmbcRl9yQJ3D3qMxxun4yHHzsghdp+KYm6fObPr00oHDcewImaPfy+P9R2c6+/zm0LlZQjn384xVUfdoBN0R2EZ4m8PqvIxynnubg4OHv/alIV2bDkuAwKgKtPVB+GJ8nzVfeNsEnnEBdFeMaO5TzQ8AvX7Z47muk/6ZtL1t57uuTjbD90Szbbszbru1j1squaffry2Z3PMDVL11+2f59gfQ/ePo/rn2ssmj+ndPvwgQWLhAW+9ZC5fSggABAksrILxdWm9HI0BgBAQW46HCCAxLFwgQON0F/vyXUtr3/dN9lOM9vnXnpvRT9ww0hqeeeipt2rSpCRfzR7Mk8OwSinM90M0zZ/JHDl7zx+7du9O2bdsGOlbvm9562VWx52wObDuvzlLBs7/PM1mbvWU7AWlnI9zOMsLNezsrPKaJHNzmZYvzcsf5802G2llmOb7YWba4++d4T575mmew5iWYJ1Y0c3LTG96wvglzc7B68OChNB3LHR+Kmbh5SeXO3NZjr+5yynlGbPO1ZiZunik8O7M2PpcD5WZ/2qZt7KU7GTN9V+X9jiNcjmA479nbzD6KjzesWp22xFL6MzOH0yuH4msxnmMzeiOQzblwnrUb/2WrlStj399cJ/qYs+5mpnGMM++3m0Pwh79WZ+btgk+mBgQIjKzAng/elo4+++LI9i93bPn2rems379xoD4O656VO3f2j17Y/DBO/6u5VzY/dHQstO19z8nC2EG2TOmfwXuypZN7Z+32zrLN/Zpr6eZu/eP62r0BzhPe5lrzja27rHJzL+zeu2d/mCr/eefXvzXQ+fYmAgTaJdDWe1a7zrLREiAwjgLC23E8a/pMgECRgPC2iE9jAgSGJfDM/THF73MC3GH5n+y4Obh9+z+JPYFjj98BXsN6EH7h37mqCTG7yyg2e9/ORqV5OeK8dHGedZtn0DYPgXPg2SS8sWp0zDbND58jgm2eludZuzm4jfWJm1mvy2IZ5rwXbH5enJejn4zlkHP4mefq5nZRNq1cvSpmtx5JZ02dlQ7HnrP7973czG49cCT3aTYUbvaczU+nZ/esnZ3ZmwPaYw+m40izD+1j19smYF6R99iNTXZzeJz3110e4XBOYidiyeM8rmbf3PhYE31949Yt6XCEt0dipm0Ong9Hn5qj5hnI+b15qeW8J3B8fuXK5U0wnEPdQ4cOx+eOphWrljdfy+0fEd4OcMV7C4F2CUw/8K30yh/+RZp5PFZtGMHXsrPPSmv/xbVp5U/8yEC9G9Y9K3du66VvaX7Apv/VCW/zDxF1Zts2t43ZGazd3/eGrXPtc9u/vHBud6IZuSdanniuGbD9yzXne2/vMXq/ftz4uj+pNM+45upn//j7/2zm7UCXujcRaKVAW+9ZrTzZBk2AwFgJCG/H6nTpLAECNQSEtzUU1SBAgACBEoFhPggv6be2BAgQINA+Afes9p1zIyZAgMC4Cgx6zxrX8ek3AQLtERDetudcGykBArMCwluXAgECBAgMW2DQhwruWcM+U45PgAABAu5ZrgECBAgQGBeBQe9Z4zIe/SRAoL0Cwtv2nnsjJ9BaAQ/CW3vqDZwAAQIjIzDoQwX3rJE5ZTpCgACB1gq4Z7X21Bs4AQIExk5g0HvW2A1MhwkQaJ2A8LZ1p9yACRDwINw1QIAAAQLDFhj0oYJ71rDPlOMTIECAgHuWa4AAAQIExkVg0HvWuIxHPwkQaK+A8La9597ICbRWwIPw1p56AydAgMDICAz6UME9a2ROmY4QIECgtQLuWa099QZOgACBsRMY9J41dgPTYQIEWicgvG3dKTdgAgQ8CHcNECBAgMCwBQZ9qOCeNewz5fgECBAg4J7lGiBAgACBcREY9J41LuPRTwIE2isgvG3vuTdyAq0V8CC8tafewAkQIDAyAoM+VHDPGplTpiMECBBorYB7VmtPvYETIEBg7AQGvWeN3cB0mACB1gkIb1t3yg2YAIHug/D869GjR9PMzEw6cuRI2r17d9q2bRsgAgQIECCw6ALdhworVqxIy5cvT8uWLUsTExPNcbu/5t+7Zy36qXAAAgQIEDiJgHuWS4QAAQIExkVg0HvWuIxHPwkQaK+A8La9597ICbRWYK4H4TnAfe6554S3rb0qDJwAAQJLK5AfKmzevLkJbhca3rpnLe25cjQCBAi0XcA9q+1XgPETIEBgfAQGvWeNz4j0lACBtgoIb9t65o2bQIsF+sPb7uzb559/Pk1NTaW1a9e2WMfQCRAgQGCxBfbv359eeOGFtGnTpteC20Fn3rpnLfbZUZ8AAQIEegXyPeull15qvk/q/rCRe5ZrhAABAgRGUWAh32eNYv/1iQABAr0CwlvXAwECrRPoDW97l04+dOhQ2rt3b7OUshcBAgQIEFgsgfzwe/369WnVqlXHzbo92bLJ7lmLdUbUJUCAAIH5BPI968wzz0yTk5PuWS4TAgQIEBhpgYV8nzXSA9E5AgQIhIDw1mVAgEDrBPrD296H4Tm4zR/5c933tQ7IgAkQIEBgUQRyOJs/8oyl/NG7XHL3a/nA8+152703dWffumctymlSlAABAgRm70XuWS4FAgQIEBgHgVP5PmscxqWPBAi0W0B42+7zb/QEWinQG8r2PgjvhrjdzwlvW3l5GDQBAgQWTaD7UKH7MLz3197Adq7wNnfKPWvRTo3CBAgQINAn4J7lkiBAgACBcRE4lXvWuIxNPwkQaK+A8La9597ICbRaYK4Atze07Z2d22oogydAgACBKgK9SyL3PlzonXGbD9Qb3HYP7J5V5RQoQoAAAQIDCrhnDQjlbQQIECAwdIGSe9bQO68DBAgQOIGA8NblQYBAKwX6Z9X2LpPc/5C8lUAGTYAAAQJVBeaaWdsf3OYDniy8ze9xz6p6ahQjQIAAgT4B9yyXBAECBAiMi0DJPWtcxqifBAi0U0B4287zbtQECMw+/O6FmGuZZEsnu1QIECBAoIbAXKFs/+fmek/32HP90FF/v9yzapwpNQgQIEDAPcs1QIAAAQLjIlB6zxqXceonAQLtExDetu+cGzEBAj0CHnS7HAgQIEBgFAROFNzOF+COQr/1gQABAgTaJ+Ce1b5zbsQECBAYV4FB7lnjOjb9JkDg9BYQ3p7e59foCBAYUECIOyCUtxEgQIBAVYFTeZjgnlX1FChGgAABAgMKuGcNCOVtBAgQIDB0gVO5Zw290zpAgACBHgHhrcuBAAECBAgQIECAAAECBAgQIECAAAECBAgQIECAAAECIyAgvB2Bk6ALBAgQIECAAAECBAgQIECAAAECBAgQIECAAAECBAgQEN66BggQIECAAAECBAgQIECAAAECBAgQIECAAAECBAgQIDACAsLbETgJukCAAAECBAgQIECAAAECBAgQIECAAAECBAgQIECAAAHhrWuAAAECBAgQIECAAAECBAgQIECAAAECBAgQIECAAAECIyAgvB2Bk6ALBAgQIECAAAECBAgQIECAAAECBAgQIECAAAECBAgQEN66BggQIECAAAECBAgQIECAAAECBAgQIECAAAECBAgQIDACAsLbETgJukCAAAECBAgQIECAAAECBAgQIECAAAECBAgQIECAAAHhrWuAAAECBAgQIECAAAECBAgQIECAAAECBAgQIECAAAECIyAgvB2Bk6ALBAgQIECAAAECBAgQIECAAAECBAgQIECAAAECBAgQEN66BggQIECAAAECBAgQIECAAAECBAgQIECAAAECBAgQIDACAsLbETgJukCAAAECBAgQIECAAAECBAgQIECAAAECBAgQIECAAAHhrWuAAAECBAgQIECAAAECBAgQIECAAAECBAgQIECAAAECIyAgvB2Bk6ALBAgQIECAAAECBAgQIECAAAECBAgQIECAAAECBAgQEN66BggQIECAAAECBAgQIECAAAECBAgQIECAAAECBAgQIDACAsLbETgJukCAAAECBAgQIECAAAECBAgQIECAAAECBAgQIECAAAHhrWuAAAECBAgQIECAAAECBAgQIECAAAECBAgQIECAAAECIyAgvB2Bk6ALBAgQIECAAAECBAgQIECAAAECBAgQIECAAAECBAgQEN66BggQIECAAAECBAgQIEBgyQW+8Mhz6d9++Xtpxw/3Lfqxt02tTr993VvSey7ZvOjHcgACBAgQIECAAAECBAgQIFAiILwt0dOWAAECBAgQIECAAAECBE5J4Pxbv5qefvHgKbU9lUaXnrMu/dVNl59KU20IECBAgAABAgQIECBAgMCSCQhvl4zagQgQIECAAAECBAgQIECgK7D8U/99yTFmbr16yY/pgAQIECBAgAABAgQIECBAYCECwtuFaHkvAQIECBAgQIAAAQIECFQREN5WYVSEAAECBAgQIECAAAECBE4zAeHtaXZCDYcAAQIECBAgQIAAAQLjICC8HYezpI8ECBAgQIAAAQIECBAgsNQCwtulFnc8AgQIECBAgAABAgQIEEjCWxcBAQIECBAgQIAAAQIECBB4vYDw1lVBgAABAgQIECBAgAABAksuILxdcnIHJECAAAECBAgQIECAAIExEBDejsFJ0kUCBAgQIECAAAECBAicbgLC29PtjBoPAQIECBAgQIAAAQIECNQQEN7WUFSDAAECBAgQIECAAAECBBYkcErh7Tlb0y0/uS398kVH05/96oPpIws6Ykozt169oBZP339buuP37k/f3HM4pclz05Uf+XS66boL07oFVfFmAgQIECBAgAABAgQIECAwuIDwdnAr7yRAgAABAgQIECBAgACBSgILCW8vfcf29G+u2Jp+6o2r0urm+AfSn/3G/0k/v2dhnVlIeLvr3hvT9Xc8ltL296abPrw9PfoHd6T7Hj+ctt/wR+mu921d2IG9mwABAgQIECBAgAABAgQIDCggvB0QytsIECBAgAABAgQIECDQVoE9ezop6dTUVDWChYS3d3/86vShLTNp18596cXNZ6aLJxc7vH00ffY9H02fT9em3/zCx9KledT77k+/9t5b0lfXvjd95gsfSW+rJjF4oV33fiLdlj6Zfus64fHgat5JgAABAgQIECBAgACB8RIQ3o7X+dJbAgQIECBAgAABAgQILKlADm737t2bJiYm0saNG9PatWurHH8h4e0vvXt7St//QbrniU3pL37tonTlmkUOb3fdm278xTvSY+/6dPr8r181u0zyrnTvjb+Y7njsmnTLf/tkuqyKwuBFph/9bLr+o59Pz6bJdPFNd6c7BbiD43knAQIECBAgQIAAAQIExkhAeDtGJ0tXCRAgQIAAAQIECBAgsJQCvcFtnnW7fv36aodfSHh77KBvWprwds5R7ki3//TN6b4NP5d+74//abqwmsTghfbtuD1df/N9aY8Ad3A07yRAgAABAgQIECBAgMCYCQhvx+yE6S4BAgQIECBAgAABAgSWQmAxg9vc/3ELb6cjOP3ZCE43fPgP0t0fPG8pTsGcxxDgDo3egQkQIECAAAECBAgQILAkAsLbJWF2EAIECBAgQIAAAQIECIyPwGIHt2MX3u6LWbfXx6zbfVemT//Hf52uWjfccynAHa6/oxMgQIAAAQIECBAgQGAxBYS3i6mrNgECBAgQIECAAAECBMZMYCmC2/EKb/elHbdfn26+bzpdc8sfp09eNuTkdvZ6EuCO2V8s3SVAgAABAgQIECBAgMCAAsLbAaG8jQABAgQIECBAgAABAqe7wKuvvppyePvyyy+niYmJVHuf216/cVk2ede9N6br73gsrbv2lnT3xy5LoxHdpnRceHvDXenO9w1vKefT/e+F8REgQIAAAQIECBAgQGApBYS3S6ntWAQIECBAgAABAgQIEBgDgaWYfTsW4e2ue9ON19+RHt9+Q7rrzvelUYlHzbodg79EukiAAAECBAgQIECAAIFTFBDeniKcZgQIECBAgAABAgQIEDidBRY7wB358Pa1fW4vTjfcdWcalYmtgtvT+W+dsREgQIAAAQIECBAgQCAl4a2rgAABAgQIECBAgAABAgTmFFjMAHe0w9t96cHbfiF9+kv707nX3Jw+fOWGtLJHaOW5l6ZLt/Z+ZmkuIMHt0jg7CgECBAgQIECAAAECBIYpILwdpr5jEyBAgAABAgQIECBAYMQFegPcDRs2pHXr6uz6Otrh7Y50+z+4Od03z7nZfsMfpbvet3VJz9z0o59N13/08+nZNJkuvunudOd1S3v8JR2sgxEgQIAAAQIECBAgQKDFAsLbFp98QydAgAABAgQIECBAgMAgAjnAza+pqalB3j7Qe04tvB2o9Lxvmrn16rICQ269695PpNvSJ9NvCW6HfCYcngABAgQIECBAgAABAosnILxdPFuVCRAgQIAAAQIECBAgQGAeAeGtS4MAAQIECBAgQIAAAQIECLxeQHjrqiBAgAABAgQIECBAgACBJRcQ3i45uQMSIECAAAECBAgQIECAwBgICG/H4CTpIgECBAgQIECAAAECBE43AeHt6XZGjYcAAQIECBAgQIAAAQIEaggIb2soqkGAAAECBAgQIECAAAECCxIQ3i6Iy5sJECBAgAABAgQIECBAoCUCwtuWnGjDJECAAAECBAgQIECAwCgJCG9H6WzoCwECBAgQIECAAAECBAiMioDwdlTOhH4QIECAAAECBAgQIECgRQLC2xadbEMlQIAAAQIECBAgQIAAgYEFhLcDU3kjAQIECBAgQIAAAQIECNQSOP/Wr6anXzxYq9xJ6/zoOevSN266/KTv8wYCBAgQIECAAAECBAgQIDBMAeHtMPUdmwABAgQIECBAgAABAi0V+MIjz6Vf//L30jd/uG/RBc47a3X6nZ95S3rPJZsX/VgO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BoBruwAAHB9JREFU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CC8rQSpDAECBAgQIECAAAECBAgQIECAAAECBAgQIECAAAECBEoEhLcletoSIECAAAECBAgQIECAAAECBAgQIECAAAECBAgQIECgkoDwthKkMgQIECBAgAABAgQIECBAgAABAgQIECBAgAABAgQIECgREN6W6GlLgAABAgQIECBAgAABAgQIECBAgAABAgQIECBAgACBSgLC20qQyhAgQIAAAQIECBAgQIAAAQIECBAgQIAAAQIECBAgQKBEQHhboqctAQIECBAgQIAAAQIECBAgQIAAAQIECBAgQIAAAQIEKgkIbytBKkOAAAECBAgQIECAAAECBAgQIECAAAECBAgQIECAAIESAeFtiZ62BAgQIECAAAECBAgQIECAAAECBAgQIECAAAECBAgQqCQgvK0EqQwBAgQIECBAgAABAgQIECBAgAABAgQIECBAgAABAgRKBIS3JXraEiBAgAABAgQIECBAgAABAgQIECBAgAABAgQIECBAoJKA8LYSpDIECBAgQIAAAQIECBAgQIAAAQIECBAgQIAAAQIECBAoERDeluhpS4AAAQIECBAgQIAAAQIECBAgQIAAAQIECBAgQIAAgUoCwttKkMoQIECAAAECBAgQIECAAAECBAgQIECAAAECBAgQIECgREB4W6KnLQECBAgQIECAAAECBAgQIECAAAECBAgQIECAAAECBCoJCG8rQSpDgAABAgQIECBAgAABAgQIECBAgAABAgQIECBAgACBEgHhbYmetgQIECBAgAABAgQIECBAgAABAgQIECBAgAABAgQIEKgkILytBKkMAQIECBAgQIAAAQIECBAgQIAAAQIECBAgQIAAAQIESgSEtyV62hIgQIAAAQIECBAgQIAAAQIECBAgQIAAAQIECBAgQKCSgPC2EqQyBAgQIECAAAECBAgQIECAAAECBAgQIECAAAECBAgQKBEQ3pboaUuAAAECBAgQIECAAAECBAgQIECAAAECBAgQIECAAIFKAsLbSpDKECBAgAABAgQIECBAgAABAgQIECBAgAABAgQIECBAoERAeFuipy0BAgQIECBAgAABAgQIECBAgAABAgQIECBAgAABAgQqCQhvK0EqQ4AAAQIECBAgQIAAAQIECBAgQIAAAQIECBAgQIAAgRIB4W2JnrYECBAgQIAAAQIECBAgQIAAAQIECBAgQIAAAQIECBCoJPD/Acdb/iZGGzv9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92158"/>
            <a:ext cx="8064896" cy="447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39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Předpoklady pro ukončení kurzu</a:t>
            </a:r>
            <a:endParaRPr lang="uk-UA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73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Česká digitální knihovna</a:t>
            </a:r>
          </a:p>
        </p:txBody>
      </p:sp>
      <p:sp>
        <p:nvSpPr>
          <p:cNvPr id="4" name="AutoShape 2" descr="data:image/png;base64,iVBORw0KGgoAAAANSUhEUgAAB28AAAQhCAYAAAAK48TsAAAgAElEQVR4XuydCXhU1fmHf9kDhH1HQDYF2XchrO6KFrVFResftHWpiraCWlCrWBUsdZfairaidcEVRavWCoqsssum7Jsg+5IA2cn/fHfmTG4mM8kkmblL7u88Tx6SmXPvOef9zkw073zfiStUDWwkQAIkQAIkQAIkQAIkQAIkECMCR44cQd26dWN0d97WqQQYd6dGhvMKRYD71Vn7okPPoc6akMdnM3XXJo8T4PJJgATOP7CbEEiABEiABCwkEEd5ayFtDkUCJEACJEACJEACJEACHiRAKeLBoKslM+7ejLtbV8396qzIUd46Kx6Ut86KB2dDAnYQoLy1gzrHJAES8DIBylsvR59rJwESIAESIAESIAESIAELCFCKWADZgUMw7g4MCqcUlgD3q7M2B+Wts+JBeeuseHA2JGAHAcpbO6hzTBIgAS8ToLz1cvS5dhIgARIgARIgARIgARKwgACliAWQHTgE4+7AoHBKlLcu2QOUt84KFOWts+LB2ZCAHQQob+2gzjFJgAS8TIDy1svR59pJgARIgARIgARIgARIwAIClHgWQHbgEIy7A4PCKVHeumQPUN46K1CUt86KB2dDAnYQoLy1gzrHJAES8DIBylsvR59rJwESIAESIAESIAESIAELCFDiWQDZgUMw7g4MCqdEeeuSPUB566xAUd46Kx6cDQnYQYDy1g7qHJMESMDLBChvvRx9rp0ESIAESIAESIAESIAELCBAiWcBZAcOwbg7MCicEuWtS/YA5a2zAkV566x4cDYkYAcByls7qHNMEiABLxOgvPVy9Ll2EiABEiABEiABEiABErCAACWeBZAdOATj7sCgcEqUty7ZA5S3zgoU5a2z4sHZkIAdBChv7aDOMUmABLxMgPLWy9Hn2kmABEiABEiABEiABEjAAgKUeBZAduAQjLsDg8IpUd66ZA9Q3jorUJS3zooHZ0MCdhCgvLWDOsckARLwMgHKWy9Hn2snARIgARIgARIgARIgAQsIUOJZANmBQzDuDgwKp0R565I9QHnrrEBR3jorHpwNCdhBgPLWDuockwRIwMsEKG+9HH2unQRIgARIgARIgARIgAQsIECJZwFkBw7BuDswKJwS5a1L9gDlrbMCRXnrrHhwNiRgBwHKWzuoc0wSIAEvE6C89XL0uXYSIAESIAESIAESIAESsIAAJZ4FkB04BOPuwKBwSpS3LtkDlLfOChTlrbPiwdmQgB0EKG/toM4xSYAEvEyA8tbL0efaSYAESIAESIAESIAESMACApR4FkB24BCMuwODwilR3rpkD1DeOitQlLfOigdnQwJ2EKC8tYM6xyQBEvAyAcpbL0efaycBEiABEiABEiABEiABCwhQ4lkA2YFDMO4ODAqnRHnrkj1AeeusQFHeOisenA0J2EGA8tYO6hyTBEjAywQob70cfa6dBEiABEiABEiABEiABCwgQIlnAWQHDsG4OzAonBLlrUv2AOWtswJFeeuseHA2JGAHAcpbO6hzTBIgAS8ToLz1cvS5dhIgARIgARIgARIgARKwgAAlngWQHTgE4+7AoHBKlLcu2QOUt84KFOWts+LB2ZCAHQQob+2gzjFJgAS8TIDy1svR59pJgARIgARIgARIgARIwAIClHgWQHbgEIy7A4PCKVHeumQPUN46K1CUt86KB2dDAnYQoLy1gzrHJAES8DIBylsvR59rJwESIAESIAESIAESIAELCFDiWQDZgUMw7g4MCqdEeeuSPUB566xAUd46Kx6cDQnYQYDy1g7qHJMESMDLBChvvRx9rp0ESIAESIAESIAESIAELCBAiWcBZAcOwbg7MCicEuWtS/YA5a2zAkV566x4cDYkYAcByls7qHNMEiABLxOgvPVy9Ll2EiABEiABEiABEiABErCAACWeBZAdOATj7sCgcEqUty7ZA5S3zgoU5a2z4sHZkIAdBChv7aDOMUmABLxMgPLWy9Hn2kmABGwhsPmhh5B3+DASatSwZXwOGgMCp04h78gRtLzjDtTs0SPsAMfXrMGSQYMCz/eePRu1evUqc0Ib7r4bu1991ejXf+VKHPn2W/z4+98bP/f8/HPU6d+/zHu4qcPCTp2Qe+AAhuzZg7jERDdNnXMlARIIQ4ASz5tbg3H3ZtzdumruV2dFjvLWWfGgvHVWPDgbErCDAOWtHdQ5JgmQgJcJUN56OfpcOwmQgC0E5jZvjoLjx20Zm4PGlkDHf/wDTUaODDtI5qpVWDp0aOD5SMVrzt69WKwkb8GJE6jWujVO5eQgR4nNJldfjY7TpsV2URbffdtf/oJtkyej2zvvoP5FF1k8OocjARKIFQFKkViRdfZ9GXdnx4ezK06A+9VZO4Ly1lnxoLx1Vjw4GxKwgwDlrR3UOSYJkICXCVDeejn6XDsJkIAtBChvbcFuyaCdXn4Zja+6KuxYwfK215dfonbfvhHN7fCcOVj1y18G+ibWqoV+y5YhuVGjiK53Q6fDKhN51a9+hTOUvG1x221umDLnSAIkECEBSpEIQVWxbox7FQtoFV8O96uzAkx566x4UN46Kx6cDQnYQYDy1g7qHJMESMDLBChvvRx9rp0ESMAWApS3tmC3ZNBYyttT2dlGtm1y06aIS0hAfHKyJWuycpDcffuAwkIkN2li5bAciwRIwAIClCIWQHbgEIy7A4PCKYUlwP3qrM1BeeuseFDeOisenA0J2EGA8tYO6hyTBEjAywQob70cfa6dBEjAFgKUt7Zgt2TQWMlbKZMcn5KC/KNHsfPFFw15m9ywIeqkp6NGhw4h1ybn4maqM3YT1HWF6kxexMUV61dw8iRSGjcOXeZZCdQD//kPDqrzdHMPHkRC9epI69wZza6/HsnqmuAm9987YwYKc3PR5LrrQoplmc/ed9/FaTfeGPac3+yffsKxxYuNtdUdMsSSmHEQEiABawhQiljD2WmjMO5OiwjnUxoB7ldn7Q/KW2fFg/LWWfHgbEjADgKUt3ZQ55gkQAJeJkB56+Xoc+0kQAK2EKC8tQW7JYPGQt6eUkJ0YZcuaHP//WikyiZ/26JFsbU0/fWvcdbf/lZifavV2bsHv/ii1HWLJE1ft66YbM3eudM4lzfv8OGQ13Z47jk0Gz262HMiguc2a2Y8NlhdLyWdze3ArFlYM2qU8Xi/pUtDCmDp/8OYMfj5jTcMUZ2+enXYfpYEk4OQAAlElQClSFRxuuZmjLtrQsWJKgLcr87aBpS3zooH5a2z4sHZkIAdBChv7aDOMUmABLxMgPLWy9Hn2kmABGwhQHlrC3ZLBo22vC0sKMDSwYNxXAnWLq+/jnoXXIC5qmxycGs4fLjxvLmtvPxyHJk7Fz0+/hiprVoh/8iRYs8X5uUhvkYNpHXsGHhcMnsXqJ9FxrZ/+mk0VufPShljyayVks1rf/MbnNy4EWf+5S9ofuutgetEMMu8ZL7B8lYyctf/7ndG5m7f+fPDxkHms6BTJ+Tu32/0aT1+vPHFRgIkUDUIUIpUjTiWdxWMe3mJsb+dBLhf7aRfcmzKW2fFg/LWWfHgbEjADgKUt3ZQ55gkQAJeJkB56+Xoc+0kQAK2EKC8tQW7JYNGW97uVBm1mx94wJh7+2eeMUoO73v/fSA+HjtfeAGZK1cG1tX9o49QT2XM6rbi0ktxdMECDN61C4k1a0a0/t3/+hc2jB2Ldo8+ipZ33lnimqOqpPGKiy9GvXPPRfcPPww8b8hblXlbmJ9fTN5mbd+ORd27G/36LV+O6m3bhp2Hlrydp0/HVjW+lGsevGNHRPNmJxIgAecToBRxfoxiMUPGPRZUec9YEeB+jRXZit2X8rZi3GJ1FeVtrMjyviTgHgKUt+6JFWdKAiRQNQhQ3laNOHIVJEACLiJAeeuiYJVzqtGWt8uVKJUzYKWFEqrLlETNWLHCeF7Erghe3VZedhmOqEzXQVu2IKl+/YhWIqJYhHGPTz9F3YEDQ17ztSq1LOWWB6xfH3g+lLw98cMP+K5/f8QlJqLfkiWo1qZNqXNY3Ls3cvbuxRB17u2Pv/899rz2Grq+9RYaDBsW0dzZiQRIwNkEKEWcHZ9YzY5xjxVZ3jcWBLhfY0G14vekvK04u1hcSXkbC6q8Jwm4iwDlrbvixdmSAAm4nwDlrftjyBWQAAm4jADlrcsCVo7pRlXeqnLFC1Wp4ezdu40ZhJK3myZMwK6//914vqHKtO3y5puB2Qbk7datSKpXL6JV7FDn2W55+OGwmbdyk9wDByCyNlXOuI2LM+5rlrfnSnlm9fjiXr1wUoljKdtcd8iQUseXstBLBgxAq3Hj0OZPf4LOwm12ww3o8OyzEc2dnUiABJxNgFLE2fGJ1ewY91iR5X1jQYD7NRZUK35PytuKs4vFlZS3saDKe5KAuwhQ3rorXpwtCZCA+wlQ3ro/hlwBCZCAywhQ3rosYOWYbjTlrZwzK/JWzpqVFkreijQtVF9GS0hAQrVqgdkGyiar0sOJtWtHtIq8w4eNM29PZWej+c03o9no0aihfo5TZZpLa/rMW8myTV+7Fmt+/WscU9m2Pb/4AnX69Stz7B/vugt71Jm9PT/7DHXS040zdr9p0AAJ6kxeKfvMRgIk4H4ClCLuj2FFVsC4V4Qar7GLAPerXeRDj0t566x4UN46Kx6cDQnYQYDy1g7qHJMESMDLBChvvRx9rp0ESMAWApS3tmC3ZNBoyltI5m2XLshWZYSlhTuHNtzC1lx/PQ6o8scJaWk++arup1t+ZiYaXHIJur79donLRbouv/DCYo+nNGmC+hdcgNN+8xvU7NGjxDUib+e1bo3CggKkKeGcsWwZEuvUQfqqVca/ZbW5TZsiLinJOC9Xty2PPIIdqgx01xkz0ECVj2YjARJwNwFKEXfHr6KzZ9wrSo7X2UGA+9UO6uHHpLx1Vjwob50VD86GBOwgQHlrB3WOSQIk4GUClLdejj7XTgIkYAsByltbsFsyqJPk7eprr8XBzz9HzW7dEK8ycgvz8gIMslU2a6PLL8eZf/1rSC65+/fj8Ndf4+TmzUYG7dEFC1CYn2/0ra0yaTtPnw4RurqJvJUsYblOWpORI7H/o4+QWLMm+iuBKxm04Zqc2Stn954xeTJa3HZboFuuOv92focOqKPOze2p1sFGAiTgbgKUIu6OX0Vnz7hXlByvs4MA96sd1MOPSXnrrHhQ3jorHpwNCdhBgPLWDuockwRIwMsEKG+9HH2unQRIwBYClLe2YLdk0GjK20jKJpe2qBXDhuHowoUYojJ3Jfu2si3v4EGsvu46Q+Y2Vf+e9eKLgVsa8rZTJ+M83NN++1u0f+op4+xcOUO35Z13GlnD4do6lc2778MPjfLIInvNTWcP91OZvNXbtavsEng9CZCAjQQoRWyEb+PQjLuN8Dl0uQlwv5YbWUwvoLyNKd5y35zyttzIeAEJVDkClLdVLqRcEAmQgMMJUN46PECcHgmQQNUjQHlb9WKqVxRNeSv3NMom+898DVU2efuUKdjx7LOAKovc5JprDGmq28rLLsOR+fMxaOtWJNWrFxH0LNU3//hxo/RxqHNu5UzceW3aIKluXQzati1wT5G33zZvDvl34IYNSG7c2Hhu2fnnGyWUz/r739FUZQIHt/yjR7Gwa1fkZ2QgPjnZuF43OT9XvuT83dPvvhttlQxmIwEScC8BShH3xq4yM2fcK0OP11pNgPvVauKlj0d566x4UN46Kx6cDQnYQYDy1g7qHJMESMDLBChvvRx9rp0ESMAWApS3tmC3ZNBoy9vlF12EY999Z8w9lLxdps6hzVi61Hi+2Q03oIOIXH8LyNstW5BUv35E6185fDiOfPttMQEbfOHivn1xcuNGDNm9O1AOWaSrnFsrZ96aM33zjhzBAlX6+FRODvqoMszB5+Xu/uc/sWHcOONMWzkbN//YMSAuzhgyXp2BK23/xx+jRvv2ONvPIaKFsBMJkIDjCFCKOC4klkyIcbcEMweJEgHu1yiBjNJtKG+jBDJKt6G8jRJI3oYEXEyA8tbFwePUSYAEXEmA8taVYeOkSYAE3EyA8tbN0St97tGWt1J2WMoPS2v/zDM47cYbsXfGDCRUr46f1b8HP/ssMKHuH3yAeuedF/h5xaWXGmfVhipHHG4VWydNgmTzSgavlD8Oblnbt2NR9+4lZKohb5s1M87FHbxzJxJr1Qpcuuf11/HjXXehVq9e6D17drFbLu7TByc3bcLAH39EsukMXXOnpeecg8yVK42zc6u1alV1Nw9XRgJVnAClSBUPcJjlMe7ejLtbV8396qzIUd46Kx6Ut86KB2dDAnYQoLy1gzrHJAES8DIBylsvR59rJwESsIUA5a0t2C0ZNNryViatSw93fu011L/wQiPDNbg1GTkSHf/xj2IPr7z8chyZOxc9VOZqqpKe+SoL1twK8/IQX6MG0jp2DDwsma8L1Nm1Bap0ckslXNs88ADiU1KM5zO//x7rlNA9uXkzWo8fb3zpZs68DZa30mej6vuTmp/IZ5HQ0iR7V7J46yk5233mzLDx2fvOO1h/6604/fe/R9tHHrEkjhyEBEgg+gQoRaLP1A13ZNzdECXOURPgfnXWXqC8dVY8KG+dFQ/OhgTsIEB5awd1jkkCJOBlApS3Xo4+104CJGALAcpbW7BbMmgs5G3u/v1YpgRnO5UVW3fwYMxr3TqwFhGrjUeMwBnqucTatYutcbUSuge/+KLUdcvZtAPWrkWcv0SxdM5cvRrfX301cvfuLXGtnIPb8s47S0jUgqysgFQOJW/lRjoTWIvfHUriblEytssbb6ChOp83XBPJPPe004zzcM0lmS0JKAchARKIGgFKkaihdNWNGHdXhcvzk+V+ddYWoLx1Vjwob50VD86GBOwgQHlrB3WOSQIk4GUClLdejj7XTgIkYAsByltbsFsyaCzkrTHxwkLjLFgRubtefBFxiYmo3q6dkYmbVK9eyLVJpqxkyUpfnDoVOEtWdz6VnY2kunVRX52rG6plLF9unDeb89NPSFBlkKXscaMrrkBizZoluheq+x/+6iujbHJ9dQ6vWQbrzrkHDuDArFlGSeXGV12FI/PmQR6Te4oULq0dX7cOxxYtQgNVCjolROaxJcENHkRiIs1/Rq8tc+CgJOAiAt6RIjsxY/RNWHLDh3g6fT0eHjIVtaa9gnFdk10UrehN1Ttxjx4z3sk+Atyv9rEPNTLlrbPiQXnrrHhwNiRgBwHKWzuoc0wSIAEvE6C89XL0uXYSIAFbCFDe2oLdkkFjJm8tmb2zBvnhttsM8dzhhRccNbHsXbuwZtQoNFJlqU//wx8cNTdOhgScTMBTUmTbLFwzZjP6pq/CVzXH46O7OsJXgN57zVNx9154q9yKuV+dFVI3ytuE5Gpo1nMQ6rXrjBoNTwsAzc44jIyftmDXwi+Rk3nYWaAjnA3lbYSg2I0EqjABytsqHFwujQRIwJEEKG8dGRZOigRIoCoToLytutGlvI1ObHc89xy2PPwwWt13H9rcf390bhqlu6y94Qbs/+gjdHvvPSPLmI0ESCAyAl6TIj+8OgpXfjIQM96+Bd29am7V1vBa3CN7NbCXUwlwvzorMm6Tt7Wat0WH4TciMaVaqSA3/3cG9q9f6izYEcyG8jYCSOxCAlWcAOVtFQ8wl0cCJOA4ApS3jgsJJ0QCJFDVCVDeVt0IU95WPra5+/Zhfvv2aDBsGLq+9VblbxjFO+xTwnbdzTfjLFW6uul110XxzrwVCVR9ApQiVT/GoVbIuIeL+3pM6nk7tk78EK8MD338Qdk75ji+evwPeL3VeLz+63aqezTuWfaoVbkH96uzousmeSvitvNVt0cMcNs3H+Pnld9G3N8JHSlvrYtC6mOzcPboRjhybz+snlGZcW9Cr82PoO7+d/FV+t0VvFE07nEVui5/Qs3j3/jukonIRjTuWcHlWHRZWudOaP/4I9jwwMM4vnadMWqb+8ahzb1jS8wgPyMDW6c8hZ0vvWLR7Co+DOVtxdnxShIgARKoCAHK24pQ4zUkQAIkUAkClLeVgOfwSylvKx8gOac3e8cO1DvvvMrfLMp3OLpwIeKTklCrT58o35m3I4GqT8BtUuTAsrcwcdJbmL39OJBcD91+cQsm3nUxzip57HdQ8A5jyZtT8dT0+fj+UC6S63fElXeOxbjh7VBL91w9FR1ueL/oOnX/Dunn4uY7b8GlrU1n4x78Ajdd+AQQJPhylk3FsFveR+v7Z+CVEU0cvXlcE3c/6/nFaKah9dDr8Mj916Fvg2hjjoZo3YuZN4/CpPZTMP+e7qo0dzTuGe11uut+rtmvgrXgCJZ8sxMf7svFoVPq5/gEdGrRFDemN0XtBOlwCJ+/vxUfZoeJQWot/HlEezR1cIjcIm+lVHKvmx4IZNzm52Th5xXfYs+KeSjIzTIIN+rYB837X4jUWkUf1lj73otGKWW3NMfL25FvYNAL5yBlzcv46tyJQVj9sjBlOba3GI7NDoded9pi9LqyFo482hHLn6/MZKMhSaNxjzuURL4fdY99jOW9bscRD8hbLWpFzC67fIQhcJuOvBrNrr26WECrtWiB1BbNjcc2Pviw4wUu5W1lXo+8lgRIgATKT4DytvzMeAUJkAAJVIoA5W2l8Dn64mjL2ywlMU9lZaGwoACpzZsjsXZtnNiwAXFxcUisVQvJjRtD/RCSyansbKOvXJdUv36p3HL370fW9u2Q/7kUOZncqBGqtW6N+NTUkNflHTqE7J9+QvUzz0RCNV9puOydO1Fw4oRxTm1p7VReHpLq1kVK0/B/LixUffIOH0ZSgwaISzD+AlmyFRbixMaNxhyrnX56RPvCYKKuSW3WzLh3uHZy0yZjHcJAt8L8fMhXOCYRTYCdSMDDBNwkRXbPug+XTFyFNheOwOjhfZG8Zw7eeX4WljS4rowyyIfxnztGYtzylhh253UY2b4eDqyZjokvrEKDO1/B5zdKdqRqfnl73rhnMbq9+jl3L756dSpeX14Po6a/gvu7+gVuKHmbswQPD7kPM3uNx+d/uxhFJyo6c3O5Ju5+1gevewj3D/XLlUOb8dpLUzEbI1Tcx0S5/HUsRGss7unMfRWrWblmvwbEbBxaN62L8+slIOPgYXywrwBJjZvj+Qvkv7GUQPxhH3YFy9usTLyxVT0Y6BcrmpW/r1vkbYt+F6JF/4uMBYu4Xfvuizh5cE8JACJ5O199W+As3MNb1uLHWa9WHpRFd3C8vNVCMJSgvUKJ3ZfDid1QAKMhLKMZmIrOp6LXmecejXsEs4jFPaPJu/L3MmfZmgVuqDuL1O30wjPG/4t/0/asyg8ewztQ3sYQLm9NAiRAAiEIUN5yW5AACZCAxQQoby0GbuFw0Za3i3r2RNbWrcYK2j/zDE678UbMqVMnsKJqbdqg3cSJaDh8eIlVSpboClV6uNU996DNgw+GpbB29Gjs//jjkM93fvVVNLryyhLPbX3sMWx/8kn0+OQT1B00yHj+u379cOLHHyOiLWfFypmxodrGe+/FTy+/bDzV//vvw4rZU7m5+EZJ5hqqxPLZ330X0bgZy5Zh2fnnG/eUe4drwjilSRMMCFrPXCV945TcHqykOhsJkED5CLhGiuSsUnL0D5g/4ll8ZmQz+tselQV72RPIVNmu74TJds1Z9jT63LIEI6e9jvt7F2XQ/vDqSFz5QkdMnfsQzpfMXb+8HTX9GyVq9QBK/I5X4nfjDZj54XUw/nRXQt5qOdwdT306BZdGPRu0fDGNpLdr4h4myxnbZuGaXz0NlBL3SDiU7BML0RqLe1ZsdW69yi37NW/lGty+Lgfdu3fAHZ3T/LjzsfZ/q/DcviRcP6wbhoSsxp2FlV+sw4sHk3DDFd0wQF/q0IC5Rd52u35sQMjuWvRf7Fr8ZViiweWVv/vbg4HsXIeGITAt58tb4PTPt+CM3jk48oDKWJ1WRLTuayqTdVgLZE4/G9/d+1MEqJ0mFys6n4peZ0YUjXsEI4/FPSMIq4VdgksklyVw+339JaTU8lcNnf2xPMpbCzcRhyIBEiABRYDyltuABEiABCwmQHlrMXALh4u6vO3RA1nbthkr6PDcc2imRKtZ3uqltR4/HvJlbkcXLMCKSy9Fq3HqbJ0//SkkhWXnnouMFSsMAdpcneWa1qULCo4fx/5Zs7Dntdd84z7/PJqNGlXs+oC8VdK37pAhxnM/TZtmZPomKfEZn5KCgpMnsePZZ5FUrx5ajhmDApX1CpVBnHvggCF8G191VYk5yTWLunUz+khrpySxXBuqncrJwTcq87hc8nbpUixT4lhai9tuwxmTJ4e8tyFvVWbwgB9+KPa8IW9VRu5glWXMRgIkUD4CbpEiOQufRrcxSzD27Rm4RbJiA02dLzr+MozJHI95KuO1YYnl52Le4xfi5oW3YOZ//PJV9wmWtSHlreqsHu96w3yM0WMHCUVfRvDOEnK4fJGwtrdb4l5SlGtOUpp4JCa0moLvH+iLFCN2OzFhcl/MfnwqVo14Eavv6qg652LrrKmY8MIXRrnsml2G4/6JY3CluQx2MfTBolWNc8coTPh5uD/L97D6+ZeY0HoKZjZ9Hze/sAQH0Q5XTn4Mk8/RpbJ1nxfx4z0yB33PZzFyzTRM+GA9MtO6Y8LLU1SGt6kcd85OzHzyCTz1yXoczE1Dt1+NweR7LkYb45MKmzHt0pvUBxRewWydKV7ssXplzCvU66Cs1461e7K00dyxX7OwYNZaTD9eA/dc1xHF3qbWrsXNq7KU1O2jpG6IlW7/EePnZyLp9DZ4dFDpVVmcEBW3yNv0u58K4IpExpplr5tKJ7tB3uLBWTjn972QP/s2zBs5yx+X5ui48Ds0O2Mz9vQcgvW7fA/Xf+w9dBiZjmq15adjyFrwLn68YiIOPT8X51/rr5Rh9DxmksFDceZHT6DpgBZIkqeyd+HIa+Ox/MFv/GM9g/4Hrkbygocx9wr/+aW3vNjhAW4AACAASURBVIchj6cj9+3TsOgu1c24f0Mcm7kCyZecg2pS6Ejd5+CjI7Bqml8s+/sYErpzafMJeqW2+D90fmcCmpxhLAo5y75A7hkXo2axM2/LWkPwqz9YtA5VPP+peIokv1BJ8ov95+p+gZ+y+6N5Fxk7G1mzJ2P5yFfUd9KC76F/Lu0aua6UubaYjLNXjELNYmWyJ+LsAzerx17H/HMnoOFH69F+wAHsn56Dujd0MmJWsPNrbL7ieuxS+6Cdkv2temfg4M09sOoj37rPnLMbLbsU3yvBRCL5OdT5tqUJ3F4fv4+66f0pbyOByz4kQAIk4CEClLceCjaXSgIk4AwClLfOiEMsZhFtebu4Vy+c3OI7C0tEowjHNb/+NfKOHEGmyhyVMsW6dXnzTTRUsla3o4sWYcUll6CVymRt88ADJZa75ZFHsENl8za/5RacOWVKiefzjx3DPFU2uPDUKaSvW4fU04o+BRyQt59+iroDB4ZGqcoaz1HlkWt06ICzFy+OCLcI4I333YeWd92FnUoaixjuESYrWGfeSunmfkuWRHT/jOXLscx0lm7Xt99GA8UouJUqb5l5GxFrdiKBYALukCLAASVIB01MK8qSNS3El0E7EDNWqBK6JULsF2k1H8OSJwYWnW9r9MtFRmYuUmqm+TJ5w8lbLWsnf4hXLlJpc2Z523sJbvrlE9itZOFHStQFMoIdvtXcEvfw8tYfVzykpP25aGjEbhaS09LQ9yJ1BnL6cIxTMtUn1tdj0LiHjFLYWz+ZiomfpGHiBy9iZFEFflO0istb3/V7MTJQNts/7vJkdLhoDMb9Qo2h7/mpumczuVVoeTsjOQ1nXafOWU4H5r3wBF7ecDFenzsWfY1N45fEa/piwhMjVIa3iNynMbPmWHz22nC0UT1WPXkhRm4Yi9kv+8tyq+zjK341FX2nf6kyxcueV8bXf0bfcYcx+dNncaUxz1WY1PMPWHL/6/hoREtH71h37Ff/WbYJ9fDklW3hUzT+VpCFk8fygLRaqG7y9b5nj2HuzI14I0tJ32uU9A1zKoWTAuRGebvwmXFlIux01e2o3byt0Y/ytkxc5ezgl3c7v1Bnq/5Wna0qzf/YpncxP/1un0xMfxEDPr4cyfuW49DCnxDfeSgaKOGZNXMEFjyfgsbthqLlkzej9rEvsObRd5G7/L84sqs5Wnz0pZKBtZGz5gscUQfnVksfitrqFJtjzw3B0sdEvEYqb5Uczt6PY3MWISulE+qf1w5J2euwM/1CbBS5bJa3C4eGmU9JNL7M41Tkbfoah9bm+Oen7LBa+1dq7UAkawi+b3HxWl/NrauS26eUoP5OCepsLWbVm1GBwfMAUjSXR9tiqXFmbxh5W+o1Zc0VPinfaCE2tLsKhpP3y/vst89WovwnFS+Rt2oQP+ucRv1Rv3cjYNkkfH3J34DHvsT5t3ZScT8bC26R+PnnqeJetH9K34JDt/xgHGcUaQsncClvIyXIfiRAAiTgLQKUt96KN1dLAiTgAAKUtw4IQoymEEt5GyxhReAuVXJTzpqVJqWTu7z+emBlZcnblar/kW+/NUoOS/ZqqPb9Ndfg0H//i64zZqDBxRcHukQib+Wc3q/VWbvVzzgD/VTGayTt+6uvxqEvv8Q5Bw9i9bXX4tD//oeBqnRxsiphHNwqI29rn302ROSKWO47f36Je1PeRhIt9iGB8hFwhxTR8rZlSEHrE7uhnysp0krhU5a8najk7XCzvH1MibMH8XROiKze8oXB8t5uiXt4easka7/bMeM6f4atX94Oe+pDPH2Orjnr6zNbifXPAmLdl8E6Nf1ZLH3AVH47EAGTvPWL+cx7XlcZr1pu+iXp8SKpisw5uGPIn5Gj5X44efurKWpMlSUsY214C+ddOx3DlHgdJyW6/dndI6er0t76bGV/n4HTPsUjqty3L/v8eOADDD4Zm4aXF43FoJQI5uX/0EGtpz71MTLur8pPl8hmt3w7ljmgO/arX96mNcbLF0cuw/NUVu64Vdlo372TysqtViYLJ3SoqvKWmbex3V0lMif9Qi/3MyVmRy/yDW6Wo0Z55Qnos2sMau/SkjNEWd8WSsyuuBo1lAhdrkSoIYZ19ufOj5Xsu109Fqm8bY7Ml4bguwd9mbZ1p6myzle2wImg7Nyi8s+RlBnW4lrPReanHluoMlH1uiJaQ3B8TGOrk3j6v6YY7P8CK5UcP2R09T8vZw2rDzRtFos6Up0x/MI5iF8wXmUg/7uoTyADOMQ1/nOJA9dEMFcY5bBTApmzjWesRJfzcrD/8n5YvVAt35C3KSa5fhW6r30WDVIX4gclfHfrMXT2rn8OKJa5Xfp+rUgZ4VACl/I2tu8LvDsJkAAJuJUA5a1bI8d5kwAJuJYA5a1rQ1fmxK2UtzKZrZMmYbs/aza1RQukr1kTmGNZ8nZeu3bIP3rUEKXh2nGVcXv466/R6PLLIffXLRbyVjJ9v1Vn0Ta87DJ0eeMNHFBZvWuuvx6tVCZum/vvLzHFysjbs6ZONcStnH8rJaGlNLS5Ud6WudXZgQTKTcAdUsSZ8nZJcjJy1TnfKseklEzOcofEkgvcEvfQ8vY4Vr16H0a+cLiojLa/bPLkL6fgSn3msCEnp+G8YmcYA0am9kvnYsbiW0JkaheVOL70v/fhYYzF56ocd1GNi+CsWglXcKnlcGWT/fJfLvGL1Db+uYXOHveL5ov8gjpzPsYOeRANpqkzmXsDS54cilEHdUZ5JPPaiRkjR2Fi72dVOefuvmz2SepDD4tDZaxbsg0jHsQd+7UC8rbgZ7z6zk9YWC1Etm7EdKzv6BZ52/O3DyC1lu+Q4c3/nYH968N/aDGlZj30uqmoIs7yVx5HTuZh6+FWYERXlE1W60r965cYqErkZr50mpKjWuBlBISesXR/xmWeknY/jp6Iff5SykVYQshS/zUBwervHJDFDVVJ5ojlbcPi5/IGxKW/3HIJuRyBvB2tyjM/qUouBISpTDDouojWELw5ikoc71FljJu1+Al7Rqu1ztH9Qs0tWGKHK5usZbncK+iaSObq53bKyJwFOi//Dk1Svsaaztdjn7qjT94ewB4jNr7WceFuU7Zuf3Rd/j4a1fZl7x5Q3AeqktbBZyaX9nKpiLyV+4nAXTz0AlUx2yfwKW8r8KbES0iABEjAAwQobz0QZC6RBEjAWQQob50Vj2jOxmp5u+vvf8emCROMJSSpLNcBSrbGp8rBSUBZ8nauOtM1TgmBwTt2lBtBLOTt7n/+ExvU+bw9dClmf9nlxNq1Q86xMvJWZzGLvM1Ytgzd3n8f9dX3ulHelntL8AISKJOAO6SIM+XtfLTEqGlj0WDSH/B00/GYXUzylYne1g5uibuWnCVrMaThvPtfxNMqI7ao5PVOFJO3htDdbCoT7ENeeqa2T8TObqrKIf+8F91USeGirFu5OhJJWn55u0qJ2JEb1B7SJZGNmQbf5zj+M/YyPN1Fzr2FkUG85FYthCOZl19cvz9cnf88AgflLGj4zwy2dTeWPbg79mv55e3P81bgIfWfe+cN7IqRrRLLBuGQHm6Rt+0uGolGHfsY1LIzDuP7fz+NgtyskBTNJZNPHNiN79942iG0y56GW+Qt/NmUqcumqtK461Sm5d/RAEVCz7fSoegw50X/+azHcGL2x9j+2AT8vFZzCCEkSwhVX9/igjDSzNtgQRh0XUXkbfDZusbsgtYR0RqC94L/HrpGuypJXZR1G2IM4/IoyNuI5urPpN3/Mr46F8Z5t6mm84bLlreAL1tXfdZJnXt7/FZ1Bm7nddjeQmUQl/2SMHpUVN7KtVv/+jS2TvGdmU15GyFwdiMBEiABjxGgvPVYwLlcEiAB+wlQ3tofg1jNwE55m9yoEdJVSbx4JWSllSlv5QzbuDgM+cn3aV+jKWEasql+5hYLefttq1bGeUHpq1cHhtLn8ko5aCkLbW6Vkbctx4xBu8ceM8StCNxqbdqoMmgrArenvI3VK4T39TIBd0gRZ555e3CcOiv01y2Ro/4QPeyWWWg9eYbvTFwXNLfEXcvbg9c9hPuH+tkm10Pr9i3R0HzAcKjM20rI29eVmO/bS2W3rmmCpz6dgkt1Nq+t8tb/OvjkXMyeDDx84SycH/acXdmEwRnB6iGjPPNOPPLlDdh62e3YPdlfQtnhe9Yd+7WcZ94e34pnPzqErQ0a4ylVZjnJ4TEwT88t8jY4m1ak7LZvPkbGT1sCy5E+7S4eGTjrVp74YdarOLIlYAsdHxnXyFv0VxmY76OJZFOOykDLjy9G/Ow/YN7I90owThv9DNrfehHqqvNu5VzUg4/+Aqummc4+DZT5VZdGJBOrtrzNU5WSkmqnqPLO16szZf0lqEucZyuYrZK3fnmuhOuGKUCbx3viZOCc3Ugyb9VUA9L7YeQOewR1d4oInhjx67Gi8paZtxEjZkcSIAES8DQByltPh5+LJwESsIMA5a0d1K0Z03J5++KL2OQvKVxuedu8uQFFy9uTGzdicd++xUAl1KiBwvx8o4xx/QsuCDwXbXl7bPFiLFdn6rZ9+GGcfvfdgXHkvF05d7fBsGHo+tZbxeYWDXkrN9w2eTK2/eUvaP3HP6K1P4uZ8taa1wtH8RYBd0gR+M/7XFJUJjcQpuP4avxlGHMoOGtRd8jFPMkwXBjiXNrgM27DnXnrP490jD4b1F/yFvoMXMgcfokx3wzE1P89hPNrOn8PuSXu4c+8DWIcSt5um4UrfvW0OpdYlRmWc2X9bev7N2HYk31LLZu8RMT8iL14eMh9mPkL01m1MZK3xpwmdQ8609lX5nhSur9ssvHLUda0CqMnpmHCW+3w2YzhaGOsK7LMW+SsUmv6A3DrLfj+hTkY+cErGNma+zU6BLKwYNZaTD9eA/dc1xHtzTdVH+K7eVUWunfvo861lSfyseF/q/DkviRcP6wbhrjjMx+BFblF3sqEJfNWMnDNTSRufk42ElNSUaNhUVF03UfKK0uZZbc098hbdYasPgt1dgYanFd2Gdy0u95Drz+lIylwdm2IzFv/2bnZ+lxaf+Dafa6yNXurUsJuKJsc0RqCd6SfRbbKuL1kM9osVGcDw3S+bazkbaRzNfq1QMaCHNTttb9Y1mwkmbfAHeq84/uRtmkdcrt0AsxnI0fw4qyIvOWZtxGAZRcSIAESIAGDAOUtNwIJkAAJWEyA8tZi4BYOZ7m8/cc/sGn8eGOFSQ0a+Momp/hShMrMvG3WDHEJCRi8y3fIU+6+fdj04IOGrE1QpZcTVBbsoS+/RNa2bej82mvGube6RVverr72Whz8/HP0W74c1du2LRaxhZ06IXv3buNs3rjEolJ/0ZK3MtiqK680zvbtMWsW6g4eDMpbC180HMozBFwj8fzSqbhIU2Ha8wVuuuwJZN4/Q5W3bRIybjnLnkafW5Zg5LTX1VmhvioI0nznjHbE1Ll+4RpS3u7FzDtGYcLPN2Dmh9fhLLmwhLwtemzJr8yiz7nbyDVxD8U6FNZQ8lYyT/upEsi3Spnhdv6r9mLG6JGYdOazWPpAd1/J5WKteLZqxtd/xsBx6zFyuto7XWXvRCJJy1822ZcROx+BDwjInPbMwjWXqdLP0z7FI4F96z8H91AyGt76omldkcxLbur7MMMdn6jzmuurPf0f/5527lY1ZuaW/Zq3cg1uX5ejJG0HJWnT/FTzsVaJ2ufMonbfBvzpfxnIa94CTwwN/b7l5JC4Sd4Kx6Y9BqP10KL/Xo6ErZsErpvkLfxnoRrvvcd855maj7X1nVO7C3t79sNa44mh6Lr2TTRK1X1DyFt/OeYaa17H/HMnINsIsE/81d7/MZb3uh1HMNEo3Vtz07uYn3630UefwRs4K9fI4G2OY8+1xdLHfLuk7rTF6HVlC5XReprKaFUPVKRssh47IKDVfVqo+SxU89nlP1s2ojUE79ziLFLVWbT9b+2EU4HyxDE68zbiufqZy7TVGcbmrNnI5C3gE/By9JDKvlblk1d9FMmr19dn6JYfjOpRkbZQ4lauZdnkSAmyHwmQAAl4iwDlrbfizdWSAAk4gADlrQOCEKMpWC1vdzz3HLaobFVp5Za3qmxyXHx8QN6GQiL3ljG6/PvfaPiLXwS6RFveLuzSBdlKIlc/4wycOnnSKOdcWFCAxDp1kKPKOudnZqLbu++i/oUXBuYQTXl7dMECrLj0UtTs2hV9vv0Wc5XYlv8JH/Djj8WwyONxSUkVOic4RluOtyUB1xBwixQRoLtn3YdLJq5CmwtHYPTwvkjeMwfvPD8LSxqMwIy3x6B7SRPnj4NfwC5vh1H334DzmyXjwJrpmPjCKjS48xV8rsWeX96eN+5ZjJa0uUM78Z/3p+Gd5fUwavorfnmnHg8jFLe+f7vKnjyOm1XfcYboc25zTdwrJW/1nlmPQeMeMmK69ZNpmKTE5f0fvBgm4zS41LDKfh09Sv3pfSw+e02yXCORpBWQt/Dv0TV9MeGJEepDAjsx8/mpmJkyxj9u0V5a9eSFGKmKXoya/qUpoziSefnuIUK677g5SL5OZfTe09G5m9Q0M9fs14KD+HzmNnyYnYDup9dBn7R4ZBw8jA/2FSCpcXM8f0FTtaosLPnPWrx8JAF9OtRD94TgEKSifY8mKoPOuc1t8lZI1mreFs16Dka9tkbqc7Emmbg7F32J+u06B87IlQ5uEbiukrcY7jvrtjFQYJx9q2rAm1qqytbs/3tVs37fchxaqMokt+iP+r0bAcsmqb5/Uz37o6sqvdyo5S4cmfk19k+fgF0Lm6vzbb9E+wG1kbPmCxxRh6JW6zUUtVsqP/zcECVipdyyv2RzSzlH9xtkohPqn9fOKFdeXMyqD/pk78KxOSvUK7U56p7bS33IZx12pl+IjSKTS8jbUPMp+dr1ycrayNv0NQ6tzUG1dDW/xkpKKpn8lZLJUGOVvYbg+wbLWSW6lyvRrdjsv6YfVs+JkbyNeK7N0XHhd2h2hjA+W8nvoiOBIpW3UEL6fCWkQ4n+ir5DtrlvHNrcO7bY5eHErXSivK0oaV5HAiRAAlWbAOVt1Y4vV0cCJOBAApS3DgxKlKZktbxde+ON2D9zpjH7Wr16offs2YGVlJV5+93ZZ+PEhg2GvE2sGbr2pr5/LOXtkblzsVJl9dbo0ME4rzfv6FEjI9g4f1fJ5eSGDXHsu+9Q79xz0f3DDwPri6a8lZtK6WQpodzqnnuw7/33UZiXh3SVyWxulLdReqHwNp4k4Bop4o/OgWVvYeKktzB7+3FAnX3a7Re3YOJdF+OsMksVH8aSV5/Gw6/OxzZ1ac1WA3GlKh077qKWRdmXfnkb2Ahy/6HXYdw9I9A3cOapejacUMxZj6euvR0vQ5Vo1lm6Dt1Vrol7JeWtZJpunTUVE174At8fykXNLsNx/8QxuLJ1OLle8pzYHLUvht3wPlpPVGcaD09Wmdi/xITWL+LHgPgMvqYi8lZtlBwlbJ98Ak99sh4Hc9PQ7VdjMPmei9Em6EMJOQufRrcxwMuLxmJQ4LnI5a3ev6dN/RKPpDv7Qwb65eOa/SoTzj2EJXN34o19+Ur+AInxiejcqiluTG+C6saC/Gfj+tIDQ7RquP36zujh0PcOmZYb5a3GmZBcDTUaNQvQzTl2BDmZhwM/S4llKbWsmxsErrvkrcqEnrESnc6rVSzDtWi7N0fjx55Bu9HpqCYJlypHNm/Tf7H5GnVGtz9FN1Wdhdrn8XT1u1tlY96jsjFfk35DceZHT6DpgBa+86OVgD3y2ngsf/CbolufOxlnTxuFmsYnI44hc/ZPSD2vE3KDsmozP1uHxHP94x/bhYNTRvjP21WXhThfN/R8gl7ALYajw2tPoHkX38cycpZ9jJMtLkfdDC1vI1xDsduGkLP+c2KlzPTKXivQarM6K9Z8PnA0zrw15hABb9XLVyZbfRDiciWTFxZNPmJ568/yTQ0h+iv6Fhksb0sTtzJGv6+/RFrnTvgqRIn1is4hFtdVpEx0LObBe5IACZCAVwhQ3nol0lwnCZCAYwhQ3jomFFGfSCzlbZsHHkCre++FnA97SonFveoM2J/ffjuwhtaqfLJ86VaWvF13883Y9957OGvqVDS9/vqQLBb37o2TmzfHNPN2zf/9Hw588gkGrF+PFJXZGqotU+ftZixdWqysspa3Nc46C2cvWhRRLDNUWeZl552HlmPGoN1j/jplpiuXq8zeY0uWGI/U7N4dfb75pth9KW8jwsxOJBCSgKukCGMYNQKMe9RQuu9G/nNzx+hy4S5YAfers4LkZnkbCclggbvwmXGRXGZbH7fJW9tAlTVwCDFb1iV8PsYE0v+JAR9fjPyXTsN3D0ZnLLO8LUvcNh15NTq98Ayk3zdtjYMzHNsobx0bGk6MBEigihKgvK2igeWySIAEnEuA8ta5sanszGIpbzs8+yya3XCDcR5rcKvVpw96/+9/xR4uS97qjFe5qKM6O7fJyJGB67NVqeJ1v/2tkfEqrUTm7eOPY/tf/4oen36KugMHhsQmZY+/rl/fKIXcT4nXUE3GWdi5Mxpedhm6vPFGWPz7P/oIa9XaW9x2G85Q2bHStLyt1qYN+q9YgYITJ4xsWXOTOcRXq4aE6r4clLLk7YkffsB3/fsbfYMzmeUxytvKvkJ4vZcJUIp4M/qMuzfjLqvercp7n/f1cMz728Vo6BIM3K/OClRVl7dCWwtcKan8/RtPOysAQbOhvI1SeChvowQyerfxnTmcgz09h2C9+XDkSgyh5a1Z3Da85CK0/N3Nxe5arUULpLZobjy28cGHsfOlVyoxauwvpbyNPWOOQAIkQAJmApS33A8kQAIkYDEByluLgVs4XLTlrT4LVpYQTt5KueEeSm4mN2lSbKVazkoZ4DYPhv4I8e5XX8WGu+X8I9XUObOJtWvjVHa28ZVUrx4aqXLG0qfTK6+g8YgRgfsHzrz9+GPUHTIkJGG5xzdqTjXat8fZfgkc3HHTBHV+1N//jm6qTHH9888PGyk5D1dYJDdqhIEbNxr9RNYuUFm38j/EpbVGV1yBztOnG1200G55551o9+ijIS/Tc6rZrRv6qJLO5ibriZczb9V82EiABMpHgFKkfLyqSm/GvapEshzryNyJeV/PwtRJs3Da5A/x9Dlp5bjY3q7cr/byDx7dC/LWWcRLnw3lbZSiRXkbJZBRuE36Tehw19VoOKATEje9jEXnTlQFtKPTpARy+8cfwYYHHsbxtb6jeEKdgyuPy//Pbp3ylOPFrcyV8jY6+4N3IQESIIFICVDeRkqK/UiABEggSgQob6ME0oG3iba8FXGao7JTC7Ky0PTaa5GmBOb2J5+EZJTKObXyc91Bg0KSyN6928iObXL11aiTnh6W1okff4Rktmao7NWsrVuN0sV1BgzAaSrTNaFWLWybNAlNr7sOUp5Yt6MLF2LvO+8YZZxTm/s+KVyiqTNrZXwRrpIxHKrt/te/cHLTJrRWEjdRjVVa26Wyg/MOHsTp48YhQWXTCoM9io9k7xoZt+p83OCWe+AA6qsyyY2vusp4KnfvXmybMgUidOsOHhxyuPzMTOx45hlUa9myxLx3qhLTch6vZACzkQAJlI8ApUj5eFWV3ox7VYlkOdaxehq63jALZ905Ba/f2LHorOdy3MKurtyvdpEPPS7lrbPiQXkbpXhQ3kYJZBRuM/o9DHkyHUn7FmLDJVeBn88tmynlbdmM2IMESIAEokmA8jaaNHkvEiABEoiAAOVtBJBc2iXa8talGDhtEiABEihBgFLEm5uCcfdm3N26au5XZ0WO8tZZ8aC8dVY8OBsSsIMA5a0d1DkmCZCAlwlQ3no5+lw7CZCALQQob23BbsmglLeWYOYgJEACLiRAKeLCoEVhyox7FCDyFpYR4H61DHVEA1HeRoTJsk6Ut5ah5kAk4FgClLeODQ0nRgIkUEUJUN5W0cByWSRAAs4lQHnr3NhUdmaUt5UlyOtJgASqKgFKkaoa2dLXxbh7M+5uXTX3q7MiR3nrrHhQ3jorHpwNCdhBgPLWDuockwRIwMsEKG+9HH2unQRIwBYClLe2YLdkUMpbSzBzEBIgARcSoBRxYdCiMGXGPQoQeQvLCHC/WoY6ooEobyPCZFknylvLUHMgEnAsAcpbx4aGEyMBEqiiBChvq2hguSwSIAHnEqC8dW5sKjszO+Vt3pEjSKhWDfGpqZVdhmXX5+7fj1M5OUhu3Bjxyckhxz2VnY24xETjK5JWmJeHwoICV3GIZF3sQwJuJ0Ap4vYIVmz+jHvFuPEqewhwv9rDPdyolLfOigflrbPiwdmQgB0EKG/toM4xSYAEvEyA8tbL0efaSYAEbCFAeWsLdksGjba8XfPrXyNjxQrkZ2Sg3SOP4LSbbgqs4+jChfjx979HfFISTmzYgOY334wznnjCeD7v0CEsO+88Q4r2+OSTsGJ01RVXGPfuPWdOMT7rfvMbHP7mG/RVY6Q0aRJ4butjj2H7k0+iz7ffombXriGZ/vz22/jhttvQ9a230GDYsBJ9snbswLbHH8fed98t9lyNDh3Q9uGH0eCSS4o9fljNbdUvf4m2Dz2E08eOLTWOP02bho333Yc+au41u3c3+m66/37sevFF9PzPf1BnwIBS59z9ww9R79xzw46xfcoUbJ00yZhjV7VONhIggcgJUIpEzqoq9WTcq1I0q/5auF+dFWPKW2fFg/LWWfHgbEjADgKUt3ZQ55gkQAJeJkB56+Xoc+0kQAK2EKC8tQW7JYNGW94u6tYNIjultbrnHrR58EHje5G1S9LTjQxTadVatULfBQuQUKOG8XPOzz9jYadOKDx1yhCeIj5DtXnt2iHv4EGce/RosaeXKMl5fN069F+1yri3butvvRV733kHPT7+GHWHDAl5Ty04z5o6FU2vv75YnyNz52Ll5Zcbj4msledlzkeUbN2v7imt2f/9Hzq88ELguoKsLMxt2tT4eejeciRUHAAAIABJREFUvaVm1Br94uIwZM+ewPVr1BgHPv0UqS1aoP/KlSEzeHc88wy2KDne6ZVX0HjEiJDryleMFiphLbJbWpc330TDSy8N2ZcPkgAJlCRAKeLNXcG4ezPubl0196uzIkd566x4UN46Kx6cDQnYQYDy1g7qHJMESMDLBChvvRx9rp0ESMAWApS3tmC3ZNBoy9vFvXrh5JYtxtxb3Xsv2jzwgPH9d/3748QPPxjfS5nkPkqK1mjfPrDGXCU5F3TujML8fOOxbu+/j/rnn1+CwfwzzkDe4cM4R2XqmpuWt+mrVyO1ZcvAU+tvucXImO35+eeoo+YQqu149llsmTgRwfI2/9gxzD/zTKNMcvcPPkA9lRlsbiKilw4ebEjjLm+8gYaXXRZ4Wmf8hhLCutPBL77A6pEj0Wz0aHR47rnAtWtvvBH7Z840fm736KNoeeedJaa9Q/XforJ+O/3rX2issnxDtd1K7G5QAr3uoEE4Mm8emo0ahQ7PP2/JvuIgJFAVCFCKVIUoln8NjHv5mfEK+whwv9rHPtTIlLfOigflrbPiwdmQgB0EKG/toM4xSYAEvEyA8tbL0efaSYAEbCFAeWsLdksGjaW8FXErAnfdb3+LfUp+6tb7q69Qq3fvYusTeTtfZbbKObEicBPr1MEAJXvlTFxzs1Leypxl7k2uuQYdX3opZDx0Zm5w9m3m999jqcr0lXXKekM1KdUsJZulTLQIVt1E6IrYFQmdvXMnev33v6h99tnFbhGJvF05fDiOqHLRAzdtMrKe5Szewbt2WbKvOAgJVAUClCJVIYrlXwPjXn5mvMI+Atyv9rEPNTLlrbPiQXnrrHhwNiRgBwHKWzuoc0wSIAEvE6C89XL0uXYSIAFbCFDe2oLdkkFjKW/bq9K+p6ks0jlKxOom5YVFdAY3LW8l21YyXDdNmIDWf/wjWqt/zc1Kebvzb3/DZiWgz1L/NlVn+YZqp3Jz8U2jRqiuMoL7LV1arMvc005DwYkTGKwEbGKtWiUu/0adzZuQloZBmzcXe05L197/+x+WXXABktX909euLXYOcFnyVrKGvz39dDRSJZ87v/aakaUr13SdMQMNLr7Ykr3FQUjA7QQoRdwewYrNn3GvGDdeZQ8B7ld7uIcblfLWWfGgvHVWPDgbErCDAOWtHdQ5JgmQgJcJUN56OfpcOwmQgC0EKG9twW7JoLGUtx1UOeJmN9wQkLen33032iqJGKppeZumSif3nT8fq664AofVubLdP/oI9YYODVxSXnm77uabse+999BTZbLW6dcv5Ng7VSnhzeqM3WCxvP3JJyHlj7upssv1L7wwbDy+rlcPSQ0bYqA619fctk2ejG1/+UuJcszS54DKtl2jJPaZU6aguSrtbG567XKurz7btvX48ZAv3cqSt3pNfRTDmt27I2vbNizq0QN1VZnnHrNmWbK3OAgJuJ0ApYjbI1ix+TPuFePGq+whwP1qD/dwo1LeOiselLfOigdnQwJ2EKC8tYM6xyQBEvAyAcpbL0efaycBErCFAOWtLdgtGTSW8taceVutdWv0X7ky7Jq0vNUZrDk//4wFZ51lZKYO/PFH419p5ZW363/3O+xV2aYt77jDKD2ce+BAsTmkNGuGPf/+Nw5+9lkJyarFade33kKDYcPCzl0yi1NUFu0ANU9zy9qxA4u6dUNaly7oq86cNbflKvv12OLFGLx9u1Ei2ty0vD1HzTUuKQmLRL6qfn1UCeSaXbsaXcuSt9+2aoUkdd/+q1YFbr1KnY17eM4c9Fu+HNXbtrVkf3EQEnAzAUoRN0ev4nNn3CvOjldaT4D71XrmpY1IeeuseFDeOisenA0J2EGA8tYO6hyTBEjAywQob70cfa6dBEjAFgKUt7Zgt2RQq+StLKbbO++g/kUXhVxXsLyVTlsffRTbn3oKp48di7YqM1ZaeeXtD0ra/vzmmxGxPGvqVDS9/vpAXy1vu6jrG156adh7GPK2aVPjjN7gJtm1kmUrJZBr9eljPH1y40Ys7tsXTdTZth3/8Y8S12h5O2jLFiTVr4+srVuxqGdP4/uB6tq4hIRS5e3h2bOx6le/QrvHHzektW7CQXi0vPNOtFNs2UiABEonQCnizR3CuHsz7m5dNfersyJHeeuseFDeOisenA0J2EGA8tYO6hyTBEjAywQob70cfa6dBEjAFgKUt7Zgt2TQWMrbDuqM1WajRwfKJsu5r3IubHLjxiXWFkreSqfFvXrhpJKYZ6ss1RodOpRb3q6/9VbsVdK4vSqBLKWPs/fsKTZ2dZWhuk2VLt79r3+VzLx9+mls+fOfUdHMWxnowKefYo0SwnL2r2QiS9uuxts6aRI6vvQSmlxzTQkWwfJWOsgZwLv+/veAkNVlkTupeTdWGbXmJuPJuJLpLBnPuuUdPIh57dohVZ3Fm75unSX7i4OQgJsJUIq4OXoVnzvjXnF2vNJ6Atyv1jMvbUTKW2fFg/LWWfHgbEjADgKUt3ZQ55gkQAJeJkB56+Xoc+0kQAK2EKC8tQW7JYPGUt6KMD3tppvwtcoYLSwoMNbT+KqrIGMGt3DyNkfJ1gUdOyKpbl0MUue2fqdKH5/cvBnnHDpU7BZLBgzAcSUk01evRmrLloHnonLmbSkZwzLQHDU3EdJS3rnEulTpY8kWljZ0717Ep6ZiqTp3NlPNc7Aqq5xYu3aJa0LJW+kkJZilFLOchbvvgw+w7re/RSh5O69NG+QdPoym116Lguxs4NQpFBYWGgzluoLjx9Fv2TJUVyKXjQRIIDwBShFv7g7G3Ztxd+uquV+dFTnKW2fFg/LWWfHgbEjADgKUt3ZQ55gkQAJeJkB56+Xoc+0kQAK2EKC8tQW7JYPGUt62Hj8e8rVt8mRs+8tfAusJLk8sT4STt/LclokTsePZZ9FeZcLu//hjHJ0/P2J5u/6WW7D33XfR8/PPUad//5BM5d4yRvC8JNNVMl51BnGoiwuysjBXlUyWrGDJDg7VvlfC+pAqmyznz1ZTmb5SZrnRlVei86uvhuwfTt5mKOG67Pzz0ViVRJbzezfed18JeXt04UKsUOfzxqekoDA/PyDN9UCJNWsiPzPTiIt8sZEACYQnQCnizd3BuHsz7m5dNfersyJHeeuseFDeOisenA0J2EGA8tYO6hyTBEjAywQob70cfa6dBEjAFgKUt7Zgt2TQWMrbVvfeizYPPGCsY+k55yBTlfHVrfecOailznHVrTR5a1w/ZAgyv//e6J7aogXS16wpxidc5m1l5K0ueVz/ggvQ7b33QsZDxLCM0fKuu9BOlVgO1Q5/8w1EyLZVgjihWjVs/OMf0Uc9VrN795D9w8lb6bz5T3/CzhdeQEL16ig4ebKEvF2lSigfVmwHqezkpAYNislbOSu3UGXhzm3WDKdycnCOygqOS0y0ZJ9xEBJwIwFKETdGrfJzZtwrz5B3sI4A96t1rCMZifI2EkrW9aG8tY41RyIBpxKgvHVqZDgvEiCBqkqA8raqRpbrIgEScCwBylvHhqbSE7NK3h5dtAgrLrkkMN8GKjtUzpLVrSx5KyWRRdBKq962LfotX15s7bGQt4V5eVjQqRNy9+83Sj1LyWdzy923D8svughZ27ej+8yZqKcEdbimSx7L8zW7dkWfb78N27c0eSuZvt/17YvsXbuM6yV7V7J4peWosswLVAZww0svRZc33wx7/80PPQQ5M9d8baU3Em9AAlWQAKVIFQxqBEti3COAxC6OIcD96phQGBOhvHVWPChvnRUPzoYE7CBAeWsHdY5JAiTgZQKUt16OPtdOAiRgCwHKW1uwWzJox5deQpNrrgk7VqYq9bt06NDA86WVH5ZOC5WYzN650+jf6p570ObBBwPX/vzGG/hhzJjAz+bzb3N+/hkLzjrLOIdVzmMN1bY+9hi2q3N0S8u87a+ye6u1bh24fP2tt2KvOrO2hyq3XFdl74ZqUtJZSjuHLOesxK2UKpY1SZZq7T59kKBKD2coeZznP3e3gxKhzUaNKjVePyn5u1FlIks7U43XXM0rXJOyx1L+WGfPBvc7rrKOlwwaZDzc6ZVX0HjECOP7DWPHYve//oUen36KugMHho+pymCWTOa0Ll3Qd948S/YZByEBNxKgFHFj1Co/Z8a98gx5B+sIcL9axzqSkShvI6FkXR/KW+tYcyQScCoBylunRobzIgESqKoEKG+ramS5LhIgAccSkGw+yepLSEtz7Bw5sXISKCiAZHF2nj4djVRJ33DNLAqlT+/Zs1GrV6+w/df95jdGeWM5V1VKJjcbPbpY3w133w0pIxyfmoqCjAx0/+gjVD/jDOQdPoxl551n3FuEZKgm91ypskqTGjZE9w8+KNZl/e9+Z5yF2/urr5DcpEngORGzO555xng8rXPnkPfVpY+7zpiBBhdfXKLPqexsbFJrEQlccPy48XxcfDxqqrm2/+tfw5Y/Nt9IXj+rr70WeUoGS1ZsuJLJcs0mdRbtQXVGbx8lVhNr1Qo5ZymdLCWUzVJaztY9uXEjen/9NZLq1QsbI1mPCGKoMsq91Vm8bCRAAqEJUIp4c2cw7t6Mu1tXzf3qrMhR3jorHpS3zooHZ0MCdhCgvLWDOsckARLwMgHKWy9Hn2snARIgARIgARIgARIgAQsIUIpYANmBQzDuDgwKpxSWAPerszYH5a2z4kF566x4cDYkYAcByls7qHNMEiABLxOgvPVy9Ll2EiABEiABEiABEiABErCAAKWIBZAdOATj7sCgcEqUty7ZA5S3zgoU5a2z4sHZkIAdBChv7aDOMUmABLxMgPLWy9Hn2kmABEiABEiABEiABEjAAgKUeBZAduAQjLsDg8IpUd66ZA9Q3jorUJS3zooHZ0MCdhCgvLWDOsckARLwMgHKWy9Hn2snARIgARIgARIgARIgAQsIUOJZANmBQzDuDgwKp0R565I9QHnrrEBR3jorHpwNCdhBgPLWDuockwRIwMsEKG+9HH2unQRIgARIgARIgARIgAQsIECJZwFkBw7BuDswKJwS5a1L9gDlrbMCRXnrrHhwNiRgBwHKWzuoc0wSIAEvE6C89XL0uXYSIAESIAESIAESIAESsIAAJZ4FkB04BOPuwKBwSpS3LtkDlLfOChTlrbPiwdmQgB0EKG/toM4xSYAEvEyA8tbL0efaSYAESIAESIAESIAESMACApR4FkB24BCMuwODwilR3rpkD1DeOitQlLfOigdnQwJ2EKC8tYM6xyQBEvAyAcpbL0efaycBEiABEiABEiABEiABCwhQ4lkA2YFDMO4ODAqnRHnrkj1AeeusQFHeOisenA0J2EGA8tYO6hyTBEjAywQob70cfa6dBEiABEiABEiABEiABCwgQIlnAWQHDsG4OzAonBLlrUv2AOWtswJFeeuseHA2JGAHAcpbO6hzTBIgAS8ToLz1cvS5dhIgARIgARIgARIgARKwgAAlngWQHTgE4+7AoHBKlLcu2QOUt84KFOWts+LB2ZCAHQQob+2gzjFJgAS8TIDy1svR59pJgARIgARIgARIgARIwAIClHgWQHbgEIy7A4PCKVHeumQPUN46K1CUt86KB2dDAnYQoLy1gzrHJAES8DIBylsvR59rJwESIAESIAESIAESIAELCFDiWQDZgUMw7g4MCqdEeeuSPUB566xAUd46Kx6cDQnYQYDy1g7qHJMESMDLBChvvRx9rp0ESIAESIAESIAESIAELCBAiWcBZAcOwbg7MCicEuWtS/YA5a2zAkV566x4cDYkYAcByls7qHNMEiABLxOgvPVy9Ll2EiABEiABEiABEiABErCAACWeBZAdOATj7sCgcEqUty7ZA5S3zgoU5a2z4sHZkIAdBChv7aDOMUmABLxMgPLWy9Hn2kmABEiABEiABEiABEjAAgKUeBZAduAQjLsDg8IpUd66ZA9Q3jorUJS3zooHZ0MCdhCgvLWDOsckARLwMgHKWy9Hn2snARIgARIgARIgARIgAQsIUOJZANmBQzDuDgwKp0R565I9QHnrrEBR3jorHpwNCdhBgPLWDuockwRIwMsEKG+9HH2unQRIgARIgARIgARIgAQsIECJZwFkBw7BuDswKJwS5a1L9gDlrbMCRXnrrHhwNiRgBwHKWzuoc0wSIAEvE6C89XL0uXYSIAESIAESIAESIAESsIAAJZ4FkB04BOPuwKBwSpS3LtkDlLfOChTlrbPiwdmQgB0EKG/toM4xSYAEvEyA8tbL0efaSYAESIAESIAESIAESMACApR4FkB24BCMuwODwilR3rpkD1DeOitQlLfOigdnQwJ2EKC8tYM6xyQBEvAyAcpbL0efaycBEiABEiABEiABEiABCwhQ4lkA2YFDMO4ODAqnRHnrkj1AeeusQFHeOisenA0J2EGA8tYO6hyTBEjAywTiLrnrL4UCoLCw0PiSFhcXZ3xJS0hICPDRz+t/5YlTp06V4Ge+Pj4+vsS9g8fTYwbPQa6V+5sfl77yuHzJOPn5+ZWL3ynfmktrmoWet56Dsc4E3xzlS37W85I5y2PxPowBrvJ8UlISkpOTjX+PHc1AQUFB4Hq5hzBPTU1FtWrVkJd9wrjn0aNHja/GjRujZs2akD+EpKSkoG7dusa18lxGRobxXJMmTZCXl4e9e/cajzVs2BDVq1fH8ePHcfLkSeO+tWvXNsaQx/bs2WM81qhRI2MuMgd5Ljs7W20AX4z1PtC8pV9mZiaysvN9a45PMK5TKw7ESxFBIgpKZSvXVqaZ92Ko+5hjF+r5sq7Pzc014pSYmGisT8dK78GCvJL7r6wxi83DvEEqACIr42ixq4LHlvWZ96TMX+9fian8bH7d63jo/VvWWvSrP9RrRO6RZHr/qMDyynVJcCzN6zK/PuW1IWuX10BSteqlv/ZN+zl4jcb6ktUOVwz160bvi3D89JxWf/F+udbGziRAAiRAAiRAAiRAAiRAAiRAAiRAAiRAAiRgF4GmPQYGfIHMwewJnP73v+wC39//6T/C7x76D/oP+o/Qrw87/Ucxeaunp2WPIeNCyFndzyxH5DHpb37jlu/Nj2m5KX21lDWPpYWHvk6/aQTLWz1WWfOL6JdZlOStXnew/ErwyzmzzBFxK7JUC9KcnByIJDRkr5KZ8kLR8jY10SfYRNaKoK1Xr54hfg8dOmTIW5G5IlTlORGxcl2dOnUMeSt9srKyUKtWLaOvyFgZS8aWPlroHjhwADVq1DAkr5Z7Iiylf1yiT1hqkS7zlPnJl3x//ESOT16rX4KFSlQnJCQpgev7ZSjXJSWY7HWIgJQlT8uKYVnXlyUfy7peS2st6PXrQUu6hDiffNZ7NPgDDnr/6z2t94e+X0JSYllLLPX5suSt3lN6HuWRt3rOpU3Azjcv87zCiVv9XlFZeavHMsfTGDOu6MMfek+Y94P5Pcw83+8/f69ScefFJEACJEACJEACJEACJEACJEACJEACJEACJGAVASfI24r+/c8sbzUv+o/iOycSeUv/Qf9h9nRmN6gfD/Z/RlIg/UeF36YD8tb8xmXObBVBZxYXoUYyZ5zK8zoTTQsTeSy4jzwn/UREBmerarEr15llqPxslmSRyKUyyURB3pp/cZjljqwjJTmpxPpEfIpAlS8RryJY5UtntYow1M+LvJVsWcmglT6SLagzcdPS0gzpKkJWxK3IVrm3MNX3FYkrIlbLV5mTPC/3kSxdyZ6Ve8u96tevH5D1Mge5b6Lqq7Mz5WcZQwSx9Jd2IssnhOVLUMp1cSJw/fFVecllhqAyHcqSr5WVt/oDAuYPG5h/uZszb81z0d9LPPS1ITOzVXwr08zy1sgE92fMm18nelwtjOU5iZM5s938+tffR/L6KvSPZ77GvJ7ESmZWl8UmVPyDH9MZ0/KvrLs8mbfyiYRQ2cx6jIJTvsxzY9/7P7xi/iUmj4ea46rP3i1raXyeBEiABEiABEiABEiABEiABEiABEiABEiABBxBoFnPQYF5BP+ty+l//9Py1vz3T/qP4tuqLHlL/0H/ITuG/qM4A2ESy/e/YvJWyw0tI+Rfs7yVyegXsv5XixCRFDpLUWSfyEP5Vz9mtu4SZHnekJsqI9ScsWYWTObx9NuJft5carhSv8GiIG+DxzeLs4L8vECJZOkn6xYWsm75qpaSajDWX8JTmshbEbNQcujw4cM4ceKEwVOEq1wvQlcErNxPhKpcL+MGy27hZZbCmqlk3cq9tPSVnyUbN5BR6pdcqepxEbMyLxlHvvS1WorJ2Fk5uUYfwenbG35tq+YfyxZreavL4ZrFqHk9knhpfk3ofvpfLb6DM3O1AFZFwSuFJzvzWOADDeb/6NDyXG4e/OEIvU+0WDTL5WABXObk/HJWxyE4HglBcrfM+1WyQ6hP4GkBXxl5G0rMGo9JoXB/GXfN3JzdLB+cMDc9P8rbSgaal5MACZAACZAACZAACZAACZAACZAACZAACVhG4LReg4tV3DQP7PS//5nlLf1H6C1TlrwNvor+g/6D/sP3qojl+1/cxXc+oZLnfKVtzeJOZ5LpMrHmF7D5e8kGlb6SYWi+RstVkRfBGXxaKIpUlCxQLX6DBYmWLjI383NaDpszdCv8m6qS8lZKBQe/uRX7JIrSO8JA1qjXLZx1WWR1QmzgepGgImmFS0CQKiErZ9fqx4WXNJGoUg5Z+uqSy+a65DInLY5Evsqc9M9yjc7+lWvlZ3lOZLHMS770fBGfaGT8Sj+Rs8Je+smXfJ+Y6DvzV54TgStjFSim+hdhWXK1tLLckcS0rPsHZ02G+kVT2jhmGRssRCWOadWVYPfvz2Bxq+Mk/WSeWoDrDzUI84LCymUmB8tbias0/RrRGbb69WMWi8ElvvV7gJmZ7h+OUbwaz/zL2i55G0ra6jmb5a2s2Zx5m1LDl0Eerkl4NA8Zw/x+aMRVyVszW81Lv6dpxvr+lLeRvKrZhwRIgARIgARIgARIgARIgARIgARIgARIwEkEmvceUuLYOD2/WMoLM4OK/v1P5C39R+m7qTR5S/9B/yG7J9h96D0jnor+Izbv1iUyb81Zt2bxEE6CidjT12hRpCWH/CsyKTid2pyhJs+bMwbNy5QxtQzR4wdn3lZW/hmpomW00t68JHPSLHf0WvWaUlN8slXWoSWrSDtd8jg32ye/dTlXyagVuSQCVTJjc9XmF3krUlQkq76v9JHsXJ3FLGPoLGed3Wu+r35e99exMQtyyQQWISxzk2tlziez/UJWfa8lvDwv85M5pCRJWVnVV8Va5ihllOXxOJV5G69KAuus37IYV/T5WMtbmZdZTgp/iZ+wMvZ2QZF8DZV9as5INwS3X4TLfY2M2ATfmbkVbTnHMwJlmfWHKORewl1LeomxuWy2zNMsdfVrSr8Jm1/3ZcUvwf/hDPM99FqMcSu6sAivCxX/4Mf0+4j+QEF55a2eiv5Ain4tSfzz8n0Z7/rL/Jw8rzOvg5fDzNsIA8xuJEACJEACJEACJEACJEACJEACJEACJEACthNo0Weo8TfI4L/Fu+Hvfzmm3Bn9d1L9t1H6D9/Wov9QCWn0H4HKrvQfRW+5dvoPQ95q2aHtuRaEwVljMuVgMWLO5NPXB/82MYsNfQ/9Zl+auDVLF31PfS+ddVuWvCvzN1sl5a0ISnNWsBacWqTl5/nkji4jLd/L5hfxKgIwOb64/NXZrUZJZdVn//6DOHTokDGGrFn+lexbLaDMMdHzMP8iDZbn0j84e1Ae02fjNmjQwJDGOlNU5K2WwXosyQqWL0MmwyeUReDm+QV1Tp6vJLaxbpPcDBWLysr3suJf2cxbs+wW7rJuiY002fsnMo8HlhUs8eRnncWsM9N1lrIuRV3ZA7uD5a3OrpZ4ypf+cESozFtzpryOly6xrLmVJW/lTGRZpxabev/rX/px6jkrW/B+kJ9lTbr8dfCZt5Fk3urXjM5m1q9BYZ2VfbLY6ym4CoF+fwye1/efv2clFo5FAiRAAiRAAiRAAiRAAiRAAiRAAiRAAiRAAhUm0LLvOa79+5/IW/qP0kNfmryl/6D/0LuH/sPnvPTrxfChMfQfxeStFi5a4OhsPXNw5HuziDAL3uCJS19ztlpA6MhZkf5sNbPwNUte/bj5jdU8tvn6Cv/WMaxM2XKptDevlGqpAXlrFmAidkScibwNlVKupXVSnO9MWi2XNCO5VmTh7t0/49ixY8a99P1FHupMXJGDwU3Y6Oxm/SkiY6lKqErTY2ueMj+5n4zRqFEjI/tWxJ88dgoJRqx0Jq7OCpayyYa0yztZdKaqErgyRm6+L8vYyPxM8mUeh2tSDroyLdbyVuKozyEWcSvrFl4ZGRnGV3Ji0ZmmoUSxluwSJ7lWYieM5KxhWXu0M29lvjIPXea6tLLJZclbuU+k8lbvNyvfvELtm1Dy1vzBh4rKWy1udfa7vDblyyxv5XWlJb1+vQXvCT2/1V+8X5ltz2tJgARIgARIgARIgARIgARIgARIgARIgARIwDICIm/d+vc/s7wVYDr7Vv9rTi7Sf7uj//BXjVR/H6b/oP/QbzT0H0XVafV7SUzl7bDfTynbXsbw14D5jTBklmQIuWqWoeHO5NT3OlVYYMw+WOoExpKi7UHNPI/8UwUBOamzF3Vg5N/kBJ/g0pJLZ6Vq8aVlnZazItdE8kgtcCmRnJvnG7xQzVNmkqDK6IroS6umMjxTk7Bjxw6jnzRDBquxpOlsQn3GqV6CFreakfSXOch4utSviEORWDKXk/7H9fzq1atnyFudTSn3MZ9bLOOJGJR7yDXx8UnGL24RvXJPuVbmZohfkZRZJwO/EM3cypKuMdxyxW6tZaOOefCnRwpys/3nD9dGkiqBLTL2xMks39m+av26VHW4+UpZ5ThVO1hYJMYnoHbtmkZmc07WCSOjOrtAyk77vgIveP/3ZhEa7v5y5q0u6aBjKvcyZ4lqoauzuuV5fT6y3tPmTHbzXHQ9IBMyAAAgAElEQVS9ejMX8/N6/Xrf6X76AwJlnZlbnjibx9XXBWduh3qdax76P8jMZZNT02oWe38I/g+0bHWOs+ZrPtdbi9qTx08EPngh5cRF6IrUl/0hP+vXni4tL2PLGOu++rA8S2dfEiABEiABEiABEiABEiABEiABEiABEiABErCNwOmqbLJb//6XG+Lv/1aCpP/w0ab/sHLXFY1F/+FLJHWj/4hzkrwNuX1N8jZUZm9ZZXdVWEp9VcSrbNHSRKI+0zZUhrHIIJG3OvjSR8SrFrYicKT0sbk0tBZJcvapIWXjpOysz9gnGkI10bg+JSnBuG7Pnj0BeauzX2VBWt4Gy0Mtz6SPHksLJJF40l9Ers66LFRrkO9FyEoTeStyUcu/2rVrG2Np8Sd9jbNtVdaoT/D6snLle32Wr9xH1maUb/aLRPPZxWZRWlb8Yv2WFrynguVtYlyhEcPq1dMUdF+GsshbLeHKkrcJytwWnMr3lblW39esWcMQ3HEq5rIHDmX4xLyOl/7XLEFLY1AReatFot5H5jcv81gSJx1b/eYWPFedpR/qP950xmu0YmiHvM3zZ5HL/pX9LXJWC21ZV252TuDDCbJPRPBmZmYa+0R+lvcD/cEG/aENYbnhm1nRwsL7kAAJkAAJkAAJkAAJkAAJkAAJkAAJkAAJkEBMCYSTt274+5+T5G3IINF/0H/E8NVL/xFfTN66yX/YLm8FllmeBme+qdNUA8+Hyqor7VojEEq+Gf+YshvNgjMhPjEQr+CxjbmphEgtqIIDa2TyKQmnZZjIHX3GqchQEZgi7UTiyJfOgBQRJAJV5F3BKd/6DPGrMjvl+sTEeHWWrC9b88CBA4YolSYiTZ8/az7H0yxD9Vo1V7mHCCctbPV1MheRSsn+ssvyvNxHn3kr85fnpdSv9NXn7cr3OvNWHsvKyjHmrMWWZB4b2alqzkZmqhpb5izXmMs2a5alifMYvmcFbq3XFZx5qzvUquE7mzgxUWXdFuQbMc1Sws58hmpp85T9K/JWxklKSFQSONXYC8kqxtJ+PnjUJ7n95xkHczF/aCDUOJHKW7lW4qDH0dJZZ96G2vtyjT4zOfj5UCLVLHB1lms05Xys5G3we4j55wL1H0/y2hB28jqSvS4x0aXOTym5q4WuLlEtr2vjtaX6y94xnz0s+0eu3TL/Myu2N8cgARIgARIgARIgARIgARIgARIgARIgARIggUoTaNl7iHEPN/79z255q7kF/91X/w2S/oP+o9Iv0FJuQP9RdIRr8GvR6f7DUfLWLFX1m5dkK2qoZYm+4KxJ40Ilb7V8DRZ0RinbBN+ZpaHGNqRqYkIJ8Sv99T1P5RVJGiNjVn1JE4EjAlNkjQgfEXbynEhOaVreZmXnGYIsJTUZ1VJSlfBJ9N3bSOXOx8GDhwNZrlq8yvXmLFy9rmAxZy6nK/JUZ1FKf5mLlD4WeSvrlPmIbGrcuLEhbGX+8iX31OJZr0/ElJzD68s+jTPKCsu1sg5Zn9xL7i3Xxquf9S91ff6xltXR/mRWRd7kfKWfFW9/qWItG7V8rKfKHPvKRsepEtO+mObm5Rc7G6G0cQtU33iVnS3sqqeKwPdlKYu7FV77j2QGym7rDxiY92Jl5a3+YIHcW6Sh/qSNXq85i9Q8rl6TObPY/Pozv5aCM6nNY5T1mi1PzGIhb1NqqIxqfwslsEXe6hLZ+pxb6Sf7xtg7Ss7rc6d1drm8LoS1LpGus3aFpfGBDXXd5nn/Kc/S2ZcESIAESIAESIAESIAESIAESIAESIAESIAEbCMQTt7qxJBoTSwWf/9zkryl/6D/iNZrJdL70H/4Mm+luc1/OF7eyjmh4cDK46EyJs3BEPerRVwoySRlk3ULJX9F3upxzCJKl0JOUGWZdUaeyBqdqSiST7702NLfXHZVBKc8r05ELZK7qmSysVYoKaT2k1yzf/9BXz8Rof6MP13OVstZLeCkjwgifQ6uLu0r/aWvzFMekyaCVs7mTPDLVZG7ImGbNGlizEfkqy6NrMvB6kxCmbtcK4JK7iPP6zLMMpYIKrnekLaKry7XLPOT8bVk1ufnRvpGE4t+soZACWl/7XNZg8xNvuqoMsfyfF5eATJPHDfWVqhiZr6mtHnlq0ONRczL+acib1U+tcEtXv0rXA5n+rI0hYuWt7pEcaiM7+Cxysq8NZdI1vc1i+rSym5L/MwZuqHWaf7kjvmTd+bXZrTiFov/eNPyNljc6p/z1ZnFWnrrc4LNmdLJiUlGHCV+Oob6dSnCXpcfl9eOzloXHj/M+ShaWHgfEiABEiABEiABEiABEiABEiABEiABEiABEogpgRa9Bht/u3Tj3/+cLm/pP+g/Yvnipf8o8n/COfgDFE72H46Stxqe+V958wqVERdKDoXq50/cDVs22aiL7G8hr0/wZf6ay8tqISuBlbK6InXM8tJXTth3pq3OLtViVcSolqjSJ1kJPd85uUlGhef8glxD+CSqiUv55AMHjhRlsfrlrcxHxtMSyXwuqXwv95e1iJDVGZfyuAhEXbZVzl015Kz6pSv3kRexyFvJvBXJJOd2Sl8tg7XIE1FrvrcIKj2eFnkid43zfFU7mZNnPC9fMhd9dq7Ovo1mWd2KvMmZP3li5qnXlVbNl0mdnZ2LjOOZBtMEJew0/zLHVJmb1dUeMQS42suSTS1rl7LJsm+OnvCdHyz31R8I0BmcZWXdGvPKPGbsFx0fc2luQxKrPaPfgMxSWGePatEf6jWgY6T3v5an5ten/lBBqP94C/UaLZNXKR1iJW/NH8r4f/beBsiussz3ffs7Sac7X+ANRrnA5frBKTUjntSFgVHACwxq7kFzj5FTFbGKxCqNHopQlGEsRcsBD9ekLMlYJVAlpspMnApyJwoHGD48Vy7O5IxzUM8RsLgwg4ZhJhBCd752f97n/671X/vZb6+93t179e7u3f2sqq6dvdda73rf//uxd9Zv/Z8nfPoG8DZ8SEK/X76sP3Oueye/9ClhL/ocxwLO43PMAY63//4395eRws41BUwBU8AUMAVMAVPAFDAFTAFTwBQwBUwBU8AUMAVmTYF68LYd7v/NJ3ir76vynqTxD+MfrZzIxj+qaVPD+Tff+cecw9tYWFUAzfAYDXFi5zPnbd0JoOBt3jHYrcEtv5CY33LV4HIPyELoA0gJIEf3K/ajHB1a2efC7O0TuCa5c6UMJ6BvfCJxxvYKNPZhdf/1qIe3nGQAQ9iwT0M7DeMAg/EeEBUwD5AYIGnNmjXu2LFj/v2qVat8/U7KMRrevuUtb/GQCUCRdWe4ZrwC8BJcomzAZryyLnTT4hrYTlUSxzD1wme83lyDW9ZFO1GhG9qAdvrctNI3aNvJk+I2FniLOvdKeGucw1DURYsrcqIOSuhlD70FBALeepAn8BZlDJ0a9f0LwAeNGA6b9Yhp1Ai8zUJ8S92x4T37gG5S3Qb9BB3dwPpVP+TAca3ngHb4auBb9kuoFfC2V+Art7yHN+CyRt8QhGtIjfNWrVjp93OuYX7zeIwh6MKc1Un47cTNbPC27Giw800BU8AUMAVMAVPAFDAFTAFTwBQwBUwBU8AUMAVmS4G3vf/Smnvg7XT/b67hbYxfGP8w/tHKeUzDHVmI8Y+pubtDBjJf+Me8grd5oAfASy9wGuAQpOQN7qwsWf1CKFMDgRqAtxrukMYTSA4sW+J361CqDJ0M6EdHLvbjPUPy0pE7Ppm0z9dxMsm/Csdtn7g7Uc6//MvrGbylixavBKiEQXhlnk26YwFQAZMAj+C6hav26NGj3lULkIv6vCG5axnalc5bnAMwSSCs8+sSDAPseuDckYRq5iJAd6EPL+xzBi/NnIg6pDMAF3OJtnJxipWtFy8CaLQBenm3rIwf6Hr8+EkPb7H1iVuacBzHFm2nT55yq9escgMDAw4gF/AWEK9HoDA0PD3e4fsD8I8ObjpvCegLy2/AeUsHL+dBPXirH1LgDzBcm07zIudtHrzFuY24h2N9xP2zDW/93JJ5CBc5+kePX4wJ9NOZa87w+xl2HGMG7zG2MZ8wl9C/XAvQFpTzPx77caPNtuNMAVPAFDAFTAFTwBQwBUwBU8AUMAVMAVPAFDAFTIE5VaAevG2H+3/zCd4a/zD+MdsT2fhHd5Z6td34x5zDWwCtEMroRUzQZqnxPBPOP4JWQiyGuEXo4W4BqYA1AHE6DyqgHvLBdgiQpaMSMIjQEp8B7LwpYIfglxCXDlecj7L/8Ic/eJAIAAQoetZZZ3l37L/8y79kjsAzzzzTQ1qAIuwH+Pvnf/7nDKwCuq5cudK9KbAWZZ5xxhle99f+9V/9MXTjAuoSUOO1p6crc/0SEDMMr4dWY3CTJgCX+1FXwE8PmxFmOM3DC+CF61An1Pek5JIt2mai/4rKx8MB0Mo7UUdH/L/Rr8skT61/CqU3yf+Lv7GJZKxiRNJxmua6rnuJ8bEkbDSdvHRfoi/x9/rRN0qN78rxoZqwvjovq3ZpM18ywxzrUMrZgwTBwwU8n33AccFzPWQWgK9hs14AfbnS57oeHCcEyR0yNvT5EINhh71bO9WaDmS6iPUDHeG/w6fZ6s3fFStWuCXLB2r0D88dkbDf7CvUB2MbfQiYi7mGOUpXvA4NzjYD2nPOa+2fe/KvS/W7nWwKmAKmgClgCpgCpoApYAqYAqaAKWAKmAKmgClgCsyWAmf90SX+Urz3yPvY7XD/b6yjNuflbGnG6xj/MP5RNOaMfxTPyMXMP+Yc3iJUMLfcEAKd1Zy0zSysMzH4i+DtgLjr6LxD/QiZAEsBMCfHkzDI2Jj/0odLFkiIYxDIFjAYf4RYgESAQgB+r732mnv11Vf9v3Ee4Ofb3/52D37xOT4DTAK8BZjF39ve9rYM3jIHJ6DT6tWr/X6ASBwP2PSKgGEcAxgFuAt4i42QTVqUwVkAKYAo7xxFyGR5f+JUxddBA2jUHX8+B2gaUhoasp2oO8M5vyGO1vm0eEETALelkoPYOy97+rxeAM3NwNuJ8SRMMnPoUlc6sU+IM7fMVnbxIniky5rOcIJ4vC+Ct8iZrOErXb2E2zIIpsDbGldvCm/pJmc96CivB2+hGdeLmYS3ulz8+7SMb9YXY5aAFmMf454bnfgMR00dMe8w7jFv2CZz3pYZ8XauKWAKmAKmgClgCpgCpoApYAqYAqaAKWAKmAKmwGwrsHb9H/tL4j5nu93/m2t4a/zD+Ifxj+ZXrMXMP+Yc3uqY7hrGZCFeu8s9GdNqeNsvAJbOOgId1B3wEhCQoW+xjxAHgAfgFsdMijMX4BRQlqGKcQ4BKKDhkSNH/HscA1B8zjnn+PNfeeUVDxaxDyGRX3/9dffGG294uAvQdPjwYX8cygdEArDFfuS9xfGAy394+eXMSQjHKQAvIZOHVnBPyit0RDtxfYYVxmcEyho+o92AzWhzrzhXmfuXYZJRX9brqMDkuV68shDU4qxl25b0dtfAW593WEJcT9d56+Qc/KDhX2jNV88uNLWCNbJ4YSx4F7T0B13SDGfMXK6ElnSXE0LS6cr9hJR4D2iLhw8YDpx5jXXOi670uvxxxwchOKbgvNWuWpaLVw900/GnQz5rmMx6UTw+9afFLHLeLh0Y9IeGD47wfeV0krcaZQDA61DW+PfQ0JB/0AEaMzc0NNXwFucT9NKF/quH/6qp/raTTAFTwBQwBUwBU8AUMAVMAVPAFDAFTAFTwBQwBUyB2Vbgf3rfxcm9OkTKk3ud7XT/b67hrfEP4x9F83Um+FVR+Yg8avwDFrFqNFWdVnI+8485h7d48qReCFQI2tGVCNvsNhODv8h5OyggktAWgAaAEl9egKWAlJgYhLaEmCgP+5LQwpOZIxXnEhRxP8Ar8tTiPQAiQrUS3gLOAsbCMbtu3ToPb/EHeAuw9Pvf/94DZJyH+rzlLW/xZQEGr1271p8H5y2gFMAwroHPGB4XUK5bnKioE9pIyIyyUC6/sAmecRzOQbsAb73ztrvXl4224XyUjXMJb49Je+Zy8cL4I1BFQGSGu+6TcNFeB6m/dt763K5qosfCJtM4ngcV/fjuLPdwQgzeEiLi1cNW6ROCZFyf442LFOcLQwU3unihrLwn7+C81o5yHMfcwv5aypmtwTbXBMBbrZ2uDxfcMs5bwluWFY7FcQkLjgcWcA2fA1nmFeGsD3uePnyAzwFwCXc51zHWqSX7AmvCf3tof7NLmp1nCpgCpoApYAqYAqaAKWAKmAKmgClgCpgCpoApYArMqgKAt+16/2+u4a3xD+MfRZN1JvhV4WJg/MPzn3bkH3MObxHznZseqNm/S4ZNnolvsSJ4C+ctwQ8BJ2ANQA7gTkdHZwZnCTcBbwA48Tc6ejqDh9gPUITzCUjhvIVTFhAI/4bTD3AW8BM5bQFjAVzPPvtsfxzeA+RiML4srlq4aQEfcTyALfYD8MJ5i/PgvCVIBXDF8dhQRw+pupL8njq0M8FyAnkTAAgoSAcyXcUoZ2wsWZy1+xDXqDpvjxV20WwsXuy/bnlQAH0GHXq60nDdnd0ZvNXOW5yTwMbiEYYydShghhPGub5tMj7KbI3C23o5b+kIJYjnWNegVztd6zlvi368aWdtGBYZzl1qkQdh6bylRnqRJdSdKXjLa+jyZFn3D0xAJ4wLwH3CaOYvxvxg+HLMDYYhx3zFPOaTiNTO4G2ZEW/nmgKmgClgCpgCpoApYAqYAqaAKWAKmAKmgClgCsy2AjF4O5/v/801vDX+YfyjaL4a/yhezRYz/5g38DaDWSnMIRyTwL2z/V005XpF8HapwBwCJXxJ0aVKUDMymuTGZMhahiQGCPKhhQXeMpQqoBBcqjgekAj7AY4AXFetWuU/h9MPEJb5cJETF8AIQBeQFgAXDlvUGWGVcRyAMGApgC3gL8rAMdj3+3/6J/8K8IpjAFbpEESdT44kbmLCPIjDsMg+X6r0D0PgMoQyoBbKQluHj5/KYBe/xAlvUe5rR18v7N9WL14IW8F69UiIbsA21B3w1sNBSWgPCMect3Tecnw2Cm8J8AhvszFTcng3sngVhU1Gn7FOgI506BJQ6nlJRzbGK7ZGwiYzZy2fbmGuX5zvwzXIK0M4sx+0+1c7b1kGj0cZOn8u3k83bPKywRW+LfXCJssA8H3POQm4zw31wdzj+EBdOK9RHvPc6uPRZpz3zH/+0Zyva1YBU8AUMAVMAVPAFDAFTAFTwBQwBUwBU8AUMAVMAVOgEQWKwibP9/t/8wXeGv/o9veTjX/UzjjjH8Ur0GLmH3MObwHPijZhJ3O+xZy3BHEANiFMenNouAZ8ojEoDxAIf709ifOSoWwBTJmHFNAN8BZhjtesWePPA5wFyAVkBIQFOMIGoAsHID7jsTgPIBILIq6FzwF48Yd/AyS99q//6gEUzmXIYLowAayOn07ArYeWaftwbUAqfA6DKvOo0n2LcvEHeHXq9GjWPuzHHxzHKAP7jw3Nbc5bjD+CyiV9vb5ePrepdAvhLcMmw3k7XXjbJc7x0CFaA0RduQE+ncUrL2xyGNJXw1t+cRQ5b5ETmfrlhU2elDGixzevh898iGEZUwSaLIdjLRlfVf1aCW9RnxDg4rPTp5LxzzmAOrOd2M98AQyZjs/8vJaHL1Bf7Wxm/XGMwds5X9atAqaAKbCoFVjrttz9XXfrB1YnKgw/427ffKPb6za5vfu3uw0DycdDzx9w2z+1xx1a1FpZ400BU8AUMAVMAVPAFDAFTAFTwBSQe8/r/9jL0I73/+Ya3hr/MP5RtIbMBrw1/jGeGRbbiX/MObztSsPGEpyEr26eh02uiKs1DPvKCedBrsA5HTYCE5XuWwAeOG8Ba/FZ3pcfAO6rr77qzjjjDL+f+W8BZQEVmVMXMBYwFPB29erVHjLiWIYnxrkIkwwYDCfuihUrkly9cg5gKj7DOYCXdGL6XL0S9hjtQV0JZ+ms9dC2c9KXQwDHf2Mf6tfTu9SvTQzby/CzqJd36lZOF/7+me3FC1Aa8K1LvlVnAt5i+IZhfXWDW53zFrprR22Y81bD1NChS4haBG8RN1vDWxxLWO0XQulj9r9OBE53N+At6oeNuXAxllAGxhJy5urydL5enDNTzlv2SQhw3zw25Mc26865AK2wwcmO+YP3zAmNzzG+GWKZ64NeJwze2n97TAFTwBSYawUAcO8VgLvcV6Ty0lPu526D+/C5ven7h93nP/FN99RcV9OubwqYAqaAKWAKmAKmgClgCpgCpsA8UOCsP7rE14L3Gdvp/t9cw1vjH8Y/iqaw8Y/iBS5mXlvI/KPjIzf+X6UCt+a51ebB90nDVYhNDrpNdahYgkrAGqFTNdfSLksfZlb26rDKhE2ZC0/gFGEVc+ICBAH84HNAVYIiwFQALnxJErRhP92AqAjdrQzbDKCL/YS8AGJw2uI9wBOhLM5lGxkG2bsK5fiijSFsQ5cmzvFjQ8E97ajEfrzvXdpfWH6sfxru6DoHeufthOT2FdC4pBf5bpdk8NY7VTt7PISGzgwbzLZ5UBlxzpadH7H2nxo6VpNTlT+gOA7Q3wDydELjPcYO3mvXrc5li3NxnHe+pmMRbcb4w4Yxw/cdKm40wSqd6hxH2mnMMcp5grJCxzrnBl5xTe1YZTfyMwJffl4mbHI4dwmQ+QXAhyvC48Jr6xDZnFM6Vy/q/t8etLDJZeeunW8KmAKmQHkFNrid933Fffq9CcDlVnnJwG15ba0EU8AUMAVMAVPAFDAFTAFTwBRYSAq8NXXetuP9v/HOxDjS7Fb2/m6z152p82L3l41/GP8w/lHlHZh384V/GLwVkFK01Vu88EWFcMTjI1XnqHYoskzALYImDan42YhAMu3IwzGAa3CAArrRlQgIixDJgFl0vmIfADJDt+LfGnahXLhwsaFcAEi6dXEOjofLFKAOG6E0wR/O70nzmxa5RzXMytqd6oqcpgBsGsjR2Yvr9S2rvWEa9kXsy6Xsl9hCgLfUnwBWw1NoDxco9hH+Y/zQSYoHBjj++OOL49T3m/QRHx5gCGD9Pgl6kWwaUOqHCMI+1OMFYzgcP9qpyvrpPLe4Fo+ZKectx3dYF+1U1uHR9dOFegzy8zB/bwign3nor8oOXTvfFDAFTAFTYEYU2ODuuP8b7lo6bl95yt2+9cvuR/88I4VbIaaAKWAKmAKmgClgCpgCpoApYAosCAXWpc7bdrz/Z/DW+Ifxj/Y2ry1a/mHO28YXLwAYH8pVgBP+DXg7cuqE/7cGSvw3XuFcDaFPzbEC1Qh68DmdhAjFitDGg4ODfj9AK8ArYBauD+gKiAaoCziHYwB3sZ9wDv8+88wzMziL9wibjA3nEIDhc0wAwlsfLlnK9eFwEfpZuSs15EI5dE6GjkfCNsJbHMvy6WD1YLorCT9bbzN4Wzw+Tw+/mcHPEN4yxy3GCuEtxokOz62dq/rJOfSHd56mx+M9v+T4QIEOaxyO//ChB+4PIWk2TuQ6euPnzP8cPhhBGDpT8JbtZR1YTz239T6Odzprdf3CNobOY5Rj8LZw2ttOU8AUMAVMgYWuwFk6v/Bxd+g7N7ot970w563ecvdP01DaL7sH3r/F7ZyhGl1y2173FxvPdn1Snjm7pydqrXZPuJ3bv+4eaueHK677tjt083o3KDK8ePBD7prbpqfHXB69Tur+QFp35ArftfVGd8/vqjWa1/Mn013Wm2991G3ZV1JJmdPPyZx2bmbXiunU6o77fyYPHskZEi3iXRLm3zZTwBQwBUwBU6DVCrzt/Zf6S+j7XO1y/8/grfEP4x/tC28XM/8w523EeYsvJYYqxr9DeDt6+mTNd6P+AsO/J1PXaQghMygkzkaUifcAQVhIAE7hvF21apUPcYwNX4ZhmFsALuS4BeDFud4JLNcDrGPO2YGBAf859gPq0pkLVy/eo1w6MgnMAIrp8u2K6EOgp92S/CL3FU/DJtPBiI8YThcQ0MImF/+0isFrxHwnwMyDt3RyoxzCXA3R6dIlcAxzysIZrmEtaqvfw5mtXaghxAwds7q14UMBGpiyHNSZDz9wHugfiuFDA+F7HssxR4iNVzwcsWxwRWEHMNQ3r63rrMd5nrtYj3WtC+ry64cPtPo3tZVvCpgCpoApEFFg3ZXb3M7PXO02nLPaDYKq+W3EDb32qvvVz/a5Xbc/7J4LyqjCiZzCK8fd4eefcQ/u2+N2P/pqzgECLP/LdrdhgLtyIIICO1kBrzzhbvjo1xdQ/t21budf7nWffifCEs0fcAu9WwGfNPAycDvNZeljd7qff22DO1NOq7y0AMAtml8Ab7fs2u92XLzaDf3mbrd52wF3eJpyhYfPaHlnbXcP/HiTezfWyhxwO+/nT9vC201uz0+3uUvXHHe/uutzAp2r3y0Gb0tOEDvdFDAFTAFTYNoKvP3CP/H3AEN4S5NOvQLnw/0/g7fF8BZ9Z/yj/pQw/hGH/9NeUNQJxj8K+Ic5b+OLF2BLmPOWYZPHKqcyeKUHaQYzlWsV+8MvOMAxLI7Mc4t/A94CwAIu8Xhcn3XQsAygFYCW+XGxD25YlAOnLhy8eEU5AMLaMUj3IuEtoR6ujxDL+JxhcevBWX+MgDAN/QgTvW4CiOnuJMhjGGULmxxf1qa7eBF0QvswXDUd3uwHuq0Z4jgcn/6LO/1Rhn+HblS875a+18BU15c/3uoBT5SpXedh+dxf6FxX9WId867XKLytp7eec1on704P5rXWij9q2dPsl//+6I/jnW9HmAKmgClgCrRIgbXuk7u+7W69bK13QtbbKjkhlAvhbVbQiDv89H3u89v3BfA3Bm+vdvc8+iV36Rm6Rq+6Bz+/2e34RYukmINiq07KEXEeflmch4fmoBb5l5xxeKsdxq89427/9I1ubzu7Rmezp7R2Agtv31xHu3Zzstatr14fXnb7xfl9Wym9i8vLwB+0/aBoW3gtFV6+Ik7Tm8SVnrMmzev5067wVv6D8HQAACAASURBVD/Q89JBcdjuznrK4G2pCWInmwKmgClgCjShAOEtTm23+38Gb41/GP9oX+dtaF5bVPzD4G3jixe+mELn7eTYSE3OTv0Eknc7piGJ+Z2onYgeCMGdm4YsBsAFDIL7FmAToY3plsT5GmLRqUtYi1dAV3wOV612GMJFy89RDuEWroPj0CYP4sQJy/dc0BA2mZsGuJlzWK5HCOydxsoh7OGdlElwRjisoWLPkmWFPxdi8LKJ3xo1p7R7zlu9eOl+ICTkeGPf6H7jWM2Dr/jMu6XTEOF63GgXKZzZPFaPUR7P62rR9QMMhJ9F/cjjWc9wjtV7gk+P20bhrT6HbdDl67pzPdCf6XbkwW7UA/Pu2cf/uuzQtfNNAVPAFDAFmlRAh2GNFVF5/oC75lN7MgdcY/A2KXXo7/e4a2vcc8XwdoOE4dzrw3BWt8NP3uKu2DF/4GZMr+j+92xz99yx0W14a687/Mg33dadT5R2F0avOY0DZho+XXvbve6my84W5+hv68PHadRvMR2qtQvD89bosGDgrTi/9/zY3SrOWzi0t0oY3LIzv6i86cDb933hTrd703q3rlceJvnqLW5HbmSBmXeuz+j8aVd46zbJQz3b5aEePOxyizzs8kw2/A3eLqYV0dpqCpgCpsD8UABhk7UxRN8fnO/3/wzeGv8w/rEw4O2i4x8Gb4sXLw9gBajW5PlUOW97xJqaB5Uy0Crn6ryc2vVIOBYCHw2ncDxjsuunCnAOYCict/ic7kl8Buct6otymL8Wn/MzlkPXLAEac/myLLQdYXHD+un3PDd0GPIYoF/u0xrSldm3bHnhLxCDt/GctxxfXLwgKPtQh/2tBxlxPM/l8XxooCPo/7Cz4MwOx7eGrTieEDOEroSfvH7eOAvrrB2w4XV4rTLOW9YhLCOvjqEW+kerbjc/J1DHfH7+yZ/Mj1/eVgtTwBQwBRabAjr0Z9r2ymsvuEO/fNkNyfvBc9a7De9crRy5R93Pv/pxtzVdtkN4W3npkHvsd8flzOVu3XsucOvfqn/XhGGRC+DtWdvc/h9f59ZrK7A4f2/46JcXULjk+T/YZhrezv8WL4AaLiB4O5u9MR1422i95vX8aVt4W199g7eNjkw7zhQwBUwBU2CmFHjr+j/O7vHx3rKGtvP5/p/BW+Mfxj/aF94i5+2i5R8Gb8stXsv6evx3oHbZAZQyjPCSNIQx9xPeEq4dl/DE/KKj+xXwFWXgPd24HqSKM5fAi+5VAtkQfBG+oSyGfSbMZQhmQCSGWCZMpXOWMG9CXLkaimlQHX7Oc1An/OE6CAtNaEcwmLl6pYDTo0nY2Xqbwdvi8Xlq6NiUxYsPHLDf+VQc+yfPScoxgVdCRj+GgrEdjvWO1KGrx/cUd3kaOjwP3uqww+EYxvsQ3uowy3nt0S5ilofjYs7bPFirzw/rxuMZypx11T9UtVb8N57ywrz73c9+OlO/na0cU8AUMAVMgWkosOGO/W7vVWurZ7x2yO288hb3gCpjCqD99d3ufdfv80eE++Cu3SDu2mRbK/vvdbd+QAFcyVe7RfLVJg66+vD2WnHc3SGOu+pWC42n0UQ7tIQC8xo+lWjXgj7V4G1T3WvwtinZqidJpITnfKQECSMtIa53liyumdMN3jajmp1jCpgCpoApUEaBs953cQ28baf7fwZvjX/otI7GP5b4lJ1dEpLU3//v7PFpN5FGk4wIawXv5Uum68Klo+i+eiNrToz/LGr+cc1/vHOyWERmPa13VDWsbiOdMfvHFNe/A3FzC7bJydrBycFEqNTlxjKXIz5DqGOELSZkxUTAxqcD+MUGgHnq1CnXIZNjbHzUT5Sujk6Bqd1+8vT1JDluJ4Vt1nMB4hojY6MZ4NLOP0IsQFTtpCVUxn583tvb6a89NjaRTs7upL5yXQ/KxHhLSEZQBfgEx28SpjmBfQwn3d/fn+U9gBZjElaaMJua4Dycj3LGAn2nOz604zdvoud1rwZs0GN8ov6TJ5PSvmTxOi0gU8JAI8erLFj6usXjJzK9ptvg4Hg8eVK0dXUC3ifu704ZL9KrrmNC6tSRzFvxbfsx6xfs9KEDwk7fp53JOMR4Rfht9BkeIuC4Gh+t+HI4H3T+Y1+O7MO52LQbHMfhutgw/viwAb8gWA4fHmhWJj+vUiCNsvFvPviAHNCDq9c0W7Q/L/bllH3JybWhHcY+9Pj93z1e6rp2silgCpgCpkBzCmQ3u9PTDz95o4Qlroah9B/rHIN4L4D3JgG8D8k/i+GtHHDWl9xDD17tzsuqJzf2PyI39n2e0zrw9nk55x59jnNHnv6mu3T7w801slVn1cCKPW5oz3Z37YVnu0H/U3fEHXn+Kbfnpq+7H+XmdD3fffK27e7Tl13gzhvoTWpYOe6O/OMht+ercs7vgkrra33+kFv3Z0moZSfhZN8l4WSz7azL3U03X+eu/cD57syB9FMp98VfPuz2/Pke91Cd/LLv+sRX3B2f3eDefUYK2oePumclT/EDa7al8D0AMjWuvRvcg+/5htt+cfWaQ+LAfuBbt7g7gjygzcPgte6aL2x3Wz+2vlpH0XjopWfcA9/b7e6oE7Z2Srsq0q6f3ee2/+Zy98DN691gCJoa1nmju+1rm9w172F/S/eJZi+KZjt3HgxyOyf9MO26pN237sptbudnrvYO+EF26fDL7tDB+9xtu1SY7azuUwd87UMV2D9dPatzFWXten2j23GVtN2Jm/7PP+q23N/AJHvHRrfra9e7S7N2yHh/Xsb7T1a7Hb4vnITB/ZCEwa2WVQhUZazv/LPr1ZyT0OzpuBu8+Wfu2nOTUO3Vh0mcm1peuAbpduRASGnDHTdvclc02O91x3uTa0d0/lDjc2SspFEL6o7Lmjl8o8zhL6k5nM6tnDlct6frwluVHxjj5Ts3ui33veCLqYGt3zru7rlZxvm5y5NID5yrMp8O11xUvh/+Ifl+qNu/si5e8b3j7rbPqvLSNW37lPLSwqexdm7YJQ89SY545151j23d7Lb/slaVa+Tho93+4aMX3P6P3OBuU+vuJdd/w+24rsF1rMlx0sBstENMAVPAFDAFZkiBte+9qG3v/7keHeIoTxDjH1oV4x/O38c1/iEUxPOE4i12fzx2fmz/YuYfHQZvG4O34UDl+87J0Wx8ATjByUq3KyANQRfzvdJlS4A5Mip4Swijd9Z2dXt468+R7wwPTUFPc7YM1KbzRzsUQ/ch4S2K0fA2Abgj6RdvAunkCA+3Tp8a8ZBpxeoVWVhoVgNQD/uSPwF8qcsWMA5/GZiW+i9fnuS0ZX2Z8xMLIK5zSs4vs+UtIDXOUnDKnEWGx3iX6gKGt53d8uMkDd3t+wEIGrmIPVaV+wQCpwFuMWY5NgjpPbwX0Ev4iYcN8KVFCOpBtjx4gE3rybGI1940bzP6G3/YCInxb84Vun3DxT720yk2duYDvEWb6Lj1DyzI/PnDoSdiVbf9poApYAqYAjOuwEa397/c5DYQ8uHG+rcExCSm2up24Tfc4/dc4tZln7zgfvD+G9wd8j4Kb93lkp/wK5KfkCePuGe+f6XbfBfe58HbG9wzV+51296bAk0cNvyMu/2DN7q9M97+kgVmN9YF2r203J13rqpzWnR+rk4NM3LqUBFotF0AtwYC2bWOu6Hh5W6QfSZO5ivEyezhxlmi5w+2uw2Z1kHZ0HGz6BgA3HUCcRKQOXWTZ6zkdxE+rw9vD7/k3DoBLlO2nH6LwqfcLoGD+7sCkbUTWx8oruxvSSjvYNwWtevIa0fdmWegvKBdjeh80Xa3/5ub3Pps3tRWGn3+eQHqT6mPm6qLnI/z9kvfnFlnqB55eo881JA63RuGtzE9sQ7cIOvAq+qq1blaGZaw6AMpYKu3ZoT1xdjcL2MzT7OKPNTYl8ydxuFtwRwS6HdkZLV/eGFG4e1FAg13CzSsc58zb67H4e301o7C+dNA/WrGpYK305nDdVfNOvD2EonucG8a3SHMe57B29dedi8OnJ2j7dS8ts41AG+nVV4Ta6f6Tnzx4GZ54EDPlfVuz0+/7T78VikXEFnWggQ+r3Wf3PVtd6tA3/whdFTm3edq513T3zElv9vsdFPAFDAFTIGGFdBhk/W9v3a4/2fw1vhHMmaNfyzp7XPLltU6b9vdvLaQ+YfB2wact/ppE36jZWFiBd4SXuIV4BVwCpAGsAtQyjtp5Q/7mZ8WEAz7AW+7hNTiPEwewFvvzhWg6MPediRO2HobjKsa3Or60cWoc5KGkHds7LQ/v6srqTfgLep+8kTirF26fGkG9Vh/ADE6CE+dqnhgi/rDcYx/w2L/5ptvejg7OLjcn8+wvKgT8/DiFey6zKbBbBiyFuV21rH16/MWMrzt6oG7Vb6gxyd8f3grt9/EgSt9MS5PnvEBA3yKfuIYxvvx0cSVTNc03LcYu9g88E1hcPjAAPXtSscFjse56HOOI0BMum95Ph804JgNcy5Pd6zMNbxFfbXjlq5fg7fT7Uk73hQwBUyBmVCgIOdsg8XH4a1yV6VlVgFNzvUPvuDetVGDxDpAucH6tfSwAJYdef5ht/f7h9zhgfVuMxxfZwBITa2/DlV95NcH3Z7vHXRPjYgT8rrtbnt6Y3+K0zi4VkXgxK9+84LkJT7qHtohjloBAzv/cq/79DtxTXH9/r04bb9/0P3KXeA2f0bciQI+AQymAqbr3P5fbEtzC4tD98mD7gePvOCGB86X+mx0H86gbD14myhceeWQ+8H3H3bPDa91V3z2OveR9LwQbDQFb6//rvvVFy9I6i95j/d864B76JVed8mm692OTRck0Pn5g+6KT+1WDr0m2xXVeb24Be8UV6foLJDw0E/uc3cfOORG3nq5++QX2O4R9+wPt7hrdxHoNFkXp86riMPve3vc3kdedb0Xb3Tbv7gxhcdTnX3aKR/CUEi1bse97qH/cH6i52twLu9z+3/j3Ps2Xee2i7P5TL8jfIBg6lw9/OvfumfkQYCR529xO+8rnmlb73vU7UgfyBh66Sm3f98TMlaWu3ddtcltvgwO3mRrFN7qOVR57bfuoX0H3M9fkbZdvMltueqCpA2yxeFttd7FYZPXu10C5D4CICdz7pkD97k9ab9vufl6AXWYd1NDu8fhbXL9RteO+vPnanlI5kvpQzLiLj94QBzN4sru3SBr0Ta3+b3JwxXPHtjsrr09HZdBRIVqv8ha9EW2KTinqJvz4O1F8uDPXyQP/uQ91FAb+SGp9z1Pv+oGPiBjnGNxykMgDcBb1FPm5zOPHHB7fXmb3HZZK/xDEFNSAzSzdqqHkp4/4N71qT1Kme3ugX/Y5N4tn9REslB6D730hLvnroPpOqbmXVi3Jr9jimej7TUFTAFTwBSYSQXW/dElUww+7XL/z+BtHN4a/+j0DMP4RxtGHl3A/MPgbQTeAv9hC92bGt4CdgHO4pV5aQlnAW4w6enIxSvKArgFzBqfEMetAFt8Dnjb1ZVaaQXeJqGU8+Ft5lDsrFrXMzdummMU9WaYZg3XdFs6OsZT1yQ9jp3eGVg5nTglK2OVDMwCzuoQumhDd3evbzuuQx3Q9uHhYV9/cGiCXRyHa2P/0NCQh7xdvUno3JncQucty85z4C50523vkn5pfhIie3xE3M4ToynQThy4Yo3NHj6ATuhfOnG9NgJvdV5a9i3DZPfKgwccWwwR7B3j0vF4RU7nlStXOoTTxjnocwBcQlrMDf20HsN5E952YwCV2OYDvMWDDmw35+Th//pkiVbZqaaAKWAKmALNKVC9yZycP31QOrPwdkQehsPvqGprQqdWc+1s0VnqxvqUen7sTvfzr23wsODI018XdyQjTChX1mtPuRuu/LJyaKp9Aim3fPTLaW5gKURdq/Lrfe6a6++uDSWqrjdVM517WJzP3xHn832pJgLynhOQh+3wI7e4K3Ym2YiTbYMAqztTYFUAb8X9e4O4fzOn6Vk3uQce3OjhhQvARjPw9iYBf96JXRHH98fF8a2cw9V9v3V3X/Q5t5tV/4IA388kwPfwk9KuHbXtuuP+byQAtq7zVi6Xp/OV0q/fTPq1BoT56yrAqdvdbF2y80IYLJdS+6pO9rTxhTlvFeTLcWJrh3BF5baudckLSP68hIoNQmLXn2VqnQnHipyknZmNwVs1TyrS7x+XfldjQrdhxuCtcloekfF0qR5Pal8Ydr4ReNv42qEjHQTzUY2xqeNygzhB70ycoDrnuBonU8CqmsOYB++T9Sa6TYG3aj7gYYCbJJpAMGaq8Haq27ua91yg+JfEWf8oa9AIvC0qLwh13OTamfVtCJezvqit986//Jk8XCNtyMkrv0G02+vzBQdtbeo7JtpTdoApYAqYAqbADCrwtvdfmt0D5L28drn/Z/A2ltbP+Af5hfGP9oO3C5l/GLxtEt7yu6+nE3ljk1DJfDIDAIrwlhDKh5CQY5BnE4sB9iOXak+vAFEBYDgX+UXBqjwEE4dkEt62KxccE5h1didhlcNws/Vgcw3Y9JAthXhAej68cAJvRypJaGTAW9SNeVHxpQyoC/AMeLtq1RrfHoI7/BvnoW0AZyMjpzN4i7bTlYz9OH+ys9hZHPuNAX3DUB01Dlzkd5UtdCdn+i3wnLdL+gddpzwQMDGWuKWRozbRQnQRbSZT5y1/bKF/0Nd8yADH4DzozDy37Dt8tkQePNDjT7us8e9hGSd4xRcf+h+6c+wQ4IZ5cjUMLoduk3y6c5nzFtoYvI3NYttvCpgCpsBsKVC9CZ5cca7hbU67JezkFgk7qdFbQ+oUhJCNn5+T6zLvpOwar7oHP7LZ7agJR1ybI7Sad3O923LrRvc+Cek6/JuD7rZ9tfmF67r/1LWKcyzm52DUuYeH/n635AE96FtUhUvVUNi6qXXhU02+zDDU9lqBvvsT6Bvk5G0G3l77ha+4Szx4OuR23FWb97heeZ+8+6fuax+A2zCvb+Tjevk5IzpXc13mj5E8oNN0XT62ze26OMmr+dTOu90DumOKAG3RPgWfc/Nbi4P7jvv3+3yxCFf+VQlX/iN/XRU2uVGYx/qq+jz7ww+JIzmYTAX1zZ8P9eFdUnK9uZeX87Zal0Ln7YWb3G3i3ByQNfJXB3a7vTU5TuvXJw5vp7N21Ie31TGWP4+zcQvYzYccCudwbejfmrza9RbQmjl1i3v27nvTfNl5YbiTQjLNdfj3KeMm/F5qAN7mlZdB1dryqvlpp7d2Vh3utcA1K0/lhndum0Q4uM5HONDrbyblWV9xjz94uXco1zzA0NR3TPwbzo4wBUwBU8AUmDkF3n7hn2T3n9vt/p/B2+bgLUeP8Q/jH0UrScilZm7VSUqK5bxdyPzD4G0E3iIWegg8NSwc7K+GQ+bABJRiaGDAI/wRfgFgAYwRgA4MrvJwzZfp19EkjnCXvMEX4bjEFdZhC3R4We9SFFdlGC5YH6+hpc59W/08CYuLsMmJCzIN+Xyy4gHzREdanzScrg79jHbReUvHJPaj7XDeJjlOk/rTfUz3LXOgHpewy2U2hobWeVTxGeqWQPAE3DLnsFcYLtS0T7zGCzjnbb+Mr+6eriS/8Am4Xk/LQwIA9Ykbd6IzcYvjjz+8GOIbWiHsNPqTEBTHAEYCwOK1T8oO5wfDiPsw3HL8sWPHkvzJK1ZIDuTlviw6UbWrV8+rbEwg726JbT7AWwubXKID7VRTwBQwBWZUgTaAtxICuMYp2mj7ZxXe5oG8+gCpqAlxeJsPDYtDvuKKKsynAqqx85qDtwrKzAC8LdKrXv0yl1u9fMlReJuvc+b0rVNuFQRVz2+6LkUNbxbeqpy+ufmt5Zp5bSgCotEpGbvmdOGtAtB5YaFbAm8LG1kG3k5v7ag33mPz2L1jg7vmHDzMIKHRHz3knkN7CuFt/TlcVwo1px781lF3aZpHuyh6QlbvYJ3w16hbvwbg7TTKi2pXZ+3UQPbwI5slagHCUVehd43ruyZH7ockR26oYtWdXnNevXXKn97cd0x0vtoBpoApYAqYAtNSAPCWG+/1Mk3efL//Z/C2GN4a/zD+AbPWyZPCgoQ14f6/UJXMrBdbKOYa3i5k/mHwtkF4y0HIkLCEhYC3DE2cAUOBhQBjcLAC3OAcOlOZFxf7sa+3b5nrEHuhB65wQorjFv/uEaCLa4yNJDlKCbY0vPUQcjJxzoZhkcPwFXhPaEngmdQ7gbed4oBN2tTt4RrCJvvwtgJv2Xbs1w5j1KtSkTYIjGbZgID4N1y1SWhdyYoq71EG86l6YCrXwP5hWRTKbBo6onxcB+XiD9fo6UpyCGtXNPfjdaGHTR5YfYbr7Un6FIvwyOlTiR7S9fhsdLKzJicz+4jjpUsGJ8E8xw1e0b8+bDbSMwMCp3/oS0Jg/yrjAaAWoBdlw4FLpzYBOssPczP7ca9CgDczTuYa3nJeci3AnMe/LedtM71p55gCpoApUFaB+RY2uU57JITwDRJCOAvLW7bZM3V+qRvr57tP3rbdffqyC9y6AQkVHdYphIOF12oMtFRdbtWQzIXwROo0f+Ct5OH8wna3VfJgnnfG8ql6BeGPo0CmSXhbm6OzaCBVoVzTdUmLX3flNrfzM5JD+ZzVbnDKQJmaJ7Yw521kHPlL5rqPS4Ci2DWnC28Lw0KjAS1w3rKr37HR3XHzJnfFe9ZKXyDsdu0WhmmOO29nGN7mQct6w7Rl8Pa4G5J8xoMSXcA73yXE9o46IbbnFbwt0C5v7UTrsgczsjDp/E6Vh46+L+Hp70rFD/ILF60cBm9n6gvayjEFTAFTYHYU+J//7Yfa9v6fwdvG4K3xjySloPGP9oK3C5l/GLxtEN4CLGGji5Puws5JySGKpxFSt6cHr6mLUQNNHbqVIWpxzslTI5nzVsNb5BL1Ty+lOW917lqCMg9EBcwVwVsdVljDW7ajtzcBqePjySIOeOths+Ti9eV2JmBYl4PjCEfhzWSoZHyGkLt4X3VUVl2wDI+LsuDqBdAbm6zm7G3mpwbj0GtHMAAZwDNel/Yt8TqG8Bb7UV/fbwvYebvijLfIF470B0C5uKErpyTPMCC9mGInJZTy6bFJD1Tx50N3yx8huM9ZLE/ZELYmTuoEzuLfgLcI7013OfXkMRhHI3Jd5LvFOXTbwtmLz3AtzhtCTf0AhH+ooJlBoc6ZD/CWD29oB+7v/+7xki2z000BU8AUMAWmr4DKSehPnh9hk4deedX1vXWtAnS4Eb5FboTD2TSPtmbh7Vmb3D0/2OYuPaMKfyqVkaRhAoQ8n2slvFVltwe83eBu+8uvuM3vhHMw3UQvH6uGei1QeHvJrfe63ZvOd4NZw5EXGm+quaGnuE+L4GYMpKLoXKeswdt1193p9n9B8h1nAJ19IcMwBbkGb5G3tXZDPt2tdULftx28DdbldTI/H5f56RiOOgvNHISvNng7j764rSqmgClgCsysAudsuCwz4xDy8R73fL//Z/C2MXhr/KOanhGzx/iH+G99ms3iba6dtwuZfzQAb2Pd09774wOwio/yjgX0AoQEDHQTArsEUsHpiPDI2DcqOUbp/IRSOBYQB+AKEOvY0Jv+PRYDbAw7gXMBQgWlZk810fVLVySBqoar/NJkrxBeESDxGoRmdM2yLJ5P0OuT8MoGoIeyAF3ZHrTZh1YWGKvdtABzAwMDvi3eXSzOXO8iFmexd2yeFmibul7Z7nqjKAnNnEA+bASHuCY0WiGPOaNMgElsDEmN41GPwcFBX0fsx7Xwnp+9/vrrrlvCRRfB2w7ZD8fqiRPiJE77V4cNiI2f1i9ebyRwPc1ZjGcMEN4AY6d/2XK3YuWgH3Mcd+gPgnVoCe38saJVluc2HYcE/KGrWztlT6bjF2OB7mrCXz/GYCtPN8JhfM6w2W95y1uShxQQYlk2QmHUC3Wmk5t1CMc35px2hmsXvB87qeuarl7s59jz43TV6lILWKx/+WAHxwnb98L/81Cp69rJpoApYAqYAs0o0CC8VWFKk6tUb0xXnWXJnhBe1ITr9UdoR1J4fdntXbYH3LU//XaSM5XbfHTfNglvt973qNvxXoDbEXf4ybvdzm8dcIfSfLmlwyY35B57wl3x0a+7w1KDdoC3G+7Y7/Zehdyvzh359UG3+/bd7oHfJQOj6TCyZZ239cIx50zDpp23F0oezHuSPJjutd+6/Xftdrf95IXkCqXDJhfkdc7Ns7nY4e11krN0m89Z6iqSG/Wub7o7JF815pBz8yhs8rxw3kITCc/8knPnnYsHLuo/fNN28DbMpXuW9P2DV7vz8ODTn3/U7b/sx273xfJ/qcyJmy4IUbd4zsKBj5r8jqlTmn1sCpgCpoAp0AIFzv7AB/3973a8/zfZPTWKSAskmrdFxu5fw5zFzfiH8Y8wbHJs/MTuj5edGKeHFy//MHgbfXqgePEidPKDVECSdyvKAwmAt4BDzGGLQerDEcNtKhARUArQbHR8LHOJ4nOCUIBJnx9XLJLaMavBGfPoaicu3a0Mm4wvVeZ75dMz2inMfdpRrJ3BY2k4XOxH/QBCUXeAZ4aC5Rc3XZNoN/4IzAibR+D0lPNHRhPHKz8vmsC6jfxxQIcnNBpY3u+BH8rFBkCIf9MFvHLlSq/v0NCQ/xya4jOUC6A7Piahpwuct+0GbyfhZJYB6MfP0n63dNmSLIw03cjUD/pDk2ysCWTnYszxw/fsL/3gADQEvOU4YP9wfGl4y5ATAMQEqAydzX0YVwxHTlj75ptvZg8v6C8C7u9Iw4aHznA+nNCTguEQ3mKseLi/ek2p74/Yl5PWExfC/AeYfvGph0td1042BUwBU8AUaE6BMAzs4SdvdFfseKa2sMxNlH4s4OqrH7zR/UjeRuFtdnObRQo0+sgWt9PDyvrweN2Oe91D/+H8Gvftsz/c4q7dNY/ct03dWK+Gqq78+m73vuv31WhdGt7WhYrVXIyuTs5b9qmu0NyHTVa5egWcbBHofEhVAJFnlgAAIABJREFUcCHD22ruWQk9u1VCz/5SNbw0vK3vst+wS2D5ZYDlGvDOBLxNANeW+4O1arphkz/xbXfoz9Z7N/Ks5byV9eg5WY88iPyOhMO9T7dhHsHbaTxU0Lqct8fdsz/8urt233q3/8fXJcAb9dp8o9ubPqRC9eYVvJ3m2pm0obquHn7ym+7Zd37JfVgeOnrx4GbJa6u+q6Jjts73d1PfMc39FrCzTAFTwBQwBZpTAPAW92Db8f5f3HnbnCbtclYMvsXgrfGPJMon7zfTNGb8I5kBsfvjZedJCG8XE/8weFsS3hIuAkoB3nonqgBZuk97esRxmuZgxSQHvME5DB0L0EYXIt2RGNCAjMuXy9O7Ajw1QAtdkIRp1TDFyF8rwW6lXXS+ajctyiZcIxSm85GuRRzDa3YKDKVbk/UHdAbwI9ADjMI+1gH1TlzHoxnkPX1aXLojAq5HBXALcEtcxCjbx0Kru/EHAcv2Dt7UtQuNli1d4vXEtegIzvKxSt1XrFjhjz9x4oSHZtAdn+H6Poyv5OxdCPB2XKBt0s/iYqXze0mSTxkbNKJDXLudMV5D560GtbpjOCZQFsNGnDpxUoWQSMYWXd7+QYTuriSHcwr8ob8Oy3z06FF/CZzH8NZ06NJlzQcWOPY5bn35qTNdh2zWP0gQ1lmHLOf4QVkYPyvWnFHq+6ORLyfORRwLvTEO//HpR0td1042BUwBU8AUaE4B7Wr0JUxxuK51N923123zTtFkq/x6n0DHu/2/i+HtWtl/r7v1AyrcbQ2AK3L+Xu3uefRLElpYteu1Q27nlbe4B5pr6syf1cyN9Qu/IW7KS7ybMg88NQtvNeh7TEDfdg36fMur0Fi7o6v9F4T5TNWae3i7TRyPCQCa6uqu77z95N0/dV/z404/LKCGQJPO22i5OaMsek6dutwkDm0/7/KgUrPwVrnocx/UkPpneTxrrlsC3qq6PvvDD8kDGIFI04W3BU7XpOSZz3mbD7TZjrmHt9Uxlj+P190mD8NcJSGNR2T/Bz/ndqPqLct5W4X++iGcI09/0126vfZhzfkAb5tdO9n72dh46QX37Lnnu3dLnt+pa3D9MVL4xdTMd8zMf9NZiaaAKWAKmAIFCqy78EM10fza6f5fR++SRd23ZeGt8Y8Ofz/X+Ef+NGrk/niZCUh4uxj5h8HbkvCWLlofclagpH8KQyAu4CUgZrfkriX0pPMRCybhbJZ3VVy5zInJkMA4f0zKo5sWg1yHvMXndBRykmgAS9jFp2O085ZloU6EZdpVif143y3tAnCiu9XnkU3bhmMA5bB4EUCjfh6qyl+iTV/mNqyMJE9nIeFqFS43Dm9xLuqKa+B8APKlS/q8vqgj2snrAtZig4Y4nmF4ASoR0hlaIBzyhOT6XSjwNoGkfa5XNIEOffLDZGw8CdENDQCrAXDZt9AzDJusF1JCfh6PVz5hxFDflVNJ2GyOLQ0q/Re75NslVMccYcJ3/RACYSyd27weysLxPJavzLHrXe5pGORqDoIqCMa+yonjWchvlAstCK992O0Ww1uCcM5VjFP0w8t/+1iZ7yw71xQwBUwBU6BZBc66yT3w4Ea54VzdKq+94A798mU3JB8NnrPebXjn6tr8s8p5FsLbykuH3GO/O45fHO68C9e7d6u8rlPDZxaHbc7yCaq6PXtgs7v29nnivm3qxnr1Jv4UmCG5cPfu3+42DEiDp5nz1n3sTvfzr0k+TjkVkPPabQfSkK6JeJdI6OF7fejhwDmoXNWHH7nFXbFT+1o3uF0/vTMNXx2E2W0S/NSFwXXHrxojzx90V3xqt2pXQf10u56Udu2obdcd93/DXXsuHkgI2hXLCXv9d92vvniBnw+Hp5SLRsgDC3dsc+47X6+6DJusiwbr+z9yg7tNuRar/ZnzEIACtFMfEFAPReS5IS+SUM1/kYRqrnWGl4C3rgrgnTy8cYO4p59S/V3UlvyHGZSLHLlGPy4wUmmzTsbmAzcnztwQ+BeFsM6H1mlFs3Fx1P38qx93W39SbUDR9eqO96bWjvoPKzg1xqaukWslZ/R+yRktdZaHc7Z89MuJe73JOVx3qua2Sc9RgZqflwdLflEtYT7A26bXTjYjTCugNc6aul7W0jQVQM6Y9YdddJPbddlTbsftaq1qcpzU7SPbYQqYAqaAKTDjCgDetuv9P4O3sbylxZFHjX8Y/yhaUGYT3i42/mHwtiS85eD07lVZB/EeYZPhMGTOW4AuAEaGRcaxAI8Ai/icwEuHVQa0AoCbTEEljsF+umAT52oCb3m+dj0ScDEMLSaYdq/iPR2UALD4I/jVzsvTKRhlaFyUgXoDgBKmMmQGISra7uvu4WCS47dSkfZ72CZZfLuSL4TJiQ7Jzjpa+GNCO2/z4O2Svl4PwxAWGW1dvXq1bwc+Q50ZNhmgFvXzbsvUjYuQvE4cqwsF3qLdfX2SK3nZUj/2mM8XwJKho/HKHMQEunTeYgzwqTl0is4vy3HOMcPxPC5Oajpjw47040gmhX8IQOrAcabHJPMZEwDzRyDL4n79JUCA7B9cQI5feeV453jhAwlvHj2S5UlGmagD5wHGQqvDJrMdBOGEt//0i7+Z8R/RVqApYAqYAqZAYwpcIjeI/2Lj2QrQ1j+vIiF3t37im1no2hDeFl1xKlSM5dzNyYk7nbCgjTW/+aOaurGu2lQ56p555IDb+/Srbt3FG921l6135wHcYpsuvBVouPMv97pPvzPJpXvk7x92u7+3zz0wfLbb+pntbqu47gCzwv6rDV0teSof2ef2PClwfOB8d811G92Hfc5KbHMFb9dKXt79AlpRB6nfkwfdDx6RvK/vvNxt/tgG9XBAmMNVj53qecOxdsXgrdOOcMlZ/PQBd/cPn3A/+sfl7oqLL3ef/szVbsNbewOdm6vLOqnL4zIvsQ299JTbv+8J95yTftl0tbtUPVAxFdBWHxAALP3qd56SEXHUPfBoEg5duyErrz3jHrjrPnfPT467c6+/zt36mcuTMVgRPbdLePPMwV0G3tY69IdeesLd872nBMIvd++6apPbfFkyNrGFbakHWzeINntTbSqSD/ihfQfcz1+Rtl28yW256gJ3Jug6dJMHGTbIgwzciuBt1b163D3z/d1u7yu9buj+hxPQrNzB1eutdZdKX1zxgWr9w+vNGrzV41LWlUM/uc/dfeCge2ngarf1s9vctR/AAzgjou8tEs43DYs/K/BWtFMPliBk+xb1/TEv4G3TaydHVe331JGnvy4O4yeyMcd/1KQCkAekHth3n3vgkafc0DmXu0s3Xp+u0UE486a+Y6Zc2j4wBUwBU8AUaKECb/+3V2TwVl+mHe7/WdjkcvDW+EcSmRQ6GP+YusjMJrxdbPzD4G1JeKvDsHYLtfWhXwVOAhIBkp08eTwLK6udsMwzqkEpFwAsBigHELQDTtV0IyTTTzlpx60Oj6zzieoctygqLwdumGuU1zyO0MJpTHdeC/AW8JkOWB++VsAh6g0nJ/P5JnllT1bBmgS59YBYQvtmbZkcKfxZoeEt6x6GTYbL9tixY75da9as8df3IZGl3meeeaZ3mwLUApyh3gC6qDuA70Jy3qL9SyRU8jLJA+yd4KL3pBP3a5oHGBrRGY1joYsOm0x4qx8ICEN2E97yIQLAU/Ylx7fO8wrnLx80YFhkXAd1omu2JsxxMB81TEb/6/p4eCut5PW1Kx3l43rH33jdjy8fzlyO1/B2Npy3rD/rDd0wNi3nbQv/N2FFmwKmgCkQVUDcgnu+63ZcrB22U0+qiKPo9q1fdj9SLrfG4C0g133u89v3CXzSWwzeOjclrLOc/uLBG6sAItq2Fh7Q5I11gKd7cmG5QEYBUOe9NQ33+36BZ6x+FCrKgXDu/kCcu/UyIAgQ3rX1RnfP72o10c7BUK0jrx11Z56xWj6eK3grl1bgrLZ+AqNeOu7OOxf1m5pPtahdQ8PH3eBAkzpfJHB099XuvBQQTh1hgGRfljFaddA1VZcpOaGrV6q8JM74c89Onda7BVAeVNXQID/5uBYqIpz5dyWcOXTL20TL79zottwnkDzbysFbPzbpKg8vKWPsiIwxuMYbhbeyMgjUp3s6KLByXKIGLHeDOaG2i+BtDWT0Reoxv16ud2fq1g6uN/yygOiz3TpAb5VPGkfNHryVi31MXNO3imu6zrgc+vUBd9P1e6qu59mCtzU6jEg+3Gru8vkBb6WCTa6dHAnVfq6fS9q78sM0AlPmguQG/rTKDdzkd0ydiW0fmwKmgClgCrRAgXMuuqomAmQ73f8z5205eGv8o8OPfeMf+QvLbMLbxcY/DN6WhLcMSetdoSm8hfMWAwmgaGQkgUaEtBji+DfhroazDFsMCIXzAeDCULJhWGQd2hZl67ykOkwy3Yo4JoS3rJMOeUsgNpbmk9XQDNALdaNrGNdhXlF8RkiXhIkWupdu4kn2/8Iryx8ZPVn4c4Ix9amh/rLw4Zv7l3loDICLOg4ODvrX4eFhXz/AXFwL8A7vmWsY/wbQ7RSQ3O7OWwjImO/Lli338BbjEmAaOW/xb0B1wFtsgO/QCG5kjC84b+FC9Xmb0/GpxxKhLPdppyucy/qhAv0kloezAm95HvYxty3GPx9Q0NcMBwPDirNcjtGsTIG3BKQ6fDPzOE9UTvk2YnzwoQhCXrR75Rm4ddb8FvtyQnv5kAP/jb743c9+2vxF7UxTwBQwBUyBGVHgXZ/4krv1ug3uXW9d7cFHso24oddeFifXPnfHXU/UhOLF3iJ4WxGI8trzz7gH9+1xux/NC3Uch7dC7iTn6Taf8zTb8sK9zogC0yykxI31S3bc6W7dCKdt8lujIgDoMQm1u/sDkhM3L7xxI/AWBZ11ubvp5uvEaXe+O5MuXumHF3/5sNvz53vcQwq869au+8RX3J7PwsmaOm2Hj7pnBbhvr2xK3Z9zCG+lolPr96o7dPBut/OfN2Yhcg8/cqOEfU5dhWnjppwnrsRnf1bQrkZ1fsdGt+vW68QBu7Y6VySqztAr4mT93m53R854n3ZdfH/KdXZf7522iTv1uDssrupdX33VbSYMrckjnTb8Hde5e3CeuICxHXl6t7gBawHvNV8QR/bHENqc7mqp/0v16l8S3tZpy5HnD7k9N424Tz8oMFyOaRzeosANbuee7e7aC8X5SqethG1/4FuH3Lu/mYQfn47zFnDtmlu/4W7bdH6ideUFt/8iCVedTZTwetDrKbdr591uw+79SXhxCYm766LPuXvSc2YV3uKaGJdfk34/p7qGY205dPA+d9uuYP2eRXjrzpLQ2T9OcldDI4a6njfwtsTa6buaYavRNul/n1M4d5MxtuMmt13c4etk3vFrrSLr7Yuy3u7cebD2AacS3zF1q2A7TAFTwBQwBWZUgf/1Tz6apU5rt/t/nRKpcDFv2jiTr0Nx2GTjHwm8Nf6RP3pi98fLzj3kvMW2GPmHwdsZgLcEs4C3frCKHRGgJglFnMBaHeaYMMfn3xSIqMMZE04R7hK68hiCKoaJBYAiTNMuXj0p9Dn4nPCWZesvXEI1HOeBqehDpyuOY4x7lAkIxRyi2vXLULdwGHZ1JTdRxJMsHtBJ0UIWOyknuabkAx5Fnrj6G9rJ8nAUn3BB3QBvBwRU8jPsB5xFHQFm4SwFqIRGXFwJ9QAu33jjDcmZu2xBwFsZcV4HwNt+cVZ4cCohjQlvAa89rJbPmfMXMBfvCW/R99g0KCU01w8fcGx4h65cl9CUDxpgbNDJjetzfDJsOHPgMrSxhsN+rMj5+k9DWf25r1OaP5l1Yh1wDd82CdsMaAuYj/GA8wmEMX5aDW/5sAHqx3GMefPs439d9nvLzjcFTAFTwBQwBUwBU6AhBTbs2u/2XoYcwGG45YZOn9GD5lNdZrRhc1ZYNcduCG/nrEp2YVPAFDAFTAFTwBRYkAq8+/J/N+UedLvc/zN4W855y3uaPjWe8Q8/D4x/VJe52YK3i5F/tBzeMgQruzN80kPnuMzr6NBpWu/br94TJPEnS2Lfp52ZmxVHaucf3scG55qVicuR52qAA7g5OiYgU7Amtp6ubnE/dnsA2ZPmCu0E9FQ5PbVevi4SoplwFV+Y2Ah6eS26c/VxqDegls5r6hfgNNwsjgXsWiKOTLaTrknUAfATQKxbnlzK04RALqaPbk+sJ/L2s75oO+EyISGvDUcp/uh8xP4M8gl+lNjUXove7h4JqTyYhNYdrfjyunr6fFtPnjztxiaQsxdhn5OnkcKQuLp+bH9s/MX2h/0danACoZ/TvMfMZUuHK9qxTHITY5wBGGLjMczDvGJwwLcj+7GVjlUNcPPaxfaNjyVfVjgfmjIXLs7xADX9bcCHDagb8zdj/HJc0bHNhwtQLz7oEAJdPaeKxg3hKfocdYMOeMU1oQVyJLdyQ/1xLT6dRRf0//ibB1p5WSvbFDAFTAFTwBQwBUyBTIGqI/IF94P33+DumENt5lNd5lCGmbv0WRI++EEJHywl1ss/OnMXs5JMAVPAFDAFTAFTYDEr8J4rN7Xt/b+e3ro5QGakS41/GP8oGkjGP4ofHjD+IQa8wMyWvb/mP95ZTao6I8tVbSExeFcEr3BuvcFddJ7eF4Nj8SYXw9vY5Fu+tMfDQAIughw4IX1eVgkrDBboYZLAw76+5PguAYrYOiarIYangFvpVDGy1sBanKOdvL4MHCdaEoTRhQqghXpx87AyBcBZ8m1xJ2qwx7JQf4CwCQk7rEGahrahozJP65h+sf5hnQn5tQsZ5xIE4t/cx889zB0d8/pDm74ewLyVHp5Pprla8UQHQu6eOCHhd1NHNfKsctOOaK0j/h0b++ybojbqMvLG8kkB6PyBgL7UQNmH3pb+Y35ahuIm0EQf9y9bmkDW9I/nNwpv6byFDuxL1hNlVE4n0JjwlqCYoB3wlosR66Dhrf43HzTgayNzm1CZsBjjFg8lYINeCKvdyo0h0KENHceYNwZvW6m6lW0KmAKmgClgCixCBS78ktv7mRfczu0HasN96xCuksd5y0e/7KrZaVuk03yqS4uaONvFbtn1bffuAze6nb+ovfIl4qq+17uqR9wz37/Sbb5rtmtm1zMFTAFTwBQwBUyBxaLAv/nwx/39vXa8/9fbt6Sl3RS7B2z8w/hHmQFo/GMR849Ww1sOzHqLWPh5njM3D2AR+MQWR+3cbW6SlIO33QJh4fBDaFrAIrpgAZAAcSojo66ru9PvWyJPAfX0dCWwVNy4HviI8xabBqFoexamGL5dOQ6bBpj6PYEcIR/rQFegBnYhnO2QuqDuAJoEu4C+gGD4m+xMgCHryNdGoSzhZ3N947zrmNBP68Q6AYTrsL4adKI9o5KvC/AW5Wjn7cSYfA6du3u98zaEtxx32rkctiE2Nqfb5twvevnRpMMVa3jt50gKdDG+6EDG5zjOt7kn6T+OKT1fUf/wmiGc75L+T3IbJ7ltCVtRJ+9wHks+53uUR8jsf/DJ+NVjh/WgrghtrMc7y+f+mMZ8WIIPgnDeEaa2Gt7Sccvrof4Gb6c78u14U8AUMAVMAVPAFChWYK276b69btt7e10FeWi/v8/tv/9lN/ixjW7rZzeluWBHJMfqLe6a22rz5M68svOpLjPfujkp8SLJDf0Xl4i7VvI5P7LP7TrwhHt8+Gy39bptbuvGNGctcmN/8Ea3d04qaBc1BUwBU8AUMAVMgcWgAMImt+v9v1bDW30/NW8sGP8w/lFmjTD+sYj5R6vhbWxxCgduHizScIfH87g8SKivSeDY/AQpB2/dZOJuBURkHlsAJYZwRdhZwFuANTg/u9JwyXB+om09kjM2T0MCtySPbK15Os81qT/T2oWATsNbOIMrAuUA0Pr7+7PQw8whCqi5pH8gg28h2GtE80Yhb72y6jlEqQ/dxgTbYR0BzAlvEbZ6cHC57y/C246uHu+8RdhkOG+9PuK85XWbcYbrtsTgoz42D94OSFhrDaczaCpgFGWPSwEcdwyZzD5G2QxrXA/SxuDtxHgVvrIeDFuN98v7l/l6MEwzYSYBMjQlWOVYZBhlvGLcsS81xM0F2TmDhMfxlfMO9cFnq1atamSYNn0Mn4ziQwMGb5uW0k40BUwBU8AUMAVMgQIFLrn1Xrd7Uwryco4bev6gu+lTu91Ts6DifKrLLDS39Zc4a5O7555tKYTPuVzlqPv5XZ9zW/e92vq62BVMAVPAFDAFTAFTYNEqcMEV12b38GgK4b3A+X7/r1vuubdyM/5h/KNofBn/aDzwr/GPqmnTM5FWw1sdSkFDGHZEDK6GgzuEb1wc9SI5m/A2Bt8k6HEG+gAFAUIB0ehe9aBK4K2HuwIPO8Sp68ucGEuSX3f2+Lmfdx0PwFLnYt4xhGG6D0Inch68xfFZWOc0tLKHy+K+xR825rztW7Y8q99cwFu6iLU+epIzvymBICpLd6oHiUJuoT/+DXi+YsWA7wvo7525AicJb6E14a3WtAiux8bHdPbnLV6rV6zw+muASxiKz0YE4mLc0e2KY2vcrWr88EumqE5hH49URr1eKBNaA/gDINNtjh9vqAcdrzhGX6enL3k4AcdwLLK+6DO4vvPa3Qy8RXmcd6zH4OBgK3+7+bIZupm6Y25Z2OSWy24XMAVMAVPAFDAFFp8C79jo7rh5k7viPWe7wTStV2X4ZferJw+422876J6bTUXmU11ms90tu9Zad80XtrutH1vv3n1G8v8vVznujvwjnNZ73O5HDdy2THor2BQwBUwBU8AUMAW8Agib3K73/zo6k8iWrdqMfxj/KBpbZeGt8Y/Fyz9aDm81HNTOOQzoPAATQtgQ+BL0MFSsnhghyKXrrdzCXOy8jZUtvCiDhWgLYBT+6EZEqN5OcdsmoZIRfjiBWAib7Nue5rzldaa0UU7hBCYAI6BlWGSdA5fHUn8dfpbuQA1vu9Kww8zduUycngC4hGDjUtMiaBuDkyinzMb8vfpLEuWxTt5Fm4JBfK5DLOM9ct4C3qJ9gOcDA/1JeOgU3k5KTl/A21OnKj6/sA/DK2yd5dPFqtupc7LG2h9ruw4rnTdfVixfXjdctu/H1GFKp6t2gPow3ipfeCN1Dft6bHTc64VyEQ4Yf3i/QqAywOjY6IjXCvAWOuKV18E5gytX1IQEZ15YnSM6b47HdON+9g9eWU/UAeMO9cB4buWGa6AtOjcyrv/bx/7vVl7WyjYFTAFTwBQwBUwBU8AUMAVMAVPAFDAFTAFTwBQwBWZMAcDbdr3/N46buS3cjH8Y/ygaXsY/iief8Q8BiGqrMSm22nmrnbV58ElDWA2GUF8PMeFMFRjEP3yOc/gHMJIHbflZq3PexhyAk5OCN6UNhM74N8PXoi0Atgjbi01Mt3JccnyPAN0kfG/y5aKvU9NeoW9sI4EUtMIxGt7iPRySGt5qbag9P6NTskdALZ2qOIZ5U1EnHwo3DZurASnrS2BYND3hQiyzEc4RShL2sz4AzRwruA60Ye5hHAt4DnjrY8dLXyxbtiQBtJLz1o+5nj7vJj19WiCkgE4PABW8xT5qx3YQELNuZdrHXBLhGGCZCJus88yyjbg22g14y7lEdy5BJs7r6a4+ecZxVTSmQ3jbKXAb2um8t9CckH+kkvQvjgHYZXuozZJlS2tc5ewfznf9ZFIjcDnUmmOQbea45ZcmxnMrNz5Aop3FGPPPPXGwlZe1sk0BU8AUMAVMAVPAFDAFTAFTwBQwBUwBU8AUMAVMgRlTAGGT2/X+X2UkuT/aqs34h/GPorFl/KN45hn/mMgECvlHy523Go5oyMWKkKyHUIjvfejgNGcsQ7/iM8AXhmfVMDMEuTG4Gl+0i523MTg8MnLaO1WxiLPOOCf7DF8eaajkyXF0lITylWOX9iU5coXl+o1QMqwvgSLareEtjmMya4IqlEf3Ifb7sMCpM5PlegewCi/bCXemvCcE45NE0N6f252EvQ0BpoaoRRrDjVlm0/XS0JSgEmVrMK3Brf9cNO/u6fJjqVtCaCxfnsBQ5Bz2jkkRmPAWNlUNb6kxXsPQ1NrRXNS+2PgEROeWd+wqcbcS1qM/UA8CevT7aOo61v1DkOkfJOjpzq0e+y9cMMJ52itwG19AqCfDHGOccY6ifA/DEcJZQibrBOu4xuh44oDlGKfzVo/DvPZTixjQJcRGGehPbOhr9lcsbHuZsclxQect5w60MnhbVlk73xQwBUwBU8AUMAVMAVPAFDAFTAFTwBQwBUwBU2C2FAC8bdf7fydPlTMPxTQ2/mH8o2iMGP9QoT9zhDL+UY1Mq/mP5zMx5y1ARz1wCK0JJPBvAisN0ULH6BS4Kjk3Cdr0KyEROg/wA4sg88XiWh5MCaySLKS+yzVsYjkhVKSLl8CPoYD1mAkB2aTAuymiiXDcYvAIMLZo6+8f8FDLh5MVkIVrwQ0J5yLai/DJbAfbSNei1j6vPtjvnb2qvuyzrO+6ElcwN5ZNp+Bomr+0WyDt2IQ4OQXU4QtPQ/ei9sX0ie2Pwc3Yl2esfNho4Xz2DwKIC3flykE/1uC89Xp39fn8vlhk0X4PRmvGffHiE7t+rH1h34TtXblCQhOnc4FOa8JcfE5nOuEpAS8drnwwAsCVcBPX1E7RIo1Rf45fPmhBQI7zdNiDvHJ0Ll7OY/0amz+x/oe3vWjTrvgQcOs5gXbyQQ1qg+PrrY/hXOWaSEf7//fz/xyvuh1hCpgCpoApYAqYAqaAKWAKmAKmgClgCpgCpoApYArMAwX+zf+ewNt2vP83fLzYPGT8w/gHeIDxD+MfeUvtXPKPKLwNc4nqBuSBWw05CAIJqEK3nD9fUBghiA7Py+sCDPkwwgKX4FZlyGEC2jFxTuaVTxCjXXasmwaUec7ZWuBcbvFCGOSirbd3STUnq8BB75wUHgh429/f7+GthtFaQ7SRwC0PAnp9IyH9xycTOEzYpB2jHuJJ5ZOyO93I2Kj/kkZ6e2EiAAAgAElEQVSoiRDC12tjDF7qsLj1JkeZ3yex6881vJ1O2/L6uF/CDgPS0nWtH0zA2Mf80aGiCWYJIJF/GXMr+YLq9n2tH3qIwWWMFwDhEArzvFj/6vkXPiSRaFP88ENcv2J4G7ZXr2nUUoNYXE/rQ2Aerm2cRyyf7wlvX3zq4XjV7QhTwBQwBUwBU8AUMAVMAVPAFDAFTAFTwBQwBUwBU2AeKPCeqz7Rtvf/YvDW+IfxD+MfrTOvTWf5Mv5Rq1YU3hbBL+/sTEPqajDKS2gnG4/T+/y/BR7Wc95iN6AUy6YDV4e+Bbzllte5gFcEVjguzPNa79wqjGnt4gUoylCxHaKFD3Esr3DdLl++PIO3GkJrDZnvtJ6+hLehg5PtOz2ShOWlxgxX67sGUDcN9zwyMuYqoyPJl3QKhAm3pjMBw2NjzswYPIxdezHAW4R1xjjnxqfFdFjsMGc0+hFjDQ8I5M2rmK7cj3JxPYbmDvP9xvTn/rCfq+9bC2/z1ir9MAjXHwJczosQcOfVX5/DdQfOdeT+fen/faRRie04U8AUMAVMAVPAFDAFTAFTwBQwBUwBU8AUMAVMAVNgThVYf82/b9v7fzF4a/zD+AfuARv/aI3zdjoLVz14u1j5RxTeanHzFrIwVDKPp7OP70NHZwY/xG3Kf+twpNrZyf3oPB3m1eerRMzbdMsDQRre5u0PoebUwVSc8zYOp4qdtwjLzHDOCMgLDeBGhiNSO28ByHT99b9DcK7BUpfoE9ZRQ6UQ3moI7M8TOA+34OnTI9556z+TMht1VsYmZ8yZudDhbWz85LtRq6oOLO93b775pg/rzIcp0IeE/wCFWYjx1GFNAAntGS6Zzls9n2N9h/3Mocx+DOd5rP/q9f9swdt6+vP69cKm6AdTQrCrnbosn/AW/YG/f3z60UbktWNMAVPAFDAFTAFTwBQwBUwBU8AUMAVMAVPAFDAFTIE5V+CPPvJJf98aW7vd/4vBWy2u8Y9qekrqErt/HYs8avyj2JwUu38em/yx/pnryKOx+hn/qD8+ovCWYT/zACDhTRE8DAdfCGonJM+rho0ES/q8MGwwnYIAR31Llvrxq2GKHtB0BGp3L/ZXnbVT4wrX1rm18LarqycLm9wl0Yk9oJY8tAgRDYDbJdZZtE3nIM0b0Lo9Wk/kvM3bsuNlt4bjGsri80oaEhdPniDEsgdTnQLNCzSPfeFNZ78tXtX+y9MC+ZEBbvH0CTbOjYGBAYe/119/vSasMV3ehIkok2GV6brWALeRxTV8kEA/eBHrv3rlV8uMxP2OfXtFct7mPdBRb3zmrRkE5uE+aqh/1OJY9BXg7ct/+1i05naAKWAKmAKmgClgCpgCpoApYAqYAqaAKWAKmAKmgCkwHxSA8xYbTQvtdP8vBm+Nfxj/QJRK4x+tcd42whe4xhn/qF3tpwVvIbR2lWlom+c2I9gIga2Gi5PivMWmXbd5X0gEmNhHAKXhre5YPSC0s4+hh3Uc+3ox7avllVu8Yjk7e3r6PFxD3QBvPUhT8BY5b3V7CN2ooX5P3WomRBrjONSH5/f09eaCb8LuYYFNyb8F8kr9/PVSN2/MNYv6xCanhU1u/OdX3uI1JqGsoSGd2YC3gP5w3sJNC6irc0nrq6Fv4LxlqOO8EOix/uOawB9vus/1vnqtrPcQxWzCW9YhfABCt6le/cM1MQTZGt7i34S3v/+7xxvveDvSFDAFTAFTwBQwBUwBU8AUMAVMAVPAFDAFTAFTwBSYQwU0vG23+3/TgbfGP6bvvDX+UWw+Mv7R+MJl/KNWqyi85WKsoYTOa0loq0FH6AzVrtfQ6daZOj8JmLTLllXVoXx9WGFxCzLUMFyg2ikYPv2D4wk48W84cQm6+FQNr5M3ODo6ujKXLttYDxTnDcMOJp2tM0ZRfgZiJVwyti4RhQDOTUgO3HTTbaNO4ZNBPIZ9NCk5gUOwriF2pzg3w77VfX48dXSink7qhbLAg7UTuPHpN/VIuBCLtphzM3btGHyc67ABsfrr/Xla4OEHhi5GiHAcQ3CLPgLM5RjRc4y6APDqUCfhnIvpp3/Q6B9ujbar3lyaLXgbrls1D5aoMNO6bWGd9RqYN1fxGTSG/sePH/dA/fB/fbJRiew4U8AUMAVMAVPAFDAFTAFTwBQwBUwBU8AUMAVMAVNgThUAvK1nwohVbK7v/8XgLe/7Gf9IejK81xm7P2z8o3gGGP+IrRDV/cY/arWKwltOznDxAjAqghYhaCQw5AJAYASXKcrGfoJVHstr4lq8XliP0bHxGieuBr24FsrSIUxxDfzVW3TCAVIW3sKoWrSNj0/W5Lz1YZ4lPDFzlk6MjUxZNEMITeCEAwm1qRngpIbtBHh0a46lzmecq3Xml9aI1CeB5d3eeYtrAd6Gzt96bYwt7sPDw4X6LHR4G2uf1i/v2GVLl3hAC3CL3Lc4fvny5d51y6d6eJ4G7sx1y/mIV+1+zwO6eR2VB2/1Z7H+x3X0MVPXm9aGTaY2+senH+MCWvGq6xc+eIJz9PrCOcN5qPsLcwvHGrxt/MvajjQFTAFTwBQwBUwBU8AUMAVMAVPAFDAFTAFTwBSYHwqE8Lad7v/F4K3xj3LmNeMfxfevjX/kp/Xkymb8o/74icJbOsYIgpgfE8AI+xDyVwMgDTAIZTUMSUBgpwdOHhZKCF6UgT8eh2vhOBwzNj46JVSz/sqS0jL4kwdXALFQFsEkjsG1KpWKB17dvT1T6q/bgJy03PLgWSx0cOzJE7omdd01FF+9YqDG+UsX8enTp33uzLGxBDLhHAA5QF+8om1w+K1ZsyppJ7QUEMv+e+ONNxzKgD4E2jimv7/fn499WFg6JaxzmS0G72L7Y3AzVrdY+TPlvA2vk/VnhD12yMMLZTbkvEV+ZOjE/M7oR4xLjHE4uIs2jqf6xxQnVC9T9+TcWPtj1y93vneUy6Z/pOl/h/rExlM4XnE8Q1OjPwBvsf5Y2OTyI8dKMAVMAVPAFDAFTAFTwBQwBUwBU8AUMAVMAVPAFJgdBdZfs6nEhcrdvyt7/3D4eHHkR+Mfxj9KDO5o2sjp3k+ebl1i5Rv/KLv+TLdHwuObv/604C0hKMErFzYNZ/FvwsSwmjrUL8vA4GHOVxwfHjMqzlPCzNAll1CXYnIPcKLhLU4BHAbQxHUBz+oBQrSj1fAW19aaEW5TuyU9XR7+EJZTc4AgwFvkouU5OA6wDoAW8BX5NZcuTeDrsmXLvLY89tixY0n75frYCH9xHM4H+AVocgpeNzNMY4tHHH4X92+sTrHrt/viRZc2gS30wDjAhjGOviza4nA8Bk9jPRDb3/zilZRc7vw8eOuXFZn7vvT00bG8cRQ+LKJbqt3OGt5iTqJfDN7GxoXtNwVMAVPAFDAFTAFTwBQwBUwBU8AUMAVMAVPAFJgvCiwWeGv8Y+q9+Pj9+2L3kvGP4vvr8fvzxauA8Y+Fyz+i8JaTi+CPzk2dZ5Yhj3U4Yu7H8fw3jqPDluWMjYx6mBrmpuVCCXiLLQ/c+s8i8FbXg3XRYYfFt1o4+hEumFveRIpODlc8Obn4aUCtnbcToxXvrASUZX5SXBPgFn8IuwxwB0CEPxyLDfsAisCe0O4VK1bU5LYFvGV/4XyUzT+cj3MBb2PO29jiHfuBsVASds+V83Z8bNS7pdHvfAiAIcZj2sb6Jtm/OOAtWkr9qEvy8EY1J7TWK+zvvLUBn6EPDN42NtLsKFPAFDAFTAFTwBQwBUwBU8AUMAVMAVPAFDAFTIH5qcBChrfGP4x/FM064x8J0Df+0eza3Lz5LApvdZW0g5WwAnADEBBuMsJAnXeV/2ZYVxxHUAtoOFpJ3hOUcCDwWiMCL8M64H0GcyPOO7qAGTaZYIsO3xGBX9zynHSzAW9DZ7Fu31jllIezgHP8w/GAs3DHwnlLaEuHLuEuACzCNqMPBgYGfDPpvEV+VIB0DW7p7oU2OBfld3T3Fo7KsotX7Hx78qR4UZgYH/PwFnAf/a7z3OJ9LCxy2YcPml2yquc1v3glZZQ7n87b8AsodN6Ga0S9dofjFeMb8wqfY+0z5235EWMlmAKmgClgCpgCpoApYAqYAqaAKWAKmAKmgClgCsyuAgsZ3moljX9Mdd6WvX9MU6A2rEFz3kc1/mGRR4tWs8XMPxqGt3kLF0UFtAUIZM5NAFKCRIJautAYIplQd2JsPANOdMlqly+dt3lONzpvQ1cuj2U4Z4940jy7BJR8oub0SGWK446LR7KgVG3XrXDe6mvR+UfohuvBecsN8JY5aZk/s7c3ceTSlYtjoR+duXBOAughFy7KJQAeGhryMAlQlyGsqQmO5/mTynmcN4lii3fZ/QZvi3+IYfFC3+IPG/qODyxw3BeVEOufxeS8hU4xR21Mrzx4S8c/81Dj9eW/fWx2f2Hb1UwBU8AUMAVMAVPAFDAFTAFTwBQwBUwBU8AUMAVMgSYVWAzw1vhHFajqYRK7H9rI/WOCW+MfUyeg8Q/jH/UUiMJbgiDCT+1cpdOPYYjpomQYXxxLmESQyglKUCvG0MKwyWPjoxlc1c7Y7EmNNGxy6DBkXbQTEfXS+XohyqnK6cLyY/A29n03OTleeIh23dINjBMYVnpSwkajDfhD3ZGTFgAWEByAtb9/wINyhndlCGoAIgBeLJ54ZR5UQD4AYDgAAdsBb6kdNYPOOAd5c8cbcDYXNTC2uMdC+9riFV+8COQ5BjhnG9Eu1j+NfPnG5kDx/nLO2Zl03tarZ55GMciLsvzDF/IgBddMzFm42Q3elhsxdrYpYAqYAqaAKWAKmAKmgClgCpgCpoApYAqYAqbA7CqwkOGt8Y9i81pspBn/KE7Lafwjdv/f+Ec9BaLwls5ZwkSdTxP7CAsZ+phheXUIXsJHOkpZBirV3ZmEXQ4hL590GZ8Y83CV5ROKaHjLaxJWhaCYoIVt0E5TwFuWHcLhBGpWB1cjMCwUOrZ44XjCU9Yb75nDtkPajy0E4zg2yR/c4aEuziH8ZT2hKcIm4ziUh1c4dAGAAX5RBvuCX1LaJQh4W9Z5G1vcUY+irRnNdXlRODkx6Tqki6FVb3ePW7ly0Gs0IdDcj7GuPp/718PuCUHZojOW46q7dW5jvnd3dfo+JMBH23WbY/pF9VlEOW/zxiH1KQK4eRrrtYhzDNAWcwoPRpjzNrYy2H5TwBQwBUwBU8AUMAVMAVPAFDAFTAFTwBQwBUyB+aLAQoa3xj+MfxTNs/j98+JZavyjHLxdzPyjYXirXasYjoS2zHNLRy1BauasFQAGaIg/7GM4ZYboBTDT+XIJhLEf1ywLb1FXgk8dOplAhWGTQzjM+rca3hJoE7oRqGb5bQXeMmcmNdfw+8iR1zNwx3DTgI8Eut3dnb6voDugEcrHfkAkaJy4cxOXIMrluXT2dklY5jJbbHEbHh4uLD4GH2N1i13ftTm8Xd6/LOs/7aDmmEefltskqXJLt9jiHbt+ufO1s143Uz8AoT+Pjae88co+wJzCvMN690+/+JuWqmqFmwKmgClgCpgCpoApYAqYAqaAKWAKmAKmgClgCpgCM6XAYoC3xj/ywybHxlDMvGb8w/hHbAwV7V/M/KPjT7/4nwp93QhrrJ2qhJoAEYAQ45NJWNDQkQvB6QYl4EU5S5Ys8ccyT+7SJX0eLuI9/jRoBQhhHl12YB48ITDJ3LhyMD/TrlqCZTpwExdlR3b90HmLawLuaCCjr4H9MZgTG5hAU5kzWMT28Lazw+cwhUN2VJzB2llLjRiaGvCTWvIpIQBY6Axgy3DL1BJ9hmtgH44bHk7CJ+PzpL0d7swzz3RHjx71n3d09xY2AYtzqEFZTfQFy8LbmP6T4xOFztvO7iU1zlv/0EFaaPIAQvEVYmERYnA1fCgCV0sc1cnDDVi8ipzjnE+hjtWxHmlATMBIWO3o6ZED6tW73mlTj4+FLS+G23wggvOe/aFfi5qANYZrJuYYnrTC6+//7vGy0tj5poApYAqYAqaAKWAKmAKmgClgCpgCpoApYAqYAqbArCiw/pp/37LrtPr+39DwycK6G/8w/lE0QIx/GP9o2eInBRetf6Xh7eh44gylO5RQAw0CtNBQFsAQUNE7alNgOymhaOm21flpCT0AifVWDwzmAVycpyFLEbylqxXn1ELguV28nOiD+kAjAnO6ZwFf8W9oDActoBCOo87Yz37Q56M87IO7d2wsKdfnt037BPD22LFjCUjv6omMzYlS8JZwsd5F2h3extoX5moOdTB4m4Sl5lxuZKHUYyb25Fc9562+pl5bwjUl9qAC1xy8GrxtpPfsGFPAFDAFTAFTwBQwBUwBU8AUMAVMAVPAFDAFTIH5psBswdvYvTbqMp37f2XhrfGPcuafmHnN+Ef1/ncr5n2rzWvGP8r1Wu1aVjvXGoa3hLMEmwB+AIZcvAAMvZM1tSLSbUZ4Swcow/IS2J46eaImp60GrCgjBm+1WxYy5YEWDX5QpnbewnbJnLza9Vv9IphbeNstLlzUT4MftAEQXLtr0RcAsNAL7YNzly5nglvu1+cDXqGPGM4Vr2vWrBFH7rDvT8nyGhl9tWFtG/2CZaGhszq8WLvD25gesfbF4G3/sqVesnCR1HmU9bygvu3mvI25u0Md+b4svM3/QZg45PW6UjRJzHlb7gvMzm5vBZ77h5+1dwOs9qaAKWAKmAKmgClgCpgCpoApYApEFHjX+z9kGpkCC16B2YC3rbr/1yi8Nf6RDOPZjjxq/KO94a3xj3LLf5Vj1IJb6DpteEsoBJgIYIiwyQzhq4ERnbOASgS4DPXKcMqAkpXTpzJ3LBcHAtbpwNs8yJLXcNYBgNPXsavqAg5DpCZldrY0bPKkD72bdEynS1ysCJsM8IqwyR2iL+EqwCr+DVDe39/v9/NcaEkAizYS3lJDwl2cj/7i/snJZHFAf+Lv5MmTbtWqVT5UsD83knK0A3ElZIt9udYbwrGwwjG4WW5qSL1bHDa5dP1kPPiJKn3K+aXDJhPeasd7+AWb1z9VXWM5ZWMtiMH92PnT3x9z39eWWNy+mPM2b/xNB9ziWIO30+9jO2PhKGDwduH0pbXEFDAFTAFTwBQwBUwBU8AUMAXyFTB4ayNjMSjQSnibp99M3v+bLrw1/tFRw0NicC42/o1/xNL6tTe8jfV/bH+j5rXFyD+i8NZNJPlR8UcoBKEIbzu6OnPDJvNYnd+WcBQdRuetEzhJuERIpUONhnCvEUiogQv+rTuWYJjwtqs7yQvLvLyoSy38KgdvY/BRhw0gvBV2m+W8PS3OZOakpQsZ4Y4BbwFgUXd+oeSFVfbu6DQ/MV2uOB/nwgWNyMg6NzGg7eDgoA+bjLrHnLehs3G6i3nMVh/TLzb5Y/sXCrzlHOL4Ddsd9ks7wttGx1btmJkZeNvotUPdmYfawibHZqLtX6gKGLxdqD1r7TIFTAFTwBQwBUwBU8AUMAVMASpg8NbGwmJQYLbgbaP34KZz/y8Gb41/GP8omsPGP1q7wjUKbxcj/2gI3jLUMR1kABKAt3B6dvUk+W7xRwG1g5V5b3VOWXQIQxX3yvnsoGoo1+TpDg8PBU7qrdEFnOdoeEsXHMAt4W13T29h2OSyztsYfMSTJ1m45tR5C3hL5+3wm8e8PtCBcBsgHQBW57SlVgC0BEboE4Q/ptbQBOfiPLxCA7QPrzz/xIkTbmBgwL3++usN5bzVi9d0+wb1Medt8eI3ncUrr6Rw/OMYzq1kX/GTP/GleXact7GHNsJ51iicbsR5qx/+0GsUtSzSyOBtfATZEQtbAYO3C7t/rXWmgClgCpgCpoApYAqYAqaAKeCcwVsbBYtBgdmAt626/9cIvDX+UXV/hlEdY/f8jX8UrwDGP4x/NPIdkbf+NQ1v4ejEH+Atc8hiogJWaActXJ+hpRmVpfMWIYKx5R3TCLwlnKonAPcTkOK9hre9fUsy521e2GSEFQ6dvPr9TCxebLt23hLewnmrF0x9vXoOY3zOsNXQX/cJY/ejnESTBN7qcBArVqzw8NYvLF09kbFVLuctHgIo2mKLfyMDv+iYVjtvS4+PBsMmo43UKhwjRQ9HzHd4m6dfPU3zxgrDetdfH/AAQ2NfIKGu4Q+ZvFIM3sbUtf0LXQGDtwu9h619poApYAqYAqaAKWAKmAKmgClg8NbGwGJQoJXwttX3/5qFt8Y/kpFd+v62ioxq/GPqamH8o7G0kYuRfzQMb3XYZAAJ5lDt7O7KnLcMv0t4i/dwclJYhizWQHV8bDQbsaHzFjtiztu8wZ0Hr9oV3iLnLUEsYTaALP7gsiUcp8YE6egvnAeHLtquQ1bjPPQfwOn4uOTYTZ3IeMVxa9ascW+88UZyXkcx3ArhWGwxD5enU6dOFf6+scWrscUr1In9oOdk5vCWcUHAPzExVvL3ZWudt7En7sLKT3Xg1ib6nnp88fjm9fkABM/X7uUiAXG+5bwtOcTs9LZWwOBtW3efVd4UMAVMAVPAFDAFTAFTwBQwBRpQwOBtAyLZIW2vwGzC29j95ene/2sU3hr/SIZpK5y3ReY14x/tnfN2uvM1XAw5NsgrsB9MEO9hROxftjQbl/rcxcA/ovAWzkSG6QXcY35YQkOAQAJDHX6XoXrHBT5CZO3uZEfgsxPHh2v6K+zsibGSYV3F2UuXKaEy6wuo0tPbV+O85QJVhTRJSOHq+1onbln4hbqwflwY6YLFNQeWLcn0Yz2g+cmTJ/1fV3efrxrbBscugC2OARhduqTH57dl7mECPIBbnI+NYAr9hPPxCrgL8N7Zk0yOelssZ21sv1y9pT9eovBXcjp3CH/EeO6TENorVw76sNKT46NJv3f2OuQBhhZjE0l+YeBA6i1fZy2tfz2nNS86OLC88PocUygHfY524jOMEfzR+VwP/oYLol4UoQXK0/OJjnqOqSQ0d/0ttrhPyMMFeYsyz+vuiT1cMLV/puOcL9u5dN4SonPe/uHQE2WLtvNNgbZQwOBtW3STVdIUMAVMAVPAFDAFTAFTwBQwBUooYPC2hHh2atso8L4//T/9PWPe42KKRNyjm+/3/94cquUPoejGP4x/FE3EGN+I7Tf+UbzMGf+ozz9KwVuCGjpqCR0heLaACzthTly9kBMqnTxxPOu9PJAzE/CWIKkevAXo1Dl5a2Ft8eJVNuwsc9lCBEJt/XTLsr6e7IuROuNY5hw+ceq0h+vMZQvwiPMBbgGK+iSsNeAt9mtnM/IVA0rSGYi+wTGAt7gOzveu6a4EDtfbYotTDM6V1S/2C8fgbfKwAfqBjm1ohnGCP4z9mHudGuu+pJsU4wblYjzhFRsf9sBrLKZ/bHzUg7esU1d3sfO3Xv/z89j1Y+Mrtl/DW2iBOYm5ZfA2ppztXygKGLxdKD1p7TAFTAFTwBQwBUwBU8AUMAVMgXoKGLy1sbEYFAC8bdf7f2XgrfEPmJjKmeuMf5TTL7a+GP9YuPyjYXgL0EOXKCGQnniEObQ589WJ8xXwludjMGmYevpU4v7UmwYqePKlzCYpa2uctwSgDBXcLW5Luol1aGUO+g4JG9xK562+JjXU8HZybCQDs4TgOE7DW2gL6EqNdVjryfEx77DkPua8BUQaHh722mAfjyHkBbjF36Q4T8tscbhri1eRvmWfPEHZ2rENWIsyOZbqXbsIaur5gHIwloaGhrxbG2Nz2bJl/o8huxttX95xIbzVx/h5EonaHP3yKjO4GziXD4ygHlhnAG4N3jYgnB2yYBQweLtgutIaYgqYAqaAKWAKmAKmgClgCpgCdRQweGtDYzEocMGH/13b3v8bGq6ax/L6is5b4x+JOppN4H3ZyKPGP4x/NMoH8u7lxyKPcsziFexjQfGPP/3ifypMConFS8NXiKDhrRaewKcGvqbOWyx+BIeYsHS7MudtHizyn0lY2zLbhAS5ZVhidqSGoGXh7biE1y27accty8qcycNveggG9yw0JFzFk06AZr29S7KwtTXQF9rJdvLk8Ww/2s3Y/QBIcN6yb3ENhr4AZCK8jTlvY22PORvLLv6x60fh3QIPm0xndfJFm8w77QalGz6vn+jYDcck3vPhDABb/uEzum451zFmG12c844L4W31oYo0HHJHLKft1LDJMSAeG1PT2a/1h/aYt9Dr5b99bDrF2LGmQNsqYPC2bbvOKm4KmAKmgClgCpgCpoApYAqYAg0qYPC2QaHssLZW4Nw/vsrf02rH+3/DxyW6ZMFm/KPYvGb8o3jqGv8ot7TF7tXH4O1C5h9R5y3gKUPqAshgA4SA85P5bqe4beUYgkTkvNXn04EGAOxDqsp+vU0Z7DMMb+m8ZR7eru4ktCuhFuqigV9nZ3eh83YmwgaErmXUAZ/hryLwlWGRCV+ZaxRfmHA45kFbOov5pcoyUZYvV84FwMX5oQtTh3ed6OgpnH0xOBpbvGZi8S+qYKx+GN8LOectQS1BLMODc8z4HL4p6KdLlHMgDC2sxynLwQMAuAaOxTjCQwDMjY1j8NBBmW18LFkfpkDbtNCY8za8ds2DJdJunV+6TD3rnRvCW+YdfvGph1txOSvTFJh3Chi8nXddYhUyBUwBU8AUMAVMAVPAFDAFTIEZVsDg7QwLasXNSwXO/t8+3Lb3/46fmBr5s0Zk4x/GPwpmXYwvGP8ot2SVhbcLmX80BG8BOAD96KYjvAWAxWchvCUY8qBW4CxeCRMZNpkWZomqPGWr6bByxluHsMkM04wLEd4SYnZ0dhWGTY7B246I8y82dAm+CNcYRoBweWK04ougJnQ2Ukfs0/riPcNZE7YxNr92+FJ/wl9eg/WgszcGb2Pti+0fk7DQrdxii+tCh7c6bC901nOB7/X40mOEYJdjT8NbzH2uAzxHP1yAczAO+cBHs30M521RH04H3uZFBphNeMuHRPD6/JM/aVYSO88UaCsFDN62VXdZZU0BU8AUMAVMAVPAFDAFTAFToAkFDN42IZqd0nYK/I3AyZUAACAASURBVC+X/qm/r96O9/8agbfGP6qQRhvFMFCNf5SbrsY/ivUrC28XMv9oGN7qUMOENnCRMQ9uCIA4yQFPuYXOPUAMDW9zQ7fOALwlXEY9+CVDOCpoaE7hbbIAVpMq80kBhkh2aVhmOh2hN0PRejgmOT9xDt3NKI8hqT1U6+6dAuwYRlrrwutqZy5CJ5cNmxxb2kZTOB07rtn9ix3eUjetA+cZPgOk59zlOMRYovNbjxFCWuZU5sMb/JznaJds7MmjaL/qBUQODsubLrwNAS7DRkfr0eQBuB6vwYcq8NlvHrm/yRLtNFOgvRQweNte/WW1NQVMAVPAFDAFTAFTwBQwBUyB6Stg8Hb6mtkZ7afAu6/4P7L7hbzHj1bQCFSqRS2+/3fi5Kni6onzVjMD/Nv4h4a5JQFNOk60eQ0aG/8oNWuyk41/JFIsRP7RFLwFhAD0AbzJGxzaedvZ3eXhIR2mdLqhDA1vQyiTuf0ErpbahA4TVmqHIPO7loW3ZXO2MqyqdtIC9ixZssQvYN3i7KVmWiNojz5YMdDv+wH72Ca6K3HehKuGxeUCSYgEXYeHhzMghvMR5havKBvwtruvv1D+snDO4G3x6C775Em4cIXz1QN6tdGZToCrXfWEsxg/zHML57aGtrH6Tncuy+MH/pQ816xvW7K77qZ/QGoQzfJmE97SVY/KPvPQX01XCjveFGhLBQzetmW3WaVNAVPAFDAFTAFTwBQwBUwBU2AaChi8nYZYdmjbKvCeqz7h7wGGsDYKjhpocavv/zUDb41/VJmM8Y9y8Nr4R/EiEOMJsZy3nhGISY3bQuIfHVd/4ZuFo4/5K9F4wETktISgJ0+e9DlTu1I4qsWpESsytoMHa6b0pM+LG3SAPigW9hQpdXXYV4Z/Zgjo0yNJonUCz9BmjbDJYcfXDoDanL1hA2JwE+Xz2h1p/t/urk6fi7a/v99NSFhhHaoA5RF8040LeMunVfBUEMAr+mrFihXu2NCQP58AHe0GGM6eIBpLIDrKwDE4/4wzznBDcp7XorM4560GUnnTMPYFHst5Gzt/YmI8009DxGp7i+svPzncmLib0dYlvX2i+VIPsLsEmnuH6USn18KP9dSRSvgNLWPtb+D3SeEhM7F4FV0A5aNt+PMayNjw7Ze2cgsffsDnVX0j9DSFr/XqgJy22rnL47LwzkFY8th4qDf/9JNdej6HYd/DdSw2f2P9y/HBNuJ4jJ9fP3wgdqrtNwUWhAIGbxdEN1ojTAFTwBQwBUwBU8AUMAVMAVOgQAGDtzY8FoMC66/ZVNDM4vuDc33/b/h4rXklbIjxD+MfRXM4dv8/dr/a+EfxCmn8oxag1rDVGLz17k2BWNiYbxX/hvMOwMelwBGfEW4RFgJSxFLCThfeapDZSFgGDW9RP8blx79x/qn/n713D7LtTev6dt9P97lf5z4yMwmQDBMVRkXAyKAO/gLIxaQElBkJFrkAWlSYscpYgqLIzGDyB0W0QExJIhhNVBQzcagKpnRUYIDRmR8OkzBQc+P3O5fuc/r0/Zrn87zru/rZq/deq7t39zm9z3lWVZ/uvfa73sv3fdfa+6zP+j7P5kZfzl4tJYnUBW+7njzphMsmQO2U7e0XB22AtxP7BV4LoGkuBCoBte5grnIOCMDKRbtqc6Tcpc3wyu7YNesi+wmBrXAQN2/edEeuz+N++4dv18Wr68tLl35dF7/J6uEBuSq1JqTX9PTR4e3czGzv0qWFPni7vlPcyejchLcxZHjXOE/6/llfvNAL9+3KyoqvA+AtDw4A/3Xu1w8XEIY7PGFXQm13jay9wKAn6+I5vlet/+Z52dWq3pfjX6+j+1bXtOguju0c5frS1Y+4LmPUgYS3Xcrl+8+KAmcJbz+5uNb74K8/6H3s5ce9Ty0dDoH0uuvzvc9/xeXel77pZu/1NxaeFUlzHKlAKpAKpAKpQCqQCqQCqUAqcM4USHh7ziYku3MmCowCb5/2/b+unLfJP9rhbdf9++Qf7adcl37JPw7g5SAtjuK8bZuBceYfnc5bXbyAEMBbQR2Bvu3KuYoIAqP8zfv87O92OFM7oiJH562gjiZRkLg5OX3AqwobLOdbzN0reMvxTahzVHhrHsTWs7PLuTcxMVW3bQGOa3iL+xHnLYGP0UB6RgDLfABgI3Di7z74Za9j2GXpIMhrvkc/nHr4wVF9/fp1h3nuzi3s+MRb1/hHvXjZzNW2eAHbqMdER1zdLuftyuauw03gdgwbTBuC4icW5wgHnjW8ZQzMOfPNGFlTwFt+OFdinlaNOV5E9xtw9fCQOujukKc36nGP6Lwd9HBBPNe5nsXXct4fYWqOVCTOX8LbI0mWhZ4xBc4C3gJrf/rf/lbv1+z3UbfPM4j7tb/9VQ5zc0sFUoFUIBVIBVKBVCAVSAVSgVTgNBVIeHuaamZd51WBUeCtuYcGDutJ3f/rCpuc/ONsnbfJP8wd1rJ1wdvkH5dGuiyOM/84FrzFaQjskOMQMLK2Whx77hg12CO4q1C8pwlvmaUIJnndBQcnDY7qOLlT5R5k/+b2VmsdXc7bLnjb5Uylfo1BYZMJRQ289XyiBm+BavwUp+Ok66+Tmr81H+50riA6Zd0tajBOZSOYErCaNGeqPqCAt0A8wi0TKpj9u3uj5Rzump9R4e2OzZ80ifBWoNXyzbdfHO393T17yKAKm4zzFvcpYZPR89HaVp3fua6zWu/PArxlbSh/Mm561o0ALjpo/qKD9DTh7dZmCfktVzOTVT9YYH2Znet3Tnd/mPVP9zB4q2sWYeC1da3Vk35K1Oe3aU3/M2zySZXM48ZRgdOGtz/1i5/q/ezH7p5YCly43/TW1/UWZg9Cw5+4sjwwFUgFUoFUIBVIBVKBVCAVSAVSAVMg4W0ug+dBgVHg7dO+/7e+sdk6RRHeJv8oLKD/Hmy7eS35RzuASP7RfoU8a/PaOPOPTngbw9AKfipfLO8Bb3GFRnAY4e6o8Lbr5I9THy8qNdysctbyOoZ1Foza2tluXIz6F1MXvO1yHnbBpn178kgLVM5bY7cOb/nZ3d6sQxqjO7CJcQDcgG28Vu5VAC/tyZGLo3J6iLNQIPLCwkU/XlAJeHv58uXe0tKSC9EVNrl7fO0Xr1Fjvu9bztsI/pQHWJDffLmtVweMncBbtvm5Cx42mQcQCFdNXYuP111rhabW+fCkvpSd9cVLTm7aAfbzwz7WFfCWtcQ2COIWDdo/vM2f3CrV3m5xm6sN5dIVXF2wHMTDzvGjzIHO8+aDC7pm4W6PW9T7NFy48fqpNZnw9igzl2WeFQVOC96ube323vOBXxsYHvm4WhFO+c++/fMS4B5XuCyfCqQCqUAqkAqkAqlAKpAKpAIDFUh4mwvjeVBgFHj7tO//bXeElkz+0e68Tf7Rzhe6DEHJP9qvkMk/hvOPI8NbSSyAK2C2ubFeh/VVfsk+d2yH9bEr520zZ6X6MchNqnb1nr82eKT9zXyd1L1b5ewd5ujtgrdTU6OdvMAtQaIIbwFnwNvVx48cjisfKfvQXjmHea2ngyjHODzcsf0NiJuz9wcBcOoAzBE2WfCWfgB8gbeLi4t+XBe8HfXLyc7OVmsVXXD4UjV+fcgqvLQ0M7Hau2jrk7yqaLZwAbdzAZb7uyWMNPA25nyN627UsR/l+LO+eAESGS/rAc3IY81DAGzsw/2tNcU+aXFwHnZYmzvg7fTUTJ1rmXb1EIgeLpi3+Yhb13oYpGl0ZHM8Y2BuGS9rvVmngC91naS92If45J7qov3MeXuU1Z9lngUFTgvefu/P/OqpgFtpmgD3WVhdOYZUIBVIBVKBVCAVSAVSgVTgfCiQ8PZ8zEP24mwVGAXePu37f52RGe1+YTP1GffLk3+UNZX8Y7RzK/lHu37JP4bzj054GwFG7RA10KUL2N5ucS0q1KmgWQ1SO9jOUeCt+iD4GkGrwKQAU/ztoMacfTpex6mvns/T2GsT+lL+YKztT57MzLTDQeXsHbZEFTbZ+13lvLWPC3c9AmY311dr+KqcwoKzaI1LNPa36WLEeSsArjC/cpFy7OPVtTp3K8cC0K5du/bE4O22OYvbti54dufmzb7DGRtjAFx7PuAOeOvOcLPfOqis4C1/43gGkC+tbPTVH9de11M1o13Wy9FnffFSKG6dW039gJvoEQF/POdGdd7u7hzkdNa5InDrDxjMHpx/8Vp0VG099LetidhnjZF1Qn7neH2ITl3+Vp7ao7bXLKdzLs5jwtuTqpnHjaMCpwFvu0IlEwqZXLYA2dffWOh9cnGtd391q/crn3rY++CvPxgqG8d925d8zjjKmn1OBVKBVCAVSAVSgVQgFUgFUoFzpEDC23M0GdmVM1NgFHj7tO//TU71318cJFLTsBMNbMk/kn+McmIl/2hXL/nHcP5xbHgroFEDHQONAhzARICXQzPbCpDscKZ2pFRtOvEEdgSbaCs6a/W+9m1vFbgsqEv/qVMOzZ7FKG4C3+i863LedsGrLsBH2OQDrcwFSl5b20XYWuDthQpeyT2o+iKIrp27Bqr6+z7Z27I5YZ9y48p1SJs4Lje2tv199NDvmwZEHz58WIDXRPuHW9f4uuDr1lY/HG2eyl3Hv/L27dq5LPctUA4HqedwtTXYtgneAicvzi+485Z6tjfL8cDbCGyfNXiLNv4Qg60B1gM6sBYeP37s+Y+Bt+yXO5fycc67wmZ0hU1efLDk1w+1rXzOamNquj/sctd6aM61g/gK3qpOXjO3rBPWus4/rZ8IcEeFt7TfdCsnvB3l604eO24KjApvP/by4957P/DxgcMG1n7Xl/8HvVuXykNMg7b7K1u9H/9Xv9n7Natn0Pbut3+ug9/cUoFUIBVIBVKBVCAVSAVSgVTg2VOA/99zf4sf7nHoHiJmBiKNYV7g57j3GppKJbx99tZOjuiwAqPA26d9/296Zvh9A400wtvkH8fLedvFB5J/JP9ou6aeNbyl7XHlHxMvfOcPtnpju5yxly9eqoFh07XmF7rp9iczpiaKM04CAo4Efx18GBwWKI4gRZCWskAY4A9fvhQ6WHl3dwxOCgxFxx2TpjLNL2nxtZy5aru5mLpy8nZ9ARQwlZNZrljaY1xXLOenQtcCnATZGDdfPBfMocv7vIfbFOBLGeXDZZwCv9F9KEg2bzk/qYd2qZO6yAO6vLzs9e1Ptn+4dY2vK6Z7l34K56v5EnxmrunnzSuXvJ9m4PR5RjeS0K+urrp+rB+2JnTVPE5PFZ1p5+rVqw4raQN4CQDe7Yqr8ZS/zV25fGmkHijnRHyAIYYVXll9XK+JCEL19Bnnm/SNv+O607mqCyV6sz45dspyUuv81jmgY/2hgwa8bQ6WJ/eacF3H+29bATH0usKJ6zpx48aNMw2brP5qvel3hk0eadnmwWOkwKjw9j0GbgeB1+O6ZgG4g1y4Ny/O9t73DW8ZI0Wzq6lAKpAKpAKpQCqQCqQCqUAqcBQFALaf/vSn/f5D24Z54rWvfa1D3JNuCW9PqlweN04K/PYX/ov6HlrfvXO7fxcj+53H+3+EbW7bkn8cGN/ifVX+9simGLxati4+kPyjXb/kH+1XwueZf4wMbwk129wiqJgwONa24cz13Kr2oxMZuCO3KPANqMNPhLcCNgKycgcq9Kocb5bQtIY7ctvKzVuXqS5EsZ/10zZVWOVh8LbrQ7br4iVIqxj69E3j9bFY7lWAKuOTg7AG0wa/Zgw6enjlyklIuGU2xuq5W+0DNMLb5pMw+3YBBn5KC4Vr5kvuUeBt1/iNpbZugn/DCg26eGls/pSkwW0P1W0eb8bLtra+4bl7WUesvyY4i23t7+36+uDLOuCW32gJ0AbeHiWsRpcGZ/n+qBcvUj5LH51TOg9Zb4+WH3oIb7QGmMudqjGxVj13dHC3RhCsByr0kAVzwnzpYY1LFy/7eS1neHzKjTYmO3JKD4K3fc7gCt6qv/SD+dU14EnB2/jFh/4lvD3LsyLrPk8KjAJvCX/8ff/03x8azueZU/bPmmP2uNsP//Nf91DKzS3dt8dVMsunAqlAKpAKpAKpQCqQCqQC51cB/s/92c9+tvfSSy8dq5OvfOUre69+9atP5MJNeHssqbPwmCrwRV/zTWN7/29UeJv8o33RJv9o1yf5x2gXveeZf4wMb2csZrxgjUIZx+noenJF8FbARXCldstZDGHBzGZIVdqN8BZQJCgkGKn6BYz0pIj62mXLjmGVI4Dhb9rvOvm6lib9BGipPwKTQETPzWvhe/kbgCZoS51yK+4bNGPc1CEHsnRBN8bXfBoqOqQ37Dg0AwCzURcQdGlpyeFlb2quawit748a0105SzVmgULGT5+Btz6H5uDUfOC8BTw7/Lb1o/Gqo1qvvF5fW3Vtr1y54oCS+nHtAn+Zi+cB3mpdR3irhykWlx74WlMYb9aH5kTnWlwAqkO/5bBVOHXmgnVJPZ7DeboAYZ1PfdcOnPsd8DbmtG4eWyotYdL1AANz6o5sm2fGRc7b5heMuF66vnx0nRxNGK3rzb99/9/vOjTfTwWeCQVGgbfDct2+9+vf0hoqeZhwa1u7vXf9g4/01rftsyFsx3Xxtk3Mu9/9vt4L3/Ou3tvuDC519+fe1/uh9/day/iRH/3bvXf/RK/3jve+s/cFwxo8SpkjrKKP/u13937i7gu973nX23rNbpf+3uvdfuF7eu8aNqgjtHHyInd7P/e+H+q9/97tbs1O3kgemQqkAqlAKpAKpAKpQCrwDCnwmc985tjgVsMH4L7mNa85thoJb48tWR4whgr8J3/4P697PW73/4j817Z18YvkHyXy4km35B/taR2Tf7SvrNOAt7QgTiZz2jjwj5HhrbGRPudcE+B2XfwEVzVFgrcKa4pzUqBS7tTopBS8BQYBmARqAEMO78x5q1DMAsIRyDThzCFYE3LiapLV1xiu9aQXL/RizBHe0nfB27XHj7xqwTPKMY66DKFnDUJJN8pGd6Q002+9J5ilnLiEIJbbmTaAt6fhvO3KCdwFv+mvgLuAvEJxMOe3rpZchbu20BQSd9NCZWuut3cPPlyaXyw4bm215HUlZDLQGsgIvFXo7nMeNbk36sWrZ7r1OeUbOYKXHi7WWgK5WSdygaNRdIozPz4XVQhufrOOdN4oty318EM9OxVEaTrC63Osw7kNvG2Fr3a8HtxQrmvluHmS8DZeOxhrwtuTXjHzuHFTYBR4+70/86u9Ty3ZQ0RhGxW0DgLCpxk6+X3vfnfv3pvf0XvvOwch14/2/rYR2RdvDwalfQM9Cpg9SpkjLJjh8Lb01whyb+BwjlD3yEVOaYwj9yMrSAVSgVQgFUgFUoFUIBUYCwW4B/GJT3ziUF/5/z+hkQG7Xfeh3vjGN/qD3sfZEt4eR60sO64KAG9jyrNxuv83KrxN/tEOH7vWdPKPdvid/KN9BT3P/GNkeLu/W3JOKuxphIQOLDrObeBtDNsKWAEaCrCQM1f1K3RyBJCU4we4KXhLu8rPubu9U8Mb9guSxhDE7B8KcTvgbdfF6SjvC4DRB7lwAVtO/3eKo5b3AGeCutTroaLtC6icgujgeURtn1yoaCb9otu4dhcaqOVvXKz6Ait4S317Ex05AXC9tmwTfLq1bApz3VYmPhVBOYFZ+vmqWzf80C3LfYpT2B2ztiYF/Ld2tv39CNr1VAX1ztj6QlfGz36OZ/1prVDXed5O4+Ll52kVXltjlV6rayt1flrWEu5k1iDlmTs5cZkLhVtGP53DcrgqrHn8kudtWLjrJrjteyiiY/0Q9jlu0VXu9drxCpfuTvYqZDNt0Cdy2qTz9jyv8OzbuCswCrz9L/+XXzo0/O/88jf1vvB1J89F9bGXH/fea3l0m9vf+pYvOhWpf+597zaX6JsHO2YdRL7Ye/NRYOhRoOVRyhxhVG3O2yMcnkVSgVQgFUgFUoFUIBVIBVKBc6EA9wA++tGP+j205vb617++d/v2bb9v9PGPf7wV4HKv4C1vecuxwicnvD0XSyA7ccYKEDZ5XO//TU4Uw8mwrYtfJP8YfXEl/2jXMPnHcH2eZ/5xavAWAMIFPP44hDlizlsBFLkn5bwF3rJFQBzzzzbhLcex2GU33zEXplym6iP1ccHQRUNL45Drlnat//G4ZpjlYY7B41zS6AdfDgVv+Q0Uo+5ZCxsLCAM84VYUONMJvWD7OF6uR4VOBpLhIm26g5twa66Ctgq9THmOXV5edig+KrzdtZy9bVtXwvMI9jU/ETTeuX7Vx27s1sErX8R3zS6rhwnImRw3rQUB3Js3rvt42QQdBZT9IQHDi+d5G/XiBfyMumo+tG627eEB1pG7sIHdPDBgPzoH9aVN55PyV6seheHWbz1JJKA6O1PCcjfnuT4XO+Ctng6J7uEI5/f2d30d62EN/ZYL+KzhrdZO7B/7MufteT6rsm+nqcBpw9uThkyOYxoEhU8t720LoHVI+iJg94t6v2SO1rvNUMR+7N0SHvhuFTb5Hb3eTxjw1dYHfgfAW4U5Hli+2ln6Ub0wF/ALd97fe39f2GSFKg6q1W7i6r07TXdx2f+htyq8clsd1CtXrw+wV4+wz7VcyhzS6TQXaNaVCqQCqUAqkAqkAqlAKvDMKLC4uNj7jd/4jYHj4R7R537u5/oD6UcBuG94wxt6N24Us8BRtoS3R1Epy4y7Ap/3tq+p76eP2/2/04K3yT9OvoqTfwzXLvlH+7p6nvnHyPCWsMRx00VM7s+pmfaY8tF5Sz1AHWARJ7TXZfA25qmNzj2BOOAMcIgfgRo5T9W/eBLQjgDgUMdtNagueAtMHWWjfV28qAf4yhgBtd43g59oIrepdNUYcN7yPv0ASKGdQBkwU3lvI9DqA852jIAv2gHmqOvx48cldHBHztsu+Do93R73lj62bYMuXpTXl4RLczPump203KnKZ4pbVjCR9RNhb/yQ5W9OfuoCTvIFXk5RzUtvoiNu7yiTfwrHjnrxUthhB9WVm7bvSR+Dp6wP1pVyxbLO5LBXeGkdI8ezzlPpHV3zmj+f245H2zrlr47XOtE612/gs84fXS/0sMOTcN42oa1ef+Sf/R+nMPtZRSpw/hU4bXh7Gg7ZM4W3FZR88VDo5H4QOcjt2revgsCWbLbORXsAf6s8uA14eyif7t2f672vJNit89U266hhb93OADjbqKccc6ffXexlPtR7q+f77a5D8PbFXshlewh8J7w9/2d49jAVSAVSgVQgFUgFUoHzowDhkpW6aVCvjgNwCZtM+OSjbglvj6pUlhtnBV791i+vc0aO2/2/UeFt8o/kH23nbvKPs72yPc/8Y2R4K/gqWNKEtzNzs62z18x5KwAHYPEwv+Z8Vd28jlBIwEjwERjD33Lf8puE4hHeNWFg0zl7COZ2OG+PEva3TQA5hOWcFYgmlC/7LsyUEMgRrMXwx7tV2GgHmKYPAFLuyJWVFQeb0W1KX+Ri5vcDywci/dAZcMuTiMBbD6PcAW+7nMf75nwcZYt5iqOLWHB2am/Hc9YuXLri42I/OW/lohX811pRrmDG6blbLawy4wci89s1r8A5r5915+2uWZbllkdrOVOZM19nxq6VVxpNmwBXUDZ+adM+rVOB9njuqU3a15qMoFN/T5rzvHUL8Lfpqub1xqY5sW1N6CGDeC15EvA2PtwQx/fRD/yDUU6LPDYVGBsFThvennvnrc3MQLgZXbV3rFDzdQV9a5fpofe9YoexdxR2uQ/eDgadfX1pHu+rqAKtvQoS90FYLbMGjB1Qj7fzobcW0HyUOprjjX2pXb0Jb8fmRM+OpgKpQCqQCqQCqUAqcA4U+MhHPjIwZHLs2lEBLqYIQicfdUt4e1Slstw4K/Dbfu8fqtPUce9vnO7/jQpvk3+Mdn8/+Uf7mZ/8o12fUeHtOPOPia/6M+8xprBfOxkllUAZzjzlTVVOVL7scAyvp2dLuN8YDjUuuOnJqRoONfPh0pbK8rfqBGACieSQk9NP4DbWQxn6ER23qov6dCz7BFoFSh0QGxsaBCAFcSdC/9Xf6Ezc73AOdsXM39stTlv6KXhG/wCogFexKzmJgbMCvJSZqOZBYaabda1vbvfB2hjOlvrXNlZNv5IvFs0JY0u9xvEcaHaFvW4+eXTcLyG7+zs+L5qrGBKbfVNGDyNwk/NY8Jb29MCA3NcxrC85T7U2OJYybIwXGLmzXT584pwKAsdw1BEcx4cBmhdX1aXfCisc11h8QGDQwwSqX/3Quo/tqo7Lly62Sh6PUcG+vlRhzQVYNRfSlfWvdQ/o9vW3yZqd9PU5O7fQd36rX3W7nGBtmxz2tv7jeav2m2GvB1WltnT+CNayf2tj/ZDzWnPJ3Ny4CUUZvtmVsfV9ffnQGqQP8VwkJ8ag7cP/198/7qmS5VOBsVTgtOHtec9565N0yPHaAKReqAEmB8Ld3gB36xB4Owj21n2pHLEKxfzeyrlbraihOW+rcdzTyhsaOrkFsg6tQ2GT39t75xeogaZjN+HtWJ702elUIBVIBVKBVCAVSAWekgK//Mu/PPD+XrM7RwG4/B//C7/wC488koS3R5YqC46xAm/+g99Q32cft/t/M3MXDpmbmIrkH+W+bfKPjsibjcizxz2Nk3+UyL0633QvXzxGqU3FHCMv4bjnmX9MvPBdf9XVi0Ap/r1l8E/wNoYvFmgF7slhFxeuoOnWxkHeVbntajBa5clV+4LIwA/BOeWCbTpiOSZOsCBadKXyPuAuAj+O00LwcMVVTt3mSVe75CznqWAxZZoOY/Mntp6v27vmXm3ZJif2+vpH/eiN8xY4Nm3wS7owFgeOpg/uUMrsVVp5flqIazU+ab1vCdkj1JIrmeOBtNsGj9FhbW3D656emvG62TY27D2SorZsXSlJuy5m5vXsg7PN+RO81fxqLgUbtQ60hpTrVheD+YULhx5MkJMUzeKTV1pP6nMTuB76YlIVHLQ2snXFfgAAIABJREFUB417UH2C1cPgsPexyiWtdSDQzTGXLi50SXzo/Sa8Vf8FHgfl/PW2bS0L3k7ZUwWskwvzl+ovbs258/r2+p/Mamo1XT340dS2ft3BfgXHI3wWvPX2tzb7/vMWwS1/X7nansNm15zdbRvnanwoBJ0U8p339nYGP5mW8PbYyzYPGFMFRoG33/szv9r71NJ638i/9E03e9/2JZ9zYjV+6hc/1fvZj93tO37eIlz8yDf+jhPXOejAPiA60PFaOXQrt+pd8tDGvLMD8tm2Om8VZnngKEpo4je/OCDcsZXvc83KiSti68D2juezfX/Ic9vn6D0Ejhv5bgfWkfD2VBdcVpYKpAKpQCqQCqQCqUAq0Pvwhz9c//+8TY6Et7lYUoGTKfAFf+iP1vfIuacWzRTn/f5frzKnJP/on/vkH8k/kn/Ytcz4H9t55B8TX/Ht37cv11gTIHmnjd0JmEXqXYOkAFciNRfIIaxA3GJb7AdwsDXhjeqSSzZ+IMQwrDEsqeqW2OpvrCO25dAlwMlBcG56ZraG0/GDSVrhWm3bCNvbtlmg33rscj0CrC9duuRwdXe7hIGWG5nco2yAW8qAjgXdeI+yaE9YYH6mzEkr6Iuzlr/pO3VzPE9+cHzJ+VpAF+5bge/9rqSjIz55srO33QfXIqikDzi343zHNYoOEd7F9aly5DwVfNeajQAeWK1Na0z1cpz0GgRXvX/V+o1rX8dzTHSWsz8+AMH7zInWZGxDwJ05rD9IrT21I5264G38UhIvxjpHeLhA56qgthz2Hqbc1r/6t28g1kMn+wMZtk7Mxbxw8YrrG93wfeenXf7iORfH6OdTtV4HnXv+fge81cMIgqbxwQ/vh7mFh11/qL/LedsZttkqj85xXSO0BoY503/l/X+v9bqQb6YCz4oCo8DbQaAVXU4aOnlta7f3rn/wkd56FXFBGv/O113rfdeXv+l0JQ9Acxg0LTAWV+wLvU/+0E/06pDJ9ORE8PauQ9q3DQsoMKhObyqA44EO3uE5bAnh/EW/NAg8N/sy2FVr1uJ03p7uysvaUoFUIBVIBVKBVCAVeG4VePHFF/2eRdt2FHDL8Rk2+bldRjnwFgWa8Hac7v/tGZ9I/lEmN/lH8g8xApkvk3+cX/4x0Hmr6zQTSVjZ6KxtnuCARk140w0Zy1JnhGuqM8Kl+Pmg/RHOxn4JYs1W7UcwFSHcno1BwKgJnx2+VWFjhz1lsGtwsgkMYz8Fhod9tjWBWbOcwrIKPulLImAV563ZHXtAWX5iKGne5wfnLf0DICnPK3VwLD+wZY4T2FUoYI4FAO/sbuAtdkhZyhQYvWfjdohndZ/ltmVwTe7T6J6mTXdGVzmLBVzRqfkAgNZWE96yH3irsMNlXBaIN4TT3t7a6YPHEY6yttF02MML3j8rI2AX17+AZp+LtYKv+qAU3I2hojU2AXk5OzVujVUX14sLtkaOufWdKza9AuBaA1ojjAE2Xz8UYQ86CN6Sy5i+yXnbzEUtnZnfOF6dSzq/ZypX8UnhrbSXUz+GUPdrh50/qju2rb+vXrvZqt5Rnbe0JaAer1PNh1f0XsLbYy7aLD62CowCbz+5uNb7vn/67w+N/aSw9cf/1W/2PvjrDw7VN2oo5sGTU2Dlh976jt5bP/QT9vt7eu86RFWrMnfe3Ou9eNcgbgCvx4W3Q9y9fRD4CDlvrdMHuWs1MIU+rsMm84Zg7JvN0ftiH3jud/JWlRyqI523Y3tSZ8dTgVQgFUgFUoFUIBU4pwp84hOf6C0tLQ3t3VHBLRVcv36998Y3vvHII82wyUeWKguOsQKf+/u/pr7HGu+Fcp/xvN//m7D7y7o/2ZyC5B92Dz75x5memck/yn1ztsh2kn8U7tJmXqvhbdM5qBUbw8o2YSyvt7aLE3TY0yscP6juCESjszBeSAUlm9Alnk0Ym1W/gJHe57ip6QKXmxC1bt+AFO8NcvC6eME53IS4EagNO8O74K2cfRHeAgRxxhKWlpydEdzSDqCM94GvLHsBZCAtcI2x8JQgrs0VC4esnK/qC+VruGvwVifPznbJ1wnAFQQb0VjbeeEjLLPgqFyUfTmJTX+B/ghHBcp0THMNquy0hcOMDwLIJam5xHnbFvYWTWN/aCe+9jVmegrENuHwsLUvYSgv9676pvoFs+WEjeHL1W4XvG0+1NCcEIU1oQ05s/2hBltjDqbN+Vyff3Y2+IME6xumWQlHPjU95/MjeBsvxH5+2MMRw+Cpa2k/8eGQeK52Xbw4vi9Esq/dg/zXDlSD87cJjnnd5bztynk77LqiawphvwdtGTa589KQBZ4RBUaBt0jwng98vPdrLz8+pMZxwycPA7c3L8723vcNbzkTtUtoYeIPl7DFgxyxdZnbL/S+511v69Wm2ePCW2ul1NULbR3OGesu2xffXOfSPdR+FX75zbUjNoRAbvRx6PiOVEfC2zNZdFlpKpAKpAKpQCqQCqQCz7ECi4uLvd/4jd8YqMBxwC0VvOENb+jduNGeZik2lPD2OV54z9HQf9sXv31s7/9Nz875TCX/OIggGllO8o+zPZGTfyT/OCn/mPjK7/grfTlvBVq0ZAW3YvjX6DIjD6a2mPOyzllrF8cmnFX5JgweBDqb4CeeSg48K+dms991+F2DfwI88Vg5FwmbHC/cTdALvGITLBOo0wW/y5mHc7Rtg6zraSW1TRuAV3d+rq06VIuhbBUW2QGtldFYGSflNFfUs2qhkGNY13peDc5xfG9iy46fPgjdvFMct1vmSOV3U9fmWEy9ka5uG5tb3g/aEYgVpPTxbJWcyxFwxvExdsFp6pATVhAPOC5op1DEdFjOWNY3x7OpH6pP61k5khXiWOUUZpg2B/UvAuaYB1Wgl320xVxTVu7oOF7pwm/apZzmmL+7wiYPO/e0H3irfijkMG2pDzPVlxtfB3auCN7umKPZ902UtdMMnazzY26+5E8edB77l4TKBR2vBeqb69SxvpgTgVLNr/ThtU1/3b7WgfrG7y7nbRe8pf04/xqrzuV03o50eciDnwEFRoW3HzNw+14DuIO2z3vFZc9/e+tSCW8yaCNU8k996FMDHbeUPxvXrXpSAOWLfY7VRi8rR6oR135n7gngLTUfANXSzu1mvbavANyqHwZkX7jz/t77Q77dQXW88Mkf6oO+frTctE3wPKQf/XUkvH0GTu8cQiqQCqQCqUAqkAqkAudKAf4f/tGPfrROTxU79/rXv753+/ZtSxe23vv4xz9e32MbNAD+j/+Wt7yl835YPDbh7blaCtmZM1LgNW/9irG9/9d03ib/6De6Jf9ojzzadX+665RL/pH8ow3etq2via/57vfty2XHF5Rmjtm11XUHTIKHNZQwcET5G9ev1OtTEDK6+DY2BwPALkdqXPSDAKKOv3hhxvuhvqsPHM/fi49W6nDDsU7GCQy7fOli7RqW+1X5ZX0c2wVOIzBtcIzgIvtxdrZtezuWV7dl48mLJrgSDPM2zbkoGBVzt6oMYZObWkWYtW/OZzlLFR5X8J36picVNniycuBO1jl0dw3kTs60w+dRL16LSw/dYaz8sozFc/Va3+j38sNH/r4AZ3EGlzFTBgcyX75xHKMJZZknygAagbeaM8FWjqUc7uPlR4/rL/a8pk6Ooz50xN2svijfcF//lpfr/MLoK4Ae14yc04LyGivgTy5qjl1bW/O26b80WV1drfMYs49yHrrYjmW8Vy5f6vp8qN9vnnO8vmBhl6WpnOTxYkLYjPqBBlur7u5e45pA3tsCb3WuCY5GSCpnbzyH4983rl7tC0uutlSG86NtEzRXmeaDGBPV+dW8hqjc+kZ/TtxmW49Xllvb1xr0EOe2UW/Ub1jO21/6p3/3yPOWBVOBcVZgVHjL2Ie5Znlv3j6Dv+xNN3uf98rLvS+03LXagL6/8smHvX9pYZKbOW6jnt/3Vf9R7/U3Fp6exANzzD697mTLqUAqkAqkAqlAKpAKpAKpwDgrQNhkwic3N/7v/trXvrb3mc98phXcchzhkgmbfJwt4e1x1Mqy46rA6373HzyIzmf3BMfp/t+qRRFM/lGiWyb/IEpi8o/kHwfRQs8z/5j4im//vn1gFPABECbnosLOrlvY3RhOtQ4HWsPP+Rp+Ci4CsFgAQNCV1Q3/TFI4VX1AHXK4DsmtGnOGRgAjELUwN+3wTNCO+uW0pcyytS9HY/xw5ILNcQvmDHSIaa/Z6DMwEGjGuCfNOStQqnbkgPTy5kBs24aFTdUxwM8IexR2twZhBp+kQXSkyk07a/3WeDUOuTWBcjNz833wlnYVItrnq7cVji8uXl3A3OFqztS2bVR4e/fefV97jE1OX+aS17R/7+W7vi75EfSUU9adp5a79/Hjxz5fjJvXHM+xvgZtfqifOeM1ZdGL+ihLzltgKBuglvXP/ANS6Q9hcmiXv9nPpv5Sz4MHD7w99U8uVq1P3uM42hboY2ysLfarz7xH39hHH2JfGC/v0y7l6Zvg8rWrBw9PDJqn+GBA8336OGVwXo5bhT92x6vp5zl9zXlb5xs2l24T3k5MHuS8jvWr3cnp9ocbrtoctD15Ivg7bA1qLcvlHL84csy+RQY4tC+ESX+0vNq6vtc31lrfR6MrV674WtKDI3L1u45DHt74xX/yk6315pupwLOiwGnAW9yz7/nAr/U+tVSuwae5AX//7Ns/96kBXHfB9t7Re+87v+A0h5V1pQKpQCqQCqQCqUAqkAqkAs+tAp/+9Kd7L7/88onG/4pXvMIh73G3hLfHVSzLj6MCn/N7v/JQt8fl/t/Ldv85+UfyD4/SaKwj+Ufyj3HhHxNf+d/+gDEcgzgGh8ifKTA1NVHC4TqINXfayvqag5s9kqD60zUFysyb8xVA5cDNuJ+DRoM8AomPV8txgrkcE0HLzv7gnJD6NIhPhMScoFxw3Tk7XxyjDl+r/Lqb2wUyAaUWHxsM85ykJa/tvvWNspcWLhpws35bHV7WDH5MGqDs8UoBtw599rb9N20pT6zAohygbR+4Tcdfs2wl89Aq2hIWc1DX8V1fBrrq7zq+s/3JEg5Z4aaZQ0FoICRwHW1Zg4Ay5rKAyymfi4cPl30fcBT9mZeVlRWfE8rNz13w19oHSKMscHPZXLEce/nyZf+Apj0AKdtVc3yyf3nlcX0s+wCnlKEs2/Wr1/xY1i9PcFIfQJcxeLsW1pq/6QvnAO1yPOOlL/x+9OiRl2WctMFvIC3l3D1r5er6rBx/U446KcMP7fLkJ78fPnzo2tDe5YsFarPFcNK6AO2EhPN68EIOW8ooJ+yweSb/scJE66EG2lYdPZvfQ2s6PH0XcyYMamPWclIzr+jOucn6KI7zUm+XQ3+rcmFHSB3HJ3ArQCwN9MDD2ua2a6k1qQcIeO0O/NUyR00ALOA9N3/R5wWN9JCFgHJ5EKaEIdfDK7zH/n/zj/5O16mV76cCz4QCpwFvEeJZA7hDc90+E7Oeg0gFUoFUIBVIBVKBVCAVSAWengL8vx+Ae/fu3WN1grDKr3vd644VLlkNJLw9ltRZeEwV+JwveXtfz+P9svN+/++hReZM/pH846SnXvKP5B9Pi39MvPCdP+jwlgvu3OyMgy8Pz2rZJgVSAGbkTgVM7e465azcclMGXErMagDMxfkS7tYBieWi9eMNzgBBBG8FTfR7r8opO+zk2bf25GQT9AV+0KaHO7Cwv76/cogCmzZqWGwQdxcIvVe7B2FNHHvRHLdehx3rLkOjmEAWxri+UfLEUu/edgmroDEqfK9CDHTBpYS37fD23uKj2lG6VYXiZf0BvVgz67buYmha1qKgJ3Bz4cK8g1E5bwGyrEWOBd4yP+xrAlP28bP4cOkQvKW+CG/pD2tDMBiwyrw6WF0tsFWOX0FZ+kz9nE8cR52sW46NIFnleE8QmvoEoQV+WYvXrl3zNck+wdvr5rzVOaeHG+IDD1MzBSrqCwrnmeAi7RwF3tI3tghv6/O1AW+boFM5E4ad39N2/ssZTU7dGkBXn4pd58+uzS+bXK/83Qenq3AgiiSgsoK5S8srrfB208ImO+R2R/pBO2jqDu5LV3xOFapb7fPbc0rbtSfh7Um/GuVxz4ICpwVv0aIrf+0oej1tB+4ofc9jU4FUIBVIBVKBVCAVSAVSgVTgsAI8gE+YZKXAGqYR92he85rXHDtUcqwv4W2uwOdBgdd/8R+shzlu9//u3V+q7xcm/0j+cdzzdVR4m/yjcJLkH8YKjsk/Jr7qT7/X6YdDEwvhq3CyuGgBRAAIDxnreUC3ivvWjhBI9dDCBjZ04btkblaFmd3e3OjNzS845FAuUIWVpW7fZ622btYY9dEPJhjgJFcvv6cs7K8FHvYqqG/DwuB6zO6t4qgj7GsdFtaaop6FC3M1/LWBl/4akwbYebhcA8b6ENrdWi/HVFBb4ZUV9lkgbNgYuuBT18nf5YztOr7rYtRVf9fxne13OG/JSVxg7URvc6vkmQXmwcqKy3atuMJx2VbOW2AoG/su2vpizuS8FbyV85Zyct4CH1UO2MrPqjnKtU8QjtcKaQwc5os8aynCW9Y85Ta2So7aCG+j45dyCussKMt6Up/l0NXFCwhNOY1Dx1IP/aM89dMf+gW85T2dV9H9ybq/ePmKt8U6jbmF/WENcgt3nH679vAD/WFe6JvCSdfrogPeEna8bbPo8nVOY64/ehhCzn9B02F1tGfELXmRBW5jiGWFeL+/VED4MOct8JYthnaOIPjy1es+97wv167GgL77+3aNq5y3aO6hqNN523VZyfefIQVOE95KFvLZ/vgHf7P3YLU9bUGU8ebF2d43/a7X9W7Z7/d84OMD8+AmwH2GFl4OJRVIBVKBVCAVSAVSgVQgFTAF+P85EJcIZtzTUBoupaviIXmiaXXdu+sSM+Ftl0L5/rOgwOt+zx+oh9GEt+f9/t/de4ve9+QfyT9Oci4m/0j+EdfNk7z+Tfzh7/ir+woDvGtuWb7A4Pqbn5vxC9q0Udx9I3zbVR5bAO7mtgHTKsywgARlBXAXLszWoVybJ4Qcq3LeEuK4bXN3YBUWWcCY8vpiNTNVwiG7u7cKl7xleSZ57f035yHwZM9yXwLNLlWhoQmlDFghvysgZ93CpwLF/Im8iRKK2d23+zvFVWygEBjDFvP1JrztuOR1wNvHa5t1yNm19ZJ/FBg2Z+sPne/fX+yDt3LUUg6gfvniJQeKzZy3Cl9MOcFb9lGOzcGv/RA2WU5ehTR2KGtlWWO3b97ytcBxfNlX+GLWAnD5/uKDPnjroaCrcM0CugrDLCjLOaYQztrH2hQcjWGY5QIWvBU01oMV165c9n6yxpXbWflqKXPd+k9/HORWOX0VEtzDFU+1hy3n3Of84FxQ//i7/o9NR9jkLuctOaHRg58pq0uuWR4e6QK3/qWrOh+1CuN/uARRmxdUnb/8fmQPB3SFTY5OXtoRIHc39I1bDp91XZPrmXIl9/JO7eLXsQlvT/I1KY8ZVwXOAt5KCyDuB3/9Qe9jLz0eCHIBtp//ysu93/m6a70vtB9tn1xcS4A7rgsq+50KpAKpQCqQCqQCqUAqkAqcQwUS3p7DSckunboC0XlL5fF+23m//3f/wUM3bvg90+QfyT+OeXaMCm+TfxSjWvKP4/OPiT/0X//l/RLes9fbMSjLBuS5fHG+5JE1POJAwsDK9tauOxLXNysHLvkbZ+cdThAmmW12ZtqhBQBXLlkBFYU2jaGGNw0wtW3kpI1bMzxqcbbtuTMYKAW49dy25ujzspZHsySjtvCscwZvDQxemC1uQIDW9HQJK7uyVnKVek5WA770kfouWk5fIBegEOhCXRxX5/zsONm7nt7rOvm7nLFdx3ddi7rq7zq+s/0OeLu0vOpQHD0Fb4vrtIDyxcUCTJVTFkBJ2GA2wVtfk/aD1uyjPuAr4JP5FLzlWIVDVv5ictbGPLgcC6TkeNoF3rKxj3YVvpg1DvQD3gq2ciz9UDnaZb3Jyaty/I7OW1282MfxChPNeQl41T7K8Z6eFqUenLdt8PbajZt98JY6WddsHq54uuTLHbZNTk7XuaAFtTkHarBawdt4PvTBUoOzbRthk6nLXfRVXbwm560cv23HEzY5Pkwhh6xfA+w9vVafqEvOWd5fXl1vhbfbayt1mGm5eAWv0fL6zdveT39ApLrOqD8F6h7k8dWDLpTPnLddV5Z8/1lR4CzhbVMjYK5/NljO9NffWGiVMAHus7LCchypQCqQCqQCqUAqkAqkAqnA01cg4e3Tn4PswdkrQM7bcb3/h/M2+Ufyj5OeJck/kn+wdp7G9c+dtwIxAp0eBtbCH5dwtrsGViznpTn0HGhu7vTWNtY9hDLwyoIaHwAS7Li2AWEU4vjq5Yu1Sy863ijncNV+2rYpylSAJkIh7Vsx4AVMEbh1V1zlnPVQpgakgS4XLJ+vAztzdNahVHcNHE/M+NMmwFu5LQn1QP3uXLxSHLeeB3hAeFrlAx02hoS37Tlv79qTTwBOgBY5b9lKDtTpyu1ZoCz7mIfovFXYZOaNHzbgLR/GlBOUlQOWNQIgVWhmr8/WB1CSLeajFbwlbDLzTn1AU/4WRC3huQ9y8iocMsBVuWwFgwGwjJH+8d4geCsITTnWG2uLMdAO7TIOd4lbXaxN/sZJ3hY2eeHS5aFhkz0UeYfz1s992/wcMZ2UK4a2mRcek4jbIZdrR1h04K1fM6y+GQPJOn7WrLd6Iq7t+sAVRzCWY+t+GUgtkQPKuRwBL/UJ6i4+etwKb3fMDS5YKwcyoNavKTZHwFvaldOfOVNUAeVu5jXl2fT3z//0T7Ze9/LNVOBZUeBJwtvjatYFcH/kG3/HcavM8qlAKpAKpAKpQCqQCqQCqUAq8BwqkPD2OZz053DIb/jSr6xHPW73/16++6A2oiT/KNEmk38c/SQeFd4m/yg5b2ERyT+Oxz8mvu6/+x/3ATLuODWQ40CGEMjmXAE+XLhQwhb3DGj6e8ZGt8xlC9zatjDF6xvbdf5bX/JWAFACwKW8cuAqp6ROiwNHXD/8aZ42nBzU5zHpK9DLa+Wxfbxe8qTuWG5cOW6po3yIGBCyrgMCHf4ZWJmwCt356yGTLc77uoVbdgh34KYlp68+hG5cLWARKCOHIxBQTjtgXNuW8LYd3t5fWq4TVgNvBVZnbP2xJtfXN113ICgnuMIhy407P3ehzF8V5thDAdtcCTYKerKWmTcuELTBa+p8vLpyyHlLGQFTwjIL3rJf7fKb+siZ665ua1eOWoAr+4DB7AfU0j+Vi/A2hk0WhOZ9+sZ7AGPaUd5ffpdzr5x3c+Z0Z5/C9sptqtfTlvMZHf2crACiQn37OVk9cDFsDeO85ViFnJYuyhnbhLcH5145/zmX2jZy3rIxZxfMGa+ww+S8VX/bjsd5K1jahLce9pxrV309KH2KLtwueLu3ue7nOht6KbewQPzV6zdrl77GoWtTmcMSfl1QWX1KeHv0L0hZcrwVOM/wFmXbAO7f+pYvGm/xs/epQCqQCqQCqUAqkAqkAqlAKvBEFEh4+0RkzkaesgJv/LI/3NeDeI/tvN//e2SRH5N/JP846Sk0KrxN/nEQNjn5x/H4x8Qf+3P/0z5hXgFE8xfmHDIAhiYMbnpY0OuXi2vNYCwuPA/9aXY3yvDzaKWUVZhSYJA/vWFMxuHNzpbXAyzjt3LYCv7s2Ptt24xBYznr9Ju+csF1t619OgBpvUHbCJfsvy0eMK68qwulbX7Io1ny31qfK5feg8Vlr8ciL9ewaNtCL8tZd/XSvP8tCMTxlGfsCsnb1v+Et+3wdvHRiodERt/1jTWfa4D4BQu7zbZpuYjZAGEAPoVDFpSdsxDXzIect014y7Fy3jJngreCwThvga2s8WvXrnk7grcevtict/SJfThP5bxlLTP/OG/Z5+urCodMffytHLpNeEt55el1l7vn+C2hngV5eU371NUGbwkFHqFsE2DumwtdX6b0EASa1A9CWC7o9vU75eOX7oLGOo+Bt/4wRLUd98k76C7HoOdFcxHL3WoXjv6HQoZ0csvOxya8lRNZoBWN3WVMXl3TVDmB+d2V83Z/q4By6RrrZN1euXajdv5Thja4RvBDm3KQJ7w96dejPG7cFTjv8BZ9BwHceXuAKJ234776sv+pQCqQCqQCqUAqkAqkAqnAk1Eg4e2T0TlbeboKjOK8fdr3/7Z39j3NXfKP5B8nOYtGhbfJP5J/nJR/TPzJv/Rj+7gbcRACHEgwDvwwrtHbNjh10VyrcinihnMXmrlrC5iY7T1aK+CMH97j2HJ8yQ07GXJqsh/oIycrQENu3+iGi2FONy08s+qS21WwiGPkKHSobP31MVROTQDY9UsX6hy1Uwb6HK7Y2HA0en5SC5c8bf2SI9dqLOFtDdrNWYjlhYsXvNz0VIGJ6AJQA+TdunXbnI/F2Se4qwuA3I1d8FZayVksR3LMyylNBd/krhSkUhvRmUw/IlRTvyJck2bDLlqx78MAnfY3w9LGPsWwsQplS5sATHLeso7cjWohapk/IOqChe1mTS0vrzjYBMpSZxNwXrtytQahfeGQqzDHHCN4q9DHtF0A8QULl11y3tIvYCv7FXIZaHfr1i1fM6yBpaUlXxs3b96sXbGESOYYfmiLcvSRcvSZtu/fv+9tOOy7UnLUav2hDfXRF8qwn/aojzq0D33QhfcUvpi/b1rO27Pcdg3+Midowth0jissusU9Pzi/FEq5yjfra6B6qII+DjoXdrfLNYP65iy0Ob/9XDJ469EAPO/28G3LTmb04AcN0Yi51JzuWT2sC80RdcupzHhW7fpScl+X65KuH/TVH9KwBwpi2GSBX4fNNp+EpY7nQBynX58MjtMm5XUd4+9//Q//17Octqw7FTg3CowDvEWsCHABt9/1tjf1Pv8Vl8+NjtmRVCAVSAVSgVQgFUgFUoFUIBU4vwokvD2/c5MiW0EsAAAgAElEQVQ9Oz0F/sP/9Kv77sPXRq4xuP/HfcHkH8k/Bp0NyT+Sf5xn/jHxzr/4o/tAqo2tEj54B1utbQUiWjjWyjnrsMtArsCHx0+2bXu/hI+VE1YQUpCwlOoHiREEAmzYBsFbr9/CGTeP7zvRqrCv1Cl3XHT6zkyU8Vgg9zokNCGSAWzu3N3FNVjKOBQ13sTxC+ZCBhqSkhN4MztzwR14W3aswNvNm7cc3h5yG4Ycm0eFt9JE8DaGiqYOhZMVJBXQ9Ry/x9yi1oLMqqLZX9U/6EJGX5TzdxjAot42eMuTJ4K3OG/RuEDUAm8fPFiqYabCJgPq6A9wFHgLqFN+W+KnA/EAc4BVyil8sUIuM2agKj/kb445b1nn0WXKsYK3Dx8+9PUf4S1PbbFOlLcXIC3nLfuAtYuLi76P/lOfwiHTLn/fuHGjhHCuxiEwyG/GwFgEbwV0Od/4+86N68ec/eMV37MTwK8PNhcR3soJvWvw1HNfc+6EBzd0Tkd4O2iN7ZnLXQ91cC1gzIK3zFNX6OR9u0ahET/0iblhYx6KY7j8BrQyHzrPWReA2ui8PQ681ZxfWLh4JHjLGkIjOXIT3h5vHWbp8VVgXODt+CqcPU8FUoFUIBVIBVKBVCAVSAVSgaetQMLbpz0D2f6TUOBNX/afje39P+75Jf9I/pH8w6LUVua15B8HV83zzD8c3tJVoMLaRuWuM4ArJ9qW7fPcmgZWgGUX50s4V3egWcjZqbmFGkow6YK4NaCt8mwK/umpHP2WMa8JDevjzdnXdItGZ26vgrdy78klrBy7k3uWG3S6uPkY46q5jB3cmuPPQbPl+a2fFDLXrefetLFSD3/v7RcnL85bYNuGOfUc+trPjRvmmJwtULiGVfZHBJld8NbdeRXspQ45eLVvEBhWOd5T3wWlYj/anhxRuUHu3PiBLyiuuqL2cj2r/DCnbxu8ffDwsUM31lSEt/O2ztwZubru+gq+sb5wwLIB465fvebgDohKOZyXyjNLOfRkH8cD9ChHf4Cq/Lx87663QzkuXgqbDKBnvSj0MWtG8Pb69et+fijBNn0HGtMuxwFrBVvZD5SNIJm1RTn6wkZ9ArWUZd3RN8oxBtrWPoVSRgf+fuWtAivPatu3sOW0pdDPaKKQ4mi1ZWGtFUJc8FZr8SjOW4VNQU/BWwe25pg9Crydni0aMTf0B6e08gLTj8ePH3n/mX/WAZtCP9O/Bw+X/TXtK2Szzjk5b6MrXs5b5sYTrZtDv815q4dc9JAD+vH3v/lHf+espizrTQXOlQIJb8/VdGRnUoFUIBVIBVKBVCAVSAVSgVTgDBRIeHsGomaV506BN37pC35PdRzv/0nM5B8knEz+0Ty5kn9cdTaR/GOtji58XvjHxJ/6yz+2j8N2p8prubpeACynsud6td9cmN1laSGQBXAFR3cNrkYXqPKP8pvjNs3RGwGk4GQNcy1fLtsweGu11+dTExzyGuBDPz3sqsEbOfcUdnhmqsBfz1tqoMnD2m5uHYQUNnosxy1jAtxSzwV3ABrUNjjs7e5NOCTa3i79LeF9rxvMLuGUR910kYj1NAFufE+aRvAriNSEyRw3DCgLHg/rf1tdHCOwpeObIEtALOZlVShcgCDwVvliBW8Bl8Bb3l9ZKWFrFXIY0PbgwQNvDrB6yZyPQHWgJ30VRJXzlvUmEMo+hdOlHPB36dFDX+8CsHLFyrmJk5O1xXoGwAryCt4KwMrJSxuESaY+HLWsR+XLRSvaZSxcDFlPrDX6RxsKx03dRYN5Hytt8z7HMkaFTaYvZw1vefKEvgKb0UkgnjHQP8Ka876AaHTK+tqqcl8312792nLesjGWC5a/Fz382lLl0W6GI2+u06mZuUPwlmOUA3ndQnGjK30V2FUOW8oJ3tJvfmLod39Iw46P8Fb5dXFoM0eEYu+Ct9GhzvEJb0e9Wubx46RAwttxmq3sayqQCqQCqUAqkAqkAqlAKpAKnESBhLcnUS2PGTcFgLfjev9v2u7xJ/8oEUeTfxw+85J/JP84r/xj4tt/4MedngAYyB/puS0NbnoIZQOUs5Wzdm9n21c2OWqBbThwAVPKEalckgKlXMx5b3H5ce0sjXlghzlKdfpEpy77YnhfwWLKXFmYr+GtwFHTyUpfALfupLMwre5WtVyebLs7xVkcHbdzlu+udsDaVc2B9PqWu/sMM3lZIMxVc31GeNuEp0f5EG5C22YdTTdrE3K3wdfoltUcxz5FAKz9g9yzUU/KKbQzxysfKPtjX3RMF7wlbDLryZ/u2Fz3LwEl9PGsw9vNytlJGWAZ7zMPctmSMJyTi7JsQDoAoM+5gVTKKX+sQv+yj3LUuWXrmrXOmACSbMA+ygoG0zfGqXDNgFq5O4GavEd99I+1IscvjlreU19Yd8q9Sjnaoa+0S33UxTj4EGUf/QMOKycrx7JRhuM55vb14iY9q42Y7+oXbSpnsWA18Bad0ZCNPmndeajvYkrv2/rWsMFbnQNy93veWwtlrqf52sa2ZyVj2GQ0l0bluD2fD+q8c+eO662HUWj34eNVnx9/UMX6G58gbDpv6TdzwXGMn4cHiKveBm8n7OEP5e5V/czvz//0T57VlGW9qcC5UiDh7bmajuxMKpAKpAKpQCqQCqQCqUAqkAqcgQIJb89A1Kzy3ClAzttxvf83P1fSNib/OIg4mvyj/xRL/pH8Q8zlPPGPif/qB35sf68iLCzSbcsB62FSLVwyAGu/VxxpJQ9lceBOGdAEhgC1rlxacDgR3WkxP6vxYAceJV/slv8teOIXzQruDIOU0akrQEzb/NCvOYPJgoZy2/JaTjrCJNOu5+u0cNAOjkhkW12w93aLq3G+cv3pwuXlzP23bXDQQ8YavAViTU2VthkDztuFCwcX/whem+B02CeuwFUsH/dpbKq7GVaZegVhYxvRtav9bc5c6RF/q+5B+9Sm4G0EcrSjcM5d8HZpedUhJVBtc6s4OIGgc/ahit7GO11rQU7+BnqiA5B33+ZUOZdpl3ICdKxfD/lN7mL7zbrmh77WwHirrA82yrE+gbT0Q3lKKVvyp254OV7L3SlXLr+Bq5Sj37wP4JMDXdCPcwZ45670CnjKLa6Q42imchwnNyj9Y4xywFLPzatXzvTL3KbpK3ir/Me0i/YOqw2u632/NuhaUa3LCG8HPXhA2GQ9mAG8RUPPgWxUPj4YMGyQXK84P+kDx9EvjhO4n7U83QBw+qXw1DoPKLdsYbmZI11bpDXl/ZoVnLcR3tIOzuqdCj7HcyQ+rWX4uobD1KlQ0L/wj3/qTOctK08FzosCCW/Py0xkP1KBVCAVSAVSgVQgFUgFUoFU4KwUSHh7VspmvedJgc9/29f6PbhxvP938cK03YIsECL5h907r4xryT/KGTaI40TjYfKPEpU0+ceTv/5NfNtf+uslbqmFTi4LddLciDsOiAgRDNwQCPUL3G5xnmGzdyByeaEv1r0+VLTAJ2fnSn5cAyUCUYK91GPspS/na/P4aYtroLrUD+WndAeu9VX1RwAseLm8VhzEOG4diloOT8FljrtgF6sZ+3GYR7hWrJzIYY492l1eI+/qqodNLvk+Z7wexnD79p2eHVpf+E8Kb+VkFfTURUP7BaXZL3irfQK9ciNTJr6HVlGXCJaawLXpIPR5No2bcFj1C0TxfgxvG+GtQPewsMk4b+WW3doucyV4W8IhFxDK/PCD7oKoDmotbK27xQ3OswH/BGEF8KhfTtm4z8P+Wt5mDxNuY1Xyep9ve017fCmhHGPkIsV+IKEgqkNnO15PZFBOF3SV08MK0oAxxocd5FZtPgRBG+hHeTbKsU+vqf+s4e2ahT1HD3TTWhO8xXm6vVVgNz9xPWjNdDlvY1h24C2OY8+BbOdhdNsP+7KK81bzT7+Yf/RhrnjNMyfKGcx8xvOFchHeRuftMHgL0GVj7MDbreq64tdGmxudu/U5XMFb6ha053fC22EzmvufNQUS3j5rM5rjSQVSgVQgFUgFUoFUIBVIBVKBpgIJb3NNPA8K/Md/4OvH9v7f3HQ1Q8k/kn9U928jB0n+kfzjvPKPiXf+hR/er8GfXcDYcMvKOfny4oqDFMFQ3LdsuG8dVG2uOXDBiQZ0YV8EUyvm4BXcG+QQNURa192En8V1epATtwkb6cdM5fLk7+ieA7p5ONdyuOfwja5bB75Glm5cnqvz5QoY7e/t1H1++cFigT/TZWyTk9O18/FVr3q1oaMChWt9rK34ZEYEp4M+yOmHLhC8L3djBKKCerwvDQRQFeY1Oh4Fs/kN4Itb7Jv2x4tVE+DG+jW3gmO8x7w3L3ARHgM+KTcM3t5fWnbg5iGMDd6qTjlvl5dXfAxyZFK3wve6u9Vy3sp5Sf+U81ZhieWABYKWHLorddhb1u3j1ZUa3lIWOEc5/qZNTlzBX94TUKUfQEPaY33IvatxSmeFXOa14B3rkuPl2o1uah2nOaRt2tU60YMD7jq38+3WNQvde4Yb568uXuqbcvJeu3bN4S1hi5VLOD5E4OdvCJscz191edpc8HIlC96yFo4KbyenZ0tYc5sDNOFYufv5e9vWFJrp2iS3sx4qIGyynLfD4K2AL32O8JZ8yJvb5WEWv8YMgLeWcrvOqSznbcLbM1ywWfW5UyDh7bmbkuxQKpAKpAKpQCqQCqQCqUAqkAqcsgIJb09Z0KzuXCoAvB3X+38TeyXqnt+DTf5RuE/yj/pebvKP5B/nlX9MfO13/9A+YAPQQfJud7sZoAUwADiW17cdeMmxGPPKFrhqWLRyXircK/XV4WG3imNPPxHkcsFULt1hn0okE49gpAlKpi6UsM0Ky+x5Kqt8u3ICqo9yRbrj1sZLWNuF2QOH35SBIHfcVaFYPefq3qSBJAhUcQ/vmfOYMvNzhPq13JwGcz/72c+6bowb3YBHQCLgFmWBW4KB6Kiwuh4e1ugO5RXGVw5GQrzi7NuwnKIvvfSS68c+2qE+OUM3LU+sYKngFeOkDT5QFd5aEJD6+fv27dsO3T0v8eKiz7GczRFS4r6mb9Qjjalf80s7bPSV/gHRyDHKfjS4c+uGtwMI1TzRPnoQznbV8iurXYUYZl7QMkJZ6lAY4pJ7uFdy45qzW85P+oVr1x211jY6qZzqoywbzknKPny07H31ZO02TuZHTk2FX6Z8fPCgD9Rb2G6BXOkipy392DL4SV80D2ioD4ToqB62/mkrwl31ReVfdedm6xe6QcA0HhDPy+bDFbx++d69et48B7atWT9vbD7RjPOT8aFhCXO95/vlEu5VuaWHjq9yuvs4rT00B8ijl4+1enijTZ82AbrGf//RQU5uogmUNrkOFijLOaQHIwTUec16ZH4Za5yTZnsls/bh7Rd+5n9rnbd8MxV4VhRIePuszGSOIxVIBVKBVCAVSAVSgVQgFUgFhimQ8DbXxvOgwBd91TeO7f2/xYfLfs8x+YcZ8pJ/FP4TTFrJPw6bJ5N/nA/+MfHCd/zAPkAGEEHybkEToKq7/WbnHWh5ztgq/6bCwrqTzDyt2gAX7ANolJClkxZW+ZK/HQFu/JuckG0bLFlAJLpRBZqWKmBEnxSaOTo/Z6dL2Fk5FwWlGS8Aan9nrYA5g7BsuwZu16vcqJy4W8R1tlFqDDiO3Ql6oeRWXbWw0nfv3q1dfwrPCwAEDtIesFHwVhrSNj8PHy46/KJOtFfI3lu3bjkQXbecvb/1W7/l/ac+fiu/JxCNsNJAT/Zx0fF5BBraPuAl/aEdYBP7AKv0BbAsKCt4qyeQBL39A80u6HKM0oZAs/K+AkPRXUCP17QrSHntyiV/z/PTGgyjD3JBumNzveSl5Uc5kSO8FYAdBm+vXr7iY6ddOW8ZL/pzLGORK1zOW0Fe9i89fFQDOtoQYNYajjHttQ771u90yWMq5y3zqPXnYXotZyzzq/NCgFou5i64OMy5LaD7yts3Ws+f49TfhLe0fff+/Xp8cnJrrsuDHMWtLHiLXoK3/iBIB7y1w+tzS/D24nzJe8t21vD2gTm7BWX3q6gCwFsc/1qvEd4qZLXybvsYw9bUuzz4cXj7fz/4gefhe32OMRXoJbzNRZAKpAKpQCqQCqQCqUAqkAqkAs+6Aglvn/UZzvGhwFu/+pvG9v7fS3fv+73G5B/JP5J/JP+I9+/PO/+YePt/81f23TE4U/JFXloA2FkSb4MSO1sGneaKY9LzxhqkAYopx6cvdoNXDNLt9lXYUIXRdWBpeSwVzlhANwrUBW9xtgqWCbJEOPuoysXJh0h0EepjlZyaMUcoQC06g/e2V/2JE/rE+FbWNgqo3itQecfgm7Zpc1kCbebnZmvwubKy1rtn7kS5XvmtHJzAQV4DTNnkfhVkBRaurxeHquCtcovKyQocBt4C/eSU5XhALk5X4G10uzKHHs7WygBlaZ+yOE0p9/LLL3tdADi1CeSkXc2PABz93be4twrvC6Djb8LFCnTG/KKMETctdSmPq1mrHZ7KhUy/5FbE1YjzVhdN+sf79I154rXy29KeAHR03gLnI5RV2GSOo342wWD2RcjL/lXLaUyfNT++7m2tR1e5oOYgeDtha4L9yofL2tL6RF/WH/OrcyCGfJYDt+0rYBPe6rWA4p2b11q/QZ4U3moM920N8bdCNzM+aVwA8qTrxdpgHkpe6Kk6r/Rx4C2Y05295rzlt+ve4bwd9evzooVNrsOA2wMr7tK3U1+5r+V8lo7x2qM1EvtwCLY34K7KvvTv/vWoXc/jU4GxUCDh7VhMU3YyFUgFUoFUIBVIBVKBVCAVSAVGUCDh7Qji5aFjo8Dv+ppvHtv7f5956Z7fZ0z+kfwj+cd84X7JP2qGc575x8RX/5n37cslOWMg1iHZfMkDy0Vtw3JaCjzJiea5ZA1IRfgU4W2EXXs7Bc7JqaZwuwJ2R4G3WlCCLHKvOsytnH1NaNIHiK192hW4FXThmFl74ITXjGXNQhR7uF/LY8kGhNqtIC6OW8ZwwWA0AGvGAVWvt7yy4XDV67I25LwEZMnxChxkvArny3tcKEpY3gLEOY7X/E1dCusLHCNsMnrzviAacBd3LuFd5agFVgIkgavUQ79oB8irkMaf+cxn/D3mmfrYBN3kiKUNDw3t4Ye3vW/KBcuYXv3qV/t7rAPeE7ikj4BVtFSe2KUH97wt+qp8pGjBGB26WlhhwT7BW+Ag7cTQx9RHPewTbPVyF+a9Hn7YIvhFD7lxBYMV5lnu0TVz/gryapzx4kWdXfBWuXK1BviNBu5it/UjPalHdSu8dtc3tCZ81QMKcvLeun6ltYqjwNsIpfXghR7WWLK1q4c3aAgdPVy1/S7HWdZnG6vCgTNW1eHgc6o80TVs2zNXew3KrRCa4bxlLXo9TwDe6qGUne0tX5cAd0+BUeXv1hrQuHgdQ5VrbPEaVP89BN5+9sMf7Jr6fD8VeCYUSHj7TExjDiIVSAVSgVQgFUgFUoFUIBVIBVoUSHiby+N5UOB3/5E/Prb3/+4tPqqjRCb/SP4hE1/yj5ISVfe+Y1TOGHkU81ryj6fDPya++rv/h31AzW4FLngCBTADwAVmCdBq8pg45XQF2q0ZCBT8UZkazBoBmatyV0YAIlhHeUv52roRujjCErl8Fa50y0KdRudvhMjsv1BBUYUIjuC2hAcGqO35ONxVbODW3XeTxT24a2485fI9ALel05Tb3N73nLfo5LoZYGQDMOo45Z4FGEo7wWTgrdyggCvgJBtOVRyz9I2wzGgtuEi/eR8gi0MQ+AQ0BUwC1gClwEz65aGr6/y5G75Pzl2AKBvHUT/tU54+8jcAFTjH39SHQ5c+3Llzx+EawE5gHS14rdy5HEtdi/fvelmAMuPXOqA8ei8uP67DbDN29U0u2+iKVThk7UMfXJoK603dgtJy2SpsMnND/YK81MX4Hywu+X6F01ZYY8bM/PE6Xri0WOsLmC0FgViFFaaMHKi4OPW39qMLxwjqdn3B8/VY5ZUWSNXaunntcuvhXfBW4cS1ngUoBTQfGQCPT+OgG7orrDHrg/fRW+soXiuOA2/thHJdgLfMl7u3zxjeEjaZsbIGBG+n7IEQ4K2f/3ZeR0e/rm2DXP7SMP6ednfy4e2TH/p/uqY9308FngkFEt4+E9OYg0gFUoFUIBVIBVKBVCAVSAVSgRYFEt7m8ngeFPg9X/snxvb+372HK35/NvlH8o/kHzPOO2Q8S/6x0TvP/GPiK7/zPR422SFPBUIVHthdm1dLrlKFLHbgSq7byl69YlCvCW0jnAWeRrjKh5lAlDvbDI62bYTtbdu290u4Zhac3HAR4M7jkq1AnICLAAz1Am0BNwK33j8Dt4Jee7s7JSZ+FSp5bqa8508lGFja2J7wUMRsHnbaACXtP3jwwMvQtkAu7yk3r5yksB3e5wOEftEX6ge4AskIy0xd1MkxckQqZ++c5SmWQ5XfOHY5lr+BvgK9wF720Vf2UQbQSVuEdRZAVi5VgCv9JWw18wn0BBBTXvly6Qt9r0G6nfi0AXhDC/ZvWlhoNoVujvCLC8WDRwUIKzQzIA0ATdv8rTDS1CnnsvpBnTPm7FSYavpGGepjn5y3cuPSnuqjHHU+tPYVyplx8j5zpLC9csoOe/Jk19afHnLgOLmZqZNj6J8egGA90AdpQB8F0IetccFDnVOC/9RB/29cLUB82HYUeFty1xY3qc5N+uZ5bCs9BHlZM667revyZE5xUau8Hj6gvqM4b/eNbsuJvWf60RfgLbpw/emCt13ji27YQRoJ3vqHVhU2WfC2vgaYLrqmxAdVBNVV76C2BqPbXu/Tv/wvnofv9TnGVCBz3uYaSAVSgVQgFUgFUoFUIBVIBVKBZ16BhLfP/BTnAE2BL/66bxnb+3+fvbd0YM5J/uHrOflHz+/jJ/84iBSa/GPPOcV54h8Tb/+OH9wXTHIoabDSoUSvuP1uXLlY50IVpFNscAe4dsHzE74CwM3fOEe1NR267O+Ct9OWj7YJR/ogyWSxdkcrd3y/hEAtgEkgLsLnR6trDte2Lbet12HlD4CQATKDtbMWWxlQNgtMMtjkUApLpW1Lyxu9+/fv+98ALYUeBhw6iDLYpbDJcpMqBDJ1mgI1ZJTzln56AnX7AZ7ieFXuWvoqQMa46BvgSXlVgbe0A2wl5y0bsI0fAV36D7yVOxY4TH+1DphX5pj+4XwWkJTTVrCVugVD+Zt+U7dyorqbcavAceoS9NN80O+HK6t1yGheKx8vY/AcxCsrXqfgLZA9wlvCJgu+0wfBWzlv0U3wVjCYcoyJH8ImC5gz7xwnUFmc2QVsCmprLepc2LbzRXluI/RlHGyAQPqvNcd+5QOmrS54K2jIfHBcHAOanIbzVmMUZBbEZk2sV+HRtSbQknlUXmzgLRvjAvZKP52TU5aTuG1rwlu/QFbw1kO3dzhvTwPe6oEIwVuuGcp5q743ry/xWjZofHp/387XQdtnfuVftuqSb6YCqUAqkAqkAqlAKpAKpAKpQCqQCqQCqUAqkAqkAudFgd/79e8Y2/t/n7m7WN/3Tv6R/IP7z8k/CqhM/nG++cfEV/7pv7Zv0+SfAw5tKydrz36zTe4dOCHlOBWg9fIW81rHDvo9MVHgVzxGDll3plbHD/sgiikjIxhW+d39kp9WW3T1lotxGYecuQoLqxC/Gzu71jdz02ocYGsgrjl+d+33neuX63y9UwZsHVBanlm1s7037fDWQy9UzkHAFn8DMQUgAZ6AL0BhDJM8PV3ctjGnKxBMcPDChQUvD6gDuNI3wKzyFOPcFWykfuAt8A3ACZTVEyT0BbB279692o2rvLSURY8YKlhO4A3LA0y9Cget0MZyhNIvORDZJ9cw+6lzbWW5DqWscLu6MAD8CJsskCoITVuAZcYoIEwZ+tuEtxdm5/yLA/vZKCMIjm5sEd4qp7DafGTt00/6LcCqdUb7yv087MkT4C1jlaNajl3lJibnLZucqnL5ooE0H7b2/fyrHjxgTfEjSMp7pwVvqVfuddoTvOWhgw3TVucr5VhH/DAexix4y7gEb8v+cj2Znjl4+GLQOHcNztKet1+5z4G3zP+Tgrf+8Ib1H5e9P/hhc7Zv/dJDINGpLy1qOOvu4/7rD69qqDwk5206b9tWfb6XCqQCqUAqkAqkAqlAKpAKpAKpQCqQCqQCqUAqcJ4UAN6O6/2/zz4w01Lyj+QfyT+SfxgHGCf+MfHH/vsf2efCCxTit1yCgkVXLfftIMdsl/PsvHy4CIIO68+jdXOHGjRSrG/KKZ8oGlxbwB07fNs1Z2Xt3KsmXy5JQc0IqwV9BYQ4lh8BQIWuBdB60myDlhGuaX7kJNZ7EWwPCt8aw77KRep1GYRj7A7SQ85buTCj81N5TikvuDtTgTeNUYs/wi3qUj+V51Xx1BU2WaGZqZewzMpvi+tY4FbOWAAs5dl//eo1h8O4RNkEagGjHEt/gI3KeQtgZKzUzw9hk1Uf49PYpAVQX85cgWrqZuN45kkPBGitxTDEe/ZwAPVKuwPoXiBpBJ3UGR2evNY6ieGT9aBAE96e5JzEac9xFjC5LHJzetMHNAVsT0yau97mhDLkF0ZftCGXK33b3t4s47CHHcoDEWuWB7rkCZ6sHopoumMHuWXjeqFePcww1RFW/ajXmeY5odf3bIw6l7Y2i+satzTOW52Lmhe15XpVoZQVFj6WiW1tVyA7jpnxfTbDJh916rJcKpAKpAKpQCqQCqQCqUAqkAqkAqlAKpAKpAKpwFNW4Mu+4Y+P7f2/Nbu3mfwj+UfyDyLMJv8YJ/4x8c6/+Df3BR/lcgTGKDTynBlnm1AouhCf8udGZ/ODQGY8aNNMggKoAmkaPxow/rZtq3JWCrpRNrp/Bb4E+NQflQeEAYI4ceQKBVwpvO62uXIjDKR+wdeYS1X7IwSjjTqfqLUhmBxDAE/aGAUU1W+BKM1zE0oyJraSk7Q4D5trROMT5JKDlTbxakgAACAASURBVGNj2OAIb4F/9AX3sOAtoZ85ltfSCADLxr4mvBWoFbylHwoRzT7l6JWDFHjLfsYy6OKFs1ZzGAE07QOPNR5eD4K325slTDLHSld+s0/wNq6JWCauJcFb6pGrF3h76/qVenmOAm/3q/DOXLwYBxovP17p7exu1o5ywVsPm239p70Ib1m/q6vrDm99jIDgkLJ6EMTV2OO65W/B25kqLHv7Wdj97mnCW82Rf+BXYbXj2NivtbBVrXfmTc52jv///uU/6+50lkgFUoFUIBVIBVKBVCAVSAVSgVQgFUgFUoFUIBVIBc6BAoK343j/b29yqjZfJf8oEROTf1RRaKtUoMk/inkr+Ucxr50X/jHxp37gf95ncSrsKyev3H4OHA1eaRsEcbvg6Dn4bGntAhdvjV8nqdyjrkMHPFrb2vaLXcyrG93L+kCIIVgj6InAGLBIOZynmoe9Cv7wuglfB7mKo6tWMcsjWI5z6fAthLiV0zDmQFUo4ShiHB/9a9ua8Fbx5OXuXDJACARVqF7BW+CdYCv9JJSywk4vLS15k7y+duWqu0SbIZL5IoEbF31v3LhR5wHmWPpACGcg8b37DxyaC94KZMt5Kxep5kyaR7DdhOtRv5mp4mSVgznCSuo4yvnDnMZ1EuHtnZtlrbCNCm+LA7c4yXEUr5APeq+ETUYf4C3A3J3l9QdbubDjvOWBg7U1yyFcOW+Bt/bIwKH+xf5qbUpP6aEcx3Ph+FGuJW3wlnr96buG87YJ1ZsPRnifq4cXmg9vaDzztm71wSeAj76/+n//k1GGk8emAqlAKpAKpAKpQCqQCqQCqUAqkAqkAqlAKpAKpAJPTIEv/fpvHtv7f1Nzs/X9f91jTf5RokIm/ygp/ZqcJfnHQRpUMSYuNk3IzfmU/OPs+IfD2wiXBIHkFO1VYUsjcGy6zJ7Yp8QJGmq6/ZpVAG/bxh/h9aDmyZnL8cqbCcBiEQs+AWxwMQLD2A+orPN5Ar2qPLn0U/logY21O9aOiY5Y9SFCL5WN8Fl9Uj5RwSSOjyCQnKbuoK1CwfJ+M8RxPDaGX3YHbTX2CMea8Lp5giv/K3D14cqqa0Wbct4CVoG3aKb8v2jGfiAbuXzZgK/kR6WM3LgKm0yoY+qnbWB4hMHsk/P2weJSK7zdsvUf89gyNuklMD9IfweaNrdzlvNVDwcIvmu9RS3j2mqeX014S7taY6cFb3t2HtDujqWIZg0zF+sbm7ab/K9lzAsX5n2ufLxVLlfCC/uFu4K+6xaGfGNr0/dNT820Om/jWtYa1zpCc89L/ATh7bb128/HKmyy5qt5XsUPqf3q4QfGgi56CMBDS+Pct3VMeYVmZ13y86lf/OcnuJrlIalAKpAKpAKpQCqQCqQCqUAqkAqkAqlAKpAKpAKpwJNX4Eu+7pvG9v4f8Db5x4G5iNWje7F+3z+Y9watrOQfhf0k/ziAt2KHyT/Oln9MfNv3/6jTl7j4BOscIlVhgeOJ+0zBW4NDwxx2xVnX/mFI2GRAF6BR8JEjcIoCCAFQOGrlqmUf0JH9AqZ6ygV4y4InzG8NTCtIFsMuyyUtKBrhIu81XaL0RzCJsQowU6exOi8v2EtZ5ezlb6CT8h9TRiG25aidM0ilYyL0FfCTegoRzPGMnQ24+sjcnQBBhUQGzir0cdSUMsBbjsc9S5+BsjzZQTl+pDtlGSNuXMaokMuaJ8qxz4GuAUqFTUYj5T6WBoBIzRXQjXFFveXSps745BavHdqZMzs6mhU+OgK95oMR8bXmOAJ3wVv6f1phkydMR9rd3N51mI0mW9s7Dm/ZGDOgXHMneAvH9S8/Bm/5vbGx1VtdLw8q4Ly1xLd+fPMhCr32NRgeUNBDCYKgC5Zz+DS2Yc7b++b81roelvN20EMR9Ju5nMWFXIXF9nAKFbRVaPBlW4PMV8kHvFKHRn/0a798GsPKOlKBVCAVSAVSgVQgFUgFUoFUIBVIBVKBVCAVSAVSgTNXQPB2HO//TU6X+5PJPw400L3Z5B/JP5J/nF/+UcPb5hW+PoE74OWZfzKM2ECn8zbA20EaWODo1h6sG+ACzAIioxMTgAggZAMsAsQAPnJ8KoQq79NHXpPflTqAlHLxydmnUA68T12CjAAjhbIFEPEem2AvMBSQJCcwEJD+sF/wljrj0yPsp16OYVwAO6CU3IMqD9Qi5yfvAavpB/VESAWoVr5PgV/BUMoJ3rIPOEq/GD+vcdOyz5/gsNe0ofrRDC1xSUYoSxnBW8bJWOTsFZRkH+CTOgGUHC8Ypz4o5zPOWwFX+hahtFzTct424a1rugseL3OsPLe8lobMo7b4oal9TXhLvyK8vXntcuvxnaePhQX3D2mDt2zrm9uuO5rs2oMJ5LyVXlculYcRfDxVuOBiwrXgyBMlOfSmHb+88risL/ZV8FYaxP403bYx5LfW//WF+c4hHKVAG7zl+LawyXogQiE0lOcYLe7culXDWzmkmVPWGnWu2W+dN7xm47iXPvzBo3Q7y6QCqUAqkAqkAqlAKpAKpAKpQCqQCqQCqUAqkAqkAk9dAeDtuN7/E7xtipj8o3LgJv9I/mF8h/Mh+cf54h8T3/5XftTDJjfhRg099w8735pPqTz1T49ROjBR4Nqw8Rtya619cflxb3l52SGjgCcHALSAOQBE1Q38URl+y10oCAgE5gRRaFoAI/CW4wVv5SilXqCQHKkARqCbQgUrZyvlaQfQKfhJf4FLzPFu5aalb96euycLaOY1fVJOWgFHgTV3ahrk83yoln8WeEv/Hz58WDthcRGzX23TH8ZOHcBbct7WINXeE7ymTUFg2onwWYDaobJBR0FZdKctyipvq/YpLHN06NLuxiZ5WgvkpYzAuJyT5GyVCzqeJ9HdrNDUg+Dt/NwF1zS6u+VaVjhlLbBBDxpo7uX+PGt4u2phj7U+MN1v72w4vEbXq5cLVPetdssWxzFf3tAB5+3D5UcOfyfMjTs5Xc6fozpvde4Idr/i2tVRzu762KPA22Fhk1lLesBC4dGZB9bPq1/5yjostqAtY9dDAFOmnZzFrHut9Y/87D86lXFlJalAKpAKpAKpQCqQCqQCqUAqkAqkAqlAKpAKpAKpwFkrIHg7jvf/ZmZL1MnkH/0uvRpeJ/9I/oG5q4rOqvMk+YfSmT49/tEHbweFDuhV8LZ5cWsDTmf9YXGq9Qd4GxfmUS9en717z6EpxwIqcY3K3QrMAX4q7DD9phwwTLATMAToYRM0k9MT4HrdnKsCwQBGygJHAZuCt4QPBqp5Dll7j/YFhwWVccBSH+9FuGrU0vvEezdv3vR+kFMWiEkdct7KVYgugrG8f+/ll/3E5m9+aI8xM3bBajShj2zqD8dQ94NHyzVwlZtY4abRlb5G6IUWMewzeVjb4K3y21IHkBaNNV7mYNPCGrNfsNDDBVd9Z9+OOVO1oQHHRiemwLv2UzY6cYHLmvcm/HV4HnKmDlrXHKOQ07wveMt+IPWoYZN7lfN2ctris1udK2sbPn9oatjafkrYbOC7nLcOkqtw3lNT1RgsRLK+vC0+XCrwfn+iN2M5JdquFQqbTBmOZ4s5ZV914/qpnO5d8NbdsZsbA3PeDoO3nAfXbG2zXuSul7tWodB3cCVX57xc98z7z//0T57KuLKSVCAVSAVSgVQgFUgFUoFUIBVIBVKBVCAVSAVSgVTgrBUA3ppLYyzv/0V4m/yjAFyZlfzvDnib/CP5R5t5LfnH2fGPiW/9/r+5Lzgk9yEAAmAhhyQgRzlAFXJXcFBQj/c56QEZCkHr0LGCMbowKpwvr3l/dnbaj1G+UUE2hdbF0edhWa18DLOqvK9cYNxBaX2kDsYCgONvfvb2d/x4ASFdnPhNnbNTs96+/22AL9rDqWvLdBBMVbhahb+l7Kc+9Sl3m1IGQElf1B5jvX//vkM2hVAGjJGzVaGA1Z6cnkBW+kE53nvtq1/tZflRTlngqqDqIwOgrzT3H8dzjOaN8cnZST8AqDdu3PC+klsXvdCYeiknSzz7BE9p/6WXXvJylBF4pR6FJtYake70TaGaHUzacUBSxiX4qfrQYdXgKXW41lWI5GtXSk5gAPXj1RXXQTmEqZtxsnl45ZlZL8cP5din9YBG9EFhmBkz+9gE0lbXSr5irX3GyHoQvI9AX2tWX4bih1zzC1J9vGcVPvk2zHkreHvz6pXWygkr3bbt7heHOBCftQPcxjmLbgqVTa5b5g9dqc3htX3Ol/ksznDCLjOH5MylDr9O7OzWIDued7E/xncPuXIj5H7lzeu+Flj7Ws/xOtCVk1ptDYO3Lz98VEPjne0tX+OEup6wivW0UZxv1aM+oofgrl9vqocLOMavJ6YJ2vFgh9zmPJDwiX/1sydfFHlkKpAKpAKpQCqQCqQCqUAqkAqkAqlAKpAKpAKpQCrwBBX4kj/yjWN7/69nkQGTfyT/SP5RIo8m/xgf/jHxJ/7CX9+X+025ThUeVyFSmVAucEyu4C2gQo5SyitMLyeB4Ap/z1bQRaFD5UoUiAHeyilK3bQJZAMOUmanYl9Nu7Y+m2hDsC4CZvVva7vkgJWzUpC0hi/mLHZgU8FbaUF5B8o2NjkCaUs5SFUPcJPjaRt4C2SkHK5RICCwkHoAOWyqQ2FYBaapDx0ZC3VxPFrcMlAay/A3uXF5H42At8BJ6lMoZNqRW1d9Ax7hrKWNu3fvOuyURpoL5b2VVnL60o76Tp+At8pvqzy/6Ac0B9wpBDPHLBnMRROOEbTVkxqe89bgqdbOZpUfVOF5PeetATU2dKEexgj0ZQMKX754ybUQvAXK0jfK0Rc5bxnDIHj7yMJes+7QnP4J0EdgL0irNaMHCdivuYnv9YHCo9LFIV+2zhre4ixuwlty1kZ4e2nBXLe2xjyct/VzELzFuUs9W3bCMhfMSRPe6jyMQ+2Ct7evlVDNAqNyPetBgKPKOwze3jXnd+2otvzG7uo26HxUeDtV5QKgX3pohb6iFf2+YtcE1hTnBpoojPpnf/lfPMGv19lUKpAKpAKpQCqQCqQCqUAqkAqkAqlAKpAKpAKpQCpwcgWAt+N6/2+7Mq/ofjn36ZN/lJCwyT8KG0r+0R82OfnHYfPa07j+TXzjn/thh7eCD1y85MZk0TJRct4qb6hD2SpnK+9zsRM45W9tHHexyqNKOQFg3qcOd2ga6BD0ALbJDSpnp/KvCpZyrFyStAkoEpjjNe8BSWp4W4XAVRhT+iFIyd/zFSyWs1Vgkd/0Zc3GwN9ypypMrpzGAlW8D+Dih7/Zr9yX8Xh0k7NVY9HJoHy17GfcwEnCJgsuCfACb3kfSEn/5AhVDl3l20QXgUngLQCV+cF5i0bUC3DmeM0fxyoks2A94FRtoytjlJOYMTKP6EKfaE85Uqn3ofUVHQHHjDu6Kj3EcgVv+bBYx61pdQFv1ffVdQu/axvtoQdwDeci5R3UWthkxsIP+ygTnbdNeMvY2CjHz7Ll3JXzVh/cxRFe3MByVQ5y4sZ9+sAXzKUNf/+odHHId6cnBW/3KwjpLua1VV/DzD/zCrxFa3eSVvkhGFZxppaw0jhvWU/bu/uuJz9b2zt9zttakzjWSdOosUV367WL874WWFPR+SztjyrvMHh7z+C9tr3dnbKWrd+MS+ed3o9O3Hodm05y4isPLmtVkQN4+IO1qVDUlOX9X//gB07+bTmPTAVSgVQgFUgFUoFUIBVIBVKBVCAVSAVSgVQgFUgFnqACX/q13zS29//WzRyU/KOkixMDEKtJ/lHMisk/CrxliybK5B9Pl39MfPOf/xHjNpbb0yADE6NQqTGsL5BNMBRAR1m54QQKBTAEgZloQNu0AR0ujoKhCn/KcfwQVlQhjnFUCnrwGzAoiCR4I7AsEEx/2py3gruAJ4X+BdAIAF81KOWgqQr3LEBDP4FGjw28RPgq563coowTMAOgEbyhbjSSTgopLBfu7du3HRzK3agwy0BJzQP9AZJeNrcp9Wqj75TjfSAQcIgxsl+uU9pBW8FO5lXwkzaB5ByPJoJQjBVnK+8zHjl25YKW81EOZcFrrQd041jVy/wVEFbArsI2C44L+j9cLbAXzdZwa1p5wiYzp56j1lygbPRN46F/lGe8F2YNsFewUOGVo8uWdrxc5bxlntiUc3jF2tc++qHwCU14K8d48+Il963gbcxhOw7w1gKS+4UZgztzjhbrlvtVH+AOv83djP4+5xW8nbRsCOVi3g9vccpTD3NCPmFd4Ck76O8u5+1Fc+Yzd3KuK/z5acHb+wbv65Dq9hSeh4y3fh8V3hJZgLXNemKNqF+cB1y/7lrYdLnsFT6dc+MX/8nffYJfr7OpVCAVSAVSgVQgFUgFUoFUIBVIBVKBVCAVSAVSgVTg5ApEeDtu9/82zbCR/CP5R/KPnnOY5B/jwz8m/uRf+jHPUg1sEHjlb+VO9TyWBmOAJ/zwN+XkhlOMbMCFnmCJ4ZS3qny5CiPq7jwDJA53HN6W3LTUDbyVRZ3fwI/5+bnaBUm7Ok5uVeoD9EXAHHPe3r1738ET8BJIw/EC0+6Qm5mqQ0HH8LiCzStWXsBRC1v9FZQGlgqIxjC66PqqV73KoRd9Ih8sGy5UYI9clQK2csMKoAMdCVMreCv3L+3RF8Fb2mb85NZkrLwPVOV4za3AvHJyygFIOYVb5liFSqYc/VAoa8EzhRUWxFTIZTmbaY9+MX+UZf4ZF8crdLK+JjCGu0sPHdg74K6ct8BbhUhe21h3nahPkF5hkz1vrYFFtOWH+ZPrET2U3xataYN1LYcu5agP5610l/OW/tV5eKv8t4NcmALW0kAQXuvIHwQ45zlvgafFMXvgnCZUdRwDGqOXg0lbF/wG3hbwT4hhKpmqIHA5v5mPtfUSspythq3VEzz1UzsdOW8vTE34PGn9RXju9frVq3sb5rx9sLJaO/ExAbNmtzctdPJecQ3H4wY5b2+Yc10hpVlfctxrTU7butcXAzSUm/kX/vFPdXc6S6QCqUAqkAqkAqlAKpAKpAKpQCqQCqQCqUAqkAqkAudAgS/7um8e2/t/+1PcYU/+oXSXuseZ/CP5B2uAe9p+v3/AvfDkH0+Xf0x86/f/TccfCn0reKfQyF3wVs5LhTXmOOUPBXxsVHlsARgCF4A1jnMHrDknFTYZ2Ka8qAqbPGMX1xiiWbDYwU3lGBa8VTnACX8DHxcXH9YwUfBXjliOmzE4RF8UNiCGUOB4OW9pT+GW5RSWG1MhoFno7tyrXMwcc+vWLe+LHLO8J4esALTK048IyQGY+wbV5HoVGFbeYfq/axpLEwFOxi9nLppTr05ChZ5FZ+qnbgEnwWg5BekLc8LcynmNBlorlBNoZqyqm3r5cVhurmDqoG4gKnVKN/r08mIB9tRDzlv2Xb9acge7E9TCJgveKpctzmM2D99sYZMZX4S3tMG+GCKZNqiPcmxox89jg3cRmuvBBQFz5ViNIQLigwMCts2QvvWDAOcc3vaMWNJXhfdFH/Lg6vzyMN8GbxVCnfXo62RisnKsVkmpDd76GpiY8vPE3dAGb6Wf6pMuei3nb/wOGsMmz9l3K+ZJjvwIb/3hh8oB3PUddhi8XTTntR7KmLZrDf3d9H5bSHdb913wNjrjBWzlzuf4V9jDGxpzhPz/7gP/sKvL+X4qkAqkAqlAKpAKpAKpQCqQCqQCqUAqkAqkAqlAKnAuFBC8Hcf7f73pct8y+UcJm5z8o5iQlIIy+UcxZyX/KClkzxP/8LDJOmG5iMk6zcUMYMImVyvvCXQqbDKvFUqXsspRKwftpsEguW4dElWAU6FKdysIBCQCfgiy8dtdoua8FDz0DwcTkE3x2Tm52py3a2sbXlZhlwVXqYP+XDRnb7SK60KucM3rBvwUIliQVc7ippuQY5vOW7RVeGK04X20E8jWEw3UxftysKKF55Wtco+qXj0NIQANvFVuVrRRvUCo6B7leLUluCQgxvjlvFa43Bj/XseiYdRHoasF6Bx8VS5t6na9qn2aQ7mNqYc27z18VMO5jSp/bnTeKuetQs5yjMIm4zSeNmiohwHQ0IE8ILjK3etzbCBYDwNEeEsfCZvMPoXRlhO5uEpLSGHNs+ZX35iaF7W4X+vrvDtvBU83gms0AlW0u3Lpcp2Lmvn0NWrQtJzDxYlr//rwgbfoBrxFW+XAjk7ePt1CyttBzlY5b5m/+L7+HhXeLlnOZdaUO9Ptixxj2rB9OztbR4K3U1W4cJ1TutawDv2hBFtjcszLtc5aS3irsyV/pwKpQCqQCqQCqUAqkAqkAqlAKpAKpAKpQCqQCpx3BX7f1//xsb3/R9jk5B+kiduvoxvCA5J/TNf3f5N/HNykr1MM2kUp+cfT5R8T3/A9f20f4CDwB9ACwim0sMMMg4pyXgK65MqVI5RJFKwF2sgpyf4VC+kreCtgp1yvHL+6sV3XB0ShLHXw213AG6uHqL9Am1ylCqer3KkxbPLy8mqdc5f3YwhkzxN78YK3zybI6u5DA4/+BIZB5Qhvo6suAinBPuoRJGUfdatfAs8xhy51CPACHJU3E80BZ4QdVnn1UfNDf1etr8pVq/DHap/j2HTxUehZdNY+2hSIl4tUXxZ0AaeM1gf9lQMZXaiLdjT/gvf0wfPfVvl61TZ1SSP+xnmrUMfAW465evlKHTYZkCjgrVDa0Xk7P1cctapX8JZ+KEQy+igHrxy6WpOPlkuIabnFaV/jpd1BT5003Z+tX66OGtd3SCWC3bpo0k89RMAYbl690to8Dtm2bdfyvDJGHlLgQQjPM22aaw1ds7DAOG8F4/fsvHCwb/WW/L4H8NbPAYO3bIK3cnw34S1lCvQtgDxu0Xkb4W180IHyp+G8Bd5qvmdnpo8Nb1nfOgdw1Cv3ra5Ry+Y8j05tQedfef//ft6/k2f/UoFUIBVIBVKBVCAVSAVSgVQgFUgFUoFUIBVIBVIBV0Dwdhzv/z1aXfH7mck/kn8k/yipJZN/jAf/mPi27//RfYGVZuhXB3AbxXkq161An0LhymLORbwOP2rlHcxUeVMFJfWEC7CPHw9VYEZa6qb8oON7FsI1wh39rRCkMwbv2HTiCZowFiDXtIWFZUEqHLNACvsAfXLDCaLyvpykjDvCpfjUgeDR/m6BV9qajk1yirZtYnuDQHB0yw6rQ45H9aHZ/lGdiSf9HtI1PupFzwiSFZIYwPfw8ZrPP++vra/6GgAYXrxYwiGvrq77+lPYbUFZ5hkoC+glPLLy2wLQmFcgJLmAKcc+5p91qIcLlPP24aNlLwtcZp9cvPSbY/csp2uEtZp3fjuIs4cv4pqMoM7XuDk4tbbqNVO5x+NxWrfxPPJ9lhM6uq11rujLxo2rl1qnrmv+t+z8Ql90QUPmSucEmrzi9u0aYOvBgjgOnePs0wMPCrXu4bi3zX1NeGNCLVdhiHV+8Xp3pwq7PGQU1Hnx0oLP9ew0zm87Iz1ccgWN2w+vwanmK84f9dx7uFy3rHDecpBzjZhpZ98+ZtabQ+4qx7SiE1Dfzt7gpLwf/j//3klPuTwuFUgFUoFUIBVIBVKBVCAVSAVSgVQgFUgFUoFUIBV4ogr8vj/6Dm9vHO//TVnaxOQf5V6qzDHJP45++iT/SP6hiLRP/Pr3rX/xbzi8FZiRM6wGVsYedHED8AB05IBULlc5U+XIjBcBhWFWOGAlxhaQ6lnYW70nOBpBJPBVYFZOSEEW76Mdrz4LdkZn68KFEr6XvgLmlNtW4X0Fc6hT/Zaz0fP4Wh7MeHGXLjq9tzcLnGsCXMGirpMbuBbrbEJY9UntRVei990ckE13qMr6vB4xJ+jRL1f9JbvGR+k2eLtkzuhh8Bao+uhRyZcLWGXdAcYIm8zYcDkSYhlIqPy2ADSVA96yEV5Z7mz2oSHH8rO49NDBJX2gDT15ovUQjatxbur5CPBWa0lz72WMzkegrrWrMNh6WICiyhut88jXsT3dQN/kttZTYoKmr7h1vXXquubf0Kr3D3DLj/pFpQDvO5azWetLfY8Nyp0dH3rQuY3z+bHlj43wVutB42V8bRvn4oKBfHdPz8xa0X54u9+xAAXT45zEc6gN3nr+7g7ntKIFkH+ZtYdGCs3uD7AMOf8S3p70ipPHpQKpQCqQCqQCqUAqkAqkAqlAKpAKpAKpQCqQCjxpBYC343r/b8Lu7yX/KOaa5B/HP3OSfxzAW9RrGt2Sf5wh//iW7/0bTk908kbw6qGTqzynXODkUATq8LfcjIKvWvpy3eoJDgEegQ3KKfyrjlH7vNZx7nw0966A0jBAKlenQA3lqAOIIiBGX6PrEiik/nCc8rfKsUs/lEtW+mhxNheo+jWofx3GQAs/W6y5TVdvE5QdgraVe3MQUIuXoC54d/zLVf8Ro168Fh+t1Ll55bwFti4sXPA19vjxql8QgHfAMaD74uKi7wOY4bwFEgreAmSVNxlQi67Xr193MEt9hFxmn2DbkuXc5VjmmjKsGa0b9m1srh8K6ysFfL0ZHo/rIbppfd3PmLvU1qIePIgPOrA/ur/1AEVcx1ubJfc0+xSyW/U5XL15rXUKu+Z/r3KmLy0tuQ46/xk7fbt140YNb+P6VqPD4C0aoveihaXWeOLYdU7hXG7bOE8vWF5q5p8Q2XZJKFqaI5ptogrTPKyOLnh73x4OaM6frh2MYbJqZ1j9wFvGpfXJQyL0j35Tz6S7hQ9vCW9HvfLk8alAKpAKpAKpQCqQCqQCqUAqkAqkAqlAKpAKpAJPSoFB8HZc7v/thvvoEWDWqSOTf/gyioa55B8HZ1byj+QfMtTFiKJP4vo38c1//kfsXCzut2idV1ji6eqJDDlogROAHVx6cgTKmafjBYD0NI5y3AqWcrzCGCtEK+1HVyFlPaergTk59xRuV6Fd2a9cvArJqtOKegErlFE+U4XWBdzJ3ahQzfQ9QmDBXI5pjitOkvLkSr+mc9Zsza2foYK3cmcKNgnkNaFuO6mG+AAAIABJREFUrEy66NhB8LgL3o36AX8aFy/WgofurcImF6dsge3r68UtDVhlP3N6//5977aHV55f8DXCDxsQDXhLOeYObThObvGm8/bxirlDrRx6Ayub8HZn1wAexNC25oeWg0sLaxwfLojOWoet0wcPIMQnvARjqTce3wSk21vFNa45pn45wx2uXm/Peds1//vmLEdngLhy/+phBrS8/v+z9y5AmlXlvffq+9xvzODAWJ5oSKLmGKkESSD4HW+lFIkoSr4QNEQSJVUJSfkNhgPEIwNe8BjhGDOaBMxRSURMMCR4CVhRcyJGM2gCMVGMRCxOUJS5dvdM37u/57fW/u9e7+733bt7eprpHp5d1dX97nftdfnvtVZ3v7/9fx7Trt3DCZo3moMah37RK/TwXoPjVXDdMl6D33UHY+3r7433hnvdW+i5lPBW8DXmwrb7X3cokgBzmAcH6Kce+ogPAUS38NzD4e1idx6/3hVwBVwBV8AVcAVcAVfAFXAFXAFXwBVwBVwBV+CJUuCcV/1ybEqfVfMZ5Ur5/G/cPl90/pHcx84/Fr5inH84/8iZzxPJP7p+8erdM3mo1DJcbAEd2YQ5BGoBSSx0gBfAIuattDIqJ+jINYI+0cFmGzqvI4yxp1nkJpwxOCKQqqVDOcpEeGvwTrAqd+4pRDK5LyknsCvIxTWx3d4Em6mPcLu0BZQC7lEHUFAuuXzplu2bc5CD+mMOXLtG46FMd186l//ionwO25q2BMHvHOjpPggUV+uQtoxfbUlzOZ8jhMvj/jZ15CjeX+zmRdjkMp+tuVzRFri+alV/hIqjo+Px/jBfcN7yM+5ZxgiUJQ8q5fjiELzFoQvQRUfuMfcOOIkblGuBbLQ7MTlVhmGWC5a5Ud4T01eLk7Y1F/THSg5vc/31BwFhA/L5kJfhZ9rKHbf5LYh1mMByoPNezKNrGvEeYz1p0/rau9YEb3He4rhFUz1kER2jphv3YYMByU4HGuXOVq0Bnaeexy0sdR6GPH+wI2rcAG/j/De+y71av3adrfXe9MfWdLoX9kxY7fibnLf7BodLV3P+8Ir2hKnx0dr6tXcK/gNw9WBKBLs9vW2vd3h7FJuNX+IKuAKugCvgCrgCroAr4Aq4Aq6AK+AKuAKugCtwXBSowtuV9PnfiEU2dP6RogTmh/OP+S0l5x+z8BbFcpYVFXT+sWT8o+tVV74n5rzNhQd0ydE6ZjkrlYgXGCHnLRAMeKRcsnK5Uk/+JItyjeocdan++LOxF8FGtUOdyoM6Y2FRaasFqGVu2pHDCSIrabBApkKfGr2N9VMGmMdGzc/Ux4F7k5/5yiE0fYjXGLwVTKYNrldfeD+Yc5F+y0Gcw+s4ZoNjtcd0Ctmsp15yEJzDpLyOEgzayRzeUh5tBcii83OFwNs4jwyUoWPKW5vg7VjxyxWtBVc5z1iZf30Gx5gfgrfKjctc5X6jK+APTQC6AFx+5lwMcWu3CDeu4BvtU64E4rb5KIey5gzX6ekycrbqPmnuCxjG8z0phHcONnMnL+/l9WkNlCE8irDCnJcbXHMVPTatX1M7vZrgLTlvgbfKD8z8UdjoLRYyeY3plI8r3yeqDVcd4Lzed2iwXFt5WJJSo3nA12kLXYxGG9attzVZhCE2eJugdv3yaoK3+y0st9Zcfh91z8bNDV535A9KoB3wlnmpB1XISd3ucHg7vz+OvJQr4Aq4Aq6AK+AKuAKugCvgCrgCTyYFHvynvwvP/MkXPJmG7GN1BVyBFaKA4O1K/Pxv8MhsWjyBJ+cfIX7e6vyjeQEeK3jr/CO59Z1/tM65aOjswD8ivBUU4jKFOGUy8TVqm5tCgyKsQBPADFAB0ASIqYzqEKyiDGU5BDoEKmMOXaO3gDQO6qGMnJIRWPWl8Ll5/lrl/ox5bIcH4yZDvzj0C0Rhn0ct7GzusKUMmzMAjL4rVK6AmJ7CkTt42OATfZIeCgch2Ddl8CuHvwJAevrIfLG1O8C0OT/1lIuAYB5KGm3yMal/0rfH4KJgLuPKXcgrAd6S85Z7EPMnF/BWzlvgK2GTGRc6yP0dw9naEfOyWh5UOWrRIYe3grwKZdvJeYuLXOCN+8u8FLxbv2Fd6S7neg76Isf5kDk39YuOe151oZOvlfoAwoLGyvesOcfYeY/6KSfgHDd0cx6rTrWjcaDHxnWra+dXE7wdm5qMLnqFB6dt+kVbT3nKU2LOa82//KEMPfChxvVeNQQJOW/prx54ELjWfoCzuO6gnYnJ8agJ+Y0Jp83BQwvpHtSvryZ4e2D4SAtcz13QrJ9Rezik7tA80C8d5b7Vgx6duufwtlZWf9MVcAVcAVfAFXAFXAFXwBVwBVyBJ6UCDm+flLfdB+0KrAgFgLcr9fM/4K3zj4nSYOP8Y2FLbrHw1vnHVGQ/zj/az7s6/tH16ivfOyOnKxuwwgkDH/gCgMkdyPvKvwnsAYpRBuBEGbk+BU7pDmUUqlbuWEFKHH993TPRackGKtjGa8rEtkOCSXLP8j1vb3pitHRR0p5+iZTwdiKFOQbqaWOiDECJScOXQqSWbkurR7D2SBE2WWUZp9yb0VU8OVE6OqknDzsdqXmDNZC+UbfcoXIMK5Q0WqgePZkgsBjvR08rcNc9UajdJni3sK1qbunFbl77DqZ5FPPUTqQQ2cBbHJbA24MHB+P7ArC6r7qXhNKtwlvdU+YPGskhzmvlPZZDcmR0LDpPud9oTb3MV7mpN2xMc1MJqDWnBZJ/8P3H49yiDZVTWGPuAfCXNhkL64M24kMRNv84p7Ezr+kHbasc7w0eGirhonTgOuXpXWzY5CPjYy3wVg5lxrRjxw5zxifnaB5aRE+ocV4PKVT/eKMe9ADeMiaBb8Hbso6GCRT7Y1Cf78DbNWtWJadzAW8X67xtB2+1dhjTiD0cUncI3uqeo1t6+CA9dDGJtbvN4fB2sTuPX+8KuAKugCvgCrgCroAr4Aq4Aq7AiaeAw9sT7576iFyBE0WBdvB2pXz+N3RkLH4ey+e5zj9mjWDOP+a3Op1/OP/IuaE4yBOx/3X9yv/4wxg2OXecCRLK4SqnrOKi56/liNXTK3LklbCnK+WmrDr1tDRmpmdDNqtcDodGxsbLvJo6L5hJG2tXJygrx7DaEeAUMO60FOk/1zJ+5c3NQyDnfcrBrOqbMOciR/UG6iaOT7fGkq/2o7+7J7aNfnnf1f8Ymrk4qg5Itct33b+8j1GvemNi4w6lcTQW7FCAzY2x5GGhpTMwFbgnVy2AT/CWc4KtXAscBYwB8gVgeb1uzdoIQQUzAWcK1U0oYNpPMDg5YBUeGHgLSOVaoCkHIbSZL9SlMMybNmyM52iXcvQlf7hg6PBw6dqlDcbA9ZSjXX4Jkms5PqiAU9by9EbHeAGSuV8qRxm1Qf8Yn/rMvdy8eXOsl/y0evhgy4b6nLd5uGbNL+6p5skBg8MHDhwo75HuFX2K+YN77emARRyHbX0JStO+7r36ZUGna2sn7LdcratXDUS3f3xSx+Bt04MRWhfaizT+0hVv637fYMqV3OmYGid0d3qoAO0Fdikfwa2NT2tX+wb94z7H+WX7l/YmXcvrr93z8UWo6pe6Aq6AK+AKuAKugCvgCrgCroAr4AqciAo4vD0+d/XkZz8vbPvx54WNT/3hlg4c+s//CI//233hB1+/7/h0zFt1BZaRAue88rUde7PcP/8jb57zD+cfnSaw8w/nH4vZapdy/+v6tetuifA2h6sCh4KadfBWYEJgQwMtgUn3VEdwS9mpybR5clS/cw7nWrtwrQK2q/oHSlegNmGu0/t5mNZ2N0EgOAdLQBgBrhwKtwPQeVjkdgTeaE/tve8ykJb/8qAw9ch5m+fy1XvtQlRU9VNfF+u8XerNi5yowC7mD6ASmC7nIoBTeWsBiUBZICoAlvFFx6vBewFYzgHMKAdwoxz3R/BWYJUxUQ4QKGDKtQA39OacXOCbN24qw2zngFj9HRyeDbkMcGYMeTnqox9y3tIGQFfl5LIVNBbkpc+Mj9cKaZzDW8YXQxuftKV2fuVrJy+oOXfQwj4DlwVt5aCnn9HF3ZCyuWljGzVQmcPbHOLH+dwAb5m/emhk1UD/Ew5vw1TKk8y8FPDWmNFwunDb83P+wIic3dP2cIbWcu5S/pe772iSzt93BVwBV8AVcAVcAVfAFXAFXIElVuD/+dmfDi96/vPChnVryv87qk3yP8yk5UP55Gf+Pvz9F/9xiXu0lNVvD+fd8K6w60e/HnZ9fEu4+te3hz1vvzJc8ZnHOjd6yvnh6t9+Wvj2e3eHj31vHn0766rw6ZvOCXv/4Kbw6KuvCi/ed3O44LI7wqONl14Ybv0/l4etn39BOG9XY+FlWmB7uOTmD4RrnrM/fOraBl1rRnC84O05u24N7zt/S3jgvW8Ml3zooSXXOLb3wv3hxrc/Fi66jjnz+nDJbR3mopV90Mq+47+9Mdx6jHs2sH5LeOYrXhfWbttRW/Phxx8ND/71h8LY0P5j3AOvzhVYOQrUwdvl/vlfr30+5/xjOmqQm9ecf6T15/zD+cdiduKl3P+63vDWP4nezBxM5g7PfGOrgiCVq25+OcTsajDuEfa0HRStCkad1b4AVtl8q3A3QhV7bz4LT2VzMJOD33Z1tDhgu+vplpHx2nsveNtOZ22g+SZSBbc5nK72ldc4FxdzzEfDuvqbnLcHhw+XeZQBpkBJuWd5zZectzG0cua8jW7cVasjGOULDYFmct4CPYG3gFq5YuWy5RzXC94yBjlvc9goeCsYHMP3GtjkFx1Q7+DgoQh8aVfwFlgbQyYXIZIFbyknl62ctwrXzBjl+JVDF3jLtfSHsdE/ynGOtucDb6vrWmtd5wct5yvtCt4y99FKmnU3OMeb5taE9ZuxAqv1MIggZpzXDfCWJ+O0lgf6+8qcxuR6fiKct73WjnIR53/gaA+YLvLxCt5KR4XDXrVufXTt6iEQ6eVhk5tmjr/vCrgCroAr4Aq4Aq6AK+AKLL0Cv3f9leHkbSeFH/mRH6lt7Fvf+lZ4+DuPhF3/830L6tQNH/+7cEG4Ozzz1e9c0HVLVxjA+P5wzRn9Yc+7a2CZOnDFB8IDr9likPdV4Q3zDB604+L3hDvfdHoY+8rucNG8wC2NHUt4m+p65jd3hzOt/SfsePnbwheueXZ4+A9+ozOEnEdnjgm8BXaevz18+64rDYbfn7VqcP2fzg3hrgokf87OcOfuF4Vwz/XhgnfsmUcvj0WRAnafMW5zsUGzJYK3gNvn/vLO0DuwumVAo4P77TnukTlAd9LOPfCnNznAPRa33+tYkQrUwdvl/vlff29f1Nz5R3f8zJrD+cfsMnT+keCt84+j25qXcv/rev31HygD6wqQLqSb2vQ6TnLLadvuUPnu7t7y7byOHMi2c95qk1FY4Ny1mwPOJjDcru4W+FyBrzm45efceZu3pZ+NTdcePW3gbj6WKqCqaqSnZWikCnY5t9ydt4cOHynhLQAWOCvXKcAP8McvFUAmcJRNRE5UwVs5dAVvKSeXbQ5vuZY2OBSWuB28pQxt0y5hkwGm1IdDNZ4rwivHc0ODJbxVaGaVEwDNoSznuGfUT9v8TF8AtrTLWPiZcoxD4FfQmL5wHWPh2pO3bK6dX/qFHOeqgVk5brV+gLe0KbDKecCj8lB3FWHBF7In5GWnCke18gjPeUih6eGCwnlP/3t7usv8x732d8YTAW97bP9iTuK8FbzlO69jOGfTR2GT9UcP4+fecB83bzu5dORKF67/50997Ggl9etcAVfAFXAFXAFXwBVwBVwBV+AYKfDu698UfuZnfmZetX35y18Ob3rLu+dVVoWWH7xdUPefwMInALw9RmodO3j7tBDGHgl3Xn5JuPqr6lwHeHuM+r5k1SwRvH3ua3e2AFrctd+6+/ZwZO9341CAu09/4SvClh/+r+XQKPPAn920ZEP1il2B5axAHbxd7p//9fW08ocmXlC9D84/ZvmO84+5q7TJvOb8w/lH7d5ewz8ivG0HOwVZ2oHMHHiq4Rwq5oBmKjOetoOzPT0pUThHO/gIpMn7oNyuKl+Ft3nZ+fzCy8MiV4GxYHa7DV3tTBbOxBy40q5ezydscxV8Sz+5+TqNg+uq9Vf7uhJy3uIgZRxARKAYcFT5XgVvAYrA0Sq8JWyyIC9jB+jmuWdzeAuEUy5b6udL+XLRmHbpC+cAszEfrTkn+a7cszm8jU+jFGGT1S71585bAKycvMA8yuXwlnbzsM60AwxkvPRFIZyVG5dr6R9tU64pbLJgLXMFVyivuY55j9aHhlJdmutyDAOU4/xapPOWP96oH13QnzoVOjmuoXmETS7XupVGT+5bv20MTwS87ZpJuXXzEPL0m7HEexCSpugmQJ7vG1u3n1Iu33x/cXg7n93Zy7gCroAr4Aq4Aq6AK+AKuAJLq8Dbrrk8nHXWWfNq5Etf+lJ48zt2z6usCs2Bt2ftDLdfd244fWu/FRkPj/7Dh8JvXn5beNBeUfbFQ58LD2w9Jzz/VN4fDt+4o40T8uXvCl+4zhye7/55c3imls688fZw69kWgvas3wi3nHJh2L37deElT18X3xv85l1h186bwqct7PElN38yXHPqQ2FP/+nhzK0G9n7SwF4wB+SN7wqXv/BpYQMXDD0Ubn/7m8Muwimbi3bPm04LD8a2AH/nhMF7vh62veDMsGOgKHvV68OuLxUjrhlfq3DW5u73hCvO3h6oZvDh+8PeraeHUIZNthDP17wlXP3yZ4dtFBjbH+7/xDvDRaUr9Myw66NvCRf82Lp4/Zj1+U76vPUq6+/paRxxLPfHULvPQtt9mRO3zbjG/uGxsOPs09K1e78ePnztb4QbGFcsayGm7xgOZ16Y3h/77p5w4xuuDLcWoaTPueb94Yayr4+FL/zxm8MbjjL08LGDt9vtf1abR9+5I5z3S7uL0NVVeHtmuPrmneGCM7YX956+vzG8IYYvTve7oy7o9KMXh903XDw71x6+N+y+/M2my7nhls9cFZ77nUzzn3pb+OwtZ4bH3/vScNGHQqjVzObRne88PzxrPWI/FvZ8pz+ceeojZdjkHa9+S7jlt88Jz1if1tHgN+8OO3/ppnBv6ySrfUWO29NedlFZBij7r3/+h2FqfGTOdc88/9IWgPvQPbd7DtwFaO1FTxwFmuDtcv78D3jr/COlzXT+MXdNVtnMQldtE7zdPzjUEnnU+Yfzj3yOyXwZmUKFf5Rhk6vwlQq0oAVJcls97wtYqDFBC13L9wmDH/n7/Ny6IGbD+raDt309aVPRe3l449iecd8q0K1uQnULLgeg7caZ11UNrUC9U9n48nFXYW5TH/L365y31Xo63TeVWwnwFtgqoImbkbDEgrdAVPQQvJWjVqAWeMs5vjgi2DPoyWvAJ5snIJI2AG7AUQ6FtQUqKpRyno9W8Jb6y/y2RThkOW/5o2T4yOH4vtoVvOWc3LMKGwy8pRxjlVuY+0e7AtNy/AIpqUPXqj5dy1iY91s28N9M5yOHpcBbrok5m0znFPZ5OEJcHdTP+IDMlLE/bWrrb3oTeCtoTnussdypGhqct1rfcW3aWkOneD/7EoBuOhhvmX87y60t0Lpv8EhtFVNTKddt/jCG4G28B/Z+/rAKlQn2Um7T1m1xPqJrHsrdwyY33Tl/3xVwBVwBV8AVcAVcAVfAFVh6Ba79nV9fkPP2ut/74wV1qgXeGlS99XbC+d4WLr/2rhBeeHm44U0Gx+56YwxtG8s+fTjcf8fusOuO/RFeXvYTj4UP/+Trww0trb7IwNhbMjB2erjxk+8JL9l7c3ju6x6yn98VXjL2ubDr6uvDN35sp7VxfthRhBCO8NZCJj/6D3eEm++6PzzwmT1h6w23hw+8YDx86h3Xhyu+eVrYdd3l4SIDvDG/6BzIeW54xtDXw+3vvincvvdFYdc7Lw6nf/eO8EyDg6FhfPkQdlg45k+/ZrvB6TTW5//6ToPH28OjRTjfHb/1/vDpSy3X7l27w9W7HgrPuuEtYdfLrPwHLwkX/cFj4bwb/zLcdPZw2ecbb9gZfm79/eHql14Z7ixCMOdhkyMYr4W354Yd3zXw+PYPhS9sPT/sMs1ON5B+yc9fH/ZEDU4PA/b+jdd+KDx46sXhhuteFPr/4frw/Ms/F1KYaAPcH3xzuNqiNL/4TVeFa144Hu58Q+54nf+0OXbwNoRPfXA4vOTS08K3P3JJuOBGAdnZsMktOn4ihDfcbED9OY+khwAivK3RJZwZdttce37/nvDhq28KHwvnhxtuujicOXRveP3Pvzls2G33yOpSntozbZ7d+oL0gMGnazVL4PfMcel9ftjJ/QgJxN8aLg93funCsONrrKObw6PPMZBr92Pg794YXnx1HiK6XvMf/4XfCBuf+sNlIeW0XXPyqeFHCqj7LYO0B/7jX8MGK/dfrbyOQ//5H+Hf/uL987+pXtIVOEEUaIK3y/nzP4VNdv4xG8kw5zzOPxb3+fd84K3zD+cfnX4V1PGPEt52vNiAB9CHQ465/LV+5v0csmrRT9jcr0LZvFy13eqTDjjsBFrkcGsJvTqVYJD6pvpUdr6Ah+uq46xCn7yv6mceNjlvuyxrtue6o8tCweqoe8qjUziH6jUrzXlL2AA2L8CmQusCM4GrvFa4WmCmoGw1bDIQNYe81BXBqsHbYDmJgX1cm8Nb6ssdutwDQVTa5foYrtly6ipsshy1lKMN2hwZGy2dsgKr9I9r5KgFwFKW94G3grI4aAVlNTbKcU4bukIk0xeFV6YMY+Fer1+9qnZ+Mafpq+a34C3X0z7OWzlymUuU3bJlS4S3aNDfkNO56e9P4C0QWCGhaQsd6Htcm/MImyyn8LSFKFY+3tUDfU8IvJ20nLZoov7me1nMZWs5b/J1rwdeGCdfq9dviFoy37iWazge+Ju/aJLO33cFXAFXwBVwBVwBV8AVcAVcgSVW4ImEtzss9OtnXzYcbjZ4paCrOz/0mXDZ+s/FnLgAxvOGbjMAe3MatcDp2831Wsk3ex5g7EcfSrDyFINsn3pRGMTROF64RN9wUbi8CJUbXblnPBauNfA1EJ239xuUfHNImU1TuOIdXzHwdUUBvqJD8vTwKO0OVJ231s4HrZ0/SF2MMPjHHop139swvtlbud3Genu4YPyu8GJzSz6a9WNrdN62e3+7OW1vDxf13x1ebFq9mHZ/6P7w+pe+ObktX35ZuPHsEO69+uajhLfnhL2Zk3nHNR8In71wXfhbdPyxuZrOQvkPxbG03LdwWbj9SxeHDfdU8srOcy4fS3h7509eGR7/0K3hMrtHN7/K5t33Wp23zzzrReEZ4ZHw6S891GbOJedtvS5PCw9ca/mQDfzGI3eF7zWH+DsNasf30z09b4gHDD5Xr9m/o3drvTsM/H727McSvD3l9PDi56wLQ1+7N+wpnM9HE5787P/vxjl3hJy2HMqB+427PtgW3lLmH/7XFfO8o17MFThxFGiCt8v58z/B2053I49+6fxjViXnH/Nbv03w1vlHMrk5/+gwn4wfduIfMWxyFfjlcHWhm1fuOqOesSIkMl1TvS1PuVhW1rqjvyc9EVJ13qrP05NTcXAAIT0xInDL+TogSrtyAvKzwIryyMqpyHt5WIF8HO3gbT6e3m4bQM0h567GUwXgeVjkdgC3GjZ5Dsxd3IMjjfo1bWFNm9eBoeES3gIlgbVAT+CtcrEybqBdFd4CM1f1J0etnLdcl8Nb4LhCGudhkwWDFYaZcVThbXTUZvAWKKvwxYK3YxPJAUt9CmlMOd5nHHxnHMpRC7xVGGbArJykch4L3jIOzlGXQiQzDo2Nc+iyce2a2luAnuimdawHHeRgJuetQoczdyi7devWCJkps1h4O21j0B9vAFzWFH2QI7YJ3s4UD2fEfcXgLf2LcP8JhLfSDy3Vf+0H44eH5uxNgrQRVNv8YR5w7zhPHXz/l7vtkWw/XAFXwBVwBVwBV8AVcAVcAVfguCrwRMLb5HpNoYxbjofvLuFtZ3do5ZqXFmDsqleFXWcYaHz5eHJLkhv0fMt1Wj2K8MGBPpx0b2wvHQnmPWPOBcNhDzAzzA2bnMM8wVugWqy7ZnyzTSRg/PSvJedqOvKct22AspWIwFpOzosNMP/WOWFH2B++/U0LA/2Z28Itt93fAoIX5rxthZThlLeEz37qzPBoqcGW8NkYYjods7DwoTiWM9sExPp24SJe6AQ/tvDW+nyKOVX/8sLwDHN8n/e6LeEWu99BfTvlReHq6y6bDZscO1vc+yJMdn6/W3T5UZtrlYcRAq7Yf7owDMT6k0P8mf9u9/ntp4c7P3VuGIshk9P97aiZeWsfPH+81XFeyXn7TAubfFMZNrlQuFhH89W7HbzVtbhwH/67vw6D5rDlqIZN5pzD2/kq7eVOJAXq4O1y//yPsMnOPxKjcP4xd1U28aOmdez8w/nHUvEPc97eUuK9qkM2LugiJ2U1ZLAg44SZ5wArgAqBW66b4wAtQpbmkz0Hop0WQVdXewA7u6hS6NQq3BUg6jdQVNefnpnkhMvLtAuP3Kl/Uw1wVDGrO48vSwrctlBzaNimDWQx78+w+yziaNq8Dg4fbhvzHdgFPARScgDQFFoYCKiwyQBc5bxlDihXLNdRjjmpMMwClpyjfr4UNplzPAHC9VxLnfHc2nURosb8thY2mXlFfZyjviOjKUY7sBOwSpuU42eFYeYc9VWdt8BbriVMMfCXcpwDbNI3+nLo0KHYR8rhiKUOzgGiuWbdKjL8dD6qoc719JjaGi3y0KInGqtd2kHP7gbneNP0UGj1kbGJOLYYatj+YGrKBa0RTZjzVU5dNkGuU8jrCKIrYcurSmiP0f5QfUiiKWxy09QfHxmKe59c+wqxrP1RYcABuLTNa9574J6/bKra33cFXAFXwBVwBVwBV8AVcAVcgSVW4AmHtz/09bDT3LKfbjOu+tCu76VYAAAgAElEQVS+1QsSGHvG194Y/vbU94SLxnA0WgLcCG8r4Cu7NMLWNvB27CMvsLC6bTrVJjdsLbytGd9s7UcHb3/R+n6dOUgVhjeYA/OSSy8ML/mpZ4fnPn1LGPvmHeFyC9+856jCJlfgrdzH84S3rSB6cZP2mMNb647CVD/wbguT/aYXlfA2zofn7Lfw0zeFmz5h8Lvhfodcl7bwttXZG4G7zYlLPr893Hph8YBBcX86atZuDufw9qesjVvODVu/clvY+e6bw73/nsN0PZTQfA/q4O1XP/B2y6O8P6zZemp4+gtf2RJeWTU7vG3W2EuceAr87AWv7Tio5f75X3/vrLnK+Uf6rN/5x+x0dv7h/KNuxz6e/KPrV3f9UXTeasFWoSthjzkUuliAVm7Y6QKutnXVZkmwOwnQBHGa0lp2WVDoFidvMRaNqZu8uMU55cvVd84Db5uevKm7eQ5v6/8YaYK3OG+BhtwTIGWesDvPbwuo5Av4hxuVA4gHIG0HbykHLGyCt9QFyOSgLtqgXblEt2za3DbnrVzAg8NDES7K3St4q3DI9FHwlnOUU9jkHN4CpgWSBW/pCyCY62lj8+bUF84xPq45aeOG2htQndv6Y4o6o6u3yHcrd7NC/AryHkt4S5sRxluoZLni27nJ8wEBbxW2WE+GoYtgefd0Cune6VhqeDsxOlzC2wi7i/y42g+ZmzxgoFDgnAf0/vPfuPP2xPs3xkfkCrgCroAr4Aq4Aq6AK7DSFDiW8HaXhUC+YOBz4bxfemfhAD3dcoJaLtqhlBM25vx8meUhtVC8VxQhjcMp28OO7z0Wyy8M3hZO1B/aH75x0tPC2G1FKOPXvT888NunhW9Eh2NxN7I25sLbiy3E72XhWd8s4G+8xPp0ivWJkLQLgLcPNoxvdm4sNmyyhU6+5vzwjO/cFXaZ25YjhTnuD3dGd2yCw4ty3lrO3Qcu3RK+UIZN7uS8vTvmG/65UOTHLQa5wzR/1O7r0RxLAW+DZYy94ePvChdsHQ+D69eFvYXztjkXcAVqz9GlJmyyPUsQokP8aWHvN7eEZ4zdUYQETzmaO2oW51xN2OT4fn4/tlt9t4efG0sO9vkeneAtrtt//fM/DFPjI6GaFzev2+HtfJX2cieSAvOFt8vx878e45XOP1oNWtXIq3Vz1flH/Up2/uH8g/WEee1Y739dv3JtgrcCmkzF3BE7NjFVgtvcXVvCWoMV+dEEY1Q2d8rWTX/B2871tjpT54QNtgpyeCtHriBLn+3e+eZNXwSq+d7bkPPTN6/FbV77B4civBXQBN7mOW8VqhgIyhfvAy/lsq3CW6Ce8tsCRymnMMyCwZwDUlKWugBsMQSxwVuAKK+5Flh48tZtZZhjHK/MGyAqbQAi9x88EOFiDOFsUBEAq3Kco40qvFVuXOW8lUNX8FaQl750gre0TXtbN21s/DswfzCD/jMuxsfXhIFE9KBN6hOE1kMVi4W3ant0fDJqwz3AzKvzTQ9vVOEtMB7t0Zb50GWhlOuOpYa3U+NHop5y1FbhLfNVcJ95iM6Ad3feNk5bL+AKuAKugCvgCrgCroAr4AosuQJvvfo3wxlnnDGvdu67777wlne+v2PZBGfXhfvv2B1uuuOxsOPSnWHXy7aHb3/kEnO1GshT+Np994Z37LRcresvjCFrn/udmyx88N0LhrfJBWmhg8e+nuXRPdccuVeF5w98PXz47deHG75zeth1zeURKl9i+WWfO8d5G8IF5o684ez+cP9HbgpX3PhIOPOaneHql/eHT1/2+rDrOfMPm3xrw/hy4eQE/YZpteuO/eG8374q/MrZW8KjBVTcYZDw05c+LcT33/FQeNauq8IuCwf9jQ9eEvPtXv3RW8OvnPpQGuPXtoedN7zN8ro+Fj581uvDDQafE8y7K1zyjs+Fwa/eH86MDtPHwp3veGf48N4zw+W/+7rwklPHU2joGB743LDju/eGG6/dHT4bzg833HRxOHPv3eESg4F75sDCVqdnGosBys/vDr95xZ6w4eLLww2/9ezw7XdkuWDnNcNSoaWBt1YxjtXdFiLbgncppPPVH/2M6fhIuN0crH8bzgmX/9b54fStedjkGl3CmfZwwrvC8y3rcKnbDabb+L3h9ZZTOeYiNmgcH2Awre/PciXXa5bmMPXceO2HwoOn2jp507nhWeH+5Lp+6dsMCJ8Txj9/c7j2DpsbF+4Ml79wexhYYNjkOjB7qAiXvPGpP9z2zvH+v/1F571gAbfbi7oCK0qBOni73D//Q2jnH7PmPfRw/jG7/Jbaeev8I0Uy5TN95x9zt/06/tF16XU3R29tDjDzxXtkPOVo1DlVr/KTlpOyer02AL73mMsuP6pwtfq62v0qtK2+ruaMVdslHK6Efa46jFdbUt18866GDOgO9XGRHd7W/50x3ydPBDQBW3LAspj54p7k8DZ33iq8MuU4gKV5eGXmAeGQ5agV0FV4YIFV2gCuaRNRyGWctwqRnIdNVs7bg4OH4vvARNoFTlIOiKdzedhk2lV+W8HbPDeuzgmi0l+dk/MWOAy8pb0meMv4q3+cyL0c3cXF2lZIZ/VP66CnISx4U9gAwdPxyekIxfmasDzVHAKddTNoanqyzGcNCAWSoj33FH2PN7ydmRyNfVIuW+2L2jOBtco7THhs5jHlv/qpP19Rf6B7Z10BV8AVcAVcAVfAFXAFXIETUYFrr/yNsPWkzeG0006rHd5DDz0U/u///W541+4P1pQ7Lbxh99vCG87eHlJ8pOHw7XtuDm+4+q7CiWsO0ZfuDLt/10DU+v5YYvDhz4UbL78+fMxcrgt13gqMPX/vbYWjsejaj14cbjH4+PxTU37dse/eH25/+xvDDV8KYa7zlhKVfo89FvbccVO45MY9C3Le3mo11Y2vVbjt4ZLd7wlXmFYkAhp8+P6wd+vpIXyeXKmU3B7Ou+ZtYdfLTwsbKDC2P9z/id3hCoOxuJTDKeeHG3dfFl7ydPs/nNdDj4S//eMrw+W3JbfrmVe8P+x+zbPtPjyS3LinXBhuueUy0wTdh8Oj3xwO639sXXiwhLfnhPCV/WHrGU+L9y7XLLmPOzlvcXpW+trmvi9k7SwZvLVOnGPhh99nEFyQPFR0+fbnHwnrX3haeDSCVqB2jS4MqjLXBh++N9xy9ZvDLRbKWMeZN9pDDWfvzx4waHN/q5qdtTPc+c7zbZ1wM2w+fqc/nGmQWSGzzzGn9U0X2two7tWesWfbAwt7wiUGjW3Wzus4+dnPC6e97KI5ZXMw2wnwPnTP7eEHX79vXu14IVfgRFKgCd7yWdhy/fxP5hHnH91zPo+NkQSdfyxqqTr/GCjNazIxOf84Nvyj69K3/u+IZ3JAqxyOnBNoEQzNXaxcN1mELa1CT5XvaXCuNsJb2z7qjhzeVvvAdTk8zsMBqN3enrRpxfyZxZegUhzr1HhD+/Vr23PehhgmVmF4cU6yeDkAruS8BUJqQQO6BFsFbymrsMm8D3RUaGFAnqAg5QRvAZQKhwzkU5hjnaMcII1ytMN8oJzqA8LGc2vWxnN5u/RPYZ5HxkZb8rACVRUOWeVokza0eQn8Kpct5XhP5eS8VZ9VH/CWdhcKb+M6KOY2Y6JdADi6me0+hpYWEAXe5m7YxcJbrQ5jtylHMO7bsbSmcrd/p1UEvJVbXpAUrdAs6nucwyZ3TY/HucEXOlb/COQ1c4J7Sc5i5hjrYc9dH13UHwV+sSvgCrgCroAr4Aq4Aq6AK+AKLF6Bnz7jJ8J/+5mfsr/TV8e/59sd/D/CQ+t3f+6L4R+/8i+Lb3Ql1dASNnkldXwhfU2QMs/lu5Crj3XZYwJvj0mnlpcux2RIlUqe+9qdYe22HS1nm+AtYZUf+LOblqI7XqcrsOwVqIO36vxy/fyvuzc9NOX8w/lHu4W21M5b5x898XN85x/tt/k6/tH1uuv/xPatmfiPiqCt8trGDS0Li5wD3E6/UaowdjYdeLqiyUlbrbfJqVvNeDk3vHI9/A1TE6UzUYCLiVTmx52eqP3l6c7b+r8tmp48YfMCzApoCt4CdIGZcjTymnK8FvSMzkuDY0BBQCSHHKuCt7zPOdVfhbcAQcHb3BVLndHxO7AqgjfWhhywtMvB6/HJNH/oG30U5JUbl3LAV/oneKuQyxqH2s0hr8I/A/7ULs5N5uXBgwcjdKaeTevWNv5xF5+gsutoX+OgT4zR3ojn6DuOZ9plPAKRi4W3cv5O2USQNkdGLHRyAfHnrtfW4djOVO4b2qME7iNsb03XMEeLpQ6bbB/jxHFxP9CxCm8ZP3MM7XFYK2/z1z/3icb75gVcAVfAFXAFXAFXwBVwBVwBV2BpFZix/0um7YHQxofKY6opi9pVSRu1tL07vrXvOOW0sOPX3xJuPb8/fOrnLE8vOXBPyGN5QUqHt0/cJBtYvyU895d3ht6B1S2NdgqbPDk2Eh7405vC2ND+J66T3pIrsIwUqIO3y/3zv66evpa0kHNSQzr/qJ1pzj/qF6LzD+cfMIGl4B9dr/kffxThbXXTYkpGiGNf+pnv+qcmB7n5PzqCF/rek8EX1ZMDjkZ4U8Rl1ZMx1faBt/l71b7w5ESnNuJ5g7c68vCycvut6q2nQ755LW7zOjA0HB2wcpkCungSg9eCt9WwybnzFpBXhbcCZCpH/Tm8rdannLdAVO4710Wwacf6tcm1K/DI+/SPOmI4ZHPe1vWP93J4K3evHL8KV8w41C7npAnl5LzN4a3cnOtXr6q9AQKxgrd5vlvqlvMWeIuzF3irhzm49ljA27hvdPWU4HjIgD1tcE8aPySxZy/yJ+BVHn3o66re6uMhrXIsNbzt7Zpqgbft9kqBcOYRX7x+6N57ltGf394VV8AVcAVcAVfAFXAFXAFXwBVwBVoVIIzzBU8P4fGv7A4XXXZHGfr5xNPJ4W37e7q8dFmqeQfAfeYrXjfHgVttD8ftg3/9IQe3S3UjvN4VoUATvF3On//hCHb+kaaZ84+5y22pnbfOP3rj5/jOP9pv9WSd7cQ/un7hqt0lvBUEleuUxSxnYTU/ZRWi6rWuFfzs7Uo5NzlawhEX5xrhjUGfuPkXuTkFlnRuMnMNyzGsjSi1mUL0qnz+nZ/7LGyyrpNIpevWgNrGNSmsQqfD4W2tPAbt6sMmk7A7B5W58xZoKXcqC5wvwUda5bXy0ebOW4VDzuGtyuW5cYG8QFBALfMVsMq9V7vMNXLeAhlziAq8pTxtHhpK+W0Bv+ofIYmZ8+qf6pMbV85buXG1eckNK6BbbRd4S704bwVvm5y3ObyN4b4MjtO/0tVcuGzRAnjLOOTAj+HEF5nzVuAy2DqU6xd4y3mBzLoZ1N3TFfus/UNP8gGbYx7kvtn13a6epYa3fd3TEd5yPxhfvvfkeyTjVThsNP7nv7mjfuH4u66AK+AKuAKugCvgCrgCroAr4Aq4Ak86BZaP8/bJJT05cLf9+PPCxqf+cMvAceE+/m/3eY7bJ9d08NF2UKAO3i73z/+OjE2W8Nb5R4py6PxjdqIvNbx1/jELb51/zN1g6/hH1yve9Ptmvkvu1Nyhqo3M2EkLOFX1Kr+630IHFdfmi17nZqYSeNFRhbW9DVGNeTImb3PO8Cx0URXs8gtD5w6PprC2+ZG/tpJtQ52qjj6rH5jGF9XwHahmPDxBpQ55cdReU87bPL/o0f110D4vz9HV1e6q+hvUBN+b4O3eA4Mpd6mBQsAq9waIis4RmB4eiu8J3nIO+Ei7wDuuZdHzxbWEpuU8QJZyADWFqwWWco6D62gnv5awwdxbygjyAm8FeQ8cOBD7otyzXDs4PBQhJHVRTu1SjnaBjOSopSx10wbnlHeWckBZxguUpRz1UY76gKycUznGmOe8xXmrsM7KXasnyYCFzA79AUUdgEZtknpoQeGcFYaaMrRDvcFyzmota0102iu05qJjt8ixOzFRBDY3eMv7Me9tETZZuYT10IQe+OD+qG+K+c57XK/csvSN+zxgD1/wHmMQnGaO8LMc2HVrYd9gyneseVzuW+W5+vVFTm2uYS8YNxc236PL2ZYNdY7ba94X2EVj5s9XPvmxY7dEvSZXwBVwBVwBV8AVcAVcAVfAFXAFXIETQgGHtyfEbfRBuAInpAJnv/KXWj6DX0mf/x0YTpETnX8kRqLPQp1/aKk6/3D+kfaH5cY/ul75O+8tvXVVeMv07Z6ZdZPlkFY/9xul0HX5JlhuhpY/pnrkwM98r7W/0KZD6+KpgtgZfMXZplP9eXQ8wePqpqQ+qHfVenVNt6kjMGS1lPC2yxzFMcelAZq6w+FtvfP2B/sORvCJ/spHqxy1MW/tkQQugbfAOuBdDm8pK8BZhbeDg4Pxvs8H3nIPgagARTllObd546YIW3FWAldpA/gGHKTc0OEEZXN4S7sKrwxk5DV9ZB4BZTknkJzDW6As5XhffW6Ctydt3BDbZy4yVoUiVp5VwcMIcu1BA+qjHSCqXKzoSr/4oj9cK6fo1MRY6ZjXPO8E7NtD0OIPI8stgXaMe9BCZat9NFE/cnd/+UCG7Q95e+VDJTYedGL8HDl0zR30TQ8XLBbeTk+mPLdVeNtj+0Mcl/WTcWnj5xch9/aBe/7yhPxD3gflCrgCroAr4Aq4Aq6AK+AKuAKugCtw9Ao4vD167fxKV8AVWFoFgLf6vHyuCWJ5f/538PBYKY7zj9Z5wr10/rG08Nb5x6x5zfnHLEudD/9ogbf5xlsCkcJ5Jydd7q6lTJNztp2zNAcqXTNN8LY1526+vYiG1/1qIlEw7ZVOPoNc+pnzhF3WL54qhI5vTKVwp+m9mdLlRx5zru+puHqrfXF42xA2+dBwBLMcwFDuTZ4XdmQ0uXEFb3Pnrdy4AEm+KIejNnfAUq8csABD2uC+0UYn5y11yQW8aUOCrVzL5iLYypygDM7bHN5GOFnAW9rlPcFbfuYc9VWdtyrHed5nHEDjKryl/dx5u3XTxgiFc3iLhryOeX4NgMs5rpDJXI+Ogo6Ct4Bw6lddWuvaC7SWc0hLW9U1nj8o0Wc6xesN3nIAwQmbjE60M7u20srJn4Cjnt6+nthXtcP7gr2M65SnnNwS9lwAmDLU38tCrTkWC29Z33LWToyPtXXe0qeyP9Zn5t2Df/ep2n75m66AK+AKuAKugCvgCrgCroAr4Aq4Ak8+BRzePvnuuY/YFVgpCpx1wWtburqSPv/L4a3zj1nWUoJs5x+1y7DJHNQUeXS/84/SNAcncf4xGwG5iX90vep3ft/KzIYNFUARBOnpTpXl8DYHLF2FM7fTDM/BTtNEb1eHXHRVZ6xe58l88zL6ecZy5ua/TASm5IQbn2h15uYASVCmrLfI35ucuF0RWvUVzt+O4ze4U3c82cMmHxg8HMEs9ygHqwBMoJ3gLYBRYXAV+ljwlgWvMMfV8MXcu/wcMFTwlusFR7lHcsVyDrjItRvXb4jwE+jI5sL9ohznonvWnLcKOwxslaM2d94qDDMwFSiraxkvB45fxqty1COATRnl7lW4ZsFXygFvBVypi7qBtMzzGE4Z92cRFoQ5j6Z8Rdd48eAB9fAlyEg9ArcCwTqXPzAh+Js7ZvN1Gd2/BTzVOowOVVtzfM//WNIDFlyv+iKwbZPzVqGJGd+mDetbHs7QXqX6mh6uWCy8xXkr/Scnkq68lvN2ssh1S39wjfMe9/ZbX7h7pfxt7v10BVwBV8AVcAVcAVfAFXAFXAFXwBVwBVwBV8AVeJIr8DOvfE1L9E3k4LO7lfD53+DhFIGwxVCWfQbp/GP2c2ILMxrvs/OP2QXfxLSa4K3zD+cfMqTl6S3FWer4R4S3TMUcpAjcUEGe01YQSGXlgOv0uyvCncxYW53oTRO/rl691875m0PcTm3q/IiBJIEeOXLzdluMwbZ5caQNzPJaGigb6Omt/dXtztt65+3j+w8FHJ8cAqtynQK7CJuM3oDbdvCWawGmfHHwGhCZu2xVHwBWoZnl5AX6CqIK3nKO61kH69eui9+jY9Ry4fKzHLUxv20Bb6lP8DZ33nKO+ukf8Jb+VeGt2lU5rqE+ygkuA4MFb6kfANsJ3tJXtANu9lldArbMc/pAvRyARsqhK+f4WWBUG8rAwOoS9uauVq5XjllBX7ljFQo51jc+mn7Z9w3ENunDpD3NRduUj3l1i76U+WKL/sXwzfZwSHxIwvpNe2guLbmvE5ZnNge+VQgs52+nRbpYeMuWIHgr5y1tEQ4+um0JPVI4bxmPHib4jy9+pnbf8DddAVfAFXAFXAFXwBVwBVwBV8AVcAVcAVfAFXAFXIHlosDzXn5x+Rk6n3WtpM//gLf6XJLv+ixRn3U6/8hmmfOPOUuuiWE1wVvnH7OmOecfk5EViM808Y+uV//OeyKRzAFIDm9X9bfCyRzc8jNApW4C5zln85mvawA5dUdvTwp72sl5O2BhVavv52XbOXP1Pt/HJlKuUDkMBXB13XQWphWjohy7vX3dETyt6nZ4W3f/mjavvQcGW3Leck+AcmgL/DsycjhWXwdvAXp8cQA9uVawlXM4HZW3VpBXTl45ZSkHRKVcDm/XrUmhhCknByzwVrATeMsaULsKh8w5hWvmnICjoCznBKvlvJXjl/7TP9pVOcFbvuO8RRv6umldAt9yfHIN9aAH9ayzvsbcvAaembvAY774WTA7D1NNvXKcA32fcsqpsS7O03bu8tVr2mejURm5eHk9fPBA1H/12vUl7B0dG49t8z5jp+8CzPGBCBsX/aNdjO2MQ9CbcfBFGWD2gQP7yhDRaMZaRmu+x/GvWl27vywW3vZYB0u9DCQzprgfGXSOe0rhfNY9ig/EWD8f2fP52n75m66AK+AKuAKugCvgCrgCroAr4Aq4Aq6AK+AKuAKuwHJR4PTz/t8V+/nf0OFk+nH+MWuoyU1szj+WNuet84+ZMvKo84+U4nK+/CPCW21c7UIjWzbNuLlVAW0ZHrUIC6zQA/l3rhO81S+aaj1T08nN2ukQvNUGWy3Xbw5Y9UVPy8ghHL835NSdMvhSdd7KFRjhi3noZjf3rgiKYi7NAt6uLnJ5duq/O2/rnbeEDQDuca8EVoG3OC0BemPm3OQA3jKplfOW8gqbDOQDBnIAxriW10BLysmNG8MwFw5dweB28JZzXM98Wrs65eOlDcHbHC7n8JZ2Yx5cc8ayCHN4y/Wco8/Kl6v68nDNlKMe+idNKJfDW+oXvF3Tn3LJ5rlnFTueeraefHLsz8GDB+MfWGiNHsxh+qoQzfSN14ybtnifvmzZui1+51pgKH1S2GWFkKas3M9RM6tfrtzB/fvi5rx+4+Z4LfUfGUmwnTFs27YtQXprm3oFrmkvOqLtaS/uqXIFayz0e8uWLQZyD8VrGSuvaf/AgQOxHTTcYjmL647Fwtvx0aRXdBQXYZMZJ2GTuSc91q+qYxmtH7r3ntp++ZuugCvgCrgCroAr4Aq4Aq6AK+AKuAKugCvgCrgCrsByUeAnf/6iFfv5H/DW+Uf6rFJfzj/ylbW08Nb5R0pDyef+Mp05/1gdeUsT/4jwNuZoNADRNq/t5FjbePACEmNZ2OF24YcnplPO107hi7sawg7n8LWd+7Z7JoUizTfgHOL2987mvBXkUn9i2Oe+FLZV0FlwVhvZpFlHeS+5kRO8Rdie3q4Ivhze1sP3+ThvgaFymXIv5AQFwE1OJSej8rJW4S1gj3LRpVmEV87hrWAi1wMJc3ib56ilDTlvBW9ZD8BbuTmBhJyjf2w2zAPBW0HjKrylnKCo4K2cvCxOztGuwK/grUCpoLHgLeUVNhk4uXYgzd8c3gIvqZs6T33qU+PPwFvGDzwGrmpzAHhyjuspo/YFaTdt3hrPoQF6cZ7X3AeOU045JelgbljBct0/1srQwX3RIbt2/cbYBtrivI0hAew11wu0C7jSH/qKwxh4zzjRiO+0Qz8ZG/VO2fzgNbps3749fn/88cdjX+jvts1bav/GXSy87e3uiW3Gval4UITXfZarF83G2SsKxzJl5Nz/p0//xXL529v74Qq4Aq6AK+AKuAKugCvgCrgCroAr4Aq4Aq6AK+AK1Crw06+8ZMV+/ge8df7h/KPzBF9aeIvz1vmH8w94xUL5R9frdr0vOm/zr3wiT07POlt1XgACOHF4NEGcajhlvWZj5MhDFastzgNx6g7Ah+oXYM3bs6SYZf15vWpv1UBvy+asawVnV/UlyNKuDc4Nj85EkCQ4pvFowycmft3R5Lxt+rsA+Fl3NDmLm+onO+dijqaY76EA3rqP6KiY3kDNQ8Mj8TV6yuHJZgZgRHeFQwZm8gU0ZKILyq5ZuzoCQeriAKLKoUs52gP8AQRjjtpK+GDBVsYBDOR6hSqmvjwMM5Awh6g8KcKCo/9cpxy1tAFcxHHKd4UDqDpvc3gLmFT+XY1NsFLQGPepXLvKabu6gLf0lbGynhSCGHjKmDgHCEUnuZUpL4ic57ylXq0z6tt20knxOrXHPYgu0wK+cq32A4Uaz/cSuXspR3v0jftA3zhWrVlXutmjY7VY79Qf9wabPzqv3LF5iPP1axN4pk8xt65dL0jMvdlqcLruePzgYPl2vn/o6bPVFjYezbiPOqc9gHbIqauxUIZDr6ODGe++jVv3hp8p98U7/mwxy86vdQVcAVfAFXAFXAFXwBVwBVwBV8AVcAVcAVfAFXAFnjAFzjjvF8rolTS6kj7/MwLR0t+qQcz5h/OPuoXk/MP5x/HiH12XXvf+FnhbnagzXX0tMCe31Edn2VR756UmdTu3bN5G4+Rvs3Lya4oc2nNy4uoyM962JCEXdNUvmB7bvHXkEFfnxqZ7IrgCJOXvA2YitOtbXM7bpt+wJzq8PTiU3KzcF+VBFbyVyxaNcigLHOUAqq3fsK4tvFU+V8FbOXSr8BawipOVA9gqiAp05H4DTIFtAEzgLf3ErSpHrQAssFnnAKUKm0x9grfRyVuEFBaolapyfNcAACAASURBVPO2E7yVG1blqIM20YZzmzduiH1nPtNfOccFV3NteU8gUvNZ4ZepS65yzUm022AuY7TkPXSgnNoRMJXjPl/zWl9cq+s4Rz0CxLQzsDqFcKYtuef5Tv8iBDV4Kye94G3u8F9lYaMFm5M7PoVB15pdY/rXHXsPDc2JLKD6aV/wlnurTVqAOYZPt/YEa/VQgiC24C3tq06N8ct3frRp6fv7roAr4Aq4Aq6AK+AKuAKugCvgCrgCroAr4Aq4Aq7AslDgp19+UfnZmD6LXCmf/3V1TXU0rsXP7Zx/OP+oWWWN/KrBvOb8I0Uedf6xcP7R9WtvvTnS1ypk1aScmklhh+V2E2gp3XmEC82Oaj16K5/kLfC1cn11neRuPr2Xt1F1tlYXkyGteBnn5eADssjt2WObd7vxq63p7r5y8xJ4knsUoLMKOlxzuPM2AbtOztv9h1LoYN5XHlTC7gIZAX/AVoAcrwGwQEtgK/cz5kLduL4F3sopSzmgaQSQBmApS/2AT65V+GDKCAYDb3Htck5OXoU0Bt7u378/9vMkc6Ny7wV0gZP0WWGYgbf0GQhNu1V4q/yyymWrcM28Vh5cIC8bGiGQ6Tft0T/qpb/Kobt1y+Y5s09rk++UV4hn7gM/cwA3FRqZc8rbWl1vgpPURRlBYq2zHKiq3fzJO0HZaidL4No7C0VzeFsC3Z5W577Wsq7vtV+O7faFEiQXrvpOS3TfYJoP+irXfZEDYt1qC41e5FEW8OZ+CzD3FKGQ8z9aNeboArY3BHdz7e77xO21+4a/6Qq4Aq6AK+AKuAKugCvgCrgCroAr4Aq4Aq6AK+AKLBcFzn7la1o+Q1tJn//1WHozfXaX6+n8I6nh/KN+lS0W3jr/6CnTVTr/mDWqzYd/dL3+bbe0WGerIOPI+FSL8zZ318XFXZ/ydB4FFvcrqBMsVq1dxn7yMQkQyaW3xsIe5yGdtZHrHE/eKMQygsodCpgB1vX31ocddng7P3gL0ERboCsgFHDJayAq9wKAxhfQMXfeVsMmA2XzsMncTyAq9eXwFjhKWQBsDm8BmQBe5caV85a+AFK57zhvBWC5lp+pj3ZpA7is3LiCwdSncnznteAtbShht86pPuoSqAXyUm8Ob0/avKllAeV/OPEGc1b5hAWkOceaoE2FYhaELddNEUrdJn9ZfztwW66TDIBW11PcJ4rQxlp3ZYjnyRTyWOtOLluVx3mr99v9ojSfbdREeWfzumI/sv6322n2DyXAL2itfmjP2GBhubmHHNwHyjGXoqu2cN5WwW++h1hYgxLeKtwy133lkx9b3MbnV7sCroAr4Aq4Aq6AK+AKuAKugCvgCrgCroAr4Aq4Ak+QAue86pfnfMauz8DUheX6+V9v5fN75x+zYa+5d84/6hfRsYK3zj/6Iw9x/pHS1M6Hfxi8/ZMSv8phm38/PJpyYMaFXLhXc0A0NTMLd1Qmn+5yvrYDpAv93ZJDknLRVOIK18Hcdgtt7ZoEZnLXn37mvKCO4JbyiVIGBx45L+sOh7f18PbA4OEyrK60lesUWCaICjDjC3irnLdA3t6+nlhG5XJ4y0bAfaIcoJL6OMeRO3mpj0MuW8FbQWO1C0hlHuQOWPrMOcoA+RSuGbgHGOU9OXkFb5k39EW5bOmfcuPqnMIwa2xy8uZhk7lmy6aNLWF/NZe1RnkNLKTvfCmXrMa2Y8eOOdNX6zzO+QL+Km9rvh46ufWrFQr6cq3grfIZHylyZnONwK2uj/uQwdnqus/3EnI+o7vy9uZrNq7jhk1Gztt8XHn7q2x+oTO6aT7pYYDoKM8iB1QfbEn9T/lu8/Fx/r5P3LbQ7c/LuwKugCvgCrgCroAr4Aq4Aq6AK+AKuAKugCvgCrgCx0WBn73gtbHdTiBrOX/+p1Rn6n+ev5LxOP+Y/ewSPZx/tC6xxcJb5x89kc84/zgK/vFrb/1AJLMCtnKh6ftYwWarAFdTuMn52isHn12QQ19dJzdap986Ah9VgKP+TE61wuNqPZPTKaZ9Dobyp2uAM+qX8uGqLOcV8lS5Q3nNBkYd0fFngKvucHhbD2+J+Q5YZfGiK1BPrlPAJec4BOh4H8DJPWLRd1vYiyq8BeRxHRCWe6Q8rwKm1Ccnbw7l5EIVvFXIYcpy3xXCGcjLwWvND8FbhWtmPEA+DtUneMt45SrWOOinwivHXMrWphzEch/H8dq4qQ8dqGf92jUd/3DSAwaMkb4qjLQ0RZft27e35JzVXsC1MZRyEfI6fxpE66XTL678vEKMUy9aaS3Sh+h6PjxSm3OCh0M6OW9jP+x9tNecySFzXKMNYdmBt1XXrTTg+smxkagzeqMf95Ww2dyL+IdeAbelD9fmf6yOm7M43yPRlK89d33kuPyh7Y26Aq6AK+AKuAKugCvgCrgCroAr4Aq4Aq6AK+AKuAILVYCwyfmxkj7/Uzo/5x+JkYhz6DNe5x/1q2Gx8Nb5R+I4zj+MZbRhFbX841ev+xObf8ndVs1rGwFuJadrFaIKvlbBrDrSX4kpX+1gE7zNF0c7iDM+keBtDmTzPgre5k7EfDl2F25iOQIFVwRwu8Nk1KWEWVZe8ahT3x3e1m5v80jYDRwTIOsEb/OwyYKZADvgbe7QBUgK3sqCzzmAaA5vVa4dvAV0Aha5v7RLfQKgnAPeMh+AqEBYfqaMwjorb20OWxU2WU+ZAC/lsqUv1c1LwJn61RfgMm3RP87HXLtrVpfyV3+R8JrytEUeXurRAwmMQ/AWzRVeWeCR72gmeEsj+S9yvW63fvN+5Hl20ZBDIYe5HwcODbXA2+oYcN5qfbf9A9EezgByy62tJ+m0Rpvg7V5rv7rH8FrXj48cjvXzGv34+eSTT46/cBjPlGmn/Nl5vmB+jg8amLM46ljUyTxH9y//1Z8u9G9kL+8KuAKugCvgCrgCroAr4Aq4Aq6AK+AKuAKugCvgChwXBerg7XL//K+7K3025/yju4S3OcB1/lG/pI4VvHX+0Wpec/6R5l0d/+i6dNcHSnjLRpt/xQ3N4G0OZnOQok0vd67q6Q2dG2gTU34hv2GqsLf6eizLySvgotAHcWEZPKz2Oa9jxuCPwK36rs2L1wMWFRlIQ52crzoQZyphm6tjc+dtc9jkmDvYoBY6V+EtoFLuWRY0ZRTmOEJZc07n8FYOTDlg5WKdL7zlnivPrFyxgsEAUPqisMlAWoVwpi98yaHJPKAvAFbKAGrpg0I4C8pqbAqvLMirzYvXynmrMMz0g3OxLxvWt31iQ79U0Ja29+3bV8Ji+hZdu+YMpo+Ct5r3XEt/6O+06R3DJxfwUW5e5axlfBwta6r4Y4jzrEnljKUd6uEavnOPHt93oHTjap2q73GtFfBW9Vcf4JieTA5kwX3q1hqNYZobNpsc3mo/o88RzNr36YmxWDd1cS+YC8BbgXrgLW2infYdAXLGe8ic5Yxf4+U6dP/yX926kG3Qy7oCroAr4Aq4Aq6AK+AKuAKugCvgCrgCroAr4Aq4AsdNAeDtSv38z+ILlvDW+Udy3jr/mP9SWiy8JWyy8481ZXpJ5x/pQRIxlTr+0XXxtTfPCJrJYaqpy+v+3gRa2NjySgU8V/WlBLt6XQW9hn3KldDOOTvTVR/2uGtmFr/oF0T+i8I8sS0rrRr2eaSAu2UCYCudw9pxgz85GMrBFfAK+Kwx9XQVY5lJWkRnY//qCMXQUBCHn3kvOu6m0xMtgBz6APyRnmySciN22i4U1qHT+9NT4y1hn6sO49GxyZaw0VWn5FQBv7hOkFr6RCehwe98g5IzU08q0S/GKWBVdXB2d/WEqenJIsQ0gGsyljcqGKHm0JEEvwBwCpsM4GRDU45aOWAFzAC6HLxet35tmeiaPnAt54Gj1E8/5XZlY+Ac5QChnFeSbOoTbKUc95RrN2/cFPun+uiLICrlDg0NxveVB5U+K7wy5XgPGKyQu5xjrOoL7eocfVOoZ+oD4OaAePPmzXEuHTx4MPaHubSxCJvcaX502RwD3NIvruU749L4aefAgQNRe22cnOMe8V25hLWuBHVpTwCX8ej+U7dAJnOeL5zKzC3BT64t+2Pzk7Zj/tjiDwdFAMjnXfWXpNYs/WR+ofOGdetN297YVpet0fje1Oz+Q7vVeg4YCOegffqqtat5LnDNdbxHH7dt2xa1UfjpPKetxq65TJ30I8+tQZ333/3x+f+F4CVdAVfAFXAFXAFXwBVwBVwBV8AVcAVcAVfAFXAFXIHjqMDZr/rlFfv534TZO5x/zBrcnH+Y4cc+n+XL+Yfzj+XMP7p+8c1/aJFRk9MswsgsR218ncFXfj8I1MqF2m9wLwe2VWdsDm/b/n7pboUrc8pMt8LZ6vszXXO9dbnzdsxy4uZANwfQ1DVdNF911AokDUQwWTgRbUHzc9Il5eIcN7gseKvwqYKggkeAJWksiEN7QEa5SDv97pWzsdP7E2OjLfpXIfrkVOuVgs76vnrVQMptWjgh5Y4UYF5tcLAKb6NuhNS2rxxMya2oeRIBr8GzaQNpEdDagwBEmgbMAsKjI/RgyiNKPQBJoJdC4CrMcR28XbsuAU6+qvBWkFdu1xzeAt8EbwVqc8ibw1v6phy6VXg7ODyUwhcbCAam0mdgLZrShuCtnLecy+Gt6uNcFd4yP7hO7mM5fnHeCt5u3ZTy73Y6eDQCeKvwzvoueIvWjz/+eOm+FUhnvgKP6S9j4jrO6TvvAWXRJc3z9B4HOjB+uZD1UAjjYZyMifd4zcMFXMfckfNdDwYIBFcf+sgf4ojz1OAt9Qrexl+6xQMD/Jgf7eCtwLPGVt0DtVY6wVu9r7VHewLB1IU+WmPaP7/8V57z9jj+v+FNuwKugCvgCrgCroAr4Aq4Aq6AK+AKuAKugCvgCixAAeDtSv38b9Q+n3b+kbhOHjnQ+UeaF84/NsXPr51/LEP+8ar//l5jDynfLQcAIneiTk/NOjdlp89t9T0zKR8sRzV0QvVc/vtAZS1Qc+2vCTPxx/er0EUXVWFs9fyEwVmNT2GV5SKO1xr8rTpvcx36LGx0dBsapE7f0zgFcIcNPgG3BHbkYNUTLBMTUxFmccipx3sRNpkLc//+/bXjrzplq4UJG6sjB+sCSVMGv3NgmzuQuW6dwVnKogn9kwtS7sdVRU7VHOyrPspEEGugjkPhd9Wf6MI1563g7UBfv20EKY9sn+WqBaYeGBwpc4aiYxXeck6gGx1pQ1AWgLh6zaoIA/mK4ykgqpyyXAugRG85eQV5OQ/0bQdv6RvjxHkrsKwQydw3xkwZwVsBZ84JtsrByusc3gJI6UvushW8pT8Kr8x4Baa5R4K3wGF04pptmzfVzp8x04s5JrCKfgr9rEThP/jBD+JYFb6Bn+kv9wlAS3vca4UPznVQmOKohZVTPynLmuDc97///djXpz71qfF9nL4c1H34yFjUgvHk8LMKbKvrv2WPsocDqH/j+g221vrTXmHwNj091SpPtZ4jhRM55qctoHIOkTXXNb/RbuvWrXHt0uf8j568/1o/+iNIewb1cO6LH/ewybUT1990BVwBV8AVcAVcAVfAFXAFXAFXwBVwBVwBV8AVWDYKAG9X6ud/Q6PjJR9AUOcfyc0mHZx/rI56OP9IkUxlNnP+kSKwHk/+0fXK33lPi/W16pztMvqRu8dyGBEdagZOqtdosrf77VKFJxMG+OqOvgIMqky7ttqdU/mpIietnKJ5XPt4rgKeqzCYlLmCOX09yU6fp/EdHU9hX2N+zQJ8Cw7TrxzeAog45FgFngG36o66saXrkgM431zUX75PTCR6VS0jd2GPjUkAKg9XWz6FY+9Xr1V9grcCzAoNLVCFDn29/S1hk3HeAiXRMLpKLWyyHgbI4a1CH/NHQQ5v0RoYyjng7arVKbyy4K1y3gIrAZ8ceZ5ZOXSVo1bwlnJyytJmO3ibh0OmzzFE8uHhCFvVbjt4SxsKSZyHZuZ87tBVXzgnGMyGybVoDOzkO/1ABzaOJng7ZG0QZlkPDgBUAZ2EYBa8BqbKSQvAlXboxthw7nI913BO4ZDpp8KAM4+BxPRPcJN5w5gefvjh2OZ/+S//Jd4P+s9r6hoaTlrTJuXzMOFp/qY10wnexvdsDShs8mqbD9qX0nWtzv1qPWK7MQR24WgWhNWapp60llOIdcbHvcj7pnp1rdaMwohr3fOdMe6566O1697fdAVcAVfAFXAFXAFXwBVwBVwBV8AVcAVcAVfAFXAFlosCwNuV+vnfoSOjLTI6/5jNt4kwzj+cf8i85vxjefGPCG87AULOW0rbCCyqiay14ylocTvXLQBj0uhI7vzMf86BRqdfRAKDgo3V7zg4Ox3RBZtZ7+TAFaTk+7iFTagC23wsCvnaaxATDXDgRi1ieOk0PsFawVu5mGP7BSxTmwoxy2sA1mJz3krD3CEogCR4nOvDOfUzdw3muqo856bMWZ3rI22kpUJF8zrXQa97unvDxGThqoz5iRNoU9jk/YeOlGFlgaEAMaAeMBGgp5jjQELAouz7grc4b7mOLw6uQ1cBSPqRA13VBxymTqCvzgnyUpfg7aYNG2P/8ly2gDvB2+EjySlLu/QvD3OsJzPUhiCvrgVsci8EjeUgVn1y49K2IC/luU7hik/esrn2bzhyuvKHlcAj94h+btmyJfb5sccei2MFSHKOtgWvcfqiM2GVAbP8jEYCy9SjkCO0IUctkJdruc+0+8gjj8QHFk466aQSzqI/YzoyMl7eA+5Vvt7lCGeAneBtfMjA5lR0K69Za2OyBwOKnMrpmtaw6tV6uslLXTiN6b+0pm+MLV8XVXirUPOdHoyg3woHrfXAOeq+7xO3L5e/vb0froAr4Aq4Aq6AK+AKuAKugCvgCrgCroAr4Aq4Aq5ArQI//YqL42eMK/HzP+Ct849WYOv8I0135x8zwfnH8uUfXRdc+ftx5cotqV1aAHDALJICfnlIAcpFp1zhXNVrvueheXGm6r12EJewxbVHEZa5HbzlutUDfXPgaw4nBW9z6CjwyPdRC2ssV650yLUQvI0AuwC3ArhVzdTHfDxyEwrSAuSoE7iYh1ntpEGnXyz5farqmvcjdx5WIbXqAFJx5K5BaTE5PeuMzu9BHh9fOkgr5feM8IuE8FPJXdsT73WC1hbQNkJIct4qby5AEkAGzJTzVlAWUNgJ3qJlnm+1E7yl/mp9gEq5dpWPVjAYvQjFK3irsMDAW4U+PjxyJI5N+VwVPoRzwFvlt6VOQVl0VgjnKryVQzeGljb4ifOWsVGfwhzTX8bCuS0b1tcun30GJKlD91jhjwGswGuB1ac85SnRTcq9pD36J3cp7TF2hRWWc5c60Ei5bbmfzHPuE9fSX8Ff+sD4aVMwPV47mUI0M+58rWnPESDN9xetCX0nLDc6rlm1OsJbdGN+JfiaQnrrqMJbe3Il9pE+8McnY2d8gre5o15hkoHQwGnltq7egHydaP1X4e2X7vyz+n3P33UFXAFXwBVwBVwBV8AVcAVcAVfAFXAFXAFXwBVwBZaJAmf8/C+W6d1W2ud/gyNjUUXnHykGoT671Oekzj+cfzj/WKb8Q87bfPPiZwG1VT0zbXPazsKQ5HzNXa2CoXyfyJyt1d81cYOYJ7xt93uKfvYXcJn3BR/zsMHTlvtSm1Jehzan0ankjs0hkcaTnIA486bKsMQAXLQhhHIM8VqElc7hcN4O7lz6o/oBWwJechnW/Q6Wi7djGetf3dEOjecuXcJKK9wx44lPmxj00qaN81aHgFqujzZ73XNprzHivJ2yewBQ6+vpNS1CgmOmC7Dv4NBoes++BG+BfsBLOXFpT/lYc+dthICW45RzObylrjxssmAh4xS8pQ8Cq4A7xgG8pZ0qvJVTth28PTI6UsJb2m3nvAVMCrYyLsFbygrKcq0cr4KcnFOI5Bzeqj7q2VDkJO40B/aaY1Y5fRmj4C3wkbF+5zvfiZdu27YtOnGpkzJoIPezQi5TDgjLFxAWp66AOvNb+vIz95D3NQbcu5wH+KKz5v70THeL8zZ/WEHrRvOtdV2lfSdC1mKNk1MZeEufgLfJ9dq6PqrwltlNO2iq3MDK45yvC8qgA9cL3qITbbQ+LNH6FJv2Jb5rLVPXl//qI7Xr1t90BVwBV8AVcAVcAVfAFXAFXAFXwBVwBVwBV8AVcAWWiwKnn/vq+DnYSvz8T85b5x+TLdENxQicfzj/cP4xXm61y4l/dL3iTf8rhk3OoQk3S0Ctv6s+Jy1hSQVuFUJVeWUj0OuahSd5O7Ows3PYYxQDfnIIuuTgMcKbMBvaFCgi6Dwbzre+/5NdKbQrYEbuxNzJ2m05WwG0AriCt/29FvqXkM1Zrlu5UfO+UgY9BYIAQwI59FF5M4/2FzFhm5NOrfdQ9XUZbMqdgNJSY8xz9irfqByF8boi5y3X5Y7m2c094WE5CwVvBbaCwWGckRGWmmbA2wjHCnh7aDg5HXN4q7C8AERpKuctUJYFRN8o12/Oa+6dACPlcnircpxnXDm8FTBtgrcKJXw08FZPrdBvQdkc3sZwvwY61ReF7QWOCnwyR5QHV9cqhO+mdWtrpw7wljq5P4K3ym+L7oK3cuLGkNY2X4GZ/Ez/yAXLtTiJ0RkQywGc5Xw+hwHy3B/aEBDm3Pe+9714LQ5f7lvMh2z15/BWDwyUc7cI8V0Frvn7/IyzO4Yht/kFvEW7+cJbnLcxfLOBdHL7opWct3La8n4neMvY84gEWhfa33TvtOa1jr76qT8/2iXv17kCroAr4Aq4Aq6AK+AKuAKugCvgCrgCroAr4Aq4Ak+oAj/x0gvK9lba538HD4/M+ezc+UdKJRnNa84/Svbk/GMwftadRx5tMq85/1gTTYpLwj9etfP3ZgTcBD7zcL4zU8lZFieuOScjpDMgp/ymIwZkcqdtDlYiwJhO8LUKXPR6qsF525M5P7mmHcjJga5ApVykaw3aqf/dRQRV3Ljqc09PX+yKADSATxA6OuV6LMRv4ZylnHLW8nPMm1qTc5cyORR/Qn+jFo01tT8+OVHbrU7gbCFjQU8BMOoD2tGv6HY8NFzCMoXlBSQC+KIDdmwkNgVQA8DKUSsoC6hTmF/OAQ0FQnGtcrDZyEUKgKUPvAaa0iZwknstgKmct7rHCsN88ODBOA7KMQ+Ue5Zzgq1y3tIHYCfngZmUVc5bwWDOazNU/l2dE8DmOkFjYCl9YVwK77uqP8FWDuVXpW1+Rl/6zHgF5GmHfjF++jFc5KqQo5S6qJ/3yIM7bM5i+iDHLu1QL/2mjxMjo3G9UB+v6ev3v//9eP327dujxrpn6jPlaCeuNetbcvqOh5Gx0eRkLRYq51Oo7ZqjyMms8MasSdXPOTPmz1mD+X4xYX3X/QVKA2wj/C1CW8shrD2AOnEt8xX3jSIvbr7W84c3qL/d8c9/c8dClpCXdQVcAVfAFXAFXAFXwBVwBVwBV8AVcAVcAVfAFXAFjpsCz37Bz63Yz//4rNP5h/OPTovH+cfq8vNx5x+r4zRZLvyj68I33dgCbwXZSrdmAU9nCogSHZXGNBVad8xgC4dCgsrhJ2hoyHfOusgXhHlaa3/p5Nd3ApFVN27uNB0oXHNxg+7N3am4aXEjJvCVu4dz5/CkhXXlWsFqwJgcuicCvM1z2ra7EU1hm5tCP3M9egHz5PzM4e2+g0MpB24RuhanImAMAMciGRoejNcB1PgCrvELNwewCnNM/4GI1Mc5lRO81Tn6RP18AUsFeQVvAbAKNQzoFAxm86KfgqiUAWyyZmgXuKz8sJwjPDBtUH8eInkh8Jb+5fBWblyB0E2W8zbPMSz3OTqin8C05q/gLXM3AlTTk3KUn3Wrz8SxMKZRe19ayDVO2wLlXA9wRXPlKaZNQWnO8z7X8J02YlhjhRIvQjmPjU0EnuKpwtvCeN9xj7Ao5uXapU+Ct7ST4O9s2HdV0g7eMjf27t0b+4lGChWxWHg7G3SjdQhf+eTHjtsf296wK+AKuAKugCvgCrgCroAr4Aq4Aq6AK+AKuAKugCuwEAV+4iWvWLGf//H5bQ5vnX9Mxc/rxXecf3T6BDetEOcfzj+OF//ouuiq3y/hrTaufELGyMAGYAXhyGEbF7c5auO5ijOWCZ1D1iq8rT7JsBB4W627+gum3VMS3YVruNsoTxpfypMZncTdBnamZ3P2VgEur8cmW3PWCgrR9okAb5v0Xyy8letTTmjqA0ByAAX3HhgsYZ4gomBrDm8BiegteCsnKHAV8EZdHIKoCq9M+3LAci4Hv3KK8gucOascrgr9wbUAXcFbcqIyDnKeKl8uQJf3cZgCJQVMmV+cEyAWvAXotoO3XEu7+mNCzlv6Kzeu+gLMZSxcs2XTxjnwlj6iE3VpvPkDB/RBuXdxjgqkKm8w9dLHCDlNF87LMY3GCtlMuenCqS5ozPvK76z7zDk53dFZTuE4t4ocu+PjkxHexhDMxYMi8eGK+mc7bGdKBTRPAa8C+DHsB7sXEQCyI4e34wV4Zg4pbHKe87Z8CKWAzQt13sYNp82x566PLuTvYy/rCrgCroAr4Aq4Aq6AK+AKuAKugCvgCrgCroAr4AocNwXOOO8X4meIfGbIsZI+/+OzTcFb5x8F0yngrfOP2c+VOy2uJnjr/CMZ5Jx/WApZ4x3Hkn90vfbN74vwNv9iotKIXLQCt+NmuY0hhadSRzgsgnI82gESzhsfLQ+Vyct2NYQdnjFYrCMPR1qey9pWvXk5YZs0vgSOei2WarlRV1ZlHgKaeo6MTUZtgEq8VthkOQ8HGqK6NoUtXurfuE3tN8HbxYYNEBjMgZ1+yefwlnMKmwxsBS5GB+xIejKK1zm8Rbc89LHcoZyTQxd4Sf+BlQA5AB0bia6lrEAtbeD4BcoKolJO8d35JX/gwIE4b4C86q9CDAu2Kmwy9TEO2tXmVc1vy3nqo1zervLbCuiqHP3jPeAtcFbwlrYYJ2tTf4hod87PKgAAIABJREFUrNJAYYWlGddGJ7TBS/2svMF6QCG6ew2G6o8x3UPa4doIeIufBUS1j6AdbeZOfJXJ56Sea8rhrSHbeI9S2OMi1nmHhTJdhHVXW+gogB9/sVqI9Dp4O2brWmGTBW+V6ze6gAvwq3m8UHgL/G533PeJ25d66Xv9roAr4Aq4Aq6AK+AKuAKugCvgCrgCroAr4Aq4Aq7AMVHg7Fe+ZjZHasESVsrnf/rM1PlHmgrOP1qXhPOPjdGc5vxjpjSdLRf+0fW6XX9sfCGFE64+RSAnKgsax23MUVk4bhVGuashLGl3DE2c6lcbra/rf3/AiAV91J+W18Z220HhstbCWWsW26L9BHB7DBoz3j77Wf3RNWqH14dHJ+L7wNsYhtXK6+ZFSHSCw9tG+FtA/E53UblNo9PZdFQIZcoDOgmbDGyVGxWd5ZQVvOU6ACPleD93pypUsSClIKrKcS9xwCqUMuU4cievgK5CJFMG+EmfFa6Z+hS+GIjKe8o9q7DJcuNSHxse4Je+5/AWkJyXy4Eu7eoJFcahPufwlnYJS6zcrDhvq/CW1wrfTDmtF/WTPtC/+IupeBqkCl0VZlkOXDSrPhyh+6m69ICDwmJrnWh9qR8CyfSHnLBpfU1F5210+RbwlvJNOW8FbwWv6a/ubYLLaf3mR+68JSw0OqMTLmrpnzvsudbh7TH5O98rcQVcAVfAFXAFXAFXwBVwBVwBV8AVcAVcAVfAFViBCjz/1ZfEzxJX4ud/VTZR/ZxQMNP5h/OPdkuzKTKp8w/nH0vFP7p+9fpbIrytwhlNylELZyqYCbiNPxdwJcHYBFc7Hf0ZHBW8FciLr0PKmdvpMO9dCZ+0kebwdnyi/nrDLln/CoBbgFvaX92XcrFW4bXGNDKe4BJQCRgleEt/TwR42y7sdX4v5hMWoO7+CfB1grf7Dw1HQCpQyR8AwEXOATPHxkdj9Tm8zfPHcj8IVZxDWUHePJRyJ3jLPVXOW4U0FrwF4PGF41flGAdQloPr6C99oIygLNfzM5CX6wRvgZqCt3LGCt5SB9cxFrXJmJl3yqtLfRw5vN2wbm0Ei1obul9cA4yUI5Xr1BYwW/O438YnwKswx3Kc0j7jU51aE9ovVLeuo6zWiPqkfLy0384hLHg7aa5+4C262DYTD9prlzM7n28z08ltTFn6zc+sS8Hv6cnxWng7gru4yMsLnNecyfutvlP/Qp23Hja5dnv3N10BV8AVcAVcAVfAFXAFXAFXwBVwBVwBV8AVcAVWgALAW46V+Pmf0vnR/9yc4vwjfQjr/KPendfkzHX+4fxDc+RY84+uX3vrB+IqZZK1c7iW8NZKxfctH6VCoabrWsFtFdCuthDFqj+HxOXPDfDWAhXH63O3XP4zm0vu6MvfS2NK45o9EsAt0mqGNf19Kf9tmRt3drHGp4kK5y4QTXCI7xwOb5v/spAjMoe3ec5b4K3AJxrLeauQwcBb7g1AlnJorxy1ADo5dgXd5LxVzlfBPMpVc+NSZ14fzlt+mQNlKcvPct5SjvOCt3LUAlvzMMeCsnLe8kcA11GOcwqRLODMOeZRFd5yTuEKGBv9BxqjJ1AWndBjzaoi/LG1I0crd4U2CfOcu06BlIBbvuQkBd7qibkc0nId7U+OJzitX0LULbAZ8+haKPL8unxviPDV1lYeZoDrea2+TpVlZsLhkSNRdx4S0dGU8xZ4S3+oL1+XjJF71wRvj1h7MXdvcZ/k4K66dY/WedtlfWt3/ONf39a8eLyEK+AKuAKugCvgCrgCroAr4Aq4Aq6AK+AKuAKugCuwDBT42QteG3uhz95zCLrcP/9TCj/nH+lz3Nys5fwjGY4Wczj/cP6xVPyjhLeaoHLZyskHvI0bs7ltc3jLuWnzxfV0JXjKwQaYQhKnrxh2tiGnbbddX3dMz9TnvDR2G8ELAukr78/0NItPmTVTr2NfizUJvM3BrSCj+mRoKI4PqCRH4okEb5ty3lYhVvVeNT15Ut28Yh5TA4bUq7DJQEgAGsBV8FY5YIcPJ2AqNyXv53lrAYzcG2AoB/BWdcmxSv05vI2OazsH3AMYC8AK3sqBSbtyAdM3HK/Ma4VNpn7OCYpSJ30BnFKOaznobxXeCvIqRytt5c7bKrylvnbwdt2a1Sl3bQFvBVYZg3L06p7RFn0CbHINWnYRmrhYq/m91ZrC+aowyJr3CqXM9b22fhRiOa8nd/xq86J9xsl1qoucsMkFPAtvyamtP6aact5OToyXMJl6ObgPCr09H3hLv3SfuAfqbw6ijxbeuvO2dnv3N10BV8AVcAVcAVfAFXAFXAFXwBVwBVwBV8AVcAVWgAJnveLi+Bn5Svz8T/BWMjv/SEY2Hc4/WlPuVZej8w/nH8eLf3T9yrXvn2EDiwDFXKoAkDELRawcrzO9qwzwJOAZYcZMgrWGcuM5C2ocr1WI2TwMAe/nYZVzZ6/q6+1N4KTzkYPXdiGaW52yCAkYivl5cfh1J/gr+AxwLjdqI7g90+MRKNH/VQaiAFU9ZvcTCO4t4DMBXKnzyOh4hIx9fQNhYPWqsGqRT2asgN/Ni+qiTakylC4VCd7yM/B274HBCBS5BwKwwEXuBzoPDQ+WzlagHOcAkxwATr6Ao3xRB9COc8BRyvGLiPoAutSvEMmcA/QqLDH18Zr7Tzn6xnzdvHFT6YDN21B/Dw4eiu8L8greqi+Mg35wrUIp530R5JXjF3jINdTHeJUHVyCZ78q1G9246xOIlZOVc7y/b9++OF8B1MrfS5180VZam/aLuibkOWWanK9Nk4P7X7u6i5y7rEvWXNR+ZDRqj67R3Zsdc35ZWgfzfUV5qZkHfIXJBHSr1+kPlHEL1xwhtmmIdswHgDzn4l5g61/XRlew9Wfz5s3hpJNOivoxH+uOavhlQe2vfPJjTdL5+66AK+AKuAKugCvgCrgCroAr4Aq4Aq6AK+AKuAKuwLJQ4OzzL+7Yj+X++d/09GT83M/5h/OPpVhMzj+cfywV/+i69Lo/mklu054waSAFaDE+mVysEYp09806ayPoMVecfZNzdaAnWe1zt20rbEk5Yzmq3xNUaaA7La7Z2ZpVl3W55chduPw8oXDPVi65TC0/aHaFIevSMdzf2xOBTV8Mw5ryW9rw0mH6oAnwNuU57Qv9FrLW4W39lte0ef1g38HSCaqQtYBV7kMMfXxkOM4tgCwwE7gmAJvDW4VSBtipnCCv8swCBuXaFbwFyClfrqAx5fiK+U03bKyFt0OHh+P7CtMraCwoK3hLGwqlnMNbgVrK07cqvJVrtx28pb4tmzaWOW8V9oJx79+/P8Jb6SjHcBXe2iBrb+BSw1s5bAVvgeaHj4zEPUcO33ZPN5XnCnjLIHL3MeNkLnRbWOW0z7TPyz02kR72QLsYJtp+Rj/uYwK6szmzmY+8j/N6y5YtZejppl/6Ch9NG3qy775P3N50mb/vCrgCroAr4Aq4Aq6AK+AKuAKugCvgCrgCroAr4AosCwUWA2+P9+d/pH10/pGiHzr/OPbLyflHgrfOP9rPrcXsfxY2+WajGuZ6M7gBmJiwkKV8x2zLxAOqCHwIe/YUeS5pmLDDHHm4YXUoApWsz7kdXz9PGDypO9hcc+jLz/nrmcKZl7cpQEK9I+Yi1mtyaUbAk7lvSckrGA0s6jNaG5/EicDZQLVGYPA2hk+2MNLJqWduYxu7w9v6Da9p88J5i+OVA1DJ/cnh7cjokRLeKsyx4C3XyZ3K5pCHOQby5s5bXK85qOVa4K9yz9K+2hW85X4Db+XIzJ23/LKLTt4C3irXrty97Ry19CHPecs4BG/5LlDLz4LBnANoqj45b5P7u8+cwSlPL7ppbQje8rCBwv3K9St4K6B4vOGtnKmsSfadCNgPH4kPSijfwHzhrdY513E/oob2QIYO1ZPXl8NbhU9Gb3RPD2nMPniicM+Er8Z9K23rVoDaUkgZxkU9D9zzl8f+LwWv0RVwBVwBV8AVcAVcAVfAFXAFXAFXwBVwBVwBV8AVWAIFFgNvj/fnf5gznH8kM57zj2O/OJx/9ESzHXzG+cfc+bWY/a/r197+v41/JveZwC2QUyDIoooWqDNhWMBtdNka0wBerLZwtLXwwiCowpoqZKi+c55cl3VHDk8EiNW3mGM3i8/erp5Rg1y0N2ljiqGQ7XsCKglF92VhUW1o5RMobGTRURwS/MV5S3sKs4pjuNvAkMPb+g2vafPad3AoQlQOFjlaA91Y6EAu4K1y3greCsoKmALb+FKI5CrkVX0AXcpxyMmrazmncjm8JWyy4K1y2So3bnTZDicAq1y7VXgrKEs7Cq+s0MwAQtaSoDEbHHXm9dGmcvIKvHJO8HbThvWlQ5UxoB9hfw8ePFg+dMH8x+0LcFS+2xL2HuewyQK0wFv6FGG6OW+597zHOR1ViMtr/ujQ/kI5jQuozz1eb6HNq9fn5Sds/4kPq1hdzLkyXLdpnOZKguLcpxze4r5Ve02/8nPnrcJ0/8cXP9N0mb/vCrgCroAr4Aq4Aq6AK+AKuAKugCvgCrgCroAr4AosCwUWA2+P9+d/ffa5qPOPxGCcfxz75eT8I5nSnH+0n1uL2f+6fvVtfzIDvCBUMnACuJkOc9zicrUctxwRYBSO294C4HKu38BV3QEckSNOIY0V3jTBmPqwyd3WVg5r+Tl3+a4eSM7fTscEeW8NAMUNugC4DFEAp8vCH5P3c6YYJ2ME4BBCIObx7UrXA29pV3mB06nuMNAAj4/9drCyamzavAibLHirsMlypzIfj4wkRy0wDgCpsMnMg9ztCvTTOcoBQRUiWWCVa5VXlzaBvMopK/Arhy7lmCOCt3kuW5yXwLx4zpy3zBPqo102qRzyUp8ctQqvTHm5Oxlb7vgVvGW8+bW0J2hMfYK3hE2mPj0QwTwH3tIHrRveY6wAR/qZHppI4cJnM0C3n1dLHTZZrc7Y+uKIgN1y3nLvOXJgWwdvVY9gL9oxZuBt7vhXneUDJYXjV05fruM9NOYhAfYFwVvl0uY+zBfecq3yEXOvue/cn0e/+vcrayF7b10BV8AVcAVcAVfAFXAFXAFXwBVwBVwBV8AVcAWetAosBt4e78//gLfOP5x/LNXidf7h/GM+c+to+EfXJdd/IMJbYMmEAdwINQqQQqP4Uy0jbug2hyoASeAWx2sKaZygS6ewxYfHxksIkzveSnjagI8s0HFt2OS1A/2x/k5hm4EvuGQJC90CcA0qkwM3H6tAda9BWUAb413dm66zyPjxNeWjgxfHsIHe1LofnRRo2rwe338oQljmj1yx7eAtIK4dvBWoVY5S4CQADgiYw1vOATxVTvXRpoCucuNShi/m6IZ160tQC8xjDgBvAaaUOTI6kuZJAVupS+UYB/2rOmo7wVu1y/v0j3rpH+er8Jb1Gp28a9fE79FdbutYOVvpR54zlvroN9/T/E1hiY83vC2dtd3J6Z6A/Wi8V9pX+N4O3Mb3C+etyurBkPgAht3zdZaXOn/4o/xjMT6wYWvbJqi04z20VGhqIGvVeYtuC4G31BlzZxOtoLifBw4cCN/9py/4puEKuAKugCvgCrgCroAr4Aq4Aq6AK+AKuAKugCvgCqwIBRYDb4/353+hty9FHXX+URr1nH8cu2Xn/MP5R91sWsz+13XxW/4owttJyz0LzJTjVnC1t8vgrUEVxUNPABfkk6AqYDQ/5HIFcvDzqAHh6tHihKtcXy0LYuWouudUbsBAawxvXMAR2ZBn60nX5wCX8NACWFMWGLnMo2v9Bfb2GBHqsVj4EZit7o0b+7T1Ew0sVnLKm2vVopfD2/qNrmnz2n9oODpP5UrMHbARto6NxPeAjoKycpXm4ZCBtRyCqO3gLfcxh7fUB+RUyGXBW64VvF23Zm0LvKUvuC4Fb0fGElilXcBfO+ct56hTDl3qiLldzd2p/LYKpUw56gP6Uo5+KGyyHL/AYDlvV1neZa5VLlXWMvpQD+OLDx4YpBS8pV6tzeUEb3HAK4cs8Jb+KwTynD0hC/UMvM3z/QreUleE2+a8jeO0L61z7W18Jww678mNzP2gHBru27fPNEyvBZbRl/vAHJCrtulXPXrHPNoFvN2/f7/D2ybR/H1XwBVwBVwBV8AVcAVcAVfAFXAFXAFXwBVwBVyBZaPAsYC3x+vzv0kzpjn/SNFNgRrOP47tsnL+0R+ZiPOP9vNK8PZo9r+uX/zd96WctwY0I+QsnLTJlRZCv4UNBjoAQvoMlKZ8t7N5anN4KwAiB2AEpAZH86MThO20ZNqFPM3Lds9MJkcwIY4LQJJfgztYBy67CLlsrPQx/hzM8WcQtnQOT0/G4jx9ArDZvG6gCCedEnojchonrl1z6jXkDD22W8HKq61p8yLnbQ5vGaHCCAMoxyfG4r2RUzYPX4xjt+qoFUTtBG85T31ATMFbOW/l+M3h7fq16+bAW+Ad64G+HB45Mm94yzzFGZzDW/rAOFSf4K0coAr1LMcv34G3ct7m8Ba9OA8U5rty/6JpDm8FOKmLkOF1x1KHTS4dtfZQBP1hXZLzlnELPOf9qzpwq/A2DwnNet28Pj0YkAPcuM8VztuRseRg5lB4Y37Gdbt37167XynsMl95zlvyB3OOPtbqV5TRHsW9Ad5+75/vXXmL2XvsCrgCroAr4Aq4Aq6AK+AKuAKugCvgCrgCroAr8KRUYDHw9nh//oe5zPmH84+lWrjOP2bhrfOPubNsMftf1wVX/n4tvTHjaQv8kLO1DIHcs6oMOxodqvHpjVRlhKhkwa45Zgpo3KlIgzHXiMts92kvOoQNxgjkhqnR2b7YT8q/KzB0eHy2v+pDDojWr+ovwbDGLudiGfq5cOZx/Ry41JATt7RNdxBgrpN4YdtMEyxf6valRw4MuT9AOgDdgcHDESxSTnlr5ailzMjokTj/gK18ASiBlxxcB/hUaGHlxmWTyPPbAluBpAqRrLDEAqYANXQSlFU5zuHGpTx9O3jwYPx5y5Yt8bvy1tIvAVjqwrXJ+1wLTFZeXfpFOb7nzlvKybWrJ1QYW2zjcHLocg3AkHOEZZbz9qRN60tNqJPz6Ka5yXVoL9cvbUlvlZNrXeBTEDOGCW+Cu4vM+ZzvF7THwRiU5Lynf3XjhFcfq2HZuVCubYF+zmkuRketRRZQfmPAOu9xn7mH1Eef5JylLn7mnip0NhrWHVpf3F85eqnf4W3jbfUCroAr4Aq4Aq6AK+AKuAKugCvgCrgCroAr4Aq4AstEgbNf+Zqj7snx/vwP803d4fzD+cdRT2670PmH848mPqA5slD+0fWq//7eWni7pi+FDM2dazksmQqz+TZzqCloODWTHL2djiZ422UO2LqDfLwc9Ik2cxdu7PPM+GxY5KKc4A3XDI3OwpcqqOL1WgubKuexxNUvHIHgMuxytljpU36+0xgWC08XC9cW237TxpbPlTz3J3MFSEfYZOAnRw5vBXiHDw+V8FYuW+XGBUISvhbQxjnBUYUg5hztAD0pK9jKvADU0S6QkHY5J+etYCt9yvPbKpetwiZzHW1TD/UBSLk2D4cMNOQ62laIZJXjWvqq3LiU0TiUu/fQwcHYv+gitXEwRq7D9RshdF93hLVy3Wpuav2VjnIbC/rRV65TnleFaJZjmTHnf1A1za+m+9/0fg5ctV4A2OgYoWqWf7tdXRpnO4BLebRR2HftD+jAeNFicnI8gn7NCcaO61b5kjUPpSP1ycUsHevGyPzjWsFbxsV8+M+v/J8mafx9V8AVcAVcAVfAFXAFXAFXwBVwBVwBV8AVcAVcAVdgWShw1isuPup+HO/P/4btM8a6w/mH84+jntx2ofMP5x9182cx+18jvN2wdnUJIas5I+nU6Nhk6WSTm1UgNQKPeuOthWI2a2/NMTFV72yT81aLRPlvBZsH+rOctkU7gq58Hx5JuVJ1VGFVbwGEgS8xzGzM8zvLu7uLnLydhtDknG2CY03O2cVe/0TCW/qq+0K7OLUfe3x/hGi8p5DGAqHMJ8FbgBuwTHlr0ZvrAJrAMKAY90chl2NIYztHHcBWYJ3crlxLG0A4uVjplxywyoNLHwVqFYZZkFfuXiAfc4P65ajNAWwV3srJSxnaFrylL7RLn7nngssHDxyKulAOkEz7tMn4YnvDh0qXreZCdJQWOV7zzYFxV53z1EtbAGSNQXmrBdvr1mfT/Gn6xaf1pD2D8oBouanJSVt35Osj/0Wpa7QnCUjnDmTGO21h0plTypFL2zhjdR+Yd3qfOqkHveTSbnLeqh/Kqyt4687bppnh77sCroAr8P+z92ZLliTLglVExpTzXJU1XO693QLCL/AMIgjQTdMCvPAFIIIA3UAL8AoiCNANtADfwzv/QPfh9qlTJ7NyzowcYsrAlpkvD90ee7vvyB2RU6lLZUXE3u7m5mZqauq6TNWyBbIFsgWyBbIFsgWyBbIFsgWyBbIFsgWyBb6UFvjX/t5/9NFV+dz+vzfFjzp2JP9oAXHJPz5OxIdBRck/WibT5B9NnlbRf+v/3n/9v49G3t4Iez4qvhEIAW+FoRHk9KB3At5e2bk8Oire78/C1VMnl7TJ8wCVAOvyToPDw+hYB9Xbsufl8IhAdL3AGtPKGnk7U16BP3GADmHSlw5vV4W/UyptCNRsD6OfX7x+WyNCOYBkHIBM09W6562Th+mWjWY0bbLRs1zLuUJe7m8aZvey5R6AX1MVC+dMVczf7rkKbKXOlhdTM/MZ96WuPAPfAf+M5DTVM+e4l62AFPjqtUbZco4Am/Ko35vdtzV6dJgv3joDb5XtIegfLjSI4yTCXZ6bNrLd7Ztl4O2U/EzJh1Azwlv7uEYTs/H2yBFhdNRP8ZLYLvzO5GH7li6r7cth/xHZzL1pc/ve32kT2km5mIK3Ph/35VoXFfzN//N/TzVNfp8tkC2QLZAtkC2QLZAtkC2QLZAtkC2QLZAtkC2QLZAtkC3wRbTAKpG3n9v/97oE0YwdyT+Sf6wyyJJ/7FTOkfxjvhStov/W/84/+MejdGQLujE4ZgRy/dIMvPRUgdLhh6NR2d+81Pa5XHQsc/28iLseaK2F/Xfn3OSgAJVFz1c/L3vyzksZbfkHe2/7yGMjSy1vGbA1dc5U5O3U96sonvO6NkaEUqYQkZ+Xr93sU8oKwgShFSIeH9X2N+q5bi7fwTb3NY6f2VcuKOB+nMfnRpTGyFSuNTpzuPcrnwNgudY0z1xr/fhMiMo9+I668U9I6LXc2/vaBqbUjc+mDNmvZB3nPA5gLgfluy/tzmZbGWUZMaW3ZfRllfa2L7xG0GwbDeXJey+ShVXlLwJmx5Qpnd1rdkwOx+4f5a5fTDLYw5fRrzy5x699Sj/zHX+7cMPf6Qv7dKx+LmiJK65sU2Vy6vlso1iWn00tDrGOi8bPcSdbi+qw3y0cUL4F+45J/iaamH+24zACfPz5TvS/zxQXGVim/ed9fR4ioOPiheHimY2Ntnpo3sKGeXo66mN+PyqLB9Qb9L3yELcIGD5frM/R0cHCfdA5b+fK1bnzp/U4KouTfOa44KIf592e8d7Tuvj9VtFLi+aY2s6hbWK792OxnDFPxmJfjbVtbGPLj3251m2rMG8Or58V+yK253D+mLIfNjab7o56ld8Zv+pxFlSwWCPKrQs8ruxs1/vT90Tkcx7ZGLiW9Oqchwwij/zNeSyEaVH9H9aePn1aP2Me4XN+Z3EI19+/f7+WzXUYuHzmnuiOs9ivwzbiu1e7b3r5dAFM1PclB8PoND6ZGSXtv7T/VjQE0/476m2FuNgs7b+TlcfO0eiutP9OBly0W9P+axmF4vtO2n/Nf5H23/xJKu2/tP/mvf8pLen/W9G4W+LytP/S/hvzHw79dJ/S/vutZDYcO5J/JP9YQsWN+1g6n/PQD5/8o20pmPzjhFGe5f13/d/6z/6nUXhbkgRXwVzkAL60YE9KBfVDd/1C6S7O6bFjyrm4UZy7i+pHHY5KZKzHXNDTXR/rMPOspX7xBXo40Ry8b6l5hw5iylsmpexFw9sxuLWqUlrm+ggEdFwJr6jbnfsPengbU9sqxGvrJ6mWBbIRhOqwVgaG/TNs3x5KAIa7qOoGaU4c/EI8AallD50nUe6iYrZ+PkMEyvHZ46qL+EyCkQovN7ZmIsvj89Qo4JIWHIDgnqq20bwXlmFfeH/hlO3P/QVFUzJ8nvIVHRDWJUa7z5O3Ze4fn3uoC3B9AFSGfW2qEGF8jMJ1wuG6qftHeYwQLMrL2DhaBG9iX43qz24v8Aj+lI1a9gBmD8s6LGMkjjFlxfZBRkn/bfrxOA6V43E9MetciICK30nnbXsj5/FfXNThGIv3r2V92F+o/3sdM6eC1mNz43IPx5QFfqovnr543u8RHcf9yYKfkwUTw5dY7n/t5gl8Ho7tBvdPMksox8rEDKSjL7t/zj0VWJY94YfX+bj1+24/+6hz4phn/o0LQ+KCheG4WjQW5ungfhwO7IPhuWX2nd2moIOJ6rntzRP9GJ/fNtgqe9ab0SEuQDDVPT+Bt2ZaEMoDW+u+2FstSp8yALGcR6p+7vXo0aO1Bw8eVOBKfZ4/f14hLJH5/ONgXJhhgfIoh5QxgNyffvqpQl3K4TwyMACGXRgynG9cLMS96JO6d/q797VM/gmD7Ms6bifg7VEHzxeN0bT/0v5bxs5bdE7afyfOD+1M59+0/2alJu2/06Mo7b+0/9Shaf/NbvuDfZT2X9p/0Q8TNSi6M/1/E6kPVzHulrg27b+0/5YQk3rK57D//vjwt9Hq5ftvvv8uK7/zzkv9l/pvWfk5q/6bhLcbl2adp73TtRhG1WhasCVl71iesB1wLo8dU/D2uIs8GpbR3z/sSRsdw36/Poj8PeVoDmx5Hvz6cNCM55h6NUKxZTvuY8+bgkdT33/sfZe9Tie7AIa/Y6Tjjdv3ZiJj4yReQUFhOwp1H23WQQfhy9BpH/tJR/bQCeI5w4gAAW+MAAAgAElEQVRI/sYpbj2HUWfxBToCseGLtX8LBaOjLkKT+EzU8dR5ZXGEfei5thE/N9aO+igy20MZjlEewzax/3hWFx9E+DQERMv296rnnZLXicj9qfsZ3ToPTNd23Nqu0XRGS8c2tD8Y3zHK25X/XDPUF8P6xIUA8VzHxRScHgKcIQCeioxeJANVdwOBOj2+qB3XCySKchHHRV0wUCLjiRw0KrHXqx1InHq+9SLftovtLaDlWiCYn9vuEdTGtNVRdixzc+P04qB55817fs47PJ1Vf+bUV7uv+6h8AVqFZt1YNvL21LzStfvmlev9ucqEOoh2KBLaw+O48MPyo76I7UKfVZkv82OUfUGs96oyECL3/bzXNWX+d2GI0Nr2G8recOxW50kX2T3UJ/2zDqb/U+1U5ueo96LO5XO2XRiObWWbz4m8cGwDSjlMQ280LEDWBRxG4fIdUBZ4y+/oiIcPH1Z4a8Tsr7/+uvZXf/VXVWdzHeOA85Rf7n9wuDdjG1hX7/3Dd9/XconGJRU7YFidXOWv2FdCZ8oGBFMG11dAXNrH7QBilLr6foLNru1PCHjafyfDPe2/qdn29Pdp/82+vM6zO4c2ZT92sXPT/ju70IUr0v47Wdwc9Vfaf01Ixuz3tP+K7Zz2X9p/cxb49v619P+l/29khk77L+2/sxhwn9r/98vjZ6PVy/fffP89i/wOz039l/rvLPJzFv23/u/8F//LeORt+XaR41nQYeXmgcLJyI7xwNu19Y2JtC8hbWSFMSH6iL+FH8MX176u5eVk3oDrn4nMjYLqLu1sdJwf7b/rI1+4JkZZxiils3TgeZ47r0/Os/xlyjIiCCc0bRLTHgNvY7piwYcv1sJb+3IIJmOU2DDClfsaMRkjSWPaWsprkKSlJ6a9hLc4xf09gtVhujvKmBdROy86MvYHv0dw5d8+Ux1fJW2rznuj/eJ5pE0GrghYjIy0vvPgsNd776FT+iwyM+b8WEY2hnUZ6pL1KfowcpNYdpSr2H4bBf4I3ZRDZYG2A5AATWwTZNeIT6HQ2HMOF3JEwEZ/DhcHDMsa6th+XPRwcDwt/RDeKhe97M1JGx/rcNTpPJ9ZeNuPk5IWGHAruPL5/Dm1J3DRmDOpvI14JEqRiEfH5lAHK9eco/zGceM88OFods/0oWzH8ef8EZ//+MPJ4on4veUwvwnViKhEZwj1Wx1OMlfEseL1V27e6aPco6HnnsyHhy0jgBGh1kEIq3Na+R7CTW4/hLdRJtVx7imunhX+8nzUhfo6TmyfeQsHhu0bdW2cm32eOdPvzBDYKJG1Q50WxzWRF9Z1KNtVHkoD1AwGRccbDcszc/BcRLoKbjmfPgSQ0h5Ex1693PZGJy34L7/8Uvv3xx9/rJ8BXYm8pb+9jjqYap/y3rxtKZL5fDgPUta/+i//K2uPHz+u1xNlTn18Pvp476AtzuEz98umHMZHTbFcFp/wOdcjh1FGq0ysGnmb9l/af8tM5CPnpP138o6R9t+soKT9N/5+m/ZfezdL+6+l3kz7r22joc2f9l/af8P3sjjHpv/v80beDv1q6f+btQXT/3eiy6Nl6Bi+aP/f41dvRt9u8J8k/+gC9ZJ/fNSbcL7/5vvvIsFZ5f33FLxdpKg+SmqXuGgK/pi2IBpk8RqBiwDLvTuFHEflhQdndU1XWBywOGZRyDqr33dRdZSv013gt4xz+vhwvzpOMUoEJZTN7zhn2VOSv4UQ7leqo1k4aEpE6u35nFPLGAAUDSLuiWPYZ9WJrTGrY3+Jblh4ytAZPzxxqv+mvr9x525NF8lhRBS/8yy1bcr7auwXn51yjeozKpLzhCfUm+93Lm/P7FfqdQIRgcLwOXv4MwG3KEcYEpW0zzMF56b6ZpJdrh+tXd5ugKE667uoP6HNwdF+c/6X9MvI/uvXbwoQaNFhl3eurO0f7FWnv2k4Y4rRCH4dZ0M5NbLPNLoR7iGb7/f3atn2oVFlRo/FBQ7KeYQ8m6XujC8OynGcOaa3usg896+k/znH1KOsHPceKkrKEn5cKpG9Q8Adz5uS/6n+w92iXCgLQvgGRLd6uOR4Vwc0uNvGgvLsyw9/84xGTXON5cfzx12DU7Wf/p567O7urj158qTKEeCKfjRamf4QZvEZ38VITvUiP4FRACwhW9W/K0ZeTz/Bamccl9QQsd0FbLQJz75V9kyNiyOiE5J+unLz9gy8VT/RZsj0VGR1jP6O8NI5YUr/ACXj/q8CZGHw0cFhrxvUc+77W38etW0JFo6TqbS8g4VRltWXNyf1hu2pLM27f9Ql2gS0t/rNZ75+7XI/PtEvfE/fObfev3u3pjRmgQJ963w2hP4fK0VCXaE7db1b7sk4oO+3y+IR7ovuNj0y90Z/MW+WkVbq1F6ADw8+FJk7qOOQdNtVj26eRLbHOqpjh4sr0v5rdgX9kfbfyLjuhGnKvpv6Pu2/cc2R9l/af2n/fezsevHXpf2X9t8qUpb233j0Rvr/0v+X/r8RDZP+v/5dXZ/7Wfx/vz1+MtO4+f6b779DP8nY/D71fjv1fb7/5vvvcGHqsvzjq4G3sYsFTfyMkVdG8/izOne76K3qxC5/V8BZoplwiPJvo3xvFJNQJe7xNxStoZN6VXgrgJwHb7m3wENnegQFQ3g7dLx/C/CWyNMIv4RXQo6h4EdHR23bQjFNXaszNv59qj9DiqA4iMZUjLBvGLkbYfTHvuCt6rw7Oj5sUXOlHVuEVpH7AlQrDLxU9hDd2ugjS5EXo7eACNTfxQXDyEuep0LZ/bbXYoRywtDazmXRDaAk7h1rJJ3jLMIX6mUfc82VAigiXLYPhcCXu8gz29c2t/6XArywbJ4F8EFk3eXy/UXD27hinvrHyHPWBvC9eoA+on4AzDbxN+DEZ+o699rlHM5X5o3Q1mCoEOJjBW/J66bgrdHFEYirl/gO2eA5ALc1TW2X2tZ22prIvLBkNS/sNJx36gnaHVmdgW0Fbg7ly8pw/uUbt05la7CvXZAxVvlF8DbCy7HrqatpfuPc4jXAW8d+XKRiCuV5mTVmdOpAgQ2NWcscAu6+TeekZYvnCmaVrzgH8gwuJnBhE99zTxf83L51fQboIneAUvXInVu3enhrxG58hlUXd6iTfF7hLSmU6xgouoH7IlfaNeoHdNjRh7bvdi2nrHXY3z+s5x6Ufqty14U2z6tzHJNRJs/y8rLqwJp6udF5l/bfSSp22kJ5jov30v5r9n21bbpU8Gn/pf0XF9q4+C/tv1U1d7s+7b+0/0Z9JGn/jQ60tP+Wg7dp/6X9p98gwtz0/40Hb6T/b3ZbrqH99+Llqxn9/KXC29R/qf9S/80xpSYWr3zL+u+rgLfDKBpTSuLobFEmLRWvDmW7uBrGXVpcrtnhH3CgRKWwxxz/1ksZRr0IWYYRbGPOzIuCt8Kc6HSOz2Wb4OD3iOdGoLDKa/qUc3rK+Tr1/dTKk4PijOawT+xnPhM6xIgkI7A9v7jz+muti8BARx9l+d08uLBM+0UZjZDDflymjHnnrApvN7eb8XJUIFNbIHBU9zmsqUIL0KV9XKlmhGxsV6PR4n6KOm3qIooS+SpY4DqjzpVF4A5wjuvdD5LrhLAx8suIpwgVDmud256zjGHKENxTj+2Nzfo91zi5WQ7QA3jrWIiAp+qDogsuOvLWtMPKmLIqoHv3rq2sNaW48BbnYpOdDxUGchBtx7lGIgM7Y3vY9i70qHB8zn5FHyuL866bct7xfVw0QRnCTL4T2gKrhNNRj29O5dU9z4f5iLJqZt5O9rhc6GyK4ecvX/TQTX0T5Xvn+s1+8ZAyMgMfJupkWzomlXXLmtK/1NPxot6Kt2Shk2VGvel9Cx4crWGEb/N0bLxndLL7POio4RwU4a1R3bapgNM5A/lyT3pf3Hxezrlz+0a/QMoocPUZ510uesK04Ebt+sBTc+Oy4iRQVq/du3ev7n/LOHhTQLLR9XFc89wVTJc9z2nDS+stveRh2SSXejaAW3R8iGyO9bHuX0Pkbdp/ZZQNFpWl/Zf2Xx3PEy+vaf+l/bfsPPQx56X9l/bfmNyk/Tc9qtL+W9xGyE/af2n/pf9vwRhJ+28l/9/XEHmb+i/1X+q/1H9D/vFVwFuhqlFaOln5nJSG0ZmrI10H7ftufzs+B94CRUgzy7VAkVclbaSHztEIeYYO2lOO5BXTJguOhxF5OrWty6LorRi9+C3C2/2SBtI2j05snltQS6QUfVn7uDi0TZmLY3p7p+0XGFfoCTaMeBzKz1mc8tGp6kvYsPzp17fFZ6wKbw9LZFaFgCXKlvoBb0mbXAFFcfS/33vXR3oqS4yRqChoW9NRV1BQ0/02pxhjibKMVKvjq4sardCkhIPRJ/QRKVrtN+WZz21Dxyz9Rzn8e/78eb3OvnXVpaCWPY84H0jDOYBNU5MLQo20i+nIhUObXVriaCBFuHYWWZjXi0TO9SCqi6ITRtNOpLHmMMqS+lNfQC0/D4t+oY34nWfk8BwAj2CXtqPP+CkkrLrlM8Nb6hBTcTfAdFifl2e8VSIbXYxDW9t3ythxl5Z3lTF0kdcSeWv/xnlD+X70+Ldu0USLUPdc6wS8dUypNzxHGR+rf4Sf6rlYjyl4G4FyvE+vL8ue8vPGQA9iu+0sFt1H9j4Et/7dL7IZyKn3BN4O2yyW5TjhHJ4lZj/ATmDOd16M/eSzXrrUMjtEB5rzQtUXRX6fPXtW93Q2ilxdYd1XlS/vTfnUWXhbIWwZK9o/sf5GDlunKDvsI20mj8OuXeMcF9vTaGKfYdiPq+q/qbaZkk+cd2n/tTaIc5TtmvZf2w4i7b/522ak/dfsVRcWmp1EHZj235SGHv9+Ct6m/Zf2X7RNhnZg2n9t4TjtkPbfaV2T9l/bEiXtv7YwOmZHTP9fGS8T8Dbtv3H770nxL8Yj33+br3zeu+bQD1Pn9eQfowbylH9jKngt+cfE+8nvWP998fD2uNvzECcVjlr+ceCwAWKMKVuUEJG3Gj+kTQaY3Lh2vd+H8benT2f2jYzOSmHuPKd27+xcUXnpcOdeRsHokBvCxf45mLM7ICn89QUpRmKt9lrerp5y3k4pp6nvl1Fe1EO4zfMZhSnwwnFnaln6lzYBKOKYvnHzet8MTkoagXwhILGvTbc3hL2L2jK2txDGiS/C3I/ti1XhLWkDKtArDn3ahLTJRN5Whxb7rX5okc0cpugGqAFO+Zu9TIfPWMdVB0p2StriCE1IRcx+jUbxEvnKAfwggo1rbXP7g5+c7xjgp+UwxoEn9Bl1is63Ol5KFD0Q8/bt23X8UN8acVvBZ0v5at8KhZERF4Bc6iKPo7FyEfDWZzYKsO45HOCt6YKF2Uahvn//tj4P5/OctJMRzPxN9gDqLhS3b5S9z5022bHr2BDE0L/0mfo8jhllpPbDFw5vAWVjx9Pnz+o4og9rJGSA+XVBQoG3Pm8/pwSQOaU/HTfKeJxPhsBurJ7eZ6jvC/6vl82rR+2fOfA2nhsDp+Pni+43rGOMvB3OzZzr/sgCWs6p0NY9g4uuU6erC6I+e/myvbzZVkbnamtslPKeFhsB3eU489zzgLex31wAc//+/TrWW+aAzbmRxz4vaZIpo0Uct0UR6hLK2ysLdKIcDNvdBQXzZI/Ppub/j53XFt1vWF7af21ejPJpv0Q9qQyn/Zf2X50DypqXapel/Zf236pKeuT6KXib9l/af2N27ZR9kfZf2n/IT/r/gh+zs8vT/msL1tL/1wJW6rsk/9L+W9r/h/8/HkM/x9T8tKppNeXfyffffP/VhjawJflHGHVLpE3+VvnHVwFvaXwckjhUEVyc4EALIvJw3uqwji8JOrHWu0jB+ne3t+S1K1drWZRL5K0pBnWk6gibp7iHn6268oR76VSOq8qoi/A2gsSh8z868vh9GH276uQyNXlNTj4TkX/LwFvuEdPN6pin3YBd9jUGjHvA4fgW3sboMsvSae2KV532pgz2uaee30hQoUGEwefh/F4V3q4TdAvILAGgjJc3b0qkawEuwIGbZb9NvHw8AwYwgIKfwFuiPPmdyFfGGP+M7NRgrhG579qemcod4+rOnTv1/CrP5V6UT9lG3tqmlAfoNTKCMlod39TPgLXAWYAsZQH7BLi0rXCZugIDGcdE4lMf/nYRhM8n9DRVL/JyUCKPh6tazxPemjZZ0OPCASNl379vaaBpC86hTYVE1Hu99I/RdZxD3YTSjAPTxit//IyRhJ8b3qqv4iITngMZ4988aBv12EYHB1fVYxd3fWvheUY/ffH2/buqh4wOi/qC79nzdp6uWRZucu28yMzYrmPPPly8os5y/tkqacnH4F/J19sXb51jW8zbs3T4sjR8/plyBpHNw2t9abUNBLeMDX7fff2qB5otDfnJHMnvz549OVX/uMiDl+HHjx9XPegYU18IzleRLecdynZv7++++67q55o5oDyDGQlsJ65xQQDwVuOenzsl0wQ6cr1EFCN37/dPwN+8uXr42Zf48pr238kCirT/LvULM9L+KwN+4uU17b9mL6FL0/5bZaaaf+0UvE37L+2/MamLPpfo5+ht6rT/0v5L/1//jpn2X9p/M/o07b/qq/xY/98ff/11pjnz/ffkXTP5x/Ti9eQfLXgg+UfbfvJT8o8vHt7i/AUEuQckTsvoCBfQCHCHLwBHHbDtrJ/q0L2y00BUjdAsUMjyFEIHpClIo3Y/b3grqOHnMK2m0CZGdPZQOqQCjvA6wlsd8au8sk/By4tWXux5q7MaJ4zOefqG9jFdnmnR7DOB/OUrLUU2z6Gz3T0NVTgCNf6el1p3rP3c25I+imlrdcpPtc9U36wKb/cO3tfnZs9bolh3d0u0epmfMXauX7tRI29tM6JjGQsYQ7Qnf/Mdf8eoV57JyOYnvz2uCou2oy84H8hK+fWz/QauWGxBm9BGyjllcm4EGJ7LOTUtToFHRN5SLulEqYsgkHN+++232oTcy8hh4LFgsCR3rt8LpylfeEhZH0pkykXCW5Imq1cEZTG1K4GYRtzxjEaQm25ue/tk5XWNpKkRdi0VM4fgnN+FU7Zv1Y2fOW2yfWsfAdWq7JV/gjfhYAS8PuuXvuetkbeL4C1jDdnb3d2t4889im2Pq7fuzIBfdfmy8HYIv+P8Fx1ji/SMCxW8X4xOpQ8ivJ0HZze2GtzV2TY8J8LbIaR1oUGcv6ynz1Xi9PvxPW8uUv4532h253bOf/3iadUXLuwx4t5x9LKLXHceRj6NzOd67v7o0aMKb11k4rWUtap+d4EWDwlsZcx+//33dXygq0ibbFpxI4i5ZwWzNZ1909+XCkSnflfKfHfl6k7VI8jc0fEJfLdNoyx86ZG3af+1tF/DqPE4ZtL+a9H2jPG0/2YjL9L+S/tv6h1jle+XgbcuXOTctP/aYs20/9o7m+9Cp/wqXbaJtP/S/kv/X9p/MWMZc0j6/7pZewLepv03bv/9+uTxjPnzpcHbfP/N99/kHyNvKL9j/ffFw1sCe4hCqaClOJONuNVZGx2S8xQv8NaXx0vdyyORtzh6KvDpov2M4NSZXR23xWkWQYkvXFGUVo28pc4RRkWAHOFtjBoaOtqtK59/y/C2woQuLaQObPeJ0XEnBAeI1e+22h6gOt7pO+Etn2EIei7fRXi7jGN+WJbOQ/t1KD9ndZSsCm+P11ubkTYZGX/5skSsv3vbVsqUtMlFYur4AhYY3Uyb8DtglOcTZihbvmjXF+/ih+Ba2hJYwDkAWcpsEb9H9XMiYoXl7ksrwANEcJ1ghb9pvxoBd/lKvZY6EZHmfrq0o21LpC5lUmdAx927d+t5NdK3wFvhMtG//KNe1JGo3/0Cty8S3pab9fWM0beO843SB6Z5Vt+4n2WLqm2pUGk7ozZdsOKihAhrbRcXK5QCzipyZzp/ynnnOPB56XPguhCfn1FneZ468WtJmxx1RYSUWzvb/eIFxoGybiNfv3NvJrJ1CDKndBDnz1vQ47yozI3B23nXu6BlCG+HcHZze6sHt3MBbqfAfK4hdGrR5W2flSF4rrJQ9Nbw+/gsfbqobm5nrMc9z9+8et7rf8GsL/7oi1elTxxXfI/eUscw/q6Uzx4+fNjDW8qO6Wum+mdqMDl/CW/pL+At9UCnUT8zH7jHE+cYzf369dtun/fNOqaAt9s7m1X3PX/+dG1jq20boDwM6/ulw9u0/072mFe3p/23U+WZMZD239Ha5e3FafPS/kv7b2oOWuX7tP9OZ15J++9kMV9Jd9aD6qEd5ztN2n+btY18D0z770Qjpf2X9p/wIv1/c2bqCXiR9t+4/fcvHv55plG/NHib+i/1X+q/kTeU37H+q/BWCODqfldDnkdawKkXQ3K6R+M9Oof5/e7NGxW+HJf8Xzgz+XdUUqlS5xqJ2TmPFzqny3sETlgcn7dKWUT7VehjxOGlVi6OdZy5MbqlOjbXZxOPDleIfjjY69MuUweuF0LV6LFQZnS++cxG3elk15HOuTrmjbwYOmEFzd43OqWF2/PAlNcJViw3tmF0pPt5fCm1fsNrI0yf6nu+v3bzTgXzlE17K3P+zv6s9nV01PkZezLSp7SRkW3ui0p/UrapZYVgMfKR34WFpmP2OWtdwp6osU0E5mwobsSpQCr2Lfe034Xx1q9Cq3IHx51QQHDF90SJD/s9tutGmd25706B1O1GbTyxlyt9QbrkWl6X/nTvoEUr88z7B4drh0cNnPpstAFQk7qSLnTzUktFTZ35jDJN49kcqO/6NIbUH2jA58BRImUZV0BgPuNv+uLXkqqEMn7++ee6B6/AXYBLm3Evzr1a9qd+/uxpvT8vtdcKnKhQpzgF6nXd+OQ+gFnqynk8B/JgmnUjWYmgo57UBYh4WO4hqHIc2RZ1/A7Gv3Lfy8JRq8fwc4Hk5uYJvJ3p967Nt7Z2ZuBt1Ac8/xC+RbjJd0dHbf9i2zA+Q1u00FJaK5Oex9/WZ57cWQ5jKD5b1H91rJf70860K/V1r14jp4H7PgdyZUptx0QR2GXUxFd7znGRH/qn7Tf9tge5tCvzGnvefs7juMhv1OXDukztabtq3afg57w5J15zWPQPcBM9z5iP8snvRsw6bjjH+QK5B8wis3zmIo+o53aKLqIMdIugOcJudJXzC9ejWzmQdXSS40hALFiOtga/A2vJMMB1LFKhnixaebffdC7PwrUsfuA77lMXxKwd1b9dja6tQJ1qxPebknq5yF/U2TxfP+bLnuRp/6X9t8hpET9P+282pVjV62n/pf2X9l/afwsMobT/xi3EtP9atqW0/9rizfT/zfoTDDzQDxAXYab/75Clven/S/9ffdf+GP/fH399mO+/yT/mbnum310LJt9/8/33S+If63/nH/zjCm85Pje8HZr5DJY7N5qzkshBwFCNkC1AoIIVYF9J2zh26JymDOCtkTPC2/Wt7epUJ6IXI5p7RoC4XuBuPD4HvBUURuhqnTR2dc66SkOncTT2IoTx82gUznvOofNu6BwfKrizwtvrt+728FZwJZht6X6bMUvfREO2h3slMrPC/XIO/cg5Rk6ZAthrjViMznCeB5DJOXG/W9v8Utl0U+ClU99n5F7bBb4N4a1jiecZwtsIzeozFDhttK/34adtQJR47DfbWzi4VZzvY/CWdMkcR2XMtD0QW6RbdfiXtnu9+6KPfOQ5qJNwo6ZNXm/7x5pKWRnk2QAEb968bhCq23+Va/ictMUA0qdPn9ZxWxdPlM/4js+4Bni7V5yfAgf1j/s5VnBY4FeEt9evXu7hbYUoBUpzHeNXUHP//v1avmmUaU/6lnsDSPgbiMgLM4srhLf2+Uwbl/Efx0B8ueQ84HpMne14EpgcHu73kX0Ryp9A2AbFqZ+QTxkxKk7wyv2GizHKo/fpkocQtt2jwZmhfudecZED58SFKz6nCx2Ghovfrx8fjcJblLXj2n1ukRVlnD19v+XjsDy/ixEYX+gkXjIYizWikn2nP+OxLLwdzjd9/xddssox5byz7DgG4jVXyx6vZmOIutZxwnh3PHNdi05t+91zDv3B70a3Mi4cR1VPFr1FGfSZY0HbQ6BqKmz0JuVxIOvOR5znGOc+pvSnHtwLWUDHch+uM8NAzTKy19IsurCFe5gZgfK3O/3vwiR1RJ9WucDffi5jEU/nIHMuY8/itP/S/lsW3qb9d7KHdNp/af+l/Zf235j9k/bfuHWY9l/af9G2j9KS/r9mm6f/L/1/w/ff9P+1PSZX9f/96eFv+f6b/GNpeJvvv/n+i836JfCP9b/7D//JsZBAeKIz71NE3pJWZwglY6TIrWtXq8P1oNAn4S3JFCuQKtDjUnFejh0fDls0J/DpxvW2XybOU6BDhXkdvGXlTv28S5fcw4ULhrdGY6oUIvzks2i86YSODu3oeI0RnBHWWObQAODzYWTfsC2HTvohxBnW6azw9uad+xUWcjAgqI/gskWMnvwdU2w6eK5fvVYd71yDM5s+xRHO34BEAJ3O+NhugirvFeFVfCbSLvPMADqd9O6zyN/Xrl4/BW9tVx32Ou9jRLvyC7zFGe/+iREQ8zvOIUGfgN624rm2y+KFKXjL/XEiMH52S6Qr7QokuHHz1treftkDt1NGpiSnPY3uev+2gQXTibZozxatzL9nz57UaDH+UQ6Qg7FkBC99wDWUQT9TByAFzwtk3d5ukcUC3JoqtESUuf/j5QKv58FbIoy530Fhf7QLYAx4y2emRHb8KJPcm/pxb86pe2N2esRxpHwLdPdKZOLw5dLy+ElaZ1OuG/3mIhDaEXgb4W4cP9SbyGOe3ag/yqJcowhdGCCc4Tvr1mBU2+vPyGJkguNEn8zqEPWa8DYu9hAge04cL4tesDcKfB2LvEX/+jzKSdyn9FuHt3sluh054EAObKsK3gCJN2+Pe7cu+ltWQo0d5O3pjqGjTb20ShXP4ryL9/G6+3du9QuunMt8seWn0a/CXMusgEQAACAASURBVMace5PH8pBJPq+6sowh513SJj958qTqDRcPMf78nfLQVRzYGIxXviN1e81uUFOft4Vm1QYp85G2BufwO3oJ3cg90MsuPuHz92X8eD3Ph14wVXRL69yyImirOXadr/YKvFUfqGOjXjw4atsLqIPj2E/7r+j+tP9m5pO0/9pCMMZk2n9p/6X9l/bfmP2T9t+4dZj2X9p/6f9riyo50v+X/j9lIP1/ZVH1Bfv/Hj9ri7Lz/Tf5xzxLJflH8o8vlX+s/73/6n87jhFbCPCnhLdsyK3REu+LI7WmCbzcNqcn3SuOzpqWsEtFWc8PzuV5g094Cxy5XkCw6V9JK1uBR7k9Zbpnpkq8N6Q6UGzZceVFbasV0ybrJI7GW3yORfBWmBIj46IRHJXO0CCM5y2CMtGQHDrshm0QX8DOCm9v3L5XndocwlthovCWZ3Q/1lPQqcAH0y4LuhhslAU4FCqaKlKwatQh/c7z6LxH1qwLbb9V4Bjfm4aS73G0+xkJinHSc71R3d7DaCnHVDQSvAdw2jTbcRxaj83iPI7gwXr7PFORt6RNrmC4jJm65+3rN316WyJvt7daWnDhN23IWKFNqc+TJ88q1HA86vjnO+rw7t2b2sZEsnIfADBwlvbS+Q+w4HvAA2OYyFu+5/zvvntQ78NB2RUwl3O4tvZdGX9jaZOBG6Yupb+NaKSPKMM+4X7uOUp9gLccm91iAXWPck+d+Pf63fsZOHQqfVGBu0bvuc8v96FtGpQvOiZEjbtowLo9LCv/aFtklud332CjAwE6PIP7DlM/4S113imRhxEamwL8ZIy2lyH+jnDLcYT8I6/Wy/L5af95bSzD8qfg7VGBl5TD8wCmHDsnsPzbjrzVeWdEJ+OL8YGcI/+fO/K2prEoxyInGvpp3jE0aueetMSHU867RYDYeQZ4K3D03HlyGp/ROU9dFmGsn/GzLgQqeoT08SwMEdiq3xm36Aj6lPPRV+gC07JzPv2sLkEH8g/9x3k//fRT1ZfoLdMkm7GA8VL39CyZE4ZA1bmhzQsn207EPnF87u2d7Cls5L/6vur8vfcnKZQJ4+/mgjj+l+jGjz4l7b/ZxUHD8ZD2X1sslvZfm6PT/pvdNiPtv7T/Pnry+QQXpv033shp/6X9p22e/r/T72Fp/6X9l/6/xdumrWr/PX+1m++/yT8W+rii/2newuWh7yz5x2H1VxmEN7OFaFgkQbvVYLzkHx/NP9b//j/6p8fDyLATx/pqKRGXeTcaOu/oeGEFDs3LJbIWQSDdqxF5l7pUqcvAW5zTwomrVy5XiFAjzLq9Fnfft+iY6igtwqXT1kHJ/rrxOG94630WOcPnwV2dzwKBYZ2GcDa+IHntPKAbn3OeEpoHcYfnnVV5Ldrz1lSrZP01tSQ/K/AokWxGgD5/+qxGMyEzRjwiN5yL4xyHuucaFWWkEs9LvxvpLcAygrnKTYFv/FRGuBawafTT2zfvehDp/qpCW36aqtnoKe6pYkPeSPstJBNiek0dC0XWhQvKpk74qiRL+0zteVsdfqWc2ibv9io4qGO+yDbwViihkQhINO3w7m6De8qQv6sjrl9vkfHCRtPCAiG5H31BeUa6cl8j6PmdPVmF9oJW/gbyEZn24uWryT1veT6uQT9Qts9DeykX1NtIaACKeyFPwVv0gxFr9ovjpLZJaUMAKOcghxw+e+2XAlc/J7w1bbKyIwgS3gKOXLjAZ8i5Y49xxvgQhjlOIvyaSpsMvKUPaBvGYkyZTFt965G3pCtXVwghjE6vkZSfec/befB2Zr7o4O1wjllmbj+Pc4bz4lAP3bvd9udmjCG3zvW0uYsGHL/UJy7i8ZmQeSNkNda5nvF7o+h64K3p1r0GfYdM05foPMYQegX9w5ghepb7cx36iM/QZ6RE/vOf/1yh7V//9V9X8AvM5X7oDfQk/9B/1Kkolpn9qtXRjkn1nXMEz+gc2fZgb4a0Y5brLYNn3XUuIItJd17af20BV50z0v7rh3Haf22RXtp/LY07R9p/af+NZV5J+y/tv1XswLT/0v5L/1/bD1ibNP1/6f/Tx5v+vxb88rH+v5fFv5n8I/nH0L+V/KPjZsk/vlj+sf7v/zf/x7EOex2CCu6ncNjOg7c4HXFeAg+2u8jat+/3q8OTugJvcYzWSMaJyFs2tNepu7O9VSFTTZtY0n3ynK/etkgZ09XG1IJ8f1gi6y4S3hrpE19SoqEW4W08x3oKLO2zoaM6gkiNvgiMvZdReT6rzpnhy9PQgbcqvL1643Z1hglYBZkVbJY+PizpcU3Ty0+c3AJ46vj08ZM+laR1t01pmypDpb+pJ04GgaLy48oQnfoCP1PIAm+5xjHCPXTsc86bbvLnd/4JAWq0a7cCRUMrRt5S9wrJCryNEVECQmExe94K3AQLQrR6XYlNnYK3tW+79I9E4hrFckBKzqOW1lOgTV0Ze5TZIso2ejCi3ETn/o0b107tGWG60AhShCkCFGELaYPjeXxP+eqAIbx1z1vTJrvnBdfFvXIdz7ad0cO0r/Af6MKelhF8KN9Gt5a1QaNpk0nbjVwpm1xvGtWW+rjt18L3sZ+FqRedNjnCW3WBcLvKbxcBSvtwuB+nC2j4PsLbCII4fxl4S3vHlMn2TWvrWf26iqPni7y2jDsX2agrWWQANOfvLy3yNsLR2r8F3g7tgE9hF4z1pe3Iz+/u3u7T7Lt3uTrcuUJ9qXwbna4uUG+gj+s+2+Vg7FZAW+Ym0ibTZxF6Is/s6f3rr79WeMv4AdiaBrmlhN9ee/ToUe1/zgHKPnjwYO1Pf/pTjeT923/7b9e25RzHoinfW8r1kpGgXOuczv0dn9SdOvrMzk/qcnQ4/47L6ifHLOPO+ck2Ad6m/Zf2X9p/R20lcLfgK+2/tP/qO0Haf2n/rWJYpv23SuvNvTbtv4PqG0n7L/1/6f9L/1/6/1rGqI/x/73da9vhafsP/eXnPnkNCkz+0bZ1S/7RMgwk/2hpmpN/NAY6xj/W/4P/9v881gGok/BTwlv3vBXqCMeM/tsoe+JyEDEIvK3RemeIvAVvqRzgvKYeK0yulbu335N1IYWwrYKfQVbPoeN61bTJQkuBWAQ8gqd5zvN58FYoY6RXH70aIicFuBG6+lmExvEFKd4/AmDab1V4e/3W3T6VqsrLKFX6ij35+NvoRaES9aiArUT28R31EBAaXWT9TNVqlJIpaGkf9xLVsU05gliuZ89b783fOvg5p6a2LIsK+N57M5Z0oAslI7xVxoS32yUteBxv7l9qKm/2vI3XKCfC1o0i1FN73lZB7+BtSRZe/1S2jw9bfb2vv9P2NepyY6uCB4GHTn/Ob23XNu8ePmu9ZUjDKXgeygxw0e/i+NPGefrs+dw9b9eLXqhyUcan1wu+YySe0cwuBrEvnSS3ukUgRt1b5x6YF10Tj6G8s+dZNP7sa37SRx8+tPTLEeTPRs+1yGqdxe67zd/C/jjmIkBq7dV0mrKpDjipR0u7Hce9f7f6NcMpAh7HIf1L3w/1g2XXPi7wdWrPW9qedLDodEEm11Jv2udbPoh4p31blPml+szMY0Rb8tm123c/7+MP0iYP5dvFUc4B5w1up8qL30ewbD2/v3entit/M3ZMW2xaclPyew561TTHNbK2RM+6cCdej2MMub1ZZJboWuYO+5HxLIj9wx/+UO/JnPL999/XvgX0EmHLZ4BayuJ67vXjjz9W4AsQ/lt/62/Vc/ibsSjgpc5c03RSSRxfxjn/kBfOoZ58X7cLKPpZQ9cFMZxbt4kodT/uFo1Qd3S4e2rzPf+elTT6af+1hXxp/83uuzbvPSDtv2Zvpv2X9h8Td9p/af+NGXBp/42bt2n/pf2nDPi+W7dL67J/pf+vvbvHQzuVd5oIb9P/17Itpf+PzdyaX4dtd9L/V+y0Lhhs6P97U/y3+f6b77/xvTayj+i3Zhzl+2++/+pb/Nz8Y/0//O/+rwpva0RrF+XxKeHtcYmsHEIe94DEuXipfM8R4e3GJtCowbtFe/Jp7BTfZ+/c5V49/CrQozpEA/zRKOJaDYD1Dnr15Q0Mqc8FbxEg2s1+i8BzDN5GOKUzfAjNenDVQd+h437oULecIZhbhkrcvHO/TqzCJ+rXR6V2kbfVCCl9HcGqjvRbN27WKDYd2jq9KYM2wlntXqRAJj7nfqbTxRGPvAnRBVnWYefydg9ecNgxVoiu4nxeMA5KOu8xeBvHVAT01v/m7Vu9853PqL97uFJ3Fh8Ik71GUMrnU3veYrzVCaeDSETe9hNS2Qd3/cMJ+Oa8mEa6RmmVGgAk3IvVaDaeve2L2xY/DKO7jDQVmgiuIvijf96UtNPR2KYvABqcR99MpU1mzwsNMoE21wFojDJDtqgv5fI5dUMmkIOjLirWF8eYGrmOqdJGw2MGppb7R93g2HAMbWy0xSMcNX11ea5et9QonxY9p5y44CKO7Xj/CBmazDYo6Bjh3JiqG7wax7nnUQ/lKkYGx5WHjonh/SPgm9rz9rhkLqCdgV3uTe0LZwPULdLxWz0Ydy4+MT01cO+3336ruunW/e8/76OPwNsqa2HP26j3p5xuyz7UVDnD74eG9d1bN7q9pTerHkDHO55ob/c8d35xIYqphYW79FHcF5vvq9yWCFv0n4tX+Mk/FiMAYv/ZP/tntR+xVX744YcKboG9RN7y2S+//FLlHv3JT/a5JW0yqZhJm8xnAF7GLLqJccJ1zmMszvCZqR8QmOd0D+m1knbeaFwXFnE+uq6Ot043o9+41j3ejYT/7XnbJzztvzZPRlu0LnJJ+693Hg7twHn2XpwbltEBaf+l/Zf2X9p/y+iKr/GctP/Gey3tv7T/0v934pdcNngj/X9tQXT6/zYmgzfS/7fY//fsZXu3z/fffP8d+m6HHCzff5N/fEn8o8JbnIY61IUL/DQ67SJfmox+5B5Hh21F+41r1+tekRGSsPfm7tuWwrO4lGdCzFep39TLQwST3Gd4PvCWtkP5CxeFJ/x9WD4XlAzBpHt8mrZVoi+4qtFaXfrdWA9BT4xiO4FFG13EX5eWt1uJJjwTSgqTaH+j/mJEIN/XlXzl59AhN+/+84DuvLbzM8u8ceduBWtcL/ATMJnSGPmMqWhN8cr5/o4DHcc0f+NYpy11VM9zMipbU0DCPhVkCZGN1qrRt120rdGo0RllW1X5Jg1bl6KbvysoK1xPYGbqDlMu171gy57Pwr8I/iq4Jfq1dFCLvN1qw6DAmOqE7hYlHHXO/+EY6fu0LGioeyOW86sBs8k+rQ0oAk7fvnnVp4OOOoJzaOcrV65VkAAYMJrQZ61RvDvbtf70sfuech+izajnuzdvu/SeLXKOz1x5yx6RQA7P/fnnn+s9hRh1f91nT2qUG6ACyMJngBPuRf+7EpP2ov6kK6Uf2J8SgOG4jW0cJ/Ep/TCle4ZjYHj+EfvmdrIwozdK3xs1TFu7OCMuMnD/WMeqch5lG3hzkQfPZ9+7gKLqPVKCo3vKzenHuwVKVd1dYC7PsFmgeB0n69922mT2dI56VSiPHLLo5GrRf5/zmJLPVeV/1WerMhNkOM4flM2et2bT4DvnYuSPdr93/0EPdJ1XOMeUydevbM/sSYxuQIfwE712uQBcwCv9hc5AxomaBdQSafvP//n/V4GtOof6Pnz4sOop/gFv6XPGCH8DbwH3lnG71P+Pf/xj1Y/Mc+gpyuJ8dNqH40v1c/Qxz+QcQd34vmwe0esPxyJ6D3gLCD6+tFWf32cyCwD3oz7PXjyv5af9N19S0/5L+0/7uGZ66RYRpv2X9t8yc9vU/Jr2X9p/y8jRRZ0zJZ9p/6X9d1GyR7np/2tbdhhsYCY4F2Km/2+tf/9BXvB5pP+vbXOW/r/V/X9PX+3m+++Igs/333z/zfffkwAJfetfAv+YSZtsxRywnxPeXi4Rjxy+PPxe4K0DReNtvUuJKpgR9AgFjRicgrdcF9Orcj5/x5Sty8BbZWR4f/X/EM7GeSE64peFt9wHx7URk0YLCjxjewl4TYvMs5ki0/rq6PdvnPEewxdV6igwje1OOxnZCQA0bbN1sS/iSh3L0VC3HQ8PWspc4bX35H5Glsd+8XeeAyN2s4SWT8Hb4dwcJ+QP3YIJ0ipXx2RJY8yBs//V6926Jy4RaMoO35l6lM/u3LlXjUjhufsBu1jgzbsGDpQ/gAHPCpTlWW5ev1EhCXWi/6iDIMGIbM6ljYh041mBtPyjHuyBS5l8DxABegBV2I+Svo0vRpQPYOZefM91RtR9LnjLy5lgNkZm07b8M0WjMIr2dQGGkH+e7aXsnY4bPt9X8bPA27p4pUQq/57grWnBHdfCW6Iz+ZfwdlweF8Fb50P2vHWsqDNdIEOb71y+VvWPOsWxI7y9st3GmfMo/aNuZ6zdLSCVfkK3oOu5HpALYGVRwh/+8DdV5/C7e7ejYzgX/UWULeUAUI3Opbxnz57VRSfsGU7kLdeii6gLuonfAaxv3+33kbWCI56TOa7u/d4tfnA+VDdzTxaw7JbrTQvFdeoY7kcdgbdxr+DY3mn/tRe3oQ0T/z7vxXtp/51kkbAt0v5rKfC0IbXd0/5L+28RfEv773zt3I8tLe2/j225dl3af2n/IQfp/zuxRWPwRPr/NvutmNL/xwve6eCN9P+1LIzz/H+PX7zK99+RKTrff2fhbfKPFnST/ON91Smfk3+s//1/9E+PTZsZI84Yz6YzWc38Hr9aeFiBV9nftDodu8hbPrMO37rx5rNGkFcj77p9Q4cOROHYmPFmOt+4J6nRv0JAyh2mc41pbIy81VkelVcEm34/76d1/xh4y7U8h2DP+poi1xWLws8IUk2NrCybksZn4PMKSLs9BSO8ddKiDJzznIfDnBUXpuesaVsKAIzQbQh7Y/kCax1xnLu/1/bLNaIy9kutQ9nTNjrtLcOVd8Q2LgNvbXufy2c+Omjp0knvxWcHJQTX/Xbfvd9bu3K57T/DPUzVQyQaAILnR3lRZ1NSAwVoJ86tbVXGNO1nulKAAZ8DZIGrP//4Uz3fvuBZTX3qMwI6KkgpgIR7ufc19f3+/t0KMbju0aNH9V5AEeCKkWqUbSQ296UNALxEpvGswnadBVEPDoH+WXXh1Mr24y7ifFhX5duxGF9MBN0+17DesY4bgzTvZ63/1PlT8Jbno9/ulHFSAVOJvKVNy7b0rd2/8chbnHdRJ9IGjBvGDxAw4e2UhJ3+Po6pOzfbPsouLoljmSv3D1o65JpFoptL0RUufrl942qfop3v0XPuIVsj4cs/+oroWheJoJ9MG//w4W99umP3PUc/8j1jmChc9BN6RjDL75xDeWQYQScBeh3j6CUjf5+/eN0vQIlzMPWsKeZL6gWejTGlbFF/4fTzVy3NclwURDmmVX7+sulx56mhrJ69d852Rdp/LfIi7b/FmVfS/mvy4djk97T/DqrOS/uv2RfxnSbtv7PNQRd5dtp/59+6af+tV9sv7b+NU4vrziptU+/3nwpepP2X9p+BBtHWS//fVl3ofFH+vz8/eZbvvyNKM/XfyaKZ6LeXJej7j36TmfEb2jb5R9tbOfnHOfGPf/e//F+PY5rXOI6nDJuzGkrzzhe+RXhLNN729mbv0OK6bxne2v46oQWAdTIvz66iiILvuaZRFPrVqLYu1bLw1nRvwwglHbbDyE+d3HWQBaeR/bcIdlq/2M9R+X+M8jJqM0af6ng3MpH72R44rnGO87d7pw6hrA5+DeYx5wdlkN6UdsbBzguTeyRwHY756DixbFdHRuU+lP/azwWWRrA6dNKVLWt7532EikYQT8HbwxKZG2G8sF9ZOC5wtYKNso80cvC+7OELHAVQHJVVfPfu3qrtaL1M9S3Q3t6+3KJ0C9zgMPqMMjn3qOSFRg51wAJvOYdINq578N33fRocZZc+dC/iuFoOIGJEOr9XELx1EqEKBKHvAbd8JzBRNqgzKUs5ALxfQuTtQUilLYChfsJc6ijQ5nv36IypXeOCiuHY25yz+OM89LZlLANviSQE3lY5/53BW/YcjuPbRRpGXya8XU0adzZbbPnQVvHv/f2Wqh45rTC223OanzWLQ8kvz+/Oo+h3x179vegx9AafCWTrXuRlXLWFPC27A1Gu2jJ8zzhl3NLPXKdOM3qXa5hPNkv90Z3MI0JUr6V+70rk7HAOVU9U2Lx5sqe2kbLCwKbPT1K9Gp1LPfmuzmUl80Laf4tl8FO8vKb9t3jbjLT/0v4zW0raf2n/rWYtfI6r0/67yFZP+y/tv1Xka8rHmfbfyaKx9P+l/+9b8//96bcn+f47okBT/6X+S/7xZfKP9X/7P/+fS3BUIUTlGA7UeU7RVQyledcK0IS3OBSFtzFa5luHt65GGIJa4I4Rj7RfTJsb4aXgVABmekja07SsOqz5aXpaIZ6fxUjWGtGzYM9MZUaHsPePADfCWmVpCCen9rwlQkn4JoT0b+pOHU2J6bPiGBcexqgk2zbKoTBzkWGKsUIdcN7jrKcM90nlb464Csfns33GXg44d6vsMUv93d801rGOibLDsyvyomxQbu27icjbCG+FqNTZlbuFHrd7l7TJPOtegRHABNpwrexL+sOD+33KEa7nmXH8C0SAFzhYUfAcwkX3r6X+HkYqAzq4R237Aog5XEjgPq48H3CDegBluZ8RtrQL0ZxAwRJ31qdxYIUe5w33vHVMAGEoi7K5lnp87j1vWZxh2lIXJfB8tKnpWGkbndhDeGsa6gh+bW/K+dzwlswBcc9b0iZX2f2dRN4el9UXQjXnM/rFVLyfG96e93z+KcqLOvVo/yRy3jk02i1lepjJjBDtHPTCYbkefRbTq9e9xst3jLXNbrHOCQxuaYjpy5aevy3mQTeZgp+FL+gu9B0HeoYy3dPWOatlXGjj3+wDLlpxzqb84RHttfXjtl8WR4TT/TxbIr/jnOTiIs/fKs+Q9t9iqf1UL69p/82PvEj7L+2/tP/S/vsUdsVF3CPtv/Nv1bT/Tvx1af/NbmtxVmn7UuBt2n9p/0Vfou+p6f+7WP/fv/jzo3z/HVGa+f47f35J/lG2JEv+UYM3Phf/WP83/9P/8Vg4GKM3nTymjJuzGkvzzjca5riAJAQCeLtVIup+L/BWh6oRdLHN94oD2BSqQi6jiPhch/EQ6nIOzmMgnX0pKMcxrQNZEBrLNmq0Ku7OMbyon43yNXpkGCW06G8h7xS8NYrW/c/is/A7DnDbgN+NotIBr2PbZxq2sVFK1kcIFseEEVGCatNu4nDnO6GyIDhGugqwNc69v/eL8HYI4GqUXolcjdGy9p3lLbPnreMLSGBqTmBDjRou5VcQW0BtXQxQIoFNc0zk7YPv79UxSRvzD3kSYLcFAA3+4mTlPsBEV+dRx+3L7VrOMSINsME9ahsXiEcfCdwtm74l0oK/3R/X6DbKo+0p586tFvFG2cBb+oOoWlKPCsXte+rIOaYv5fmF0MqJ/XNe+m9o/JwaR+X5qDv/uLcLBOgnPuOZOdybN+4PzOdE8nHEesd7fO60yaSdNW1ylcMAb6vOKpGP3/KB+kR3cSBrpvcF3tZ0uXfufsuPf67PNs8W2Xtb9uUujRxTy0cYeelSy+ARj/j3dol8pX/iAif1O2PvSgG47jutXlQ38D3OWcYp49LU/mQuAPxyH8YzeoyD84zqVRaOjlrK4rgNgPXh/K2tnT5yOy5Esr4bJbOCzxMX/qjP3MNcHWHd/Xu71Dvtv8Vi+ileXtP+Wxx5m/Zf2n9p/6X9d66GxCcsLO2/82vstP9OtsdI+68FNUy+X0+I35R/M+2/tjB00ZH+v/T/fc3+v7/59WG+/46M79R/qf+Sf3yZ/GP93/hP/odj97OM6dsYzxGenp8JfrokU0kCb4Eywtvo7P6WI28FeUPAR0sJbyMAGMLbHn53qSE1ahl0MVVyBLyUIeCM8DEC3iG8FUTagxXOdZG9Ed7G51gV3sY9Y6NT3vt5f+/ps0QYGx3W8+TYFyGd4zWdZvkXI5stIzrKhbm2P3UVhnNeBOtc73c+B/c7LPBTaOs4UO5b2s6W9pJz4t64At2y5eHknrcCbSLChITu2UjkbZWLAm8bLG4wAlDx9t37mjaZcylDeeLegFBgBWmT+c49b4GmDWqUqOGajnmjRuW6j21LFbpZI2/5yZ63HDxzbY/yk+9oO85FH+C8o2410rb8pG5GzH53706/QIE9RKkXdQAYqsPsX8qlLpRJdC4/Pze8ZU9Y03DTZhHi0M70uZHOPAd/207uezdPpvuVYRepuEvZ1Jn+ILUhfWLktDJ8qfRxhLdHB4d95O3vBd7SZ+pboyOBt6TwTni7vIAq0zOLmwq8dVuA4bxTx0uXKlm97TlRn9MncYGMOgEge7/sjU05wFh0CzDJ1MroReAt8s/3pnRHx6AD6Xd0KXqMccE9jLJ3DifyVt3nwhznMMppSaGbLRa3OVCetAtiK8Z5Mv7OOcPFKWsFDqf9t1gGP9XLa7RXYh+l/ddsn6Hcpv1XspaUI+2/tP/S/lvehvjUZwJv0/47n1ZP+6/NhQIz7Ma0/1Zb/PulwNu0/+ZH3qb/L/1/F+n/++d//FO+/45Mz/n+ewJvk3/MBgok//i8/GP9X/+P//sKb432ENgiqMKo8zG955eiU6ZGziS8nXFU0TbvCiDj5S++AEZ4a8rgCGYjvBX6CfA4z+gvDSPP12ltJE6Et9HI1dCkR5Ed/jbt5DCCcVV4q+Na6RkC3BglLHwVkHhtrC+fGaFEWQAnnf8RktLelCOEEtAKWn1mX6Ri2s2612vnqLdNY5/Z/nz26uXr6tgHFFAv4AD/KKOm3ix70joOY50sd3tjfRTefijfcyAnQAb+cR/AQ41kLXse1jYtaZPrmC8wgjYBLr16vbt280aJbr1zp4+mFeICFgATd+7cq+0k2ACc8k/9wZ69RLu6TySRuZzPZ7Td/bv31L60hQAAIABJREFU6k/7kecCBFJP2oU2AHLx/Q8//FA/4zvh8dXL2zXaF3gCnKVcoCx1VvYpE2hCnY2K+75AGSOnBc3z4MbUy92UbhwaP8PzgbfzwAufKWM8s/CmX+gSFk7EMRIBVtWtC9KeT9V72e/PCm+JvOUgbfLvCd46BhPeLitZp8+b57zbf/emn3uQxbh4J8Jbx5Nj3NLRDdHWafvYHlQdiL4F3vI9+gS9gx5BX6FHmo6+Xj9vILctiGIRCToQnf6HP/yh6jD3y6VcF8Fw/a2SOYC/TYtufagfuozxa/1cbGU2Ded+22Xe3DtcGe/855x4aedKnT/S/psvl5/z5TXtv5axQLmOY7dfHFbsAl8i0/6jsZq+IKFFbaO0/6pOTvvv4+fdsSvT/htvV+Ft2n+ry1/af207j7T/mm/yW4q8nQdv0/5L+y/9fxfr//t//+aP+f47MjXn+2+Dt8k/mr82+UcLYvsS+Efd83bMrF4VXkyZ7A0Wd478uo9c2/N2a7ulTWZ3RAxWIm9fv9mtxRX3RP1Ox+TUy+VUHc7y/bA9LpW0h0bTCKJVeBH4ReioMmhwpSkHInjY3+D4Q/nZ8Zz1msr2ZC9izo9Oq/r8QO+JfWl9vhgdKyxz31gdZDq/Pde/z9JG8dwpeHvtVovUNPop1keH8sfe23b2WaISFoa5p5ptK/wyYhkwuOh6YUHvCC9yajk4jNqChLUKCYUCDHrkBdgIEHj+8kV9PF9G6r6z5Xuux/mPM477Gx1lNK9RwZtb62tXdi73EN001yWbZj0cJ2tljNV9Nju4SRTrzpXLNY1thNtGfxEpS9u8edMix3xR4vmMFKspzkvaXuoGcAZauH+j9XvzpkEO/uaZgRrcD/jBs+ztH9XnFFCaWpRr6v666x8qvOX6n376qdZFAEKb/fLrrz2Mpi7CE1OGWw+hmZFzRN5y/kFp64uEt6vI7tdwLW2HnMyLvK1Qvuhq5FxoT/9w2B/HZc/OsePDcUs1jF5sixhaRPzeXluMsN3tu7CojIPDtvgl6hVkuI+sL+Xuvn7VZKFMyjeutb1Lj8uiiap/yqIGxhAyynO6n6n3u1wiy0frX55fPSZ84/7oAdrsys3bX0M3f5I6znPOlVUlo/fe3X3VFgEAOcv8Wee1up9y02sxbbhzkefXOW9j+2TBVLc/dz3vQ0klX37++C/95Un53T7jcR7eLGmXnUuH0bEt8navX5DDdc4Fcb7hughm+c4FKvtv31T56RfDdNk1jLhgsQ1yW0F1kHMajXqxp68Gd7ync+FWgc9jR9p/s62T9t/ZVEHaf2n/pf13tjHzNZ2d9l/af+clr2n/NTCb9l/6/5p9nv6/uHDvY/SMPti4sFW/mBnkDOaIAD39f78P/98fS9rkfP9dfmTl++/ybcWZ+f6b778X9f6b8PZsY3FmBUY1sA7bXqAxCmYK3sboONLWVmOiOJyrYjy+VP5rkBYf8qVuT8hoWERjQ9f2ohUy88Cu9+e+QlNXVUQAHc87YzP1p39u5aUCjc+isxzjzT3VnJQ08ow+du/CeYp4XlvFKJAaffu+pZI1nSxw0r1jayrO4pzncN9DBjp1wpmPo//4qIEJo6O4Vmd8jQouixPH4G0FGKwAKDIFXI3wlv1oD/b2A0hrxFeAS/kvXryqfwuUrQfwAJBKe/lsAAfqblu1SObjChUEF8JX4G2F2wU+xGg5ruUewDKe/9WLZzPw1vSkAuTdApkF1JzPQR3ci1iwYYQ4dawRvx283Sv9kfD2Y0d3M07G4C2LCIC3QHsBatWbXSrMZeEterFFJbYIcaAYMnTQweBFT3B41OTbxQfICr8jszX9bSkXeEtkJPJ4/25bXMCimjqWywAz1TjjB9niWZC1ml69A36L7l+XH3V7MxlBT/nC26u37nx8439jV36s885mAN5W2apRZ21eZXFTfOFwPnIO/bDeVncLf/u5u7t+s6SFXzT38rnwVjAaUxu3xWUtk0Hcl10Yy/XoJ+/fFrI1GIysc82HYl9EeKv89jqzjAfK6Z+nlGGZNQPEwd7ctLO22dTigYS3s4Ns2B5p/40robT/0v5L++8bm6jD46T9N562Ne2/5WU/7b+0/7624I20/9L+G74f6k9K/9+X7//7m19+HRXgfP/N99/lLZjTZ+b7b77/XtT7b8LbM47MVZx3TvK9sxlYy56j1encnLbrG1vd3qNlj7vDEhnURZ4JHLm/woCTlj39PCI0jo81NC7i+YK6uDLtPCesz628IpTWSa5jnPYT6saI49g/QJ4Idj3ffXF12ntNLIdz35SIcVMduV+p963gvIu8Ft5SrvAWgHm43+ooLNIx30eULglvSV8MfHpa/vFMRN4CbylfuCQQjc92dNTAQISgrmYEfglJjQwDOJj6s4Hso35fHtMjA91M33z37v1aRmwT6udqledPH689evSoj7wFssUIctIOxz0jBR2Wad8Z0UwqUtqT5yfa8qiTgXnyfx6LF86oXr6605dx3hF1C/AUoEedwLKVsaMkZJ+JvEVP0ldkYqhR7AdtscCiQyAWxymygByxkODt3uHayxfP62IBxuCPD76r46PPiFDgLem4kTFkB/km5TbX8jyXusU3C+9f4G1cnEA9TLtBeddL2vE8Wgt8jPNub+/dybVFlzbwTlld+tCu3LgCm98F+iXw/ySzgtcTmV1WRXHeYRfVqy4YLtgRtipfcfEPuoi+nrcnr89qGmYeQj3mwiHO2Sw61Ch1U/N7LXUi8lZ9TRkxLXPdD77AX+vs/OfPCp+vXBsVv/O0BebdqI3Przfzylmcd2n/tUWJUf4uOvNK2n9t8V7afy2jTdp/52ttpP03kTkm7b+lBS7tv8Nqi6b99/VE3qb9Nz680/+X/j+zRH2J/r8/Pfwt33+XnqFn0wdXn80Zgtfy/Tfff7Fvkn+cD/9IeHsGxRUdzF6G8jIqkc+MvDQaJjqPVF7REWx6RyLKNuretgUcbDRAAbw9LHDCPU6IAMOBK7zF2btdHMTRKdvXq9tL02g3rrN+0fkb97obGlpnbJq5p39u481IKCOT3IvWVNc6xiNgif1EW0cgK5ikT9yLeNjm/k05RN5aB6NWhcd8fuVai14VgtIf7sMLIHr/tsEJ4C33M8JboLps5C0LBEib/Kz8o6y7d++ube1s17TM1AdgbFRvn5Kz7iuzNQPdBNDUmeehjkYTu+KwRgQXh2FLAUV0Wkv7yWemNSb9LPX48cefe7gRx5cpSPfKnpbAW64nbbJ7SypXB51cUy7/uJcRuDxPvDcRoqRgFt4CFRPerjbKp5x3yBdp0d0DdAi5loW3RN42HdZ+vnq1WxcjHJe02sseygxySd8D71+/3Vt78bztv8wY+OmHBmaBt3Wsb23XCF/uCSxGLonaRsYYg8tE3qpvnRu4D2OR8m6UxQt5tBb4GOfdTOR2B183SroxImLpUxY36Qyj/+lT518+f/Xm/Qy8VU9tmw65m1/n6XjniTifxsVAzhtxPhguEnHRTgXFpW4x+raC/gIcnKNctCKI5vx3JX24KcBdQMP9+rmppH8ezm1872KwdywQGzkS3s42zrA90v4b115p/6X9l/bftzvDp/03HXmb9t9y8p/2X9p/X2Pkbfr/Fo/vtP/S/vuS7b+Et8vNzYt83Pn+m++/i2Qj+cfF8o+Et2fTXafSJhfv6mja5OiUngdvgVv1nALJqrO57F9ao2G7tMn7BV4RFcaLDZCMf7FMInM4ZqPZThzhRJEZ+TPc94EycfJarxjRGO9xxiaaOf1LMt50WGNsGyEqqIxOWSFkjUxi385uL9sYQUW78R1pfGNkU3TU8/tG2aOTPqtR0hXOb1XHufD49t07PTzlfMp0X1BA5e6r133krfA2pta8tHE8mTa5QqMSeQssel7+AZ5IZbuxtVng5WHdx5NIWOqFrJm6mYjDy5ev9vvRui8j5bnfLb9TrpG0/O1CAZ7lypWyby1yXZ7bSN0nT55UUAbUu1me0eeJkJy60P6c9/Dhw9rGP/74Y4W3fkd77ZV25TvakzrwO+VWANcBEWXZ9L7AkO+++67Cu0ybvMronk6bDLylL4Cl9F3ce7bdeRweuecte583sFVktoBU0nkTRVOWPYw+AOdHvcvvyCLyz7/3Bx9q5C2yh7w/+O5eq2cZL3UxQ4G3yA3XCXGBt8h/lduJyNvjAhIjLGxRw7sV3iKvCW9Puu9jnHdMf/2Kzi7V9fYm+2V3urZb0OGCJ85t6drbvPv0RdOvVbZKnyOfdb/trQZ9gcDDuSEaq2QmUL8M57oGWRs8HWZkcM6Ic0dc6HWyQvEkSjiWjy5mTnld9iSP9XGOqanyywGE9vc4/9f9xovOfPl2PHI94e2sejnVHmn/jerftP/S/kv7bzUb60u+ehl4m/ZfywKi7Zv233yJTvuvJNnutpNJ+6+97/Heh+1MpqXXb3ar4JTR1G+VNPR7DSVr6vuz6ta0/87WYmn/pf33Jdt/mTb5bOM59d/Z2iv1X+q/i9J/CW/PNhbPDG+jczZChN7hW/a0rRFcG9sVpm1uFlrfOXvXi+P/aP99H1mDwxXQhtOVsmpEUai/iiIq2Bb92ML1TbsYncSuiqoYhWjfzrEtcDhj85w6/XMrL+/Pz5gu2QgsUwYPn7d36HdpK42as31oUz4DFJqCs75YdCDA+14taSmBNPSZ6ZP5znSaN2/fqvUC8AqLje6N8DZG7VJOTbnMfo6XCnAtwN+UtKUTG0zoFoRTpvAWOAW8NfKQCG/gsCCZzwGayASg6unTpwVO3+ifkXpxT/dvBFzzHABWwW/dpzcAEtKaAhRw4HA+1wNjuSdA7075FyPDBAw+I/UQ3v7www+1jAhveVruRxsDkakj7QaYA0Qbxcx9cZrQBjwnaZMBcLSXfeaYdPyc1xhYdQx9yddPOe/YsxmZqKC+yFZN5Vra3H5eFt7WvcCrzmuLH4C3yOfR8f5o85DR4ORebW9pxg6R58jA3uHx2tviFEDmWVRw706LyN0qY6NGQl7a6OGt8gX4R5655vhg4v4lNN7xzPlG8FJWXcCQkbd9/32s80552ij0FV1zeZu06w2+viqQnHZH7vgX9x/musfPXjZ9SYri0uf9uR30JLLXOTzqCa8hEnzsQP9FeOscEct07uWnUbboLeaEnZ22mCam0uNa9C7nvCl7Pztvcx90nmOM7690EFvHsQuR0L/YErslcnfsSHg72zpnfXlN++8kMk071DHAeLrotMlp/6X956LLtP/O35JM+y/tv/OSqrT/0v772iJvp4I30v5L+y/9f1+u/+/h46f5/nuGCTzff8/QWJ1v2ivy/fdSzymSf6zOPxLenm0szoW3pk2JDlmhmVEvDtwInqoT9kOLyNws6ZKrY7VEivGzRXYWpy2xZcVRq2MXhyxOCNPsbnTpkYcrDCOAMsUvZRhxKpjqIXAXwSvgPWOzLDz9c8Nb211nN31lZKgANsIkndvRUV/heheBq+PRawCF7jlIeTrS7edrV6/3aYXtV8/jHuw7S30AORyUZU54QCVpk/le8GC/Ix/LwFvKjPCWPW+5R00/zD64T5+1SLMCMnH8C1+BS0QHAg9iylvuDwA1ylWw4PX8LYxooPbXWr5AlXb59ddfa5tQ7k/ff9dHzkXZE3i8KHAZeMvfRt7OLDAogMZIZupEO3IucM1nETobcc13wMQKbOq+vC3yjmP4snXR8OK8xtnnKmcZ5539D6xHTmzv1rbTe95W+f3AuTg3TuAtsPV4fdx5VkZUW8HdrWhHdigPuE8E7e67ktbo8KCOL+Ts5vUmG1fLuKSe70pkOrLKNYwH5B/oy9isWQsm4O1Gidx1sYOR86ZMrgsNcs/bXnQ/1nmnPt8ui58Y80TektGCfgfe1nFedB6y5x7mXFP3MX6520fFbG22qNuWbrktzjn+cLJnbFyYozwVXNxH8UZdwbl1MU5Th6ee0XnEL+KiFe7ropi3704yNsR5hu/RZ6RN9miZDq7U+lewW/ThRmkH9xC3HbBJ0JMsjHnfRQ4v0h8Xrf9aNP3Xu+ctzru0/xbPPmn/pf2X9t/nss4u/r5p/43bn2n/LS+Daf+1d/W0/76ePW/T/hsf32n/pf33Jdt/T563xdv5/rvcPD0P3ub7b77/GgSY/OPT8Y+Et8vprLnO1/phcN7xpxGaEd5GkCrU87O9w72WTnfbdMktvVIFrsURfYXoyAJrjWzkHsAzomY42NNvCG6tLPfASQus4h91M12i+7DiBG7pIRs0no2KO52O+YzNNVO3z7HyxAhVnpu2EN4aLUud5kFDne9G6hn6bv+6xyrtaqpKyxIWUsblAj9jimbTd/YwqaT6NEWSznXrSNkHe23PDK7zpc7UntXhv172zR2JvO0XFHRpk4G3RmixD+7L5y9aBGyBWYAPygRWAW+Ru7slMhDwGutN/YSk/BSK8Lw+u3L0/PnTei3RjEAvzvnll18qWADefnfndp9WVpiunHDu85ev6j611Nk9by279lFYvODevYwNIR3n+Lvty30BdLXduyj2hLdnHdnt/GWcd6YXR87cj1igOgVv18qetnWxQ9uyu4e3z4vRTeTt2qXxyMEPHxqcn4lWL+VV2SsRtC93S9rZMgapF4sKiFRENq5duVzvt/t+r4I09DGwC9nnWs6vOnMibfJmiQJ1YQbjoALDku4ZHY5cJrw9kbuPcd5tFMjq2L1SgHvVxzXaeb/q3f0uKwBl04f0m3tv068vXr9tmS+Izq2ZLzbbfFgCamt9jg/aoqqQvcKFTw3utvTEfhZ1V5W7jZPI/uHCEOodjd4GMpvzDtmgfi9fve1TzjvPOA/UVPEl8tbPa9Rx93zocPQ3e4YDdNHR2hXck++R57cH3cBaMPwT3s42zNjLa9p/p4Xoczvv0v5bb7or7b9+EU/afx9n6827Ku2/8fkz7b/lZS3tv7T/vsbI27E9b82k4ztC+v9aJK7+tYvOvJL2X9p/Y/6/P/76cHSCyvfffP9d3oLJ91+DIgywSv5xcfxj/e/+w39yrEExdEAuI7REq0Rog7KLe6zhaIyGiw6uHl6VPRGFhsfFEY7z8eb1svKupD2kXkSW8v2rsucFzshaVtjzAgA1diwCm14zpZyH1w/PPy5pjQV5GiTRuXtUUh+bLtS9RYUJrlIwpaNOYqOEBGZxNYPtSVk4X9mb0euiE1k4SXsCCnDWEi1GtBnlPi8Qj8i1bdI1F2e1Tmcd2QLFtfXDuc170g7z00baFrG95sHbKzduVnioQ91nES6ftX+Gla3gB0jXRSrh0K9yVZ7ZCCTOoU1MPWya0xrtWiKhOT9CyfiSefNWS5sco7LsowjClff40/5aRX5J6zkKbwv8tw1q2uTS745BZOJGaXsja41Opt4AJ8bbjSIzpJgV/NtOnFvhx6u2sCCOAcr3OffL+KAdAWKUw/HnP/+5Lj5gXHx3p3226HhW6vD4EfB2rUbe3rh2pUVOd+lMPxydyJ8y53iJ45Hyhd7KWIU+JerLvov1jmNpGT140ef4LNZRGTvsZNtxy4skeoEDkOV+2cpsfFbOcc/sVeqPnKBLGFtG1iIPcVyYkpuxzu+mMiQ98fjRFpSoo5yreMZHjx7VCMvRo6Q9FhQ7DigLmUced7s09CxeYHzwDxn/y7/8ywpqn5SFA7QjCxgeP35cxwVyyDPw/ZWd7V5+rFuUI/a89b6mvUf2GXu00e3vHkw+//gJ45HLq/Tr+Vw73r9T/Ufa69HjoM1r7nFNW7vABv1Emnjbn5/Mh44J2h85cvGJdov9V3VGJ16n5v1uz1xSzw/1zFDHOxaErtpILpxyXozzkmmT37Pvchc1Tv1qZHGRPVPtVx1ddKsLb7iHsoksv3/X0oRvbbdrr5RFCezjW8Hv27IYoax9SPtvsYSl/Zf2X9p/af+dz1z48aWk/dfeUdP+G8pQ2n9p/6X9t0izpv8v/X/p/2vzZvr/Wmat6P97XDL75ftvvv8m/0j+8dXxj1Xh7f7e+z7yI64yw7lo+lfT/UUVoUMEEPs1w9sPZU87nlPgpxIQ4B6XKCDhLQ57Ig6FCRqWQiWBopE00ZlsdKhOZPes+1BSfurcFczoHKZdcdgaccrfOLndE68Czbd79XpXTHBPo3Qob2//Te226LyehdTtpXp4zDOaPye8db9bo2BtM6O2jKzlOZTb2n4lclYY6GoSrjVCa+dyg98cliVYE0CPuWxWhdNT8BY4GeEtEbU6+CsgKE585JN/phTlc1K7AnoflOhEQBfXIHOOZc6hnZ6VvUcFJkaN+fx8/uJFS8sc0yYDbxkH3POH+9+NerSm4K2Rb8poBLj9GOxSmFIv+kq4U8dLWfzxNcJb5feoezblj3YV3tKftLF6JT6nbcGev6seY/DWelEHnCzIEjrIcbZZ5HP8uFh4i/wbTSu8pW1//vnnCqNfl/EC7KPuRICjw4G3tC3fs3hmOIZndGWAt320Y4G36COO6cjbKbi9ev+t2v9T/Teu/8bh+xS8vVzoqpGl3AcZVx+jf38riwqifhaAosc4mBvjfHuqL8uezfPmP++1X+bfMXjLOKOvzWyBzAzhbVx85bik7nWO79Lpu+CLuRvZY66hLD4X6MYFUxXOFl1w/KHsy4yeOz6s9wXeEt3AQb1elkVxq7y8pv2X9l/af2n/Rdsv7b/zn1GH8Dbtv/NZvJf23/nL6myJF7t4L+2/tP/GJPii4W36/9L/l/6/5sP/Gv1/j168zPffEQU6tXg59V/qv9R/n0n/nQe8xXnKP+EtL5bCMhz77j8ZoYmRkCXw9quGt0Te4gDmeXW8zkDUktIWcGU0DA5V9+gz0gbdSdsZgSsYFGrHyBz1rHD8/dsGV71nBIg9oCnfx+hdI3u537uSdpFrBdCUZSpHPj86OoHD8wBufDWbcuJ9Dnhre7n6TugoiFUm+Wmks1GB1TFe4K3tK0AXftb9XUvkn475CONb27WoJ6/3Z3TE6OhaNH9OvXxMwVvgpO0O1APeUm9gFJ//Wvb5dA9coiIZx7QRkZSkd/2Ln36qkdGcW2FVBz9txyfP2Bd3p5bnfotRntjzFjljDADu+I70tMLbn74fjzx8Wuo8FnkrvFX2hjJGfYUTOrziePqa4S0yI7pD1oyWNk0vskW/xHSxyqCG9qeAt8o2cocsIQfu7VziFie8RxcLb4lsRJapF+PD/cQfPHjQooO7lMnIOJG+Rt7ydwWwJVuEchXHcj/GS+Sv8yFlmwVBgHfl5u3J5x8/4fcNb2+WSPyofxnryjZtTNp25zN1vvMfusH95OM1tLf6ZF7kbdTfe2XP4/i3faVMmFEi6k0Xu3DvONd7X/UT9cW57NzOz2GKfsu1/pyjbdAWD232C7OOS3rwE13QFmw97zInRPAbdeiUaxd4m/Zf2n9xzESZifZL2n8n6QJtl7T/0v6b0rHxvSHOEWn/rZ55Je2/ZaRvlXMuFt6m/dcWI6f9N19Gp/wn83xWi+yXeTZO+v9OWiv9f82XYcax9P8drn3p/r/zgLf5/pvvv/n+2zLQpf5rwRLytAvVf6vC240SOYUjGyekztEY+YLDGnBjtIgRJEaW7O23PeUqYPkK0yavl731SIMZ946NUbKkBXZfVNNmGtlJW9huGD6mdIwQnHN0BMcIGU2m1y9fVGEROAqGvcZ72MY4dvnMaN+dDk7qIHCvvbpfYPlH+uroMLBcP/vQRZBFg3ceSPN8B7jO4otOm2z7VUdHl96XqCSejWel/W1X2iSC6wrCy2ZhRkbxt1HTONFr9FaAtz5jlP8Ib4fPvkjhj708DF9RloG3XsNYFN4C0HgG9sB1j1jGKSk4qacg6/uSZpvPaANhgyC3RbY9q857ro37KhNlSDs/ffq4jn0iQE2bDLw13eeq8Ja0yWMvYDpHhy9x/v01wNuxF1Aib5FJoCJAHLnuxyY6tYvME67HBQpcd9Fpk5GRusihG3/ICnJAfarOOZqflvNEzi8W3r4pckodkU/GgantqSNytdOl2WGsC29/+OGHqqu5Dvg8lL84ztfr/quHPVinj8zSgG5IeLta5O2t61d7eOoCJWTHTArsfSvgjGmtBb6mezcSOoL4CnlL/0U97bxlH0+lTRbcL4K3Eb46RqL8ML7j54Jf5yQX0fjM/Kxy2aVP3t9vC4hMjqGTz8V1b4uOXiXyNu2/tP+GNknaf81mHjrv0v5rW2Sk/TccMeN/p/13cdtmpP13Nlk8+9kXC2/T/msZsNL+my+ZFw1v0/93+v097b+0/74W/9+q8Dbff/P9N99/N6u/ST9Z8o+S0fRT8I9V4e3O9lZ1zmMkUeEYTYpRSaSHUX5+b4Qe3796vftVw9uND4c9NNEhHCN8rt26XeEVbeQ+du67irALxfjpHpVxIDggNIgEiDphgbemPMYha+St18UV/n20XfmSzzn32rUbFT7E1NaUA3iL+7x6X8vVeXxcInOjU2pY36jYPkfkhfDWNqWtaH+eD/mjThHKGv2sAtp9/aaPqI5OdJ9/a3tzJvKLz03JKei1Dea9SEy9XEx/P77nbWHPff8ApiK8rdGDRQZIj0xEoKlt+Wkb3SrgVngbQZwpO4m8FXq74jBGfr1796bKP5GNADHaBOcdcJhyp+DtVNrkteMGV8baKcK1Hrp0NOOoRKM5FoayG8H/2Z0W53PFmMxUkFSeA3BLe6JfeVZkmAP5FuTQB+gX06ZzbV280E26q9R2LG0ycgLoNMqR+gFKkQc+/9zwlj1vaQtkkXbkHxHnzFmM43tlL1yjOSO8ZQ6rc10YX0PZ4lkPStpd+oU2MkNDlNdrt8f3fC4zxETX/L4jb6+XNMDIufOei5iYb9tiqDYW4qIjF1fRX8il2wo4b3O+11/d3umvH8IX/r602fY791+8l/eMi16cc5z3XajVz6fdvKxtQO+qvxyzyqPLwJQOAAAgAElEQVR1R74c5wqLC2rIrFH3bu8yQNg+79/v1ef+UOR3FXib9l/af2n/tZfXqg/S/puJ/E/7bxXLar5dOzMPpf033sAl84nvYb7rMReyeJX3kbT/VpPP6asvFt6m/fe+vl+k/TdfEqf8J6tG3qb/L/1/MfNT2n+zmZ++dPvv4fMX+f47MokP9edQX6b+S/2X+q8F/X1y/rEqvL1yeaffQ7U6A3Fod+kIiTIyyqqm6CuQiJ847oEIQJ5nRXl+zZG3Kq+hg5bOrM7jEnlrx3IOhrbwVphp1C7AgGtUkNGhGyNpWzrE9drOb16/6lNUR+ez+ti0jYI34Y0g8m1x4urEBvDg6PW+XAt0GMLhqNBLkPhMWkfvG+sbPxs6wC868tZ7x+hZ2htZdcVqdL7jtLcduPZlt6erz2Of+RzbO1t9unAd90Y3Roe+38Wf9sHYC/DUy8dU5C173uq8AFgD+ehXYFWFfMXZCNSlnzmPuiszyOn1Mk6RS8eoCsoIz72Do17+YlS3Mv/27W6Vf8pg3HNOjLz4+cEPo+//z4sOGUubvL7WFo5EIBbbWAAbAUgELAcl8vNrhLfKFpF59B396t6atLegh/4SVvG5+7cKdNa7tpt2wiw+YwzeuoDHelAX7o0sAHE/9563RF5wMB6MyGdPZuHdjyV9spGy7HnLOaRUruCZtivZIqJ+G7bS7tt3/fgytb5jiba4cff+RNMnvB1roMtl8ZgLSZQx52LmuhvXG2TnELC47zn9R8YA5gI/c8FDv9ihg7fWIc4V/H5Y+n+o56N+4Z5xz1vhrTbSEPr4txG2LK7xd57DRVWcZzYTPuNfzPiBvuXZzC7BIgCjdA8Pm86u899Gl/WkA9Dz5u2x9k/7r8HbtP/aIqi0/4pFUmyooZ2Y9l/afx9jY82z/+MclPbfxLYbE/A27b+PkcqzXHOx8Dbtv2YTpv03Xyan/CfnBW/T/kv7Txsv7b8TmPGl+/9+ffpsJXib77/5/qv/ON9/W6BB6r9PpP9Whbc3b1yvnaVjkc7DqYgxSTQfDkT+YdywjyZOQ4HutwBvTZvCsxiBjMPUVLEbZc9boz45R3jrKn3TFLvvKNepBEw3yjkcgjMhLeW+e7Nb29Y0wNFJpMNa5zXlAW8AD0aHvtptjkcBrqsojMT1Xqak1EHs5xshcjGmpdQJbN2t16eGtzrDo/Pd/ZZpMyE4P4XiwCXbZ+99S68sAI2rTGqbbV7q+0VQKACd9+IwfFmYermY/n488pa0nsidYANQSx36FMfddzyfQJZzHc9XijwiMxzCJ+E3n129frMHAaYe5Xrb4PXrl71Cd8HGw7LPLvqB1e/3b98Z9QS8LHBtDN6SNnnYRoJ6V9oPo9rspwpWOvjiGIkRep53FlfFeZ87r/9jpNyrAm5j2naeqR+b3f7ERpa7sIbxD9ypGQG6iLxV6j0GbynXsaNc8UzIAvD25vWWPnnxcbFpk1+GxQyO819++aXKLPMWacNd5PH48eMqt99//30dE9WJWuC/cI1nqECvA2OU9/rN2z6K3faPevz6nXuTzz9+wu878nar6Df0VoSZwFizCFwtkbeObfpG3e98xyICI3c5j/mZ69FfNRV8B2+H81Yf6dvNfxHgxoU+9J0AVZDrnKM+VW/GeUf7AHjr3BntB851OwYzZbggifs4z9MO6gSicIm4rXU/bk7VD5faVgDW/6zwNu2/ljYq7b8TOVJetanUXwJN9SQyd9GL99L+S/sv7b82NtP+awtZY+Rt2n+rWP7LXHux8Dbtv61qe/BekvbfaXmc8p+sCm/T/3eSuSz9f20LpfT/fT3+vz8/e57vvyPT+FB/DvVl6r/Uf/ozk3+0LQQ+Gf9YFd7euX2rOgdNs2qaZByWwFu+w0mPgYnzm593SipK4AHXvHjZzqkT/1e45+2HvXd9uugIb3k+nvNDWfkbI2yN8tF57J57OosF4bSJ5RnR6H6spjOm3PdvG3wV3kaQEB3HpgMWygohN7a2+xTCriAxMpg6XLt6fQZORIhbwezRfu8YiJG/OoEFHzr0PjW8VbHobOdnhLd8b7Sx8Ibn1um3cWmzj1jimTjXlSW1zLLnrf0rpIppKpd5vR07Z+rlYyryVngrjDa1LuCOg7RhQApTcBoZyXfIAWl1gX22G/XhRZFy+P12iRwcwooIA0ibYrsAFJBdFnFwn/sFjF2/3MDwomMK3u69b5Fvypd9Fx12Meo6gvjax13a2y8V3tp2MXI4tu+fSpQo8iywoR3oGw76jb7yZcI+9Fz640a39+wqcjoGb7m3soLM8RxtL+2tGu36/f1peKnDTRhPfxNpTBrj9TL+Ro+JyIvHT5/WugDxOGgb4W1N71zq6KIG5FZ4S9vWo8xZAjL+NLuCi3Te7Z0s/rD8aABfvTW+eCHTJrf9gxYdpK2ueqpElQMzkQ1gWp27yGSx09Kqc6B7+E64a2phQSk/iaJEnoW/18riK444b8Xxt10yjwg+ox6Ki5eEt2Y0oG7+7nigTOTQOb8HzmW8WD6y5b7WyJ/ZE4TSPFsE2XWu3yr3urRV9e3bt++L/Lb5uuTtaOK7IrxN+y/tP8FQ2n8tSj7tv5PFIGn/rWJZnSx8S/uvvUc796b9p1z9vhfvpf23Xe1DbMO0/07r2in/yarwNv1/6f9L/9/6zLZEX5P/77fCH1ZZvJzvv/n+m++/zUeV/KM4I/GphWCIC33/XRXe3r1zuzpKMRyBtTgf7927Vz/jBQtnoo7xFy9eVCMTpziOU5w9nztt8tSrdTT+5hl6x12UlWkXccrWdI3F6c/Pd3vv+/1kcbzSBkYJCWGN2qBdTIVIvXC+GpUT741weO3bNw3U6GAeQqj9g71+H67hfq71Hh1cjhE30Rld0OQMHNNQ8f7CS8oyvbJ1p/5HB/v9noKUK4A24vhmibxEPqJj24iNKcN6qu/619uQNpPP6Cud+Jd3rvRpouPAEwIelT2NVc7Ux3TAfM8hbFdOeA7/+Rwz7VnawLbm+qlntD+H555c92FtpwB4o7RJg1vLL0yrQYn2vMfrLUL11W5LkQyw/e77B4U97fcypry5Pyf3/K6Mb+QGd3+N/No7qOnPab/Nct/bt67Xz12MIPRWgR0dHfdwhfJdZICc2+dVToouoAyegzIYOyx+IEoXSMe5f/EXf1HrDUDj/vzc3W3R/YAaoAxjjGuJ6q2QpLRDTVta0qtSpydlP1OuY3xeK1kD1suepE48tnF0lE31z7Iy+NHndWlXqbvQhzZE19JPq+5Ze6u0MSBIGBn12FC21THxWYjcRaexl/JwoUYdIyGt8Lw2uH6z7X3LfOBevY4X2p5+12lHG5gS+mmBrqQxnkq7fLzeIk4ulUUYbZFQq8X1azerjFBOH6VZ5AY5RI4E3LSBusIIZ2QN+eEo6rOWj4zRdv7j7zp2J57/6p2ptMkfLTlLXTjl3FiqkDOcNBxP0+PrJHJj7vx7PJu2mH5TR9OvN65ern3jP6MTTIvsQhznJeG78y7wfjj3Os/FMamM8tO5oZ530CJ9YrR1vG5jc73qI65B/pV5/ubznTIujAaO2TXQccihZXGdcJrzeD5kdL/Tvz63qyN9pugQj98tKxdp/7X002n/pf2HGkz7r9mZaf+dYVIcOzXtv7T/zkmU5hWz7Dx/XlVI+69l8fJdLu2/z7tt2pRcp/8v/X/p//t2/X9Pnq62522+/+b7rzZN8o98//2U/GN9VXjryhPhLU5QoItObxxbOhlx8iPgQEqcj98CvP1Qns80mcKFuK8kaVl16ACWgBwR3gpBaS/hrSBLqKWBqZKI8Ja0vh7RaSIgPDgs4C7sZ0eZ3EsHN+BvCAYjbFwvdCJeHxVVddAUrDfjrO6gBc9cI3/Knqs4jnFAu9+fDmOe88at258U3nJvV6lSr82NBguHwM6XK56Pepr+2Sg7IXaEtjyvURcRCA4jsyIkjHB23ovEPGAx+9k4vCUyscLVAm85gLcsqsC5f+fuvbXtEpllvyAX/I6M0jbc58G9uzPw9v3+Yf0eWd7YLJFiBT7Y/z5nlMf19Y1apoDOfRdVcowVobFtzM8KXgp84Foi9jmHvUapI9DSVcZbWxt9CmDqBNQ06r2CnAKdKe/S5kZth99K9CR1ANzdLFkDjg++7D1vD6h7kE/hkvB6VXgLHKJN6R/hEf0Xx/xsf7bVRcrgRpER5AHdTvvGcVThZtEQo77JIkOCNPotRsHTb+qxmAqa8lhAQCTsFLxdu+SKsJY+tgbLlzrfuH6rzlOMBf5WPhmPQDM/4ydjQTirLHN+TYu8+7J3Vg9X4NU2LGmVx46Et02eFh/j8Jb1AVHv9E6xLl3w9Ss7M0DdyHv0iXKnPHOt/ayDbbucpwxGnS+c4GdcYDCEt7B75wzqqRxbT+C/0bKmFff8tuimRaoLbgWs6E1sqHhQF/WrWyTsllTJw20VhvPdeaw8TvvvoDplh/uKp/2X9l/af2n/TUxyC79O+69F9aT997ESNH7d1w5v0/476d+0/07L+qryPQVv0/+X/j+kTn9n+v9O/D3tXfXL9v/99ni1PW+TfyT/SP6R+i/6zGf95Ren/1aGt9euNuc/L1fAEwQZJzw/dXq7ZyYOPg6cjkx2OBp3y56Azan+edImT70STRlvRt4aqcPkjWPfyMK1Ai916EYHJ9/rVOUe/E0EYY1yDPsTzYu85DOB4uFBAxw6iHTE6nDe2t6s5cV0sRoa1Ulc4FaMwlEI/Qm8jXU4Beq6tMG+YBtx5jNfLWkljXQFivQRaV3DX7tRUpNecOStfajTukaQdnsbli0LT0XC9o513gzL89kfOvl11vO3bcvzCsGMWBQ+RbhgXSKIH5NB7hX75PS54/C21LD1H5SgHK9LpDbAiuPylatrd++0lOZGrNEugDFkE1mMkbc8z/7hhx7eXtrYXLt391YP3LhG8Er5/P7y5etaFjrB9OmmlEUufv75517mXblk5K8p2I2OZK9s2g9Aa5TnnTu3+rFmBCj6hej/ukCh2JIVxBR4i/w9LNGa3Jey7hQw/WG/7fesjDtuevkv/fo5j/ddimGehWembdCz/E69V4W3BKK6mIR2E6a7QMSIwSi3EWaB1mx3IZSLM7iGtGZjx+EHosMv1T5ERtSBlqG+Ua85VwCMn5Uo6nUG8MhR3h26hRemQm+LDW7dvFPh7cHhXmvHbuEFRSlbzmtCac7jOxe+ML/9uaStjsepxRYZeTvaPvMWp8x25zi8ZfFG1K/OO/RxtUUub/fwU/CpHudcF5H5mYCVa2s2A0O1F8gYshHhLafFKFvroT6Ji4A4T51nGTVLAIueuqwb+13UsPJvPakbY+a45H2Pc766jGejzLdF52kr8J1zoGMYGV4F3qb911Yep/3XAEvaf5f7bCxp/6X9t6rtmPZftzd7l4os7b9VJWr2+lXh1llrM7T30v5rc2baf+n/S/9f80PpS5zWDctpn/T/pf9vkf/v0W9P8/13ZBgl/0j+kfyjZR740vjHyvC2bFRbne6AlhhVIiDjMxykQknBGI5+IETx3X/V8LY8dO8cxtgQ3pqOkUlDRynQimc2fbHwlu9jGkcHi9GJQ92qg7kCJzbtLIdO26GTl8jReXDXMq90e/pFIBMBFv0TFXh0/tb7dpG33kNIbPnAWz4DnOEoFuD2EUTXrn9SeGt0FfXg30GJJB3CFx3uFRwVeDt8/pgWmd8pR3AF/HJvz+gU9x7Dl+UpA9Xvve70y/Y4vP1Q0j5zXCoRjpT1pkRiAT+p81qJxv3px+/r9+61aBQlzwVsvV76D5CA8uLehd32KXu5/ocH9/vnrZFiXepjyuTvp08bCCaKtu4BXWTWyFnkAYgqMBTUAZdrWuYOqBFhyUEZ6BXqzhhqEe5t8Qj3BfICnmtK6O++a3sTl7TINSKqpE2usK2kYOZ64O7XAG+BN+5XTP3pO/eQrbp0RbhMZAcH92DRCbqanwKoqDsiwO31QGl3Zcb0ry44qNB8IvKWiHDBeYxaYwyZJSCOAX5HBrwnadnHjkslMrzNSw3a8pP63b51t8rAWkmrLHiJKd0FXXEhjfc2QhJdTlrv0ftPPH9G3k4tjpiGt7T/cJGT8nl1p6VLj+DS+dI5U+DkNYLbGgXela0cRFDsfYfwVj2G3JnO3nMpR7DKeY5lz6MugtmalaPLmhHnj+iM2D9sWSEo10VZnCuwHc7fcZ7nvFXhbdp/af85bmbs0k5g0/6btR/T/kv7b9RgGHyZ9l97b3HOTvvvLNIzfe63AG/T/kv7b5GkryrfU/Ai/X8t8jb9f/v9Vkvp/yuLnsvxNfj/VoW3+f6b77+p/5J/MP99av6xMrw9LM5zHP5xwsKRKJjkd74zHaaOTfetJHrP1bTHJUoJcHDz+o3iwGwrHoATfO9enfUlroCkCmQqVBpPy3nRxhtpU0xryL3ivrJ06NbOSVpizqv72HXtYSpEno/rjNbVQaxBFF9c/b0HvISW0SZd9GCMsK0r2Aq8sxyj6WKkDnvecgwjlnTy4vydB3Z7hdXBYfs1vkhRJ9OaKhNCU0H/5avXPjm8FSbXFJMF3g4d8hFeX+pCB4XNOt5NbSm8Rd5pA+Ht8IUyvlwMYfD0K/YJQP8YeFufp4wzfu6VSG2gU41u3duv8NU648gHlAJOAaXArfWS9rVGiHVyAI4DrgIRkQ2uFy4aoei+pLTv8+cv6/gABN+/f7+2tZG1pvg01QzQwkUgyAu6gHZlz1t+omeUXcoj9TGRxVUPlPMjvP3+++/bgpEuspZxyP1+LbBNaHz77p0vPm1yEaoeWLv3qu1cx2Bpz1UO4lYjDBKKz9uDNo4THWrALfqT6FtAVNV53b7F9fyJtMHIpbpLwGYdBLgu+BEKIwvIIPedgrcbJS14TRteoG2rcwHeRZ7v3L7X5PvSSbRYNMIiqEZfRLDrfMX9nzx51uvfuMCib9OEtzPiOVysMrV4hf7ymHfuRtHPymXsM8/dLt+rV2IWA/UIfYg8RfjJec7j7OnMdz0M7UCwdeKewlujaiO83S6ZL+L87DziAqH33bYHLkBBVrm3KexJmzxcMBXr8/bd/kymDheNmf6ZzB/O74v0xCqRt2n/pf2n7ah8uZAi7b/5WSHS/iu2Z7E10/5bwnJL++9kf9AuC1Haf0vIzZKnrOofWfI2C224tP/a4tO0/77OyNv0/7XFqOn/S//f1+j/WzVtcr7/5vtv6r+2NVfyj8baPhX/WBneAlwFWUMIFp2pWu86InVAAmK/dnjrnrfCh5hWV3hrikQcvIARjHX3FeU796GNwFan73D1n+1cI9sCvI0OZh22wEfO5zsGmClBTc34dvdN79wdAtzaVwXuCk+Emjqea78dn+xL6fczEKPAm9jn3F/HDXXaKal7P0XaZJ3s1KWGv7uPYAklHcqt4LX2Z8j76nkR4Aqh+QzYZNSiKQQFm/ElNd4vGr1jL8KLX7KnI2/rPTpIf1QgFgAd+PW69P21q2Xv2xIRS70BskSuUlc+A44evn9X+094W0J467V1/+pCb//6r/5iptrDaOM///lRbWv6GKDKEYGJMIM6uSDDviKin4PUtKZetm/4DsAMvPXFlzS61CtG3rqnLZG3lEHaZOSPZ/ta4C3QVuBte6knVoW3wOEIl/jdFMboqXnyOeN8LucrTywKMG12H317eDDq3yGiW32inuICowiVBfWV49co/qm0yTHydghvifpeWz88lRY9Vpj7mVbce7sXOX3y228tKnzhkWmTZ5rmvOEt41/5ndsHRwd1vkW/CeA9H1lF5xl5jR5xHjbqm9ERFxcMbZqYJl5ohZwoy8DbRXC5Lq5CsZZDmTJdPWUw7omMt17aWZzv4rjXb9ve5B4RJGtQx8VIPgvnO9+vAm/T/jvZ8yftv7ZAJu2/k3Toaf+l/TduIEx8280Daf+1rQTS/ltJmk5d/LXD27T/0v4bGxGryvfQ9za8V9zzNu2/tP/S/zfrT/3S/X+rwtt8/833X/0ryT+Sf3xK/rEyvN0okR0CrGjY6Bjk5/CBdM7zInZQ0v59zfD2Uhf5Fh20Rr9WuNqlTdaJw7MDnvibSDVT8OpYngdqY6SsbdwDwJA2eQhvOXdvvxn3Rt3GFKE4hQ+7yETLHSqire2dHqToGI6Ql7TJw37XOV5BU0mr7fn8bdpbUw1fNLyN8ickoi28f0FHM2mRdT7aliWr60zarpj2kvaI+8UardWc8i2dpfArKvYIb6dXHp9+NZm9ZhzeHndwHUhWHfYbLY0oAPblq9dr+3tva4phjE5S0QLFgJ/A1rqCpETWV4DV7U3K9VwL5D0sKYl//ulBDx/4BZkGOnANkbKkTQbeAkuJvKVNuA9ggecg+pH24L7u4+rv7nn7+PHjeg9gG9dwjzq2yj1u3LjWR/0DbqkX44ty66KI0oEVYpRxSD0el9TK/E19bt25/cVH3u6VuhopTb2HqVFP4hI/zqlDZJ/yJNihXY3+oy3jeHd8qKeEW/RZdDCqA6bgKnI5hEvzFlPMLBjp9gRvmRnGnxt423TeyZ63tCF73jZ4u38KONge/ozw1ghN5Jhx8OjR0xl4VsdYTGWd8Hbu/BDnm4ke7L+eryvH9zz+cNBSrDPXGVHrnuT0K32onmbRAv+UtZo6vEsrPpyXrcsQ3urAEd5ubZ1EBp+SjaY56/+1gUy1zPXU7U3RddYrLmBAl9UxV9Lg+2zaHTYYf8/M1V12juECkFXgbdp/Db6n/dekLs4laf+l/Zf238fZZV6V9l9ribT/VpOjRVevCrfOWquhDTf9/jueeUV4u6geaf/NLo6NviTf5dL+WyzFU/A2/X/p/2Nucosv3jXT//f1+P9Whbf5/pvvv3H2yPff1H+fin+cK7w1MgRjUMilgWj0pU5NPmfC2z9okZnVgPwK0ybvlGeIQMWIGH5WgNfBS1OJ8qwAEf6mk73WaJ3YboJHjet5zjH3vJ2X2pHrgbc6fbleqGhZHwo8j47HGFnE9cBbo5DmwVv3hB2+BAqCtjZm8ZJRr0bfbl++cqGRt0N4699G3m6USNIeRJW+URZx7Nd0qyEtdDzPNo3tFR0MEQJHODV09BqhuPDlk32NuyO+6J78Pg5vfbntArzWNrYanAC0PX/xcu3Z09/WHjx4UAEBUWg8D5AVGaWNCnuoh/D20uZ2D28Zu8Bb6qLRKkBFvoFjL1++rrAUGAxQBbwSIQs85zqiceO+kNyfevCPg/TInE/9fvzxxzpeuIf79v7444MKnnkmoDDwlkg77s1nV7a2671Y48DzPCllIYN8D7w1rbJRc0OQOO1cOKv74mznvyr95F7ZRiablqEC7LMVd+rsww6CR/0c4Sl9xnfqKdvHc4j8NatAhU0l+rbXfUQNDsb/sALsxexY4zsXs1g+siGUcqxF+PT/s3cmcD6V3x8/w4x9GxEqkhZSEkWbUiRRRNGiUiFFllBESCQkItmyRWXP0qJfC0W0oA1RiQgx9mGM2Zj/+Tz3nu/3+d75fr/Pd3yNpf9zvbxm5i7Pfe6znHvueT/nHFNOXQQmcMLZ+uEtnkeHt/qiDr1skRUCb1E3gbfYhzG4Z8+BsD1ggtc25210OW9jOCd52I09b2XMov+woATyAf0sHuP4HcckVLi+4Ebgbbh7+LzMtdy6oufkzu3PeemVLc573UlboECxm98Wsg7HIOeSWEcQeCtewagf6q4WyqSm+6I96JE1dLgs41veyQKYdZ3DN5/dxRyRGnX1j1er//k9oq3+x5oTj2Gr//kj04gM0fVtq/9Z/S/cu8Xqf1b/i1LFD3t5pO/5k1WHkw1vrf5n9b9wYzPa8W2Ct9b+53zfWPuff5FEMFu3Lves/nfm2P+izXlrv38t/7DyL3jaTZ31Wfl38vmHEd6ebHjhBYXIuSqhkHzwloFN/ryOh6AYGvWct8i1KR4vkvPWW08dqkWj3ImBUy9PwBz2xbFHHwzCstpK8m+KNw/yinqhnw5l8+fLGxBmLhio06GF/jvOFQ9GMTgDisKoq+rmAjQdWOKYglmux7AYXAVaCsQSQzG8MKPd9OeXvpbctziG8LcwUAukES9lCfGM+3sBKPapcl3P41B1RM5fgEXAFhWmme+DDe2AfYC30nby7LoxXkJPiuFb4I0vzLVGz/Q66sA9XPvJPX3Po50sY183+nnLysv1V55leST3sWMsBLTF9TExcQHKtcwTWWDxz/btPo9XwAtAVvS59FOsu7AC9xXvcPQdQCkAcJH4Er581hh7gHe4L+Avytmze6dqZ/SxAFWcB/AFOHFu6TIKPkj/o0wBgKhrQQ6rjX2oL7xlAXNRHvahD9M4LC/mH8oXKI3rBdTkYdgsXucpHAIa98Z5xYoVUfU5rvKhOoZm7+Zt/2jnQbDr4fmqr4aWeSiLCw5xG53ODXAX7Yu+xPjwLiiRnKDoDyxGQZvJAhYlWww5X3P62ZBTVzwQRW6jjREWHIsUjhvCOsdoYellPKAcCf++c+eOqB4hWnir9wd+10G0Pq5QSfmo1OWUHhEi2LsHi3u88lfmk2pXhvP6O10vI9hiE+/7S2RvsHs7+0yeF4HN7zUiwLgn9cO99BXSGJ/79ySosS2LqyR8MZ5NhWmEsuHZvM+l39P7fKKf6EVI+6vxyNEL9I99aWvJWbv7yFElX3mJkTo3P7/TCxbgENAcUSAt9Sgd4Jztod4PoeSa93nCeV5Y/c8/vvV5IGPK6n9m8Wf1v9BtZPU/q/9Z/c8sQ070DKv/4RvQWSBn9T+r/wWbR1b/Cy1drP3P2v/0Ra7W/uekXfuv2P927dkXEBlUd06Q770T1T2CXWf5R2yADdHyD8s/wtmvdPug17aH6/4/848ch7dZjamBnjYwDotH03HOjyr5FvPEOrlJxSCdxLndAGXUhwgbLsULTYzHXu9U+VBxvK5Cb8EGhH52JMqbhGqHjgwAACAASURBVBYVoIwyxVsLOWPFK9ZbC5yXl3NxYgvVTl7DsNc4LGGQ5QNNwgGj3hJ21gtvAYbEwxfn6MZj2S/etgI7o3mBeY13uIfAKQF9AlilX3E/PJs8Vyh4y47NYbdg8Bb3BPhTBnoOA2yCt17gifMF3sLzWDb941jgqMn4HY3xTo2fCOBtsHEnSgTCCEvYcxkv4smq+kK84pH/FzmQef6hX9B+CsIecTy7pQ1RLv4G6MP/pMMH1fkCWFEXAV+Yz0eOpvjaUuYJ7oG6YOyheQEFsQHcArTgPNwb5e7Zt9c3zmUM4XyZfxLV2/EaZ6TN16L8/PnzKsCc283Rd7rgLYavyC7xbEfd8Qxo43RWlE/nhvoJ8BLILvVEvY65EQYA41Ffgf6+cLKGsME5/Wz/deOd/u7QZY3IHx3O6tBQl6vB3oG+fS68FCgsAFwiOMjaGZEnofrTKwf1d4L3msBzw8NbXe7o5fifyZ8TF+WKB7mEGk5PcTxbseE4fpcFCGrxgQfehnoO7ztc7p/OOo1sevuLLOWk8apO3n6UCBUK3rJ3Oms8Ct7miYulwvldeMvv8X0854I/t7M3mFzTzxfdS/rvZH+8Wv3P6n9W/wv9lrP6n9X/rP6Xc1qg1f+ctAyi3+g6iOyz+p/V/6z+F1wGWfufMzei2az+Z/W/M9X+t+/goRyFt/b7137/Wvln5V9OyL9TBm8xgOXDQQyX+JmXw5r6VjaxoRNGVTxobqY2gDwwPsPAeIRzu0ksaQBRgURHjib74KiAWgm9KV5s0SgeArZkAurGTeyDMRX1FUOphD8U8AjPWzmmAz2pI+CtbkiXDyrdmCv194JbKVcUb9QV98V90I4SblGHt4C7aFcxGonHkdRB+kna3esZld22FGO/lCt9rdcVUAj3k7oLHNI95vR20etwXOIBh6iYDm/xzAB8+Cl5U+PYM1P6TNpE7o+/xftXnkPO8YWidj27vGPbBDOkuqGgof7BrT+aVxmAWT+c5+2xY35vPJQj41nqi7CcuvFID82p5hjPUfz0GhllLB9N84fdFs82PTdjaooTRhd1RD/reRkB8FM59LIOx3Ev1AHgF+cnIS8vn4dzMM+k/2Sup6Q5cBN9hvGOn5JXWYXjZc80lOlAG8fL35EdDoBH2F/v8+nzLdrxb5ovOryVe0k4V8BteLae1o3bS9oabY8+wH+RG6muJz+8qDGnVJu63sQqCoHBszWnn+2/brzDPPSBQG5MGcsiJ9BnXtnphbzyrhGZpcsu8QyVua1HJcC9MxjOi2z0lqP3bahFLN53X1a5Fx7eesOOeuUjcn5LvXQZLTA6v7t4SfJtQ+agDMgOtYDJENXZK7+990dkAP2ZdAiu6sOLU/TFQ1JHefcc5pz0KuIBn3ecnwWRSvJzKoNcrn7EweeDhizz6gyh5pm8B3PaeGf1PyeViCwesvqfX1e1+l/g7NRlSLjFIrjK6n9W/8tRHcrqfz79AfNSdK0zJfKK1f8Cv4+s/hfoCOBtD6+ssPpfeOlp7X/RJWay9r/w48va/06v/W/P/oOnBN7a71/7/QtZaPlHoDy08u/E5d8phbdiRBYDpvrJxkeBrAibLPA2Lrfj4SdGLnjeCryF563AWxhHxWNPBgLKk3DAJuXV9OGr8p5qOR288BbwFaBJ6qCH/FUQg+GiDv7EU1aeC1ZZmdTSLmJsDlY3/Xl0mCswVIAnQJbkIZX7S25JeSaUL+2kG4nwu9TP5Lljaj9f37phmuXjVyADypdwvAL2dHiqg4dghiwTvEX76nkz8bt4jqLsvHmcfKmoj7Sdfn+vZ7MYYMWDS3L+oizdMB+uD/U2C9af4drUO55j2fUtEniLthODA2CoGCIQFtdrLNRXZ8MzVZ5FnwfSjxnH/WF/pQ10hT1XLj8IQZtJmG8JT5rJc1k2gch6Obn5uMBDmVvyQaX6gOefLEhAncSTXDwD83KOXyk3Vy5/+LC8HJYd8xaeo6cb3kr7CrBRuSwZquO58vJ4Pa2ba7yTMPAwtAtYd6CS48W+d+9e9RPtL958Ft6aey7asMnSL74FUFqqAezT80kHq43MDR36BuzjyBjyPpCFHbLYBdfg/avLZZER+lz23tcMbP1XSNhq/T2gl6fD22DveoG3oXqicKGC6hBkItoSzyh1x1gvwGM83HvYpF8g571sulz16RHsTasvXtEVfLUIhS9X84zFJEC6tIPSNxjsprrlZzVaGnIBu5WShVynAt5K3a3+58/tbfU/q/+JfDDJkmA6pdX/rP5n1jKiOMPqfwHfP2cavLX6nx/eWv3PP88jeZfgbKv/hZeN1v5nCG1neLVY+1/4BrL2v9Nr/9u5e+8pg7f2+5cX+7NNA5vlH45DlOUffjtVJDqL5R+aA97dXV7P1I21OpwMZTDN7qegGAal4eUDCD8z2ACJnwrIMLwFdET+ynx52GvLDXGK44c5fCDyKiogCi8UPqYMty6Q0Q0bXmNyduurn6+DKGkPfV++vHkUsED9xVMY54nnrb5aV87RgaCea0/Cz+qeTOEMx1If3ANliiIuEAtlwygtm97PshJIwKn0u/6CUW0dJBdodtozVPvpBmsdnurtJUAhlLEf9TiWEV65zMWLAATeojyMGbSJ5D7Nlzd/ALxFmdIm0q5SJxmnEpIX5bII9sFPHcIHM7SZ2s0kvIIdz82Pb8p5K/0IuCa5YmUM8sP74EFQiKutNtcBjzxraro/tLn3mZ2+P+bzBMdxtL1AJQVYkbbYA/alHIw9eObLGJTnCFikwZ7v+tgXpUDGXW43Z6kzvp0eQP8WLlxQyZlMyJ3TnPNWngtjUsIly0KC6Na9mkac+Thy8kp/6DIDYAvjrhB74WJc7ePw26i7LBgRjwBevWK+SQ6e8V/3vBXjnT5nZH6JHJPmDSVfZPzri6DkXXHM9YwXz1vdM1/NZ9ezVH/net8z8v6XeujvmmBdr5dlgrf6ucGeEzlvvXJJr08+9mIVb31ZFIL3KPapMO28yCNYudKWwe4f8EyufuJte7kOQFZkleg76Decr+Qjy/cYN2IAjqsFWDyn0lLTnfd9kJzSpveIXj/duCLzW9c/jM8Xwdy1+p/zjrX6nxOaXJ//8p6Q8W71v9ATyup/zveI1f8iELon6RSr//lTGuiy6UzxvLX6X9bQKIHfsVb/CycKrP4XXlBa+1908Nba/yJ/EZu+26z+d/L1v4S9+3MU3uq2M6+d0/IPxzYvtiXLPxxbtNfBzfIPR4Za+Rco/3Lc8zaY8AoAhaxbC7wAvAUUKFq0KOVno6kY/TCYDyUlK/CkDM18jXy0wLPFaxDSjYUm46Pphal7GeFZ5F5yD8BbCB3JNSsGc4G3R48k+zxrdUVG7pub4ZPklxWvNYGZkb/2HZgt8Fa8QnE/CfsrdfeWKYJCfzb9XFP7mOroVd6kbF1ASVvqkE7KFYgVqv4mz9vcHB5XPAFRBu4LSIb/KjdrvgI+47kATXmJ6FBDXjCojwBxFZLUDZsshm95Lt0Abmoj/bipvb3HI4W3uA7Ph7rrYbPheRuqbdV+92WC55K5LHBGzVv2nRdgKgZYMcjimrS0FDVnxQMQ95fzUY+8+Qs4QMLNb6y3vTJ2c9hxvW3F007GDOa/zDndqCftn86QA7873tSBOW+RP/dMgLd4FrQF4CdCJeN3GW/H3ZVq2RlDJ/NcjA4Z0wL3UL5AvOLFiqkxhbDJMqdwXORzjCkp9cmsbJCy/uvw1ru4BmNdV4ZlnoRrZt9cAizk/2IgV/KPPW/1+Yd+l/cU7gWQGOx9IXJKDzsm99Hf/3Ke9z3tV1j9nhWmd7nIJ/1ZAW+9MjPQuOd8QGCT58a7HPIiPj6eCjI4lU2u068XuSjnZKkjw1tdHwmsGx9z4a3cG9fr9cH5SgdhOZvBcyk1PU2BW0BzyEw5N9wzmvr+VC/es/qff0xa/c9pC9G1vLqI1f8CZ6/V/wJhmtX/claBsvrfmQ1vrf4XXj5a/S+8fJD3rlc3D6WXn4i08eq/Vv+z+p+1/wWfSdb+FxvgTJPT9r/TAW+t/LPyz8o/K/+i5R+nDN6GUvpgHJbVf+x6qzxv4fGSN85JdI1N97xViiCHWoZRRxk1GciEg7de42p2lc9IVt7hHgAvAi/Ey0IZ0rm28kLGefJf6pGU7OSJlPy0Aq9M9RQjsbQDztfDyQoQ90LEYIZzXVHXjc8mRcJUR+9xr9Fb7uU1HuvXifHOb8wPzPFnYkOAtzK+5NklJK3KrerCW/Fqwjk6QJR2xViTkMvoZ2wqRC979uqGd4En2W0bLyAI13Y4Jm1pCpuXmekYH7yQXsqXsMk6oJGxg31Atnrb6/WUDz/9RSTwx3dPbjfxksf5kksS7Yl2BLyVhQ+4RkJWQ7ApiKnldER7Y55IfmQcT0rmvLDcjzqgl79VHfif1CmTB4u0Wx727EdZpxveQsLhOeC9iv8S0to3jqL0fD/RcejrZ3FXdsecV1YU5NDT2Ic5JZEH9H62nrfheyDasMlemSrzR+4aKfDUvW798wXzP1C+CbyVnOjBPD91eSELRXQZj7qJLNaNj8HqmiuXP2yx6VmCA8ysK8d1fUHGLPZJ24l8V563vLjKK/N0+auHbdbr53u3uZ6x3rr5jrP+g03aX7ym5Z2VJ7frhcvlpDLoTeHFLAC3x1jxge6TyTDX9K4INwJPledFqDpY/c/qf1b/88+OUDp3qMUZVv+z+l+0Ol6468XzVt55Vv9zoiicKZ63Vv8LLTudtrH6n9X/TlxCWvvfibdduO8S3R5l9T+r/4lDzKm2/50qeGu/f/1pBXUmY/mHY/vRF0/pY8XyD6c17Pevw5t0/pHj8DYUGPQZl1m/Fu9WwFtUsGDBgiQ5bzHRcRxhk+GVppQp16CsPF5d46XXsCv39a5M9QpRk0E4Es9blCHhaHE+6iyeZ0ULF1Ifeng56XUR4IewsQJvJRSpCTjrdUbZEnpAwi5KnfXQzV5jvggL3aPSC3alvGjUN73/vas7dQO+3MsLm/X9wephgreAq8HgLQz0GGteeIt7SHsK0BRALuGXAdlwDBNJ5SLUwu7qbRhJu4Uat3JtMGOevs9kvIuJ8Xuwo0xpXxl/sdwG8rvMNZwnMCHWzQfshbtyjj5GdK9juVe6680nfYC2lLy06AP2m1fzQ+aL5JxEG+M4wpriGDa0dwEO04tzAHxxDjz/ZLxLGTgHcwn3TOFc2TgP5wPeipd7vnyOIASc1vtP7zMFr12P40j68kTOgWkB4BPyA3WUdpP2lZzDJ1L2ybgGxjt9cYLINxkfqJ+EIkf7q1DibshXFf71mJPj4nRt/3XPW5EFMnclL7R4s3tz3nrlje4Zq8L0ejxv88TGOeF73TmI8lWYdnfBhKQt8L7nRRbIe08HwjLGZZGIPja89csOvEU5Xnl5/Hjg+JNFEfITskE+GOW5IHdQX+ghRTiyhpQp7y/9ProRQp+78hwKsLph4fXnlvdEWooz53V4K/IR++L4+gxWEtJ4HqVxiPqjLCsh8zIZ6qoIBoact6FgkLS5yD7vu1nvz2jmrtX/rP4n497qf1lnktX/rP5n9b9o3jDhr7X6nz/tg66fSKtZ/c/qfzkZecXqf1b/s/pf6HeU1f9Or/6390BijoZNtvLPyj8r/6z8ywn+kePw1vRZJoBEfUS4OW+LFCrMYMUxGmODwTiJwyYnHj6k/o7J5XjzmcCrOtefDzloVWBcDbd5Da/ec+M4rCLqAiO1eM7BqAqAlJ+90vATUAYf6OJVJ963YsCVv/Gc4tEkBmXkDM3ZzZRVM7qcF/B9NG3BFJgTNR4HKwvtq4O4w4cPq75S+ZULFVHV83reohwFAxn+ejeBWSgT/RXM8zaSsYlyBbDLPeS6SK83hk3ONLe/qX+iOa7DJZQjsEA+GFN5eGNRBoAJYAnmC/oGQBc5aQEyMH/EExdl4Bxshw4dIoQ+RluJVzT6FnNHrv333+3qd4GKuD/uhZ+Yn/AczcmP12MauJHnV3LJzf2H+qI+eGZZJCDefKjX6e29yHpejPL6T7nSBL9NcMlUgxO5HvO+GId7xv/jx7N6Lur3hOe69ItPJrjyBON2d8IOdbo+X3XIJ17ielQEkUc4r2B8KdMjZjmuP7MCfG7kBlk0hOMCJzFvZKzpi2UEyAIe6os2dM95BVfd949XHsnfhQoXCZrHUuaU/z3m5HCVhRqRLnLxnuf92+SY7oW33saUxSz4KXXF7wKpC3JkfNRZwC7e4TIelNwnR/6jD7DgTEULYKUDZalVkxTn80hHO8sKY1mkkuF65iodwM2fnsnAWfowI1c+dY3IQNkvz2FanGYaXKfC8zZcHaz+5ywuw3+r/zkjRZefkepBXv1J/pbxZfU/kyTImeNW/wv8APUa86z+Z/hANwxLq/9Z/S/cELH6X/gJZPW/8O1j7X/W/ucdIdb+F7mueKbrf0dSHKcq78LSE7U/R94y/m8dn93G8g/LP+z3bxZ7arg59f+Zf1h4GyW8zWDPX2XkdgGu5KEDMAKMwjHxvJWcqvpg1A3GYkQP9GCMVnkyvU5MeCja+5vKDwQf2TXehXvJimHeC28B/cTztlDBwr7+E8/NgByqbIjXgaoXPkq4XjGi62De1PI4LgsUsgttpeyzRXgJdBElSRTgpJR01ReAE/CWBViTvLjnnHOOmjvS5gJ1cR425FktXbq0z/CN4+hb3EuFRFagNtkHcnEN7iuLLABQinFo1JxU3jB75JllXuNv8YyE8U5+FwOzjNezBd7KnJU5kB2DWnaN88E+pMLNM2lLqSN+AsQJvOXlE2GnaaTwVi9Ehw+qD104I/JIP16g2LmRiImQ50iIdx34C+DT55wUIPcWmHwsPcNXP/H+1IEgZ7313TsYwM2bL78PFHs972W+yXW4p4x1KdTU/9HC22Bh84KNIR3e4rh46BctEKtkkHico/7Sn5BTuWKRszvNAW/cz+npqc5iEg7Xr94nMXnUM8v1koMefyt9gD2bkZcNG7zYsVhLyQH3vXM41cmHHQp6m+CtvF9CDSB5f9mP1+AtZDLeWf3PJL6s/heuhaz+Z/U/q/+ZZEjo46b3n9X/PGmG3PziVv/zjylxBNBTjlj9z9FJTfr5ic9c58qzffGe1f9MI8Dqf1b/8zsrnGn2vzSOapWT9j/T7LDyL7dv8b/lH/53YqSLByz/cOy5cXmc9JCwnzk6i7MgI+YMcV7LCf5h4W2U8BbewmI4hzEX/9FR8A4UeCugSgS5wCj8BEDygjtdYRbDruklcOLHTcrV6YW3pucSUOE9T29TWV0qH/IAZvCEBuArWKCQMsZLn4jXlc87zoUX+uST/sRP8bwVI5wY9sXj0ASyvMe9H0um688GeOuF3/r4T8ngXI4MbvFfvM4BKgBoS5UqpUAr2hIGLsBagF5422If/i5evLjPYwnnwhtSPJjwdxznzhbPWxkjEqYO9ShVsmSOKm8Sdhj3lrGBZ5Ec2RIK3gupfMDXNAFO83EvkPSOV5NxzWQcMB03lS/zU9oTP/Gyj4+PVwDXHNnAgXBi2JEFHigHfZeQsNPXA/LsehvoOZ5lkQ8ukDEak8fxIs/uJuMFzyJGEF2Rk+P64hJ9xbDcDzltpY0F3uretwhdEQza+q7n8L04Loq3QEoBubrnL8oXQ7V8MImcDPX8JnibaQqdESTnmfdeYrzT64LnQNsWye+EAZe+Q9uocPn8zOj/3HkLOItNWI/AvmMMb3Gt8qw9xtA3Np8aPxKKX+AtzlVeuAxvscW44Y9zc3v7YD/XPfGoP5S1Os/12NfnXbixI2G0Q52DZ7Afr6Fb0ARvrf5nklwm/TL84j1T6Vb/O/M/Xq3+53xDWf0v62w26Xem41b/s/pf+HeE2X5h9T/reRZqDFn9zzx/ws8/q/+Fax9r/zu99r+YWCdtnF28HHyUWvln5Z9udxLbvdgSLf8I//bT7RO6zU5kTjT84z8Pbznuo0G3CE9vTcIrF18OIy8GMQyzEv5UQlkK2JVKeGGHGN+9lfQb4qMLK2UyfpnDGp/5wkt/Ru/HvhhMxAMO7QrvTPSTyq/M8Fb3WkNZAiCUoHJXcugwVoe3KEPP56jDWx3WmPsh8AwdqIS79myCt/IcOkg7nitOQQxAWYFA+B19ADAr7YB9+/fvV+fCIxftDniLvtBDmgIOqZzZDE8AJgBv8bdADJQnHrqYr+ex525OKm8ImyzARRYR4FkkVDSgtcpdyf+x6YsI1HWesMvZHUen6ny9T00LDvQ6mc41wb1IrtehqsBbf9jk8J63MTHhwyYD3gaDtl55L3/jeSR3M34mJocP2xys/2Se4KfkexYlQeSPfv9gUFbgKnLaYhOZhvkTIM88YeOzGFM56bcOFL3wVgxjujzTAa6pf03wNtr3lwKubnoGXcYLgM0f6+RAx3/IC9QdC0twHRYBHYuJVQtPVLtzCGQFd1nmyHshLs6JACA5ggVmo82xgCOdX++iEzDtVf2J66VfD6f4QyjrSrQuS7NjHPCei7rnpPwzyR+0Ddoup9JmWP3P1AMm45rV/0Te6u9nkZdW/ws/voLBdav/Wf0v0veXST+w+l/uAMOz1f+88ij8+8vqf1b/i1R/DraQxNr/otUvo1+8p9fA2v/OPM8zb5+cSfpfbN6cTZtmmh32+9dZfObdLP+IjPuYFn9Y/mGyb5hmaHTHc/L718JbaF9hNhO8TU05qrxs8R8TRQy8ML4CGIUKW6gDnfDDI1rjmWnwmQZ3tPc3lX/qlDcxkovnLQxvCJssYE+ghQg8pWSw95OADrleDy8KQ778LcZ1PRS2aWV4qJXl4YCQ3qNnOrwNNfrk+TigqC/nq3i7SVhjwC0JkQxoi37DdYC3gCGAuQKwZPGEwFv0LeCIwFsBp7iHlIWfZdi7NyfhRbrrtSkekAC34nWLusqiAvH0lnBm4snIJ5gm8Gk/fqLgVozh4R7AZLyL5OG9L1AVLtuX89Zs3EEfCVzX850CwP+7a1dAjkapj8h33fMXZWA8412BnziWsHd/2EfQF/vgRJFFPu9MFWrXH+JM2kvGtG4k1T1qZXzljXNWnnoBr+yTnN9eOeX7m+FtsI9n/f0m8EPGuHjgmkL6ijzV7+2FuSZ4a8p5pocNlvrJB5WKisEhkeX9jvpCZkC2oB5JSUmUnH7MiRqQO5fjnc0etDieTy3qScfbQzUPZBmO6+MH1yPnjrqO3zRqYUEsw1ucq6ByuoL73vePPm9CvT+kT0xtjOtzUv6Z5ufZ/vFq9T9TD1v9L1wLWf3P6n/694bV/wJni9X/HP1OdDyr//kjxTgjJfz7xep/x4zfF1b/C91E1v4Xrf3B6n9W/8vaAmeK/S93Hsd+K+9YsS/oNhXTF040x+33r0k+RCt/TL2T0/c3lW/5R7AesvwjTdkBw/EPC2+jhLcpR5Mpf/78yrsPRlsvyBN45zXCi4eSblwNZiA3h/U0CSfTcZNwiVZ4msqPXngFM4Dp+wTciXFeD5ucP18BX+hqgWkBgEAPY+mCEvSZgBCBt/rHtW5wMK0MD7YqTe8x0/VnK7yVZ0w77njC+jyheR4BkEg4YQFvaCfJfwuYgr/hQY2ct+gL/I3rAEbFGAaoUqBAPhU2WVZY4xj6GeXj/NLnnpujypvAW6kf7otnlfzX+ljTZcfZAm91uaYbmaR/T3TxglxvglOm47rnp9QVUK4I5zrGf9P1Ard0eCtyBH25a/fuAOOaF1rKQg7lUckvY4xdPdTxicBbGRteLwu0vw5h8be8Z9CeAmTlg0F5l3LYY12eSR/KBw3YbEhwq+hqoHzXxwB+l/zh4l2uL1KQ+5o+bsPBW1PYZJPxTofrch+B9Rgnxzhntlrk44ZqhwySVAeQNYcZvmIfysmbx0mBkDcu1uepi8UaeGaBtwrQunoC5Nfh5BRfSGUAXAf8OqGaIZ+SjrpevVyGQFvTnNLb02T8ljFjP16Dj0KT8c7qf9Hql1b/C6fvWf3PH7nE6n+muXbqj1v9z+p/XvmlG96s/mf1v3BS6WyHF1b/M71zrP3P9H1r9b/TZ//LxZGxLLw98cUrVv5Z+ac7igSzSVr5F7oFouEf/3l4m3nM4FnFHjMm5TIcSDiW4RhzAfHEqCtGcmXbdvMB6oZhAVICFcNP/2jhabTCJdr7R6e8meBKuBVSAl50eIvWALwVWBjHOQ9gMAdckJChuqcTcj4KLBFDBaCDgF4Y5fU6ZAfcyvgQo7z0lMlgp/fo2QpvpV/TOaE4IAhAmMoxyUAN80dCkaq8kLzBCCC5YtHGEsb0ggsuUJBD+hhABMAEG/opX748yssS/SshSwXe4u+chreS8xb3Eq9bMUIGLBLg+urgS46d6WGT9bC9weCtaSyb5rdJepmulxy1MqfF0xkwTkF99vwOq1zkckLhhvK8PXgoyTf/dXkv0FbyOEvoXTFmicKzj0N/m5QbvV1FFgmU1cNtY1xjbMmCILSN3F+gqcg43FOVxfBVIKq8l0QeKfCtie9gEBdZCbzjWK7X+14iUaA+MlfFk9X0/OHgrckx3bT4SY+OoRuiJWwypTmhkiGbsEhLZA/OVeHXU1L5uOONqwAtLwZTIZI5oAdkGN41Au5lTEBXQNs48BYr7OJUPynIy+AW5RxLT1Pli2eu9J+uKEt9w7WfLBIJdY7ueawvlAn3XjXNyewcz2njndX/TL1h0s+s/mf1P9MYyv5xq//5obSu9+tyV71Xz/C0GVb/s/qf1f+s/pf9N4BzhdX/TPqV6fiJtrxcZ/U/a/+Ldgxl//ozRf/7r8Nb+/1rGptW/ln5ZxojJ//4yZB/Ft5GCW8z2Mgqhl7JfSsAD4qpGP7FyO71zPUaxLPCDqu8ZWfqeNtT4I18JKAsgbcwksdw2CXpN/GmRRnSX4AX4Yx3MNT71GDkPXQ9pHyea1yWCU7ofa6vWsZ1Jjh1psPbUoXJRQAAIABJREFUUIBBPvhTOaoTIAX6BG0HeIuf6Au0rcAVnC95b9G2gG/oP/yUUKY4F+Xgv7RdDMN35M4V2Iv2BeBCyFJcl9M5b3NxncQjWMJBe0OZ+kCtNlYE2JlUi+zMjZw4F+0qdQ0Gb03j11QnE/w1Xa+HpUZdpO3hAYuxk8me32HnpwHeHk13cubqC3J0z1gZw8HkAvYlHnLGaqhNB4o4R8oW2CftK+MaY033HMU1AnDlHAA9H6hl+irvJJGRAgpV2/P80bcs8pWvxz6vjJQ2wVyTeqMtIGt1ECkLLcI9vxHexlek7k/Vp1tKcYLaQ9vo7RFzaPudj1PvmsUpD6XQ2vnTqOeyQ0FvISBZnl3GsLzTY/n5RDZhvADgiuc05vNBhreZLKvy5IlVC7gAbxWg52ZLYa/dg4cS1btEHeOfuB/GnsDbQ0c4LDMfw/U4li+vs5gog6FxUpLjmat7T0tYTWlzkxeuaf6hHv/llcc5/fFq9T+TBDa/wYLpwCe6eMDqf2dWzjOr/1n9zyQhwh23+l/WsMmyEE4WJOq61v9L/S/sAAtvP7H6n9X/IpU/wXRpq/+ZpLvV/yL5vpdzrP3v1Nr//us5b+33b7TyKVr+YuWflX9Z8xefDP5xxsNbDH0YQw8lJStPFWwxuXIrg6MyDIS3vbNhNTrPW9PUP34sQ9UDBlcYZcWDU6CB6XrzcZPwMAkH0/WmGpjKN11vyikZ3vPN9PHuPS4Ktg411JhxwRhgAozu4v0Io7qEtBSvNDGW68BXJpsYu/VzlacVG+Z1g6OAe8mnG6qVsvt83nLyurkW9TpLHeWj3iQ8TT2Yo9dzux04cEB53iL0OPoiMTFRAU94zBYvXkIdw3/0mTyneBmW4py16BvMN1wDGCRhlHFuSqqTsxJQGP2Evge4RVn4cC8RX0T1mx7eXB87JvgBOIt7ogwBU95xpMKrMlCW83Sjy5nuWWEaG5m5HMAuMFHaUuYLZxMJ8Mz0QWluex2myvmhPmK8++XvmJjw8kMWYZie43QdR17TcJsYl+R9IjBYjOLiUS7yTEAcrhNoK9eKlyU8QmVRCzxvpc/0BSe+BQUs/mW/d44EmxtZ4EmGP5+MeK2K97GST/z+xryVRU4yJgQu587tXxzjle0B7RZ/GT3f1gG4aUfZ8z4/A1E6wuB2Rkhwi+sRVlkWiOCe4uGPe0FupDOAxSbQXzxw5T2fxHoJoK5ch/0AvDgfMuvw4UQl0wSc43oJ4w65gP+4HrIPckNyduP8ffv2USq3X6Ty1/suMb1bUK5uvJQ214GLSf5FO2/kHaug9PFjqq2KFCqsvJHVGOUbWP0vrIQwdIHV/6z+F3qIRDu/o77e6n/RitDTer3V/6Jrfqv/nST9L0Q3mHQgq//lOqMX71n9z6S/mexzputN8stUvul60/eLtf+Fa0GT/LL2v+jsf7A/nMmLl638M8kvk3wyXW+SX6byTddb+ReNfLPyLzT/sPDW4HlrmppscfTBW4BA8RrUPXmMZYQ9wSR8TMLFdL2pdqbyTdfnrPDSgYLUJBxU8MJbX7jLIGGTUZ4OZHWop4MO8dyVc3XPMvG4C9VKJuFkOh7LcCyYR5sYLE3Xm4xv0V5vGh0ZDF0BMAA2MX/wH6DTyVeL3LZOOGu0t8orycZ9bDiO//hbYKgAczyTAMX9Bw4q4CuhIcS7Gm2mwqBmOl6IJwpvMbrlWqmH/jeeDfXET90L0QeizvCweKb+Ox7j5PfEf33cC/w75srHYIspBLrrxnX9fsHGnnefCd6a5p/p+XL6uMl4JyBN3ieyUET24/kwrsSb1gtv9bDAAuoE9CoPDl4IJfPGG+5f9WEQeIs20RcgeNtIlynHj/lX9mO/7oms+p/ll8Bbff7I8+bKxd607hYW3qpzLqTOPRrT7fDABbhdMJN6Lk0M24UIq4x2EI9WL7zNSD3qax/USVIkyDXcEj4ZJJBc2lyFPT7ihE0W72af3OF+k5DwKs+tG0oZ/QiZhvMPckjtaOGtyTPXwtso9Rur/xlE5Bmg/xW7ivo+U4sq0w6a8uYHtOzSJjTq3nJEf35GHUf/QokId+7qf1Wbt6ReNYvS7lUfUsfZB+jupx+m1hcTrVv4PvVd4URJEH1BFjtY/e/E35IR639Fq9Ir3W6jK/Jn0L9rv6ZX3ltP26PS/4rTPW3vpxbl81L63r9owrtf0g+cwUBfRCb9G+7pHP3vfHqyAy8cKhlLiVu+o5ffWUN73Xek1f+c72Or/wUfRf8t/a8Cde19H9UrnkhfTJxAb9BdNL5NFSq171d6qd9H9GOO6396G/t1wQN/fUXdRv9Mu4N0gdX/ooS3lRrQuNZXUtm4FFrzEevbi/dk62UQfvFefrrj0ab0EMvotD2/04D+C+gnLv1Mct6w9j9Td58B+h/GTAjnDWv/C+/99F+3/+07sN/CW9MUDnfcfv+e+d+/Vv6F7KOzmX/85+EtISlfuI3DHEazIUyieBRJCF0d3phefuZ7m+Cryfhout5UA1P5putPjfKm10KfkF6DvxfewtAu4EnAHsqS6/T8kcHggS+8Jpcjmx4iNVrhYBw/bs5lKKECw/zgwwk/HM1mqn80ZePaNBfMol/QDwAXALn4rzxnU5yctxJ6FJADdQL4EIArXoZiJJI+RXkHDib64K+0pZSlPOWJPb6igLeovzePqd7/8J4TL2E9hK+029nueeuFt3guiYqgfg/ieSvzS4e3+pzTx7xASn2cBR435Kw1hC2PdvxGe30kxjt5n4isEW9itAP+63lupf1lTghI1OWA9I9a1BAb5wOLIv8CFqy48DbY6lSvbAgqK3hpqw6FZVGFeNBjfIjHqYwBMZo789nfv2Z4m7U3TPJTN96JnJG2gjdsrBs2WtoG7RoY+tkZ7091bke1S6KEVNrw6VR65dvjrnezH/ag/vLc/rYqRM1bP0CNyuL9kUGJf62igbM20F7uVxj+MwyhRXzl3NiE3rn7fCqIKuzeQM3eWMy/lKO2HevTHeflpSP/rqMRby2lXzxNBDkbduXx5XfQqMeupgr5U2jzio+o45wt2RvyxW+hYT2vo0pwoE4/Qj9+/B71XepEULmnQ0dqe0k+9fu2H4bQk++emOdtlRatacB157CnNb9P9m2k8W/Np0/3u9V09b8uvXtQvVLYx0bGD0bSC1+7x6PU/8rc2pxevfsiKkWH6NcvPqTB3x2m+k+0oscrOIuMdvw0hrrNy16TBZ5t0t9M+pnpelPdTOWbrj9D9L9L69DrLSpRyQPbaXuhC+iCQwwUXv6Qfsmi/xXicfkEtb2U6Pe/jlCFSwrS7x9Mphd4zJ6Y/ncpde1ej2oUTqZVs6fS8LWB7WWWT4bvl2j1v3vupylXF6PkLd/SM1PXZenMAJl+3V30Vv3zqMDeP6nVmKWmjo/ouNL/rmtME+5i2bVnAz0xbkUQ/a8INen0BLVhWXGE4ehL09bTv1Hqf2XrPkRDG/E9U/6l6eM+ps8OOOM0u/A2LSM/NWx9Pz3MgOEIt2HvKWtov5Y6JUf1v9tb0YIHL6JCO3+i2/vMj6i9A06K9nouzOp/YZr9wcfoI07dkPTX1/TQmJ+Dnnjy9L+rafCgunRVgX30RUcGp27klVOu/xW/lob0qEdX8UKZNUfPp6vy/0NjX32P5u115tep0f+KUOP2D9OTLC+SGNx2CgFuUZ+Q+l/tB2h203JKJrUYuUTpcvL9Fkz/07+5Ua4s1oMokO/L4Pqfc65ELsLvEsUrq/5Xl0YOupzOP8qLkPrPp08gr25q6uh9hzfTG4M+pW/VM/nfGabv95Tza9OYtgxfKYHmd3uHJrgLLfRvgNAjvDx16dmUF0uy/rZyPj09fUvAqV16Ps/HWN+aP4oXUQYvJRy8vfyuptSpajGifX/R68M/p+XZiLzXpVd31vc8ul6wKkSp/1n7n+m1c4bofyHgrbX/he8/k/ww9b7p+Om2/+0/eOA/DW8t/7Dfv/Jdg5+Wf5gkUuDxM1n+WXgbpfKWJy5WKdt6XjoxjosnWvaGi/dsk/AxGddM15tqZyrfdP2pV970GglIC7XyDsfRdwKJxJAtZYQyruE6/Ads9IZNPpXwNk+I8StGqGjhbU57LsLzQrzd0NYSYlRCDGe68Af9IfBK5hWeDd5t0hfiuaeHjE3nnKQ63JJz8QGO/5nH0qKGtwLOAaGwiTekyonJ3nO6l7bcX8BbtLPLNPty+rhuvBOjgz5nIoG33hekXC8f9vozeOejyfM2p58/2vJNxjuULzBTH//Yj3ElIbp1YC7nS9hkgaN6OfLOguetGJrEw13GppIhrvFJPFMDwK77QRxMwfHt88BbHSorj1SGtyhbPIeljn7PXv8MCQdvz726NrWvX5mqlEK4ZGdLO3qEtv/1G82Zv5y+ORC8p8R4J3PU71FLKpRxofwOhJP21sEyfs/gsMaY5+2fe5bqKjiYyl56Y+nlb3Op90KBAvmU/EHdJYS+eODj70psoOp8dbyq85HNy+iFib/SPtfwinZJY8/lcJsf3t5DUwBAcDIbHJu/sYSo7B00ut2ldK4q4BCtGPc+vbk9sDQYCMPB20qPPUXDqxd1Ltq/gbr2/5j+4F8DwOvKoWy4C1ZLMe4BTMOIN5WNeP7cwycF3l7eQHn3lAUcTv6Hxg+dSQsF3KpOc9ovp+Dtg127UssLnYVbadu+o5bjf6Y7W7W28NY3HM4c/a/EDY1pcEOeIzxOxr46jebty8ySq9uZCwwLO7ehdpfF0j/fzaY2727OMrgj1/8qMbytw/D2EMPb9086vI1a/7u3Bb1XPZ6O/P0NPTVpTdDn9O28vjGNRfuxF1TLUV+FlUuRHlT6X62mNPbO8xQoeXzscvW+C9D/qt9OIxtfRuce3khvjFpK61g+4pwT1/8q0zNda9EN8Sn0w6zZNOmvE4+8klb6Wur/8FVULmUzL475isDmT5n+Fy18jfZ6iFct8spZof/d0oxmNClLhRJ+o0ZDPo90mJ7YeScB3uLGkel/1WnIYBfedppIb7j6hkQUEP1KAGKO6n+X300T2l7FQJBB8tsT6PXfjgdEJ9IB7snS/wI66MJaNPSJalTh6B/0yuDPlLdmqC2k/ifwFgtVxn2jLte/48ReIPofdDo9dYws6Dfpf7gOOhg20Q9FR86q/9WhEa+68HbAAlrE18RUb0BvN6tABVgmvzpiCf3mieRk+n5PzluTRr5wDVVIZ93phRm00IW3zzJ4VfAzDHitePcD1Kf2eURbl1HXt37M4tkcHby9nJ5sX5Oqx+6nedM+owU7spc27VTBW2v/M4nGM0f/Q0298MLa/8L3n0l+mHrfdPx02/9279tr4a2pk8Ict/LP1HhW/oVroWgXL0f9/WvovjNZ/ll4GyW8zZvHn/NRVlhiPEC5t/BWffKEnR4m+GKa3JGEhZT+CKa8eYGAtw/1lfi6B5kofchXCCO9eBHKh7Z87ImXXOiPx/DGedPzE3teQCGFF6ru2SkAxvRqOd3HMToAbPEM+C/hjfE7nicuLq8y0gXzgEbd9fbWn0X6Df0khgvdIxf3VOFJM6KDt6J84t5SR9QJ+S6Ro1vAjV4fGRs4L/cZ7hlqGh8cdNbnMa0vWpBxC+OMH8Q5/aUDOh06yr3kHNU+DPj0/d76mOSHqf6n+3ik8FaHnvriBXig65EeRA4JLBQjtx4qGeNeDE1wLNUhsEBaaZdcuTmvvGso9xqvdLkq53tBLr8Fs3wc6R7EGB9Svu7d4F9Q44+MEQreVm/2MD1/47lUKFRnHt1JC6fNoAm/Zz0BxrtwOW8LcO5Vffx6QXi+fAVUDu2nnu1AdVzPzrXz36L+3+dRYdljY53oB2LME+CAZ85zUS16rsllVKFoAYrbv5YGv/YZreZz8ezoIzzvETfyQKhH87X3zc3o/XvYKI0T2TDdmMsiKk+dujthpNMS1rEh839ZDJn6e8sLplX/Xt7QDYuXEeBdEQm8rXh3M+pSswyVKhJLCUE8M6KHt+fRY+0a0u0XFqXicQjVOIne8PZxDsPbC+o8REO43eMpmdZ/8gH1W5FIDds8aeGtb8Ba/S/cO8ak35mOR63/Pfo0fXJ9CUr683N6YOTK8K/D2x6lWc0upEK7fqW7Bnx0Ul6dSv+r15Lea1KOy/2F7n71UyX/rP4XQfNGC1+jvR4679mm/52l8Nas/7HH6xCGt/kZmHaeRCNcePv/Qf+LTr6G0P9qP0izmpalgi68FT0rlP6H7285B3oyvmON+h+fg37FdyLKxe/QD0Prf/VpzLAr6IKj22hC7zkECazr28HeFSb7SCj9LxJ4a5JQ0cHbOEdv5ptAPz+UdGbCW2v/M40Cq/9FJ5/MkVes/S9r9MxI7X8Jey28Nc3gcMet/DO1npV/Vv6FboFo+Md/Ht66UQ9Dtp4hKqFpZhJWnkjOK/FgwkW6wddYSNgTTJ6zJt890/Wm2pnKN12fs8JL/2AJ9vEiQCmU562soJU+w08dFIqHhewXuCHwtmjRor6wuTp8wPkSAiknhdfxtFQVQlggjow7AWAmeGzsPf4Qjab+xvL5BMBvKKB4Bj03La6F560O0KVd5flktbLcR8aA/MRx8bwVgCIf1irnLXz/ogibjNbRvbYxBnA/AB0AXOmPYADzvwRvpd/EWOSbi7w4Ru8/2S/7gs1ZL7z1nqP/nTs3XO7O3s0Eb+VZZezKQhFZ0KAv2vCFIuY5Kx4WXq9azAeEHpd5c4w90+WcYGGTczN89MJbtLZ3Tso+b08A3ur9KXLWF62Av7vEgCSev7rMRU5Z2YLC2xpNadpD5RmeOVtSwjZa928ypeUvQhUvZHCY3z3AQLMne2F4opZCSvty3uJMr+dt/jyxAQux0N6SqxbnFi0ar7zEWrVv44ZNTqG1HJb3pe/yqJzdcXFOTmGZ/7gW52MDoMU5kBMio1A+zhV4ezTN8eYPtfnmwi0P0Ew2Njrwdh3dxSH0sJngj/J+Vt6G/kUV+jvRC+OlHpHAW9OsjB7e8sICQ9YL0f+6vNhdhfdzwia/6QvjZ7re9AzB9L+GT7alJ2zYZLfprP4X0fwNcZJp/kat/xngbYDxv05LmtO8vIKsDTjkdCTyxTR/MDri6j1Os+5jKMzhf+94+aMAGWz1vzAtGC18jfZ6rprA27NG/zvL4G3k+l9Neo3hbZX8++nLLpNppJui4T+v/xkEjEl+htT/WJ8SePvE2GW+hfih9D/odbIAGXo05sPJ1//q09jhVzrw9sXZBAkc6vtJmsX0/KH0v/8OvPXresGGSk7of7iPtf9Ja1v974zW/wzy07T4wyRfItL/TqP9b58WGQ/P4rVLhfr+NT1XpMfFNqDsysdPLG1QuHtZ/mH5B8aH5R+RzsjA885k+WfhbXQpbyk2dy5lDIcxWsI/6obt6N2uTcLHBFdN15sGtal80/U5q7zpdw8Gck3wVla7ohzJXaoDWl0RFw81eeHiw6dIkSIhrxNlICeVt/y8eMDrHSz3jeQDwqR8RXvcNDqOscIkYZMBbyRvtKxATk93vNZChbYONb8ERuRleCKhZXVwCDiCeSvh+URIe0GjSXmT0S2ACyFUBcaIcTMYvJQX6tme89ZrvNNBoJo7sU5IcmlHHRIFi0wQDPRJOwab67GxEiQ3+Egz9Z9pfOb0cRO8Fc9k8VbV5wfmiIxfgbv4KdfI72hTgYOSV1rkXkZaegCc9c6DWBc+esGub/wG8RwP8AbgCRKs7yWkM4wnssBEX2Thn9fh4G0Rat+tNTU43+kl5JbrzLnldkunxXP4vBdqOPlWifOtTh9PL61yD553FXVvcQNVP59DI7u7kg7tpp8//5yGrNil9iBscuECJeiW+rWp4RXFqUQ+N695egod2L2F5i9YQssP5FfP98RTj1OtEriK4e28N+mlbzl/d6UGNPzxSlTGvezI3yvo+XGraNex4tTg0QbU/LJ4KpbfPZiRSgf3/EPTJ8ynLxKdvLroi/Rgr8/4KtStTS267ty8Tojoo/tp2c9HqPqNfnjbaAg8b11jnzpnG03sM1d5a6jtvCr03CMoww0zzc+0bc0/lHbNZXQxjiespYbsBRfzcGv6pOY5bvsuoQfWXsJGTfaSyzIxtBB751fltr2JrjmX29ZdW6FCWG9YQQOm/errn6Dw9vZHaTqHtUT45+Qt62hFxgV0U/liVEA1UwYlbPyZRr/1Na1WCxSupUEqVCSOOR5Hb3jqFRbeXtKAxrVzQy5j/GxcTB3eOpcGjOR9qg020KgdxenhSqWouLoHFgdsoCnjPvLl1G3asZPKrYcN+W07z86gu9o+5Ye3a5bS1jLX07Ulpa8O0S/LPqXB3+wLqGnJKjdR6zqVqLKcx896ZM+/tHTJVzRt7WE+9wYa8NI1dKlqTw7BO2kaDfsbv/P8aHg/zbxRDT6ineuo4+hYeuGVSqSmxZ4/aeLOeGp2aUkea84pR3jfjKmf05cH/VUoWaUW3/9y7f4IO36A1v+8nAYv2uZpVf3Pq6jvi7Wocv4DtLT3DBqrH7r3IZrphuRtPelXPlKVz73ZOXfhHrqwzoVUvrATlhz3Wv3FJzRqYyl69N7rqPZFRZwQ4ByGfM/fv9PESSsIJejbhTXqUbs65XxlUHoq7eBzp05dTr+44SNzcU7ASRJOPNhTJG+lMV2n0jy6joYPr69yRn7+1l9U6qGqVPUcp18p+SCt/nIe9f58lxvFoyYNf+NOqlpgL33daya9zQtiIAOU3sjPPEs983JqzWGIsf/pTsiHnUrrF02mAd/5K1Gixu3U7Tat/keTacvGVTRs9m+0xz3Nq381aN1GeXXv+Gkadf3gMPn1v8K8gOQhlkHJHOryB4qpdxtVKZRBmxa/Q68iEaJsF95GQ1peTCUydtOiQR/S3EbNaLLKefsdzU26nJpV8s+1xO1/0vS5y2llonvxdXfTaA5vXGDvH/TEaCeJoVO/C6jFIzdSrfLxvnmavHcnLf/fIpr+V2Cjl7i2LnW7vTyVcWVp2uG99POf6XTlNWVU2OSWo5epC9CWpa67ldpcdzFdos+JvVtp1uwvafFO3LcwPdXpYbqF2xZ5xl/93n+vzMwrqVfPG3ms7aMlwzk08j7um6JXUKtmVemGssWpoCuX0lMO0k9fLqYxq5wWV7pKkwd8eYDnJFWm5lqbJO/6k6bO9LfJcW6TMQj5zG3y8MjFKoS+V/9r1v1FeqZifvpnxXB6fIo/fn9MTDx179+V6pc5TKsmv0Y99X7yjNVStZvToPsup3IFnIqnJe6kFT+nUI1bg+S8PacKtXv0NqpfsaRP/ibx+as+nE4Dl2qTPii8LUb3Pt+e2nN903auoddGzKGvq4XOrfvcgAF0Zxm880ZR7+W8EOjm5jQDi4h2reEQ/aXokcoiOzNYdm5UsnM1j8FujarQVTK/jibSmpWfU8/5WzwLvS6ip9vfTrdfco77HCjjH/pi3hwav97xSIqNvY4GvcpjHdBy/BYq1ZxTJxR35y2X++Pij6jfEvTtHQy+2GvR066IUqGHT65+T1N6sibnxHbfy2n8bl278mvqt3Br4JUVa1O/JnqaBtYJdmyl6ZMX0f+ki7WwyVMPX0WPXVnc9xwHtqynCe8upq/3pntrFPD38eOFqfZ99emR68pRWdEVWE78/ecPNOi9X+kfXgjmfI/64e2yubupwl2XBDzDdx/OooHLDgREySnL8rNbg4t95xHrAP/8+SuNHfUF/ejq7Er/i69K7VtcS7deVML/Pk/eSysWzKNBy0XbakQTx1SlciGfZi993m48DXUN5LGxl9JT7etSXW/fzp1Fb//hpCQiDl2sdA1ejNbn96LUoWZZ32K8pP1baO7k+fTBv7hhZerXrz5dUySDfv94FD3PGSNky6zQgCZ1qESl0nfSnO4zaCoOxLPu11rX/TCuttHiBR/Q5I25ncXbPni7kYZvKkQtq5Zh/c8p9QiP4/nToQPk40V2jv4HXQ1gF/M/o0g9GvtSFYasO2jGsP/Rl3xcdPCUa+6mdxpfQAX/XUNdxn9LR3gBsaTbwfVY9Itnz3NFXerL4+uK4m7aDh6HP60+QOfezP11dDtN6uvocsdvuk/pSwgDjmgr/vdFeWrT9jaqW4nHnKp1CiVsWk8/cFs1ZgVvLaf26M3RoI8fr0djGAiXRcoJDptMHTvTU5e6D+prxcDwydXrNqEnapelCkXc83jcJGxdR+9M/4qWaSkrsnjeBvRnEe7Pcv7+3LeZZr/NKS/25qUihQpzu95GA3pdSmVSdtKsNzhssuZ5e819D/AcLUtlHaWQ389JtOl31i2n+nVLf9jkpXSgVm26QdKppCfR7z8soSGzf1d6aLTw1tr/woovjNCwJ5giZ5nsT3rh1v4XGNrd2v84DZvB/rdt1+4TWrxsGvWRHj/b4a2Vf6aetvIvXAuZ5Lvp+P9n/mHhbZTwFlGXnRWWfniLwSpgIlrPR5Pyo3smBZ8k/214q4MBPL93snu9tbw5LyQnEK7Vvdr0l6p4tGGfhOAVoIiwyXJcPHbFc0xAVE4KL3hewIMU//GsAipRJ4Gi0dzftPjAJFxNrzbAW/F2Q1n6PEL94fir97HAJcnZpIcq1qGReJPlYc9BbAIQBS6qD2QGJPhgxn2jgbfSBmh7hMBKTExU94Nc0MNp6ePTp1gbPJtN7Xe6j3vhrXiEygKI3J7FBTpA94JVOaYD3GDwVR9zCKsdbvsvwVuJ8KDPcxiL0B6YDzjuhbfSlhLuDXMK52FT+xjeSjh4fZWZzJc49jyVhQnBPDSl7b3tLH8f55ytejQAHUarHHn8/hQgDe8FWbSB63Ff/ePeK8vZukcjh1enCqoSifT96Mk0cFPgaGjUvh21deFawk8TqfW7nHO1Ul16s2VVqiBeuQGXpNDmpQup88LtPH9LUdMnm9ODF4YYY2yce2/cJ7Q0JR+1atuSblCM08mAylp2AAAgAElEQVR5O+D7CpxXsSGDBTcfKhv3hw79lL47Woa6vHgf58d1DU/ewcuQ9Z2X59EX7mrkVM6pG7hVppf61qfqRcKMep/nLcPJEWyYw6lc7tu9ZilvDYqvToOer8MG73BlnCC8TeB7tuZ7hnCIT/qLATDnR8NmgrehandgwyJ6eMzaKOHtRdwPTVVIaWxpDKsHMKz+kTiHrsDbEBVI276a2g5doox/TRjeyvgKBm+DF8Hwdep7NGyjc7TkDffQ4JCA8QiHY55L/b87TA899TTdU9ap746f3qJu8/BbLt7f1rd/y8p36YUPa9AwgbehnmHnL9Rt9HIFCUve0DTM/TP4Xh/zvZSVPMh2IvDWKebIgQN0EI7l+QrT+YX5udIP0Y6kAnR+/DHas4e95zkka7GSDsQVGCoVqMzAuhsD64IMuQ/uSaAtSXnp/NIlqCSP6TSGgK9z/j/A3pir6tIAjmfusncoiJwGOZMKFj+HQ23zuQyZevZbwOcKvM2gtHSWkekHaduhDMqMK0TlFGRKpKUjx9Arv/O+zJo0jEFvVQa9X/WcTuNZjvkWAd7XwoW339KTU9YoGRYM3vry76Yn045de7kfClP50ryYg+ukP2sW/ara3TSeQxcX42fswM+YIPpf6Xr0cvtLqHTSdpo4bBEdePAher5iYUrfvoravePPZXtOo/toSNVivv2Z/Pck/ptfBkzC+Cn3JnEAcP6mKVaMivLfyVu/p87vrXeavUYDGnlHGYa3G+nJ8U4eyMzM8+iJp2+nm0rEMuPeR9v2pVH+c4pTuWIsMzMO0ooZH9AU4V5X3U7DGl9IyKCdnnSQ9iIAQb5CVKaQKws5ROmTE75V74Bi1zagVwCKWZ7u3b6HNjFALnF+SboY5ab8S9OH/o+WcLsXq383vX7NOQyfv6dn3nXrycUe57qOuZOB8K4N1GPit7S/2BX0XJvrqSJ3ZfLBBNq0gyFJsVJ00fmF1D02fDqFBjP81eFtqDZJ3/4DtVWLEfg+GrxtMeLL4PrfTY/R3FaXUnH2LH6w9zxKwKxl/TOmRFOaPKgalUvcSK91m0YhM7De2IJmt7qcivN1aYl7aJfTQVSuqCtkudzb+8x3p8YN9PKwenQTjiXz4ovNe4nOKU2XlCnMC32O0q8zx1A3WbURBN5e+0Qn6n9TScqT/DeNeXky54XmYsN46Hrh7bFazWjmvbK4h6FOwhGex7wQSubbvn10oMg5DNMSadthHnNxBamsgq0MiHjR0wu8JsDRWcpTV35P3lE6lpL2JdDmhFQqWOpcuhhzMZ0XWIx5W8nPuLjrXXjrztsMLvcQw7e4Am65ibSM9YKhmyrTY4+Wp3Pzl6TrGWjlObSTlm1iXYAh4NBPnHFTnWHrizX5GEPfzTsOMFiL5/FRlOFXBm3nsP/tZroJ4ysyCG7FIJibOGn/bvp7dyrFn1eGLuD0AHjPTnh9Ln0IgOvCW+LoJsTnHkg4xEvI0BbFKR7X8mKz+0eFD1XeuHV7anVVIe67FNr9TwL9S0WofBlXTmxaSu3e+JZ2Kf3vOtfz1hkGaYf2027ML45AcgFkK8uvr8eMpdc3OvpfyZvu5bl4AT8b99H2BPonOS+VvaA0lWZBmcZh0Xv2+4jWsg4WV5rb93lngVTSvu20YfNByjznAqpcoZi69tc5Q+k5hqUxMTexXoI8t84mZpW4IiVUmSxIaOxz79M8tejqYnr+peZUD33L7bdldxoVPLckXQRQyX37xTgO+7yJ9T8GqLMxlrj90vg7Im3/fjrArDtPkeIO9Nv/B/V8ZRGt41+vfKIVDapSlNK2fEP3vbnarQW/27gPJnOfYv+9I3nlXnw1fh7AfqeNNu/gb7VSZagixiDfe/E70+iN9ccohkHjTCwiY7mYzjpzmnpX8ULjQu69kYbirWX0Ry5/JBsspET+2oyMAvR0l1ZU77xU+v2zd2noaid1D47Va/M0tWU4+vf3k6nPolSl+8q3Oq5X8PacW2lo12p0IaY3j8Xth3k8xxagC3yLEvwL8Y7zfHNyOK+juzkthrMVocc6t6Tm5Z155czBWIovhbGMjRdbcGqPnrxOJibmzgB4u/nW+tSwfF4qdcnlVIlh+LYNG2nz0VT649svaCEvxKneohX14cV8edKP0Lat//KxvFThwvOoLI99pOboyxFfJLpNSHjr60+WBao/WR6gP/etpxdZB/snDLyt/vCT1Od6vr8at7tp29GCVKG88y53Ft85uXcdeMt9jPIpibbtT+W9/FylnLkk0VeihbfW/uebaiF+yVl4Ye1/1v6HgefYCvzG/Ejtf9sT9lh4a5rCYY5b+WdqPCv/wrWQiR+Yjv9/5h9GeGsamtEax3N65Ymp/tEe94bNk5eIrMaU5xNjtBdemAZnJPXzlhkMdkk50faXvCilPL3+wcqO9n4Cv71gJ9gLO1RbCTCQELr4QALEFcDuhQL6vbyeu956lChRwpOjK84HO3A/3AsfaPivw1/xpNPBCeoh95P9JvifO9PJryMARFdi1O98/PRu4T23Y3I7ITuPMeRx+im3ak+OIOKsSGbPdnjJqk9O/rjFPp/XnvL6OO6D1AJ/lcca969quxgGwJzXEm2Ungoz0nEFujPSUlxo7NxXIJdAK+lnaT3v/EV9ZNzgPgBPBzkEC7wusPkWb5zlOW1NY+d4LifnbQAQ5D7yyUF3/OlAFmXKggf8LsBX97DWIbuAetmHn7JAIiY2nw/MS9+Z6nwyj0cr3zI457JpQ9thDqCdda9ajDnIF8nlLHlscb7ID7STswjC8QzA/JH2VHOKvTj0xSnSxjK+ca3ed973lSksj774Q18g4et/d5EJ2hFzFvUTOej9IMsCb6++l6a1vMgJmaxCybHR1NSYbNhq0+0xuud8BxgkJfxNy1dvp8yLr6CbxUsh/V96p/t0+vT8u2nkc5WotCr/X/pgysf03n6Gr082oFtc6Lf3z/9R1+lb6ckOT9HNyvkxjWHbDPqh0oP0xMXiNbGDpoyYTZ+wQTf9BvaUYG8S5VV4eCvN/+IPWn+kCDVodD1VZ4aCbcvyN6n7x04Y41RP1OQrH2lFr1ZzyS0b0P5Yt4k2ZxShKleWZw8a9+ET1rMXBlDAHTR6WOUs8LZu23bU5XLHr5G4jN/XsoEuncuoUoG9GaQMB95Si9a06DrX85aNY/f7wGsnn4fGtpVD6enpznU6kD2wYSm9tXgnpV14DXVodCmpqMVsWlvw7FSa4Dl32w9D6Ml3OWyU5nkLT9vE7dvpFzaOFyhTnmqUcduTvURG9ZhB/4vA81aGgxjzHEjwDn1X5XG/hwm8Toay14fyGgmEt0kJm+m7v9jIf+5FVPvSoo6ns+ble1+nTtT6Yr/nbdcPMjnnbRt67CK3rty+Gzf+TVuTCtIlVS6i8m4fHeQco+3e3cR9fDV71N7getQyiNz2Ny1df5hKXlWJbizjdgYvEpg6cCF9egeP91tKqzqkbfuJWo6Hq+FV1Ic9X69Q5e6lL4fNocmJdej1/hXpPPfhj+zZSqs2s/duyXJ0Y4Ui7jOIp2xhatf5UTfkdwZt+WkFzfj5ABVjT9yWNQFHMU7/oZFDPiZxGtVlQGbmVfRSn5v5/gfo6xenB3re+kCm44WKujpeuuwQvOYj6jhbPHoLU+tnHqV6ZXCzQ/Qtg+03XbCdu2IDGvHoRVQyPYE+HDCfZgDsFL2RBneuSuXjjtAvC+fR4FXwTMZWlp+lAT9LLJe/gMt3gLNX/ytwTWN66z5AgR008+UpNOUAjD41eHHFHQ6k+HMJPT/yO9qkPNri6YluT9EDF3He5jXv02Nvg0TWoCGv1VOet0vZA2qinqO1+cP0fjX2vN38DbWdul7J52d7dKPbzmXP208mUd9v+N1Y7AYa1K0GXZaRQDMmz6MF/x536hh/NfXrCM/kQ7RiAkOETU5I98CtEvV8oS5dXXgPfTF0Ntfd0f9KN25Gg6ufQ4mbltFzM9nKXu5WGvRoBfawTaAP2MPWMesXokeefIhql86gzYun0CB4ejZuThMUvD1IKxd+ShPWJzm3u7geDWpRnkowKJ059BNajH0176KR9eF5y5B1rON5e0XzB+nZSoVp72+L6fV5m3lmONsV9/L+Kxx43J4hNrEUfbLjXVSTb7X3t/9Rz3k71HkxuQtQnYfvdRbI7P2dPXqXqWd++PHH6KZSabTph4U0/BvHOzElJZYeevp+asihDP75fhL1+Yz1Px4LA56tTOWSeHHK64voB/cdef2DLXh+F6Ctq2dT708SKU+jJjT2Ks5MvX0tvTZrLUNvR/8rxl5kA1m+xTHEf2zstx54e4C+X7CIxqxLUvszuU2GPeKMxY9emU9zoNtd34jGATLv+Z3u6j8vhP7HwGjYvVSj6E76qMcYGuk2UqlH2tP7t5ah/evm0f0jfvb0s/xZnl4c3Jpu43fLrpVT6ZG3xZXZ7yFLGry949nu1P3KwpT2z0rq25+9XN1iSjGAHf8ge+mmM/hp9zbNxH4PlPWdw+B24tDJNFOmZyTwdv4o6sUwKKPW/TQHIbDpIH01ahQN+s3RoDOL30VjX72WLsEfe9dSL4bYP8G7krdqbTvSIPb+TuM502joV6qtq/O+V3nfrlVzqceUDbTXDe9f7fEO9GoNnPslNX79O1bvb6Ihg+s48/avb6jXmNWkAhIAYHV6jJqV53m7dg61meKC11Bhkyuy5+hTl1ApBoKvjV5E34j3bMWGvL+i8tx8p8dM+oB9dzv3aM6LfgB0P6T2s/5xW7gINWr3MEdhyEsJP8+lJ9/j+z3Ykj6swcg9nSNjzFxAr//C7xFsfK8JbS+mUuxBOf6F6bQwRM9TzWb03sMVqDiPt/9NnUGTNrv6H8uJlztB5mbQ+vmDqeuSWNYN2QN54G10JcvWIywDuoz7iXYpPbkY1X6cc89fwTrDjl+oJcM1tGVXhlt4hr8Wj6EO8x1vz8z4a2hwD8i1JFo1cTj1+jGGYh9uRQuvK0VJf6+kzrxYBKAYW6lmT9Lkuvwu2vYD3TEwxLKDyo1pUruqvJDrIH371mjqt84ZCzWe7kgDuW8TflxIPd/bSPvdyAVVHnyc+lcHgP2amo5Y5Ye3eGd/NJN6LeGFCLzFFL+FI6rU5Igq2oK9i7mfntH7yRkDTmQWv0duY17Mh0gZEqUlgb8NIQeu5ud8uRrfeytD3hE/+D1voc99No96/u8f59s8/mYa1OM6de/vhk+nKWkFfGkw8F0JOQ6ZH9/oARpzfUlK3LyC2k3+xU21UZnHPRbe7aYvhsykyYdycdqNokpmyKJK6Oh3PP4EtSgXy/24NCCSTHUeT714POXhcTOhtxtF5eZm7HnLEN6n8/FjX9uEpiKVyFEes2+9T3Nl3VWlO3nRARbWhYa3C12Pa1/YZHdBhTNEr6Q+fe9gD2d+9omTaMjv8g1cnnr3b043FOHoNlPHUF9XlIWEt25/9ly8x/EaP6c2De15HV3O4+T7MZNodEIIz9tzb6ZxnTkqCgD/hIk04nc3bUZxHrdqgQEvsBo1noawiPTBW46UMpy9/cUj+JrWT9GAq4oq0Cu6bKjpF8l+a//z52S19r/jPjsfbBrW/ocZdGbb/3buPRjW/meSAdHafyz/MOR0NnUAH7f8I3wjWf4RwSDKsVNyTv5ZeBtlp5mUN/Wx4QIcMYKrVxpWXrveRdFUQXkvucZ6L7gLVu7JeNno5eY0vNWN/3r76QLb1H4nQ3h5n1nuHx8fH+A5CkMaAISEM8VqW4Fb0lcCJwRWCTzU4ZMOX8I939kObzNjHFgDB1Rn/LpeLLzKWXlJu54l4kUsgFaAFOAX2lFCTyEUsh5O1gtv8f0Nj9jjfJ2T78cfasYHHLV56YW30hc65JVV1RIuTz8WbdBx09g+3cd1eIvnFg9PnywChXcVLJFTMv6d9j+u+kv3yBQvJu8+B/I75wq8jc3rQChp82jlW3bbM9r7meAtysczA95KKF1pP8BbjDlZCOKFt2gvPSoADEMoSx+fxzKcRSzyHF5ZJIsQvPDdNw8MurfIb112414nBd7ecr/jdYDK6AatcJ0YfweN6V3ZCZ94aBO9BK87Hodol8btn3FD4LJxa85oGpjZnMbfX055itGhjdSv7zz6Ee/aGrfQC1ew3OeFC2m7N9HU73dQm3Zt2PsMJ6bS1r+TqcxF8Q4kYyjy1TtT6M0NTrvLohLIKbRN4cKFFVTPfU9zxwOON3jetZn4izrXC2879+ji5m4l2vztJOo81zUIi1EaBfhCQfKzcqjIQM/bivTyy43YAKcqR78zxOn2EXvTAIrd8iAb3l2vKTdscnbhbaimdwx5OOoPwWf0vD24ibqP+ooS2bh7KIkhYb/qbghsNt51ZOPdCcLbTRuPUNlL4b3BGwyBbIh8gw2RzqbBW0Ddngx11f6ybLh8yPWu5meYxV5iDL9M8Hb3mmnUabYDxDLr3Uvv1nbgK+38lR4a8y1lNmjuCXm8zA2Zex516taEblQrEzJo47K3qc/n1zPore6AXhfofl61EY1uXpbUyGFvzI4jv+Lr6/g9b/m8d15ZQE4G5PPoueeaUg1VJsPEhZOov4QRz9JxftDKPmO+kMjexRsnBm9Dh1j2Q2mnQrlyVaXePW9yQi33mUljeZyW5NDEozg0cdo/31HLtz3Qiz1Tx/EYLqYB5wD9r+C11L/LNTyO2Gts7kQOsXnQlX0Cbw/S131G0yAG+WJYoUfa0v+uL8EG3y+oGXtvZWZeS68x6FVhk1/kMJ+u/MD5ee5/hN5jMHFk01fUYsxPytuqe78+7AWUQus+HE99l7OO0/hh+qBWSdq9fj49OzPBZzyCfGjYujW1ZPC/ZcVoev5j5z3n3Wo/9ji1v6ygOqfXJw68feTpp+j20sm0bt4MGrkBMJph6TMNGZZqoJaupz59qlA5Hei68BZhkzu/Cx822a6k556/gT1V2Xt2wBx6B7uzwNsK1LlLXboyXwJ9yoBYOYL7ttrUv89lVIY9gd/msJerit5M/Tvx3xyu+dNBH/nOVfpfzUbs0euEY2499hvHizmU/tekOb3HcHwnz6veHx1nfSMPPf5UC7qNn33NnGk06i/ofxdS5863UVUG3It6f0BTtcV7WfW/W+gV1JPv/RjLGvVu1MImP/2O40fmfKtdyeD8Rro83wH65uU5NAn7uE1U2GT2OrvjpQ+UzA6m/wlU/euLPvT0LKeR2vUdQPeV45DJ4zlkcqh5eA575w6pTuUYus5g6DpJb+IsUPUGGvZmQx6XB+irocNp4B/6ycWoc99u1Ijj2vrqoF/PNHdyB74PS4/P3nqThv6mXRshvH3xG9b/brqfZuMdwt6bdzA8VqswecPceK5fPw4RnU7rPx1AnRc4qVCU/ndrS1oIsMwQul6/D7n/q9Arg++jGgX4mdtPoCmuZ7uj/zWiyW873soDe0ynFXlvpsGDAG/Zw7b/JBp6UAulpYUtfojTKagtBLy9uW1b6l4pL78POezuJ4EzznnnMpia9jb128pet33Y6/bQFhrRbz4t0RdnXs1Q9sELKf7f9dTsTXZHdeFt0l9LqcVYXU5Vo4Gv1Fahnr/oPDFLqH+5+z0dnAVSCT9Op7YzEgL0v1JNHqTR17HCsW0l3fnaEg3e7qclPXjxi7sg1dGzGHYOupouYp/v+R0m03iuc7feLyiZBM/Z7l/79b/ylSpR2XwZdGDLn7SWF7WE1v8YzI7lMMnoZ+6zrNvF9NLAFnTTOey9+R3D82lYqARlsTINHIK+3UFzur1HUwMW79WlsW8wXDy0mYb0/YCWiuft/g30RP+PaY/b1phfnXlBzO1c/7ULxtGLKgjABfTci83oluIZ9Mcnb7mhk2vTiGHVqAKD96kvzGLwLu2+hz595X0ay4A+04W3x47dTEMHcjSWoxxGn9+Xi1m3VJ63rIN0GPIJbXPDU+MZOvd6Qd17/ccTaPiaQkp3lEWS8u1PxW7hBTpXqkUlb/SfS8ugd1fjKAe8+CN+x2p6cPR3gfqf2w6pqZdSd5a7WMCzkj2QB/ypt6wb+ltfqBhkPN/JgPoZBtRYtNB6cmC472dfeM5ptxCet+HhbdZelu8GR5cjDtk/ino663ooJLx1+1OFLVYLpHJRZ64XxuPaBaPptZ+Dw9t8DMSnsNetP/KKC28xrRnKduUFiZtXDqeuswXe+r35fTWv/aDjzS36bZCRm51d1v6Xs/DW2v/CW5Cs/S86+9+ufYkW3mZH4HnOtfLPyj89cqblH97JFF5+R8M/LLyNQnDhUpPw0o37Ai9wnRiwvcaw7FZH/7jCtV6Y6i3/RGFDVqNdVqt9Tqy887af/ow+45qh0aKBtwJcvfeV9kDYZPE6RF0lFC9W3+o5kAXUer3kdICvG330sRLu8c525e1YpqN8AdoKvEU7pDG1ANRITDrsC0su/SjhYR2Q53h5AmShr9AfOO/w4cNqX1ye/HSMzwH8QojY3LljVC5LprduiObIPG+lD2Q8yk/UAfeS/vYuyjjbc9qa5FEweCshk9XYPub3/PbCW7RVMM9zB+Y73kjYdM9QvWxcH5evgA88yvwx1flkHj9ReSp1OBF4Kx+0kmNLwq4JvBVZpctsPe+zXK/ako2r8gwCWAUOS//o5XnfL+zWHrY5vTJNZHZOwNuJfT7w53R1a5Xl/drwAZpbt4zrfRi66ttXDafnPqxGvXrcRhy10Nk4p+bu3Rzm758ttHj1L7RutwN90e5PcV5Lx/NW3zJo6/ezqceH+3wGfWXcL16RWt17Pd18UWEqyNd6N4CUTtN/V/nTklMd47ezVaUBL9+ivGvgofjNoKk0XDyEajWl95BLDYd2b6Cmr3/Jv9xOo1673AHVyJPGcOFjuoWGv1aNDbnY9tDCrtPobYk8cJLg7bnVbqMOd16pcg/myRI+ORvwlj38Wo9dptr3UNIl1JO9Nn35bU8Y3gb2z6avJ1LH+S4AV4dCwVu/N4ce4tMEbxFK2QlvzLoZh0eeLOGRGbQ+9ObXVLdVK2rjeunuWfMue4uKFymbuVs8Qn0rO17W8NR9etpf1PKZ9ux5iD3J9Musd2jyZQ/RmwyzsO346V3Og4pnqUPDB17u5LwNgLdE7Z99xvWydTxB+7vutJI/9jzOQZs1i3hWr1r/vKp6Ap634fLjipeu02YxMexZ3Cswp+6drVo7eV9/5NDR870fR1nDOPv1v7LsId+QbmXP3KQ/P6P2I1crTzJH/gm85dyMz4ynYegvd/FLJodqVPCW++A+BW/53NcdeLvk+XdpvBuGXul/zVrQNIa38OxpNvIHtZjp+X59qX5phGocQb1XxFKTZzpSK/HK14ej9vuOn8ZyX4aImlKFQyczJCrGCwBajFrGOieD0n5XMShgT74Rn9FqF3IUv/teN0TySvZ+5TC/dRrTmJt4BcV292/cLyp46wLaEM+gdnPOwplDF9Himg3Zaxchl+G164Rcxqb0v+vvoTcVvOVj45er/oD+V/rqWtTihouoUmk3L7d2n52/TKLu8139jxdATL+xJM+RT6nbnJ10vFI9Gn5fWYYkq7i/vvPrfyUqUcd7qlHNcsXd3LxagQZ465xZxYW3B2l5/zk0EfWvcReNa8DwdufPdBuD4pD6X42WNPspDp38z7d0e38speDw8hNvpEsYQr7CIZO/DtWGYcBp1nDGDHonMoBlz9kRnSazrPdsHBL5Sw6JnPTHh9RkKNNiKXvv3/RrgYt4PKcz2H2T4bKWFxdFnCC8rT/g4wD9rxsvYsA8+HXWEHr+KyevqdLzbnuUFjxQnuHtLwrexsTcQxPHhcufynVK3kJjukyjj/PVosHwvEXO2y7v0EgdpmYD3uqLooJ3BcDSWOpFbpjaHT9Ro2FLA0I1ZrkuSnjry9s5cwT1We1fvOfob3XojVf53c7hiN/kKBSfx9akwa/WYd3AgbejVOhp0c2KUNeerRhsJtHqKW9R319yURWOqDGAPc55qTHt376VVq//g75e/ROt2ubIQ1kcqXTw86tR1/tq0I1azlvfs4aAt027Pk/tLsunQjC/zOB1tVufzEyG7+Ov9oVXDtrWvGgKKR4WCLx100Do314+eLtwvMrdiu3cBx6lCeyZmrZ1BTUfxT7nHFp/Th1+WW5dzjAdPui8mI0jkQC8D315ATmXOdEN5LtCFgnHuAsDkcv6UV7UId/y+Nnh+a5OJIVF/P5c7uh/suBUFhFjwXZLhqh38KKSX2ayl+raGLrxsSeoIxbdLB9Jfb7I61vMhzbG+c58YC/U/pVUrtd3B86neQH6n6vPKV1uvjO/Re/z6Xyctva5jlSH67fuQ17wtTzwHdLxuc7usXF8DNGt6gaETTbD2yJ0S6O61Bw5ZznnbaCuEJgbN1zO27vYAxxbduDtbY+3UiGnN389lDrwu1F9X4ZIe+abOwGew3zDUwxvrf0vurx01v4XSjFw9lv7X3T2P+t5G358mY5a/uFvIcs/LP/IOl/Cw9to+IeFtybpZDhuEl6yulg+pHSPSlNI3EiqJp5UuveUXAdhIjlB9X2RlCvn6MZvE2jOCeGl1zVYXYJ5JnifL1p4Kx8ZAjf0esCDCuGS0Jfy0QujO/7jb3yUwWCP/9jwN64BTMQ1sh/HvPApEoB7titvGcfZ60y1nYQH5PBd/KGfcjRNtWE6wyW0FfoZbYVj+FjGhg/luDhn9b4Ctdy2xThXG85BCGNcnzdfQV/YZMDbWM6BC2+3GPHGSHc8OXVwpQN1fPo6UNn5CPHCKHjWIM8tPK0Fokl5amye5TltTbLiWIyTOxj/Rd6IIUSHf9KmAmR145C0Pe4lckzvE122yX7pC8B5fd54P/aihaum54+2/EjhLdoX80DGopojPOYw7mXVvx6KWmQWjosc0c/DceX1wp63clz6RjfeSV/qMlDaXrVNBPBWf5dI/X2hm09a2GQtlFy4TpNQhlJySoYAACAASURBVIaO3b5yGD33UUHKfckN1P++qnSxAFzfdRm0Z+MP1JPzhh7kvnnmuS5s0MtaaDoDiTdGLaE/3HzEqamXUc8e7L0lIY7TOXfX/iOUnr+okzOPN8DbLrM2Kq9qL7zt3+9mF94eYCPt+8pIq7YI4O3kfvPY4Hc7vTnE9TyGtzJ7Di44mfCWc8XN4rDQ0lxpnLMtgXOHFuKch8jzly3P2xyHt3quW+m7kwtv//15nIJwSme4sYkf3rKx9cE3v6IG7GkpIZZ10Ktqwx6mM9nDFJsvDyobpGdyrldse9YvoJXFmtBdKj4yA9FhM2mc4i630esDKkUMbyvzfV7g+4gh9shhzu+X4s83i7IREnmMDwbo4zxn4a0/1LIfILdjAH1ryVT6jT2fBnwfObytzmC1C4PuPAwHxnSbSgsRKjQCeEsPt6VP2eMH8PbeESsVvH19GHLecpjqLlPobV3/43DB8LxN2vilyu0MnQTGfng7/Trndeq1PI69tZ9leJub9mzZShsPeQCtq2fs5etn/OwsLMu68UKGF+qr0Mmf9ppJs3hMTKhVipLZ27fbjM3+xThFbqC+HS+ncm7o46JPPEENLjhGf3w2jV6XVJsnA96m7KOVmzzATyqdsoeWLvqN/gwBb5X+d0OTAHiLPilU7U4aiIUOHHb87807aOvOHfTjdk72WrUWdePcljtWv0kdZoj+dzO99hrnPj/0N42Dp36z5tSD8/1uWvIKdfvE1f9K1aR+nbDwhUOx79pJv3Oe4b+2JtLhjPLU7D4ODx0G3vrHiB/efvPybJrA9Uyu3pDeaczRH3b+yPB2vi9FgUAJv/5XhUMn369CJ3/QZgyNvbctLWpYlpLWzeaQyZIlMkhXZwfehjsXRfvg7SKGt7xqQ85XL52jlFaAX0rs/dqX8+f6s4bysWzA22McNnkWPNsY2jUYuMg3fqFTdO3di2GW39tT9MPMWx+hec051DJfA+AbE9OI3n6LFyMk76KvftsbAEjV2w5yiBelfDxjJW3Ic1NIeJvJ8PZjzneKELkmz1sH3nK++5+3khtg2dMZyPu5mD4834G35JYZVv+LCt5yKNhBCAWLKBMTaFQW/Y/h7aDLqSzD23EMbz9meDuI4S28eZd0f5dGqWZyFrXiZ5dePVTbw7OxzwrnW+vC6+6kzndcQhVcvQP7knZtoi/mzqS3/3Dg+rGi1WnICwilzJB321b6dfsu+vW3XXQk5kpq3boilQ4Cb0vVeZTG3s8wPp0Xwowa58vt7uj5jWgSw9tyyQm0bAOHN4CnOxLnob6sSx7nNCsxHO7307k/0ZpI4K3P85YLiK9DI3pfxd6zji4Y36kDNbvwmILujneuC2+1EMN+z1tnkZyAXBLPWw6H3mr8Cl90J8jjtpwio1YJJ092j884JLu7eAdtjQ3f95D7MSyX37uhBB3kiA3dZqdTB46EUK3YXvrfS3NppguM8Z0qerkjZ+6kt4ZewfB2F7376nyaHwBv67LuxsCex/5k9voGvM28qYmzaC8EvO27InBxZYdunVx4y1EgVvB6xPQ62YK31zD07wPon7yP1vy1m7Zv/YvWcjdWrF2PmpSP0PPWhfHOVI7c89aBt0Rr542iHl+dHfDW2v+ig7e6ELb2v6z6gbX/RWf/27F7v/W8zTqsIt5j+Ye/qSz/cBb9Wf6hT5/w8DYa/mHhbcRiKviJkQgv3VsMyr/k9VMKvr5S+ATqgrIEhIgyLMYGHUJJ0dm9XzDjka5E6eWdSuGVnec5GfBWh0Z6NwGowJMTSrqEjAVUAWiUY/iog5cc2k1CnArs1YEJyhUQJcDKC9+9Q+RsV95k5UmuXJJb01lwcDQ51YGvbFDCPJFQyPgpix7Q3vnz5/XBW7Q3wlhjE3gbG8dh9DTPW8BbeOcKvM3IcDw8TfBW7xucK56MiYmJCqKhDPEIDoDM/4/graw+lzGr5IG7NFpkkciOYAsVdECuL5TQz9VBL/okV6zj2hesPNl/AmI14kuyK0+9BUcDb7FwQBbvCLj1LmaR8O2op+TVkvmDtgS8lXeSzANpS4Hx8l4J1iimnLf6Nbqsk/rG8EIM1Av3ynbOW7qVRg6/hiqom2j5z7SbtuzUkZpz3jtsCT9NpNaHG9PHtV3Kup9zLHJox31u+EaRz9KmCK+ekXqU5XtpqnJtFbqxcmm6uFRxKlNIvGU5JOnSCQx5kxnQdKM6TlJX3jIoPYPz0KnTMthD8EPqvWi/kmNFGtxDr7vhkdP+/Zl6sIfsFsyTB5+g+TWc3LIAdR3e+92JHnBMN35I2D+ctZ8Ws8fWCAFqIcImj+WwyY7nLXICz+acwFqbcW7fuWz4nXLS4G0RDpXH4VtVO6Bt3mOv1j3qmU4obHKOwdsMSkuPdb2COazjD3PoqemS4PHkw9suc9nDHYbZm9gzTjxvd6+nBzjEcT3Oj5sdz1sihhWvcL5XNOqeXfRnsdJ0GUQgG5k7jlxCu5WB3PHKiszzVg+PfIhWzVpIw9bC+zcwbPLXvd6nMe7oDtT/rs5Rz9tg8LZB6zaO5+1Po9mr2WscDOF5e1l9euvxS6kke6x/N5bz8q1xwsWfCLzl+ME+z1vA24m6/tf0IfrgWgZGDHofGvur0g3bdmrPBnPH8/bF5bmpKYdDhectPIc7z3HgrHdxmEn/q/zwo/RS5QK0celY+uXidtT8gqP087tzaPRW/0KzzMyC9GibBzjHLYOnz36luLo1qUKGlsMWNz4p8NZTpohB9dP9eI3Q87bNuG/4nVaeOndFXt9EWjl5Go38W9P/HnicPmJ4gMU1T7/n1/8eeqYT5zc9Qj+//x2l33Un1Sy4k8OyvkPvu/pfnafbU5eKBWk355ftPo8jIbiL9zIyahnDJvt1lqt8YZOX9ubFDKyLJlZvTHObw2v0R7r9JYT89Swy1PS/qs90pWHVCrHHXn/6tmJfanNxEq3g8MYvBYQ3Dmi8sOA0u563pdp2pfdrxrPnrQfepiNU8jTa1LA9ta+Yn3b9zLl1R0tuXa5PhPC293KGfbU4DDwW7ySsoYYMb3X979kXu6vQqGvmjqAXljK0k29f9oabhVDLHMr0roGf8v6GNHYkh89F2HrOPS/egGiZrPof53odxNEx4HnbdSqN1GXUQ49nG94q71rO3Rtyk/fsKfa87b3Ks3ivaD0a3eMyKuXC249ys+cth48GvF383FR6030AR/8rS/36P0I3nsOh2+eNp36rHHjr0/+Knk/XVr2MGta8nK5lL3fiHLvzX5lMEzhscq2nO1CvyoVo16/TOcf6Zq1ZOEfwGCdscv2XOTy2bMVr0msvIipBBm34bCw9uyDRd8jR/zjcsoK3W+lt1j0+DKf/RQRv9f6SHLeA1Kso7q6bqVIG58LuNYf1Hmz1OSwzp5HgRR5D2HMVPFfgrei+Am9jMCabctjk3evoUV6gh287kQOt27XmcNCIXDGBXvjCyVcrOjR0PHxfOguzr+FUG5zmIGkTDeYmatPyYiq6/Vd6cjIWADmLL2EXkHnghFz/P/auA0yKomm/B8eRjyBRBBVQ0E9QQMyKguHDhAoighiIokgQlCT4iQkTZgHFgAJiBBFzQPTHgFlUQIJIkMwRjstwf1XPvLt9c7s7yy0HiDPPc8/d7c70dFdXV1fXW0GyKjzaBAdL5O3zo6ZhegH9zwWfrRIh+ae3d0qHhEplQFJKO44IDi8XdP4Jp5uWlPuGz8/bDfC2NR5/9Hg0EL3x1Xsm4wWDvTv7726lTU4IvP1nRd7aUd1Kq8D+F0O2+nxl6528NZ7zd2D/KzrNE38yvsizfWX/+3tDWgDeJjDJAf4RPn8G+EdeqGRkgH9wURWf/AvA2wQElz4aj/BiKh0qcvTQVKWfUYQJdiNUO1LfRSN0KLrJajweZcfuCw3uXsWJ/9tgQXELr6LSKBHlTefHBpJsYFzHq4ChGvl5GCNQq+/UzzUqV8GAAqlkFTRxa3fqYU8vm3Z2GtR/C3irkbcOrzmp1Bh5m1K2TAgYJ0hqgz1lyjjxQrpZGHAkNdXMhUatmVTKyQLuWjXPmDY5f6dzP98XL3ir79I1podubV8BFr10Hei8GYOIzC0/O9DTJtuRt4yksMevgZl2KkGv44efPLLBXq7/gga8cL0utsVn9Hc8kflFlSvedVuUduIBb5Xf1HikHv18p9JYeZz/24CrTVPuB0oHbcPO9mCMCTvzCqSE844pmvwPvcMn8pby0pahXCuGLxICb1PRZ1BPnG9QKokPXPA+uj79e3gaqpyGB4ed4NZJ1ZRuT2LYakld27chHJx1K74a/zTuXcy0eRVxaZ8LcNjsl/HIoiS0urIzOh9WRmTzLqz47nVM+C7Z0O/Q89tjVDNTCVeiej7BVVLb8qYht6CNC95u/G02HlvVGEMkTahJY5y7Hu8//gZeyyyNNl26SJulzbOrv38cN07JMn/X7NoLE9w2dyz/Ev2mOOBtVm7ByIn+tw4IvWfZl89JzVvXOOpb81ZSEQ57Req3Nsbo0cVV87aFGNI1haWOaBM+HvCcW88vFbeO6o1WVfXzfZ82ed0PM3Hn8uMwRiPEzPysw4x7JuFpMUbu6bTJGnk74LU8M8clJTp6ojCrk9r6N3QY+wmSL+68GzVvHdYOp04Os/r6n6ejz9QVZm/Kz3cMsg5ob9e8jZQ2uWB93El3v+XWxy0I3s4eNjkE3mqzYf2v2V4Db+fc9jLGybtDNW9XSs3bCfHUvD0Sw4edLWCgOlK8i56Tfjf6QjzgrdH/OvcsEHmblCTgrdS81ai4TwUomWjrfx2uxjsCLqYveh+dxv1i9L8+AzWNpRrTn5AUn0n4z7U9cI9Ej2LVD+gxVgB3GdNu63+Ht8XjPeqj8oqlWFajARpn/YUHnvwEi6wsIUb2nnMJnpH+ZGyUyNhqlZErEYODX14cZpyEwNuWGDbsONRPllq7b03Bo7+Emw3/5R5erZq3b0jN2/fdGwqmTXZq3u7adTruur0R6gh498Lot/CB6xip+t9/pLbhmKaVDHjb+6Vc2RNd/e88SYd/dh1sW7gcuY0Pw0ErvsXlD88O6X8Dhtws0dpZ+G3mOKmpWF7S+br636Hn4r6r/SNvtbuawps1b2ff8jzGqv53UkfMurJ+qF5rTP2vUWdMvuUoVF26AAtqH4VjMxZg0NCpkITW0S+r5u1EqXkrpWnD156seSvRtjhIauberjVzM/HztHswSDPv67Ub4O0uAW9fNuDtfFwoqVFt/Y/AEetihhzuWLteQJ2L7vtAXij1R+/TfVvqzE4dh9slw7O9Pgrqf8cLaHmWAS0J3ob0PwFv34kz8vYacfLqIE5eaQs/kDralg7hnZkqMWreNmiFu9tLzVtxzLnhBYldTijyVgExp+bt2u+noOeUtQX0v6oXXY7xJ1UXGfIt2krN2ySp/z5mjETqlpV992ZJH+3229kPWuPJx1uigZRJmDV0Gp6veyx6nVYL5bevxkszf8Za0SUdZ9QK6D20Ny49JBkrv74XvaaI09WIYW609IOS6jpMjKQjL8ekAU7kbRi8rYTrh/fBpXU1Lf2HuOHheaG09GH9TwDAJ0/DUaXS8f3kJ3D79zGc9+IBb6c/hWE22H7JVcY5L32dbObiaJcrOuFVE1jAubkL9K/Hu6NfwpNmv2fa5ONw62DJsLJzLSaPfQdfnCm1UYWPywsfXy77tJ7zdS9Q/a/79d0ECBfwdtbTGPaJk2GLeq7Ke/3R//V8eFmPXmh/6A58t2AXjj9KsgHMfQH3znHOuup8qTJNr/Be1ELqIZ8ldbW3Y+7Tz+G+Rbb+Fx94a9e87fbs8gIc7E1lXKJE2/jB21OEJlcUrBfLdXntgIHiJJkXX83bIoK3sWreNrm0E/pKzdtV30id4E/2n5q3dOrXSQjsf7E2uuL7LrD/FR9t/VuOD7zYV/a/9WnbA/DWfxKj3hHgH2H+DvAPJxOg2sYD/INLpvjkXwDeJiC49FE/4aVKOSNt6aGpEYXK3AoeMeVOUbtB5VAXDCM+9Z12al67bT+wxNsPL3joBXH3Jngbqe+RvPG8Y9iTyhsPWjQ86KGOqZF1DvQiYKLf6fwSvCVga0d6esF7Rsix3chp88IjPFAibxVEdebSEXasebtLHJsIoNPpgV7QDmBbMpTSinxPIN0cmAS81chbfSYnK1vuddJa7cpzauSWLFnKN/LW5idtW+dZgTNdx6x5yQM8D/H6jPnO1Kc6cC+Ct0xtbVLxWuC1Gu9CRjohgxckJ2VIP/3fdpDwrm+bzs59TLcdNvDZxr1/OnjLSB6mTSYtVcYoD0Yanx3FRfnBqFv9jvOjn+XmZIfAW8pJGwQvaCgN8/HugLd8yp57OhYlBt5KyzT8ui9JX7cSv/6dgZyyqWh0aG3UZHrizUsw6s6Z+EEgrQFDL5PIBDd6NncrFv26CF9tKocmTRqiRU0ByDMdoPPjtl0x+bxaJp1sjjz/0tQPMHfLwTjryv+iawOn4bQFb+HapxdhwLBb3bTJ2Vj44WSM+boc2l93OS4SQ6aRZ3//hCETvkbNK7tgaOOKTm/TlmHSzPlIb9gMnU+o56YVlgyWAjwMmPq7qaNdMG2y1HWTFLdPnyxGW71yt2H+d/NlTHXQ5rjDcAjHKsbjdvd/JDdIdM6DTJHMyFvgmK49cK8LFEPSki788Tt8lVsXZzerj7rlXEKK0fL8e6QumaTJe1fAH720jmdHSQWrFw3LZmybV+Cr5ZslreRCqaXXCScbkFYinefPwQs/ZKPJqafi7Ibl3bS8+xq8lfebOmipuHZgD3R0o7JzVn2HXg8okLZnI2+1dqmCt2ZfP+0yPHO+1Mc0xPkVlz30sexLJ+LO20/GEcaHKw9bVv6JOb9vR/WmjXFKbXcyBIANg6oCXl7cEY+fYBdYlvrH4ybi7t+cjB8lSlyC58cdGyd4e5K8X6KDzPuzsXze13jrzxS0bN0cp1R3nAw0ynv2MCfyNpL+d8PAvgKMAcu/eVHqO7Nmbz30GdDW1JcNpXwORfPGX/PWjrydM1LSQmt3Kp+Ke/s1xWGl7Ehh/aIu+vRvKzV9k7HhlxlSP/hv+awi/tuto4nUzdmwCA88/BHmyroqKnirNW9V5t582zCJIgT+/Oo5DJ0l5R2E7tnZB0t6Uke2MPJW5faNg7TOoBN5e6uke9zV4AJMHKg1PbOw4K3JGPiRwrfO1eCcLhh1eg5mPPMePkt3dJPI18HoN/hSnOokGsFGiaYc9vpaK5LY3UfzW7gAq94VAWRNCLwF2nS9Gp3UGWXLUjz94qf4loF2leqjZ+cTUG3pXNz74Wp5dwVc1VOjgKWvv72PYW/qZ1rztjTOveZydDpU2pDUxQreAv/B4MEnS2r5HfjtzVdw53eZZlyVjj4bozo1xiHCq+r40neqrf8dh3vuPt2JQpd19MfsJzBCEGLqfxf36oWuUlt6y7JPcedLS7Be9b+DGuGGq87CCdVERsdb89akvBeg8KbxuEf1v9bX4Z3OCt7+iDajphegf2H97zCMGNMdZ7lLd+2Pz0qE6/Io88uPK6P/qEG4qB6wdp5ExD7NiNjKuOwWJ1JWUx2freCrXOcOuBW3HlMROVJb9yaprbvUbaamALATOh0uqWxXIgQCRwBlQ/dJ3dyn7ngOEqQsl1tLF2vw9pCn8Kj5TKdJPu8rNXZLOY4JIyXyVsHbqSYScD4uGvO+AW+ps9jg7fDPrchbD3irc93uxr7o2VD2YsmOcf+TAqa5td2TqjbG4J6nocZCSUU7/U8DWt57T2Hw1sipzjI30cDbzcJrd71rHCfMFXJ+2orPX3wdD/zEOuipOL3rpbimitTYfWyO0R/6D7lc1nieOBDMxA2vrHAbSMVFfbpIn0tj3Y+vo+dkSb6cIHiLEzpgSpf6qCLORW89OhkvbXLqpCZVORaj+p5mUoAvmPkQbjYg+/G4T8Fb2TJ0n+4r+/QGE+lXAedf3xU3SfQs/p6PPo/PEbD2VLfuvewbz0zE/b874O2uXRXRb1hfXCBeP0tn34sb35B56HezqV27+Y930f+RH7BOX1X1aAzvezHOrCXrxgJvj7/6etwuaYJTJKp23N0vYYaAo/Z+Qf3vskFDhG9lbjf9jvuefBdfbXczr1Soj8G9z0DNBR9g8Iy/kB8PeFsoUvo0Af5bug57Cv5PMOA/r4ulZnwv4av0JbPR78kfsU4ce1UXPe6Ka3DbCaLn/PUFLn34a6mNekUIvG035j1zBtUzjp4dQ5G3UvN26Ifbnb1dvmf5GKbKNU6+khJ+Stvaju4j8/jOvTMx0y1/ovqd/ihdtG2WUmp99dWyX5WVffMLDHzqxxCPNut4FYZJTd8UrXk76k1ovHO+6BRT2h2CCiGdT1mhHV7odBiqaITug69gprt20Egij7uJU5dZr0WIvK0qutHtTWSX3YR3738WT4gI17Ef3uYKjBEBVcFyzNPh7umat9tqnI7x/eX9uZJKXPj2kYVuzduqkmL8FuX9rZjz+ATcJyJyf6l5G9j/9lza5MD+F5Zj/Cuw/yVm/9u0LSMAbwuzVdyfBPjH3gNvA/kXyD+lAPGPALyNW0xFvtFPeOmCY2pjpn8l6KP/q8KeyKXKoYJa6sWpxnw1Iunkal1PTdkWCfzYnffZ4G0koLS4wVs/bxY/cFPHuifBW+0P01Tr30x9rYCe0oq1P/WdjKzW+WGKJL1Hn9fn9IeApPaToBWj7JQ3/MZ3oChv+ZJeV8ev6VMMwJTngKQK3pLGNu2ULvp9SorjDW1HMut3ug5MJCzkOwu81TRZegDPy8lyo2Vjg7f5rlc114y2retXo+J0zTGaUfvupL1yirbT87qU9OFAviKBt3Z63J1ivWPkLXmccsT2WLdBWb3PC/iShpQHdIBQfuH9vOffAt6q4cdOgWzzGenENUPDkt5jp+3PzNhRIDOAN0raa3yzgWHzvjgib73zom3sKfBWwfvmYiQdrkataAstcz3ee1HAJ6anbNQKD1zdHI0JdnqeS1/9Pe5+cDaWlW+MXjf9VyJdmSbZc2NuGj6Z8AyeXF5SDLqDBDTS73MMeHv/PDEeVzoRo64/RkAmQ3Us/uwl3L70JDx0zVGoHaVJvVPB2xsn/RwhbbJ+eyj633pR9D7pLZJC78IxGsHkpgnUz1xA+i39W4xd997CCNkoRPMBb9HmKsy4+GCL5g4oO7VON4wWI2jUudjnkbcEb5UOEgU0XNIAuvOz8OOJuPntU03aQqlqqBOBCcOmSbSyczkGQf0r3Eb7fv3QvYETEa81a28Wg/f5kgrZrmPb/1WntEWp0y/D020J3s7HpZIyW/f46ie3wximUy40HRmSnvENjP6KoKjcUPkMjBksfMV70/7AkNvfxNch/e8KTJ7YLE7wVmKNrbq7kblhG+beNwkPpxWMAtd7dVzVL7gCD59aXeY8G+s3ZCBXPi9fuQoqO0lFEgJvNdpx5PDTcHRZAXxd8Fblx1FtO+BmAQrKyzs3rNmI5dtL4rC6tVBd1nSOpJB+SFJIm4hGoe2zhrbZ+Gv+Sqxyy5bsUscf0zsBUP/vfcxY3NKNppU6jTdOwEPyjco+b+Rth8e+M2Ou1f46jG9V0xnz+h3IlnvLS13nqu6Y05d8KhF8v5jnrx/Q14C3P027F/0+dPS/k7v3wx0KdIhc2Lx2LZauzUOVQ2qhYTXhJeG7lya8iXc3x9b/jr5CUic3TZWebsc8SZn8jOBItvOY+VtqSP5Xat22l2g6pK/E8w+/jy/tSU4QvEWlYzC428lopCHsWduxYu0mbEuujLq1KqNSch7W/PYFHn1zmZj75WpwOkZ3PNLIvgyp9bhVAtJLVagMHbK5BEDtMf7/zN5/0hWd0L2hOi+IQ8NGcWJJLouDK4fPShnLv0aPiT8W0P/adrsOV+g489Zj2ug38J6t/x1/AR6+6BBUlhZz07dgQ2YJVK6eCvqqQOoCTxFg5SMFxy65As9L3eIMyYDQZ9Kv1hlKat664O2H1z+O0ar/nX89ZiooKuBtK0nP6qf/HSupix+S1MVaR3q2pEy+O1bKZM5TCCSVKdy4AZtlgaVUqo5a7LwF3grD446HzsGpleRssXUDlqzciNyDDsFRtSsKr2lE7VMSUevWJ44YURsGhTW9cm+pjbtOqNZnVD+0ryfMnZGGFTpxKINapk1nDUUDb239L1LkreFRSVE7TVLUVrAi8pJ0jxogaYCVvaVu+rLV65GWXBX162jtdEl1/8N7GDlpATaWaLl74C1aSakFqY8sfJW2bht2SAaEPs9rhd9UXHxDJwFf1bVG6tCv3oA/BVQ85ODqphZ9zrpFeOTpdx0QuZFE33aTcgRCjvTNa7Bo9U7UPLSWU7N+mwBmj72Ot/W+RMFbaeKSHjfi2ibi+CROVqtFzq3OS8WRdR3Zmv7HR7jxiR8MuJcvThr333e2AW/1ytm2Cesy5fOylVBP+5UrDjgvTcWTEnSv+l/zK67GUEnvnqJjXf43FmwtifqH1UG9Sro4pY7urVMwXVPwnyhzI+l+1R8rZ+tGrM1MRlVZ26xpr/eOGyRA7RGSRvmmY1FX5mbtH4uwkNi3tWWs/e0NTPxS5rua6EBDzoME0Ju5/fPvjTK3VXD4wVWduf3+HYx66Q+siwu8He/Wsw0LtfZS6/aaQ3UuluMRqQ0rgZjhq0oz3DP4TInUVhqJw5nUvU6pUxuNqmq66E345IUX8bCA2ZB3m7TJoge1leh/vTSiVrNpXd+vj1Pz9l1x3Plou9Fl9UypPyrvmWXLrIyso/E/cc5Sp5KcFXPF0e8n047KCT1DssQO2zb6d6WjMfA6AaClS9rH9TKPEGdEw196WWmTd53W3l071Pn0BuHlG68yILU6563crNG9ZVCzZmEHumiRt6f37oOhR8ksZ2zFyu3i4PfeZDz8Yyp63dIDl6iMVb5ZJ9mthL/qWjWTV857NCWSDQAAIABJREFUANdPdbq5x8HbbdvQvEtPjJT68+TbZbmV0OgwZ9/dLE4LN4vTgq6H/QW8Dex/iYG3gf0vmvOes8YC+19i9r8AvLU3x93/O8A/ihe8DeRfIP+i4R++4G0k5rGXuF/kYzzPq8JqFN5dO40xK7VCRfnt1DkiWJaenoFt6Y4BK6mEk3aGHo67L3Lif4LAn3mvW9+DY9bfKrwUJNWL9Tj1c/bPjz4Edgle2DUMeRCwe+ulp4KCrLVqNnM5SDC9j/7PtLzxj3jP3mkbk7RlAis2gMM5tr+36Z1Ij8hb2gbpyXRFZo6SHOHrpSv7V6p0ijlg8XmCJdqutud4LDvRhmFAqUQI4E2Rmpze9Egcj+mbGNdswITv4WHQj39KyJpRYIbz7DXeOYCok1rWBrUIjvm1zzmx58B+hvSLNkc7JT2dTV+bzvp3rqRtjUX/UA0iF/DRe+3U4ASn7PVDGnDuOdbIUZjO/NtrmmMxAKzMLz2iFbTVWro6n3op3XfJ9//mK1rkrc2HXvCW823zpK4dykzOua47nV8TKe2uMfI5gXI6Utg8znWo7ykh4J4X8GXf+LnNF+xHaE6lqCvXPEFp7/82v1H2a9vaV6bMt8Fom99y85wU29EuGyzV95IX1XFB+VFWdYH1Y/OxLWN1jLacUPrxJ2YHRL7EvmJHlufJ8wRqtT90BuI+VaKkc/jSSx1ZlMacD/ID318IODbr1jEOHH7Keeh1RgM0kshZAoc5mTuwasmveG365/jcpMizLong6Xn5KRIRehAquIBLTuYmLPrxRzz0ikSYSF9N+rudB+HszufgysZVUbUco3WzBVBYhelvfYa3/9hsUrX36NtbDHravhj13nsed891dJemHTrjFrfGLXLXYNYTb2HuYafjmrMaorELRuRkpuHHX3ag8YmHwCRjTl+FCY99hNkCzu/IiiAfqzSR6KNTcRLHKgbQ+fPWoHyrxk7934jgrV37Te6p0hS39j4t3IYY6b5bkI7GLeo4hlkXvE3q0l2il9zIWwGkrnAjb9VA2K57B3RuIvQzZE3Hd69ILdEvU3HGpefjOokkrmkMyXmSwnAxPt5cD5dIWju90ha8LakMF7p10hzkZuU396HnS6L/nd3VRG6ZO6XmbTepgan8kJ7eEMNvO901TkvkRb+JeLRkS4m2ExDavEc+6/+sm6bZM9fybyTgVe9qIpHF97mRxTC13DbhZBNdIpeAaOOHODUX9bp5xJAwePvGo7j1s3y07z/AiRCTS2uYDp5RUiI9uxUAbwe96fYnBCTK/wIwdhKAkfpfjaano0ebxjhaol0d/pXI+g1rMOfTz/CiqUHrXM4aqIjuN1yFs2s7n62bP02Mwn+av511dQGeeJC1jgtG7fbpf4PrZKA1+54VUFifEh7veC6uPKoKyrsRuBv+XIjFZY6V6F/nHcu/fApDpYRl5KuiPH+h9bz2/W/MkXTkrU6RnOZSw7n7s5pTV4DYEafhPwLEMg1zaG9u3xkvN69igN5uE51Ess5YC9ewZR8ObXkO+rSuh8MquqBebjZWL/4BL079MZSKtkT7KzG1mRueGrHzWfj5tQcxZLbUanxQUyFvxEc3TMCDbi1po/916oYPTqpmIto6j3PSNJcoURltu16Gq46u6tJM+fwvfPR7Ms4561BA0ql3lqgp1f9639wf59TKFPB2DAZ/GpaXDVt1wOALG6BhJRe9zM3C2j9/xvNTPsW8DAcMiKmfHX4OHu8udXy3LJGUyZ/jD+lXRP3vvEvxlKzhjKWfY5CbMjmk/11wKZ4R+ZTx19foP9lOF3s0Bg86CY3KbMHcu97A8zpoqVv72Lm1Uc6tRW34TfXnSoej4/nNcMqhlRESkVlb8JPw7vhvTaxeaA+u1qINbmh1KOq5dcNz0zfih8+2oN6FDVFbwNtuT31m7s/Pr4Az25+PyxtXcdvMxtbVy/DKuhro1Vzk0caFuHXc51jvOkMaXeKUdhivueslnXZPAXa9+l914Zeb2xyG2mUcOZ6Rvg7ffLAJDdofLVHQW/B/j7yKiVtkP72kI144TnlxrgGIw/rfERg6XGXQBrzf7RGMVf3vzKsxw4C34ejXaKvEfN7ockmd3BS1Nv4iKZNfi50y2WqoZqvLccfFRwmvOJtVztY1mDtzAxp0bYp63ncf1AR9up6F8xpVD+1t6RtXYvZ7r+LROS5wq41ES4ccSp+ciyWfPS21hdeKiGiJEQMEFK5d1o0izMSKRT9iXqlm6NAoKSJ4e8E9jsCgbtZ/yGBxOhKgV5x8Rkj68JD+d3pHN9XyL5Jq+f2QM2ZuxSPQq9PpOO/IagX26K/ffht3z1nt2gZOwH0CWjaRdMGfSI3jR92zt1k3nXs4KcwlyrLzkz+EzmfNO16DIafVdPe5n3DxGMJ7qTi13dmSBaOuZKDgXp+FVfM/x/0v/YylbhS80VcanYXbL/kPmnAPlrW7aulvmPrqp5izaZfpW6kuPaSOvdS/ln2zs5RWCJ99muMuSY2rfdZ9bGwMhklKqiT76bnocmI91C1L8G47Fv30Le6ZOk+AKup/LSVtsoC3+AvPzdyBcy4+MjSGnIyN+Ort1/Dwt5mhc2JublmcfGFrXCn7dD1rrJvXLhXHkel4h/qS6G81pa7q3Zc2Dt2XvnUVPnttLY7qIY5PEGeXEePw4LFd8WZHqf0cYywrv74b173g6JMlqwuPdj6joP6VsQlfznwL93+10dyz64xOeN3UQv4VF0gKblv/C9Vu9aZN1gcldfKbkjp5h0mZPL9wj6oei1u7n4oWdcq7/c1C2urlmDp1Fj5Y62RKy3ffXV4iWi8SPrYdHgcOlRTsNUTPe38yRnzo6H9mTWqZHuENW+6oDD/3mqulJjmw+P2ncNdXTu1i1YONU7f86DmBsp4lUpIanIi+bRriOGa/yNyM77/9Cyktm6EJxEFghFPHN//0DhHAW+3NYejZ60y0OapqaIzrlvyOZRWb42SzBp1000lJkopZSiyY+tJDXw7Vl86v0hyj+7bC8Qcpz0kE86uq27nt9j1X5q2SW3IiCysXfIMZpVrgJgF77ewsIQBV1vuwOfKsRDO/YlKqO/OpF+0T/YcONvWwNSL4/h/V/ncW7hx+BGpL7d9pY8W5yrL/tWh/BXq1DK/RHOGbX+bNxRPTF4ailPcUeBvY/2Is6Di+Cux/gf1P2STS2X1/sP9t2JIeM/I2Hvwi1jKI5/kA/wjbpwP8Qxzm3LOnH+/EIX5DuojeG+AfBWnL84cfHb1n8P0F/9jvwVse/AjeGoYWg8GBAt4ShLCBDP2boIQfYzGKl0bvkFHcTddq1zj0a6s4vt/XyhvTSvOQYAA5OTARVMnOdGrOeAUlF2iJZMdRgNGyTOGr92vbzO9O8JZtkW9LCTjB99FgZoO8ij3Yc08hq8BBPFHZfuCtPTYCU7bwiQxohjkhGl14h2BbMS9mDbbbsf9W8Dom/V3HDtJb77VrSEcCzuw58EsFq/YYAm4Et+3+aeSt/q/tKGir3tI65wTv890UwcWxdv4JbdrgrdKJKcI5L5Hob88Px8j1Q6BPn9N1o+3Y4C3TjNtyU+fCjkC1o9VLupHc+h6Ch17+t8HlQmtEGJzf285EHCvbJX/yHfq/SUvs1lbk2uf9HLdP4GqBQ08s8NbLK16Fg/xq14u2nX6i8lqC4K2ub+03ZRznhlkJFLzVvlEuc1/nmrPlU6QDICOvo6+V2J57+j6WM9A29H10DtEoi515jgMB554ZEzimXZJ2Wu/TS+/R73UsBOU4D+Rv8qq+12QHkPsJrOtnNN7pcxpZreBtNCWe8qpIcqLRkTh9/R8SSeQ4TWhb1QXInOQCmTkS2XbJw59HfTffGRNcirCvRuLTWIfXQP+LPbuB/hebPvuD/tdXQKtzaglI/OoDkjbZ0SVC+uhe0P/aXncN2tfJwfw3pmLsr867eQX6X6D/FWn/cB8K9L+ww4TJ9OM6qAX6n8Mg+0L/u+ymGyXyNhs/TJ6IO34K9L/w+k7FLbd1xxlVBSR9bRyGG8etsP7HM5tt1PQzIAf6X2LBG4H9z7GvUA+xzzR+vBfPvrU/6H+B/a+gfXV/sv+t3bR1vwZvg/NvcP6NR85FuyeQf2HZc6DhH/8I8FYZc7ukbkmXFI8HGnhLQ7ENOBC4tZUapQEVZVthZhQgwQM76laf2RMKUCLCY1+Dt7YxngCKDdKlbfKGZHlGW8KJulG6qmHeBsO1baW/HXnLd5DuyW6UuLZhH+5DoFZJB7iwlVZ9j4K3TMEci/5+4C09hm3lmHxhH9JiCX/vAc3vwGa3Zafd5ucFwNEoXkYhXneBU33WOwbOrQ2M2e8w68daAzZIy2cY5ekF39lHBVeYllzn2o4ONP2JWpMukVXzz3mWxjvyKgFB8jd/R+I/gnbGhOBG3hLc0rniwZbpw7VtL3hLvvAe/sg/KaWcOmGUnza4zGfpLU/AkGnPzJoU40asyFvKbbvftnMBQTwbXLbXT0mJzPK7bF5lmm7lQwVuJF1FzMftNU5gnPQmLWI2kCB4S+cU0p/7gco4AySLfGR/mEKO+5937ygKeJvk412i71C62FHVNnir9OV8cT+2eS1JMgfo/3TwUV7V53UsBMr5mzLG5rMk1+DLPmg7Osd6aRmEbCuw3+ZjztnuyOLwPB+KYcMvwUllpWbu/J/w7oKtqNG4Bdo1P9hN+5qHhTPH4mYJSPLTH/zeH8/zfuCt9jvQ/wL9z09ORvp+3+t/x2D0PZeiZSWJ6O37DMa64M5e0/+qnYzRPSSyNGs5xj/8MeZZ+lag/zkOmNwHuQfY+mSg/8VedYH+5+hfgf4XmU/2uv538Fl4+KamqJ+5FA+MnoW5/0r971D0u7U1anz7Nm6b7UQx61XjpHa4v4PUwpUMMJOGvQpNCLJLSgrRmWh/BW8D/c+Zv8D+t/sa4L7X/wqeLencs9f0PzmLesFxpaJtC41FVdos7Xv8znz2vfu7/W/Dlm2B/IvBAORT8oxXDu2JzKO0y7IbAf5RMJve7ku98BOB/Dtw5d8/ArxVAaLGu4ysTCdKR5JF6qZgR8wkwuCxni1u4cVoGzX2eqOSCCqwf16QTz/XtMk8ONI4T6OM1/hdXDSK1e6+Bm+1bzyceMFw/W7j+g2h7ttGen6YJOAqgXFGW9nKjwIoBG/1c3pKca7k6dDzNNrbRiI93NqbF6OwCN76KUrxgrfcdO16PNqfSMqVPZ826BRJgfMzzpMe0XgkEs0LKAiemrPkbSqfBKdtYMMGeQje2mtHx0TwSMdvA4624mB4R37siFvOMfsYO2nsvlhxe/edtvFO38xUvDaoGYkHuBYVhOScEgDjgYHAJ9OMEbzVueS8U75E8tzV/ih4y/dzndqgJWVmKJLSBZEpM3ZJjeRo4K0N+Os7uB8RvLVBPW9kMPk3uVT06qAhHnPTnlM20JvOpMzPzSk04QX43wUWuc5s+cQxxuSYBMFbyVttmredU+z1xywaSjPKIq5Bb78igbcicX0YPja4rQ8TOCWQy35oRG05tya9bdDnAVx/pyQ7kbrKxzr/GiWua0A/49+ce8pe8qpJnec+a9NIn1P5pHtL7i5n/+GeU0A2WhF0u7XqxYj3ghrxojykaR77Pv6dSUHnJ9/99qd4nvcDbwP9z5moQP/bLS4P3bxv9L+jccuQM3F0agXU06KuW5fioeGv4EN3f+F6Ljb97+Q2GN20KipVqyh1XfOw4utXMer97QXqMQb6n1OfMtD/irau9KlA/wuDt4H+F4GP9pb+1/oijGtZHZVrajrfPCybMwn939LCu/9C/a/Kcbjr5lamrm/6Zqnd/LfQoUYtNKqhNW/zsOrbGbjxldVmsv4J4G2g/wX6X9F3qMD+Z9vGAvuf46xN+9+qdRv2e/A2kH+B/AvkX2QK/KvxjwsHPpi/P3ve0VC9bVs6MrOzHAO5OCYwRaEf+JQI0zvKrVO/JprxNFHPEzVcmtonYojXdKx6sQYKI3A4hkjGOwIcSpdIhnkaihOlQ1Gf39fgLdNd0vjOuSSQszVtSwFggePk/Zo2mTS0wQ6CPazLyXEScGckoTKrF9DVd/AzrQnJedV36jwqWKUGfJ1/P/72E14ExgxQIHymPMY0LgQrYs2tbXz3GupNv921Ea0N37SmO2OvLwh4rpcN/thASixwwIzPBc8JkBMA0zrVSuOdu5y0qHa0pHEQcaOht0v0m4IojLDW+aWRRp8r6TP+oq6bf8pzuyRykqlkdS4I3pJvGXXolUPkf6ag5vzQUULHr3Oi9OY6YDQjv/MC+ZH4pFRySoH1x7nmWuZ6ZT8JzIX2RDH+sK+UJfb/djsEARm5SRCa7+AY9Tcdbhh5Gm2+eS/3H9Ka6zkr06m/7JVbtryz32vvZX7Am2nTB7xNkprCsS63JG0hGce0yQreMlKVMtQrq+2xkQ7hPdHZm6PTz69mb2TwVvugMqJiuTIhL2VDDk99c13/3L91TlWmcP7VAYeHZQL9PDhqW8aJQHhB9347+kvbYAQvI2+9ci6uuYtBlxrHnYoerY/GMaG6b1Kzza0d9uSMRabmr5fWkZrz60ei4G2g/4WpHuh/MZd6xC/3nf53HO4ecwFO0CLWGVvw7awXMfwTR9fUq9j1v7aX4ZnmleVN2Vjx/Zd4bNZirAn0v1CK+kD/2/21FOmJQP9zMnPQCZDO2PyMv3mmoL4Y6H/JThadPaX/dbgWs06tKiyahWVzP8Fdry8yzmf54nzpd0Vy3vvH639VjkSPDiehdQOpeesm98mRurlfv/MeHvzKdljfuV+DF4H+F+h/fus31vf7Tv9z0pEH9j+3Tnu0SdrH9r/VG9YH8i/GAgrwj0SkT7ikBlvxnuFDOINbX9Br507s7Y6NybanBfjHgYN/7PeRt6q8qXFUwdtsiTJS4/VOAcRYG84P3EqU+YtbeOn4FJRQgEh/dFw6RjUuqPHXNo7yb+9nPAjqWCMJh0RpkMjz+xq8JQDkBY8YLZW5wwE/GCnIsfJ+BW8JwjCiSgVgJKCcwB4j7gwg6IK3BIUITvEwT/CWBj2dezXcK2BleN2npqofeMv3EOzRtWQDzkxD6zfHkYBbfUbBh9jKc8HvCxn7RXnTKxo4kS+RbfpdtOhmm+c5L/ZGWVKatzcs/VvpW6FCBbO+kLTL0Jjr3I6S0/nblJYWAiQJrtvzm8yivn4EPEC/p/GOjiYE4uzIW++82OtH+TFaZCvbiJSKlk4rnDcCueSvkFIk4KK9VjnXNh+GDGlulLftpBEr8pYOGpRxNAIRsOO4GElqR/wSvNS9zO/i2PQ+fc6mdcaO9AJ7BGnLMduOWbaMsx0gYr5/D4C3Xloztb+hjxjvvDWB2B9vH23gOdzn2JG3GlkQ66I8tueMPKV7cIWypUOPk3cK7BVu/UrWPte54R6sIKwN6OtznD99r7ZXQuaT4K0dwctU4emZuTGdx/zAUT/e2t9rngX6X1g+BPqfPzd77wj0P8cRLdD/wo64gf63++so2hOB/ueAt9QjeE4haMtzHbNL2E6NqgsE+l+g/wX6XwnHyVHOGiqbUytUlN+O7SPQ/wL9L5HdKtD/Av0vlv1vXdrm/R68DfAPRwIE59/dl4SB/Dtw5d9+D97qAUeVWwVvc/JyDzjwlsCUGn81uo+RaAouqfHY72Jklr1B8TBJkMmvjeL8fl+Dt3qYZpQsje5KKxrKszOzIgLeBA40coxReQQ+eSDn2AiQKNiqxnse1Aneco7ZF21PnzXfW2mlCP4SuI0natoPvLXBLC/YpOPwM/5Hch6w+SXPp+ZryZLhmp6RNt8kAa+8oIx9366SDlCufWdNTHs+GeXGdcAIdAIoCt7yfjv6jdFt2TmZoeg4Al/6Ll2H+pO2dWsBcIxzou0bMOZfDt5Gq3nmBexsIM4Gb6lccI1wbdlrxo681TWmFw/2tnON12vNOC5Y4L0+x7XK/hgATe6zAV62Y0BTn8hb+53kU9tAp+8jzzDqV9vVMelPVnbhtMf2+vLKdYJ/BAV3pG8vBN4y0lffy2wOkZx6/Na+6UeC4K2YNkPGTRo47SwRCt5qHzkPdJQh/9gyMBJ46xf56wfekt8I3hqDqssTugdXLOPIas6dHaHvjMPJlKDf25HhlPX6GcdEL0juJ0YeSwdsRwStc6vvUz7X3zuynJodtqy25WNccxhzg3c8xG2et50F/Nq313mk18TzPPfLSMa7QP+LrZ0F+l9s+gT6XziCPtD/HCc9lceB/rdnTn2B/ufoN9QjbCdTZugJ9D/njBfof04UTKD/hWUP9Zdo4G2g/wX6XyI7VaD/BfpfLPvfirVrgvNvjAVm29d4lrftD4lmHg3wD0cvsu3Kts0+EdlHe2eAfzg4x4F2/v1HgLcakargbe7OPGPwzpNovQMl8pYAoBp5FbzVseqlwK3+eAE8rzGUz5M57YMkU84kKgASeX5fg7c8VBPwoaBkJALBWzvazgaX1GFAjfP0ANV54sWNjaAwo2b1Xhrzk1zHSRrHQxF3YuxXp4RSpZ1ILfaT39sATCz6xwPe2jxkbwy2kT7aO7zGee//O2NnLRXsJ1zzUt/hBYOT3bTGkd5vQBN5nMZ9Bc/1M0YLK90J3urzTEnKzUrvLSmkJS05J1Todb5KyA0U6gTw7LW4Q9ajDTx6x/BvT5tM452uEaUTQS4veEsepPwiYKrzR2MGQU8bSNW5YOQtsxLwPYwqt5VKm78N3+SF03Lbc8c1rm1GUp445wre2tHYNEBRnlBB0t+UwTZIRyBQ+8Xaenqfjkl/MsR5JOb6dp0DbMcDfY5rIBp4yzWgewovL7jtB6yZ5xIEb3cqeu7SRueDUbdh+iaFwFt+x/VozwvbsH87f/ukbfZJm0cnABuUJeCu4G2lcilGPtDZh3PL9NUZGVmoWLGimXuVT+Rztqf3c77s+ef4s1yZxvWj4C0dGnS+iittcpjn9n/wNtD/wrMV6H8xxWXEL23wJND/wsa8QP8L9L/dX00Fnwj0v3DWpkD/K8xNgf4X6H+xZEw84G2g/wX6XyL7VKD/hbNTBfa/3JADn57hN2xN2+/B20D+BfIvkH+RKfBvxj98wVs/psnPcwyW3sglGifzWPQuSkMKbtGIoJEXCs6q0bRcmRTzeaYY37dv326ATf2fRmvb+8Ovj4l8H+qbVQPO/qx0ihNtyegaGn7jMYxov2zw1djK3QhDjUZS4KJSpUoF6ukwQog0353Il0g027UzHPnI9zO9p4ksLOWkHbXnmP3W337RoWq7jwQAEozIyc02Y9R2dLzkIxrJ4wIYYkww27H5k+CAibDMcTZzr1cG709JDkf6EZgiWKt9K1NOUu/Kxe8I1rBmLY34NnDC7hpDooCXBf63aG1oKwskFoBaSh5Xwz8jtWyw3PCi1X7R1oEDvkS7MnLzQ04H2l/tB40YNtAaafzaJqPOdA0xVSjTSJk1JOBZuXLlTJsENhjdbIMcBABtgE9lhj6r79Y2NYU1+1emVIrhu9y8bOc7uUwNXAFb0iRV8rZt20JKXtHo9u94Ki+/hJF/dHDwAm+aFtwLrnJvMJGqeU5NKn5GqnkPGbzHlj0G3Jf50vcz4kHbVB7Q/02fJO22gmo2WEtZZuSNC/5FAkVMXyQynrKA7y7oMJPYPOfJ/hnr8u4nNHZwzedkOVGrOmZ7b2B0a1a24wwU70U6cT6UdjbNve2oBIv1vTqn2PPr3UuyMgr3z54LVR/YlxDg69ajjndMse6jjCLt6Hij71LZoWmTVT7oj36mqdYpp5Q2GenpRm7oj/KTfsa01lslal/TItuXV5ZXq1YtVCpBaaPPsy/6d46Pd4zf/u9Po9jgrd/zgf4X6H8x11eg/4Xko3etBvpfoP/5ydf9/ftA/0tshgL9L9D/eGYN9L/A/hfY/5wyWYH9z7G5Bva/4rX/rVy3NiZ467e7B+ff4PwbnH8D/EMdLPY2/pEweIuducZwSUBFGdmAYgI+GoNnsmO8jXYRXDKbtUA1ahxV8LZMipOucHuWGEjddMLaBqOgaEBP3HgZWzzvDfDWNm7reGgEZnQxo3xIW46dkWd+xml+T6O4DZSo8Z2RRQQA7CjUFKk9Eg28JZDgJ7y8xn2CLjrn2TlZqFy5splXppjU+/eW8paT6wA9BJPtuTCLsaTDh3afGXGrdEwpUzr0PemnY2HdWhu8tekQmgur5KUNajFyTpU3L/3s//c1eJsr4J0KLgKgXC8EuJPFuYH0s9cqQX/OucoQ1vgleKv3KIiqEegETMgX2pbSVuUFo6HpdEDas5Ym01TrXDIFb0mRNgYULuGmr3aZWOWWgi4EaxJ1HvBT/v7p30tVohB4a8BY1xFCx2WAVAFvY4Gf+VFqHtt0seWWzfvRwFubD3T9MCJS+8FIS8obBW9jta9pfyn/2CfbQSLfxznJb36LYrwzckcAa+PIJA4Jtvym7A4B5iYxb/SL69TeIzhf2oadaSDSPgIZvxdoLwDEC/jtBV/t7xV89l67A97GW7M7GgW070xBzb8ZAa5yJ0XSthsQ1QWxme46tEe5mQCY3k3vU1mm/6cLsJukdX1jXHovjXfkSd5uwOFsx7khVv/9eCz2804qUcpoGyCPq91A/0vYeU/pbNM90P8C/S/Q/xy9IdD/4pLC++ymQP/zST3kMzOB/hfof4H+5+73gf3P6OGB/hfof4H+t3f0v/VbYkfe+ipWwfk3OP/Gss+45jfb9h3gH+FyjcxMattA9NwXyD9/+ZcweFtaIpuMkVOMyXZEkkbJKQjiB94mlygZihpKLlnCALfaXikxmqoRdfP2HUaZIQhGcEgnOx7w0lf4+txQ3OAtjec2wKHj1jEbcFPAJAWjaBBWGtvP+IHXkcAnPmOM1VKzT2mr79Mfts1Usxp5y2gsb5StDWJEty47xn27nwQbbPBWgTtGUmpbTGeaKHhmA60of2enAAAgAElEQVQ2sEiDtR94W1JqMupFutvAtrZXspQk/tUIUTcKkAAA69YSCPDSIASuuOCVV3iF+MGSbpHmWqDlfRp5uzMp2fAo69GSTiFgX8Ab+zOOk8JZn9W5V/4meKGfmahvAUA0CpYpZgmy2JHP+iyBFRu008+Z/ljbJhBP8FZr7ZrPBVuhp6eC0Aq4KHDLiMdE5ceB/vwumX8CWgRH7fnRtGkEP+31F5IdVs1jL61sfvfKAX7HtLSRIm9NRK6kzfWCt0xNbnjWwjZDa9LNsmD640behpQJq5POePae8U5fTXmm/TFOIhJBTsCcziN2FK4rvqKyIfdQr2MFwSTKLzbAvYC/NXODDd6yX6Slljrwgre2LMyTzAfea3fAW9ZALuo6iwbeah/UuaOkgN+2QwLHzf1R06ZzzKyTzb1adaBSsnfHumisobxn5gam6deat37PF3XsDj85zktFBW8D/S8xz+NA/3Oc9wL9Lwzg2/slnfeog3rXeqD/BfpfIvI/0WcD/S/Q/wL9z9HFA/0vXNs4sP+FnVpjydhA/wv0P/tsbdtazTk4sP8Vq/1v47atwfk3hoAK8I8A/wjwj+gLZJ/iHxcOfDA/EeNdpQrlTPSbLnJVXlWJVeOlAiAKvPilTdZoOKYK1BTEqamppj2J4TLgy/q0rSHK0cBIw/+BBN7aRnE7ElRpqCCE0kTpSqBJiUIwy085tCOpCAAw0jQ3J68AuGoASRcYYNoOr/Gd7/MDjs2i93ieEOQkwKBpk6tUqRKKumRkNWuZegHj3TU22OAtn7X5neAtaa732HNB8Namm31YTRKHAxv04bNqjFSQiMq5F7zlexh5yP8L0dp2TVF62sCS/L+vjXc5uxwnC65JArU6bzp+1qnlPTpOetbwwMvIcn2W0bJKBwPMSs1h0kZ/k29ZX5iyQ/+3U57qvYwGZlpdpTUj9UoJaqvgzM5dAuC5aZU1ykOj/Ak8U3HZXZ77N91vG+8om2xHGwVvbUDP6wSh6yuWHLGBYJuufEZ/K7hPuWKifd20ycoTBG+5Lhl5q3xgZJCk5bf5yyvbSiQ7hhmCdfye63RvgLfsu5GnriMMPytb2tkTbPlEZxzjgCBOULEuRqXbMjHa/fbBkmC2grd8lmvezo7hBW/ZfwKitvyzaRuaB5+0yYnuDwRvCVJThuj7Tc15Af/1M6ahpvzRz5S/NG2yfmenUg7VIxbwtqy0YfOUzbf6ucomOqsw/TUdf1S2ZebEjpyOZw+ONf/5Mr5A/4tOob11eA30v1KhrAg6G4H+52QssI13lP82twb6n5NmPtD/9o3WGeh/xQ/eBvpfwewt9lk60P+s1F1FEAGB/hebaIH+Fwbkeeb1npFjni8C+58hT2D/c2yEeu1P9r+/N24Izr8xFnAg/wL5R/YgRhLgH+EFsy/xj4Qjb6ukSopjARX1UrBEjZoKiqjhccuWLcjKjZ32TyNv9V5ljPJSP7RixYpODUOpBahGzY1bt4cit7zgrR2hUwS9Na5H9pbw4qZmR0IpTTZt2mSMOGocVroaQMKNlIkHvGYdWXrze8HTjB2ZZs4IoHlBCjUekc7e35GMSV6i2jVvOX8EFwzIIsbj4gRvCSra/SKApJ/Z4C3p6gVvbXCEwFBIERFwh3NH5dYL9tiKW6H+WJGHXuXY/O8E/kate7uvjXeC3YSAW/Ijo1aVpzJlDZPnSDObPoy21rHq3wR7GR1Z0oosZES63qffM+Uooy9VbnB+tA8aSWunr87Ndmqf6k+KOI0oOKM1b1XOKHCrUbfaFoEaO8o6LmHxL7yJafNYS7hA1KfQWdMOE/yiLGWEtPKDZluw5TpJyDXHNNn6OT+zATBNe6xzrBejFtkHE5Up8kvnl8+T3wje2msuUvu6AG3wzp5i5353gRZx7ncnbR7lgA3YlUkpXSCtPdcaaVxKyg/4XTagTnDS3mNIF+4hNhiv4K3tvMG1wzZZs5Z94Od8j8c3JTRPofuLueatjtMGbL3grZaFoKzh3ssayvr/VnGuosOajk2/Iw3UESTF1Y1sHrf3A9V3VG9SvqTsUkctlWXaVnFH3krsbUKH10D/2zORt4H+VzzgbaD/JQYuqXyIdQX6n9/uemB/H+h/gf4X6H9OwEKg/wX2P9o+eNb1k/50Tg70v0D/C+x/e9/+l2jN2+D8G5x/Y8n4AP8o6LgS4B9O0CVxtkTwj4TB24rlypioUEYZ6gakHVODpAIiOXq6j3Fp5JUCjPpchfLlTNpk/TsnK8MY3bdmZJm29TPboExDdnEDuMUN3tqG3Egettu3bw+l/VTwlkC5PhcPeKtzQYM5QVNGNxqPdalJrPRltI99vzFsS1rswoCFn0oa/p6RbQQctE27poe2X5xp8yL11Dak5+Y5HmEEEwjycC6UP23w1gaeTNtuTUcCG/ZvthUJdAm9R5ZHJFCcz9iRczZow3GVlN1BwSsFEjguu7+sKR3/jHnvjG2807zDFMjkR0axGYDMdTSwgVDKCK4tPsf06DZ4ruLDjnpT3mWKZu0pHUXogEAAhGAw79E+ErzVz5JlXs2BGztNend1NFF5w+hBW94UnXYH/pNqvFPeU/lBmjNqyvChJ+2wvdb075JuWm3bocJeg+Qlr5wPOQJI2neCtzw4k49MNI7IF0Zga7te8NZeo9HAWzoSMIOBvQ6TBDxO5PIDb72y1wau9TuVT1QGuE/q56G90ifylu0zEpYgItcRI2zpLWvLN7N+RTwQLOfa0d/00tO08rb843v4O5J8suea4C8Ptt79OBHak07MYGH4UfZL8pw6d+RlZ4acp1TP0Yvyx8hcN+sAn9PvuB5MGQKrg5GcFPQ5tkdHBVM2Qh1fxPlka3pWzCFG2hN2hyZJgp4nEnkb6H+JHV4D/S/Q/wL9z3HgCvS/3ZHc+8e9gf4X6H+B/hfWGwP9L7D/RTonRpPWgf4X6H+B/rfv9L9EI2+D829w/o2liQf4h+M8bO9zpJex6QX4RwjH293zb8LgbfkyKaGc9DYIo4ZH/ZGyuzFPmTp5jHarWKG8AYL1/8wd250aImL9ZBpGGjcJMNo1UovrKFvc4K2XsWmkplFWx6gArk6sAlUmlaMYxyNFFESiAY3DCnopPWmUJ2iRWrFSgZqU9ngNQBzF+B8vaJ7nRl5z8RK8ZZ3UsgL+K3jLfnrnOt73RJv/iICMK0yMIT4O8JapmQgw2SmANS0swUg7Is0WUJxj+3dIYXOFF+fd5odI9Pca6/c1eOuNWtP+2+CdppWOBFrY6a7s9Uy+Jp9sSc80Dh0K0BFYIgCoPK1p1jXCjcAR381+6T0a3WaARamvSfBJ0yYbR4gkJ7pdwVt9J9PIcn0kCo4Ul1zaX9rVtHmRwFvSzwZv9TMbvFPaauB6KIWuVRub68H2TPauZW2vRFKpQuAt+UTnUsFbRt6SN/Vz7bMTyZ1dyHnCBkhLlEwJZSaw5QDXaQkBjxO5/MBbyuNo8kRSF4TSENHJwZaZmtkg1uWVO4xuZzpyO9qW7RdIVSfoKo132pbSNRJ46533ELiMwpFhuwPeJro/MPKW/aHc0HZ1v1XwVvde/ZyZLwjumtTtLh/pmPVzRt6yhudON1WU94DO/1VHImhs+FnaIUiszm9+kbeJ8J7zbGKRt4H+l9jh1d7vKTPtNR/of4lFjgb6X2L084u8DfS/xCXwP7mFQP8L9L9A/xMrV6D/FTBCBva/+GreBvpfYP+zHZMD+5+T6XFv2f/WbNqYkPNycP4Nzr+x9PcA/wiDt5RtIduw/EHwNsA/8gvgJvHIv4TB2wplnag/Gm1VkTegq/yYKEW/tJJifNaOauRWakUHpNFnFbzViKldJR1jMAEbgjT01CbYV1wH4OIGb7lRFYzmCjO8jk/r3ipApcZjBaJ2Z8wK/DIdLes9Ko3VQKy/Swr4YIMnpCO9B2n894JY0bzFvPOgNXXtRUsDN4HkChXLo1IlB0Bmimdtm0B9osZ5P+NdntRB9QIL+gzHr2m9+b8xdQuv2lGkrOlI4Jbh8AR6CUzagJA9Jlt4kXY22OkFz/c38JZzpX3n2BmdbMAIQedsr5tIfM7oPqUraWPqPQqwsSFtmwFoFWg1kWxyD6OMlYdUbuh92gbTJpN3CEQp+KuXRt7qfYb/Jd2siazbmYMNGzaYLAGc5wKRdZ4aw8UlZ/6p7eaXcGQ/I2+V5l7wngCgvX4IypYs4ch//pAOXvDWKwfIR0lS9ZnZCCJF3ur6sdMm01FI++v01UmlHekyazjfqd1sgGDhHY6B7y9u8JZ7X2i8btrvkDwR+aX959qj3AqNKVJeYmuwdJYgIKs0ZHS7ziPXtTf6OCTTLfBW22DtQUbecv17ZSxlQqKRtwWA5CIsIvIDHXLsdNq632raZJUv2n878wWB6p0ik/SyZZL+r9+bSH43awhlC9cC+VtTtetnKpM4d8qbKoM2b94s+lNixmE/kiRa8yzQ/xI7vAb6X6D/2QdXytWQfPQ4Twb6379c//vPpXiub3NUXfYuej/wFepe1w+jT62MtXOnotvzS/zE/R7/PtD/Etuf/Zz3Av3P0aXsH/s8Geh/iS3pQP+LTb/A/uc4/wb2PycIKbD/FVwv/3T7X6Jpk4Pzb3D+jbWDBPhHYft/gH84HEM6FBX/SDq///0x8xr7RZ6VTillQBAFA9XoqylIFWjUDqlRnYZzW8m20/RlZznRcwrgqeFUDaX6vBqOzcageRndK1Egryhqrg0oRQICUyQtpBp19TtGAhNo1vFA8z7GuOzIsoi0lrSipvbdjh3IzXHAqkoVU8XY66TJ1bSytmGY72YI9ja3ZrAalxlxRkN/PPT0u8cLstrAo/4t3Q+l0GREHFMU6/dl3DrHTF3J3wSa/fjPb079nhffAcfJwP0JgzIlnGhOAW+50CIBSFqT1ja+UdkvLp71jqeEMICus5TSBOGddaPpMB0AOZz22T702ofhWDT0o58f/Wl8sA8ApCP51vbcZvp1lQPqvLE9I9vIFx0jgX9b8BFgIoBlR27bkfqcF0baqbzSNkvk5xnwViNvCT6RP9kXvzH+m7/PE3DT8J/IJc6xTesSyVJ3NsalxgMeiuzbvFGu0ZrwA0937XIAyKJedlpkP1lYlHfkiUxP5LLXF9cTHUm8hq1oa9n+XP+msw/3MzpMcd/gPJu9SwS8naqc+wzv2Zkrdc2t1OneSGo/+aKR+xyXTX+2meic8PBJ0Fb5WMer8kcdpXZJZDa94HSc+r3u95QNleQe3Z/pOKAyS/dq/V6f3yBR/Swroe3atdH0fzr3GF1BLm2LAK8j/3J82MMnrb3f0zqHMddn7LIXgf4X6H+2/hPofwUjbhKVT96lGeh/jjwkXf+N+l/Ns7thQqdDsHnRWlRtVBdY5AC56xJRJIr4bKD/FZFw7mOB/hdbvwj0v0D/4wrb03tpPCs3sP/Ftl8G9r/A/hdrHe3v9r+162NrTX72ieD8G5x/g/Ov41zHc5m9Zvb0nh2cf8Pn34TBW61ZSPBWFR01XCr4SpDETkNqg0c07paQmoFq0GT0lBos9YdKwS6pSvlvUd44zlBUlYKfErmoQKzSNCc7y0mrWLqMRPq4Hg2CHtr30zOMBnWtaUsjsRqKI6XWjLX5+i0+W7llO7axnuCtDdzaaYdLly0TiiYmzzBqi4bteJTsaPf4bb473chvO1rUBgvsmrcRaSEg6f4M3pYoEQbVOEYCKH5zqzRN1LM5GghnC3vyLAFYnTMFMfQnS9JaK/ihoJDeZxvrHHA6DD6Qz7Xf5CF7Q7FBWQVgtN38XCfyNgBvi7bKEjXeaVpG2+DP+eKasuc3Ug/9wFuCw0UbnVkBxbr/JGq88zqLEPijNxdBQe639m+bJqS3F7w1Djiy53BtMQKZn6Vn7AjNn76Tkbdcm5qqnH97939v3yPNUSTjnc0v+r5Ylx//UPYQvGUGEdVBFHzVyFvSRO/V+xgla/Yrrfvr1soloJtX4Wjc1vd0NC6zE3//8gnGvrUCG11Zxfcwy4SCwdoOx6HyjbWLFUAubvCW8rSo+2eg/yV4eG1wJh7uehTqlNqB32a9gTvmbi+gzwX6X2zjvp9cL079r/qpl+KBi+qgfG4aPpsyFeMWO4a8/enwGuh/4Tk5kPS/403EbXVgzQ8YNXI6vvNbCMX0fbz6X40zOuDRS+qiQu5mfP7ydDzw0za3R4H+l8jU7FP9r9HZePCqxqhbKh2/vPEShv/fjkD/c8+oqsPp+XKbZFZRHY868J7Q/5pd0RXDW6Zi/bezcOMru9Dv1ovRpso2fPLCJDy2KB5uOjT0zMfPPouH0Rbjux+Dmpt/xZ33vocfrCb89s+C+l9tXNv7bJxVIxmbF3+EQU/8gM1CB9s+5XUUjWX/a3FVD4w8sRLWffMmek0Bbh5xGc6puhUfTZQ+L5RONm6LCT2aOPz35mQMnUOZEg8N4rtnb4K37FFg/9tl7L+B/a8wj+4ueBHof7H1v9V/r4kpCHZP/gX4B9csM5rtTvBaIP/EniQ2tAD/iL4kA/nnBCMZe22ikbf5u3Y6aUhFUVXFlNFxrJlHY7FtuLXBsYoVUgt4UTNlY0iBsRy/4gGb4lPJ4r+ruJU3LzPahmljFJbIXqWpSUWdlelE9wpgq5GVeuUIuEXDux15xRSMZUqXDX3Pzzj50Qz5XqN+LGqx/zxEsv+h6GrhD4JujLC0n0kpU7oAeEtPrX2hvNmgJsEJpvW0AdoCdNuL4G0kRSKeyFvSn3WPuTYJzMS/Gop+p7fv9lq2+YGfE1TJFTYnoOIFf/R/m+8ieUDZ4A7vV1mlwIwCuLsk8jEAb4s+r/Ea76K/wQHfo/GHH/j2bwdvvbTjGrBT8MYjv3k/gUruwzQ8cX5uHjkU59TMwq9vjcftc6WesDg/8GLEr/4fchSR/cnWASL15ZL+A3H9kWWw+ecZ6Pz0AnPLoJHDcE6tLDEKPoKhn4ejb736BCO+o43RD9y1jWoKqNrgrWYE0chbr4yxo/tlcwuB246jSgWcc/VluPKw0sj462uMevFXbBW9iHuf3kNHJqbuVlqR/gRyky65ApOOq4wdSz9Hl/E/xZjCxCJvdczx8Ee0ewL9LwHwtnITjOx7Gv5TNluA21cx+ksHuLV/fPW/q2/EHAFx0he9h4sf+ibkZBG3/nf+5Xjp1GrA3z+j6xNzC02zn84dVf875RK8ePEhKL/uN7Qb816I523HPW27uPW//3brjmvrl8bqH57EzW/o8A5GnwEX4UzBvZbPnYDBsxwHMAJ7egf1aKMDujW5C+l/R7TGIwq6YzM+myzA7ZI97Hl8cjs8e4EAw9uX4dH73sdXEfZI7WuJyzrj5RZVRNbMQ//Jv8pYCmde2W39r/W1eOOKw1Bh60Lcc+s0zNEXXdMXH5xSTfjsfbQf+3VMmRHpywNa/2skqYwHNEc9rMEbfZ7CuN2mzj/ngVvuvBPn1c7Ez9PuwaCPgbj0vyrNcM/gM9GkbBbmz5iC4Z/bIMs/Tf+TsdytY9mMj2+ehEd9pu7iG/qgZ8MyWDXvYfSZ5tzMz9Lmv4POE+YnPPleZxHbvuKnH/HZePU/OtgmV2+JO29uhWN0Tqe/iGEyp5f07YseDWSs3z2GG6c52ax2xaH/xSSAeH+zb7YjMPdIv/GpPndt39644GDgT5H3t75T8G17Xv9z2ucc5LkOf3763zU39UHb2ronjceoj0rJ8wfjuj5tcWYN6fcXT2HgTLvfFXHR9Z3RvYEE3S/NRqMGpUUfn4Lb/m83wEtZk3cNlPnD3/gl82A0LbsCTz/wCt7aXJg+MfXDkP2vBi7ofjmuEr13x7LP0f+JeVgj86+Xrc/YtFEaxbb/paJdv+vQ+whgweJsHHVEaQFpX3BA2qotMOaWNmhaTs4I/CzhlVS4gcD+FzvyNrD/7b3gjcD+55yNeO0J+9+q1X/HlBqRaG4/EJx/Ezj/untDAXru7vk3wD8S4l87eC3AP4pBgXCbLI7zb8Lg7a6dAia6ETcK4toRJKqwagQLL9uwbBuXWJvSBvc4WDvrsJ8hqThIX9zKm7fPBK0IfmrkkV4GFJfIWwVx9UCkEWVKD6l4aOjPmoRMWxmq0WgRMETT3ajjuTs0p5Jup0VW/rDBWwoIzn+ypN1WII1RS/o5jWl21HZR59Zv89WatzzAeQ+y5rAokblew12BzUZnwK3Jw4OJ9zBd1L57N7VI/5cU20estMnqeaf9sZ0quM54sIp5ONsNXonUjm2s9X5PUCQWkLvT5V8vwEteo6dXNJDPfk7fz9SlzBYgiykAbxNg0LiMdzHbjw0+JQreamRvIle+JT93RxbG+85EI2/tg4x3n9X/uR/bDj62vLLTXnE9KqBH8Fb3dMpHbW/wqOEGVJ0//Qnc9oWk/RXnopCjjisrKL8NKOmCH7Fk4jm9bsKgY8tg5devoOdLK8wwbPB2yBzHgGcb7/hOO7I4Es395D9loLaj42ZmCt1ntZRDOSlPYNOL7+U+XUr2XtvhKP/YMzGmbQNUS1+Khx/9BD8JTbi3aV9UXlEmqtxW/Yhpl9mmqUXf8WpMa1EV6Us+w5VP/RiDnRLjb7/15Ue/QP8r+uG14bmXYfApB2HH/Pcx6I2VZo53W//rNgCfnybg7R8f4PLHfzDrnbqgcTLw0f+qX9ARYxW8XSHg7fjdB2+9Ogl1jV2nXobJ7RS8/RUX3v1OCLwtLv2vbffuuOZwBWmfwqA3w70qDN5WFByyM86vvRO/vTMRo74omv7XqlNXXHt0SSz/4DXc8WX6nk8b1ey/GN++PsptWIgxj36K3zx6GNdlyfZdYoK3RdL/TmiPSVcdKXP3C26/axZ+VXJ26YW3TxLwViKqrnzs23i3t5Csi/TAAaP/HSSRa3edgoa5f+Kpfs/BYr+46RT3jXVbYsR1Z6Fl7YqowKQTGduxZNFXmPjkF8UegVsU8LZNp2vQo1lp/PnBdAz/dINnqP80/S9x8LbNdb0woElpAXSno+eLS+Oe+lg3RgJwd1v/O7gJBnQ8AcdVL2/xVjqWLv4Oz0340vAWQcmj23XFiFY1sOPnWej7ynKjI154vQNUr5z3IHpNdsDbePS/mAQQ8NZ2pqG+Fr/+VxE9B3dDuzrAwjmPYPCMwm/Tvu8x/c/NVMN9cGdc+l8ZXNP/GkgSByya8xBue1f0v5KV0eXGq+SzPHF4GCcOD95+H4r+Qy7G2TUhfPSWOAYs99xwHsaNPQaHZK7EMyNeRQHsl3c2Og9PdTsGdbEJHz/7nBPN6rni1v8anIUHrmuOQ7OX4pEn5uAHsf3tGfvf4U7ErYxz5TfT0Xvqn6aHjS66CiOV/34If7Y7C2ng8FuNE+ovbz4mYHD0JwP7X2zwNqr+x1I5gf1vd9gy6r3edRjS/wL7XwH7RDT5RduN1/7397rE0iYH59+in38jMftun38D/COmfPHbvwP8I3ZmLz/6+Qn34sQ/EgZvmRZXB6mGIxvApdHXBm29m31Odm7IsENPGgNKupv/vwG85cZCetn1VzVtdCgqRxQhNSrnZmuNPcfDvlwFB/gkWGsDDObQI2mpeeAh4MXf+rlfWlw/wIIGGL6DwG3od15uCIwlI9uHMTX+K3gbreat3+Lw+95v8anniU0Xbc/2XFbwlp95aWGeK2bwNprSxnH7gbf5+SVD4IN33nU8fmkz/fjDj/628PICqV7jHflffxOs0cMvN3TOi83PBPjtZ+35okzRzyhTtG2uF017GkTe+s1i9O8D8LbotNMnEwVv7b0jUk9s0DaUTUD4n5/ba5L7LmveKphJ4wWjagdJ5O3ZJvJ2Av73pTjaqAS0Ite86zBfnGO8e1I8FIsE3trt2Gs5Vnt+4CRlCY13TDetY69cubIBb71RKXaN39Ki89h0078JAOu7syT1O8Fbyi9tW+mkkf/6mQK4+hl/VIdKufI6F7ydjU5PFh289dv//ObC7/lA/0v88JqQ/tdrIN45UQDgpXNw3bPzC621fab/CXg7RdOkrv0F/x39digSn/sxZdGe0v/iB28Lcvw/Xv/zAW/3mP53UXtMPLayySbQ76Xf/MRG6PtA/4ubVL431mzVGQ91Ogq1FLTNSMOKrZpCKxlVa1eRfA+ShWnrYky850W8ucm3qSLfUBTwNvbL/n3grU2P/UX/q3HSBbjjogaoobyVuRUrhbfE1QxVa1V2eWspnn/oNby9NVx6yThaW/rfRTfciF4K3n49Bj0mO+fmoup/IRpZ4O2/Sv+TVMumdNBOP/As2vr5L8Y9LMBspkTUDpOI2iKu+ANV/9ufwNuE9L/A/heTs/349x+v//mAt3tM/yui/Njf9b91Gz2pBjzj9OOf4Py7j8+/gfwL5J8EQaSUdoJIvJmnDmT5lzB4W0pqstoRswW8/vVoKcCiHbliA5T6d26OE5lpG3UI6qjgF/QxxJx+QGIR95eYj+1NzzvShvQ0zOiCt2pUVlKogTc7U2sCO+kOy5avEALN7XzzNFqXLJHsHKKsdAT6v+2JFIsA8dKcfWeUrRe85Rzz3SEgQfjHBm+9aZMTnVO/zVexWRvUZP9CPGuBtzbd2O4uNwKadLLBbPv+oo7D7n+ksfiBtzvl8GfPIdsgIOHXr3jnP1o7fJ+375EAHTuCLwQuuQCzPs90pfZ88TN9P0Fe/duO1CNoYq8Bvj8Ab/04IPb3iYK3rEkbyTGCcitWD/7taZMjrc9IMsNOPce/9Vl7/ZDOdiYM25FC7x0wdBBa18wW8HYcbvs8H3mSNs2W/V75qTVv7f3fnkvbscI7xwRvf3794Zhpk/2cS/wic7lP6n1qLKPc0D1YwdvSyeGax3qvcZ5yUw2rs1o5URx1HHS4YiSztmOAYDcyV9sjnbSWrbZVoUIFA+Bqm4xSUCDXOMF16Y5X9kDkrd/+l+j3gf6X+OGVvF8k/a/nAAe8XfYFer7wW4gX97n+d1oHTFU7hcoAACAASURBVLusnoC3P+Oc298K6fjFpf8VFbz9x+t/PuDtHtP/LrwMz7jgbf/Jv8etNAT6X9ykin3jQSfjodvPx7HlcrFCIjaHPT0foZiRg5pgxIBLcVbtUtj865vo+EgsZ5/E+rOnwdt/nv6XeOStPQN7Crz16lX2nsLzEM9BhfS/Ksfijv5nSPr+PKz+6WPcMXkh/hYdx+gsVRpjeN+L0KpWMtIWvI/rJi4InSd1bdv638U39UefIxzwttdU59xZVP0v1H+xecRKm3zA6n/iwGecKIsM3oYjb58e/krkyFsh8r9V/9ufwNuE9L/A/hdzQ/Pj73+8/ucD3u4x/a+IasP+rv8lCt4G5999fP4N5F8g/2KAtwey/EsYvCW2SsMThTUPCl7gyAsiKrjIz/gMjfbGAHWAg7e2AZtGYFXaGfVUQsBNvUxqZEmhrN8peJuT46SjLlkqxUQ7awpGAuX2HCg4biswNKTbv2Ot/njAO84fI7Bs8DlPaiLaYBvfGzpAypi8aZPNoVDG6Wd4j0ef8FPeJClyiD423WhkZNrk0P+el+4M1RjbwzXP3PdEU374ebKEpsdKm1yqVFnTkg2w0CHBXm/RaBlP5Jof/0SbA9vjlG14P9PazgRE6JzAaGHbCKHP2eAtx6ZgiNdoYc9lkkSmB5G38aykyPckCt6qE4pXFkUC2aP18N8O3tp08a4dr9wn39uOJjZ4a4OsdL6hDGZbNw252UTe/vLGoxgyW9ZmvkTWHn0hJvZqirqlsvCz1N669aP1GKw1a+W+n1+bjbTTz8IptcQ7TjuQm4WlX3+A0dN+x1q3ZjVr3q78+l5Jm+yMKAzefibPn4lTavL5HVg471OMeXUB1rr1xMwDVRqh5+WnoE3Dg0Ip/9K3rcf3772BMXPdWmCtrsRr7QVQWjcf19z9LtbLY5RvB1/dC8+fcBA2//42Oo/7DQNHDMV5tbKx6KPvsbVZCzSrJiUh3P4vm/ch7p+xBNtlz00VAFblUZXjTka3E+ujvtxnxok87NiwDG/O/BJz1uUbYJgAb0a9k3D7pU3QhGNCNrauXYXXXnoPM1fvMMbKFAFvX3XB20nbm+KaY6q648pD2vLf8cxLn+CLNH1PlMiLTtfh7ROqYt0P7+HrVKVLJRNBA2Rh3ZLf8OSTs/GDuy+g1RV45VKlywI8v/lgdDmqkoxBUukNeA5jNV1r1cbo1fFUnF2AtuuEttPxwFcObfPP6IRXDFj3C66RVKvrNeuHG+Fdo3N3PCe0TVvwDrqMm+/oAwcfh6FdT8fxh1Rw+5WH9HUr8Mmbb+AZSd/n7Fdt8fQTTSStX7RrEz7q/ywe5td1jsWQzqeihafNj998HU+7KQHb9e0nNdTEwPzNeEnBZ9eIS8XA4dcLz6bjuylPYdQ8p9FmrS9Bt7PqoUFqGecD4d91y+fjuSmfYs6mfKRI5pByba506pOuX4B7l6Sie7M6qOFsu9iRtgJvTX4HM9dqYxdgfId6qJy7DlP/96YxqFL/O/qKLhjVNBU5K75Dx0e/cPS/yk0xtPfpaFFH0li6PJW+biU+enUKHvvJ1f96DMDHJ1czkbdTdzRF56OqoLxh1DxsWbkQz03+FP+3OZwaqJD+d+oleO5C6buk573i4U8tQtfFNdeehlaHh9vbseFvzHnnHby4uOB8VGt5NoaddzjqlHUcBXNk3X31SxZanCb8sOYntBk1w4zz1jvvwH9ri0x45WOktTrbkgnZWP7j53jwrT+wSXgmpP9Va4yrL25p9UHouX0jfv70PTz27XanE5ddiWnNqxRiEKZPLpw2GVLz9kapeSt1hiVt8h1fpsr/XXGW/j/rGanjHXZsTEo6FrffpjWJN+ILKTt9+nGSXjptMUY/+DEIX6r+d0mfPuhSLxnrf5+OflOrY+QIfSYNn721EYe1rofDKpZ26JKZhu8+nIXHFtfE1e1PknGlorz5Jhsb/lyIic/Oxc8cCWvebliAKx75tJCRPaT/dbgqQtrkurju+nNwarVkZKz4AQ+//CtWnt8O45tUMpGzr29vjA6NJauAma48ZKxbgsmvf4Xvtrovb/lfPHJObZTbuBg9xrv5Oq3I2zfSG6N9o/DzW1ctxrTpX+JbPm+aqYCW55yKi4+thdplHL5AVgZWLP0RT05fKNJF6Fz5DIzuewRqZ63BtAffhZRQDQNDLdvisXOlD2sX4JanP8clN/SW8Yg8/vBbbGneEs0pj/OyseKXuRj3/p/YYDyvHXmYVPloXN2uCY4/uLK7HnTppuHHTz7FhB82hd5z3fU9pd0s/PTOd8hp3gLH1S7ryG+JbP35y1kYNG0bLuzVUdL+Vnflby7S1yzAxEdew6xQhKvUvJ0oNW8zYqRNPrsbZnQ6XNbDD+gycnoYeJVX1byuH6ZI3epYwOuxvW7GQycIn6+Yhy4SyV4o2d9/OuPVgUehau5KTOzzNNzyqtJ6Q+Hv83FeI7v/y/HBtBch21z4EgC4T7dzcF59ieJ10zGnb12Db2dOxd1ztoTuiwjeNpOo7N5NcYjs//PffgUjPt3oyG+p6T2k52loHpJfWUhb/RemPvcu3jd7l5YDiqD/nd4R0y6VqP0I+5Ej6w9Dz96trf1I945V+GTGdExc5Hb1jA54WSL/seQbTNrWENc0oV6g9y7BpAmz8J7bB6A57r2ntdSxlT1v4PN4xCILruyGWbKPpi+ZLeULtPZ8GLz9/LUNqH9hAxxCuZe5GV/PCu+J2kysmrdaB7fni9nhtx3VBne2b4Km1JVkr968ahmmPD0T73oChFq074jeJ9ZDXWcRIydjE3755hOMevPPQudZsx5kP+Zvr/53TNfuuLtZJWD1L+gle4Amti6g/zW6CM/3aogquWvwwi1T8JqssYtvcvbRFV/fg56TnbZVj3PAW9HjpjjgrZZ4SjqoOYb1Ps3al51xTR4/A++muc75Z3XG6x0ONfrDY6tq4qqja6JqOW1V5+sPPD9+Fn48vA0GXvgfNKnq7sUZWzH/248wbMZye8YK/K3juERAZWfPvw+9plhfVz0OQ3qcaukgbr+emYmZ6/NQtWpVpJYvGzo7q56njnd9Bg1EG0njG+1aNe8B9H/FOZeXq9MCXS44Ci3riBxyxWBO5iZ8/fZMPPNbNrRmr/bx3KuvRmepF7tq3n3oO030P/n8+pv7o3UNrRNtp01OxentzsU1J9RGTZfvkLkDyxZ+ibtf+kV02uZSk/ks4WVP7yR9sg3i1jjlQtx23mGoT71G21gwF3e++LPRi/UaOOwWR9d/cw7STm2Fk0M6uOjwogPf+epCbHSnz9b//iv6XzT734DhQ0TH2oLPXvoDVc9viqYHhefyl28+wPAZf5l3G/kheuN7Jx0kqfq/xZyyTXDBIXJvxgo8PmwaUkJ63P2ix4XHWv+UizDkoiNC60L1tZVLfsXT4z/F93Ib9b+C1GH6ZKmje6/W0Q3rlaHgjS498J44yaUv/kTKU2gC8eNx3xi5N2kl3vowC8efa+k/ss/Pe38Gnvg+M1S2os+APmglOsbv7zyH0V+G355/8sUF9C/lhcD+F9j/yCGB/a947X9rNoZ1m0jy3M9+HOAfiYG3Af4R4B/RNamwc5l3HQb4h+j05/e/P2bSZz/htVPS4obqq6qqLQquiZiVi5E9NninnzO6Rb8X22+hyEcqb+bd/wLw1t6ovfV/U8qUNgYJpZl6+ej3WRmZkmoxw9CtTLnyRtHXg4JtiCeNd6RnFFgb3tSZsRYO5zCexUXgjMonU0sqeMsrEnCsNX1j1bz165/f9378iyTHWEie87Yn2GHMmrZ7A7yNJri0r37grSzHQpHvNpjplzY5HvDebw68iqi3TRs0t1OUOgcnJy0rI9n0b6YdZcpk8jQBaioEjOL29s+mp4J/AXgb7wwWvm9PgLfcE+zWQ0ZY1+gUrYd+4K2m0UjkUnDfll+JtBXp2UQjL7wOJ7HWms33/NuOXLD3BnvPtv8eMMKtFfX6IxjymRjEKzXHQyPOlYigPDHavSHp8paZ9Tp41AgBP8WoKAkiUpCOlZvVSFkaNWtWkP/zsGDGAxjwoVNPPDp4632+jDwv+50YNRU8vvUzp1SDGl9H/O90nJQq1jFJ+bfwL7F0VqmB+rx3+iQMm6NA3X8wevT5aJEqRtrRUuMrZBBNxaDhvcVQ5gB3//uuBPoPHWzqbOUK+5RCBv5Oy5Z9IgXVa+j787Do7Yfwv6/Lo2L58qjU4jzccd7BkBhabFi5Dgs35KHGYQejkRoZBZiYev8szBLw1uyJDc/GI9f8RwzdYofasgkrNuagUq3qqF1B+p71N54bOw3viFG5VKdrTdpktwNIW7cNO2QE5cWgWEWeDdfCjQ3eOvwggOO6HZAEzqhS0wFxc1Z/h94PzHYMdQRvyTwy6Bxsxse3TMIT+c0x8k4x3CltxVi68C9BLKoqbXUeBYh7fSKGf7FDdI+muP1/bQ1tPxw5Hg8JbR39rwoGDO/jgKKTH8fIb0SlO/JsPN6jJeqLgTFn2yYsEsC6fA1pUw15uTI3E5/F2N+1nMGJGDmyMHibUvEg1FTDrhjyJoghz6QEbNgaj3c/Hg3kc21zodtmA7fNj6RNU9PthA6Y3KU+qgqAf+0974UMlajaFhNul3dtW4axI183QFILMR6OFINdSq7w7/K/sSyzDOrLvNYVWuTI87fd9Q4W2uCt0k3+z01Lw5ZcAXYrVkV1NaKGAL+DMWhwO7SskofFHzyDkYKLOeuwIvoM7CqAYh7+ePcpDP5Iop5Sj8O9Q9rIunLGs+zvbUiqoTwlQGDuRrz32FjcO1/0v96D8KGAt+STLRu2O3xSuQoqC5/skJrJXcaFI/EK6X+ntIsA3taV/rSV/iQL+LwRf23IRrnq1XBYFX13GuZMmoZxTuk55Dc7DxM61Edl5antm7Fe1M38sqmGRuZa8yNaj3QKDQ4R8Pa82taa3qQAtKzpWo5MWPzBBIz6P0nFadKwC/Az4hS0rKhrehsWrxQjS5VqOLR6OblXjaCvYvRXAuA2Own9jqiIcrUPl1qNyQJYL8bvsn42SG3Wl2XYfuDt6K9KoNpFl+PJEwUAl+jlayf+wlUAnHIJXlBg++9fcdOTOej3v+Y4otR2fDlxMh5zx79z13/wv1EatbYNcye+hMeXH+uCt04zO5QXdAsqUxF1dCy527A6vRzqVNkpekeGrLOSqFzdAXF3/Pl/6P6s+34LvO348CfhPinNrfq3yYXA2zI45+r26HRoaWGTRXjsic/wq6zDpHYd8dxxMkuqEEo3tm5MF6kGlJPsApW0W6vmofdzLnR84gV4QuXZxj/QfZwL3l7cAc9K5G205zOWf4WbrHTKZ1/eWQDiciI7s7Fx1XqsER6vJylY9V167//k3k0iibr27IQzxUlm4Qcv4oF5YYeP1l06mzGs+P5l/O+dbehuwNuC8jgpqTSqVdN35GHZ7Em490tHV8xPPQa39j4FjdXWv2Udlq1OByqJfDlE+ET6s/CDSfIuh6Td+vQy7eqVs3UD1mXKmTS5POpV04WbiRVrgHq1k7F5zRbZxQSSrlYdVWVd5QgIO0xAWIdicYC3Avrd+9BlaFlpAz4Y8hgeCAG/lXHLnYNkXWzHt8/dj2GWYd+edAc0FSzyo5G4/pUC7OD+0xL3jmmLYyttwewHpP1l+nFDabuzPFcK6RvXYOnaLJSvVQsNdWy50o9H5D4DdobvUxos0bV2kNwndXVThAY/T7sHg1QgylUIvK16Ch4Tud9U9n9Te1NqUppzfZVmuHtwa/N52roNWCZrsubB1XGI2aO1DufrxnmFGaQKRFCecYUD3nKY1n70pAC3A4ddKqBSMtI3r8ef67Nl76iO+rrX5sqe9fQkPKplZF3wlk4vaeu2OvNX9SCzf2LbYowVpxJnZbXAvfdKXxW8FYelkDOQfJMke0Bk8NblmW0i8wSjgcg8MzZsxecTnnPpuhvg7VEX4Olesv/o3r5JeHZdNqoc4uw1Zp8bMxUzXH2lxVU9MUpArRTZj5eu2ogd5Q4S3tb0xqqDvSr1ZleEZITXeZ4ktfW/m28binNEV1v22f3oP6OEOWsV1P+a4o5RAm6nbsWcxyZi7J/5orMNcMDbr+4Snc955pJ+A3C9+exudBcnPG0judqJuH/YOYYPNkt9wWXC9zUPqemO6y+Mv0XGpZ0ieGs6KPrKWtVXZB876CBnvW3ahLRU2ffzJKXzNpVh5VHXAH8Kbj4ZoSasM1KVB+363uSkcxZQ9XoCfVVlzm/ROVf+FD4SELm68Keht/DnhCFT8bnoWpp5hU536oCn4O2l3Xrg3FoiU2XMJXg+SS6L2pXVSUey0kx/VGqpJ6F8nZMx4sbTjBzakbYWi1dsRX7lWjjiUNXBsrDwwym47xtHBz7v6q64ol4KVn07Fv1fFf1P9NreA27CWR7wtrnUjx4hzgQpuTuwarXIK6Sifh3qhOpgsB4XdzgWjYQfmzQ7WAD3Tfh+/nqkZ67Be699j/nSwxqi7z2uznrSxsrV60UH0jacdZG+5FNc8YTCnARvo+vwC2dKXz9w7X8yf1O1TILoReeNdirsRrL/3XybOnW6XCi6+iqZS5W3zlyKHP9sIm56c5vDfwqYCp/zylFlfJushdGvRwRva7TqhCfUgVD5R/aclZmlUbdOTaMrqr42UvQ9tDoX5wtIXrPhUWicKutlwWLR62RPmPsh3lpSBPDWOBio7pOGDZmiywndzT4vWti3b0zCQz846HY84G3HsZ8YXlP7Bu2ogf0vNP1F+iOw/wX2Py/j2DyxdlMBj8NCPObHPwH+kTh4S6IrrQP5x/Pvzr0SvBbgH7Htw/sz/pF00YAH81VZMGl5RRnVFH56ERgplZIcUl7tyBwqZ3aEpJ1OUL/X77RdRs6pQqoL1L6P9+j99HKzU+fa0rRwVJ5z2Nf2Ce5w8ZvoFbduCEFNfa+2wQhVfbe0YF5hA0AEn72HGPbFntCyAq6yHiAPPKST/l/4IOQaGNyoI+mmuUfHrlGCGRkZoahTpVdycopzGLYMNto/nSf9SU5xavKxDzYwbvor4CTnKhJ4KsQzBwX9juO2IxyTrbSRkbUn56BnR90qXQne0rPaS7sQDZOSUbZsWZM+kvzBOgmGfqL7EmDkM6GUgMJbOscE82gA4PPOvDspub18xLYINuu79cd+l34XKa2o3Rbfxb7rAU/5S//Xv5NKhNtkPUWmBzZ9cJ0TDPgtNY1NhHWJktJnxwOzRHIpJ/2mmz6YQCb5Sqhv3qU//MyOlvXrv59G7Ke8+D0fj/CLND/kWU0bHgl00u+NcUBoFeuy158NdHEt6Jrbtm2b+aGcKmDwcNdPtHf40UfXt1cusO/6ud/85FtFv6O9y5bLttElnj5zrdvP2XLCG3ntnU/9XiP/9UcveuyH1rvIV8pBvssG35mulvsPZbnOm96XXCo8v15A0ewZO8P1kW26Ug5yTslPNk1MexEiF+0xxsO/MRnQLtoe4UbKAkNn9WRSka1Ri1a/jPy3a5fLrsVLx6AsavopOaBU3jrrwtlX8kuULhB1H2rfjYr0i6y3nVO0Pcf4IuDp62Nxy+zDccvIy3G2GP5WfjcLo55bgHXuvjZw1DDzec6aXzFWolzmSq00lYfNet6IMQIi5IgB/+IHZyNpZw4uHTgUvY5Uo98d6D1Z9jzZ0/oPVa9/eX7t73ho/Dv4cpujhzTv1hN3HVvJeMB3Eg/4EiWT0brX9RhwVHkBJH/GPRIVpxGletU4oyMeUSNw7t94YfAUvC6ftbn+BgyUe5fN/X/2vgO+iqrbfoWm9KqIgCCoNAVBwIIUpSO9Syf03nvvvffeewdBelOKSJWOIEjvRSBAEsx/7XNm30wuNwnv833ve+//y/jDJPfOnDlz6p699lp7CloutczLvxMRTOyTHen/uogRlJjbwmfowPoLuyLo7kVMmbUJO+n4lvX403oN0DtrQgT++SvqTTuM2HFioXrtmmQGB+LCL2sxZKvjeAqJh2qNq9BxHgOX9k5Gm5WS1/YdtOpale1HecKD69Fu1XXEiy37e3wUqlEGVQhW3D3xA9osuYygslUd8PYedi9cgWFHHJZoxjKY3vhDJBcHOHOZrQsvuIE5c9fSySeOyNnjFmP5NadRMhbH5PofEzx+ikMLJ6PPr3zGPJWwjIxQcXodWz0fHTff9th/RZs1R6uMbNurh9Fv6GYcdu73NlnM48RRFnTNsHGkbQs0bIr2meOxbSej5bK/rP33Fhl0vaRtL2B071XYFhIf/u3qoVwqkWHcjNYTD+Ge2aeJw33vgKX3T6ML2WVHnSBAz1oi96aTe0p9cXI/xL5JkzHgrNh/8dCoU0OUNWVuQstxv+KOY/99UrkOen2RDLHunSYbfAWOk005cFApgsy3sL7nDIy/b+2jd8hUnvV1cl6/AdUmCID2CXr2KcrzHmHf1GkYfFpr8T56DqxCMJtg9KwJGHSK9h+BglmlUhGAI3tz4yr0222ZfSEJP0e/Np8R8PsLv06bhxEE/DJVqYle2ciw/XMPqvPZjf2X5Fs6kj9GWo7T6c2nYgHbrVLH7mia4U3jTG0z4bCZV3LkIEO8dw6Ovz+2omCf7YjBnLc7yNoTQHfX/KUYevSxZTxnLItpjZxx0p0sQQHwfPzDl2UxpzTrLszbkRahyV6zFjpnToDbR39Ev2UXcNd59KxVaqGLYQfvRe0pMstSokX7cviKhMDbxwjczL9o+jw4OC5KtqiLJpzTIMglzFs5Ovbta8HbG8cxbNwK7DT0yxjI06wFepMVGnj1GPynHTDzPB+ZSE0+imPWj2FkngrnTer/Vp5yGCptTRbYwp4r8KNj/xWrXx910r0BYdy2WWql3GVPKc7Pa8vnh8airQxSHk3btnRYMNPQ+yfaWfELYGS3bEj7+DImDVqDXc69vq5VF80yxMWlXxj8sfYxSjdqjO/JsL3zGxm2S+yEevlpSUyplBaJDUC/CccCJUDkG4K50iar0WLJdcemjE9nfF0UeVeu+gs/zyDI9Ltj/31YHBPqpsPbfKZVPZZhidh/BlTnc5LNXXUs18nw7L8K1cw6YXLRLjiNLN+VQ3MBWe9ewPSFO3DoibN/liyH6VkFfH2IA+u2YOppgbJ4pPsWg6umQbLg29gwdD1Wymdk3o51mLf1pvxkz6NssgVv5frNmHJKry+IId/zegapLBrxowl6QNYiGMk+Shh8DzuXrwXjeeyRMDM61PscGd4MxoUd8zBoHzHCYqUxJEdSPLqwG20Xnzen+fl9iNYt8+LjePexc+IazH0YAv+G/vhawFt5rsU7cYA+N+njbJWqoE2G+Agia7DJHAs6oNh3mJSVbXLtFAYTwb8r+zz/JSlUGgOoABDz1kk0mPmradOa9WsjL8t9cnYD6g3+GbecOVK0dSd0/iQ+C3uGo4snofVWh6GRtDAm9s+LzDEf4Odho9DtjMzLcpg7IwfSkHk7rsVMsxbq4bb/inOf6/xxfJzfNQL15z2wY/Ttspg6KBc+YL7aIR3mYZPrWvnV2n9fYNSY4vg0zmMcmDIMHblmu4/w7L/czdpgaPbEuHlgKVpPPQEh/8uRi2vGMLJ4X1zYjOJD9iIkb22sq0lW8COynNsuxK9OG+TmeUNysc8v70OBvgQ+eHTu15fseWmTwWiz7QPO6aoonsIPV6nw0GveGdzg3P377/io264RqrzPIK01C9Fm8y3nHTUxSjWrhYYE+G4enAf/OdfNPiN2QRj77xuy6R0Q5vgPi9F1m3BBbX9n92+Eftx/bx1ag05zqL7h2H856zZGX1kXL+1C2RH7EU3LIHi1e8FyDOX+aWykJGQmErQTZqLYAC2WSr/mJHhrGXdbW03HaNeeKuDtOo4ZWYe/nyDj6zMMNCxdC3S14meWqUhGpH9VdOQ6Ru1h1Bu+xXxemmtbAwKHVw8MJ7Bt27908+aezxrNl/fTVFT6qEYAlWDSvmUEXy869l9ClGnVwNhGtw4thP9sgrIZy2NWs4+Q/N4pDBqz1qg/GPsvcxnMapIZyYOuYkaLGVjx2vZfDgwdJuAq97OZ49DdmUI6vrztP/28TMs2Bqi9un8IGs+z86tM6zamrlf2DeJeIOM2Iaq1a4Bq6YJxhv3Y6sdrZm2PESMpyrWqZ8DfWwdnw3/WZbwsUAvLuY7Gw0OC39Mw9LRNqRWYuBimD8iB9HLje2fQvddqHJX3YVru2es1Ql+xxS4dQEWqVfg6xL4tLeCtYd4Oc/ogAWq3qYdKaVmvtYvRdovlsUeLlgilmte29Tq8BC2X30NCyjKKT0beE9WnIeNIA+bF/gsJeRd1GhU0Sgd3z2xA+8VX7DufrLnZkyLgynF0nLDLSFFLfd6tWBcT87+NWDd+Q/0Zdh0qVKO6sf9uHJ2GjiuCzLtPIzJvDXi7ajy6yqYEsV0Kc+w9xf7JkzCAwWhmTGf8jnt9RiTniFvbZh6mm6cpionMeZtKGLedF4fKJifJh+FdP0fG4OuYM34RVly3qbiiv5UbgzrKuCYrdtREDLsYAzZQU4DP0xgxcTWVXqwNkaNeYzMHAy/tpw1PG4RzGAROFwsgzDQJJQfbVcyX/69lp/bGrn/y+w50nXgQvzs+whycZ905z2IxeG50rxXYKo78qpZ5KwF9u+YvwRDHBpa2LcvxZ9jUB4ai4Tzr/2tLVm9B2tYXtk9Cs5WPrf8vXjYM7WzH968zRqM7wVSpbxuea1jFThCqfV/Maee2MG+bT8NodxADAyYsC3grKo+VSZITg4fImkFb/thWKgH9gTtmn4mHEgxIEpsDDPpqOfEn83nj1k2NzSHqHr1/cqWJy1ve2edPocygH6L8fw6Ao+/6Uf6/KP/fv9P/d/PWXbv+ReEfHv9xFP4h/ndl/4emzfJpYDj+zSj8w2J7UfhH2FHyOv7jfxX/8CvZapgBb5U9s03ArQAAIABJREFUK40vhxg+5iDzTSV8DbBEw0fBOuMk5t/yTxlxcokCSWrsqiNFzlPgUR5KHP4KlmmZCkK6QVhfzDr5TOtiQFiWZ1k41hjVusnfCiAbMM0xvOV6E90WHMrqUyBYrtfy5XoFJORaBdL0szffiOVpOzdII9cZx7oP56q7s0T+2Dj6nIEvdZS2lPuY3HdvhOrf6Hkm7y2BW9NXtG6Ms98Yn6H/9IVenNtaB7fzznSt1M0BbxXkks/1d2t8hwIFvhavQEeWWftPGbgKSgQH2zbXw/v3mLFie8aQL7D8DTrydRwpOOsGbz3y0sJMdgBMNwitspLuNnc7O+QaeTnTvtWx5A4K8L1o20/lfClb5ov0mc4f+d0ENsR804xHBYLlPm5WoQAV2nYSxWXGnQEk/7Zl883cDa7rmNKx4EfAR+elfub9rBHVP7LvvBcW7/MjW5wi+17njLtcd/8IeKuHr7rQTR3hI0QG3kpfPH5MttLTp555554vwU7O48jaKbzvlTnsHv+++in8632D0+GNZ3d7utveu+30b51T4W0gvtre3T4yroX17wZvdW0x674ji68BJmoU6fosP3W9lXL1hV/Wdvk8yFk/3GPC3VbRCGr62h/0fDezXJ/R/axucNi7j/7VPg9z3WuAt7pWyouq9gf15sx4lLkvbRzIfUrb1Y/rg14jzxKNa7QBbDhVhGlsAjwc8Dfob9s++nIiZejepeVH9JxStntNb9ejG1kHwnydiX1Z/Y0D5cm5LWhFh8YdZ52XOrUim6MQzzO5cX+yhrAJ2vqmBlaIPN6t31Ckz1pEDwn2gLdX9vdH4wXcr6jG0KqLZfgeWz4GXX6ywSsG2C9Q1Ugfx719ChWGbWa7ZHWcqWS8jJ+KYcK68RwJ0Lx9IxRNCVz8aTTaCyEgZ1lMr0Kw5doRVBhtPGL4u1Q1rMr3Nh6c/RH+U0+b523dpT0dZy9wmjJnvXYGemwKYanOF8fyrROoOnIH4sYL3Z9fGV9ku80iUH39yBS0XkLmbfxvMbYbWbePLxEkWo+fuUe8yeA4069ZCmNw6ZRIePMcGkz/CcGlK2M+5WBFDrfWVIGu9PgUfXrnx8ex72NHp3kY6dhrr/Qh5R7V6Vx1vMi8hR6FGjUzYPeDM+tQa/JZBH1dyUoW3j+D2gTaxOls7b/s6G8k+B5h55gJZHO57b94aNq+MUqkYtv+PAZt11ARIXsZzKuWjm17GBXG8hmEaVy6JtbRUfngzA+oP+sCXiYgUM42SE3Qd17XpVgqTEAedg/Mgn79vyNgSmB57kR0O2D3w9D5nQZdu1fCl0np5GbexxZLrZM0OEERTBbWLMGveV0XY0kY+4/MyN7FkD3+U4KtY9HziB+KNW2BlgSk/9g1HC1WWPuvYYf2KJXyKQ7PnYLuv0Zs/5Vu2hT1PgDnwFj02U/7L38ly14lgNeCY/Kuax40adPMAQpnoJ+w6t4vjLH1P8RbQTexkE7K5WL/lamJFXnfpjN0Bx2fu9kOuTFiNFl0cW5h08BFmOrIe9p9Ix8G9v0E7wdcwMiOC7DJv4UBb5+c24Tyo3/1tJWfXy4MpqzfJxwn29rPwVgZYy7wVtcSfEngqYwFb78nSCosvM6dyaR/8xZW91iKJWHsv4IYPiATUj7+E2MHr8O+RAUxrEMmpGK7r+i8CHMd2VqzXohEuYwpMm8L9zbcaLTv05tsfM7ppUPQgbcyNrvYf99UxQKydgSorET2SUgImV69LZt134yFGH3eWdMECSODs16L2gYEvbRnAtqttg7xUk2bwT/9G7h+eBLaLLPKP7LmFavnj1rvC6g7Hu1X2DnQuHVz2ycbZmDoQbH/oqNBS38Ufvcpji6cTkazrKcZ0KlzUXwa/w42cEzNlQvzVcLcYu8g1oNz6Dtsk5FO/ry2P8HDuAbQbbP8Ju2/zOjVK7+RTd7RaQ6muu2/qgQociYhcH+QQNBeG0hq7L+P0dNILXNOd56PKWL/EbydYcDbUwRvd3rWv1fsP4K3khv76aW96HkmLfoWexdxn12nJOlabCIu5bEBylbG3E+5nvC8JrOFf6XHJ+jS+StkevMBfuq9FNPk4y9KYZKUQ+ZuzXE77Illq2AegcCnF/egset6P7+sr1xfpE4d1CC76c6JtWxzhQxtMcm+K48ROYmW3qR0/ZR9DHD4Gv1aZ0YaAucTKJ28X8bpJ99hbMXUSMRzak6xVNQGzRohH2WTT2+chQFyknNE+6K0p661yDL2PsLafwUwpE8GvMvnqk0wRdqmXtMGBG/tmGy31drSps2+qWnBJAJG7Rj84OJjo32vHnYcLxuG9kZpvDRmTMpG2eRLmNhuHla5KhHG/vuyBpbW/gBJruxH4YGbbFBipcbYWvAd3D+5HJXHnXil/lb5IzeGjyjK9eAuNjWZhOH8JHL7LwsGDamAXHGuYnHLWZjuBH/YG1Cqc/KneO/ReQzgvN35bU2skme9eRTVe681ksymDZKkwVfvU2mCMq87Ttp+7NC7p/PsU7E3W0MToCGBVO2mHffI7TKMB6NHfIb3759HD+5zJ8RGcWyQEGGzl+JayT2i4tg95jlesf8KVLHrAfejOr1XG7vCrl2Z0LsPA29iX8dyrn1zWJ9Q+68IxgzNjFR/XcIwStLv4Vw1ZXCfLjVoo6m7ttlblWqZQB1cPYgyo8QGyIH+/WWf41rZbhbGOfczF1WujVW5OL8u7ESNyaJgkB39+hYw++92KlOMC9Nj+TFyWA68zx10HQOaZvK7kgwWq8d16eqvoxnIYU8uSZl1/azZIq6ViYpgYs+PqfpwkSzmlTBDSu2/XBUxiXLbia7+RlB6E/Jz7+qU+U2c2TICbdZY0FTtv9a0mQqJwsXM0eh1yNqLkdt/X5Cx7QDXLV0pCJzn8rb/9HHLt25nwTOybBvPs/ZnabJxGxhAd7AD6BbE+Im5zTjo0nclDov9x8MEcZoUFtwfOBe+G7wZId/UxlJjFx5HyUE/Wpv3Bf1Ssd5g0JVI7TIQYMtItFtr37UlhVRIngqYw71LbLFSg21wgfcRi8HP3zVuYvYG6QNhtRJpxPBh2VmvC+g5aB2OG4UnhwjwVXnMEwbp9SPsb9LzX/5t3unVp6TjSJ5B6iH238cSQJKRASRUKhg3cReOu+aaBF2KHSRlqK8gevRiZqymvHMW9SZb0LkwmbeiNCDgbZfV9t2/QStrO5xYO9nI+QMu22/wPIynXWD9DQnw8cdk2VK2/OqRS7CiEMUxyYC3lzGV6iSWC8ujXG38kD85bh1fggazaD9xmKj/r2yLFqjPQIMLOwaj7bpYaMkUKQVNipTR6Lgj1M8QQllzZdmWYUCf8f9Ju5WxzNtyDKBU/5q+p6iPolk7KwUtZfba7/b/0U6jKk5O2n6H50/h+CUDtUpdbGTg3ZPz21Bt4pEwfkdheQub+uqvIxjwaf1/bbt2tDLTq8aiM1V5NOVL+kyZkOKNQNw5fxonCEBLv7Xs2Napx1h0+0nfj3KgT9/8Vj691UyMF1Cah3lfYjDkepFNpnx6jUlH+Vk2DCDQmzUOA4y6LMRUGdNOkJBf4vw2GI8r4oZuyyCZYBS8PbV+BvruCfVpBH5e2rRb3NsnULL/OtOfUf6/0PaJ8v9F+f906fp3+P/u3X/kWf/c/tso/MPiK571z9kjo/CPsBZGFP4RhX/4NDydD/+d+Idf2XajQsRgUPaesmJVhlec5wIUKsNKFjUFasXA1PPEwJHoRDncnymYZVmkNspWpGfEuBO2pYJcel9jmDuOewHV5Hf5zOPE5vUKlsnnco6CssLg1Hsoy1bqIg0of2v+Sz1P6h/w9JkpW8qS86QseV6pl5ynnymooOcp81WMCwEu5Hw3o1JBOjfQ4Xa8aIcrOOp2kOuLhJT5gi8wchjnvAP8yb3lWQxwSXDLfQ89T39KTlc53IPI/XsMB8xWNrKeK3W1LLiIhqa8iFnAPDyQT2WxvOugpQYGiUTeSw/r132eAXMou6wyMup81HaUZ1RDV/P+KrtP29CdE1Cv03vouHj48KHpdzdgq4B/ZJNPzxPpZ/mnz6Lt+fJvPzOeFERyg+RS9vNAy3Q3jBVHYlrBW3m2uPETmPHlDprQOhkQmOCi9rWU4waG3X9H3IvhfxvZ80f2fXjjwn3H8IBDM95d4K1eE+aekYCrem5499A1RNcu7TdPG/u4v7vukTIXOba9AVV3nSK73gPmOTf1BcLqvNB56L3O+LrGZ1v6GAZStrv+7rlj5qezB+i+IM8TZp5GoGygc1XXby1P13zTNkQkdS6766J1Cg6yUdfu79xzQOaOG1TTuulP2d/c65d7LdX19l+dO7bgiIMLnjyxDCZ5BgkE8uQuJ/NeWcOyfjyltJeykgW8tWDX30iQIIFhJ5sgKoexb4JXHOff7Xt/eRyn+szuvcZ7fHk/qzKTtQ3bde9Khshz/HH+KVIxB2qsR2cxvOda/Oqwr3X+1G0qTCk62zfNR48dT80+bdbqb2s4uVGPoQjZlckSxWekemPUIMBy/ehUdFlDJiU9SvWbNaRsK508qyYYR4xpC34eqxBzPJJNG5eOrxrjCGpE/wZDen2Edyk5PGvIeuv4dB1/l6qIBQKCXtyNhjMFbkmPjh0LI1t8Ss9SHnce27FmsyZkDwXQgT8PQ36zeRObEnTLR8fZmY3zMXifdYSacfZFCYwjfVAkRetP2kPfnt2fU3+WH9W+SIv0movRVYfrwqZYyXI/L4lpkhuVjIuak/fbgCFnfOu88szh0pUM8Pv04l409AJbuhFsyUxwaHevpZjusFZfGaOUOZ0r15Ph3GSuO7khz6Qs6iQ+Q1zmtCw3eD0CvyyPpQYQP42yQ6yj29pw32Jo3wxISfbGBAJYO9jHYey/ijWxRhzbbFv/6cdpk6QhcFUSORLcwY9kRc5mn9UgqCag6NHFszD0FO2/XCXpvLcO1ypjd71i/5Vp0tQyKA+NR6N5Ye0/AYVqc5wE3j6J4WN24rTaf1+U45ggoM78oNXH7/Y4W6V95TmK+1sAT3LRNV3sh9i5K2FK1TRIdOMYSg3ZQvuvIJ3u2Q3zcmS/1djusf/exldF86AU5QdTMm+pE87oNPULI93dex/tv28qY7r0qwOAuueZx2m3YRb6U9bVzy8BGrWszrEVjPObCeju80MlAozE6fD75qnouUvWT4Kk/TPh3SdXMGbgWpCgGL79V7sptn1FByfB23KjDnjOixYtN8HbQp78bWHYZK5guhgMRjAgB+tenSAhUSsM60eAK6JF79k1zB2wGhvJ2jXj2ZmLYS4hADilBAFA9sn3o604qQc0Za7Z/vJQPIz991U5OjDtmChN1o6fXzFMGMkgBxl3lK9c68gIevYVPvNW88wbUG7EQTOGKrZtZxzPAt62WxG6ZxStWwc1ZW05MgkdVtrPG7ZoYub26Y2z0fenIBj7r1w9bCuUgnlHl5JZcxLRc9fEovoO0NbfzglhQA4fVYwgGqVpR4zGwHNp0WdgHXyV9CF+njQD026L/ZcZXbt8beangKGT3fYfJS9XGyBoFx3AR0xdrP0nsq0ikX0XGxuOx0gBbwmoraxMQI1tUpljPVz7j+Ct5MZ+euMaHiZLiZRk1P+6aBZGEICWw2NfVKpuz/tjN+pO9WTW5RnM69tLgHI6oTsvwES5iOxmwyTnelBFJZsrVidIzHWU0tL+00Kvl7zAPXuQicrn3dV1ISbxck/AwmrmFKYsaNiDc20QAwA4hqb1XWWYurVaNMd3BjifiYFESfNwvrb6iIxngvMd19vrm7ZpbvMUk7nUl3PGc3AMmsAJd13lyxRZ0KTkp8iVWnM2u2ohbGYTqAA0a9uM4O0LHCeY0IU4nsf+I/hnneonUXZoWD6sOv5PrJlIRpzsDcUwcaRluU3rRjUE161Umcfun5nQb0BZAhQMjGg1G1P5WYOOnalCIIDbWLLCvJqKf9r9mSwvncstpmKk6zRftp79rCSmjmMe+leLDP0k4E8jD7ta8jcOEXYav5Lcqef/xMH9p7Hr+GUDnLrtP93/L/z+FKk/FKbcWQzr8wMOOH4BY//lZdsJmz+iezMoofKoHZ6gZZ3bJuCVwRzzJaBEgjlGbXXZf99ieL+M5PtHcDwj85Rg+7q83PeddU1zeXvaKnFhjOvAABoGOUztuwJbOAes9DmDJ7rYOeBZw5lTe5kzb+qYcf/quaG1iY/WHesgT+KnOLLIjuUSDRqirrOftV5mzyzRsIHns/qzaP8VqGaVLxhQVn3yL3YMhmP/tevZ1TAXwz9kXZtDm8UGvERu/3GfMAxCsg1bTA8jGS338Lb/5DMZkwqeXdk3EC0WWx9IqSaNjB134+hMdBNg+fMSGF+MdkZE1b1zCrUYIOLHPWCiCRg5hxoMwjB+mOcEPPl+17pLO0ftZRS674kFUTszgfq6x/CamgzG8HVIzt1i/nXtHnB4MjpIZAXzjE6VvSnCep1FnUk/I5oJiHTZf44PRt9JXuYqigmsdxwqEvy8ZBlmMnjQ/X768u1MqFc0C/M+h+be9tyW9a47wQbmFKbSxPcMeLlxbLptO87herSBxYY+9eNsT8BKMdpA8iwiz3z94nWc+eM89p/4E2deUf/Mh8E9xS6+gflUVNjs3LQIQWIJrInouPrrKLRf/SaaMk+r7JPHVwvz1yosGfvv81KYIfu+y4Z76XzmtusMAO8EF6r/r0Hzxg6beBz6Hwzr/ytJkL1eeu7hEuy4LAgBZb+nZHlSs+c0nHPKAvqO/0/txKsHx6DJAksQ+KxGPXShrS8pGB5cu4IjZy/gF8oiH7/1qv+vGfPem2dbNQ699qr/Lyu6dcvDwIx72NZ2Dqa5/X9MT7CGSjZP//gZ9WeeoE9HAknyG/B2V7fFmBbG/5cALdrVwJeJ2XdrZqI/lRIat7JteYp24MD9oftXdOboNeOeNlT1sdvCqA9G+f+i/H9R/r9Xszr+d/r/XjCvUxT+EYV/ROEfUfiHL5sozFrj44TIvv934h9+FTqONeCtOszV2BLgUgyu5y+eGbBVKiFgq3wuRpR8JqBaXOZ804gVcdDKIeeJkSfnyWfGMU0nmtxDQBJhusk1AnZJefKZgifyt1zrPi9evHjGcJT7SXlSFzlP/onjReoihziy5TxxdstnYnQnTJjQOkl4D2HXSV2kPJXI/euRlVeRsuQ7KV+ule/lPKmn/C1lymfu88TxLg53bStlNGl0itvol/opsKEOc/u3NdS1k91AhVwjkR1yKHNK217qZFiijEA1L1lOtKf7evn9ZSTgVkxHXlABaAVBQoHoCFMiy6ucz/sroOIGb91jXwd9UHCI6RuV69a20e9D/rYGu4LxWj/j+Hb6RsaWjEPvvL/2Bdx3/fXlXNrz7t27noACqaMyfZSFG9GLjvZ54sSJmX8rmccZoYx0cU66x7cbHJL7BFEqWfrOROe+eG5+j062rUbsx6Zsk4wvZTbqmFLwRvtex5B7HJj+95KejPCt7V9YnP6r5fk63xew6ul/17jWa90LZmTgp3c53mXo+qPgvXsT13kX0TO6mZ2+zlNmuPaPG2h392F49/DeHNxApK/28O7/iIDb1+k7nW/uNUafQb6TdtO1XYMs3OtbCGXtdK5pWW6Ho+4dWqa0p4x16Rc5XtKJFcYZ4gR6GNUECS7hf77ayN0O7nZSBoiup9EJfIa3wbqf/XXayuc5kYC3D5gTUdecOLHtOmaCNbisythWpYonAc89Udmik6fPbAKR+AxGujqmBCA5+wnlk+Xax08DzU9l/+u99PlfhMfcdB4mmOXoniJt16Yb86MZ52EwngTEQLw4ZNeunIP+v9hxoMFNtRvWwlfJAgnezkNXSglrwFY05sZSebXiAzbgrcQJCK7Vt46r32ajOz3fAmjUJ9PKSsZNJEuPjkiqEkid4xapYWVenXyMwbm+o/NDgMhzZFM5+RldHeFXpiJmE8QMoMRbUwfE/Lza92jyQRxc3j8DPTblJOstG9I/v4rJo7dgv8MebNBcGFkEb3+cy7xkoeoWyE1JUQPe/o56lEQT8DYZnYjCeIsTHIDLl27gyq0bOHGLoG6WnGhESc/rR5kXdi0dNnRmThTdWNalyRzLshLw1n149geCr9MpU+qutz0vCzp3/IJ51OgspOPZSuT5OEpXeOW5PfOA9ZjgPEPFYRsR+EVZBxA/g/IOUGFsmjylzHnipCtNUPcV+698dQtGESCuN/2IsZ3yNmyCDmS1/rmfz/zjZ+jZPTsyPL+EcZSUPSj2H5l3S+hgE8nJhnPPvWL/lW3SGDU5Fq4fmYxGc62dKHbYu3lKoxcT88VlXsMdM+dhxg2X/VeumnXykRXYfOG5V+w/ySdXnWWKxF6zxWL/ZWMbEqyIdxdrWs8m87Q6Fn2TAgFkVdSfdsJj/31Voy5aZ09E5tkDHD9/CzeuXsLvT2Phgy/yoCjB1t+Wj0KvfbT/vq3iATGrjdnuYe/J/G3YgoxBAxTOxYC9NrDl7VIVyD6U+pIFOSc2x192fBBMJvKgtdhsGEDfYHCvDEjBMV3NAT7Dtf/qNMEmYaec20zm7QEX0CHMWwe8bTENI8IZJjFlPpJJLuBtTQLffn4FMLg3nb7P7mLv7w9861o8v4Vt637DaeZlnVrCgrfy3HJ41oovhb3JecLvao637E1x3Jq2+HEWBnFOyWHsPwL6Frwl62oggVICykY2leOu5AAGF3jbf3WaYbvDNi4+YJdZd6p26Eg2tIC3joPeqUsxgrcmMITjqZNVbw6tB0GOAXvV/vsWM2bloXztOfRrPx8Pm7XFCK4bkmO0oSvHaNHWHdGJ0reX94xAnb0lsIDM4xTXD6H+0K3429h/lAZu/yXBzIfYM2AlJrvtv2p1HTb8DkpmHzF2prX/KOVKFk+2OHewsf44DJP1vRCB3iqUsmWbVCTIFa79V0FAWepW8whkgE+s2G8YcLgd2frCAPfYf68wCHVA+GASfs280A5wWZ7yr+aoXAsryRqWsmtOCc2hLEzEvnRiGyZix7kY/8rf3gOvCMYKQ5Ig28xey/EDvw4R5QMyzx+cWQ//GQHo3KUSPk9yBz8QWJzp2H8t2rc2SgjCQuu9N9T5bRhfsh8QDCw/3IEomG+1b2upE53416/i5PU7OHH2DrMQZkDN6unxtqg2jLDP1apDK8PoPb6a+biZb9lj/xHAni3MZ86Lqs7Y1idp0spKYAqLqudP8n5WCGMGk0nHZ5rVZyXWux7Z2/7L37g5OopsP1n/rVbnxbChlDB99geGUC771d1LgSAL7osCwr5xk9Gf6tJum8Vt/4TaPd9h8hiqEQTcwq4znuTucmFo7Qheblh60OTBRJJMaFj5axTKnNSVa/YJ/ji+B31nHzFqDFJ2aM5K7v/PuP/Hlpyj8xjEEuAJstU9Pta9y9h3keCk6S7uoVKGuTv/f/8ihq1jkISjVhTG/itcEwtNgNYZMvG3uOw7Av8DyfR/dhu7T99z2sCW6znkmZYcxG9kdi4VQJTz57v+G8zXujZFj14c40dkMQEEcxkcsyGEEvlkvpsAhO6LTACCnh9SjnKwJvhL81Fn9Xmur7HRlwEqxf3rWdl2E1RizyrOYB39zH867b9vqmNFpTTw49xqMu9chPZfa7G/GDx34dBFXGVZxtdAyZbojkIFLXJcOLIPWy++rv2XFUOGyj7xCHvHTEK/392NSSvPy/7Tb8u0sDlvFbyVNbh044aoxrX25m9z0XMd7VACm6OLvIOY969g78XHpp+83wHeCLiBqTvOIxoBVSvVfh7Vx22zPgGCt6QVM4VGWwe8HY2+B2yKpVg0kENylTC2WHi2n/ZhkVo1UE3sy6MzKH/PTx07LObDGzh0lapb9kT7aOKLkZ8Pr2LKjgsIIfir7y/6XuOZeyID30hssWCW/SO6rbXsdD0fCbOgXYMvqGoQjEc3b+LMzXs4c+E+c42nQ0Wyjt/i/u5Ppq4cbvC2O+soZdRtXI9SzJKjmwGEv2jLx8PnRfKg7KepkELSxJpDyv8Tq5fsxA4PiJsXgwjepiB4u3DoBhd4K20RHXcvXcaFp8K6VVULyzw2gP/ZjVhxMjaatLTgsYC33Xa7/H85i9ngPwa2VJ/ws53DnxU3AWxGkWbc7nD9f/JMEpQpoOmgI2H9f98x/YkwpOU9oN1y+glLVjL7pahFtFz0exj/n9qJ1w6NY5BfqP/vgy+KwD/ve0hr8s7a4+ndq9j1wxpMPBrq/2vSsrEN2mE9eosNZ/x/n6ATbessBG+3t5uLmW7/X7nvLXhLW7fp3NO0dT9Ej555LXjbfQlmOgpJSiZo2KKhKf/0htkYdCAabQ77PnH6RwZW8G85jP/vy5JWOYJrXQ0JYjD2X+j7XZT/L8r/F+X/C5989E/9f5KgKgr/iMI/ovAPS6iUIwr/8JgOr/iWQ7/57/vtX8U//Mq1Hx0ihrK8tAo4qSxbMZDFIH8a8MQ45eRQsFVBVFn0BLTSFzABZfU8BW8F4JTBoKCslCX5JRW8FWe1gKpynhguCtTqefKZALAKsug95Dyp46NHj8z1cl6iRIk850l54rhIkiSJ+U7Kk8/kvgLyaj5cBW8VhJZz5J98L/eVNpG/vQFd+UyeI26c2KbOcr7K+7odbdIeyjBzy/lKh1lmlXW2K7CrwG8oGGcjn7VMuYfcW/rMGIoxrYy1HG5QxAOY+MgJGubFn2Vo/haVnQ4FbuWFxkadhne8JDij95af7hcd+6JmJey8D63D3yHRPOC4Aiv67MaQZRVUIloNWy1L+1X6TsamLMBuwMXW5dX6uespfXDnzh3Tngo86PfS1pEx07RPZR7IWJNrZKzIvaXPosd4wxMQ4Kt/NOetgrdSnhu8lZy38nwaNKB9o2NGZMMU5NG6eF4epfecqOF/damJ7PnDA770fq97vbczyhuQ0z5x/5TfI3s+bfPwxqCsccpJtrtNAAAgAElEQVSM1jnmnksiGxbR4aue7vPFAaH94x53r9sfEvnuDdh6/+3LeacbsLt9fPVVZP3nq55u8Fb2AlUokHGvILhcZ4BtFzPcva641wnNOSKfyTlSnqypxpngJZutQKSCt8GMnPS1+Wm9FVzXceAN3iZIxBxlzrrlflZf4O/r9lmY8yIBb6XNNAAkZgzK6DoS1OKc0sOoWjCIR86VdUoCcsza4kh1KXgb+w0JkHJe/B3mbYhfTI/qhLnWCebQ64MpCxfh+HblbLbO266UTWbOKoJFTTanxMjmWSgBy/yhE9ditZNfUfqwbpP6xvFzYu0kdNpmWcNyT9CpusQAM1ZeLT5zvhYjeGuca7/NQudVDPh6/oz5IVt4clK132b3EGFcxC30vXESCXhaf/JuvAj62kph0mk7a/DaV5i3KSpXx9As8QmC7kOLeQ4DNU0hDKmVFgmZY7PR2XcwhcltHzHnYedlNzyBVP6U05T6nyHAM8RxnJkxQaBWIuXjUHqzDhki0aJ9gDZt6ViP9xiHFyzGeLdsM9mzMwkA3SCjuPs69gsZr2OL0EF58wTlmSkZ6uzrvuaznwe83YdmWm/TClnQqcOXFrzttxxTwwvOUZlUL5lTM9YLMxcbZSNj8RnKE5R9TuaqMG/jEdQQsEz6z9p/RTG4z0dIRYbW2A7zsdsJtlP7L3H1+pjzmbB795LNd9gE5eEDShm2+ogyj0dR+1QKzCnCPLKU6Gu15J7ZXwOyF3OYt7+RUbjb7G1u+68SpRct83Ys6s6weQoTpsmHPsyBKU7QM1umUdLvkVkfPPZf7vJYSee3MG/rUIpVxrnb/hMATwDhy/v6o9FCa/9lZV7Xbhlj4/Tm4TjwUXvUTvsMh2YvQf8Tav+R/Tk2J9IyF+jKYYsx/XpoQF9x/9pkrwDHlgxFz/1cqwpXwzQyeQSorM78pG77r0Hzhg54O88AhXJEZ965vq0zIQ3H7DxKgldhGwWRXdJg5m8O8EvwtjfHNJnA4+h43ReR/Ve3qZUWdIG3dm3N5bDpKAHYemYYRlWYvTZfVcu6pvOw1gSRcMzvgLesGyUlN0Vk/1GydooBbwlwOQxNz7pO2V/LvLVOSTk8jNcNZKPss3aZsf9yfof5IlXJNaG0SGiGMF/faMqIksk4kTmo1zopQtT+S16/JeYzF6ewjYv132nGUNX2HVBXZJPJ2hGGra7poeDtJHQk60rK8IDIDnir9l+THn1RNd0T7Bm5GkG166BAgitY3HwGZrgXSErfLqlDRi4lZrtcSYtBrIcAuW1W+zn2XwYHvCUzvudizHDbf9X8HenF7cyrbJm31v4jgNqvALLGtszbEQLeFiRYKsxb5hAsN2J7+PYfGbECLkEYhyMO4KOm5ZE3STDObp+LLj8+DrWPlPV7fieqk/UbelAavb8jA9vOymtDWYvMDVuea7Q5KpMJ7LCGa04OlXEPCfmUdXfA2/ZzjYxsi46tKUnJtX/5JPRyHNWe+zGH5aQuH+FtA96uxA/m3eUrDBqYCxkeX0D3JcFo2SQDEjnS0npd8/YtDXh7cu1UL/C2LOY64G0Fp6556tVDW0pZ3z6xGo3n/Ol6ASfIKsCxgLc8V+ZBq46tDBB7fPUESpPaFANyhBC8NeVyTams7GOnMq+ygL/FSJETJxg4u/9quAVcX7H/PizHnKQfIvGlX1DheGqsKPWuWR/rz7jiHmWe39X+szkaZf0bjjaUjjV1DBPYyDHUmyBcgofYNWYqRl0m832sgLeXMaXzQohw+evaf+kyZUf+L7KiQNaUSE6C4/1T6yhbaqW2LfNWclZuQ8tt72Jg40x4R2TTuUZO4xpp7L9CdbBaxi4l0wt0WxlGNcD7HcgEMDg55zz2X/F6njWpihO8Yp+X7WzA2ytkDC/ASu594dp/BetgTVWpw2Hk77rS825s7L9M1TC/fUa8w31t2oAfyP7Oil7dHfa4A9562lZySr82ePsu2rUri1yGcUd5VDLuIgNvm86n/cdgCROscu0QqozfZxmO4dh/zTqShSppKxg41GW3DTz8p/Zfm+5WllikmNt69HXtEJR8uiEh2dC3lx1bO0dPwfCLISjXur2RzL7OHOOiliJ7XpHataz0L9mjXWjH/Z2bwJTsD1zXi/VbZ+0/HqogI88p9p/ZLxkINE5sIwKalSgPbcgBtHlNwCBTcEiqDsn9OuhQXMR506qkheQqjjG8RoKHNEDIexLFol+rUM2aHlarAKPI/Z1HPUXAU91XQn0uYeeXlhl2vsVD4doVjN0aRFunK3NoSwp395G7WnU0ZpCg5MHttOy6xzcSEkKp+O4EVml/1Z/8s+lDTx2p0tJ9nQ0WDAVvqQhDBedXjuSpkC/zB8j7cVp8kIhgJZU6plJ6/mdzogRhWbt4Pu1i1Q4oWqeuo3Izhf3mh8dP7DuFL/9fy/YtaLtI6pIRlE12+f9ylrBA7c3fKP+/x/r/uIeLAoKkQxG7Ljz/X93G9U1Q5m8rRqH/ofhh7L+6bdszD3EME+zYcjH9hGWqYfOXyQzztumCcx5ChzxdZeZXFjtRWML+s3z4/2IlRu5sGVDmqyzI9haZxkF3sLLPFEx7ZO2/ZqKsQ/te5lGPvZS/NiSUrOjU6UsG/dzF1pYzMdPt/2Og4gbmvDUBdwRvnzz5AL0YtJSNjPXdDLyZFcb/lwqtW1OBJhHB2nV8fzgSnfL89Txg7uBf7bw1/j8GuVkb6rQJgIvy/7nkp6P8f4jy/4Wueurncvu7/qn/T0qPwj90/Ytu3puj8I/QnORR+EfE0qtR+EfE5MZ/J/7hV7HTuBABNsVoEPBOGZ1izIhz7PGTvzzgqBg9CqKKw00c4wJYieEnAIgAqXII6Kn5bOUzWWwVDJaFUtiy8pmUJ6CbLhjymYJwUie9VkFZN6CrzjsBUBX4lbqI81uBWhlYSZMm9YC34lyUuiooa5x8j5/a3CV8XvlOypLzFLyVn/K3lCntI/WTtlLwNlFC+wzK+DWyT45WvDI39W+Vhnbn6o0T580wL+G6McmmZP9ZgEpBB2lnBW9DnT9hzXo3eBed4J+vw/MizzZS5rHq/CvgYV+2InbuR2NOS19H6EYbdnB7OxCev7CghEY/yT11QTAv9mRhqUS0AqL6kqX3lXEk48HkXmFbhXUQhA/eyvUyjoV5K32jEttqEGi7+3xA50N1wMs4k3pofhvtA8l5K/dQxrg7qlLOCSazWH4aSSAybw1gLFHqBJ0tOB/LPJsGF7wC3jKnsVyrgQNSLXf//yvgnPt5I1t8Imob+S6y672BC+/6exOnvcFSX7LK7jqFB8Lp5zKnNR+RAp46vuReklspoiOy55O8TdJnmu9In0/LjOz6lwTh9AjPuaBt4q63dwCJuwxfz6PjSuun9dK5oGPK24CWeypLVsa5Ss7LecYpR++PO3jFDaJqfXXN1MhvKU/mkll/nJze7vor2Cl1e3j/gQcc93YMyjXqMHK3jftZ4saPFxpoISwGJwJfz4+sfyIb/5HJJkubyfMYhxb9+LoWx34jpidVgNwjiEEysg7KOiJSP1Iv3Uei09En4/hN5gd7g9fJ58LoNM9A8NasLXSq6j9l4ZrvI8kZHZM5WbV+cn5H5vsT5+HJdVPR75cY+KpaLbTMHA9B985j3LQ9OOOwhevQSZOXTvFjy4cbx4+ue55cZ4za/54R+uK8K1i9BqqI0+/4HDr9gikRHeABb48tG4n22/4289AE6XxbycrUiWzxxJ34O1pWdGwv7IfH+GXeUkz5090j8VCzfhV8Q2fz5f3T0Fu145ACzVvSuRLvFg5fTYQcaQOZ63QJxl9ycsixbRV8Prd1MUYdskEF0g7C9rCyyb+jwZSf+PnX6N9DGA7XsYjydA5PzVTio8pV0Zm50DzgbaJ86NeC59LJNmPkRvzsgHJybsh7n6MDE8gm5HN1W3qMeVArYQaZtwKMNnVYuvbJPkbnTpKj8iF+6rMUsx1b45VxWLK8uT7gz/1o7oC/Oj/yfP895ekY+MY8fsI0DchVGksc8LYEnawyH639l5ssuK/I+KJM7MixGHfTbf/FQLNOlESmLuelfZOZe1TtvzTMBVYbn8e/hQNXEiF3umdk9EzE8Gs2GPB57HwY3SUz3gu6yvy0y7AljP2XjWzRUsxPG2DynrXfLbZjIrTp1Rwl341hWH8Nh+3CbSfIT2xKY/+9UQhzBmdnmTeweMA6LHUC9az9l4cytoWYu/QpDkwZgq5HHPvvo1IYWy8dEv1xBmfeyYisL/5A3xGb8avafwX9sapaGuMYLj3whzD2X/WmjVAmdTClMQei9wHafwRvRYZRwNuqlPl0238qISuMiz6U6JVDvq9OicniKV7gxl0qvCZ7ieNrFmDkb9ZpKwC9HdN3sW3kCsy477b/MqBp08xIG3gF84asxc46TbGFDk6VTQ7dP3Nj6DDmrhU5zFav5jL02AUEb01uWjoPa5FFA+RCj26f4sOYAZQsn49hRyOw/xJRsrwNHcQEuJcOWBuGcej3BRnxjrx43UmWU1jPCeg4s2muh0lk7D8yb0XiVFg7ZYdu4TzLhoGDvjVMw10cO32O2xQh1v5LyvHQFqXfE5np7qi/yCruVGrVCrXozBXmbXtHHlnOjxi8JdN/m8v+q9YSG0ukxv3DpxCYIzOSc7wVG+ie0fIUn2DIyCrInfABLt9NjPeS3cC6zpOY107tv4zoyOAKI2tO8Ham2/6rVs84gIV1/v34w+Z5rP2Xk+Cl5M+jlLv/aAwR+6+wP9Z+/z7i3ziK0sO2hm//OeCtzI1qk6i7m6EEpjXIgLfJUN8+Yx7GXnDsbzJnVbK5usndqQfBW+b5szk851rwlmDSAiNbSzbrCAe8rVTDYd7uRk2vHNx9mZ/YXN9pPpm3zOnZsJFhUN0+ugJNl9wIszS9xdy5kz5/C/TQo+I4C1zIUb1pE5R/LwC/nAzG51kS4NzOyehKxEHtv6Ztm1vw9gdKMZv8j/b4O09ZzHFkkys6IGszSizbc6eh58+hQD7ep/JBw3Rk3p5GhZH2uVq2a+EBb3vssfm1zb7IfJq2Dax0r/to2qaFU/5USjiLfRg+ePuq/ZcaPXpXw5cJrmPfpST48sMX2D9+GgaQTevrUPvvk9pNMOQzBppdPYxazAkqeWnD2LYfVsSc1hkIpBLEpyTz8ugFMWokg3xiUpJ5HiWZ3QFIXjfKX6YkvkwCXNi7BouZWUDBLGSqiEXNMyAJc/mOIRt9A8dre+a8N+AhwZdOO5ktlsz/AQzgESn7rr1X4VeRnM9UHQsFHMUNrO04CWMfhoIVr2X/lahvcrBL4Ec1SY3g2GSS+7c3lRw+pDT4kWUMADkYgf1XpB5+4PyJx/lTkHnc3fbfOzWbYGF+GgXMt1p2jOSeZs7bvgVMnmpl3nrsP51fr8W8zYPB/bMx1+VdbOi+1OTJjgy8bTyX9l/CopjSh0D7Xxcwptcq7BNVMbX/UuUydkEC2gWtZ//CFMlNDMB1/+Q6MuBP2wCwf2j/ZfVvimE5E7E9ZGxtNGNLD2P/vV8WsxiQJWNrZpu5WEVbs3yLlkb6+SZttt6kmksfffN9VVR+L5YBbzuvJKPzvSIYxj32HdzE+l6zMIH5RrX/Nc2R2H8WiC2B0YXe8YC3JjidNq/YIm0pFS05pk+uJXB8xKbGMmOf4O3YotYW9Hdyx74yh2i3eVitBEa7CXibpjCG1k6LZIRbd4xegfmPQ9XDpFxdA8Tmc/sEjP3n2GxJC5VGX7JCY5LZumjKD9jyimwx4A4AHPZrKJsy5L2CJngwmQPeSp0L1qhhAWanjtIm/twvhXlrZLBl/mbJjfoZ4zFf+DlM3yO8a2tLgELizVoVpT3LYMMNCzDMLO950b/bh4Z5u4iAruxiUveMlaugE9VgcPMMOs3chz/+sr4JX/6/Np1aG/D26JIhaL/D+uuM/++z74z6jeTIrjz2Z+v/y1nS81kF5pEOz/9Xn+obkpdWyuxz0O3/S4cBg0sjF3PeHls2n3YV/X/lamI70yPI3tZo3llTT7H3pG0kWEskliUVRs1pJH6k+xKdS6RD/Ge3MHvlIVx0yBtJk6ZFnRbVUSJFDAZZ9YT/PGv/tWwvQTsEppcMQ5ef1f+XHV0pm/xJ7DvY3GQqpvE8j/+vUm2TqkGA5PozT9IH9xH6cs/OLuBtz+WY4yj+mXfZZN9gQFvmcXdy3i5i+2gQ3ynuXwMP2PEr58YpUMFRwaGENu2kKP9flP8vyv+n70Gh9p+u6//d/j9p6yj8Iwr/UHKhjLMo/MO+80fhH5HjF77f2kI/jcx//E/wD78qXSeGiANZjTdZyMRRIoCR/Pvr8SOzuMmiKUaPGDMCtmkOOzHolLEroKwcAraqzLEYW1JBcbSJQ1Cc+3qegJ5yvTd4Kwaz3EPBYGE1GhYw6ynlSYNI3WTCyTnK7hXwVu6r5cl95TM5X8pT8FbZwlLeM8pRivEpdZNnk8+kTHkmeQ75TO6p+XelznK+GpIJE8T3gMEqr6wdpiw0BUXdeX2lneT72JQ5c4MJ+tKooEmMGFZ+WoFLaT+pj4IkCl65ATv3gJL8iHJ4b3qezZAvKCoHLfWU+0s95RksEzdi8NZN7DQvYY4zRsq3L0KhtfH+ziwQZF7omFPJMgW9TZ5jymXKs2qdZJwqsK0vggre6sKrL2AWjLP3d9/b3VbykijgrdxTQSi3XHJ47aZPJXWXsSngrYwhBekUSPaLZpnbyl53R1aasonYKGglQLVxUhp/kwWhAynbpPl09dndE1761w3ehjcOIltkwvs+suePbHGK7Hod72HGrGEOObmawwls8fSnYa6Efyij3d0uek/5Kf3klvt1j2HDToyk/MjaVRwQ7v7RMRs6PyIGh72Zt+66e9/b7cx7XfBWn1cBUSlTA0UUgFVnnjvwwD2fZG2XQ9ZOaUuZt3J/M5YpC6ngrUoI6hzQeSz3lmukfPndDd4+o6yXHN7jWu//4ukTT8CEO+hDz9fP3GuAu+6x4tigHVn75J935HNk4zey/o8MvJW90NNvhFKlLrKexI8b2/zUfMDBXIY1b/vzF1YK2awSsgBzwZC2i8VAnTfJSpDniEnGuNRd9g99dh2HUo4CuM8CfSsj6HOJY1DbX9qmdad2xnF9ZssijDjMnOxPE6FBi+IEakHH00Z0XHHJ9EfDNiJzaaP2hSFigAphYn9TAysMWHQGtSfvQUy/v+m4svm+RNq09ZIgA9626tLJsC1+Wz4SHbeH2MAptkmcAhUte5UOuwaTdnF9DMLXNeqgwYdxEMgcpv1Y5mWn8sm+KIN+xcnSDb6F5czR6WZEZSCjpiPlT83x8BKGjtmE0yaNgVVMqNOkgZWs2zgL4nhTZwsoMTyZkfKWebud7f4pc+gKEzYAZ9avwdBDNodx0izfom2Z9KDPiO0yBT1ENpmgcd2mpViuyOxtQrfVV5j2QJxv8ci8KGfa4O6JH5gfl4CHw9oNuLQHzeZY1pM9KO3WKQ/v9wA/91mC6a79NsxYLFuVsslk5BFUXjh5DTZb04zM2G8wqGpG1iuAgCHZoAf+xlM63haLTCWBiu/6rwtj/+WsUhUtKYMcePUAuk08gBuO/Rcvd1lMoPRfvKCbWMQ8sctddl2eJm3Q99ME9n73ztLhvwznPfZfLHzfrCYqpI5BZtx6DFl1E5ecaN+cNRuhF1mksR5eQC/m4t1LOyxnrSboQ3AyFp2QM0cvxaI/fdl/MdC8ZwtT5p0z29Bt+jH8wTKlz75t2AIdmLMw1v0zHLuLcJLzy9p/qZmbswzyEbSQ4/bJlWi9mNKqav+9Ux6zB2SjW/Qhfhw2HcN/t/l3PylVC32KSz5HOiAXDSKzkPZf0WqYLAEFHNMVhm70BCzJ3G3VuT2+TW6BpB47LXhr7MGiFTCXAIKZnWTYGsaMYz9JvYvUtXl6Raav64xjuOeMy4wlK6CdyOT+sRUlh+7D3wR1tjrgbfnRpHp5jtwYNtyCt5ubM0+mBwAJM0rgRya8AW/Z9zXJvJV7F2JePWG1gP0wYfZW/KJjJ1F6NK3xOZKd342+G8V5HA+1G1VHQSqB3zm+Hm2XX3PWsngoWreizc3nSzbZi3kbQNaOgrdlhmw260ShJs3QhvKygdcOohVzzp51bNJ3C9fBRGFZE0iY1mQaFjtBoBWaNzOMoju/zWMORjtG5F8xf8omO2uLyiY3bGElE8Up3nuX2/4j4DWmIDKZeMdgft+f0rav2hdZG7fCcDLqzcHgiOoDfkSwx/7LhC4SXMGABwmumOG2/8hUt+DtDoK3h6yNY+y/z9CPAOonlGvc1HgChovN820trKpimYPfDd7iCRp1B1kZW0KZgQ54K2XmqFILnSlxDIKvgyl7bHz5ZM6ucmSPa0wJZc4CZM56ZI/nGeYsvq6A+SpFHAl4Gy1advShfKQAX5IvdIJcn6MUprGPEpPttH4yA0wUv02UFb1byLnBOLdxCqU4rV1u9r/8lbCouDMfuKas6rUCC1mUB7wlU6qAC7z17OFfi7yxZS5VGmWlu0vUr2+ApQd/7ESXqceNfLRf4g/Rum5B5HmL6y3PrThym7lvC4K3kktXmLcC3nrsPwWwI2He9tkrd+S4ISPUMG/7rYIV6bWHL/sva53GGCxArBz3fkeXvqutdLGPw2P/JcmPEd2+5NgMxpWD68j0O+kC2dKhfc/K3C8F1FuDqhOOmz2sXMs2aEhpW9w7hUFjVmMX1ZNNuyXJjC7NvkHyUz+izcqLyNe0JboyAOsJ5VIbjNiPO8JOlUC2L6piYc30SPLoPAZ0WYyf+Hm7HmTeJnf25Z1S4XTo2LMiARnBQpeh9syz3KvTsz41TXqFJ39sQadh+3DBea/8O+XXGN3yczyhdHrPnfc9QVFh7L8SDSl5LOAtQXZHClvtOc0hiwfnMGrqRmy/6th/8TOgW5sieOf4KjRffIHBD/WxRsBbjsGNY0dhCLMUmGdPlgej+pREdiY8/X37EDRdZlNGte/eBRTgwKUD89Blnd07QkJSM+9ncYI8DBx6BbylvcvPOs/4jRCNHPFRqFYF1P+ItvCNE2jBFA7yeWTgbb0ZYv+lRrueNdh/7NtfVqLNihuO/ZcU+aqUdOyC9VSvuILnApKJxDz3pZ0zF2Lgr5RdNvZfYhT0r4rayS5j9vT9OG3sv2TIljkusb6buMvnCdf+S1IAo3rq2PoB3Wed9oyt6DHSo03X8mR9x6Cs+UbmHv3d7F8l/evi+zSxaLNNQBeukdI/Rer4GybqtUOj0WqRyDanRJNO1axSy6Wd6DBsD/5gm4hdGyddHvSsngXP9/6AcQf/wsvcTu5PsUEYCGTeHSQpCpfItjLmaAue4h468mgcu24y6EUYtKMJ3grIX5u2mK8jBt+PC1FFwQKjU9BdKOi0w/yblaYdxhTPV/djGBUvLrN9zLtiiuzoVDULAvasw9gDRGSd93OP/cerY2QohAFVmNYghkgar8TQX6zN530oaPzo0m4MnHvGMnMTpkfD6vmROxnXIdqQ9SaJ2gWF15UdrAAzPwsFf2dZ9ZcsBLgpBZ7Q2HRrDWBs18EMaNeewU7xaNMtn4MRJiMH7bzetPPk3MG0/7Ryafl5HX7OnLkXtq1Dt+3W5pH5/mGhymifOwCLRy7FrsB4aNOpFfdJ2vDLGIC50+X/y1HCAWqPoRJZtsb/5wO8lT709v/ZdCii3LMJbaedwgvH/5exXHVr+z3+E1NHbsZm8f+ReSuBaQKYNpl/Noz/rwpZuhIgpOBttGiUbZ7yBd7HY/w0bRr60A6XtkmSJA0atqwDKnLj/NZeaLLC2n8S4GPA26XD0Xl3qP+vXvNGZh04v3scumzwc/x/SdC8U1kUpTH/9MJu1OPaGxCQEX0HfINP4wQzDmkLeqy/5SjIvYGSjasbFRBcO4qGI7fjEedLoQYN0ED2pDObyNy1kTqBgW+iXLMaHjupFvMf634Y5f/zs8HLUf6/KP+fj7X1v8v/F5Pv31H4RxT+oeCtjKso/IPpONX/Ho7fQKdkFP4Rsf8+Mv/xP8E//Cp1Hu8TvFXASJi3mrdWgVr5W8EolSB2g7IK3orzSplFMjmkTJkYkudPKi1/C+Al4JacZ16B+JmCtxplJ8aWgrIquSzgrQK6bvBWI+XkMzkEvBXDVHPoyoualCeNKvd8zjxR8r0AEHIPZfzKefIcYkAo81Y+03y5yu4V2WQBteU7AwY7krlifEmbKDDgBkI0f5W0RVw6pA1I5EgKuZmVUv/o0WPa3LaO806eQ9pA2tawVEOsw1mBFTf4JG0czTiH7eFrIIU4TGFfi5cFnSMGbyXnrb5Ya/lugMkN3koddNPVn8QmPeCtAoEqo2XYzJTQVPBW20lZUPJTGdIyjuRvBcgVvIrOl1g3WKPtoHVV5q2Ct8qSdLMwfdgOno+kbGk7GVPK4tS+MkBWrNge5q1cpAC1x0gnYKPgljBv3eCtqQslUsMDb22nWsBLQWMdC74WhYieI7zvIlt8lGUU3vXebe/rvIj6x5t56z1+NOdzePd/XfBWAyTcm5YBywk+RnREBl6LrLX0jcr8vk57uO9nZctC2ePuueVdL/1OwVcFQ93ned9fAwfczG1ldcpPWW+0PG9gU8qS9pW5J+0ma6KUozlwDQs9wDoG5FxZszSaS87XvpGfMo7kPnq9Mm9fSgO41i73eJTfpXwpV9n5cq4bZFaQMzzwN4hNq8ErRq6Oa573OvavzJvQBSLi4ALZW/R+OtZMvnUqMkg7KgvgJeWX5VkMgEvwVtdEOfdvR5peHFUC3tr8t1YC0mC7XgaY9pv8fPjYpkQId/6z+d3gdoMm/siTNBBnNs9n3soQxIpGACE9ZW0rklEa4zH2z5uH0SdfELxtQ9CKTt6VY+gUt+xdqXM0kQMVxyzB17pT9uANxhYV+L6akdsT8LbVYtoMBG9bd/AXC4cAACAASURBVLVSeb+tGI3OOyx4myAe9+i85TzgbSMyXyVnpACazdvmJvOAgRhPyIi7+RBBiZIjfbI4oFuJAOxyDPN2sKUh+4Hyp/TfETBdh04rrnuCpORewhz+yoC3MwnehoLPfgSElfnrP3GHad+va9REfcrjmdxjdxmoEyM2UiSi88Y5AiRn19wTdh6nL4D+VcXxx33v4S1cuPkSyVK9jRSsO56QvTuD7F1hcbwmeDvLe4PVm5aubJi35mAu3hvXbuNGSCKkT5UICeXef+5DvwWncOHxc4K3pTzM2+J9reM01P5Ljw49vsZXCWIg8DHb9tYjPE/wFj56m8FuBDBP/rAEgw6+CBOUlyh7FTLcPgLxfNw6vJAO/Utmj/TYf8k+w4QGuUHyL54+vIeL15jb9p13kCkpgQYyBncvWYGxJ57hr+T5MaN5NqQmYHHn0p84+zCYOVKtLWTY5WRjXycDafJOpubIQPZSo9xIy1TZT+/fwfkrfyFWqpROmQSW5s6l5KJVXlH7Ly1ZgP0/FRDlEfZMnY/J1932X1K07N7QMDaIgOPmzScIipMIqdkOeogMc8tltP+KVHPyu55GmYHrTf3U/uvQu7uR/z6xZhK6bLfsUWv/fUa52jzIQKDwIcG8Nous3rbH/kv4Mbo2zkMQkE4+tvsFghSxUryN9DKuggjyTRyPkWdo/9Vq7IC3m1Fx7MFQ8IkM2iFDC1vmbcvpGOlaQ91zPSRvFQ94W4M5b83La7zM6N00HzJLbMPzx/jz5l08ipEI772TGIli0Fl5YieGL79AfhkPBgMMrsocuWY8P8QjTseY8RIhmebj4zyv4+T1q+9IkQtoOmi/3dOM/fdZCUc2+QRKkfll7b/c6Nk/Pz6XcffoLn6/fBtByVIjc4r4ZtwdXTQBLTfdD7X/KtTEXAKjCHqKaw8CcePIYowmGFec4K3kO75Ox31nT87bRjafNRnAPbZb5q3af5U7dkX9dOyUoCuY3mw6FvkKjvioEnPdfkJGGZ28O0eg1YoXLvsvI7p3/dqAt7u6L8BMt/3nAm+rTThs2lqCL6NHz4kB/b8heGtlk4dJ0xSsTdlXYQ4eRolBm32Ct6YBCd5KDmll3lr7Ly2atytJQI0BEkdXoeECyhH8i8zbcp6ct77B3xgxcqB3Dwe87boQE53BVYIBNdUJHMWS/iC9/FpwAnyYOjESs2nFGd9+2jEH9FL7hnld+32Fj/h94OW9UHbwK+DtOiookHmrdoxfXgZZeIG3yFESU7nHSCbgwMf3cYe5WRO9nYABF85BkHVW31VGstkD3q6ZyJy3rqBBAtiaS1fz4+rlzdu18uTf7WOYt4UwepCAt8x5y3Ld4K1P+++DUpjZMhMkdfytQ4vgP8e3ZLLcz23/vZWvEkaWTock0kZ/3cUts3VzPUuaCPHkM0ps9+qzFocd8DVaslwY2Log5W55WsBDXOAe8CBGEqRLlYxlECg8tA495pzFzUSfYUhnWStYBufa6Ys3EZQwFTK+z3K5p13etwAN5l81dlxb5lyV9UyYtx25Lxv7L0c5jKudBaliUqFh7FiM+IPpG7JQmrZOFq7dtswLV+/iRfzk+OC9xCzzGY4un4E2662U7Cv2X/EGWFYprQFvq46xkuseuzxxVnRvkMeuTc8e4+L1W3gQPTHSpkzKZwrC5V9WoMu0k7hdiMoJMn/M1c9w88IVnH4WG5nSpcY78pycVz27r8Rex/5LU60xJudnKgHaC3fuMICdV8VJxPXOEa7yBd5KybI233nOX96Mj5SSZzOI7N2FzJvr5I6NDLxtONux/zIWx6T6lIrn/Z7cv067IARvv5fcsQuYt3Tmj9h4X+y/N1HIvzxZhzKan+PW1du48Fd0pE6V3OxNgbfPYsq8bTjyNCGlWqsbgPLuyfXoJAFhzuHL/ns7XzkM/e59Mz8D/7qP2yaNaHQkTpIQceUzBuGMo712yrHlC1X/HtUcieRe662N+y0VVMSOu3ZoFFM92HdZfFwOU+p/wrHhjINr9/AyUQq8/67Mxxdk2G/E0J9vIzjXd2QgEohlwEmJ/mttmg2qevHtHZrn9zSDfkYcZrA7fR5yRPu8JEaZQL6zzB270/N87l9k/XgVvOUZLjss6MlD2owPEBQ3Kd5LkQBxWK+z2xlYtvu2sz677D+/lKjfrATblbbmw+tUbnHbz07A8SPmy93+O/yyFcMIBsGIhSH3uPs8OhImi8/ynUOA1SFk7fLPIrVrh2HeyhmvgLcMEChcu6IByI1Nd/UWrgTH4XxObvbbILbDKAY0njXFp0frNpLOw9mXn9zGmlk7cZDzLUupSmhO25CeJTy8zbl5k+nPaIOmS8JCKLM+fcQcrH8UH207t7bgLQMwO++KZogWYhsHELwVSXmRTa481kokv6CU8izmCBeZfwF0xcbx5f8T9Y38YhiauXOfa9JjvEySzGVPLsbgQ0HGj+aRTWaQRFOCt6p2J+tQlbbtTICOyCbXnWlTsxWo1xTtuBfKHL558SrO/BUDH6ZLaecl1+ZJ7WZjnWP/fUmwvLnY7AGPcIXqexe2r8KMs0zLUrAMxjISVWyMO3co3c32ip0wkZkXcsje1XC25LzNgN4MuJI1U46Ah3dw7s8AxE6dHBmkHWmjbZ48CWPO2cBgv1xUwqGMe2K2+YPb9Knympjxk+Bt2nfmkPchMm+j/H82SFn6OMr/F+X/+3f7/0QZzhd4G4V/ROEfUfiHJS1EdEThH76VZ7XNIms/Oe9fxT/8KncdH6LgpzHC6GBV9pM43OR3BWpVWlj+FuNKDnEYC6ApFdB8tGLkiTFlmFh0rkoZ4oiW6+V3OU++l/Pkb3G8S3lShoKosoEbqWKCj1K+bOYqPysOOE3i/pxsRblWvpcFV8oV5qzq2EseQH0O932l7gKCqmytyviIwemWSBZjyoC8rKPcQ9tA2knOix/XygHKd/KZ5jBU8PBpwAvLtOCh0m8qxSN/J05ggQ89vCMeXgZbx3UII0A9ksl8ZjnPRDwyp6YbbNByFHxUcMvbga9/K7gh9Y3F/LnmcwKGkjtR2iTiuIJQaNcbLFQQWQ0xN8jlrksQ38OkHRWMNoC0I08k/fwy8HkY5q0yWpUpGDtuPE/eZWkfN3hp2ogOXjdw43H6SDQ+/8kYuH//vmeM6outu77e10gbq5EtTj9h3QqAL4dbcsG0CedHKKhvpU79nDy1ts0ol+o44IODLCjzkmxD+ciyQl96mOE6vhUEM+3De7plTaUOYfv6dXvQ9xLtDXp5L0raz+7+12vMd8yp6f5bFysP0Mg8n74O/V6NN+95oX9r0IOv+2s/Sfsq69ObXS75opSFqPV0A37ws4uz9/wJna+vp3mv9dNx62a6erePu40k8twD7nmk1K3zQj6XchT41HnjDjzQ8ehrjdH7uNcP93qgc9FX/dx9Jmu2nKMMelnfzJolzmmuVRpcoACxfO4eVyY4hfNegeQ3GRCj4G1IJDljJbZEyrNr42NP1JzmEo/GtSyiI4TMTzkEHDWgaTw6lSilLGVKYE8sytf9syPi4JfnATbnlDxnzDes8kEg57+0ocn1znXY3V6y7mhOT6OIQVl1C2SFBgnI7yq1LuCot0NA10jT3oKeRHB4KzvUaVjPgJpnN8/DcBL9XnJ+SP0yf1cOrchGi/XXRYwdvggZm0puXOYpWzkaHbdY0F72k3hFamI6nTwiO1yPjiYB54vWpGQcWRxXfx2JerNtvnBl+BxbMhi998cxz2P2o8/JPmAYvTBv64zfEdo2iT7A9yU/w9dpEyGOY08JOPrLnu2Y57Bhwz5mCjSidPLniR7jwOzFXnLLdJw1U+btXAK/riuZt3acI9tcb8Iu54t4yF+hOCpm1HtTQvjqBSy6mRyNcxJQYl078lxPTrT0X6B1sY+QMdkbdKDxCKZ87qVzWPPDfvyq8nsim8z2NLl6vWSTOzAvl+S83dNnGWaG13ee648zB1patos6DV/gLu81b/4BnBZb6WkAnnxG8FZy7knOW0oEv2L/vZEa9St9hYLpqS7hTIcn965h99a1mLzviQ/7LyNBkTL4MvEj7B4/BYPO+rD/UmVHlxp5kJWedAuqBOPJzQtY9cMGrL/EPHJi/5Hdu0zYvRGMT8mN23CuY/99mBvNy+XEJyzTXkMJ7tt/Yt3GrVjDOrxi/72dD9OaE0S5dxo9hmzCBYfpHmr/ZUL12nmR9/34tryg57h27jB+jPUp6pPp/eT3Lag7/STeLFAZU4oL8/Y0yg6y7af2X+P27Tz5+jpsteCt2n+1WzdDmZSBlCeeixEOGTLMPpcwExpV+QxZU8RxHL4v8ODaRcybswIbrjv2X+W6Ji/ck3NbUH5UaGK8aNFENrkwpXhtztvRXgEcHvvv60pYanJQn6CU7LZQ+y9ZBtQt/wXyuuZT0POHOLx1GyYfCs3uJ6tbss++RcsCaZFGAhB4BD6+i8O7HuK9kh/gXbaJ5AGWtSY01+xsgre2U439R/B2QRkrm1xmmMgmW3nKGG9lhn+5L1Dww6QGnJLjyb2r2PHjMozccc/mR/fYf2lQq2FBFHnXBk1c+2UC2jF3YEnmPxVG7nXmne5C1pWU24DsGgVvu27xsv+KUtq4PLXAyRgsMdhmD3zV/mO+u6E18HXCG1jTfixmh7jtv0zo1sWCtz/1XoKpbvuvegNs+JzMW7Jkv3fAW2v/5cRAsniEebux4TgMEvuPsq/rjOzrYRTqtc5KxjvvN2Hsv/JVPeCtB/CUvv6oMAE15nelxOzhlcvQ773SDvN2N2pMOeaaUVkjZd6asVKpOlaQwf70j92oNfWYq00+RZ9ejmyyI7ts9/YE+LrUt6j8WUqkiu0syM/+wrljhzBq1QncNrYvg0td9l/ZJo1Rg3LY5zZORped9nu1/zw5bx3w1mP/kXk7/TvLvqviMG/lu7dyF0bnImmR0rn308c38fOa28hQIytXwwfYPnAuJj6KhhbM6yg5b0+sIfPWAW+NDZS3MhZSylvApLKUrXbbT3KNyenL/Ls994h9UQhjh7CtJY9vb+bxdbWu2vZh7b930b5bFeRP+gg7x0zCkAv2XcR9D4997G3/pciGzjXyImdqKmM59wkMeIIrp3/G8JmHDMM1jP2X4CM0qZYfRT5K5plDgQF3sXfNagz6+ZZn/0RKrsc18yHnOyzXmWuBAfdwbP8mdF9x0VO/tmSoGuatI5ssVRD7LzuZ3R1F4YAs3QljVmHbE9p/KT5G20pfIHsqrWsQnty9go3LlmMiNzp93lfsPzJvRZ3DDd6G2QK419cqnQv530/s2Y8Cn93HnhVL0XvbVRu8V7gu1prgh9+Y/zcFGuR4y3ku1uHGaUwbsQQ/cBkLtf8So1zTumjw6VtOmbJ3XMWu8zGR/6uUgDfzFtewcHMA8hd53zPGAp89wMHNP2Dsr8z97hzFuf7U5vpz7fB4tFtpPyxer4Hns2bMeeux/wj29Sn3MT5J/qZVZBC74M/zWLthPw7+ZceHtf9i4tPCX6NyrtR4L47TWdybrvy2EwNmHMSfxv7jM7cSNi+JwMc2oce662HWMR0jYey/5BnRoFQOZOH+qQBj0HOChBcOY/bqM7jq2kMUqL3x22x0XWdZvd8yiE0UG67sH4j686yN/wbfvwPfplpIrfyuMRtswK4923ZhwWkr2RuUowgmUWY/LsG/Yv3Xe94FQvhO3Klvb6NecZYBgyMOSkCik1KKzFsJpItL0LIu7avw3tFekU3WzkmeCY3L5MDHnueVet3Gnq27sPikbzatpK2w9leYERn2D9p7ahsm5d7YplAapHjTroEBT5hOYuM9pKvI1BFkT+8ZTRuONl8h5gtW2WTLDg7PBk1CW7MAynyQEAmdMtV+XLxgPwzp1jmSfl4MHQulhpB8JR/uXKbq2Ol8lybnt/DPlwqp4zlBhhw/ty+fxqwFW7DzjlU/at1BZJNFlWCcUUnw+P+yF7fMW8lRz2Ar4//7sjSmSR5cflaNcvjh+f8aNGtoGK/Hd51EjGwfI5MGOTK45Nj+H9H7x5se1b6AcjXwo8kz+zMazz4Vxv9XoVVrw24NY//FT4GviudDmWwpQvecICr9cc1ZPn8zVl8J9Tsi0SdoUyc3PktiGgdHVk5nighROnqDIhClUTer2hy0S29dwZaT0VD42zTw4/5Xf9ZJvm8ywK13ftpX97Fv3X2kLZzW08eybv6yfjlGMWDU7f/LyoDMll+kQXJncj356zZO7HyE90p/SDvpLNnjO0KDVJy5FuX/i/L/qTJklP/PFcTlzI9/6v8TZbEo/MMGFKvSWxT+EYV/ROEf1lDyfi9T28rtE9B3NW8/wb8b/zDgrYBL0lkaLSeGuBhqYsApiCqVVuNNAEoFW99wcnKKQa1MWTd4K+CqcbKwLDd4Kw8mm5H81PLkHnKeLCJyX6mXSEH6Am/lhVGAmAAyM+V6BYPlp9RDAd04bzJ/jANCK2tX6ieHOPNe8OVArlEwWMFb2TClftIhEYG3selwl2vlfLlW7ivPq86758xPaOWHQ8FbaWd5bsNwiR36FuDr5UPUgQxgyZd4AShMXVzg7UvR0/RxKPtMsQ/vst2AjdZXwFvDrqM/QhirBhTwcvp53ypEADq2kYJRytJTEFQ3V7lOB7e7jNcBb+XlVl7wfTFv48ZPYEAOBc8VmFCG3/928PZv5jRVRqNKxARzzAj4ZMEz64xR55189j8N3uoi9krfOyCc9q0vkNsdOecec56yfMgSaznqvAvj0HYWVL3eLJCOI9D9mS66Og7c4K2yq814ovGmssnua3QcsRfCPPar8+j1wFspxON00PyZDnNV7+vdPsa56XLe6Txzt7PMC1lf1LGjz6uMTfnb1+G+l/u59Xxdv7yZq97Pr3uF3M8bvDXtzPVZ29sXYC11+6fgra6tTymhLGukHa+Oc/g1wVtmlXSCc+ITEIhj5lxQIPMXEdz/Z0cksvMET2XPkCANcWRL+75knTXyOEl8D1/Iw8LVfcbsVVwrdF10z0NdhxPFs8oOCvDLOQqmy0/ZXyM6onNP8DXvdc4FcmOS/lMmsAIvnmsoeyXPpOxdZTd7nNoMzpL5pzaAW7LeMHLIvNCUC+5nkGs0T7r3/Pmv9Jd3ZO9/5dr/1ed6wNu9aD73pOkD9/6rzlsBb6Psv/+E/fcZ+vb+EhmeX8ZESiZLfMB/xP4jSCWS2QreRtl/lk0Y4cvrRxUxr93HeIcM0Xw91/2j4L0o++9VZYoo+y9UaSXK/otYuUSFoay/wGX/ecDbwyjYdUW4W7WCt1H2n+8m+v/B/gsXvJU9N+LXt/8xE88XePvfcXMJvlT7+H+D/eff2B/5yOYVJZKhx/4v+/8yogcVJz5hrvefei/DrCj/n8duUqUt9SvqOI7y/71K3oiy//7z9l/U++9/4v03Cv8wfsvXIK9F4R9R+If1aTvKLvpTwVtxjCp4a6SQCN6K01QZprLxuiWDFbyNG5tRmjxPwVu5iYJpsig+oaylHG7ZPAFR5RBwVIAHzaErn0lZGgFiFlUK58h9VZZYPpPflaErQKYmHFfQWEBZBXTjMaehlCdOYc2XK/WThjByyAQXlFEr5ym71c3klcgcKU9lk+WnTCi5byw63OXZ5DnUoSxtpeBHEJmHykJTFpyCLfK3RKZGdAh4a0A8GuEK3grgrA5xyakkh7KzvDs5MuatnC99J+W9SSDa5Ks0UqX2sxjhyTJqpZ08leJIVxagjCOpj9RXflfQyu1k199fEHyOiHkb/MLKJit4q6CUggTxKWkj/S7laX5IA4AQmJBzFbx1R8BrG8lnwtL+TzNvPUAZgQ55hiDKogojw05WyxzW+aPjTA3jfzfzVtvKe+Fwj1m3s+2V8ed6OXaDjh6D3st2cxv4Brzk/Pe5cGlkqpP7U8EkHVee4AWHiaDjU5m3Mp5McALBWxlf7rEj91NwQ5m37ud1O9kFJIzocDuBda5J3+n49QZHdS5rO3g775RFqXXQOadj3rSZMA+8wJowDlFXQIa7fu6ytQwF07RdvZ9Vvpe9QiOtpR015615No5pDeTQ8r3785+AtyFOcIOU/Yxyu7JO23XWkVZ7DfDWAN+SX4vtFisW5YrJ/DVrtIy+yIjrEfa+6fEIzxDw1O5/DFDhYm/WAgKaOkaSJ0lk6qXApbalspgfPnnqCZyR59BgGWXjy/4kzyJ7m8pZu4H+yIJzhBHtHpO6lut8C3hu83RrcISH0eGwIyTnsewBKsvvnp9y7t9kpmmOel2ztWz5GSdWTDO+pO46buQZNQ2C2AZR4K2PIfZfBG+j7D87xv6n7L80zF3bi6zsZ2e2UircSib7Ov7t9l+ZmliX/23mYd2OOtNPRNl/TkBV+OBtYnzXoj5af/wGzm/pC/8F/1x5Jcr+Cx35UfafKw+w2KFewXtR9l/YVTJc+69QXQ9zPTLwNsr+C99E/f/B/qvasAEZyFYmf6hbRYWP/b8FvK3aqAHz+kqaDi+ll0jfLyI+4XXB2/8p+692vZr4mso9J9ZOwjCCt/93/X8foivTIyh4OzvK/xfl/+NU/FeU96Lsv/+s/aeYQhT+8T/3/is2VxT+QTXVKPzDg5UJeS0K/wjFEyLDPzzMW2X6iPNKXhBVdlEcy7K4KXgr4IeCrXJefMqWiXNVJqIAYTIpFbwVUO4vSlnKIeXJP3HyPmRuLDkEvNU8s25pZjd4K7KrCvJqblyVhZTzBLzVyBm9ry/wVu6r4K3kspV6SnmPGa2roKw4mNUpLM4bua989//YOw8wK6qkDRfMDDAwQxiiWTHnHNZdI4YfXSPmFQOgqCAiikhUCQYMCAYUQRQFs5gT5ryGNaJiQEWRnIdhEvDXd05/fev23DAwoijdPDxzb9/u0yef6npPVUXhLQVOPLeuWiYR3tKiCWXjggx3mFQEcWFnnFDnXi/y9hAFYep3191fqXFeCIzLtZNToY/wL9byMApZssFbpEOAVFcV5c7lqYMHla4f5AXK+3SvCLC8xf3oE4S16A/IEwE/00ffwX+CIeS1VC3OMsFbuG0ieIuCAeSpcZG6cgyex0DjBByujlT7wefZMuDZawO8BdwJ+4pqah2oVmu65csRdQm7LXy8UIwTjheCGwc/gvq3Fm/JFjzZ6FO2mMa+1mwdMv3oTspUcBYbASyM8WVKuIlDzGYcaQFwMJdF4TG/c0xFdxXbcYC80zWyixEagCUHxNTCHP0UY4vjlhDM7SA1lrepAHZ14S1hKuuCSjjGaI6Or7AuIzuno2OdLjpxP9MkwKMFka1/u8mD5WX9p6rDTJa3uJ6Wtygf510+38WvVXho82yfwTaqKbzl88qDjTze9b8fPzlZdtYrRvcu2oJNEogxXqeedyFTJ083oWSN+Z1uZuT5zOMLm58wvxUXq/ta3eiEOsmr4ze/4HwTjfOKPot5k5t+7HhZqq6d0Xeju/PY38rV7TzXCs6/TMtb2WWuoHIHwhN9i1CYfa1Y3T7bcc/NNYTPDXRDEOEtNzGFGxO03pepi1Dbb7gecRNCI7WCpscPbiRAvrH2LliwQJo1axbD21RdcBXhbSz/FTg5bk3Lf/8+5STZf70gJnKlxkW79TF5gK6yU6yDa0z+a3OsjNyzSBoUFbl4blPfGSU9n1oWy39p4e0OclnvgzSGchPZGEGjF30n110yTp6tYdiMWP6L5b9U03cs/zV070XZwmYA3qaU/w4+Q545tbVzO54J3sby399X/jvipBM1Nm0dlRFVhtagFa8Nf1zuM2utexf9ky1v256cnMfXb66ax2xvGJl+ry68/aPkvzM7neHi6H7xxG1y3ad/Zf3fltK3r4e3b17xsADexvo/b6wR6/+8/tfpPbKETYvlvz9f/mPMWxdjOeYfYXihmH/E/MPqGq1Onfq/moaNjOe/1Z//ap3Y+5aVgGfOSjGwgoUQgoEL2IrfAC8JbzHBESLiuoYFGktNrWUBIQBvcQCiAowAiixastilTXgLhTThLc5BSY5nYALFgXNQotECApZ3sKyEwpkWOoS3uA4Kb9xLaIwyUBmMc8gfd9Qgf8hLkyZN3F+kB7iMe1Be5AV5pntlQmNnoYv4u8F1rCfcX5+Kfs0fYYa1gEKZqNAmCCHMxfW0fKoCbQOJXG2p3KcKBXuMDYw4wqFCXgGDteSzYMzlJ4BjyUAvYYLtrHqDGGNwm+zcR6srbFh+ok2zwVt0PTwfdYE6Ql0DjuPAOQxuKt3RT/Cf9YFrsu08KV+mcZM1H4RU1moMn4uaNXfthrLiObauHRRV/GJhMeHV2gJvAf+Yv5Xaxs6FbwBvPcDQuLbaPuhzGAcoq7Vk/iPgre1T0X5Eq+10CijExK4uvOV1FpKmi3nrXrwDcM0FxratXWh87GDfh2zMZMwpsKxkTGI3HuFKOYi/6pRCkZi3VSFy5rd/W3c2nywr5kO7QFq46coYgbfW8oJjgfMJ5xdrfWlhWipwypcMpMsjukhHy2DbGvdhTHO80+MB7kGd5+uc8kfAWzyvUje10P1uhcY6wpEN3tJt3krdJOEP3fBBa8+6+b+Ddic7vEX9wPIWa6WbcxXeEmLm6jyMfkrLVR8zO2GuXqHKS7pRZrx6zm3hvBIACY4PxshF29OiNdX4deuO5oftx3mH7q/dnKtzFvsHvrMfcaNNE40fzLWK44rrFf7CbS9fmLipiesFyt24oIGPdRtswGAfxpiFHNGqVasY3qZqvGrCW1hux/LfHyf/naXxVg9upg1WOk9efeZFuf8rL/f+4fLfiR3k6X2L9Mka0236ZBl6wyT5Mpb/Qi8RXFMTbbOHXHvD0bJnI43pO/d7uff2cfLANC9zNm1qY976zS7VVd7F8l/i5TWW/6qGlonlv8xukwlvq8h/B55eLXgby3+Zgrf+teW/9hecIwdhrdXYwdM+fVWufO7XKpLSnw1v23c5Rw40+RNAdwAAIABJREFUebzq2ap5TCebV+d8Nnj7R8t/Z3fu4GLefv7YzTL447+y/m9rGTBgfxfz9o1+D8jYWP8X6/8w1QSbnWP5z8sya7v+D5vz4/ffP+7912nYAm+eMf+I+Uf8/luD91/AW+48wYKDiQwLEMAl/jvXxwrhnJVtADgJb3Fd44aNnGLZQlnAO8JbwFEMVtyLHVlQ1MJixoFVhVFQzPIZOIfrkiwgFF8ABkfhLa8DvEX+cOC5gFwEiUgP+cO9eK6Ft7TegcIcv7NszlpY3Trjd+QP5QC8RR4J0Ahvcb5QLYOclVYgvFmAROGaVlBReOJRQeajtsIj1H25AlvCWyjMqRCvn++tnhkHlYp7pgrhHUc6eEu44yZStVJF3efXxQudxqtEnFkDClLlFF0P96LOUb9oTyizUH+oHxy0aqQrbgvdsvl8LyspDgECJ30CAqTTtHkLV/cEAnguP7tYwwFcsMo4wgac+7PdJtNy04EPbWMHRjQOJiyf/ULnwSP7I0EZQd3KwHJ6TVneRsFdtB/huVGgaRXR3gW3P3jepoGYzFG4y/7qrgvc3laFpgmlTqr7rYCA/kGLQW5WIBCH5S3GNsa9hbchAMupE44fCzUT+cm+dTsTwMW4TZX/cO4I4C3rL+o2j3VFcIZn8cWBrqGtq1tbt4R7TJNzlx0rhPO27HYeILzlZhjGIWU919bxx7zxOXY+8kq3SoF7NqSBa+C2GHNvdSwvamkHYr61J4Vu/svU3TrSUtSZcYKF8s7lL7C8xYyM2LNuo4nOregfNTsyw1vMtSgnYt5irQR8xo4CAvgVWg66NGO8WGcxS7fhWn6UE3WIeSIaezZPLV/ZdyyE5Vj0c336gzHTowCX35EnHMyDq3NdMxlDvkA3N7HdbX9DP8F/wFsLmzm3Y+5G2rif5cWYpYtmjFfUVQxvM/fO6ijvYvkvlv9i+W95uAkQc1BVeJvwGML5zm1e+R3gbbi2x/JfOJmF8kYs/4VrPeWohLzjq4vvl5TVYvkPG8Ji+Q/9JJb/MstHfza8rdm7Rfa7Y/kv1v/Z9+1QrxC8P8b6vz83bFqs//tz9X9wvRC//8bvv/H7b/z+m0qaWpv5R5LlLYGms6hV5TnhLSAcXgxp+cfYq1BcNNGYo3RzDCiLgxAV0A5wlJaygHc4R3gLKIt7aVFr4S2eAYgKt8lIDwAGkyzyAoEDeYGCHfAW5xyoDa4jvHV5UXhLa2FY6uBeWN5CwQwFMPLnlMRq8UsXzgB6UB7TDTPyYeEt8kLI20gti6hUtzvH+UINt8gW2toO4hXwVfGthVuwvEV7lAVWZag/WNMS3hYWNHQKe7rNJLzh8wEiMglv7JxOYaXZQVnq18vXNvPukLO51YTbZOQFbYDYsai3Fi1ahO6m6XYafcVa3lJBls3ytnTpEqcgQx1G4S2+A97SmpLgwMLbFYGL6Sh4IzD4s+EtLJxDS7RAeQdgCaHOt2Wea1/2efRTHH8UvCVwifYh9mnC2yjU5Viw8JbXJI0H7XQWDPE5bC+Mf/vsVBDXws8oIEbdMgYzPmMuojU4+mpuno+5SdfwjC3K5+fmJWJt2mdXF95S0WYXAeYX5SK8tQA1qbxm80UUwuI6C6mt8o4wjRsbLDilVSTvpSUl07PtlA3eoiyY13EP5kTANbrldX1Uxx/zYp9jx2NN4K2i1tBzQG3tS3iGB3tLXTvnZQtaW9u7fia8hZtyuJoHfAS8Rf+o2ZEZ3tZTK1tCasQyd+7nneU9olmrBVe4iQPxeOu49ZKWqO4CdavPA/VMgEuIu0Ln8UybB7g5Il0ZuX7w9+hGA7dBBtkI3C+jLMwnxlIdM75xHfNIN/tlOr455lhmtwbp2u4ArrYFgS7up0cO/MUzsdZEy7cq7RUr7xKWt7H8V9fLhLH8F8t/we5wO7fZNYvraU3hbSz/xfKfhbJR+RWWt5QHY/mv6soey3+x/BfLf+kl3urAW1qexfJfLP/F+j/vPeqP2rwXy39/rvwH9VA8/8X8I+Yffw68jee/1Z//HLylq0soUQExoJAAuAQgdXFhA3hLa1cLb4saN0mCt3j5BByF4pXwFguhjaFLiJoK3uKZtLwFNIVyFVAWQgXzYuHtwsWLkixveR3dMCN/UCYTGkNAtfAW1k60vCUgxnORfzwXz8J3PJtA18LbhoFbx6gSm0qfXF0cLNSlmJ2Apv5MFErx3MoVHkiUUrGPmKhqzYZyoL2KmjQN3VhDcU94yx112WLehpAMyneFwigb4jDmasad0ty4U035iqD1g7ygfubOnevy1LJly9BSGt+hDEX9QyHP+IXMZ0lZRcaYt8uKFxs4419Uqcy38JaWp2gHWlk6i0utN4LaKHxbGyxvEZuTsVIQsNvBMm0K6A6Rvzx1i426Q94xNjCOcJ7lXdOWt7QAtHCWCib8tfDWQj/2ebg9zwSPctRVY1QpZa+HFXKq8cFn0dLaKsDsGEP+6BqWQjmtFB0cqufdsRPe0rUr08irk580NqNlyRbz1sLPVC8E1YW3nE/Cdte6t/2adchxhfrAfGDBNdsN+WA52YYEZwS7HGcca6kUJNxQgXGN31GHKA+eydjCsLxl/2asZgu08ZyawNscha2sw1zdqIL8+jjtSzxIVrfdGQ+Ft3j+cjUx9RaeHt66l1iFt3Xqeji5+kd2eOvbTGMxq6IWY71YrVHdJh3tuwX6fEJvWrRifaT7ZGzuIUhAOmxPWraWBm6c7IYB25Zs93Tlq6JMDnZs83ylzl9ID/nBOGP893D9M8pn3IO6RvvghcltSlF4jXvxG/KMNqCXDrfG6f10RYXnuFAMup6gbXFfHPM2c8+sjvIulv/8zuNY/ovlP8oRf5TyLpb/YvmvOvA2lv9Sr3Ox/BfLfzG8TS8DxvJfrP+z+hOrG+F5vjfG+j8ffu2PhLex/Pfnyn85queO33/j91+nz4r5Rzz/RUSptZl/OHhLtwFQvtIqDcprujS2lrdQzkJxigkPixzgKBZ/KF4JTAHo6EZ4zry5XhGuCn5UhFes+zhfeB4AKd0w4x7AKaTPa8pKy911uB+KZoAWpENrL4BVAhJcx/inSBPKYYBEpo88Qilj3U8CONIiFAOYFkEoE2EtY2LyufjLWMD59RIWunRvS7jmrBYDi6R04rWFYimvyc1zeUIZkH+UCW2EcqKuChsUhNZIdE+MeiQUqZ2THCMxKrxRuHeCnCrKufOO8Dab22Tch/pAO6AukS/UOdpk9uzZDjgiz7SYLioqcvVNgFOqfpORb/y3UAdpOnei5V7RjzKzXHTNinSQfirwbesyCi6YNi2GCZeRPs4RBtHdbib1eIWWDWWilTZBAy1WYZlMy2jrIpeAefkKDz+iB19I6TYb12PscUMB+7Io9EG/4xig8Ikyov/it2yH3VxAIEhlUSolJsFNNN3oeXzn5JcJDlkYHJYbYwcwKrC8jaZtQbG1ICXoYjkYRzNVXpEmFfbWbTLbzoFMHX/2JYf5S/VClKqMFu4yz9aamUCT/cFuTHDXB24DmXZU0bdCLbfZn3Ev4S4BLV/MCHeRDgEt88NnE/ziL9PiJhCW1+ad8JYxWTGOuIuRcC1Pi0DLefYFAn9nMa8bFlysaq1npF2prBP9HOMacxccGmc6APe5YYP9DXMJ5iP3HLVmz3SwfugeeHkAxd1aou6b8xXgphqbtj0yj6/M+S9QLwfsv2wj1AfqEf9F3XazPRxkDuJfE3Dq8pPkljraTsXFfu7EfMF5gu3vrNCN5W6qcnBusHOoHQ/1NKgw1gxC27A+g3WvUt2+43AbkIJ5nvMgrq2nwJ1WtJjPkY7ftOLdJi8tK3djlGEZOPcjPayLG6zXyl3H/uriWGu63MiEz84CW9OjnMJ+7jYNBOs8xw36JDd3OMth/Y/84X7mg+7IXbmCOY7PwTm/CcBvuloZWFCH60Gw4YXX4S/yzw0OrCvUN+oCsgf6Iu5nTGNaKru5AnMU58qg7yaNX02Qygh6qED+kUc8d94i71UE32P5L5b/Yvkvlv+4HnF9j651sfzn5fWs727umkRYjVj+8xvpYvkvIWnF8l8s/8XyX6l714n1fynewGL9X6z/C/Q6sf4vMT5+L/0fPKvF778aIizQycf8w3sejfmH141nM+6I+UdiTvqj+Uetk/rcGsJbLA5UEDNmHb4z5i2tYqFApWUQYuYReDH2LKAi3XUuXeaFMloLEd5i8uU5pkfLImd9FMSxra2WUASuUEJCgemUqpom8oZraXnk3KDqb1SkQoGLPOMvnoGOiLRwDRWsuJ/f0Qy41loTYlLDvVT0UjlMkFqvbm4I7tYEvF2pAAN1hv+0piLIi8JbFy9RD9aBK6/eb4+owsHGNITbZFre5umi5pQ3KeRJewp1T3c7sKjG/YCZuBfusQHZaW2Fugfk5MsK8kJ4i3a1ChHCp8qKUre4ElqwjQjSATHsoEkF+Sx4sOACn/HSgHyj7pB3Ku/xnOrAzxVwHa6W5ozzTAjAei7W9NlX+BvSDmGaxty0yjHmn5BweaW3sMS9qDfULZTs7KOV2oDssxYCIU1apWZpwiTLcEJP3EOYbu+P1rXtT6mUetkUXKnai2W38DIKeJknjmlCI1v/hDS8ltewbBbeov0J//j83xvesn/b8hE2R+Et6826dY2CNPdd4WbUipawhnNcKstmjgPkKQq8k+CPjhHbJ6PwFvdi3GCexAYN1CPGDYHZivKysK9aeMv+iZjUNYG3gPuEUmw/5AF5cYKHwuFMRwgbg/0TfzS8zc+rE65FXMe4zmFOLCnz8DnsDzoX2P7TrElBkgU2y5OwxvXzOOEgY8YS5MJddLYjaTwEVtvsc4X5HpbalynbX1bkevDKzVTWitblVT0jcH3HvEbIit/QrsvVrxHyjnmabUovF0i3WZH3/IFncv1ln7b9n/nlOo5nUjDlZ84HrDu3TgXyAGUEuxHBbaQI5knC4+j8CfjLeZTjihttkCbqhRvduJZyLmA57X2UX3iuIpBpUGZuvMNvlIUAj+2GEM59XF8XFi8NX15j+S+W/2L5z2/eiOW/WP6L5T//vhzLf8kSUrZ3nuSrM2/ei+W/WP6L5T//fhDr/6q+icX6v1j/F+v/EmGZojrJmur/8up4b6PQD8Tvv/H7b/z+G7//2s3LUX6xNvGPEN5C2UerWij7oIyHUhQKUwtvcR5KZVreIqYsJj4oUnEtDrqgw8QKt8YUyvAX9yE9VBDAHp+JNGktSEWtq0SFU065H1iXEOLhOwQ+5NFalVF5StBBqywqTK2VCs45BXGg4OROc6sAp+VetNGYft06OWsU3q5Qt59YXBhPEgpqPBvtgHouqN8gtHrGdSxTCKpSxHy0HZKWt65+FAVx8qqr7jqdUj6L5TAXU1qXog25i4cCOdJBvlH3+A1/2aaAE7iOFqIcOGxHwFv0GWvtxM+00GNbUOluYR2VD1YBQUU+fsNzEauXbrHp7hXXW5CbDnAA3mKDAKA0+xKtKZHGksANOdvN9j/2tyiUs89CXpEu7wckBrRnn6+lcAS/EUrYvhudeFKVgRCA7WjhHK+PAlb7PdPkZqFT2vpDv4sAKZtmFF4SPjA99iM74dr82f5ky8NrOCcR3rL8hJu1gs0PNo9RmJYZDiYsL1JBOJwj+GG/SUrPWN4yz0n9XCuIeSWkY7+ydWLv4dhimez8ScDKc1HlXRTUESZhHqblLTc9OAtBhbNReMTvLh+BW9zVtbwFvE1leYu1yCnh13J4W1vbF/nHf84D7BPI/8IlJeH6ZMEdIWzjRgVu3cS8jTTw2UFFHVf4n6ffbb8nxCUgLIepc4aDfYh9jBAznEPh7BmbCIzVp30eLGexNtBjhIWbbs1Ry2ha3HLTUVJ/1vWLVsjWmpZlbNywMFxvaO3N+YPzcapxz3mE453zCPsuvmN9wfzOa1lG1jHqMEfrnP3ZbqIIx4/ebNcejnW2GddIbjrhpje6kM5TgMzNOWxfXGvnfK4RHP+UAZylsK6tLCNlIEJtlGtxifeEEst/vh+nkg+ja45dr2P5z28ui+W/WP6LjpNY/ku2vI3lv+SwN7H8p44zYvkvlv8CHRTkilj+yws3asb6P9UNxPq/WP8X6//Cd/DfXf8XWN7G77/x+2/MP7wekrrimH94zeHayj+c22QoRwlYoTQkvIXyku6BcQ6ACuecRZDeg3OAh2hw3AdXlTgAsyCEOvfHanlLl3y4DspKKNZxDhCKVlqM64l8IG1acOWqW1ikjRc9WhJSyUvgS2BF+GEBFBWtUeUyLYxhXcPPuIaKTaugs+mxY1NBvKYtb9Wxo1Ou4r+1Cgb4Rj3DxB/n2U5VYJbeb48obLPwdqWCFue6Rtu0nsYCdSAnS8xbpmcBkFWAQtFslejcZUoAW7zMK/etYp75RTrLK/1GAacoD0AEP6MvNm3aNClmqm1ngiYOPgsordIe8BZ9l3CEYIDgIhPcgGUW8kHXloQq7CdAI9ay0cILmy+r4Lewge5DWUcYg/iPwwHbAN5G4XC0n6YrA8cOnx+Ft9GJKzqZWbhn852pzuxvdlNFKnBs4a1Nn/myO+/YF9l+uD4djI7CW7puZZ+Jwlsq3viM6N/09ZsMb6MKPDyHQIf9hDDI1XXgNjpa9rC/qD6MfcqWOwpZLRiMwnILdqPAN9q+dmwjTQIljGvAW2t5i3EPt8mcG/gcO0ZrCm/hVjqT5S0sOzMdYf//kyxvS9Xy0c4ftt1QXyWlFaG7YXzHHMh50Ld3RQhv0Qb4T4jo+lqw+SYKWNmOpeWZ3UrbOdD2eX5eXlEWglsLL+mtYsGS4qSYvOF9Op+jvzfWmPH0wMG5gO7r3eYvrR96+eDabD0NNG3S2LU/vVLYe/Es64kD6bs1JXh2dIwwVjM3SjnX2VqfqDtuIKJ1MJ+31Hi74G9In+WH5S2fS/mFax+uZ0xqhgYgxKcVMdYPfqZLaXriYLooB8MosC44n1Wq7IT7uO6iLKwTfAa8jeU/7448lv9i+Q9jI5b/Eu8MsfyX8Fxk14tY/vMbtmL5r6p8nyxvZt4cF8t/sfyHcRTLf6XuPTbW/yXPHrH+L9b/4R0x1v8lxoXVZdVU/4eYt/H7b/z+63STMf9w62/8/vvXeP8N4S0Ui1gkqChlHFi6MEaD0m0y4S2UkAB9jAUH5T0OwCWeW1bmhTK6YaZLSzwP6aGzMD3cy/ugsER+YJtFixrcg8maQh6tiGgda5W6VMpzJ2MSENGyENimA3RWaWHBmoWVOF9f3UYy3umacJtcrnACVqGAt9ZlI+FtXXW7ibLRohl1SZiDvzDciwJbC5AAbwnkVqgVFF7GG+TDB349D7KzWN6ynlMBJNyPOrHWzwQtyDPaZkmJt8qCspv5Yls5sLXcw10qqnENP6N/wGUxJxvbThbaRcEVoR7+OkCgbpNRv+xXTM8qa9IBIFhmWaBC15UsS23t36zfVOktX56of+TZghnko0LhCK3TkTYsbxn3FvUAt8m0xLIg1LV9FvDOPKYCO8xzKuWdrQvbt6LXZruXbcm+E20zD5+SXcYyrzbtqCINv1EZz7kh2n5Mh65LbRxO/Ba2he58teMl0+dUfQTOA1iX/N3ml0DHAlzbX6PwNtouMKxP1QbRc9G2sAA3k4KW45t5t3CX44Qbf2jtiv5KDwk5K30cXsKuaB+tpb/X1G1yKstbxrxd2y1vF82bH8Zcd5bKwRzAeodhLD1dcG3mNeg7dr7Hd8ZmpQv4vBzdTxhYxtr5MTrXppvfUq0dSWNPN1e5eUjnJkJ6zPmM0V6ha0oUOON+jvkitZxFnglVWQb0GaxpgLf0KsC1g1ap6GeFDeq7NQayB+oCEBNp416cp0cEWv4yPi5j56LczDtkHtQbvYpAPinUTVK4Fht88JfpcT0uDyxzuaZYgO1kjMBTBjfhcCygvHheixYtXLoIMYCXSAJqbnqCW2QqyZl3hhhAXmnVjPThUh9yAfLPOO6YflAO/Odcg7wyn6hfPjeW/xKjIJb/Yvkvlv88oMt0xPJf8ubYaF3F8l8s/2UaP7H8F8t/sfznjUFwxPq/5Nki1v/F+r9Y/+dlLOpErH7M6uMoi66K/o/wNuYfyfNO/P4bv//G779r9/tvrRMuH+Esb6k0pYUJlIBQLkIJCEUlBjMUl1COQmHIOKRNmxQ5yEoBFFMAgBoVi3CbjAMLEP5DqYs0obxEerC+JXjEdYznCeUl0q1QyyAoQamMJuRjPDj+hnsJYKgAxW82PU5PnNxp6WaVy9aCNApqaY2HdAhbGtSvu0bhbWnl8hDeWnDt4t2q2+ScwC0yyg7Ii/olfPIrXtWYhlbhQstbB2ICRTvgbX5+XQfWs0VEtKDVLq52saV1NRXSrGO0LyxvGQ+RadFCz1n9qWUZoTXBEQEQXXhyoSEUsGAqCu3tYo/PdJtLK27CPqaVDYCifqJQhPlDv6oMAGoUgiSASkIwwfW0igrdmpb7mIjcmIA2xzgKn6mWt0wb9+CIWkcmL8vJ32j5aYFKUv8wADhahijYQ8rZlH3RvLCu2C5VYJHuPrDtyfvZLrSs53nmieOT7ZkOZhKA0XKZZYjCW5tvm1YquGWvdZ7fjfWj7X8EWISgHBfs/y4vanmbru+4tg7gXDR/tk+ma5NsYM6O4ejYsgI06hDzLOYfzrn46wTiHG9ZTLea3CnJTQo1hbcrdH7M5DYZbnkzHeGc9SdZ3i6YM9etc6g/Z6kcuFCmxTNi0hKOsg65zqFceXX95h079glwafmMtDhX2vFhx162OkolyLk+oDHpMXasa2T2Y9fvNJC6nbdxDnlBmd1/7R9cfzlvoSyQSRwg1e1b3IiBPHINhHyCuRD9B+vHvHnz3PqPc9y9j/N8Di0b8Dv7I35DOngOY8/yXuQFXh0a6fWQT2bNmuXSx8YZlAH3YF5uotegbuhRBGkjTW4amz93rvudm+EwLihPYR5v3rx5CIcZe4dzkHPlVOhjGuOZuJfrO8MmVKhbamxUwHO5aQ7phG7Dg/wg3wxnwLGJPM5btDiEt3heLP95d+N2nrbyiO3L6Iux/OfrKpXMwX4by39VN1DG8p9fcWL5z8eUtbJfLP/lu81GtTVkiY8qn/6I5b9Y/ovlv1j+wwwR6/9i/Z/VFeFzrP/LvPluXdf/QT0e84+EN7eYf+Q447WYf3i9e8w/Eu8faxv/SLK8hZKFLgMBB6GEpDteCEe0vIWwTMuTRoUNneKZ1im4DhYgUAw6q92Spe7NC4pDWoXA0pHwFgpMpAUFJCqHVltIzymh8zwYpmKbAhqhDJTGNPUm2IVSFgetPlNNSFHXiXbXDl8Vo53XXkPly5q2vF1WUekUsWgHQllnHRsorwF3UJdUCtPFcGhRHMDbVKAG55ar8jsEBQo6nEWQumLm5JWj12Q6rNuKKCSykJVtwLZCfp0b7QpvNUylcbStNIdpY2ay3NUBhtFr+B1918LhKAzMljbqh+CEmwYsvC3VvkvFZgiKjCVcnvZvKj9RN6wful9euXK5u5/9nn0b33E+r56PTW3dYlL5Xx04w7ZnOa31K9Ox4yH6OdXknq3ObH+y10YhuNfuJaz0wj6tpzn+2F4sK/PPfpQWOgVAFfejLglvmS6B18oUmx+QLY6n6sLbaJ1E76fCLgl8BeW3z7Nt4oCqsey1adpyZIK3hLJM117LurOgNnqOUBD9EvMU6pIbdxy0qpPnmhFjDHO1nS9QVmXPNbK8Xa7zYybLW8TczXT82fB28fwFYcxi9DnUI90Iu+YPXCW7uVphEdZUzJWsy1ydq9l37PjhOED5uXZyA5QdR3Bbne2Irnu2jxarW2fCZVqwIj1aEWNzkO0/BLecswjXCXCRRlKM28CzBDdaIS+oI8gnPiatt/KlZSzgLGUPjGmUFc9C36QlLuEwZBKkw01PuA75wLU4mjVrJo1ViYy6njlzZgiHaVWM3xvo83Af8sxrCEqdRbBa1KLMLj69PgvnYGWLv8gnN+JABrLWwKhT3FdfLZNpcYxnUN5xIRM0//BMQKsFymGQr5C+22gXuHXGs7GpDmkxDAV+j8LbWP5LjIdY/svV+TmW/zLNj7H8VxWuxfJfosdw814s/8XyX6p5JJb//ObKWP6L5b9Y/1d1hoj1f7H+L9b/+Q3ga0L/B+MHC2/j99/4/TfmH4k+kO1dLn7//fPefx28hTKYlrecvKBsBCCky16IFRbe0sqqSaPGTgGZCt4i3cXFXhGKtPAfik8oLyGowVKEz7DwFgpc5gnw1k6uVBBzxxDhAc4TaNn4o1ZxzAUA5+hymRYyUcU3YQaUqNH7LCha0zFvS8ornDIZ9cGXHJQZ9QaFLOAF3SFS6U3rJAd9ArevFAujsAnwNgRgCm+dAF23Xghvc+n3K40Gi9a0+JnPZXpQIONgEGx8Rn3TzS+uq1jhF0/2O9QtLa1cvdfygdSRL1rr8Xd7ju2Fv3bnerS8UVhIeMm0uAvewsxMyjuwM/Q9HLSatTAYlrd4BvPO/sj08/ML3L0OxCrMZt3RlfRydRuNw7mWDeAOQZhT6qvlG8cqAQ/hCuqJz01XhnTw1oJmW4fpoKNNPwoAM9WfrY9U93FzAsdgFCSx71tgTiHPAtxU+cPzCG/ZZmx/WkGr3Wum7CcJlKkurBUE7c0EUNl3LcAN5yPD1qIbTAhvWYcWVFt4m63+bftGQS3nWY7BaP0jbVreckOPhbdwm8w2wnzA+RTpuQ0canlZE7fJmP8It9iedM3vQPFaDm+XquUj1yPUJdYuzO3cpIHf7PzBsU+AWFbpf4+2PftSHe/1O3RTjLoixHVrvtZ/xvkN3g/MeslNJWzLpeW+fe2YY19x57T/8zue6+LIBpAUz62jlrnWspYWrCgn8loR9H/2S2eNqvIG6sfNCQqHMVfC8hZrCM4jP0gHacB6Fs8D0MR1kDnopQLwE/WEa1F/gK51aRpTAAAgAElEQVS4Fp5BkCda3qKsc+bMcffhd8gqODbddFOBW2Pch2t+++03lxY2ryEf6Ifz9D7kGddgnkYe5qo1LmNDE9KyDrgJh+VfqmEnkE9CV9QD1353rW7eQhp4Hr6jnLNnz3blQT6WKRTGs/AbrHyRFuPhEt7G8p+XMew4sXNyLP+lnyFi+S+W/6KyTSz/JcZLLP/F8l8m+SqW/2L5D7JdLP8ljDdi/V9ixoj1f7H+L9b/eXBrDUuoD6ip/g/wNn7/jd9/nd435h9VQlDaDROp5NiYfyTGDuvnj3r/rXVy39tWAg7SooWx4aw1H8EhYCEETVpKIrN56trIWo8gHSgX0egu7pwOCCg0kR4UmBBSYSWD36EcRUGZHgGWdd0Ht8mp4ASeTaskG2uW1jaY1AnV6GLZulxGmryPlR4FfVTg8XcuHhaONSrIr+I2mRYbVqGe6QXOls9eh+fNU9CNOiPMoxUPXTOq6ZFTViM2oreSLpHS8jKXTE5tH0ORSkmbdghhlE1Ruc46dRZzquTF/7rVsMzKVLZsv5VpO9BiDy6w0Fdw1M3N89BA/2U6bEzeVO3HfREcUFZJm6peos9i2/A+ggpC5jytewoQtCqkJSD6cS2NCYl8eZDhBZActSZLgFofw9ktHsZdI/qmi+2o7ZvpWKHp01UowRgt4bKBW6Sbq3A/CmRtXaWqU5sfWh1na+dsv6cCk3Zc2rHE+rJpRqEjr9eQwFXcFtt083I96EF9s51sWtHFi+3Ea7Ivbr5t7VySVKeB6ayd8O1nxqTOVn+r/TuCYtfggPDL+RX1iL4HUBRuCNG5CPMw/rOvsG1cOyp8cnVDRh5sUHDzW726ml7mzC3XiS83z8NDgNzSUr8RZLnGinbjQQJ6mS4ZhYdungms4d0apK6ICQhzdHzV7MhcgPnzFoWxtrn5AvmhW9x6KWLW2nlrlq4PnIs4fxD24m9h4IWCa5d9CfL9PXvp7BxorW5xvtisz/zNWgLXD1xBo08QrOKJYTrq9h0HrYrpQp9joIFuJMI8uEIhPGSIwoYNQnkDfQrwFOsHgSs3smA8Y4MZDtQlwzzgdzwD/yF/oO/iWQCytBqnBSzi0bKvAg5jPif8RH5btWrlwgqgr+L7jBkzXF4ASbHRDc9fqOkifXwHTEXasNBF/nCO1rfY0IY8IH1XLv2d4Se4OQFlQJoYW8i7g7PGawXyinKh/6NcANWLAytcfkf67D84t2hpictzLP9VdW1r52x8juW/7HPFql4Ry3+x/GfXs6isxN9i+W9VR1Y1r4/lv1j+y9JVYvmvltscGMt/sf6Puj2+c8X6v2quM2kui+W/WP77M+W/XN28Hr//+sEZ849EGJeYf/g+EfOP7J7HarYCJo+9VXn/dfAWCkFa9UG5CEUkLWTwORO8rasgyrkvVEU5lIuEt1AwEt4yDiKUlUjPuk1m+riW8JYwxcVoU923BW4W8rBjMYYb7qeFIuEtldWoIiqVrZUQrie0sVCBDWLhFJ9NOIbfGjaot8bgLfIwW6108DxCdShcqaDGZ42I6MGF0g/nplrh7TK11kHd1FarzCiYY7mywVu0qZvAslhm1bTjRoU3WgVVF96SPUT7RTjxBG7/7MJk4Vg2OGknL9tPCPHgNoCgilbhIazF5KdtwD6IGE5OAax/E30t4Vve9nNa2GWDt8sV0Ft4S5DMMZGtfWoKbwmM0j3H1nWqa6Iw3S4YUcWd7cv2vugCk9TnFc7xiF6H7/UU1NGKEdehfdi2/B6938KpbPCWMamj9RD2uzRumfnMtR3eIiYZ1gqCI26I4UsuLG/p5SDVPA632K7NawBvc3L9pgjCW6wlKyoB/NRuemVmOkm4D8SK/DlrVO0TmPsA1mrr+KrZkRneLllcEq5LVjGAfOD5RYV+I5SFruzHbl0ILC/ZJzlmeD0sW+044ufE38z5s/NqdGwiH7p1KEnAs9bjuJ6W11ir6EqZ48sB3MCNL6FtdD1W1wyub+Xl+Ti59fL9xhefF/UsoJ458PJFV8EAqWg7ukYG1MU5ugoG0MQaA8CJz0gTzyS8pYUrN5fRwpfKO8y1SAv3YzNbc4WouJbWv/gN7pRxnXOlrFaw+B0gFv9xDvFz8Uw8HzIRyoP0kQesu/Qigt85t6POCGYJ9+m1hPHQaUXMkBP4fUXgxQT32OexfywuWeaAcCz/JazXrUzwt5D/ivaU6/scKjvVr5RfPnpG+o39WmYHchHnPyvb4vOqyH9N9z5Srjh8PalfuVDeeehRGftD9WfMWP5bi+W/LQ+Wm9tvKxvkqVejBdNlwqhn5LmFyW0by3+Z5Yu1Vv7b9ggZ1WlH2SivVD5/coL0mjS7+oPWXBnLf9mq7W8o/7XeXwadvLWsl1siX7/wlFzz/pJQBozlv1j+g9wZ6//8e0s2/ZJ9p0p1baz/y2y8Eev/Yv1fTfR/dTWsV/z+642LYv6RgLer8v6bTQLM9Hv8/rsWv/8GHl8ztd+f+f4bwlsIW1BUUhEIBSgViYy3CmUlFI209sCk6YM75ztlKeAtDlxH14XzF/qYfrgGQh0tYjBR4BlQ/CM96xrZwltY3lrlswWveD7SoYvBVPAW91qLJCrIcR7X02ViKuW4Uz5rvfDAvXgm3f7iuYX16/4u8JZCHCdQWibNUreL+Mx2QRsR3jo3vUFMVNiYQWm7dKnWZanCC4ALPbeq8JaABe2CNitQpfmaPOzkBSs8tAfyUF14C8vbaBntYg63xXZRigrU2eAi+4+D4cECx/pw5/QLYS2hvsu/tpPbfKDwNrQyQ4sE8JZ5hFs19itazrJPAwjUXu5dT6c7KgO3ybTOslbAPGfvjb4g1BTeZqu/bL/byY/1YF9oUgkV9jp+Zn1G66m2Wtbaw4IjfM5X607MP4wpzPkhE1ReFXiL+k11WHhr+2S0fdZ2eLtcLcPRz/myjrrkvIx6Ajy01prR8Rd4lV5teLtiuY5BBM7Vg/AW4wbw1rWhumXPdMBtvBvjwTh2boW1T9DydmVIlVd3FsysvCtd5i3s7aYj+yRY3mLNpVtcxsTGGuTmeJ2f2VejfRZ1rSuES86Ow+QxmcW0OciM7Zf284qgf9s82LFYK4jJbudO2x9KdA1lHF+CW4ZCcG1aWh6CpLr1dLOS21zhdyvjc7laXhPe0nIWaxe9VXAupkcHyCaEr7gO9Yr8WK8cjH/t4Kf+hvrHM5AmrF3xbMbFbRDAVvxGN/W4Bv0HY2G6WuNat8mQc+DW2MJUpAd4i5dI5AfpID+0wk3llpryCkNFuLoK+gRlOeceW+sIABtjAuWha2i2YXFpWWjNu67Jf916XSwHt1B48dgI6ftWwi2X7b+rI/91vOAc+WezMvnmxXFy/Qc6/jbZXwaftpWsJ/Nk0jUT5cHIVGLHTkr5b4ujZPSFu8jG8ps83nWU3B+ENKme/NdYju3eUc7fqp4UfztJugz/SGYFcx2y0aP/5XJoS9TBzXLZ64l5otry3+ZQ5KNsqw5u8fzfR/47XsbctatsXPKjjOx+jzweeFFAvVZP/ttHbhx+hOxSf468eM4tMjTSPnbTp537/u7y3/kXd5Ht5zwtXe8vkU4Xt5NdZujnB3+rIk9lWhn/ePlvF7nqqv1lh/z58tpl98vtv5P8d+xFl7gxNP/Tx+TEkV/q/L233HTz/2mfmSsvdr6tSp9hnayd8t9m0qPv8TruRX55/zE59/4fV0+4Of0ceX6fprL0h9fkjFGfJ+kFKEevKfnvjC7nyhHrifz09p1y+Qu/n/zX5+qr5fD1SuXLp26XIR+q36k1KP+df1FXOaA55t7hcunLPixO1FvSWif/NdpeLum0j2xVr0y+nfSk3PCxD+cUy3+x/Bfr/yrc+OXcF33XTTfJZpX/Yv1f2vUp1v/5sGmx/s+HZ4oe1dH/0ZvVuvb+G/MPbzRCfaWVY6r9/rt6knN41+/z/psw0GAZqMOo3vtv5kKsq++/tl9kW7tX9/ea8I9aJ/W5dSWELmt5gQRpNg5FJn5HQaD4hEKQ8BbXNSwoDBWOdFNI98pQmC5cvMgpL3GOkyOFPCpPodDEOSodaQnnYumWeXhFZS2VJ4QwuAd5tLFvURZ8ZxxLxl5F3nG/jcVq3aWy46NcVITSqox5wF+6NcQ1BWoJBIsW5mNVhTd2EA42KrkJiLHzzimhgriqznWkLtYEJoAUTqGtEM9bG6n1bclSdz3gLfNjO1eSAspMXhaK0c1loe5MWpNHqdY1FOFOYR7AWzyvjlqnOiW/xrzNdMCyiHXGv1YYhjtUO6FF06qOa+FM8B9+XfG7s9gLXHBy/KCd4DYZinPnCjwAGbC8xeHT9XCZ31kGWl/V0vbNdFh4S3hgx0Z0Zwifxb+wDIiei75M1KT9a6q84wtQFHBGQRXHTxRS1VLLcXsvryNAguUt2oYW32wHB8bo7jqoAHuvVfBnqp86gfvv6DVhnQduq6PzW9hnM7PHmjSNv7eGbvMAb7nTGnM41wpusoHlZRLMM7uRvfI7gIuraXmLOQ7WH26DS1m5tqMH8ZgXcWSzvLXwlmO4br6Py+pjdde0irMksMJbbXLzgIWcbm3QzRvIBz1h4DOVA26dCuotCv05Dupo/4qOCfYt/M3mNtnemwrgYpWxR3S850XcgtsxhPvmL14SutXmWmjX+Pw6am2rbVFfPVwk5tfEhq5EuIBi72beuLHHHAprV6TnXGnr+kgvIahzhoCg0pRunRnXlxa1eD6BLtJjPFs8rwzzuj6H8XwZk5cvRnCbjM+0CIZsA5iKAzIR8wOrW+QJ6RAmU4ZB/tk3uV7Rmh1/kR9cQxkBaXqrcXUBrvWBtBljNwy3oM9HfS/VMbOuyn8X97nUwdsvJt4m/d/2e/i5dtZE/qsCbxvtI1dcsINsXDlDHrj+WXnZDJhqyX9Fh8vIq/aRLSp+lDt7jpdXAvnvnBAS3ytDP0wj/+17tIxqt620XPK1DBr8nHyMOTGQN5CN7n0v8/D28RHS+82Ei//qyn/7Hn+ynLJNjvzyylNy/X+9m/JVOX4f+e8EGTtmNw9vL75XJhqZr3ryX3Z46+dKL0tYefCvK/8dKiOu2042XDZd7hn4hDxn+gXn8GR4e7LsMmeigtxkeJutrf94+W/nEN6+2vM+ue13kv8O63yx9Nylnkx79345c+yPDt4OG3GE7KrA//mOI+TaNBWxNsp/2xx1qvQ/cH0ln2/IxcM/lNWzudUCh/D2dTnzrs/dOvLHyH+FckaXUx28/e7d0dL/ud9P/us9ZLAc1qpUJj9zpwz5YM3Kfx7elsmXT9wuvV7xmw3Xdvlvs4OOlgv21nANk1+WK56Zrp5XVk3+O/O8Dn5j0wu6Zr0fy3+x/FfXyeax/s/Dp1j/58Omxfo/9Xai75ex/s9br69J/d+6+v4LXUXMPxLwNuYfqV9iYv6R7S03/e9r8v231om9bwnhLQYz3fNCsQhAiAUEUJbwFopCKCAx4aFRGxU2DF0P0hqFO4GQ1oJFC93vhLfeOtTDYO5u8LFai50ylenjOvwOyyoeFqZY6zda3lpXyVR8Eqo6gSACb/EdSroo3LHwNmr5R+UNYzj+XvAW+aPlJZ6JSRX1PF9j1hE04dkQ9lG/qBsHbWmZqe49UafLlpXJkqXFflJeBXhL5RQVmM4CTeunkVqhrcmDyjsH2o3lbV4AHbLBWyjPoou7hY+gE1TIWpBJuMS/6cqItOk60Vq94bzb7RbEJ8R3Kv/xPCrxc+v4mI0OKGlXpuUt27Sm8BYxb2npHoW3yF/U7WMU1AKerUl4m63vpJvcLIytjvDGfsu/TBdwzoJRLtCcP+qo5SLABuO1cnzzftQhD57jvRyzmcpIy4so7LXwllZ0VnETlmMth7cAp1gnUB7M65jLcTiX7jr2VmjMW44/nI/OtTWFt3ANv0ItMTG+CG/d5hyFynhuTq3MngPYPzBPcP2B22TG7V3T8Da/ro9xyjistABlPRXo/EtwxzjZtj8uX+nd/rNuo+MgW/lXBd6m6ueE3/b59rrc2j6mrO3/HEfI94Ili93lOMc1lUAL/aexuhVm+ZlXP/68Oy2NeOzWOm7U4nwejm9dw3BwwxbdIGNetCAZbU+Zge7vuR7TOpeQFn2DgBc7v3Ee19AFM8vnngl33vos5ItgFnIRDlzPHdOE9wTUhMV8Nq63YJox0QnZ8MxozGk8t77KCXgeX9KctabpL0uWeVnOgd51TP7r0beng7dfPjFS4W3CQr2m8l8VeJthgWBf51rCtaA68l+n8zsFFr73KLxdPfmve5+eckgAb/uo9THH4l9L/jte7h4dwNvA8jacB6sl/6WHt39f+e9QGX7tthnh7crdDpWbj90qo9vkDF27Wj/9/vLfznLlFfvJ9oHl7fA1Jv/R8naOvNDplrTw9m8t/4Xw9g21vP30byH/9Rp4pZsPJz97lwz5L7wmVasbZ7gofQKEt18/f68MeL00KXzL31X+O/uCYM16YZzcoF4pYvnPb1KP5b9Y/xfr/xKe92L9X/Xgbaz/Sw6LRrm/uvq/PPXMsq6+/8b8I2F5i35D3RH6zl/r/Td5c0PMP1QrrTLV351/1Drh8hEhvKUlirMoVXgLKw0o/gBlURmAhoSrUNI7y5ZGjd05CJ+4Dh2Hcdxw79z580LLWyj5oWCEJQgOPANpAtwS3gJK4j78x2fGvLUKXwIYKr4Y39Nav1qQS2hHqxW7k4DwNrrj1Sp2qZi24IEKvpq6TabVJgEHrYAYlw+WO/Y31CHqDBOvhxO+o4rCW+SvTC2VFxcvce1R3Zi3tDK09YPP6A9FDerX9O014/3LtK+h7VPBW6eAr13VFYZNEG4h7YIdhWRlgNiB5RLLRCtt1DU3HKTLJJV3hLVIn4pwuqW0ynFaOrNv5tXNd0njWbkaH9rVsYJpggpk3wJFa3lbHbfJGqDTjSPcR0jA/sLJyyrrbR9255Uor0l4y7TT1a9V3rEebHuyb0bzbecDjs9oP8D3iuVVY1qHil39AOENcxnddUfnFo4JWw7bxywcT1VGwkm72cRexzjIdI1qn+/yuZbDWxhW0jsBhGDXZwMQ5EC4wlvOlRZUsA5q6jYZG1QqdQOLWzMURFVUlPkNOQHcywYvUb+ubwUxZrGWAd5yHK5Jt3luDaxf6KoCcwr6IcqB/BDUFqoVcKZD2bU7ouMs3GhQmRjf9rrE9dWLeWvHTJLC3cSUTjXWYflshcnoXFO+wkNUehogvMbcijqAW2KON7iY90fCmrtCTY8t7HV9zljNM9Yt5w/+pWtieM2g62Hch3kAbY8+7Z6k5yjU0xqTgA2/1dE1kp4/kDbDMBDC1g5i+rq12rhUQ9r4ntjE49cIa93HuYXyCtK3cBq/Y47ns6gA5FyC32F5aw/WJeWMBUuKw5fXdU3+u0RdBjtw+ejNanWa8EDBOuI6ynFTXflvVeBtTeS/jgpv/+WsmMbKdQpvV0f+s/C279u+rzBPfx3571i56051K62Wt7d3u1seM+7Tqif/ZYe3fz/5r40Mv0bj2WawvE21XmdcjFL8+MfLfzvKFQMCeNtrvNy8xuS/PWTo9YfJznCbfN7tcn2aivlby38p4O1fXf67tH9fObhlmXyl8HbQ+5AtaiqAZ4O35TJl0gNy9bvrhvx39vkdZV9ds6a8NEFu+lAklv+81TiOWP7LdXJ3rP/LcXWA98FY/xfr/zLKXLH+L0n/Yd/d8EM2/R/UF4S369r7L3XG1CtQVq/p+6/VwWST/2vy/hvzD3Fhsaibi/Z9nK/e+2/6GQbtR0ZG47WYf1T/LThb/68J/wjhLcEWoSwAIaAQlJGM90aLTwgWBG7Nipo65SEUh4SyhIvOaldd+OLAOfxHeojvhkLBBSHuRVp4BjoHLEspvDkrmSBmKC1lrAKNAi/hLSYjGzcvao1DZWhUAWoVu1FFp7NuDSyH7LOp2Pu94C2eS/iGtiA0LwliwHKSA7ylW2q3u0DHrqsbrSd/XwLe5gRA15apSmcKYlLaCZzK7z9DeefiVSLOoALO6sDbHO1H0UnLlqXCKLit5Rph2qrAW+9G1ccfxjPQP4saNw5jKBIAss+4fqnCFRXlAHVOga9/ExCjZgG7c+r5/oD0GDeTQIBWXRaYRPs6rJ2jQCUVbKn+dJV8ZbbJi30tOu64IFUH3kbnBAtXIbzhiOaD3wFvaXmL+zg3cG5hvqLP4Hm+eKerH9Qv88N2sRN2jrpVDvuHMYNk/9QJcHWrvnr31dBtMuEtHsZY5bQQdPWpcI4uXlkmKyTWFN4uV7+5Feoi2T1bXcBWBu6SsanFPSdLzFvUr4NduvZAceAsboM4sl55nTpmcfUqF1dlhqMN6tZz6x4OrJcWyPn8J7t9TwKnek9ObuaX2xXLvXCX6kD6tGDNdA1/iz7bjZEs1RN9fnQuEt2cg36BuYsWr7iGfai2rmEW1ob1yVjh4jcxcXwy3AC+0/qb44/hDrh5B/VN10Hc6IL1AOcAdXEwPY5Ryheh+2rNt30BYZq0mIXbVgtfXY8wcJkbGwhtrQwQlXls3fF6zF12zuK8xWsZViAqx1BRSHi7Lsp/F/e73LnI/OzhG6Tna4EHiu3+LaM77yQb5en5ifdLr5fnZJD/NpVulx4pbbZoJH6LW5nM+P5bmdF4R9nNxrwVjXnbX+PClkbdJm8oJ5+6j/xri8bh/XN/+k4+rbWlHLKJqEXwCLn0pVJ9/lFy10jAyZ/k7gGPSZ2uXeX0TaMeURTivjReBr/t5b8mex0slxy0nWzTUuc0l7dKKZ71ndw77ll5YXpitF/U+1IHsL+YeKv0VdfRtWrtJoMHHSg7quXiq2N+lg3abSdbNw6eVbpEvnxnktz8zvwwAVpSTXnxPnWbrKf3PlJGHL6e1J/7rdw3s6kcvUVT9d7in18y92d5bPxr8uWG+0iHNlsm0l22SD7/74ty+aM/OLk3o/y3fVu58fRdZJdmflOclMyRD9+dKy0P2dbB29suHCMTg00OGAMb/+t4ufzorWRznwnV5pTKrz98JXff9ar8T8eml/9Sw9uWbc6WUadsJgUVc+TVu8fJdZ8ulR5XDJDDWy2TTx8YIpe/ZeS/vdvJwyduKgUzPpY2/Sa6PtNz8BBpu75e+/xnUrHrLrJzq6AttLxffPCK9HmyRNq2P0LO2KFIClx0ErTR93LvqGflmTmVri5y1IMEjpb7nyhXHr2FbNGI5V4i33/5mgy67ytZGsh/53fvopbk6ob1qXdkwT77yt4tgufphqYfP35Vrnvie5lbS2PCOriZ6APuEyDuoCfledlJBvT/l/6+QF67fLyMNC625YTT5OHdm8jSqW/J2eomV/RaD0oXyOsT58qmh2wsmxb6vlK+bIF8+MLTMuK7VnLmCfvIAa0bSgP3S5nMnvqNjB79jnym31LKf/seK/cctYE0mP21dL7+Jc1zYmd58xP/I7drHhZMeVnOHftNFa87IjtK/34+/6/3niDDA/mvxb/ayU1HbygNKubL2488KcM+L5auPS6Ug7S+vnjiTZm3z36yL9tH+8gP7z8vgx6ZEroUPvbC7nLulvXklw+GyvkTUI7d5Zpr2ug40TjWI6dKy5N2lJ2aBn2sZJ689/KTMuhljW1u5b/1d5U+Zx4ge25cIAW+M0rxzGky6dGH5K4pKoOo/Hd01wv9c94fqbFo1b1+KP811Di156uL82L56H518/7BHnLdtW1kp/qpnr9IPnr5cemvz7fH7occJ2cfuLFs3jAxFmb99IXcfd8r8mZiSPtbtm0jg9ppmVgnol6gfp0q40c9Jc/xWgNv71uyo5y+faIfL9B077znRXl7bjr573jv6jzSDRNf58sbAx6UkWnEp7YdO8qZm9WV6R/fKl0eMPJfo11kQLc2svfGqr/wHVvmT9N5b8RD8sw8+7At5YJex8jh2zQJrtN54Zsv5beiPWQv7ROAt1e9C7liVxnQ91+ynfanN+6dJs2P3ka2axLMh8sWy6dvPi/XvpWUsEir7aVbuz1l5/XqB32+UpbOmS5vPPe0jPsukQda3k6Z9D9ZvNvusktT3bCGnytLZOrnH8qYl36SeVb+a7ipnNR2V9l3U10vAocyJcXzZPLbk2TMJ6ld1ofy115t5ebDMC9/J/fPKpKjNk+elx9/4DWZvME+ctbBZl7W+X7K5+/ITZP8goE5rU379nLyJnVlxmej5YqnE/LfhrseJJ0O3ERa1QsyVlkmM3/+Th564AOZrPe2af8fd1/yUS7fvjJBbvzAy3/b7nOInLjPBrJJMIeIpjF3+vfy+DPvy4cLGdMw6BCx/Ofmvlj+8zo/bliM9X+x/i/W//kNIbH+z8NbHOn0f4S36+L7L3UPMf9I9s4Y84+ElIa+QXgb84+0Lytpf1iT/MPBWwBbO3mhsWA9CyiE3whvcQ4KbrpNBsRq0ax5CG8Ryw0CPq6DEhyKzEXqFpGWvI0VdEHYnDNnjntRbdasmUsP6dPy1sJbpFE/v0GS8p8Tsa0UCm84hzylUrQiX3RFiE6Ig1Y5FlbxJYV/uQBGFbD8vaZuk6n4RXpU3HIHkIsFG7h3tPCWMSadol918w5SB/C2vLzS1TnKCnhLy0Hbu5I6VABv8bu1DKIA1KR+VMuz6h040x0lmnfsfHLx+vRFla4fqwtvoZxmWzDPdIGJflAYxCNG2dDOdNtNK0Eo2TMdFopat5e0ztpko41cu6Gt0P/pwpt9ERbRBP3LAyvXHLXATcTU9JahUSsfusWk8i5dHvPqewt55hN/Lby11hN2kU4o973bcCvgrAq8TQV0bF5T9T/7eyrLVft8C2ZsPnlNqjKxP+CaSoWH9nt0HFi3yfiNUIR9yY57QhI7frKVf0Xl8rA9LLzlfbDGJkhJWHt64OOu+QvAW7qihbIZ7cmxhrGQryCU0IybaZLmHyqnVjPmbVmpuksO4G1leYXWm4+BjakJTHgAACAASURBVHnR7SysyAxPayu8d9frWkN4i3Mohy9LTWN+Z35+Qb1895LF8Ys2tx4Q0H/s2IwK2rqqhf071RyvCDM8bftqYvxkgb+BVYBts6T+Lz5/aY+VXpmX9n6Nac4xxnUb1xPmWmsEP0f6+b52jrdCraj0HgfwG/7S/TSeh/kacyPmfLqmxrxKjx+cF3Af5A78xcYyHLgP37HBjDtzkR49JrDN4DaZbUYZA78hb24t07QoWyFd9ivkj+cps3B9wr30rGHnJLsJgvVC+YR1zHUEf901pu5tPXMuW1jsXZ2vi/Jf18t6yKEKb2F52+t1VU432V2G9j5UgUil/PLeo9Jx3A+hAqSq/NdIOvfuLMdvhP6tSua5Gmt7ZY40bl4YgthvXhwn16trSEkJbwuk3dnHyREbQv7w96vEJo2aJe7/cuJwufw19O0j5Y5bFCiX/Ozik8486DA5eKO60nTj1rJ5QaUC459kms6DUz95X577Xl1476qK+mM3UihRKrN+miHfLhBpscl6snWRQptlv8iYfo+K6t3d0a3XxT7ur8ZdHPCubixTWDHwyv1lh3x121ahoTOWL5EZxTrGc/NlPQdxl8gH9z4ko37296eFt+5Xlkukvsr+jbSqKjQMyKKCxtKs0qe7Midf1ncwRNvhsZvl4hd0zKTbvNe0rdw56B+yBaa0kgUybZHOBXkFsnEIcqcqvL1bngpcoO90wjnS76CWClBUJp47W34uriPrtWwmzVWkLZ/xifTu9aB86uS/FPB2++NkbJddZeM8gNpbpccri92Y7DGgvwJ/D297v11PQvlvp8Nk9FEbKrz9RNoOfNrNdxf17y/Ksd1RvmiOzNCIArXC/Cosml1LNmyRIwtmL5alOg03KCqSJlq28llfSr/Bz8hHiOGt8x0g8h0OIi+Rab/MlFnSWDbfqLkU6bXF370iZwcQ87yLLtC21Pt1SagjS+XXBXDPXldatGig3yvl2xfukL5vbiBHHrODbJnfULbfqaU0rlggn341V5aWzpSXn/xCvloteOvLuHTBAlmI5Si/UDYoRGMvlunF9WWDJsv1na9EtDQ6PjzEXTr1bek45ouksB5Bl9T+vrX07Xeo7FqoGwiu1ri1CwlvG8oFPc5U4LpUPnlkrFytAZyryn8Kb/v+08G21/s8ILdA/tvqEBneXl1E5wFsj1cX6QD2IhdeepGpr2L5ZZ7G26tVT1q2LHD19c0zw+SSSX79PubCi+TcLerJrx/cIF0ewpjWTQ6DD1J4G4yTykXy62L0xwayIcaZzJNXbhsrw6YE8t/mbeS2znvJ5rrLo3zRXPnqlyVS0KqVbIG+W6EA9q7RMnyKbp7Y+wQZd9pm0mTWF3LmoGdlNuW/oiNk1JU7ykaLp8qN/R7RuNmEt8HzKxbJL0v0+bkNZCMHkRfJGyPukGu/97W6+386yYC9m0qdCi3nT7/J1GX1pPWm68tGDXOlfOYX2t+elS/YANseKaPO1Wehf82bJVNnlUmTDf21UjJN7rx2gjwBgBvAW12EtdwiC2YtEiDEAt3QjX5c/O1Lcvrtn6SR//aTqwZXhbd1GjWXVtgJo/PUuGueFg1nm/IgvP31w5vlvPEe3lYW7iHDrkIc4gqZP2OG/DCvlrTcqJVs3EgzU6JzQ5cx8rhLrbFccFV3abcxJpJlMnPmUqnQ8BpFLRuHGwwAb694G/Lf7gG8ZTujT2M+RL/G3LFY3h1zv4z4McjmZv+Ua0/bWTbFHLNkgXyvg75+82ayKa7VsfbGBN0QEQBcD2/1tKu+ZTJjIcZrHdWL1NfvapH70v0y9D3KfztIlx57yq4F2gYKVadOV7DfqEg2ctfCkvVRdUOcALjhuxLlvz3/T4YB3rpsZp+XE/O9pv3ivc7FMY427c+QU3TjEOGtSl3SdK+jZMBh62vamu7MeTKzrI600nm2mXbDCt3Ec/PIt7Rf/1MO2KCONN2ktbTWNWvmD9PkF7dmvSOTfloh2x91onTdubHkVWp7/DZHpi3Lk402aC7raXmRxvBRb8mUWP4LNzjG8l9iU3Os/4v1f9QTuXf5QP6L9X9e92j1ZlH9AfQL67L+L0flq3X1/TfmHyrQxPwjtYAdnI35R2bjqWz6/zXJP2q16zXcuU3GggflNRWdUGZCKQ+oyjiGdJtMy1i0L9wmo4EBZXEtDihHcT8KNnvuHJcOLEYJJXEd7sHzaI2L+1FQKEgIAaBAXVZa5vLE+Lh0UUu3iswb49nSbSG+48DihHzwP6EMd+pls7y0PZuQDeeYXjZ4m3FkuAwG+VMTNm+VmecUGs4aWRWraqTpyo+jQb7u5NU6cVY/gWs41WG7vNQOLPhKFd4STOqyLbCMiy7YSXnCBXokAZWgfK4t6+aFLjyjimeXbmbdf9bil+jOdLQh0l6hu6RceyrQycvzsNVaNqaqf9QD+hD6Gw5CVdSlg+Har9G3YBWOtGk1S1CN71DQo7+gL6D/UPnuLcF8/E72JxdbM7C8xfn1WjZ3fRPX0mUYPi9UJaUTCoKg8KEy3VhX+hcwr+inpRn7FkFfWdky92xXP8aPu4PzWsYmzVqElnu0XOOE4eCTtm9UOGOjME9ZGynTBVk6ANzaVueIToIW4Nrxxr5K+ACIk+mg23UCnigMBqhjm0bHOvtIpvRpNZluEqdVoS0PY3RyXLL9CW/dtBDAW1zDdsd5bg5A3mjpjfmV8AppEDBxYwLvdzBb+yZfbtBfcQ7f2Xe4u4rX1dF5hb8xf8wbviPeLONvW/fhfBZitkYtK1mfdjzDQpHjt666CsY8hzFdqZa1rDsqLNCWeBbarVQ9O3CssD6RDscL3NpmOgobNQldz9q2DNeMNWz43DDfx7zCQejNDQ1oiygMx3UEh25HXG1veZqAsR5qsj9g/KfaFBBuTgjgb7o6chuEgjp0G2yC57Mv5pj5LDp+XDsEcxY+o99zE1I4R2maVYC0Xa+D9KMbJlheXe5c+dAfMOfSEoF12aJFCzd/Yy7GpjGUp2nTpm6DGdLA2oHfWEdYd9GvMHYw72L2Qlrc0c+4tnSvrDe6NBliAmWErMP1AJ+RJucrK7f4dvIQl22Iz6wnylAoG8pAl3J0j4y6RBr4jS5tOBbCtlDLZsRd5FjDeunmm2DdX6Cy37oq/3W9tJuCIMDbYXLZa63lkv7tFOaK/PLRM9Jv7NcKyZKPJPnj0DPk6WM3kDrLpsmEO1+QV4t9u+VsdbAMOVmtbHPVElbh7VBYo8oBMmQALG9/kweGPiuTcGpnVaYfs5E0Kp0lj4x9XJ6dFch/Wx4og07Ywt3/+aM3Se+3IP+1lTGwvNVn3Xf1M/JKIP917HJu4Db5HrnxY+/BAfLff846Sw5cv1SmvDFe+jy7OBhfjaRTj7PlqA1y5cc3b5KLn/Jl66YA21tr3qFQC2d2kUFXHaDwVgHbD2/LkLGfyQx9Xk5OIznurHZy5Ia5Mufrp6TXI7Ncuh2CuLtVLG8Beccr5P0hqMNG/5QBF6l1LL4u/EGGjVBLL/0I+W/rE0+RK3ZoKOU/vS+HD3k+rfx3au/+0qm1euqZ8pycc/17MhOKKf2/f+ce0gdgatmvMm7QRHld5bGcon2l/3nby8a5JfLZU49Jv1emB/LfptL7mvbSdr08mfnB3XLS7d+p/HeIXH11G7XWnCsvdBgmN7T8l9zYv626xFVI++jd0nPSvFD+69b38sDy9hq57A0j/+12uLM4bjDnGzlt2CQ3F3VTePt/Cm+XfPOMdLjmbQVxfi4+vHsvuXxHuMtfJp89NEoue32Jl/+aHyTX99lHtslbJO8Nv12umrJCygr2k9uH7C/bVvwid10/Sh6Zkeu9ATTaS0YM/LfsUn+xvDP6fhmu8CiEt7O/lVvHvihvqtUjxvmuZ54l/bbX+p32sfzn9veCBmkjN2vMW+s22f9grGnVcvV2OwTSWt6KzP7sKen60LTg6kLp1PVMUZ6jh+ZvrMItWhxu+X9yy9mtpUXFTHniisflgeCOqPx0gPbhLls3kB/fv0d6TvTheFY2PlBu7LOTbLbkZ7ltyNPyut5bVf5Ty+F+gTVwX81/Qy1PN3zXPv7so9Lv1dnhenNhz4t0/Ov4mj1Fbhr5ZGh9unvHzjJoJ3Wn//MHcuIt77gcHnX++dJpc4W3Hw5TeIszuwYW6gDR70r/Oz+Sn9yVhXJ6l/Zy/Ma5MvvTsXLueGzorC+dLu0gx+rYm//1i9Ltlo9kerDu7XXWBTLwH82kzryvpNfAZ+TLWjvIwIFHyO4NZ8mzV4yVWxd4+W/9UzvK2H+2kPlfPSPtR32t/WUPGTToIO2jCkm/f1Muv/W/8j3ed2o3ljO6d5JTNsuVWZ8/IGeP+UXv316uuOpw2b1wkbw7apRc/52P715Wtr4MGHKy7NtwqXx49wjp85F6PMprLRf3OVUtfHUDy/uPaVl/DeS/QjmuewfprFbBsz6eIGfe/bPUbn+uPLdPU13Y1Zr54Sfkmg/m+Hej7U6Ue7tuLa3UU8Bdlz8gT0Y8a7BLVZH/dmgn93XbXTdMLJT/jhkrt/ySXv479OwO0lHbY9o7AzQv2ADWUDr3u1hO27xSvnp0jJz3zHRXb3Vym0m7y7pKl23yZeZ/R8tpd+pAOaKzvHDCxlJHge7oGx6X55f40AO52xwiQ0/dWtZXyP/Vs3fLILW8XVlL+5OzvNV2/vE9GTjmE/H7Vgrl1M6nyjG6eWfOV0/IhRN+c+fO6HKqHLFeriz89g3pP26yzAkKu/Pxp8olu+l75oLvZOCNk3SThMj5utnCwdu538vdE16W/+kagn6+bbtT5OJtGkrJz+/JRfd97uaGfU46Tc5S8l8xc7KMvPtd+SqwiGi299HS/1CFspWz5bFrn5YXAq8DVeQ/hbc36uJWH/PyhIdl9FQvJ67QeaR/l+1ko2BeHn77q25exrG95uOirQulYvpn0nXch64fHNL+bDlV4e3Mz0dL3yfV4lHTOKvzueoKWfvLBw/LoEleB1RLvU/06PgP2bpeiUx+UjdRfO3lv7PPP8+tWVMm3Sc3faTyoRsHW8sFXfeTHQqKdb59RO76gfqaDaXLxUcqsC6RLyeOlxGaBg4r78byXyz/oU/E+r+E/Bfr/1T+i/V/XncQ6/9CXYhlAKHOQV/w19X3X6z/Mf+I+UfMP/hGshp//0T+4eAtlJdUDkLApiWKtbJ1rytBzFsoD6n4r6+WQ1go6UoZ1wHeQsmJdODCzVnQqhIT10G5iskSkyeUk/gPRSh3vyAfuIZK0HLdloq0kQbSpNKerg+p4KaCmUCD5/OUfqaCt1ReEzhXp9nWJLyF/0mnxFULWpTdxQFeqkrlHG8xjIkW8JYukzHlOPDCnSPB/eUKO1CXqMNKuOwK3HamA7gO8GawvGzcIN/VPS18HDAwbul+T3i7UkE28g5XY9WFt40Cd9zoqwQ27qVUX9zRT+fOnx9aFON3uiZlGaDcR5+huz7CMgIwwFWUn5ZQuJ8xEtFeLZs3dX2babMfuvrXF9NlAWRivfHlE389MPCKdYIp9jECMsTwtPAWzyQMI7wlCFlVeOtesq1bvOoMgug1a3jyir6s8/HVhbcIGmvHv4Vcrg0CeEswFUKOoE2yVQnzYa+zdYrP1uKU/YTnuIkk2v5W0EwHby18JZyOwlf2ZwIizCWEPYRAhLd4Ju/nMyH8rwq8JeRCfSBP9et4AEmrQeYz2u/SwVvALQuycZ+Ft+Wly8Jxz/7MNkR54FY905HfoDAJ3kbbEzPomjwAbwlrOY5RXpQB7cJNGlTG4Tw3Fbj7alW1DLblx0aY6KYA1hPOL19ZnnLjDtuHsJXtib92c0jtLPVbqXmki2E7P4VraQDtLXi3yjnNXFj9dv0N51GF1+jHeAnBBh3uJmU7wrsH0sO6gt9RHrhEhsAK2YPrAfPo1h+9HnO6m3eDTTIE7GgTem9wGxQC8I703HwfbEIL3b8G8gzSg/zCTUaw8PVWwA1d/WMNslAWzwFgxsENRcgP1yrWETdr4C9kAzwHv3GDXcXycoGMhuc6WBxYKQPo4vv8YHPeuij/eXgDeHu3vLtTBzlvq3pqLTZJugz/qAq45Zjh+nHMRRfL+Xr97C8elF6PL3ZjgmPVxrxNB28PPOMMOUOV4HO/eUp6PqBuKY38d1bns2S/Zuq2+ZEbpdcbkP+OlLF3qhUo4O01z8orsOzWDHW44JwQ3l7/oZcfM8p/pytsUcj5y3+vk/Oc61eR7n16KajROph4i/R501sUXn31wbJTvlruXXWn3Flm5L9/t5O7d2ksJT+9q8r8yZnhrVpLdbr9zaSp01vpVsoPb98j17zqf3Kb93Y7Qu4/Rq1W1drw4P6PpZH/9pGbhh+hsGqBvH39MBkwxSv4vfx3jAwdtI2D4xMUYLys/bro6BPkhl2aSPnUl+WYG993eQ3lv3+cIRM7bSVNF6lF17UK3ku3l0FD4IJ2rrx0/ouy8oqTFdCulJ/fvk/B0I9J8p+Ft5e+ZuS/PRRKHr6+NJg7Rc669XU3D5zXo7scpHX72UPXSPeXEhYOK9t0kKdPVUvauV/LJX0els+N/Nejfx9nDf7ZI+rK+xVt+3ad5DWFMzM/GSun3TbVtTHlv5Mu76+AM19+eud2uew5wluFlE+PkiuUOYbKO3UdfS9cBqsb4hNveiVok98T3sLKdXwy6G33H+diuXza/6T9He+bfpBwywzL2JHBL1F4u3K3f8uoEzeRJr99KicMf8tvTjrqVHlsv+bqMvl5dZnsdwVkhre6G6F7WzlQAdn0j5+Tix7+OWmTU5dLvNvkL58cKZe/nnCvt3K/k+TB49RyffZkOWboS+456eHtYnnrmrFyk1q386h1Unt5fI8i3fzwppxx12dqEXqw3NZ3e9mwYobcc9l4mRB4gnDySc6ucs11R8ueDdUd8j23yxWf1pI2nc+XHtsWyA+vXStdJ3r55/zevRX+esh65efwqER4u1DH6Si5eo7fBOzkt1M7yPM6zmGVfdKtHye59Y/Kf8d06y7nbynymW5g6fma3t/yaLljwA5q4fuD3DTgcXndyn97tJOxp7eWJr9+IUff8EIIb5f+8Jq0v/Mzt+Z4+W8vGToUHgzmyisXjZZh1ZL/tpDB15+t816FQuNHpPvEWcEG8NTy32EdOnp4++4VcuYYbGxtK6PH/lO2nPuVdO81QT4NNoA5+e/QjvLUqa2lYNo7cvCVzynM7edh7v9GS8exc5Pkv/Mv7qJA1cPbwbrPYYW64fbwVi1sb9BNCAtNV1Yg+6AC2aU/wopc3Yg3PlhuvHQb2UA3Jky46nEJ9scEN2wtl/dqI7sUlsinD90j16qZs4e32ORzt3M5H8p/e/xbN4KoJes8zKGv6vmdpUcPgNDF8sG4CTLmV//O6OW/JnJ6x5PkAN10NE03owzSnUEp5T91m+wsb3VePgeWsMGcA/nv7AC+Tn13rFz7utcrOPlvzyPl5kN9PjqPetM975D2Z8kp6v4Y8LbfU7pZQK/z8BbWv/fKjRrHlseGrTeXFnXKZems6fLdYv8edNZ5nQN4O06teXVMZ5H/2rjniU/7I/8ux8N9juU/V6+x/Oc36cb6v1j/F+v/fCyjbPAW16zr+j9YH8X8w8g0GT7G/GOFG1Mx/ygPDc5i/pFZP1xT4zUMxyR9aDA+nU6XbpPx0gcFH+EtlID4j4kNsBUJ0G0yXtIoJOUHMfsIHJE2lIhID0Ll0mUlYSxbKCRxHy1RYK1CQGzhLZ6H6/Ab3Ipa5SWVrVTOUmnG77RSxXfkqV6d9G5xMQhRluoea2LyqqWmgf4lxCvfliusYJzhkmVw45WwuCxs4F3kOsur4OUU8Na9xJn7aQVdqjEga2p52zC/bujiF/mMug/ULlTd6kt5HZR3aG+XrtYF8g5r6Ry1qIx22lT130KV8+i3BB20HHdWeYiDGSgOCHZxHeMGo3/hGVCk43r0W7QBLXDRhwGPaIWFaxnXkxN486YaM0nvo8KcmwrwHX1w4eLicMMBXzwJa6KQz1YQr4WbUAvUuKMQaUCZ36ioWZKlXfjirYk58BLsvOOzogDkryK8cRKzAqdrgyyWt4C3qeqVfStX4aK1pvbWcH5CXpW6SdeWfJFgegSPdOFOEEfAlqR4CTIehbeM3Ryd63A54RAhFuEt84E52cJb3GMtb7lJgYpAbKTIBG+xOcS6TeZGEwcGtY/WzfEbKbgZgvA2Wr/p4K2bFoK5joDPWR7p3O5ciwfwlnnkNSEMDOBaukmqdq7fmEKLSEJ0tseahreNGvhNJ3bc8rMFQrb/c63DfT4mbKKv2rpybaCbn6JglNe7vqFu7/i7nW95jtaduIdzP5/P75kWAMJf9muCafZLOy+lGqfZFhd4qoCVG/6jP6AtOT6QT0JMKrhwDtdgIxrj2iIP3FgGwIuDLvILdb3lZ5y31+F5ZcHGqlbqAhPp4H7KR86aLrCQx/Porhn1/NtvvznZKlf7H8cmvZ8grxi/uJcyE/5inFE+QxlxH66Bu37UKy2KsUYtUBemDkSrW+pGhQ0FISuchb72GWdVr/IC0pin0Jsvr+ua/HfR5ZdIG4VrP3y7VDbaSi03F38r1/R+TN5I0+ns2tmjf28XL/fLJ26RGz9rtMrw1oLXoe8ny39ndj5blfqlquQfKpe8CvnvGLn3LnUxqq5E77/Ww1vIf4k0xsrQDxLyI2So5jvtJx0P2FK2DWNWJgr1y/vXqEWg/96jX28Pbx8fIZe7gu8u12osTxdLs9toGW3lv6PayRh1bUl4i6sJqlPFvE0Nb+GGM4iPq/c7+W+3tjJerZAL1F3wIWqNmVr+UzfGdynARlzbi8bKY8Ga4OW/tnLNlVvLest+k3ED1SW09u/Dz71AOqmV4LR3+kv70X7zENfR+vXVgvPGw11c1Df7PyBXz9tcrr3hcLViXSRffl9XdlD3uGU/vy1nDnxBrXuT5b8Le/dSV8hwm3y1ulKuLaH8t9cRHt7OmSIdRr7p5vNOahn9T4UaX6g76EsmlYdyxfKD2stTcIM841NpM+CJpPm751VXaPra9g9eK5coZz3ukl7SVUFTpmP6/26X7o+ulETM2ztlgMLbUP4z8PakYa8G+fhj4C3cI3cYjfi4PKoJb1duIX36Hq6uk+fIM+re+h69/ayLLpR/r68ukyfcLUM0YG5q+Y+Wt4tl8tS6sn3rulL+22fS49Z3nBUkZTv8vaBHVw9vn7pTer+uFqO0WtT4uK4/zv5KjtWYuziOOu98hYV11fL2Zun6MM6o5e1AWKira+ee4+QWu8nIwNsztewr/nGs3BfA82Ovf9GtD1b+O657DwWoGuf2v0PlvAf0vWeXdnL/Wa2l6NcPpe3QV7UdD5aRt+4prRf/KFf3eVDedZbwCm8HHujG6cvd75ahug7hcPLfyWfKk3sWOXh78m3/c/0AFrn/OvIgOXGvjdWNMONgs028y/JLX1VL1UPae3D960dyzM0KzTPJf4HlrYW3Xv7bOwFvu90lw6oh/x2nQPVC7eflM/4nVw15Tr4JPK+kk/8O79BJOmh7/PLeQHUbrmvaQWfqhojWavua4dC0D+77mFw2ZIhaxGMMD5ZLX0uW/7r21A0XLubtGIW3kI8Ib9Xlcb/EZgP3lCi8/ccxMuZIjdWs1venDA92p5jshHF6dbxeov6bCW+nvAQPDQn3lisVmmIuqT/vO+lwG+DtQTKwr/fccN8Nz8pbgTeSUP779/FyF+bln9+Vi+7/JpQlk+S/vY8IYt4m4C3lv7M7d/LwddL9Hqjq4eS/PY+QYbDq1Xx0VrfF6EdtTm8fwNu7pf/T3mPMVv8+QbrD5THc08+cIV9O/Vk+/OobmayuK6Ly35nndnRzIp51/X/9JkX/vELZ48B9pO1OraRVQV0T7AO/AgzfJzcYMMxqjeW/WP7jOyf6RKz/S3hBjPV/sf4v1v9l1v9BP76uvv/G/AOCR2bL25h/xPwj0ytFNtezvxe8RR6iXMJZ3kLZQ8sLwlFAQkAugDVap9I9LV4+HWRTYb6gvnfji/uo+GTMWwhVgLd4icBLJa1qkR6UjlBmEt7SYgXX4JmYUJ2yUeGgdalMRTcVns7aQJ9NRaZV0rpdxvA7HLyMsBGopLa7ODM2UPDjmoK3LvkAvlYsX+mtbvU/XEYD3iKfDtSpEpbxbrXyQ8tbp5jSenKuE9WSE+2DtvCWu4wXlbCwTSprNdwmo+3QTjiswh75ovvF6tRfqmuWqWUYYKlTMOg6C8UzgAPeT6sDbxurdRKtXamop5Uf2r9O4NIY6aM/oW+yDpH+zJkznTIb52A9hb40e/Zs99e7wvRuMGlJTnjLvtOsSGO5qSUX+gZddhPIoS8Xaxui/3KzA+uQgIYxLW1Zbb9EPaB87PdIm1abaJOGTdRtmR78PQpvoaRn/7eAcXUAZco2/gMsb+3EFc1DDoKbZjjgNtkCPdYzrTlpze/cvVF5FyiGq9Onq0yoUHqEConEBgTOT4S3tPRFp88GsNw403bHgftoCR+d93AdXSjTCgzl9EoeD6WjlhcETISrfsOCt2pymwZ0I0U2eIt+iDKgnzNPfF5OsDmFyvMoIGQdp4O3iOHNg2AVabBcgLeEXRbgEr5insx0YLMM6gBlJdQmNHNlqNnelKxdqKhhg7AsVrEc3QwQhfooP/7XqeM3oISw2bS32+gRwFtmpMqap251bb/nuGBdc6ehHYPMm51rMo1Rez3vseeyVlLkAls3iCk+a9YsB2/RftxgRov2+ep5gZvFME/jPL6jnJjXaZGKR1DWwXyL8uP7ei1bumv4TMJbwFEHaQPZY/3113fzNPKB++h6GefwnRuGkAekjXXHx9JNyCeQrwBgUUdYE9mvubGNMXdxP72bID94Ju4BoMV3lBnnXFsqvIXlLX5D+rBEcnODrvtIb46C33VV/uvR73LnJllnVSkukM8d+AAAIABJREFUyVVZ1lvhXvaaxhNMcawpeAurKyv/ndG5g7MI/vQBtdh8BfLf8XLfGA9vxw99Xl7BWqBta+Htte8n5L/CXQ+TwUesrzFSi+X7b3+SH379WT76tUxq7XGw9FEl+y/vD5FO9/kCXtK/r4PQgDeXvY4ze8jQ6w5xUOilrqPkTg2bEcp/Cm9HO3j7nlrefpkEKFcX3jr5b5f/kwmI0avw9rCrnkgj/6WGt17+Uwux67eXDTQm8MiLFezqenfpoEEBoBkiF76A8BdW/vuH9FNrum3rLZAXOw+Xayv3lBG3HCk7uoCQZVJcUVcKVs6Wl+4YKUM+SZb/uva+zLlN/mTCEOmuVm6h/Lc3rOXgNvlrOfPWN9x8cU7Xzg5UfPnkbXLppNLw5WvFgf+RiSduKgUzP5M2/Se6duC62GvwwCDfV7v0T+zVR61r1cXzlK/lq0WYq7GOY0cTuoyuWxjDai1+30fLNSbmhYEL7AS8dfLfP48LLW8Bb/3zDv4d3Sant7xdfXi7UvY9+2y5GK6T375Vej69j1w9eA/ZqvRnGTb4KfHOjHUzTRX5j/DWt+VSbcsGouBt/INyx/cJeQz9gfB28lOjpE8E3sISvMGsyXKssbztiJi36ja564NIW+Ht4AMdvH2lxz0hvHWy5slnyOMKT2F52/6OT2SlwtyJ+D71LTlDv9NC1RVA5b/j1PoV7ogBbzs7i/htZOCgo2UPdZ08sds9cudRp8tTh24gS79+Wk657ctA/ttDrlL35jsF8PgmlQtD+e/E02WiWv4W//C6nHrbx07+2+M/HaXfXrpBpWSufP7DHPlt2lT5ZE6lbHfg4XLMpuIs7y/TjSJ5bf4jD+hYlO9fldPvVPCcSf4L4e3rann7qZH/9pEbdHPEzmp5O+n82+VGXZsyyX8t1TJ2FMBrxRx5YdhwuXlaImxGOvnvcHWbfJaC+V8/uE7OHaebnfY7TZ44eTPJmztV3v5hSWLjpd0Yr1angx/7JAneXvRSsvzXo28vObhlmUx+5i6Ft5D/6Da5GvA2CnMja0hqeFsu3748XkGmf893Y5PwFt4L7tC5ZK9/y/DAahbfcSTJf0ce5+HttA+k+/2TQ3k/Sf5Ty9ubjeVtmDWV/xLwdrzCW69XcPKfbki56RBvrXuuwlucJ7yd8fkYGfB0AjhvuOuBctZ+m8jGiMkbHCVzf5F3J70oD//ohWjcf5aCYsJbWOmyzNsrAO4CAFy6UKb8rHFzp/8sU3QZbr3XP+WQDWB5m4C3sfwXy3+x/i/W/7l3nlj/5+bWWP8XWWyDr9n0f4Av6+r7bxVdUOoqDM/G/CPmHzH/iAySP5F/JMFbKPPo7hXgysWcDWLZYqBD8QhFDl4+oXjEgtGwoNApTdGoUBjigKIQCn3CWwx6fAdYwHUAi3ixIOTFM7j7BXmg218Xx0KVD4wlSoiFZxBiQYjjzjtaJVLxTCUlrifAicIbQpEs85b7eU1MXvp66HfKKmR2VjoKK1A/qN8KfXFesdJDJdQd4C2UwM7yKYASMDx0L3IKb50CXy2RCNIXLymusdvkwnre5TWV3Bbecmd/deou3TVQ3qG8qINctdJzbrEVeNbSQRFdXFLVf70gtjEV3bTsIsyAZRTyjz6J/oY6Rv+CtS2eiz6GsuF39HfUO2Ijog7xW0WFj2fIuLbov4REeFbjhgVSVFTkxgDd2LKs7lyld8vB3wi1WLbllRWunIQmUWs2NDXyzN9pjYe6QL4KGxeFVo0EIxYCMd4h+69thyh8Wa12/IMmr2i+qQzI1djImY4VuhmCcIrXUfGBv/n164VKJ/wetSqklXS2urEA1n5mfyQkxXdaXbi+EFiupwN3eC53r+MzLa65YQbPomWgt7DwFq+8jkozvuxaeMtYmpxLca11j+42Rej4zAZvCbc4b1sYWJsxvSNAPEkBg3IFiivk08a8xfizwC+6AaGyvCzJjTLrlnlgbPB07YfNMgTr1hV/aL2pbrXX5FHYwLu5tdb4do7gZ9t32b4410DnLjvn4RxdV7vNPGo5w7HCNGxfA5wm6GQ+QuVd0JcylX9lxG1ydM7OC+Yuzl92IwXKVh7E0U33jNzAyiTVWuD6gv5OeIs5Ghtw7EYj1BUsU3Fgjsc9mPu91WvCLTXHAK4D5MRvWB8a6gYzemTAvZR1AG9deIdgrMH9PsEwLauc5xBNB7AYn5EOASvyjLUmL8/HhMY9nNPZHrSExf0cA9yUAVmMsgDWJNxDTylI28lmut4tLtay6xjGb85VdBDOwseVz5O5Wka+vK5r8t8lV/RVEKcxI+Eq+aUNZGjX7aRlxXR5aOA4GTu/ao9cE/B2yov3Cixvrfx35nmdFCB468uLJkH+01iQo3eTjTSm64Trn3dugZPh7T1y3X8p/20p3bop1ClYJG/ffLP0n+zHvxt3Z3WVV/ZtJtPUWq3Dvb58Pa8coHXg3fRe+hqU7HvKDTcc5sDLi+eNlJFW/lNXxA4SKLy98L7Jrt/SurQm8HaxwlsAI7ipbTvoqTTyX2p46+W/o+VOxAReOlVGnHeHPKplPanPlc5i9ec3e0rH+6Py3xbSq/e/FFDP1hi3w2V4/gFyo5Z5u/xKmf6/5+Sy73aUOxQEFapb4549x8tkI/91vbynwm5vedvtRSP/7Xu0gyOwums/wgPSzuoWFfEd4Zb3spd9fHk3nx9wijzcbmOFt1/IYVc+kST/XTboqhTwNt/F9jxrrN/ExY1mUfmv6yXdkuIXO5ka8a7V8vaeo9QiUN0mE96KHCzDrvm9Yt6uGXgrrY+Q285tLY0Rq3fyBjK+bStZOHmiXDDu13BNqyr/Ed6iLZ+XIdN3k+tR9gU/yjXq6lcNdkPwdYG6TfbxntVt8qvlLk0n/+1/crCZ4AtpO/gZd/7Ybhd7wBpare8h110H18BqoX7hKBlmNuzV+k8neUZBabEC0JNv+VBqHajudY/T9oYl79AXqsh/x3S9UM5VMAx4e+54L6/uqHF3r9upgXzz8k3y7uY9pMNmS+W9W0dpHGTvcScvbw+58or9ZUeFt69pbOJbgs1cTv474XRneQt4fNpIuE3eX4bftLu0rvhNHho8Tu5f4mOkY805vls3jeVbS7544jZ1Ha3y30GneKtjtbw9epi6Pc8k/4Xw9g05Y9Sn4Xt7rVr/kGHD26olu84hnYbL0ED2s2t4KMc13VduuupIvbZCJj+rYFxd0FdH/mvboYOcsVldmf6R3vPAcin7x4ny8AmbqDX7x7J/70cTru0CudLO5tby9sIXkuW/nlf2d27Lv3zyDhn4noYWyN01cJtcDXi7Wpa35WqFOl6ufV+9ZwXzdG21kh0Bi1fA21Hv6PzwLxncd0u1vJ0h916vnhcCmQPXQ/5rcswJct32hWp5+4FcPOGr1PKfxrz18PY7dZvs3dk7XYhO+R01bvm+zZCPCSFEJrwdhji5DiJr8HU9Dml/urO8nfHZGLW81TSi8l/DlrLr9q3lwJ1ay47N1OtZ5Xx5+Y4n5IEFHjaFnhpeGi83fUz5bx+5qv8OsrHG7X329qfkUbN36vAzYOkLeKuWuh8kWpFyZCz/aZz7WP4L3+G4UZl6QRoXxPq/hBGHnQuzhU2L9X+x/s/2lyqf/+L6Pxg3ravvv1iPY/6ROWxkPP/F89/aOv+F8JbuBqHUhHIAigEoG6FghBUI4S2UgBAWHVzU65oV6W7eAPrC4gMHYBbjyS1cvMi9SDG+LSZKKFMxaVABibRs0HDGdQOwrKdxXglnkQ7dotDVZyikBZZp/J1KjmjAdsJb/iWsydhAwY9rAt4SvlJ5V1LqLZidy0MFO5XLy5xg6qwsFZSHVkABvAX+wQF465XZ3koTCl/A2xUrEy+FFiqFL9ImoH20DnBNPc0g+oK1UApf/KCMqqHb5FLNPt0+1lUXts56Vt1Fr9R8R+FiqvoHnCGMo3KMLlDRB+oF4NmD2ApXt+jP+IyjefPmodtUpM/NBah/1GOOwnAo8y28JTxxFrvqVhBxFfk76wZ5Qh9dFsQgphtbLpZhPwx2zFt4y9/8y7xXLhDu2M0KUM4X/D977wFuSVWl/e/bN/ftHEARMaLOGDCMGDDPGEZFB0liQARkFAQFJYgKDmYZAxKMmGbM+IkBRh3zoKPOp46i4vc3jMqQaTr37Rv63v/67V1vnXWqz6m69KHpbnrX83Tfc+pU7bj2qlXr3e9aixNbWExOjZHGrilsylzkfkcqryrI1wY84ZycA3hL+/069/IyMtzaLKLrBKbzXXLSbQz8mkrz1Z6jU+cEEKpsvkeWa8GIVZtUj3/ZrIK36EXupW1iFHGfQDuBrVyncpE76lZoWepXLnHp0iTvxtZUaNUYnjOVK2CYdklWE/hsAHiRT1MRE9TnaByy9dGOTuCbH9O6sMn+fr824nxZC2hvDGGL7ijyrpXj3iDgtjzbmNli3YqFiyNxex6DtmHF6zXmIoKuNnYxvK191njTDj5rPvhOWF/lSlXeVs/SZ/40Zh441bmpLakOgcRi9fNdm6W0oaS6sSHeY/Lg59avT9o3XKRPEMDs1wf3K2dsN/kA/NWaqTp/Bd5id2gjDraH8r5K36PL40aNQk6xQShLm8lop8ZZACp/eU7Mt+euwFyu4znCeCss8Tx0vJWHrSR94XW0NgtFoKUI1UzZ1113XXxGj46mNAiMu5jrtJu20ReuZV1FWS82qjHPALGUKTkR4MsGuptvvjnqB55ta9evCeMWgYPfYfWSIzTOpznlqVfg7e5o/73qrDMT69TyPZ72HQsY/OKXhTf/zZIwef0vw+veeFnwwV69TuNzmfP255bz9su95Lz9ajj9s9eU4C3231HHHxfDOf/is+caeIv9d3D4+AcfksBbA6C+yTPGMW8BgAFv03p4gjn6720hhP83vO+Uj1t44Zb9t99LTwz/XDBvj/lEshtffdbr4hiQ87Jk3lq+yv1g3p7wgXCBt/+efWhi3v75R+HEgnnba9jkaP/t99QCvP1NeMabv9LF/mvlvP2O5bx9Y5HzNtl/ltP1Yw8Ld9v4h3D+8R8KX7Y1epejTwofe9QKy7l6RTj2I78uNuIV9t8Dnh0+++J9Y87bd7/5svDjgYeFs896nDFx14TvvuYT4e2Wn/HpJx4bw7iu/+1l4YiLflXadyec9qoI7vz3Z94aTjJGb2n/Pfaggh2Xct6yxo476WURvL3yS5aT9lspt3i0/x53WOqvMY2f/savtOm3V539+iJs8lvDKd8M4cEnvDK86yFLSWgZjjjnK+Emt1m1av+d+OpXlODt6/4jgYDR/nPg7eHv+U6hr3cB8DbcJZx6+kFh/wXXh59cvTTsf8+J8JMPfiKc+8fWM607eGuA8ms/FS7csiA8/bjnhhcbS1MsYNlEJ7y6ALsvvSC86uvjpY6dNWb0JZZvF2b0Ey3MLsfBp74mbgYARH/RRzjzyPDu859uoKOxRY+9IJzrwNtw1Anhm7ZJYsP/+3o46F0/Dn0rLJzum/cLd7WNIR89+RPhs8Umu2T/PSCcffbTwsMWbbSctxeE1/8sWRt9+z4nfPTEfcPSP/0u/HaPfcODNv8unHHOpeG/SUUR7b+/MZl9bAneXmj3lPbfIS8MX9k/gbfPf7+FTX7EweHTh9zVwHtbX2+5rHzeYysdc8op4eC7bYkbDF7zPbP/Vvx9uODMvw57r/tjeM8bvhi+7e2/+/xdeNtzLeetbTp4yQf/0+W8/V54keX2bdl/jwrnaWyOfk94h7Wt8/N9STj+Da8Mh+wzaOvsq+HYt/8w3FjZvKfAKVW7/++POTYyb6/52QXh5M+Z/bfP08P7j9837BmuC1969fnhXauKsNppONuOMuftjz8cDnvf/7TZf2cY852w5VdaGPmzfmCpCkb3nzt4u405b6/62sfCW/4z6eNo/z3SmLYCTQ28nZn5q3Daqx8Z7jeyPvzoY58O5/8h2eMcC8f2DEccfWh4Ijlvf3xxeOM3UxolOWZL+4+w7k+zUMywaN9/RWkTYv8dd+JLExvWANK3/jAxuKP996gD23Qa555sudqPsFzt1/33B8Jrv2z2394PCEfuv0eYv+G68PlvXBVuEnt4diw8/6XkDh+waz8YzvhiCpF8rEUjQCf+9msfD+f+V2H/PeyZ4aJnpnzhR5rujPJfrKfDjzk6PH3vLfH6t5FeoDg8eJvtv+lyA2a2/9ImnOz/y/6/7P8r7D82bjr7pPos7vCInPup7Qzebm//n8Db3fH9V8/5uU52xj9aUR5L/CjjHxn/qFlAvYZNrtN/MectTkM5jQXKKj+bwC6EVWArL30CwPZYsbIMfezBW4VDvmXN6tg1hWFWPjZeBCgPJgpliY0r0BcHJmWYjzG+jMihrdC0ygPKNQIdaGMEPYsdJbzMdgvrWy6+gtkzFwV2eyivjeMTEcyMbGNj405Nby7BW3Le8uIeJ7R4eSNnbnKiF7k6DbzlxY5xWL/Bcsma88477bfqZ0PY5HlbEpDPvAgAkkBFgLA+X3PjsOK8U4jH0RHLT0Wu2k2E5E4vkVUwrPoSL2YdbRNo63MeLjL5UhhpxlW7rBRGkvIVGtSDt3LwE9YSJxn9R55iWOdi53MMy2xh2wBv+V0ABZ0W4LbRmNRyytNG2sZRvmDbZ8miZ4S2zqWclR78YIxYD5EtvGjJVnl4PcutKWxy4wQ1XXA7GW9e5jyYMzjUCtPVqali3lbv1/gODvRFEEV5lwVQ+TmpG4KqcvWOBz4LFOM6z6JUmPo+y3nJfIkhW3VOqK8C/bkOHeDzXyL3ul8gFLJKHZKzyKK1Q7k0JesKFyzZE2Cn69icUQfebrF1ClhG+5Bz5UeXrhx0YYc98Kp1rPHrBt5GeNYxN+S00jgrcoGY9wrrUQKODfJr2rO8Qm2SIc/fBYtqs6g1rY7G31k+XoYEHjNvCt3uw0ELrNMzbtTCmjLukgsPxCNvct5JFgXU8p0yNm7aHHWJ2P0Cb9UOrtHGES+D3B/ZqgU4r/K8fubcoDG/tLFEdXtZnzeYgGovG/55NWDPp6peLB13Vv7A8EBpP1AfACn/OND7hCfW2vMyjn3DP8ZIGxPQ57IfuJ/PhOVC/+s6bZoAvEXWF5oNo81oStlAucgh/7BPmB+FTVbbaBflLzL9zVpmLCUH6CMxgxkXypFMCtBXpAjGUtEgaLMipVAedZHTeN2atIEOMJf+xGeJyR16w4O31LE72X9V8NaCNFoY4YNjKOWrf/SF8JJ/MZTIHW323yMMgDvyXmHZ+F/Cpz7wtfDtDYkR2X+fJ4U3H275CQfMQf11chlSwOPDm89KOQs//Y7LgkXDDWG/p4V3G8NtMefe/5XwrQ1pDW68y6PC2464b9h7MIHKJ1u43XnzjHVqzNK9x68x8NaYt1uBtwZomSM8rr15Dwqnvmp/c/RvDL/8zCfCaVesjnO/58OeHd74/L8OdzXz4+ofvz28NIZnDeHkM08Pf2dA8ZVfvCC8JhKyHhre+pYnGSiUcmme5+2/fzisBG9PMuYt9R1trK3o+Fce20c8I4YPjmytixLDS8eLj69caz9E++9BT015Ng1cOvCtl3W1/576ilPDaQ9YaKDY5eEl5/6n5aPF/pwNDz/6leGNj1lpIWH/HC62nKBfIyfoiieGt53ykHD3wQ3hZ1/4anjzj66N63R8/K7h9e94kbFbB8NNV345vOoL15l+u3943ZkWRtly4H7ndAMJYKOPPTSc90/PDA8ZGzcg5+PhjT+Zinrsif/4snCiMTBv+dWl4aB3/t/C/rtHeNY/Pi+CGsEAiBdf+L24xl5ioEgEb43VeKqBt6X995hDAmF5AW+f/bavtdl/r3wtobwNTP/cueHV3zJg+t4Hho+earl+w3j4zRc+amzfG+JzgbX64IOOC685YCZ88YNfDZffNBVOsnydiUn6/iDwVmGTI/PWWMGHl2GTn9iFeRvC8SefEJ6wRwh/+rHJz6Xri+nbx87/vZ03HWHhf1/8IbY2PCgCiOQO/u6ZnwwX+ck++Pnhcw9bWgKmrZ/mmvM2vVjc/4gjwxv2W5RuX/3H8AYLG/7rYsMm8re1/SfmrcBbk5Gl+4WzT6KdhMP9bHjDFSnSzwnGvCW/6ZVfeFc46XJ7VypA1fB3x1j+VHIS/zQ89ozPx6oPPePscNJfGZP7P84IL/gwZw4I773oQJOPG8O/HfXu8FbX975jTwnfM3kEkHzWuT+yuhaHlxcg5fU//1w4+cIrwy0mozwbHvq8Y8NrjCU7dMtV4bQ3fDlcWZTT17dPOP3sI8Ljl6UTN1z5mXD0xVeXz/nh4YeHs173mBi2Gebte11O55lDLCy3hU0W83Z2yVPCRa+7f9g73BIuP/cj4QM3pGfNXgbqv+PZxgi28NKAt2d+nw2nd7NxOTj87R7T4eqfXBpO+PSfC/tvYTjolUdH9vENP/2UAdh/duDtdw28/aWz/x5ZgrdfP/a94dyiT1X77+HHnBzeFNftH8P5Z304XGKAK89Zz7ztZv8JvL32ZxfaGmaj253CS085xDa9WCSFP3wjvPLN3wu/t3qjdXfXx4V3nbh/2HD5h8NZ37XoYAe8KFxyzH3CMqv3grM/GuvlmL3/QeETJz003A3d+/l3hjP/A/vvgLmDt5Zx98gTjghPv/NAuOk33wjnfOr3Mc8yx34WUvlVD10ahlb/Lpzzzn8Pv7Fzynn7m8s+YiGa03XR7nr0geGCIgT7MR/8cRz/A573vHDcvvMtJ/CV4awL/iP8qfBx7P3YZ4ezYPxPXRc+96Yvha8XG8HEQCztP2MFv9/y8Qq8jf0t7L+XnXJCeOzKiXDV5R8Pb7oivXfHdjzm2eHCp5kutzzeLzzvO/HcU446MjzPGM/X/uz94cwvYf89Irz5nAeFu4X14T8//slw/u+K0M+zC8IxL39hsKjL4U9XXBjOvCwB08edZOCt1fWbr14c3vxDmx/sv8WPD+845b5hLwtv/s0LPhM+ekMCG+722APDa59sgLPJ51WXfTS86QeJvdvXtyLs99cj4dqrrg1rsv2X7b9i03H2/2H/Zf9f9v9JT1oqlYa0ac5s2baPu7j/z4O3u9v7L/pyZyOvZfwj4x/CL5LvO+MfKOZO+EcEb+UclPLiZUHgrZi3DCgOQ5yQAm9xIixbYqH4DLjCceXBW+W3XbchvfyLyUtdXEdjFMoW4BbHCopEZdGGGHrZQgdzKBejQsTwm4AN2ibQQiCMwF6Fjez0ZNJLylyfWtsbvKX/MC8YiwieDAxG5i314uAFvMXhGiez2OEq8JacaVHoLeetHL4bDQSdnLK8ucXke6e3Xt5I2C3B8AKi3/sLcKYM11wRpF7BW+tdZDFFZpSBt8gRTKG5grcwu5hrxke5aQWSMQ43GgsJhzb/OI9DG9mOIbltXAXS8p1/yA/MJdqRQoRPlXLPOeRPYBtzNGjMFBhNfhMBYyewFeYt9wgMow4BIlwzXIBqXpYFbiSgJjE2ypfxgn1OnyP7ypz/1VyjAini7und3HirJi314FI0XiwnJJtHAEw0xuXaKJwpc9UPuk518F2gj/9N6xn5GhhOoL82BCTnRBECswDttRGAMrgOWROTXHUIIFPIWOWeVSQCbRrQeck+5xV2mbKq4G0T83bK5JP1xH0Kf68+8HfYmKUenPMPZm88dgNvt1hYYz92fnwiI30q7bSmXM++LTcwFHqy2xwSZt6vPT0T9AK4ZJmxnrbzoeeKxkMMS8YT9qUHz2mKD4s8ZDnzBLghT8qLWjLxC+YtdWiDi4BC6luzdn18tgq8VdhpgbfSPdTbCbydLJh9Vces1sCAxeXTukJHq2+qZ9DClnv5qD6ruN+DtwLl9Swbs5zBAJ0CU6lDjFTOc0g+tUmDMcL2EFuWsgTK6tmrfsNU5ZnBd7HW+av6VlpOXOwZ2oVdRP3oZeaEstigxucYRcTWLW1jDHjGxOeHhU3WBgtAYjYCKe96ZP4W9pY2Jmk9a0MV9WI/ISvMj5jzkuOhkcESvCW0M+BtnA977tIect7urvZfCpvcYt5GYfmrZ4QP/eODDOQ0FuYF7wtvu6q1+Nvtv0XhH155THjZfYyZP70pXLdm0uR4yADy+SFtz2oAbw0yefKRz0mAX3G/welh+Yr59j8HeWjPMwAP+8+YexfuV4K3gL/Yf/s/7/nhpfe2RK2b14frNoyHP37vy+Hiq/rDo597eDiW85bL95brLQfz4IJw1+WtCAIbfvetcPgF/zeuu5MBCw28Jeflmd9np81Dw1sMvH2Qgbf//oqLw3u9/Wfg7cUF8/a2Am+j/ffAp5Tg7bPednl3+2/Fo8I/v55wrLYJae1N4Xpb3n3zl4a7Li42cBm4/Zl3GpBeRLO4z989O7zsEcttpDeH6/58Tfj9usFwn3vtE/bkfgMkzrvwu+EnkYX/4HDOPz3BwiavMfD2Y+Gcwv67+zNeFt53+N3DQgPoP37+V8KXDSDdvN+zwr+84J7BtHK45brVYYON2OiSlWHlaCEnBt6KefuSE18WQREP3kb774CDS/D2OedGKL98Bp14xqsjmA54dKrRHrH/Hv7iE8M5jzaQK9g71nXXh99dNxWW73PncO8VVqmFUv3kh/5P+NyfJ8MrTju5BG9fa0Bcaf9Zztutwdt7hTPPfGp4sO1z2Wj295r114fPv+/bwfCUsPIZh4V3A6qZDN94o0VisnNjptOWJMG+XcHbvns+NVxw3L7BsORw4y8utXyz17QxlZvA2/cVSetXPvrZ4e3PNADbZORj7700XLZ6tsx5+8tLzg0nfMXZf085LvzbC+4VFl77f8PjzkzM20POOCucRBjuK14TXliAt+ddZOC+hd6ugrezBkr+x2P3COstR+0z3/GfiSV5v2eGj5z0mLDvWAjrb7o2/PF/7Zmwz13D/ViXUxZa9iMfCe/8dSvaEHP3oCOPC2996GJVWWQCAAAgAElEQVSrfW34noVMfoehkS37729a4O0ZnwzvKdIPRPvvOc8NnzWgcOMfvx+ee4ElFg2LwnGvfnE4cC/WyWZLM2BzOroo7L2otfGRXL4nfLaw/+79t+H8F6WNHhtuuTb89n+nw5533yvclevX/SV84J8/Fb64ymxnl/P2qA9f6ey/RxRhk28K//7Si8I/Vzbfxef9fYwt/6qHhX0Gp8L1v70q/NryOXNE2xfg0DYur/7Td8KnftrZ/nv6MceksMnGvH21TVG0/+75pHDeUQ+I7UY//P4vlv5msa2TfZaaDrBQ55d8OJxy+fVWy5Jw8GkvDyfYfAbLC/6Xm2Fdj4Q977wwmDa2YzxGPTj9e/1hybLH3wrw1m69xwHhbc/bL9zdit64+ubw5+s2hcE77xn2XWolT1no5U99Orzvd2kdleDt5R8J5/wwbWBj3ueZrH7w742Japs7XlSAtzMz9w+vOu2R4W8WDoTJ9aut3NVhetmdTAfwvDHw/dKPhbf+l20mNv2C7beV/feYg8OHDrQ8zgXzVs8y7L+Xn/aK8DjAWwOR3/C9lMYn2n+PfY4BvtYO2/TxfNv0EcHbo48KLwC8/elF4YxL+wP2XwlMoy/+YvppfX+4+z53CnextgaLAPHR118SvgYobzbQoywM8ssMhA7j68I16zeG33/3S+H9Vy4ILzz+uRH05rl5002bwuTIwnR/cVz70wvDKZ+z9FAzY+H4U4+Om0tu+u//E864bE22/7L9l/1/2f+X/X88O4rNyNqIlv1/jj1Q2Nk8UuRzgLu0u77/ZvwD5kTGP5CDjH+Upuat+7ADN6/0Hf7aC2dxamLMM4FiceAIjsxXeynCMciBwxAnPU5RrmPSB+0lCycon3E2coipgtNywpzrlKGcb7x8ch31KZcczkfltZXTlLbEnLvGDKo7vONbTl4546Wk6+5v2nki5mqnMqhnoYXVxLkr57f+ig3cFFa4z3aeerCOcVDoavo2bTkjR4dTvjzGhJ3EsWxTOrEuApeKhVs46AVk4GRea049vRSKOasXu9h3c/7Xjq/pt35jl8bcsNaOAfscDQOrOdZvOV3rDg9kdbpuwvwayIPGS0CWwkgOD9XnnGSs9tprrwigSlbFoEKux43JjCwzRzjCxUBsgQ0z0VmuULSwgHG6C3Bg/AFQYEgh87S133Y3MjcxV+9MyqmbrkmOcYEG1DtuzFu+C7z1zvW0waAVdrQMgW2hrOhDCtnbylnH+IklrDCcuOE1ZgK2NM58l/F26zSSu9oppyrIH9dXal7XoyB2d/1dzFgu6LR5QH3yGw/qwB6teV0zz3KWSgarskiZIxZ2+cYbb4zgrWfJah0P9LWY6x6gUltD32Abc9LrHK4XKKn+UQdlRycN4PpQchd5neXnj5zfXseJvSMj3YO+AFDqQyy7YNLJkBd4xtpSyGVtJuAaPcCVo1mMQIUiFqis9sW6bH2IvctzgjXBeYFhgIsCjqlT7ETK0gaH+NeFxx1buMCxHevlqwrmCUSLzx7TpZ75uy1rYNjC2irnteYoMlqt/Wl+GxZAQ6WA2z6cr8A5yubzgsXLymeyB+f4jb6uWLoogoOMqzb2iJ3JMwN9hd4CRJTu4zrppPHJFNVCm1koVyAlz+yJTQlAVBhp2sVaoUzkY9PkVCnLnj0qmR61zQnanCMQlDbRdto3NjoU61eqBLFzJRt6ZlGv2NVx00uxWYd6FBFBZdAHAaJcB+OUupFN8pnzG/qaf5If/nIfMqPNErRFmyEk+7RDm9eQd8BW+sMc0FbZSFzDOcad+iT70meSoZGxRaWz1Yeslo4YtsgAsqsAhZmn9FxLm5H8Cxj3Uxftph38Y94Yf8rgM+3hvID4tbZRane1/15t4K0Pm6yl+jADJc5+pKUDWfeHcN47Ph0uX93ZRpqdvYfll31qeNL9lhs7iGMiXPeH34Ur+/cNT7l7iMzbf7ZwxhYnN7wxMm+vC58x5q1Fwy2OvcNzn/+o8Oh7Wf7i4v6b/nhV+MPYg8MjAfAueWd49bex/w4K73v3A8Nedv+nLefh12X/LXtgOOmFfxMesAQn96Zw5WWW+/IXbOKbHx7z7KeEQ+9nm7si4LbZgJDfhg9fu1c49dHm9b7hynDUmy4PN5v8vPLMU7szb0/+aDjP23+HvSB8/MHKeXtllKEXHXdMLfPWP3OPPuEl8drffs2YwpGRbCOG/feQp4VPxjDCvzbm7b9FGe5q/93/aeGthz04PPzOBVq68cbw85/9b5j/8IeG+4brw7+85YvhqwWDHrne+9GHhLMPuW+49+LietvMeO3v/zv8y6d+Hn4RN/aw7u9fgrffPuVD4Y2l/bcsHGQgzysM5Jm8/jfhzPd8M1xp62h/C0v78kckEJhjw9rrwy+/sy7c4x9sji2n5BHv/no8f8LJL28Lm1zq7wMOKcDqX4dnvf3fS/sE+++k00+JIbMBb0/+Rsv+u/fjDw2nHnhv14/N4ab//X/hU1/4YbjilrT5q5Xz9gMW8jXZFG3MW8t5e+i7vlVK38oDDgxveNrdwh7IyPo/hw9ayOoEJS8MTz7iWeH5fy35mQ4bb7wmfPd3A+EJB9wlBGPeHn1xYt6e9bqCeWvszzbm7SHPK5i3ulbVdmDGupB+XOXttdnZvcLJZzwnHLB0XfjBh/41vPd/Wo43XSfbMNlkLWbvd07/1/C+0v5bGJ5+7OExfPLktb8KZ57/3fCMU14enmig1S8+//Zw/Jed/ffUfwz/9vx7Rubtk878bHzWH3zaG8LxhE2+4rRw1MXYqo8J77zgWTFssmeXxva/+KTwrQNWhg0WcvsZb7eJKI6+fR4RzjrmSWH/fWwDaTw3HTbc8D/hkksvDZdc1XqP0/Wz93pW+NgrLA+3sXJP/6evhF8WoFqy8x4S/sly3sK8/eYrLw7v4l1c9t+hLwyXkvP2j1eEw96bwON58+4ZXnqi6ap7LQqGHxuQuDlcfdWPwleGHm79Gov5eY/80K/i8yXaf/d8bHjLIQ8MD9zTNgrq+t9dGf71c98O3y/ygc97wbHhspjb9ztB4G2y/4yVbGGT92NsXnJ+OK+INtRm/z35mHDpc43dXI7O1h+u/flF4ZSEnW91/L2Bty8CvP2phU22ayQDM3v+VTjxOfuHh9zF0j7Fu6bChpuvDl+75Avhop8Y67Y89jUm+TPC0x64srhuPPzlyp+Fnww+NBxyv2A5rd8UTrHFMDz6BMsB/uTILv/+6z8b3lews6P9Z5tZPglI/j9XhGPieiiOO90/nHTww8N+d56fxtrmeeNNfwlfuvxr4csFcMtZgbf/3zc/E97zs3nlJtzw6IPCB40lO3bjr8JRH/ivlv23/L7hqIMeHh53d61L0/prbgw/+M5Xwwd+sLre/nvqC8JFRdjk4z/y4zb776TTXhkZ6Ff92yfC2d939t8TDg7vN+Yt4Yxf8oEfRLviiUc8Nxy2z1C45r/eaax82X+Lw2MO/Ntw2MPuEu4yWgCupmfX3Gx9/vwV4Yt/Spuzo/239IHhlKP2Dw9dlp5Zv7r80+GCX2L/rQiHHfnY8Ph7Sj7R0z8P/z74oPAi24i08X9+EI778M9NV4+EF73yqGD7MCzv7tct7+712f4rUoZl+w9wP7EOZdc3+Z+y/y/7/7L/r+YhfAf3//Wbf2p3ff9l1rP+y/ov679dU/9F8BYnIy8jODpxOuIIUI5aPoudKAaLB2+HBxPIirEkJyMOQpQC5W6eTM5QnKAY7xiYuk4hBL3zmXYoDGRkgZGUsG5sCyc6l3hwpcloU5ElCNOlDnI6clSvU/kLjC3aC3g7a85770BW6FGxqwBn54+MttiihWEKKBydt6Z71G/vYNaL8up1G7cCb30YzGJjetcR5tlNaAlkA/C23z5HMHg7greMh5x3Q4OtsKadGom8ApoiXzHksgtrTBnLlq2ITg2cEnJYy8BP85pAAQFVOLoBb/VgA7zFab7YcssyN8jugLH1GOsIOk9PxLrFIue8NjZQ54TLeVtlRtWBt8pjS/u8LAuIE3g7XTDTBFZ4Ob2jgbd+/iXzAnkEhlSv0eYErxv8ehZ4iw6qAp+x7JnEfPYAqr/f3KPl72qDB5qV07Oqb3TNyPyUt1Iy6ec6Aj1dwFttckH+ORRWNQKKRRgp5F76XIBq3BBSgLdci9zrHq0TMbkF9grQ86ClxgDwVqCvQC0xPGNYcTOOBTRLpgVcS2f3At768RIgTD0CoJVzt/YhUvPjoIGPgJesccnAbQne0j6Ns0ByGdTRGVMwV6lbOkx95jrCJtNXAbZ0hXKYA9otYFMhgqNOKEB9xmnWNl/puSHZUFnRHti4IfZdoZX1fJbBt9k2p+j+TmsQmaJ9/ObB2ygbph9tL1DJItc5ylOuaYG3mlvOI99xM1GRw1Zgj+TLb4ZCtvR8iKkETGczBgI39UwQOOwBVPqsCB5+40KMDmHPAsYZva9cy1wjFrPWmMLpa5NFVV8hX9p843W41ojmV20W0B1D9BK22mRE8qI6+M6cMX8cWgsCo31YMcDbbP91VwC3v/03EE4wZtHjlxuA9ykLnXtFtv/qdHe2/9ImqGz/tXbQS17ic7LYnJrtv7Sh7o5i/5XgrYVNFsCb7b8EnGb7b0sbiJftP9uMYbZqtv+2tiSy/6/+zTj7/7L/r5PvqrSxbkfyxvbw/w2Y/z2//+5M778p9VrGP1K6xYx/ZPzD4wn+3bYEb+VwF2sFZy/OX58HjnNyxgrQBdATeMuuWw6MZcrDabhxPOWgVc43yuM6GiTQU/lz5cRm8ap8WI51h9997a+TUTZXELdrHR12Hvkyx4aHegJvLcNMCf4wNvSdf2J+4nwYG52/FXhb5kq03+WY8KCCQifdsnZDCQ6LGSWwODp9G5i3JB2GPRmZTgYiw7wVeBvBrhTVuuvRNP6dmLdypMdwFvXE262YfNxLP5UXFMYshwAyObg5lxZFUg4CsVatWhUd/PQtsmQNXEnAbDvzVvI9ObEpXsfaYNOC8o9q/qbMuJkL8zaNaZKFGWPeCjATWO7BSl7ClLOR8ndn552YyFJwVUXH5gfNfxXo4zzgLWw8gbfcz3wKtNliO8g19l6nqJ6pLQmclLzoswCV6suh5FBgLSxTgU2SyTZHowvrIeBeTFa+K+RLZOUTRrhg+QmsVX2UrfXvw6r5MN56BghEFPijZ0IVxI5gZgHeci3XsYtRYcwjCFiMv1iTApu8LuoFvK3qfPpLOwRAzxZhleu1VPdfCasMEBZDXNu68yBenMP6jXuN1dI+sV4FHKqeOJcWNtqDowLaOcd1gHvasKLUAswfv4s1ylgoRLCYmRqfAdPp9MPvVBfzlPImN6WQv2oD8yZ5iMzcGB2gtbmpuv4IO0+/pJP5vbUxxQDpIqqD1oPk0TOQKV/PNulvsYU9M1frxq8fgd7c7+VeYDTPXK1Vja3q82XrnDYiqCxFJ1H7td71lzKqbAA/XvMs53VVJ/gyGB/pB62Zqj7y+o3f/FzRTs2t37wk/SDwNtt/XZbqdrP/9g4vPv6AsPwX3whv/2HKS4sszn/gU8NbD7lHWDZ1dbj4xI+Ez2b7r1aH6nki4Cbbf60HEmNxR4q84gVBOjDbfykf+u5m/x15wvEWZtdyp152cTinyBcb7dFs/0WgLtt/rTDcWhvZ/kvOFP8eme2/hle07Wb/pXqz/2/ryHvZ/5f9f/6dtht44X0h2+r/GzQHs6Jm8ZzI+EdFH2b9l/GPjH9s5ePUKmkKvHhbRh6tvv/2HXbmBbOAS3LeKadnDGlojFqUGcoNRSnwVjlEeXEmDyvXYRjDWESJAmIJ3Npgzl8OgbeUp+sAeTlPzjjqELNI4QujkzMGCu5+dAJkPGDSBB42/W7Jxdomrpy0GHLNQkn3CN5OGvghp6qYa8yHHOiEfWWMxXom11lss4GqcXyKnJLxs2MIysl98+p15a587/wtQYgG8JacwQggcwN4OzSUwPQ+Q223J3grYIqcpHUH/ZADT2yjCGoY2IJsbbKw23rIC6SQgzu97KewuAAUOE8B8pBvsZOmDEgVeMv8sPGADQX8zlrZPL6hBH8VkpLyxISAGVsH3hLxWjKosMkAYp3AWzGmmQuFgZ40cOeODN76uffgqc5rTDoZeNEALHyZbYBosVb4fdTkmbDJ0oECxQQiTU2MR/mK4DqbHSizAEii7M0kxocHb70h2W9h0av6yLPwlCtZL9QCjNQ/lrnu99fwu/quunXOj0mMXmB6mkN6Rv2hXJ0TiEW/PbtRoILYvAKvSr1pTy/PvAW8FVBHOYQt1suYr1dgnNbktoZN9mOrMRPbNK4h2zzUywHzVflK+StgVXLQK3gL81ZzoA0fYsjEeStCtFNfJ4bm2GgCzTl8eGq+My/c48FbxkbpESKQOzQS5bvcLFTIt+RlxnIu0mcBkNShOYuAfZFrz68LPrfWanKoCkCsvmSxOULt5DoP3kq3qy1aG3LYe1Zsdf17INfrDf+M9JuY/NpW++UMVvu1zn150gWlPBR2ga5tsi9IQKBD13pd1W/2h2fWSg/FZ2+hh7x8+7aJ5cvv2lTCOe1qZS7XbNhY6j7JBddk+68Y1e1l/y2+fzj1Hx8V7mspKjetWRX+cr2FEl++Mtx75VjMbfqXH3wiHP3xv9jyz/Zfnf7O9l+2/7y+rspKtv/uWPbfs553RHj8SlIhkBv85vDNd34+XOyjIZsAZPsvbajL9l/ylWT7L9t/3WyIJvs8+/+y/y/7/9LqkR5t82dtZ+Ztt3dbne/V/wd4m/GPmjes7fX+W1SZ8Y/Om1cy/pHSd3jyWsY/Epghm6Xv0NecX4K3OEMVshhwCAcegBUOeYSJc7wQcA0Kj8FcsmhxBMp4YSJfKAcPO8rimnUbUn5bAF7Kw9HMdZwDvOXczTffHOvAmYhDWDskuYacmL0cnZz7vrwm460pbF6v4O2EgYNyQiuso3IM43AdsrDMixYsjOMXnbjKbwt+S/4dl9Oz6lTmd8Bb5beUA1f9j87wBubYzLSBm1Ytc7PAQrwC3kYHeAF6hpn6AprGd9IaACCqUJ3e6Q44Gmana6eftiCHyCXgKbKoMugfOW/bBN6u94bIzExihYlRjiwqJCjjNTk9FeWZsMkla9wc7gK5JjZvjOdph9i3yDBtiqCIXXtrwVuYt8p5i/LiEHBDPcofTV8Jy3xHBm8FoHQSAv9bFZwtry+Y6V4G9Bv3zzfmIuAtm0eUb1Phg7kOGRSYiZwIvOS39L2V89YDSJL7gSJUXZXdV7LpjFlH+Vyv3LElmA9b0DZPCKgRGCMQC/lC1jxzUmtcGxYkOwJqdd6DSwJouVbgnEA+ylP7xFYsAdeCeavxYqyqOW8F3nrwrgo6xX5tY85bjY0H1BlbbX7YtC6FQN/Wg6j9jLfYt9rFX8pbU+SChornD8WklG06q2R9Wz+q8i8Z0xww9syV5o6/+q5yeJ4oOobmVc+E/uJ++lNlQ8cyre+ebStgmfoTqJvqrup5PYsAJ9UHD5aWG4msj2LFCrzlOuXd9RsnPCOZOqN+NntCsqyh7gTc6no/1rpeGwn8/f636qYfXa9nj+rz67/TtHtbpBwfPc+L55LaJ7Cc65TLUDrDs5D9uPvnu54JWs++/16PrF6/oXx5zfbf1rO2Xe2/xfcMhzz9IeFx91ga5hcBZiY33RyuuOTT4ZzvXh/lO9t/2f5DKrP9t/XazPbf7mf/HfOK48OTV5os2KavP/38G+HMr17TFhlHz+Rs/6VUKtgH2f5LusO/g1XtpjZAotiAp3uy/Zf9f1U/ouQn+/+y/y/7/zq97aZzvTLPtrf/j7DJAm/z++/t/P5r1WX8I+Mfpb+7iNKY8Y9WtNBa/SfwFsMW5aWQvQJvccgLvAWcwomtvKw4E5cuXhIBMx5ggLJMBGAXTkOuW7t+XTSaFeaV8jx4C/jAd66lHIFiynnXiC46feOZKzotVlO3x0sTuCjnXXwQFQ5Wf0+vxhs7TxgfxpJx5p/6zvmR+aMRvIVFGg8AWzvPhpjoDDfwoJNhqTauWrO+LUylH48IRBULpuv4GHhEZQJvR0aGSvA2jsns3JnRneroBN7Kgc3GgZktiVXW7RBrDLkkNy1yRt+RsxSuc7C1U6FgSKr8NEaJ+cZYMPaETea8wihPWFhT5Hnp0uVxjmI+XAOckdMYktLap7qU+xaghDLiJoQ5Mm+5vlvY5LiJochrRjuRBeqIYT7u4Mzb6oYErUOdl3LzgI1fnzDT2+e7MCqLtSzwFgNO4C3jqlCxPo+yfhcIFUH/odGtRLMNPLL6BS55EKsEYuzdRzmSqZO61V7K32LUW8+8U1li0Gl3vXYlqQzaoA0AAjarzEWFdBUIJgBZZdNf/nlwUOC16rO4ySXojA5XSHz0hZi3YqFrnXmwK6m03sDbKqtT4B/tXr/6llr90fQjzFsO+sOaY417dnTT5pem8hePzS/D4gpgj/NebP4QUKcx82MYx9faJSaqB/WjPjFdoecwz1au0z2a03kFq5Z2ClCVbEbgsABv0cXcq9QGYm+iP3VUn0OcV05crR3a5YHJoSIUtdjDPuy8D+lNWQJv/f16cZZe0DjpGpXhNyt4ELmUYzdR3o6QA9RvkBBI63WPB0Slr3WuOj5+nHRN1Xno+6FNEzon/aB+eJ3oHZT8LnCfzx6klqwJvM32X+eVmu2/bP9l+6/dZmrTVduZeZHtv2z/1dlQfjOlnsvZ/mtFCsr2X0pLke2/bP910iPZ/1dPjiHyXvb/Zf+f3jH93/geuovbfwJv8/tvfv/t+HzI+i/jH4VgeMxBsrIj9V8b8xbnrcBbWLEAuDjkyQGKk5PvOK8F6OLAXb50WTwnRq3AWzF0AW8pV+At5a1enXJ8wZTEGQwghnOYcnjZkKM4sqoaHg7dXuxKNL8Iddp0XbffZ4qkrt123i0wZqxy9/LSKECkDDNqgZ/rDnJecChkMuPjnb7zF4xF8FbOd8Db6Ai3cqOD2orvtmuU8+S8pWwxlKrgLTld6w6MNxyYzAvhm0ctTGd8Sda4bAfwVk5x2r1lOjFnux1iadMvZFZ5Z3Hqc/9AkVPQy4N3rsNsFXsP4AnZ5LsY4AJvly1bEV8CkVWGTCADYZ0B/lgTjBGOPuRBbLKmnLdbDHyt7jzxYZPJyetBNz4D3vIPObij57ydi/MO2RBYoxd1GZmsj06bOiRPC0yexbxlbPnH3KKLqJv5YX6RM4XSVl2REdffHha5VOrF7m2Be3IsCbwSGNRvmy+05qnTh5BFhvoHWsxeD1LKQVUN48t35T4Vu5I2xbKK/JsC7vQ9ypGtF3SWmHo+jLJnckquyxDIph0881b5orUJh5y3VeayX4saj21l3noATWNMf6UX1q66uVZ/NP0Ic1R6nWcYelg6NOqRhs0vTeUvHG2FLY6bAUym1P4ItBr47xmnAuEk830mfx6M1HnJP2UiX+gLxoQyJWMJ6Gvlu5We8UDkrAkw55UHWeA1zxPmrn9een50Yq/GuZ2Xcr6qb5zzYZ6nJxKzTvImvcs91ZzLVfBffez2bBbYWQ0b7r8LnJVMVvWN5tqDzr7eat2SR67xjqFq+aWs2uataj/85g/b1lCWo7Z48LpqUHaqx1+vdull1TNvs/239WrN9l+2/7Dpsv23Y8LmZfsv2391NlS2/7L9l+2/rYkF3i7M9l93DdIE3mb7L9t/2f5L62dnAy98m7bV/+eZt/n9N7//Vkcg4x+JvJbff3c+/RfBW5y7Ai4EVACCAYbF0McGagm8xXkt5i0O1xXLlpfgLblrOZhs5U9bY2ErKVtMXg/eKmwyzFvqUXhAgQ4xLGND2OSqs9IrdD53YtbUvQxWf9tiYSGrLwe6hrpxvvcC3s4YeMODRyB5DBVcPCgpf2zhggje4jSPIEoB3g6YUzwy2grw1r/Eqn2cW7M+AYtymFfB2+nCedx1TIz5J/CWsMmAt4n5a3VHtmh/7XA2GcedmLca7wgYTKXx6HYI7Be4huwpRCj3D1lOR8ZX7DTPZOP8gIWtFZiLHALOCoyKuZeNectaWLFij9gEfkcmBXINDc6LGx4UekMAsthzMGPrwibfWvCWNSHwljru6OCtgHXPOhPwUXXseV2ga7Q5wd/vdcSYMcl9ztsqeAt4wvwJ9NK8UkYEftiYWuSarraLa3j18fpDoK3AoCHLiasQ9Nq8IqYqfR8aHmkLm6y2i0UpsFbs/bgmYdQXuS0FBgr40n0ReDP5UT8EsKZQuDNRX8T6DchWewQiitEbgUTTP9QR85/aPT7nbWS+2wCJmc44aD75THkly3MbwyZr7Qq09yxlyl590423Rt1vfa3lnKW/jBV6hX+3JXhL2GQ/9mJeK+zfjIVtV0QKn5tW4Ys3bBov8zHTLv+CxVhQdjVsHnLGEfWHhR/0zh2tE62DyckUVp72UD9tYd74zvgO9LdYDRr7KPdFOOAp25uEHqZcL1t8ZiwnNk0UmySsLDvnQ84LvFXocsr3zFLqUV/8mvbrTQzwpOvTRgv1t063dHpueVDVbxTw7dJa0e/+Hv9cLnWFrY9O9oXq7x+06AoFUK4590x2Ae2qx/fNs5L03JMMaX4Bb7P9111FZPsv23/Z/kvrY0c477L9l+2/OgMu23/Z/vN2lddTfM72X/vmymz/3brXwWz/Zfsv2393XPtP5ImMf3TWi1n/Zf2X9d9Oqv8OOeO9s2IN4twUeCvmLYAWDnmcgwqbjDNWoT4Jm8wLtnLj0k2uUy7GVRa2ks8ATmIBAXbJ8Qrwyb3USzk4Y+Vw5sVMbCA557nPAzH8LhaYWDQCbKu54ryTVEDClDmnq2WL3RTL3jJVajV/v5yrvYK3W4qkADDWGBfKpf3RMW7zsceKZfGvZ1+pvXFsoPXXHJvM4c78Mb4CTDSGsT+NSQlaYVUAmnC448AHvMWpTLuaXkSPLZ8AACAASURBVK7rft9o419lBvv53bgu5UfW4Z3QnkXGePEb8iQwPYbULJhpcnJXwVsx2wBl2XxAXQJmYzusXPq7zMBb5JiNDOObYfQa+7kId81fxmLTxg1RXgnfvHTxwvh5/WY7XzBzxXaSwyEx0lLY0wSEJxbutAHGftMB14tJSBtQpgItCKsrcNqDlyX4UMnJWQUayWnsjypoobDD3eawyGffdYqbwPsqGKOC/H1Vp6F+i2NW5ATu1gCDlkp90QkAZhOEwHcBTMy//k1Z/mG98Eof8be1RlMYcTkNtgJiLGez+ii2bAy3TahgZG1ouHb9iLHIPawTgYi0lXYjB9qYIB0hhmWsw5Yv14oxyj2c5zt9XG8yq7Cs0ok0SMx11ju6nj6IFSnZjOvPdALf0e/IOW1E/0vHAN5SPjqINUY5AqHaQO1Cr0dQyaIZUF7qW285z1fdcH3sv8DEqqwTwaDumDVmPe2csnYArBI+fXA4AdoGRceQUr0cgxYZQJuVqEf6nzKlYwQeM3YpFHx/Gc7aPx8F2POXsWPuGHMP3ItFTV8EFPPsUa5wzTV1MQdbZlLYem060NyXgKXpD84pJ7DWGPUw5/MGE1AsJjsyIiBVGwmQK/4BIkpH8llMdMrhWvrDmAjM5fPIcNLD0oF+3PxYdpuj6vPAPyPpgwcPVIbXoXCXq3pF8kabBu35syOPTnrUt2etjXO2/1obbDR3zHu2/1j42f7L9l93Ddb0+Mv2X7b/sv3Xff1k+y+l4sj23/axErP9l1KS6X3b2/Bxc2v2/9ULXrb/sv+vRkJ2dfvPPC75/bdIKyCfXcY/nMBn/Zf1306q//oOPv28CN7KgBZLSiwjnKgCbwHFuM6Dt4TSrQNvCZuMk1iMHbF2cYByTowtgbecw2nKdRxiE8nR71lCAkV8GEY5uBMwZuBmEb4UA055+uQUj07XgjmnsgTK8D2yzox5W63TgzcjA4lVTF2qU47k6DRvAAcUVhIHusZZjnLqX7l8aQmuyIl+a8DbCesj5QoY1niqDMCtukPgD9cMWl+RC5z6ZMsVqFB7vwNeO13XBN5u3phCdkegrnCoUo4McjnXBc7g8Gc+BEzAnPTz5xlRnB828IkDkIONCgKXVP6MySIyunzlnpGJHkGodevb8ugkBttUBG85AFcBbwGp6J/AWwHD3cBbcEj6OTVpjGNY1nZIfgX4MfbKKR2BFAPfewFvY1iIYo1oftpe+Iqcsd3muMl4a3ol1bru1oatwNBKgU17Dzx46wE8yYHAW/SNwFuxWeOu7QK81b0CwrRGLWBsybwVEEQTy37N2AaCYg0IrNJcct3wyNY5c30XkWOBUwp9LjYtelhMxbg+rb0C+pHHuMYL3zt6lXIEnonlu3rtmrhWqoCq2qoICmJFqu1RTtkcUTCLWRvahBNzMdtmBv4Nm/woJ7rAufjSXLRPLFa2oFDm7gbejhh4z7gobLAAXMaQtc6YSDa1WURjxrMaXaPngti6GkcxZAX2Sm8K7Je8Ug6AO+cF5HEPMjJTPP+kD/XcaK2ftHGFupRfVu2j3eQM5l6FHNezmvujfFjkCskfulXPUGQpbviyBa4NBwoVLxsl1ZnYtJJX9V3j2KQ/NBbamOGBYIHM1WeGdFW8pwDcGVs9n2RLRP3dsLmqST/2+nuT825NsbEo238pN3q2/9olLtt/2f6r00HZ/sv2H8/BbP9t25M623/Z/ts2yZnbXdn+Sy/A2f+XiCHZ/2cp34p3tuz/M+/Nbu7/AwDI+EeKiJfff7d+pub33/z+u7O+//Y957T3RPAWRy3OUR8eUcCqgD8P3sqhTEhfDALlbKWjug6DCfAWJ2sVvBWzhzoi8FUwbwEHuU+hRBXeTyE25fQvmXF2r1jACi/JNXISq17VwYNboS8TW3I8tk/ghVigajPgkJziaoscz5yHWdYreAsgAqMT57Uc8fxlTlYsW1KGtNZvAjIjcNngHN5ic0O5Yi/JES2BbAJvAZ/FRgG8RUYYv0FDGgWG1wp3j+Dt9MR4lC050uVc1xhoR6UHzNVGQIFpwj4D0hcApXfEcw7wln6Q6xYAnXuYe4FUYlbBvF2+fHkEUlavWRt/l7MeuUBmxzdtjOcZn2VLFkWZ3zS1JYIPyKjAWz+PfX0J9E9AQGK4TU5sLsFbja0Yb5SNo4Q6o/xZTtRbA95SnmeOeWZNRwC1wtytznXT5oSmV8ztDd6ycUrzX32RpW7AW3RNFbwV252w4nLo0xfGXeAU5cEM9eMpI8iDt5pvAUwCwuIaH51fO0TahOD70Lb+C6Y+hSjSgFjacQddsX6Vq9SDt/QR8BYdLP0ncI7yVCdyJqamB57RqbDEGQ82FCDjlC92JPeN2vrShhwxhymb37Smo9FYrE/GD0Bvd2HejlpYbHQz48o8CNhmvHmu+GehNqpooxBjzbjr2cj4c72ui+NvOsgf1bWgqBWAwFxPGWJpp9zJadOT2MGU7cFJwEt+0zPUOwhi7npbH/pd7dTa4PfRsZS7O0YpMP0r2aYtAMrIr2S2GrI5gdL2DCRaQcFMV//1gt6kf7QJg75qg4NPM8B5tU8bFrSxJm7CKTbZRF1S2BECqmM/3c7NprZsj9+bnHeri2dTtv/Sxpds/7VLYbb/0nMw23+dtVO2/7L9l+2/bX9yZ/sv23/bLj3Nd2b7L6V5yf6/FL0o+/9a4G32/7W/n+6O/r9Z8+9l/CPjH92epPn9N7//1llZO/L9t4+wyco3i8Ncjn+ceWLZCrwFNNI5wA4cn4sXLorGEU4vAEgOXRdByQ3ro7NXYTrF5OWFD+csTmoMK+rgOhzWHDi0xUaiXbpOQC3t4x9t5x+HQGMcv2qf74fCdsrhHcN8WlhbnK1cJ2Ya91If7Rs0Zo+Yk7Q5sk6tnVwTx82ef72At5ZRN/ZTeX/ph9hH1AV4K4d5JxCyyTk8C/vTxpbxZI442gy4BuoiwikHN/kBaFOct8JpXn3gVwW9ifnUxLztM+aXco56ZiH18N2DFQIYkFFkEKBzqgHcBrxFplatWlU+xAWM0rcRkwN+X7h4adhjjz3iXAHeik0msIK/m8c3RQAE2QG8RS4E3iIvcvBHp7+tnTR2CXyIQLDJEuVObB4vwVsBB/Q3GpvWN/olkGdeERZa7GTNbzkvBfjqwWsvA2JOdDTcqLOemB2ZcXVH0/zr3m71N97fQP2ohk1WfVoDAm+Va1rgrMadnLkebNXvArCmDJz368m3lz7NbGmFnRUI7NcxOW3rDtqhMCb6jF7V5hJtctF6EDtToJx2jiE3tF16Ud832IYD5FUbEKR7FJ1AuU3FjhRwRX3xN8vJKt0rEBxdGvtO2FiTH4G52qAjHeeBbg/eEjYZGd8dwiYPW05TMZIVbhoQk7ET8KqNHx68FdAUwW6bW8ZbzGyFt0bvs+FEm5mkKzW3lEFdfBf4rvy4LZA25T9W3lW/eSHqsCIkmZ6zYqjTnhg9w3IGIzMCNLXphfJVJvJAufRT647Pnmkr3SdHjOSUrNIc9NGD1wJv5/J84l7ah77mPsYtbowpckJr44LGWBvI4kYi65s2PHA95WgDUBzDhsgWtYv/NvixyXlH2ORs/2X7r5uoZfsv2391aijbf9n+y/bftj+os/2XmJHZ/tt2Gaq7M9t/LT9m9v9l/191rWT/XxqR3dX/R+S4/P6b33/z+2/GP7wMSB/uzPhH32FnXjALsIfxLKYtTl4cxzhkFQpTL2icE8MKByrMWxyWXIdxxAGLR4zajQZo4RBViGQcujiMqc/nJqUNXMe9OD25RmAj13E/9SpfrnKvKtww9+KAVvsUapHrlE8FdiX14tCmzTEXrDFvfU5esVSVW3RouLiuYJThYKcMyqfuBQY09ALeThozR2MngA/BwUlNuYCAVUCIMS4BowZmz0yRI5B+MX4CguTc7jPmYd3hd57woGMeYu5jA7U5fCjaTuU0gW9N4O2AoU88XAVMUJ4AJMaIowWkGROwyAnJ2EUwxPrXafw0hkPGJmYuAW9xyot9Jeb2kNXBvADe3ulOd4pA3pq160rmbVv9Fu6YuaQ9zBuyPD49E+VMYcBpswcWZk078D05+gsGmQNvATDEhPP5KsW+A5xsYt52AjA0JlVwoXqtwTO18gH4WXc0zb/u7WY8CrDyBqbKjONYgDfd2tCJeau1E8F0az9zI4CMcRWjOoIz1GB6TnLuf0tAaWt8BMr6v4C3ut8D6GUbGsZP+ZepS5sVkE0+o9uQXb8eJBclmG8DwOdO4G1sv4HTAqkUdcEDUGI96v4YKrmQ18ietbDSHKw12sI/2lXqJwN3tdlFIKXkX/2JeqR4gYjRDVzOWxv6no6dPectzGSFHWYMkRE2QQlQpPPMnwBXharX2DGmzI30ItfxDFTOWfJvV8FXMbQpO+alNTng2UlZ/EPnlPqhCHHtw1xLXpBrMbGVn1YRAihbz28+K/y3ziVWrwG8pi8FKsvuoA+KgsDmGYG8AoAl23HDQcHYph1ic9MfyZhnCXd7Pvlc0tzHGAhwVmhyMeAj27xg2yad3WKo812MfbWhaXNVT8I9h5ubnHfrbfyz/ZdybCNP2f5rF6ps/2X7r07NZPsv23/Z/pvDg7jLJdn+y/bftktP853Z/sv+P3wb2f+X1kp1PWT/Xzs7Y3fz/0FIyu+/+f2325M0v//m99+d9v338NdeGMHbCGQUQB/OURzJOLQiwFkwW8Wo9eAtzFuxcWGPcuAI1jmYXQJvBawC8uIo80xeHNY8OHA246TFeat6AcFiCFprh9pK+zhHWWLtci/18l2gw4oVK0rGGdfSx2XLlsW/XLdm9droWI6hgAtAl7ZwLvZjZCi2hWvFzuFe2sF1Sxcu6Am8nTBmqMBbnM8Cq6iLfi9akMKqerZeCYzwQwN4S9jkGB66YCiLsUQZEcg15mbdIeZeDO1rQBbjK/BWZdTe32PYZMBbHOaMkQ9XqTFBjspdEkX4TH5D1pCPUcvJrPHqNIYD9vBmfm+55ZYIIijPpEJ9wqzi86IlyyLzNoYCt5y31bCvsT0WgkOg75JFC6IsTxo469dQFbyFecsh8Jb7Yd4K0EAGJJsCYdrYb+Y7qgNv/c4RDx5qzjx42wlAbdp5MtggP02vlwKJ6sDbKOYVFE+gTBN4u6USNpuyOoG3mjfNj5iHgLcejC2B9gIg0vzpGgG1YlbPWs5bzQ91e+YuZdG+ukOsSrVZIWwF0rEuBGYJ3PJgM2HVuUfsWkUu4Hss03LSiq3rw5PreoVy1/WKhlCy003muR85FcM/5gov8lRbXOUyDLlASMZKnwX2dQubfEcHb8eGLbS7zQ9zIYBQYCVzzFhFBrM9Dzi0yUBywZxJZqXbBewqf61kUxsPBGyKUc5fNrtE3VPkURabVLKh+WwxctMzie8ClD2ATBskq7RbALM2sfA9rmv7J5kS25gyeVZHBqt9FoscmfPPHIG3OtfpuibwVu2nLZJxX47GUOOvMZMe6CtC8kt/aXxKvbaT57zdYHOe7b9s/3V7BmX7L9t/dfZJtv+S/Z7tv2z/Nb3rdPo923/Z/tsWuZnrPU3gbbb/sv+vTpay/Zftvzu0/Wf+r/z+m99/8/tvxj92Nfyj79DXnB/DJuMIxQmsELViLgocxRlZBW9xZC5bsrRk6AKAcQCO4pzF8blmXWLjKg8p52DAyuEPEBivM+AX560AWAGm1CswWOCAQi4D0AGgevAWB6yAX+4FVOCgX1xHHzmnMD3KeasQzlxDnwWeCrxVaAXGRcDvbQHewryl/5SlcKgIEfXT7/kGHpdAkJ2XU1h/5wLeUq5YVQJNInBEDowG5p/Kj+CZsfTEUoZ5KxCg1vjrEbydZzkXOZSPkc9y/AvsFgAk4NuHB12+co+SKSggRKBDdMAbOIe8IJOcB/DlfsYsMtjMuc3n0bHE5AVoGN88Ea+tAlBEKC5zSC4ci7IcBofbNiKI2dkCkhNLLP6z8RV4KyCGtaRcjzGHpNWvMuKcWNjiuYC3VcXEOKY6u4dMiQPfkPN2ezvvBM5rDajdYrZtsbDadYfAUY23B27jhhWTf+W45LsAoth1ckq7jYmdwP95FhaWwzvvvJwB3ipcMtehO3xOzMmp+vYLNOJeDwwLiBP7UWX78YrrswBvlbtT4K1CkNO/KvgllidlInP8LgawWKJ8j4B3wdxFV0l3cr8YmX3GzNW9lCdgUbou6iB0kct568Mm39HB24UW2cHLleTOyyljJLkUs58x9izXcj0X+tYD+NU14+WT5yXPNr9pReztJEsp53m3Y55FLhD4yjXST5Qb22DgPe0U27fa/oGhFPo+ArEFw5hyxOBGfgWYlhs2nKzw/NR5jYdnBtcqB63xAoAVIKv1rDVXsmiLde7HmrDRfv486zc+Z3bysMnrijzV2f5LKTyy/VdZMcXmomz/Zfuvky7N9l+2/3h2ZPuvydLo/Hu2/7L9t22SM7e7msDbbP+Nx3fy7P/rIk/Z/sv+vxpVs6vbf7g3M/6R9V9XEc/6L+u/nVX/kfNW7BIxSnHAAlLyzwOhncBbmLcKr9wJvF27PuXBhT0ooJbrBMpyHmBRzEfAKspT+DqFdASw4xzONV4WlRMR0FPKV7ls1Waug3mL40l5axVulN9irllj3vryuA4gWSCvwibTRoUyFnhLPYvH5vfEvJ0yvzjjT1lycgu8jSxkS4TqHfFy6pfyNAfmLfd7trTCDc8FvMV5Lic2zFvGD0f/7QXehi2Juae8yPSfuecQi8uHjRWTSo78vfa+a3TuC2gWCFgyyIw5yNiLNY7sUZdYuOyrj6E+DaTjHj4TqlgsOcrjeo5BAzI0VzCmmb+B0bFSbplXseQEEPT1pbDDEYwvmLswb3WtNkLwu3L6CpyIIaIHBucM3nZ6kWvKedsE3g5Z/XVHHfDDfVVARmXpvtsCvFVZYhN6YGwu4G3JoitYkContb/FXBeII3AsznEB3noZFZBKuROTSXbqDm1K2Ep27SaBt9IZGi/1mflVCF5kT+xagbdTBq6qf5GJT+7lgs3ume4CC7lfYZXj5gkTW+7hWYF+FmNSTOl5JtPStZyjHG02EEM36pdiAChL4G1ilzYkXW4Yu509bPLYYNo0xVEFH8WY1iYVsWDF3hZoKgC8E4gpvScAVLIr/Ye+Q/cpXLw2vihs8ORkkg+VLRksZaYIK66wyD68Mp/JKaT8sWq/ZCyGwredr5JdheTmO7+h+6YmWmHH1Rffh432e5WR68dBY9tNTNTfKINElygikFCHNhjoN5Xh9QfgrT/v9VlsZz2xvmnp9/x7k/OOnLfZ/mvZk9n+axe5bP9l+69OCWX7L9t/2f7b9sd0tv+y/bft0tN8Z7b/sv8v+/+y/6+6QVzv77u7/w+fdn7/ze+/3Z6k+f03v//utO+/5LwV+IlTXvlFlWsTBybKjQPQDEcpoJkYWThHOY8TFCCVh4KYrQCtYnrhJKZMHLSAZdwH2Mp9XCMgjmtw2lMvbRFYR70Kh8y9uo7yFPYAcJnfKF/5FcdGU85QrqN9lCM2bgxna0CZwFuxhRUimetoH+0QeEtfBYJwjrBHdTlvqw5fvkdGDvnyCA+5fmNsvxz3tBNHuEJFA370cgj72GxOeM0tbE3qFsBSW37xdJfTnrFSSOIIYBqzqpdjs+UMVf/FvhIDEhnw4FinejatT4xZOfQ960qOeUBU5og+KOeiHP6bNqU8ytWctHLQzxrzV+AC9fv7U/sS2CVAS8Ccyh8aGilZz1PTaS77XKjhfgPnS3DR5pq1MDG+2WQg7YYas80RAgM1Xx48ALv3zFsZZZKzWF/BxvMGnACZOclAzQTDLPPtqdblv2+LnAiYUnt9/yhPYY3VXw/UdqvPlzE8OFSG5G7NeQpVG+XQfHMCECMwb/Ka1kLaVME8IQM+dK2AsjgvBTPYA7vIBmsHWYHFXXdIhgVcaRwoL+bfNPAXPSodiJxzvszNaegqeo1yPGtbmwMkO+pvFUwXM7sEgwuWuMZ7sGDga6OPQtOLeTtk9XsHQidmYgTtDMSjb9M2Zuh2dHm/AX9N4K0fD4HPnAP8i9EGijzsfozbNhQ0MMsNzi7DFitUv+YiltlwfwuW7jzLC4vwwd1kwPj9W0dbcBdXo/J62U7j2V5ydf00rcnq9VvdX0ONZpxNvcXDj3nb+HdowK1po0s53bErTczX5rp6TLrcNMBF2PzGy7pc0DSWWtdtMovYFvbHmiKdgp5h2f5L9oAir2T7L+0+yPZf2qSW7b92RZTtv2z/8WzJ9l+3J3i9/ZDtv63Hrdkma92T7b/63YHZ/sv+P1ZL9v9l/1/2/6Xnhn++QLjJ+EcCbzP+0ckZld9/M/7R3Tu3I99/+wTeKpwnDm8c7zjQ+aeQuzS/Ct5yDhCC6zASAUc5BN4K9GTyAVC5H6c64KpAVH7z4C3Xif0o8BanOdcrd6gAY+r2jMxu4G0Mf2t9on04LWkfCjwydA28VXlSXtQj5x39Egit6wTe0r4RU/5qn8I/0ieFgPSghxcBgQ4337ImPjwEUtFO2gEgQ7v7LSxpT0cBLmC80Q8xR6vO3K51FOCtHvyMH+1jnvjbK7jcK3g7viGF2/ZsLPomBqzkEecCh8IaC0SC+aqwuXqw+zmbnEwbCyhPjDfkWDKvXI4C/ijDG0mAz4w5ZShErgdvbTjLY8ZYkFwH22zEwmVHsMhy9gq89SC16tvR4C3iobYI+NMY9CS3xc0evPUgscre4taHH/c6UKNqvDE/ynmrddGSJ81nAUK2MUGZvJZceIasQPGpaWMXEr64YO3SbgEl6JjNNtd1hwckJZ/aeBGZsSYAyAk6i/MK7Y1ejIxN00/Sf54BSVnoMWRfcs05rSWBO4DDvu1VOQeclk5VXm3WRjlXJtMCjrX2PJANc6cX8JY2e8BZc6s1N2E6vnrcGvB2SzHfPGtirm/TydIvsdztDN72DyTZ8f98f/oc87vTugN87gac+nltWqt+3v3n/oaw+EQTkNz6v/rc6+aR7Ly7bZx32f5rvbxm+89pg2z/Zfuv5uGQ7b9s/2X7r9aCrzWtmsDbbP/VW6bZ/sv2H34t3kmy/6/DWsn+v+jvzf6/dr+k/M+9vn/fEew//Fb5/Te//3a0NPL7b37/3Unff9vAW4GXONkBqAS2ipUo1inKTjvQxagV85Z+evCWazlw6OP8BkDwDF0eIpSv6xQO2YOyAkcx0pS3VtfRDm+8CeQV83bB/LESDK6CtzEM83hS3CoPMIPzCpuMg1vMTOXGEHgbGRrGLKJ99MODt2K2dXKce+f3DTetin0XWMTDFGAU8BbAwLhnTX712t8VllI77yIQWRQ5lx2uRtJtAyO5B9BJIHuv7esVvJ3YtK5knsog8eAt48rcKlexB/gSgJByLXL48JuUwXfAW0J6S56Qd+aGMgXS+3GsAi0wb5WvlxC5cZ6NzilAD/BW909OJKCYUA1jY6NRrgaGCB3bAm802TsjeNsNwO4E2qgfdSAr12huNLfVsmDecqic6t9Oi8PP14AxPhVSXWtQ5SWAX0xb5iCxjPsNMEMH8LsAUWRF4K0H2QFvVZ7axrXcz7+mnLfaNKA2C1TlfGTpG/iJ3lY0A+RSrFtkadAiAyiSAbpS7aQ89As6EZnmM+2jP/xljUdm8MZNW4VtbxtTGx/KYn0pMgK6XmsJZr5nAmuMS3C3COu8rcxbyvNsXtqmMFHo8uni+ePbfGvBW8rXc075tks5a4zq3BvzIrGPkwxWX7SiTFRyLnv9lj6nBvp14a9RaOymh4zmq7XpJZVbznNRgOS0lNcyIHb7jtdyDVYiSzTpg2o7s/PutnPeZftvJG5myfZfa5Vl+y/bf3XPBu+8y/Zf2iiV7b9s/7XWTLb//DvrVp+z/ddketf+3mQvz5V5y7totv+y/VcVtmz/Zfvvjmz/iXmb9V/CSfL7b7u0Z/2X9d/Oqv9K8FahPFm8ACYevBW4CJgUHfqEo7R/HGLocg8hMzkE3nINDn0O5byNeWYtx54c/ihNMba4TuwmQATdK+BNOW8FokrZ1O28W2jMRYxShU3WLmH+dgJvabOcd+zko5189zlvI2OucPIRFtSDt54FxnUynj3LyefxvGnV6jK0tAA9xiqGDSUcbyM4UG/7C7ydtPiZmjfC93owrLYE885UXxBoF+At/3Y0eDs9sTGyaT3IJ2BAIWGZf8aU9tJ2sQvp95bC+y+wlnMCzFJOzqlw0003lRsEKIu58eAt95RgVIWJBjhM+wDOYFlGJmWRJzYBWRZatMgxOr4phW8eNHB34cK0eWKWp4cdHnDxAMnOwrz1oI4HiiT/foz0WWNdJ3/Vea1uOBB4qzFSWXUvtb6MQdMD2hTi81+Wbeybtry1icnN0d+fQM0hA9XRQ+OmBwSoVtsQ5cuYqVWHnpiu/J2uxr2tDEYn8FYyjFyNDo/E+tFRyKuiFihiAPljdQ4ZVFvFoOc+ZJq+UJ7yjgq83bwpsc4ZGw+8qq/kBJd+B0AGDE65apPeQH9xr1i3foNF1HfW/16Yt56ZrE0blBfDj5OfmnzVlePWgLeztn4Zm3Kzin2Wno59bNTPvTnvkO8qIKrucH6q0F96vnhZ4zM/+/XoZdTrlNpnQKHfOq1hckZ3W9txg8CACy3QoRJzd9fPT0PDMnh724C32f5LL6/Z/qssuGz/ZfuvRgcLvM32X8tO98OV7b9s/9WZME3M22z/1RuA2f7L9l/2/3VfI9n/tyX6I7L/b/syb3dZ+8+FTcZ/lvGPjH+0adP8/pvff3fS99++Q19z/izGj0J5KmxyzLdZhDnmdxy9Am8V5hjHOcAqjm2c84C3XAczUaCsDCuBt4CyAnm5V3l2PVCLE43rABYoD7CM6/guYJW2ABwD/NYZb4sWLIwPbzF+ecjQPgEeGwwwo2wxb+m/WGzKZevDNastcvKR87YOprzB1QAAIABJREFUvBUgFB3pBmIIJBRzjpy3EWSIQF5CAsQU5Xuv4KjCepL7sAwlagxQDuaoaecm2KHfvanPzHlk2PUY1rlX5u3MVArzrRybMiIEUmjMkSnmDlkQGMU1hDX2Y8D1Cnkt8HbVqlWljDFmyAV5dBW2u8p28wCJykf+Nlku2ygPBt4yt0k20jzQ/o0b1kc5nT8yam1NIVqnRZOu+lQLWdnR4K1ivvtxV1O9zHcDeJrCtuh3z+poc451kb+5grdDlpST9c4aVw7jNrCsL4XkjuXNpty2g4PDJeAJIO/BYG0MUHuNM1luFqAMgacly7uBWC82v/rM/bSBQ+CtmKYxzDqAcJGLmT7B3OQ85aC3BZ6KTRpDKxf5rz3rVjl8AVe1JvxclHNs/dNGHOoDvEWfCuwlrLxYo35ONKa9hk32uklrin7yDxB3HqGlK8etAW/nDSTmMmNIv7Q5R0X6zQOdn/G9gbeTtsAlM5IzAbX0fbpIaqvxlPyV37vIly+rzj0moLrbNfNcDmS/bvR50OTPr/3qOh4s1le9i677r9l515vzbnURzSTbfy3wNtt/rfWW7b+pkO2/7vo323/Z/sv2X531ku2/bP/VyUf95sYmu7jJf9PEvM32X/b/1b7/Zf9ftv9qBGRXt/+IvJfxj4x/dBPx/P6b33/rrbcUjXNH4B8leEsDBKTi/PfgLU55jEDO4cgWg1PgLSCeGLV0FOatyvLhkBU2GeYtByAYAJiYb3oJBBgEaMSJhnFKeVxHO5QvFyCOenWv6vVhkylv8cIE2Ak0Fnir66rgLU5/AAh+F7hMnTFEsjnv1TeBvIvHUjhoAQdiUdJugXICSQXkCmChro3j7fk2NQaUGVl3PYKjYobBIGOOYh7izQksFghU+4JQ7DyR011ADGBGDOvbY1jnXsHbvpnJMiyrgFoPsAgkZ+4AXAHGE+gxXbBl+9sYhQI9xESamBiPxpvY5/yO3C1btixuWmBMOTz43r4LLS3uyCQ3FiP19g8OxXsE3lIX5WxYn0JAs+EA5i3zM2XgmQcH/WfK2FnAW8lHFRTqBPj5PjS9fOr3TuBtYhbWO0c6le/rHzZmIOudNR7nxuaibbznwThNmyqiku4DvIV9a/meDfT0zFkPnKm98wwc1pqhDO7xddiWjdrlJ2apl0vqp3x+g6UtxqyXbXRe1Nu2PpFXZE2h7rmXNgjUpWzkT2GVuVc6ivLFnK0C01GGi5y36EqBt9J7XD9sxrHa7mVE52Bu9sK8rZZNWehm7aAcKBjTfpBvDXg7NDK/zO8tIFMP69j/Rv3cm/POtFQpe3G9FyzoElAvftc4VDeS9DlmrMagqkNqBbD4UWPmy48/mQLqpJ90jpRLGi/P+paOnDczVavfmtqWwdvbBrzN9l8rbFS2/9yqy/Zftv9qlLCcd9n+S8/mqj2S7b9s/9XZME3M22z/1VuA2f7L9p+IH4r4p0h52f9nfqnCvZD9f9n/59/d9U7eRJ5oev/e1e0/gbf5/Te//3aU9fz+m99/d9L33zbwNoYBNcc3jmGBtzj0q+AtjnHALK4DRBWIJVDWg7c+X66YvD5sssBb6kCBqjzqaAJvKU+hlHWvB29jiOQCvKUfMH45B4jHX4y+9Rs3RDBG4Zppr3feKS8k1/JZ7E36z3UCb6nX57wVexNgRSw2D94qLDTgrUKVCtihDtoTr6/khGl6mFZ/L8MuGcOU8mKfN2yMjoa5gLd+54kAncj4M+ASwAZwppejV/DWeIYl8NQJvEUumCvGdvny5XH+BOgmkDc5FwRoidVGn+gvOW9Xr14d61D/+Q3gi/FDJjg0d8pl2sqJmgDBCM5a/tBYjoG31JcYkqmeGIbbwFs+L1sCyDwa2yXmbSfwssBOtgprq/nwwCfntofxJvDGA1qqi7/bAhRV5UlldAJ9p7Zszaz09TaBtyP9syV4q/XLXGqsooikGS521/S38sYGpK91yHkneYgyYeCwB2+ZX7+5oAm89WB43Mxh9yNz2iTC+KNLOLQ5RjnLYy7fyYkyxDcypkPgrZi39F35e5Ft6uX7sMkqvyG3CmHtxxf9wLXUjS5GxybGegqzTFh533/JiYBQ2t8LeBvXgANoI8Pd5WTvFbydvyBtEqJPAk6lK+IabtTPvYG3U8b2lk5S/d5J3MT8FXhbXVNV3VD9vapD/O9ta6qIDNBtnVtg7Hirn3e/S23Yoi779e31XCkj3Rpn57Pz7rZz3mX7L4VNzvZfa8Fl+y/bfzXqt9y8k+2/Fnib7b9s/7m3gtrl0wTeZvuv3r7J9l+2/3zkvez/a1c32f+X/X/eh+Tf+xVxrfYB1fRjsXl7V7X/PHib33/z+29V3PP7b37/3Vnff0vwVuE4xVjCGc8/gahi3irPbCfwFpCLw7NTfW5cwFaBqAJbxaitgrdchxONhw3lwQYDzPXM217AW8+8rebQpV7GI4KTVi/flVNSLGCBtwtHR+J1ykOpvwKCAFI8U04gn8Z1w6bNZZhTzQFhnRn7CO41ggP1T1cZb32Wq5M2RYBlXWIZClSuK4Gd4x50BmjhXoUhnj+Ucl5u69EreDvQl0An5MWDt3L8Mx/MH99XrlwZZUlMQsZ7aCiFlJVRQ9+QWYWQnZ1NgDdjJWYjdYntqDEUoKPwkwLplixZlhi0Nm6A5h685fOAgXu0I4b/trDJyMqKZcsNMLKQyYSDdsZRJ4BkRzNvZ1z+5E7gqjYINDFsu8lPFczhOl/W5HRiPm/10C3CSs8FvAVwRK8IHPXgLTmJ1QZCYKc+2n7DovwtBuDq8Cxj5j/+s/lFvhS+yoO3ESBuYN5yPYfK4Lty1HJ+2kKgC3RFDyFHyA1yHkO7W1h45JZD4dn5rLDJXI8Opj8xzLDJIuVzUC5hjSXrncBbwkJzL3UrCgIbOwTQAd5SLmXx1wPc1NEr85a6/frVphgB2oOEu64ct4Z5u3Dx0rhRhTFSeHbq1Lrf3uDtuHmnFCnAy5FkcsZ5r/z6Kz/b+FdZs77/1TDQdWPVsfwuYd1VTied4NuzeH7a/KL+VP826Y3svLttnHfZ/ktpChR5Jdt/aQVn+y/bf1s9QN2JbP9l+y/bf7UrpO7H0ATeZvsvg7d1AtRkH+u9s7oRUlFwFDY523/Z/uskZ9n+y/bfHdn+E3ib9V/Wf1n/pVR8Gf+oNdnbftyR7799zzvr/bNiuOKgxumNwYfDGmcWzn0xbwVmCizDcITJyF+AAYVIhqkEAIDBCDAC4KBzYjYwAsozi8BwrwBdfgMIwNlPzkXlV1UoZdpJW7h+0+aUo5YD0JPfxLxCIS9ZtDj2R7lxlbMUkCyGel63tkxoTzupN+aKtM8AqHLaa3cf9XJwDfcD3nIddQnkFFOKuhT2lHs4L2d5ZFpaGQLL+U0MYOUWpn8IR/2rYf3LDeBjNPANeKLuycnpyDamXiJ+ChzqVgfgjMK8ivnFtSn352BYvjgxWasvEXo5aArLMW45G2kLc+t3b4kNC1BW//Ji8FnBbB03oCqy/Qxwot8CcMSY5TdkZI899ohjgdyIVUj9Yhd6hip91NypL+ob56dtvXjAQXOvv6NjC0tWbr+1i4NQyBqvkcHk/KEtjAPt4x+/x9DOTcxm2xqkefG76ppe6jSmTdd1Aoz9fPg6Oe/Hgu+ETa2V3wb0BfDTz4dvN+e3NIBHvn8eCFZb59v433LLLRHgl1z7tVqtW+NRBZm4x4cVFgN7dh6yWOTMLRrfJucN46P6/DhrAwi/Sca7jbHWru+72sNfMW89qOwZnoCrGo8qCKjx0nMA3Y6e9az0dWvXlBtbkG+FphZALp0ZdV3BoEXnKqc5m098e9UW9Zf2UaaeSX4Nxzme3Rrc9zIx2z9UAs0KRczc8bxSntt6Ca7/tWl9LZg/2ja+YikLkJ6YTPq/ug713W8Y8C2pXu9l0M8j62su67Nb/VX9XL1uy2zipnfTI7Y3Ih6S6XLTQ8FQn1fcn+YysZhN45VNhplS34H652MTeN089/XM6ub7e7tCId27lVLVf9Xrxm1jSbb/hqMtmu2/raUo23/Z/qvTUNn+S2lROLL9l+2/6lrJ9l+2/3qz8OrvzvZf9v/VP5+z/y/7/7pLSNPz6Y7u/xsZHsrvv4bV5Pffzmskv//m99+d9f237/DXXjgrsBJntWdWAsDiGPfgLdfgKI/gnzn/PaurCt7SaYWgA4BVvlwxIZVDV7lYBd7yF7A0AhMGzlTBWwA1QFQcrxvHE7jM4cFb2sfv5A+lnQALYlAqly3lrzO2I+3CWe+dd1WQ14dmoS7q5P7RwYFa8NaDE/SLOjiHwxRgW6wqyqQdgOGMaclYNKCv7mgKmwmIyUHOC4G3sPEYH1hbTaGTldNS4IrYrfSDe1cuTUCjDn0W867JOLgtwdvNJguMp8Bb5aNVzmHawjwjd/zG+IvN5pmRXC/QSyGtPYDk+zRmcs13OW58SNN43qAGARKEMI3Ar4G4MooGipj6yAPyhAzDmuTeDN7a5oLtDN6OWvlEDPDgrZfhTsCxB0L9Z829dvHFzRuWIzeuP7dGthW8pQzdqw0EkvFuOqIKpvt1WspYJeG6l2fAUQ/2+b5wXhtU0FuR6Wt6kWeE9AMbKmgrY6MNEtINlFUFb2lvFbyt6hbfVza3KOQzYyF2r64ZtLDYnXSQzgH+eYBc9et51Tu4V+98mT+SWM4CbauhkbfMNKH7SfdW50i19hP3pXL4F7LGzTuF3HbS8bHdXbDR0qnvNp90aqMHb/V89JsT2BkLWFtumigA3L7iuWZB6esHuGFzR+/zu2uDtxvsmZPtv2z/dVtE2f5LObmz/ddZQnZ18Dbbf7ZBNNt/pQ2V7b/2dd7JZvO2YLb/sv2HxHQib3A++/8s9Zm9/+o9PPv/2vVL9v8l/0T2/3W2L7e3/29woD+//2b8o6sPKb//5vffOgfjjnz/7Tv49PNmcbrjMFfuWkAjgETlLsS5RyM981bgLUCYGGAevOVe7uFejBeFnqQuHlQKS8d1MR9ocR0gAL+J2QrzFsCNfwqlXAfe0m6AVoG3C+aPxfZ58JY6MKIoD/CXNlB+BIPtXv6pDv4qFKcHl/WwHTTfeh3z1jt9BGgANmDUAh5yMN4ctIG28VcOfRLC1x23Bryl/dPGdKXPkfFrnxt3VgE/FsanAAbaI0AS5q0HagUwyVi9PcBbsZ4njIXN2Ca24EwZBpa20g5+k5xrU4KfH/rlgSW+C9yWA8+PQQS0i7nTHFWZY0MjaVNABK8sxG0EvIYSKz22pwhLLRYw+ZhZZwJxMvM2AX+SK8bZz0WvzNsRG3+Bt5QroF+y0A0U8+vGg3+6TxsAxLyVfFTB1NkmbM45jlWGfxn0oYzr9ER1natf2ozR6fcoqwXzlrK7jQXn0Vt6ga+Ct5J19Kh0XRUwVfmcR4ejU+PzqMhprHHTdVq3E+O2CcXkQ5uOfAjldE87uljVRyJ+y4GJvqd+sYeb9Fetcp7DjyOmCzzb1oO4UdY7jH/bXDgWqtaGr5b5K4HPipM29bm+kdrZ3wm84BzOOy8Xuq6czy6RA0qjx02P5tjL97CF5Y+gbhG+3Hj4scFRHxiAu6XYHNG1Fxm8LYem07N+jTHls/2X7b9u6yduP8v2X5vN4aMdZPuvldNczx//rL4tIq9k+699A1q2/1rRWLL91w4eVp/x2f7LkVf8u2f1OZ/tv+z/q3sDzPZf2nyf/X+dpeT2AC+2p/1n2zLz+2/GP7qqwKz/sv6rfT4W5BbvY7293n+3Am+VmxDnNU5sAasCbzmPk96DtwpbC+jJAXMUJziOdABdXja5D+BM4C33CAymPOW8hXko8DbmHS3AW8pUPjKAEQGwsEj9vR68ZRABbylPdVAvzEb+xjCfBvjRVg/e0mbOUQd1RZDX+kZ53MtfwDbOk9OxDrzV2ChcKOXyMKLNlMm40s/YVgMsqJNxEiN3sD8tnm7HXMFbwiZzAN6OT2yOYzllIZSbmEcQtzzQ4kMHx7Ecmx/HSuw6D97WwwLp19ti553A20nrV2TyRcB7psyBS/sZf4G3kjvqF1NPIVM17roeufUGigwJhY3GeSfgh/FgLPRbZJANJqA25ji2nLcRXC7AW+adsMkxH67JE9ctW7Ysrh/qj/U2eb/u4GGTybniASHJq85NNzDTPfjmlaoM8k7gLb9xn69L55pkOgJNCvkKMmZheXVUFXwscxvAW7W9qS1zbXM3gDLKtds80gm81bpnTSHj6E7lzOW36SmLnsBqNJ2HTEt/VNuulyPu0WYa1h45ZavzJoCT9qxfu67c6FDdWJHqaDm3OvVTLHjqZe3qOdWkF+cy9nOZJ/rmAVvpF5Xfb3rbt7vah1k3PrTZ/1P9Gr/q3+r4dOpTFbz1MlUFaqtRB/i9urnCOxc1553mRW0dssgWWlNEeI6O64J9S1uact5WsPututj7PO/azIuq8y7bfxujDsv2X1oq2f7L9l/ds257O++y/ddu/1ZtySY7ZC6bz7L9xya2bP9l+69pNXX6Pdt/2f/XPW1a9v/Vr6ns/8v+vzoJ2d72XxW8ze+/+f3Xy2N+/83vvzvr+2/fYWdeMKtwwjjNlZdQbFe+C5TFQS/wFuCTlz6uA6xC6Sl8cTVXrAdvI4hlQJXAW8oTKMt1gLf8RlmAo4C3gFmUSZ1r1qwpHWvxugK81b0Cb7kWpy9hk7lO9dJWgbcxn6/dX2Xecp5zHrwVW5j2CbylzDGLmV8H3go4xLEtNl4M12zMW8aVdgPe0UbqU50K5+uZb51fHZpz3kYnuYVNjkwpe9eYMECF8ZnYPBn7WXcQNsCDt95ZE8fXcjYy5gqf6sOgCsitK/+2Mt4i+25yIjH7ItsqvVQJYNB4ilHNOMPsk8z6NkbQwUBW/im0Mr/L0c9f7o2bFGzeBN56kEnjtMXQOdoW19GmtGaGRkbL8NnGyY2/0Y6YQ3j58rjGMnibZmR7G28Cb5U32+c4rjLKPVhVlZfo6C6YjQLQ4ropwNvOwFkzeNupnjbjgjrmcFQddB5E8+tE/Sh/b2AuKic4OlD50RUaijphTnpQtdr2arvkRFPkBzYv+LZqbarMTbYhQqChB4b9eKvOzuBtWr/oL9Wp9kuXzWF4u15SHefqhdNTKSdRVba63Vc9b1F/SnDbA7fqf39FPrYut975VJdTi7K2uLarDx6AnnQ52zv1c549l6ryV5UR+kX45Lg5xjZzaF3Cwp1ukM8M3rbsg04ytb7YmIb8Z/svRV7J9l9rBWb7L6XWyPZf50fcHQW8zfZfi93btlku23+9mH+Nka2y/Zftv14ErNect9n+y/6/OvnL9l+2/+rkY1e3//ArZPyjPfJUfv/N778Z/0gy0OS/3ZH6L+a8FYiIA4+Fy8ThjAecEkOUjgB44eAGVAX8w0nLdQotrLyRYo+KUYjTVTkEBaLigAUM5jxlAZJxjrCxVfBWbeFeQpyKeUu95KxV+7kXByTfKZNj8cJFsX2qg3u5jr9c1ynnbSfmhQdvaSd9pcwlCxKwLPYnfxNImsBahfEUK5PfGFP6wV/lFabdAMOUpTC78SW6Hps16K/+ghkDX2ObCvAWY59QpPRx8/hEI/OWsAH+qAIggLcA+GJaV3NYNjGbbgvwVgsMlh8yB+APeBvBBZPlNmeE/UJbGWdtCBDoJnDdz+HVV19dAqnMi4AeZBc5n62UXwWX5g0MlTmipwzIiCyywaEyp27YMlWG6ga0XblyZWxfmWu3CZu7gzNv2fnkZc7LE+cZ07kYl1LEXhnzWTnPqs47OWvjxocCoPLMQtXpf6+CZ3HzwkBiXutfdT00MW879c2PR9PDRb/PBbytgmYRVGtgNmvTBuuBTSnoROkC7sc41kYErZ9YbsFs9iEoNUcKLx/1YEW/eZZqLKNgBqscbRgp++3WTyfwVvpBbHmFSafN/GvKCd6L44V7CaXeadzL9hfj7+XH67PRkcGO9+tkFbzV2Ov3uYRNrq6ZtufBvJbTtwrOxufgltbzkDnyOcb5fcB0oQeuq8YQ95T6uQOA22lO28az4fnZ9Hxqnt9dm3lBztts/7XnvM32X0vqs/2X7b+52Fd6RnhbJ9pQDfbrTEPohGz/bT362f6bKTfsZfsv2391+qnJf5Ltv2z/4YPDh8X7pjbvVSOvZP9fWmXZ/5c2emf/X7s87Kr2Hzlv8/tv1n/dbIj8/pvff3fW99/IvFVoY4G3OK0FbgGqinkLWCWmrMBbWKwAjwC6sGI5ACExiHDmcz/lYhxxzrNsBcpSvwdvuR5gM4ZmNuc1D0oBbbfccks0sqi3E3hLHdwr8HbJosWxfrF2uRd2I/dy3dr162K7AKrVf+3EoV6xUQBruRfgF4Of9lLm0oUJBOwG3grwESCB85p6lTNXQC310CfAbBlI/NYEntwa8DYBHPOMLTUTwdtNGxPAXfvy0yUnovoFeOuZ1vSPdnP4z93quC3B2xkDpZG5LVPkEE652minQDXaoJybzDfjLVZFBFWLcLdcJ5Do+uuvL+8R+MS1yAZyDpXZGy7c6wEzmLeSZfJXJrZauiayPA28RRaQOcYR8FahuhPo3jxBAkU88NEEaqjUpuuawMHtvfNEzjuBclU2bK/g7XwLW81GCoWtZuwFyGq+tRnD/9X4efDWy5AAKYG3bWxcN6WN8+uu7QTENs2Pb5+XJDlZu4UxLq9tYF5wHX1lLUT2u22e4Bkh/YDzVuGSGVutSQ/eVteP1hDnCZvsD8mb/g4b+Kc2dHJqoh87ybjO+c0dki3pLq6RLmvSk91+b1pfkt9u84j+F3hJ+6SjNH8eu/V16XOnnOlt42Tga90xz3LK1vahuL/bNVtm07NA+rQK3s7MpgdM9X6NR9SVRZjkuL5MoMTA1bjUtr8hZ/zu7ryDeZHtv2z/dVtDPH87Hdn+y/af19vb23mX7b/29wpvf9Y9/7L9l+2/qnxk+681Itn+y/Zf9v91f4Jk+y/7/+rsi13d/we5IL//5vff/P6b8Y9OMtDkX9+R+q/vkDPeOwsIiWPdg7cKVQzwhHLj6ATeAmIBQnUCb3HkA+jibKU8HyKZQamCt5wj5+e2gLcCVsW8VZvFvOU7IA3XrVixIrYZwGzNurWxXbRF/afP2l2FYcf4dANvm5i3AnUFVuC8ZqwANPgthoYmlK6Bt2IxM24ctHF7gLcAGozHxg0pt1vdMTObwBM5T3StnPELRobL3MW0e2cCbyP4XSSUFpsWcJcD4BYQX8xoznlwTP278cYb41zxGzIhUA55jiG+HTNTY+TZBxMWFhXZod6h4ZEof1MGyNAe5G7L5OYyhDZrac899yzlohPzcKu52k2Yt9vLeTc2NBD1AnNUAurFIDeBt1rTJVBbbACQwyxuHBgcaQPfJBslCNkAznuZql2oXX70zjv/oFE7BF52uj1eb+BttweYB4BZT6yTKOemy8S2HbPNHTF3OSzLArwVgMf9nlnpdUs5pmZc+6PqJKZ9ulZ6StfH9tmGCR2dAEbCcus+X45fw9sy7nV1+vLI2ay6/D1l/4uNHgJuNYblRpKZibK46jzF7w5897/r88wsG126H/3z7BlU6FC1qW0cK+BvtQ2At/7+6hxt2Li5HP+2eVO4Z5u/uMHAQPy43qxL5ViYaDQ9vzqB1763u7vzbq3ZNtn+y/ZfNw2Q7b9s/9U9H3bkyyt197p5L9t/KRpQtv/a7chs/yWJyPZfk/W/a0deyfZf9v/VSXi2/7L9d0e2//An5Pff/P6b338z/tFJBnZu8Pb08yPzVmF9+YyzHaYsLFAe3mLeClxE2SnnrRijOFhvvvnm2H/AUbFTBURSFmUq3yv1AQYzOJRFvQJ0lVdXICpAmQ9p4pm8gJ+0j3uVL1bMW9qg3LW0A9Yu52A3cj3flW/Wh3WmPIUxBoSgbVLwYugqdPTY6EgEAnEkwBRW+E0lPh8cHC7zynIP4+RzxIqVRnsENoodSlspR0w2tVUCRRsFvviy+Z3ztGVqaiK2Cyc3feSgDdSRQpymfLXcE0MOFyCL2iKWrkJVc7/ywFLekIWdEFDO/NJm6qN+2kdYYW0M8ECSXo5h3jJfAn3VH+rXOPgXaQEIJaO5YNiK0cd4+fuo3wNHkZlbhAVnowBzofju9E1jSxmMx9XXXBP75FmDfBfztq8ANrop/xtXJTa6yq4CNdNTm+N40R9tmFAoWoGDdcZTv4Xlpa0eEBMoFkGPprh1Te+mDb8LHBHI6AFPbiXshAfc4jkHBonZWAXgSqcggXEL51Knv+Rv9mVWmys5rgKXqm/EmLcAt8gg46X2CLxXnVVgTyzNPgO3LLBya5MAgX4Jlyy2oIGPfIeBTVnz5tkmGcsDG0N022fW1448mh5OYqZ3baOBg6yhuNGkCBef+plA1247d+faZyupNqyuciKrPD9PneSi6pTrHbyba086X0fYyCgfhZ6SnhBTe7h/Osqk/pWgq8lqlOkiZ6zXXV7fIHfVNefXn5iv3XqB+ugIChc3NIVdnjebNiJVGd4t/Z+eVfqntml9bbHng/rm26F5Xjg/hSXv1H+u6W8QwCb5b/pdudV7k4K6u7tQH4tbGpnzruhOfVm7aXN8fmf7b7SMDJPtP3s2FRvfsv2X7b967dR6vugdRnZ+fO5k+y/bfz08HLP9l+2/bP91X0DZ/sv+P5632f+Xouxl/1/yM8l/lf1/afN4N/8f/oH8/tue1jK//+b334x/zO2lZYfiH4eekcImC3QE0GPiAOL4N21hXfkd5SeWrcBWzgEsch7nKww2DuWtVWhgrgPoA5wSeItzFtCTB40Hb8XQ5ToAFa5THlixgGkr1yk0cxN4y7X0CRYw5QHaUS+gDUYPjiqFdeY79QBGwKykX5QvYNaDt4zLiAExMfep9ZF7ASypo5U7YziB4GZYMB60Q23XOfojQJf6lO9U4Z65nvIZE4GIYrZp3vhO/XK34WNzAAAgAElEQVTQiu28Zk0CqMUuZn6og7JSeOih2D7azDxwLX0Xo2lyeipeS/timGA7GEcx7BaOzY/jxX2UE9mkjl08YuNBWWq3HqRzBW+5T4fu1YM4vtQVOX0FWFeNt6kCMBf4IaCTtjJvyKqAA4FOAlO49robbojVK1ypQMoSaG1AL1atTYxODy60AbjGKKPNyAJjp7kQON0EHszrTyzHXRm89WBSdPg5cBfnjR+D6lgin/6eqsr1QHjVCUA9Q8a8ZF3yTyG2JUsR/ClCgKtcyUg5hxZWVuBtZJHaZpfY/iLcb18B3hoHt5CjQct5PBDXxM4A3jY9opqcAzy8vO6SXlK5/QP14FNT/fMKcLIKymoulZOi2zoRa17zVg093NS/pvb1+rs2N0mvqJ3aBDE6kMIaV/tX6sBifLoBrDD/O60vndsyU0/99ns/OtXRXzCXtR68bot9KcDbNp3t9OHUzEBbSGXp4lL/Fczpbv2vA28ZtybmbZN+bfp9Vwdv11ne+2z/Zfsv23+JgagILeihbP81P91ui5fXbP81j/OOuqLJPsr2X28zk+2/bP/VS9D23byX7b/s/8v+v7R5ONt/t/5ZtqvbfwJvM/6R0lpm/CPjHxn/mLse3JH6r++w11xYgrfK78qDDHAqgq3G3BSzssq8FVtQgB0ACAdgLs5nAE8xdAUG87Ki/LaAtzhLYv7VLsxbHqgKaSzwlrI5NxfwNrJDDUCkXu7nXtongNUzahXWWYxfwD0OQE5dp7aI8Tto4AznOKiDNjEuCsW6ePHSOI6MKcxk7qN+znEd5XKPWKv8LrCcBwpjKNBUDFqAHz5zHeVwL2WJNc1n+g0wed1118TfaKP6QzupN4HUw/E84yEwm/ZE1qyBUOs3boh/qUPtUL5f7lm+dEmZY5h2if3MmFHeUptj+iFQu7oLarMxz+qYtx4MkENfYAb1T0+Ml8CGGMXeEBu2Nnk2rxSTmMiMi2dZioknEGGjjZMOOfZoE/1hnJqYt5unWzk7q8BjAhdmyxCzkY1ZgIVVh1ZXdWLg4a4M3nrmY6c+A95WDw+oTFme47pD4K0Hw32dgyZDHrytMoG1icGDU2JFci5GpTX2LOVHlqptJoh1Fe1qAm+bclbP/TGybVd6UK1TCU2/1znvuFdhibetdYRtS5s3qrIhGVBYJ7+2/Gc2RmjutAFDf5nHRmbxtjZ8jvdpw41kSptMxDwdsrDE1U0rbTqxWB/+Gq9jJyfT+ujqIG/ICcvGBH9UwcySgV4AH/471w7MazHvVY5vy6yBz1ynNmvzknQazPaOeqEAgAXe+jn3MpvB29bsdQKi12+eLMHbbP+NRLsq23/Z/sv239weYL2+vGb7rz7n/NxmYduvarLvmn7P9t+2jz13Zvsv23/1ErR9wdts/6WUcT6tW7b/sv2X7b+5Pdd2dfvPg7f5/Te//2KPZfwjEfwicTHjH7WKcEfqvxK8xWnslZfy0Qq85SWuU9hkgEiMHybah89V2FsBuoB/VeatQMMq8xbgUTtAGDkxfjGqAAUF3gpsFfMWMJi2UCdlKrwtfwVY8tkDpT6/rc/Jq7DOXK8wzMqDK/A0gp8FeItjFIcz14jlm8DVhZFhzPiQP5V28V2ALucFBFKXwFvO0wbaDVOY8aeftJF/ysOreWKcqE/5dAXe3nDDdSV4yzhSDoAGTkrKGx5ODFQOwFbqY3zoYww1vSaxqWkv99NPnwd5z5UrSpCe37iGuil71apVEbylLIG3lKXd3FzfBN6S81eAhgchBBJY1OY2VpoYbCXDzm5SSFKFh44MSRemWsCBdt6pnnhdET5QTgw5wFU/YZnrDsAJHZ3AW5hbvn7fRz9W3eowbuhuB956h9K0GK5d8nYhez4kq+ZYTsN+oxZKr1CuGI+MdwSfHPNb93ogl7C3gLes+cg6tUgFCcRNjEcP3qb7U9hkMW93NHjbxKxoNOENvUYfabOHNkqUgJzJdy+HB2/9vHvw1oNSVYCq6nz0c9cJzOqlrdty79TEZJnDtRoeObbVmKvVfvs+TBZhhbUBRQx8bVZAPHX4cvRZ49tVv7iw8NXx4jvguW9PFbwdHUzMeX9vG9BcgLf6nd+0EYK/E5NJv6o/0u9an4vGRuLvnergfAZvWzNbB95m+29h1GPYRdhB2f7L9l+2/5qfaDvi5TXbf83zMtcrsv0315HaPtdl+y+Bt9n+6yZftw94m+2/bP9l/18r3ZPeQ7P/r/65t6vbf7RfYZMz/pHffzP+keyNrP/mZu/vSP3Xp7DJOF0BFAAFbw3zVkxL5Yaly4B/AjExCDDMq+CtgD6FBvbsXpxoAIyAsFxHHbQNkEVgK6AlICH31YVNFruX8riWfgJECiilfZQN6OiddwJ+aZ8P16y2iLlKzlfVoVyryifLOG42ZguMVcqDjSvmLePB7wKZFVqYRYMCUQhXPnM/32kHbRQIznd2iTAO3Ke8F9SvsMkbN6ZQzVzDPzGbKBdH5ejoWBnWWeOo8eF3mLfMgephfqmH8aTOpYtTyGjKo2yBy1zD2CpsMv0Tc9UDoY3grYFgPFQpt8pKjWCYMcOq4A3fxa6zgSuZrT70sZwWnnnXEQAowiJ32oFOGf1dQEMt/S0F+NENKBIgKIXZtNO9qlIIe7orM28bAbQiZ6fGx//ls3LGdgPwmHMPaHnWLPcPWFhW9AKyHr8X+Z/9vHQChzQP8SFnLFuBtzPTKQR2FbxVzlvClPuwybs6eMvmCq15zU2bM6ZH8LYpbLKhm6Wx4edEn6s6p7oJo1H+5vYM3+arYGhro4n0U9WZJfnz/VM/YNZ6MFQgrs5Vkw5X9Us1LHi1I53Ab3+Nd/5qLP2YDhl4qzWnv/5+y1TUVmV1PtZvSuC1+lV1Ni9eMFqb8zaDt63h7STrCpuX7b9s/2X7b+tNJqa8tnq+aEVl+6+1OUabarT5Tc+Nppy3jc/fbP9ts20xlxt7BW+z/TeXUe5+Tbb/sv1XL0HbF7zN9l/2/ymtW7b/sv13a59mvYIXO9r+E3ib33/z+2/Wf1n/7Ur6r++Q08+fRWhRXgJSASLE6JyYTOF5OTzz1ufBBdjjHh82mbIA8HROOUIB/Qi72wm85Rx1AAb8/+y9DbglVXnnu06fr+7T300DGhxEIQpRNJA7kmsgjhiDSTBP0IgJCEG5CYxGoyAjqHAnkIkYxA8gBHRQIsFEcg15RpIrk4gxMl5xbhoVI8QBUS+I0kB/f5yvPvf9r1X/2u+uXbvW2b17d58D/3qe85y9a1etWvWrVaveev/rfZePvIVgCgGP4i1TH0MAZdQcRV6KrRRFIaxCOGRdcJ6M+MU5cH5bHpcRrTwG9sU5gBE+szxsh/XLxsdieYw0BifOl4V127btiMKwZ8tUznBwQDTCf/LH/mBJ8RZlYX+K4xRRsZ4pQcGGAhXFKnxHfecsMorz02I7Cn04ZprLdlmsO1MO4zOOgSWKwYU46qNfvUAwZFGH+I0Odj4EcXzsj1cP/E5RjKICBYpdFjnWlDZ5TzFfL641o/t85O6MiWWlowiRjk5Mxecxa4eM2vLiAXmxHlXhtnTQ2QcKQL4cnu9IZs7bXNwhrz2Ox/NiVCjbQFOH8kwRb/01bvtcTNlZFY58O2hrr0V6VzJlanIMPqCI5tsExf1aYR/3+rSJZzbAwEfexogduy/iYpG9sa0Uc/cOD9v8zy7yluJzrw+NfbX9vnDeoT9jn8GodtQP570v5rwthciiTJRdXm/rYHx74HHL4xd9k+fl20q/59/vdUDmBg4U8O2O58S+gAwYlcr+a8qlZfdc+Dmm9W5YCu276xbWksvf6l608HypW8r62+9enGZqeEboDlsF2Jd6YZ0sdk6mzAQ+GtdH4a5ZOdEWuYH9vOCcO7/cy2Pu98U+5+2WnSkDh+y/ZHfK/pP95/szPMVl/3V/gOwv553sv34tjfr9+7V/IN7K/tv7ayP7T/Zfc+sZrHgr+w9Th42WfkfZf7L/ZP/N/3m22O0/pE3W+6/6P+kf7cItewC9/+ass+QfHfTg5br331K8hZOSAiMcwxRvd9ucot3mvEWBnBsX4sVTTz0VTwRpflEWOkUIc1hQHv4gGG7evLkUb2E41c15y8hbHAOCKcVbCKZMaYdjU1jtJt4yjS+ERNQPjhjUD2UgMhTGGurAOS+88cYoW2yHc0EdsA5CBeqM9cuXpUhYlIsOgHNsMu3xrOWtZMpgCESMzvXpJek4xX+KslH4KERVCJfYD0IvJ1anSBJH/7voQhzLd0TQFsES2+A8q8LwUE1aXzbGeOFMfOrmwEYdZ6ZMoLWDUGTALt6BjrTCZRSs/VYVUndOz2bE28noVIWDAPWnEEfBg4413mI8NsUORsZWhYFqOd3Ocaa4pvg9psUthHYeJzfnbUbbDdPWPlgWxVpcYxwH7cWn7a3rRp7u4m2MrTYWdX9sn2xz/N9NuK3+jjLRpnB/MFrdR2qiHA6Q8Pervz9mpixK3qIny9TMljY53jbFXKEMHEHkbRKxWuLtiH3Ozdk7fzN677bs13mHSX+rzjvy2ZfibVuf5E4VsnjTwrbAh2u1DfR9/nuHvdxrYqw9bVxHcUvS3OMcEORTgMf+1wYONA1csN6luYYZdXfOXm6qS3tfmcTVbstQkaLe99d+kMSysWT4eIHe9+XTc+n8vWjtGaxdtTxu3m1whcTb1pWpe8bReSf7b3mHeCv7Dw8y2X8ceCj7r7OXH7TzTvZfnwZGZve+7R/Zf31dINl/sv+aG9D+EW9l/8n+8+8H5Tud7L8y8ET239PQ/htOOoX6P/V/6v8672/pHznrbLDibdP7b5t469MmU2yFeIvODUvdnLcQFuHkgtC0cePGuN3BBx8cRRGKnrgpfORtVbxtmvMWjlqItxBMIdRWxVsfeYvtIBRyjlo4iXlciLeoH+pyyCGHRCEF9YA4A+cMtsMxGFFLgRhiKM4DZeIzhWSKtysmlkWnH298RqBR9IFYQ6EQD3+mHPZCHfbxqaYZBYj1EGxRPrZHmT4Si2Iso36xjZ97MqUwSxG2XrzFNaIwPG3iKYViisCoI84nClszKSKRDnTs6yNDMXKY65iC00eQ4lcKXz7CioLuDkv72RR5u8Qit3D+YME6kx2+gxUXLyJTJB61bbh4ARfrWE86/r3wy+u529iBKcVbiuVkkBNv6yKzvNiBOXFRNtsII5d5vXENmpbFLt7i3LoJ53G9iZ7dxNsoyBXtzwtY/jPaB/evCjxgjHaF+wP9DNsPrwXqxnuBv/lBCvh9avdkjLyloBT2zKRIyiJiHeJtbPdF5C3SJvvI2wMt3jYJbzi/7O9F5AX7wGrkLdMaNz8Cu/+KtMl+1JHfEpxnjTeXqojJtlW3f7c2t7f13Nv9VizN3N9DaT55Dvxhv1a25WJ0gD9HL4Ty/qhyK7/PU7yt8uL3PTX8/bFG7P6s3r/+Oq1aNtI17XHso5ekKQG8gF2mKLf7d93qFfFwEm/zLTAn3sr+k/3HjCmy/9JLmey/5n6lX/FW9l/Lfsn34Pt+i6x91zAwK9qHsv/6uiiy/2T/5XrYpt97GXwh+0/+PwaPyP8n/19fD65i50Vv/42OleKt3n/1/qv33+Rrk/4xv97xQPZ/Q2987/VzEM8oGkEsxAMeYibnlGWKZAiMEDvSXK674/81a1fHiw0BBMInFqYFRgPAPK8wFLgvI1txPIjBFE8gEGM7zO+K/SCYUjhh5CWOwTTHqB+Oi3owMhhRthDasB/nsFy3Zm0sj2IrhNq1a9dGYRLbbNqyOYqDqB+Oj3pAIMZ2TKXM4+J3iLdYsA32X7l8Im7HqFkvdKIMON3xO7aFeIy6YaEDeuXK1bE+4MCbBlzxOQp35hxHmdieo4MoSIEzRWLf1Nqc95U5WaOwVIixOM7mbTtjnfAZ9WXUZ/lS70KXqi/6UZSyyNE9JrCi/qtXIio5Rfei3imdcnPk18zcksgSx6dAiv80LpeOJ/ECdcZ5MwIa7SSK2jhWsdS9nAyZeO6jKlEGy+f66m1K8S6K4SOZka+Ze7x57+7CJYvNOVcsrrmMHOU+FNBim2T63vn1RT1v5SNVWVeK9THCzkZuNr58WvtpXJh22K5Ft3bN9T6ij2KPFxPr2gmaN+f5xv3GgRBsj3um01y43RaIt1i6iVuThfMLdcO9hf6J0dSRV01koz9WXZv2YlhVTO75AmZ2yLU/U65jP8XBFSiO+6Du2f33dYX3e3m5xOjNPcDy0TR4I94zNgo0tlvrM/kM2D2Z0sKzT/Jsq+2uVuR2/XddW7KZyBuJzRY/V8suv9vpVwdO+O+Y/rlOWGUbHh1hRPpwmaHB1xNz4pIFB/zgO+7Z+PxdmbJepIFKrVFwZOP7jDpeZIs2jP05QIoDg3hMlu3TqHfr+7CekcLV+7N6P+DyeD5+QFHc1/o/HpODo/x3P3ipvn9Labl5L3JfDkbZtjvZVLL/ZP/J/kt3kOy/+T9EZf/J/pP913S/yP6T/ddqH7L/dkXfnvx/M9EvJf+f/H9NT4+c/0T+v1bmhr3x/42NjOr9V/qH9A/XCen9d3G8/w694eLr4py3cAzCAQ8hz4u3cJLiDxcUAicEM0aQwhG4avXKeKZ14i3WY35blM3UmoxshUFPsRX7Mu88xVuKo9jXi7dYzzTHKL8q3jJaleLtmlWro6EI8ZZRuzgGR9ls27E9njfFW86rC0eWrx8dnBBvKS7jGBNLx7PiLYRmnDfEW5wrFqYvXrNmXYxcZrpj7/iNYlLhfKfoyGhb7E/BN+eg9o5s78CO4vrWHfGao3ywToJrEgvitm5OSTZpb1BAG6yKt1EwM0E3CbDNN8LkzFx8eGIfppymmBFF6j2WltZ+o4ANjjhvpL5Gu/AHqBMnbErdeG4UFCnYgiPnjaTjnw53CudxzuAiDW63s+hPunl6i7dRJM+It1ltOSPesu2zzfA6V8Uuf/3axCFr6+h7mKLaR7HHe9HmVG5akDbZ31Pclsfg3hRHKBCX9V7SigzvVsfq8ZsGZ8z/sTO/LXMvDxJv++sBVi21vMG2MD0x2i36LPZN0zanrRfr8blNHLV+ttvAAZSLOV3YPr0TjfuMZAYP7Ckix2v7fqR2t5Thdb+V6/Yk8bCuDcf6LUnnQ5GU/3kf4znio435fEQ/jnt2bGyk7NvrxNvI1kUPVbfhoCs8ezhACNtw4BV5U6RgXfwAlWofhP199H4TH47c89u01dcil30mC2znv1fZVtvH1O7Ws48s2FeC9abtO2P/J/svibey/2T/yf6bn22ArZrEW9l/9l5coJT9N/82tbi2lP0n+68VrVJ9//Rtue5dSvbfWPSJyf+XpjuT/898h8VgZvn/8pnPFrJ4uxjsvxHzv+n9V/qH9I/ks/KBg9I/8m8iB/L9N6ZNhrAJZyXEMM7/CDETfxAoIZjB8PTiLSN0Id4yYoXplSFWMn0vBFOcIKNxfVpiiKNoIBAP64w3rKd4i2PjuxdvcVwv3lIExTqKtyuXp6hYfPfiLef33bl7V6wr6kfnHeqCeqF+WNcUeTs2Mtwo3sLJDK4oE3PuMlKGN8m6devLOXM5Ty6drPHmKZzzFG8Z+Yzv+B2uee8opuHDZsfIQzp5vfMZDJ7asj2y8XN7tonBlUkDqy8gXrxdtWKlcUwRxIiYSoZo8w3gxVvOacvzR52mp1LbYyQu00gfdNBB8ZrlxNvtO3e3ibdgzJHiYMFIbop2jLxiuu2ZqebIy/5e3Z9+4i0FIv7PaLcxLXLTwrTDXsCiGOWFDApAvp3XpZSqih1LrG0xzTqFI95PsWPOiPeY89XXh+fixVuKQYxs8kLQEou2rC6+jlnxNP986WuL7PEVeZvh2xx5sWbCsgfYvLQ0nDAHdkzBbe2qTgCstjWkjfb3XCl6FoIp09pXt2E5ucwA6N86+nwnhk5VxOWOQRNzaXBCR8RBUb8lQ60elCNncR9STMVzhPvyv78/Zou6dLtn6oRjf8HwOwducIAQ+xI+o8muOmgC6/06suf5xudgMel5N4ZMu0/R1ZcZ9ymieFEmy/LiLdf5Y3LbKCIXGTuq54z98IfBW7L/ZP/J/huOAypl//VmLlRfXmX/JX6y/xKDrP3YW3NbgFv39wYo+0/2H223qp0p+0/+P/n/5P9reugtNPF2sdl/GNyu91+9/+r9V++/e/NycSDff4de/5+umYOgCkELIiMjbynU4jvFWwha2AbOTi/ewtlKARYAOH8snJ+MWMV+TFXMtMRevMV2TEsMIPjOFMMUkvEdKVcYFYsHBSOD8RnlMfKWdYZ4i3JRX38MrIv7Tu4uxVscFyIrU/OiPKyjeIvPPvIW9cmJt4woxbERhcxJ77EedUDkLc4P31FHiq84R4iT09OT8XyZ7jAJusnBH6NHa+b0pOMA21G8pbOWIgEd5Vu2p8hqRgT7xhhfvs15Xl3aXshNXUPkLeqyYgKptsdTJFQhOs83bTK4YD9GnOEYMW12SJFnjMrFOnCheJtLm7xpy7bSOU+OqCsjnZHWO4rgxbE5AgdtGH84j6alv1f3xS/e+rZGTm1CUbM2mxVvfdpn3+4odjC9Mds3HUYcpFAVLarfIS1xTmuKNtw3pil1c3rWtQOObaiKRPw+XUQVou0xsp0v63GkbSHe+v2rZXVzgO0P51jW+SbxNvPMb5ZHV9mc6eyTpyzkFu15xuaRo0BXjaT0B4u/FXMr87nh0/ymdZ1pjb1zOTdnt+/f6toCBudQwKRwy/snPn9Mf+RzyO/v+4iqAOoHOYxaZK4XRb1wGVMbF1MMVAdqVIXebv0UysYzBf9xXE5PgLJ9imRyr5brn7FMa8zzYb27Cbcoc9gJwL4PK1lmWldV9PWDs+I5FVMksE7cnnWDeCv7L728yv5rj6SU/Sf7L/dCK/uvXaz1NjA+y/7LTIuSa2AL/vf+3gBl/3UOgJP918rckmtdsv+S/0r+v5TBiH/ex8B3Q9i38v8lX6X8f/vmwbrY7T9Omyb9Q++/uCOkf6QMrNI/5tc/HtD+rxp5CwERAhacWRBcGXlLUZbiLQwmODpXr1kVnZ5wgEKgxMK5bPE71uEEsR8emNiPIiojZbkvxVGKtxAUYWygITHyFgIoxVtsh1EzNN5QHsRbCrowbDEPK8VbisYQYLEO+/rIWzrvsB51ZeStjwzuNW0ymwCOjT8fTYVjIPKW8/QyfTDqhnU471mL/MM50egCSzpoY3RzMVdsh1O/iGzy+3FePwqkKAuRr+BFodxH8lSdd7VCDuZnLOa3nVi6LIq3uD4QPdP2zeKFxY1FLpzHF9ecLyRoPyNF2lwKr6gn2lIv4i3OFwwpADOyC+XjWnsnO46N72AV/4Yzc7b2Jd08/cRbdmb8P2JpP5uWXNrkmT314jnbYhRAiygyipleDPJCVdWxhu/LbE5jCPhog9iPacP956b658TbPU60ZXpuL6T4yFv/4uUFXL99m/C2HyIbJN7mHuI590pz+58YG439OSJu0R8x4pZplC32u6xAnaGAOWNpdPI+8PcDIlerz4bcGfXyu919cXPfRv39NzWdImerEbk8FxrL/J0DKChCj9n4CfTbcf53W/x2ccBNMT8wpyHwjKpCZZ2AiecCngHYj6n0ee/XDQCpsqHIy3qzjviOenNQFBlV92eGEn9f4/g+pX/T9WC2DnL0z/b0XEsp/Shus5585m21Oe/9yGPZfykSWfZfETnn+g/Zf513Yn+9v+w/2X+tzCuy/3qxPBbKtv31ALL/zMJ19qHsv2RLy/7bHm1n+f/k/8P9IP9f/fPuQEfeVn0Si83/h7T1ev9tH7ys9990r0n/kP6Re8s4kP1fnPMWNysFQzrvOM8solCZgthH3nrxlqmPEcGGhSIqBDmmTUZ5FFaZvhjiKKN9uR2FVQiZMN5gxHIUAOqxefPm+CDHMSi2oi747NMm45zw0F+7ek1j2uSt27eVc9568ZZpk+mAZQQx5svFgnOFkLhy+URj2mRcXDiWITqjTlgYLQiB/OCDD42dBOda86Pk4EAcXzYWHYmcZ5jiLYzaOFrIJlynIzZGbdmxsOB60hnNOT3BGn9RLLBrE6N3l6b5eBmp7KOc4ki9SuRp1YFnsV1RvEW9lo0vjeJtSuecosiGhurn9ORNMWlRZqgfX1ZYD3CPHah5dxi9jG2qaZMhXnPxghfXIW0y9kfbIw+KG0xh7fevCrmm7TUu/b26L37nXTf2vBajlla8adljolXTwjk1q9eW7ZBiO3/3EXh17aG6bsX4aExnjvuTog3qw3JznXcubfKQtTtG9fk6sv5DxZy3dNxVjV8vSFejC+vOL1vfHjeQeJsD1l8PgJcHOq8g3MbPti72fRhJXXi3/bX2bWTc1E3fdvj8KLcp+m9/v7B9478frJM7U9bJb0fxluuq7WVyeqYjMrdtcMXQSO2cvuyHx5ekudDxDPRCL483a2mP0I/T0ePrwbqwvydnirp4RuIZjGcv1uEYfA5xlLofzOF58RzwTOFzhJG3KAN1pr3TjQ3KGB8dK68f7m88vylEx/5oNM3Fi8VHHfM7HRt8XsYBAMUzke2HdfWDkpiWmuKt7L+J0p6EnSb7L/UNsv9k/+3Nc0H2X/EMl/03n+aziLeR/ecvnuy/5N+R/Tce7WL5/+T/a+rc5f/LTBvmpiiq43igxVvWqeqLWiz2H9Mm6/1X779VX7Lef23QjPSPeb2bHIj+b+j0S/50jvPNMjIWDkBEusKxCeOL6Xy9eAsHF7bDnLeMHIUAggUCLByXcKhSqEVZXrzFjYEIXaxnOmSso3iLOmE9DGFshz/UA1FyFG/R4aJ8irfYl+eAdXB2rluzNjqh8J0plyHAoowoBm/dEgVNnC/WMW0yo3urc/JWI29Xr0x1i1FAVlfvYKZDFecB0ZkcKd5iv/XrD4lGLtiBF9bhmJx7eNWalLoZvLEODG8xyy8AACAASURBVGO6SNsnsi7m9EXHw7l+0ZCYahrbbNy4MXLCeZIv6oQylq9amyKQ7Q+8fCOM59IQeRE7OxNn6eBbOoaJz5NAjMjb+Ym3M2XUL9Nso10xSniPzanYJN7m5ry1TKRlimnOa4tzJEMvXnjhmhFew5U5f6t3cn+v7k8/8bY6EiUn3uYiL6ZmUjuvikwUJLxw5aPavWDTzcDE+lXjI+HJJ58sxVvesxR4GAHZtQfPzHk7XMylzbbl6xhZmfiEpSrAcR1FpG6Ri4MWcCXe5p7d/fUAczZ4JYqKRXphtDe2vXjkIvLctw+fGnnZWOfLX1ubyAy+ySU1ROl1wjHbJ2Y3x9KtnUzPpfMpBWp7RpYpge15s8d+Z1meNMsbDTPlQCSet98OmRvwXKStUNariObggAw+lzmPLb6jPDwnOXCD4i2fz9iX87DzmrAf4vlQvMU5UejlwCqUDbujG59YN7veKIMRvHGe92IqBHC31hF/w0JR1n+n6Iy6Y8G+3D/2OcXgJ/yG/WA/cCATft++Y3e0efBZ9p/sP9l/qT+V/Zd77rX/Xh10VvbfmcF7sv9k//XW0hba1rL/ZP9Nx+eF7D/5/+T/k//PP6Ey2kfbu3Xdky3nf1lo4u1i8/+NWPCE3n+lf0j/SD52H2AUbRrpH/N64TgQ779t4i3npIWTkOIfBM8m8XblqhXR6QenIwRKLBBHuY4pklEexVuUSfGWkbdc58VbRt42ibesH4VfOiB5Mx60dl0pfmJbGNhr164t59/dtGVzFBshTFfFWwqpTWmTc+ItHr5w4IIN59bj/K4of+3ag6Jwit9xDoceemgpmoPd6rWr4osBxNcollvEMepLJy/FW1wzCs9kgW1xTR955JHwxBNPxHLXrVtXCuuoz4rV6+J+FOP5IsYILoi3VQPCf6+KtytWJNEfkbdp/sDmyEuLy4rboc74T5GbkUEQN7x4W02bnIu8XTIyFp3ZTFmLzzgWysdnCtYUR3hu/K+RJ/Pqu9rmWvEv87m0ycHSnjYtk9NTHcImxSA/UopiCqPTcL3x1xSJi2u+0iIXvXjLOaUp1jAKslsdc2mTR61f8UKyT8WaBke4KMvKnDUcZEBHMoUn1o1tdn5XaO+2yr08BM15mwHb/Po2a5Gp8X4pInAp3kYBwXrRJXvS4AUsFBz9nGBjw8l5WO23+B3yXzfxFfvNuMwFdSfCu7NqnGDbNPgg9e917STep8OW2r8i3qIdM8J12tL2+2hhfG67v2db89H68y6NTIvcxTMBNgqzTrAM3msUfVGuT0eH9XhGQrxlan1GrrIMP3jC15P9DQefeecdy4JNwajeKlvyoqDK9Mk4F867i/NlSqd4rYqsGj7KFusoyKJ+Pgo5noOJ356DF2/x+66dU+XLq+y/dvFW9l8avCf7r3sX35908/QavOefM6X9nJk2Q/af7L+9s0wXyl799QCy/2T/wSaT/Zd8gvL/yf+Hdzn5/9LzLed/WUji7WK0/zB4muKt3n/1/st7TvpHCuuQ/jG/94yqL35/vP9G8Zbz0qLzYjpkRt5yXlBUhs4sn2Z3YlkSPuGw9GmT4ZSMKZenJqPzEE5OlAnREcfDwxmGGvaDw5IRKhR54YRkOmeUz/LozMR2FIhxHMCDIxbboXxG40LoxHqUB5EGBuLBBx8crwjSpTJaFvVDeTAcUB4+s344Jg0Kirz4jvUrlo6Xc+PSgYv/KDc6je08EfkKNjGSpkhZjONBRAbTxx57LHJBvSB8gwe+M/oU7LE/nMyM6kHd1q9fH7dlpC63Qd1Q9hFHHBGmiwhbiKL4HeeF+WLxwoB9R4qUzLt2TYYdu1I0Nebh5AhCpoXt1oTnihGnSSSbi9cYdRuxux7nMFzMvdtt/5ki2hesUG+IzPjPc+d+vDnowAYnnMeMHaNpmc2kHaHIB8aMWPLr8JmiO+fM5XVEPXGOaBPgyXSXcc7fwpE+Z+IkrjXKR7tkVDujvKamdsffsZ7nzQhhtCFGVPGh4oUNfB4eSdeRDn/WjQJfRhu1ejWLp5CQ+llgHPHa+VF5paBgaUG7nRvWe4Nwb+pRjSavlrl8bCRG87Pv4uhpCsPeeK4VsIbTnKUUhbANRabYXtycpbX17xJ5S2ajo+Plbv44pfhTXD6mTGf6F+zEgQrdhLXIHfpbcY9WWbMNNXIvxFu0U8+O9c+9fOTbV27san/tc2/aVG/7NNd/+6Rla7A2wlFv5Ry1xjXe3/YfXNmmOAiFdWCUKNu1v9fwGXOa8/7iPef7EEa2586prJ+bXxrljxVzgnvjhcIm/o8Np6hbf4/zM/5v3zUd+yDcJ7Fe5WAGG3hhvy+xyGPWF8fA+ePZgPYGJnMzk41VR1rq5udDc/tB/9W05O7v3PH9nN7+2pFhPMfKnLUUllGvXOvH89df72o72b4r2WMoU/af7D/ZfynSnc8y2X+5Hqb5ySH7L5PbQvZfxvSQ/Sf7L9mGsv9aGZpoU+d6Z9l/8v/BDyD/X/1jRv6/Z7b/b9R83Xr/XRJ90NI/pH9En6Pef93DImdhHbj33zjnrU8bAAGJkbe4oRnR6cVbbMO5SZeOj0XxCo5hL97C2Ytyd03ujmdH8ZbzYKCBQOTDfkz3i+28eIv9sR0ETi/e4rPfjp0vRFo4O30qZRwX9aMBg3oh+hQL563FPkzrjLqgPDgyWb9u4i3qNzE2Woq3FGwZKYdyIR5CNEad6HTFdhRvcS4//vGPY/0OOeSQWDemPvSOehwL9WLUEsoCA4i0jCJl5C2uDX571rOeFcZQBzsehF9G9+IY+D0KW3Z8/E7xNooBlkqC4i0iX5uWJUW0YBIGkkiPuYwh3sIROB/xFuUzjXVVvCWzvRVv5zLiMepNQZiCsZ83kMI4o968GOgHOqD+3I/XLYm5IT4UsR+EXrY1fMf1Gh0djpHUuOZ+xCGjguP8wUWksG8PdOgvsci2hSzeQrzgKCYv3lJQWFKk1auK0nw57Ve8rRMPfZnzFW+r9SgFz0K8pTDGdsIHYE7c6ZY2uSXktOY0JSPej/HemE3zTVO85b2E/2h/jNLD9zoWrJ8X3zLetPafJd725XzcPd3qX4uZTS3VrRVZhHSPW+SSb1NM21t3UH99+XnXVJoTvNv9lW2f7kDVQRj4adz6eb/ep16JbXGodfxqG0Sddk2lzAozljc6PjcLX3cqx6J6TbzlvcV+BH0iUw0vmUuRy92WnHg6m8nbOWjxFoMn2JdXBXA/gKRbhojc4CS6vn1/6vvjrZW0ybL/ZP/J/mvNGy37r7+XV9l//Ym3eAb6gXD+GS/7D0/9/tpnT7buXm3cLD7L/pP9J/tvd/R9YJH/T/4/H7wh/5/8f3v12C12yvn/qmmT9f6r91+9/+r9t9Xn9Pd+Mcj336HffM+1c4xmZTQmowNhSEEUwO/oBCGCMrVAVbztFnm7c3ea8w1lQYSFgMUoVIijWCgG4zPn1cV2FJWxXzWlcdXIw75MucLIWzz4GS0MMYzlQVzEbzivJKCNltGTqAuEVs6ri+2iCG2CKNaxLozQXWriU3XO2/hKaY7oyMrOAxG+PDZ/w3lCeMV2jz/+eOSCSFpEkzI6l4561IHRuNgfdUF52O7www+P54Jrhj+cJ1M14jwPtvKwYB0jjcGJQjecv0lAN95F5C06rzK6h970Lk9QL97uMUc72lBinkThvRFvY0RwEb1aNd5wfliHcwCr2WLu324P+Jxzm/MygzXTaUPoppCKY8UI4mI0io90Qz3xO84Z+zPNN7bFgm1HLG0zP7N9Q+DGNYSov9rmjPbiLcUPHwUMFkx3SQGXAwSGlowuaPEWGpQXC3g9S6NqSRr5V43OG5R4WxVhc+JtznBEWu6qQ41iG46VFccykReISqwKYqgTmUK8ZZ9CwZ/Hr9a9ashGp4GLDC4F6cyAh7ZyJd5mmkiz8w6RsWVkqc1PG6+r3RK85sttcBQW3wbKvjn+kCIz6QBiv8B1k1OttMte/Gdb4OCJXDvn79U2NFIM3mF7ZD/J+g4X4m238qdnUyrjOGCpSJGP6NvyfO354+uN46A/5HEs63njkhNvc/fnoPeftvvXXzN/MtU+sdoO8B2ZK5oWTivgrw/5gfGW7bvK1Myy/8bjc1/2n+w/2X/sVfp7eZX91594K/vv6R15K/tP9p/svxQMQv8IpwWT/681H7r8fykIQP6/ZJvL/zc/j0XVX1H1/2FwtvQP6R/SP6R/1PcoC/f9t4y8pUAEIyEXeQtDC84NdIzLLG0wRd5q2mR0itt3ppTGECsp3kIcwzqIi3DCMg0z4GEbzoPLdMjYDkIoBEgfjYvtKKKivLrIW6yDkxIPfaZSRn2xDueKOqNsHpfOO9SL9aMYDEYpqnQkloX1iLzFvjg+UzDjPMAm1tkY4HyxvX9wULzFOqRVBivUFaIkxVj85x/qigUOVgrgOCekWsaxeGxsD+cjOKGe/+6wwyJj7M95d3H+OFZM9RsjZufsd0tTbUI7ykY0IAWCnPPadi6NiVlzRCPKNAnro6numbTF04j0LRzyTJvMVNDkhfrxczVtck68ncyIu2CItLlghfmGwQrXA9eLEeVMP4vfKN5S1GX6zuhIN/HcX4fUBsZLcYJtHnxwvSGmQ7xlymWmZ2ZZPGfUDcdhalq2rxiNtUjEW9+W2wSKIvKM51T9XzW25meytbaqCqt+f5Q9YYMMmtIm544/ZJG3WCiOVM8zJw7lIm+XmDjn61AKfUXfUGStjW3MDx5AW2HUUJ1oSw4+bSvPw//P8pZ4m0GUF2/RR86ZcIvrNGzKbUyTZ//xjFpmfXTTMmviPoVbpu72zqDZLoNvqoMnuh2D6UP5uxcUYztx4j/qyz/sh89jS1p9N9sx7xHsn1KBW8p6a79xAFIRgVumTzbfd1W8xf4cxLJ8abr/ui2551fu/hz0/khbzah5sKhb/HryZT85X/GWAzrQJ/gU3Ju3pQFssv+S3Sn7T/af7D/fC+2bl1fZf12eUJnBe7L/nv7irew/2X+cckn2n/x/8v+lqeDk/0uBDfL/Zb1QXTfI+f84563ef/X+K/1D+kdnR7Jw33/jnLcc4QYRCc4rRt4iQpARqzipusjbFcsnoliHfSBSYklzno5EgWrbjjSfGgROircQEbFQlGUkKbfDcSFkQYRkeXiYM3UwUyljuygQF3O21Ym3mBuV4i22xWecR514i/Jw/hB08Tvrh3pgX9TB1xnrV9qcv03i7RbbBvVDuRREKeKhbjgXplWG4II64HemSaxGP+M7FjDDNjh2coDPlnMBol68Fj+F1MlWLh5irAfOA+XgPyNTp6ctwtrEW3Cn4xzHKbJ3dn84FnPWJgEBkaYpBfWyZeOxfEb+dCsATnsaKDg20iY3ibdoj1g45+0ea3dNCyKfcwuuN64DIp9xHnDegSeOge84JsWIOCdcIVJgPdgyQhr7YHtGjaXPKW115IrBDpFNmuM2za08Ep3GjD7DcSi+UDihMOjLxTlFUXuRiLexLRWCIz/jP8WTqihUnl8vUaA1F9oL//zZi6E58dbXta4dIfK2Ktxyuyg65aYUyTjvfNq8yKsQeMhy1NLqlpGL1h45eABtCv057xfyrJ4DxFsvjnlG7K8a7x+Jt5nuJSPeushYRNzinsc1RT+K+33E/pqWnbtTf8jUwtXI26HM/lnxMrM/8xxXX5LYVy0dT3Na1w1uiO1rNtUf+8+YnRSFTBNw6cwyCbv83XPgPbx6xbJGPoMWX7P8MnPuIsy6SbzlPUi+XrzFifP52Q0CWw/7C0YsU/ymeItyZf/J/pP9J/uvvS/ZNy+vfAb4ATzxuVUM/pH91xqo64Vu2X9Pc/FW9p/sv2LgYt3gPdl/yZ8o/1/Kfij/n/x/3laS/6/Z/ZLz//m0yXr/1fuv3n/1/rtY3n+jeAtRD847GEgQBRl5C0MBjRkiEzpBpiD2c96uXLG8FG8pykL0oniLyFssPvLWi7foMFE+xFGKmhRRIULiuDDeIJJhO6xjVCy2o6CLfbuJt4xAw744T2yHMqK4bOvqIm+7ibfYF9tz39UmXjelTX7KhGowjRGthZOa9ed5QTzEeWDxc1TinLANrgeuEYQY8MJ6ijTgwnlw8Rm/s27Ybm1h+OIzriWjSDmXKlwzaaTfnlK8ZbRWNBLmkTaZ5wXxFtwgHK1Ygejb8ZATV714i3YFIRv1xLn4Fxc6fShGMW3yfMXhbo94XkuK+niB4qABCPVV8Zb8OMetF1RpKHhxEOIt02DHNNLW7iimpxQwc5EXBXiUx0g6XluKa3UOroVuvHnxpOq48847tqFmU6z/X/21QWnzEW951DrxmeKtd7i1Xa8iLXTXmmfEW2i1PmWur0tcb+IpU6Yz8hLboF37qHAvrnnWmPOT7a0uwrG6X8d5SLzNNMrMnGeTUyZPmkRpIdQUblPkLaJYIWom9d8L6bxeWL99V+u5Uu0fOJCkqYK5wQUcROTbHevjy/Vtx7eZpRbZ7gef+OjceC/OWkaJYl4/lAcBF+15aibNdbvHonKrx/Htd+2q5Y38c+Jt7vxzg5f6FW+Rtpp9v3/R9GKtZ+v7gtgOMq0P7cj3R/4ZBf5oP7L/OjOvyP4rpjKQ/dc2eE/2X282mOy/zOg92X992U+Lfs5b2X+y/4rB97L/UjY++f9Slyj/X8oq5e8L+f9aU4zFNrLAgzcWuv0H8Vbvv3r/lf6Rghqlf1RfR3IetubXl0H2f6V4iypAkOKE3RAkcTEhPHLOW4q3THOMhyrFWzxUfeQtRTHMo4oFQjDKg4jJ7Zi6l+mQ6TDzEbA4BsRgCIHYzguwKJP7UryF45tpjn15EASRHhXrMFcqtqNo6sVbnBsFYgq13A5iCNZRSMZ6iLdMr0xxjtFP4LmxECM5VwNY4HhMkYzvcb6/IqK0XfiztJOFiMmIaIq7jLSlIx8Ob4q32BZ/OM64/VUjQyk00fmb0gHPRfE2iveFwy4aTZkpm0ZsXxpYSJuMJc17myKyc2mNp6zeqA/bHsRbtBGmTakz3tgm1q1bh5Czxrsnd+vhOJxflo5xsOX9gGOBLSOVvPOO29HR7q8d1w0XaXV5nci+FWmb5szF7xTkGcHLuXAbT3BoZEHPeYu0JF5s4UsJzyknfvTmKmzeuircxn4pkzbZX9v2iIjklBu2tNhelO4QSiyKsvn6tea1qZafBLtWRAbKqUbezkxNxvbJfoXif6yb3ZtoW36pirEUbyn8+t+9YNj1HCTeZppo8/X382kj4jZGRsYIdb60tk/qSqGP1wtzplUXfw3Z91fvwXKbzOCCanvxx2L7qLuveLwlLhOBnw+Xfe1wmEr3TyHgor1jQE86vxB2m3Oz2q/6e2zd6hWN/Be6eAvx2Iuz/lxxrZmJodoPldczExmNtsRnT/XeRhk7J2eivYRF9t/SaP/I/kt9iuy/NJ+47L/MI67hZ9l/sv+aW0/uDe3pHXkr+0/2n+y/NB2a/H9JsOUCHvL/dYq38v+5J6r8f/M2Tuv8FBRv9f6b0ibr/Vf6h/QP36Xk3k+au59Bvv9G8ZaRhnTewWkIQRJiK+eUxQOzKt6i2ssnlkWRrhfxFpG3FFsZecvRLxA1Id6iE4E42iTeon5V8RbngPPh/LaM+GVKXhhEmCcWTlHUA9thH5wb0yZgf6xjJK8Xb30KF6xfZedP8dY7Wynk/sRS8HIuSkYgQTBEORClOa9vNXKP24I/xT2wQL3ouIdhB+44LhxMzNuP4+E7OMID7p23KJfpeKPIbNcQTOAo9+ItHb14uDUtwy5SFOItykzppZfH9jMo8ZaRtznxdi6TdpfOcabpjNFvSPdsrMGREbb4D3ZYxyh1XAes84IanZ5MY2p0yzTL+A3bM40yru3SpSla2ou3qAu+U7z1kWtsJ7wmNkvmghZv0X7YlurEgwMp3oLlspEljXPe8tpSbOK1oCE4Mra0vD14frz2+I7IusYlE3lB8R9lULhj+ajDpA2O4T2H+41R3aw32jLbpK9HWVdLW8jBJj5yl221SbxLBaf7nfMx0xHhB4jIededAIUBMIR4GyNTrVdupU5vzenKPqIt0tpe3pqWOvG27ZrmIsOLwqvtwLd1f09UX5CmbXCBj7atCrg2dKZMp253Szwa5/HFMbZtT3PFs1y2L94Di1289f1f1QbAOfpMDLwn2wZVZNNap+e/35fXA+Vs2pqymWCR/ZemDZH9lxxmsU3I/itta9l/zU/yul9l/8n+k/0n+482h+y/9rYg+y9l3pP/rzVIOw6aM9sc94z8f/Xirfx/qR+R/2/+NmnVNxF94eZ/0/uv9A/pH0m7kf5R7U/6E28H+f479IZLrp2DgBlTNZpABUMKzmGImRAlIVDCsIJBge8QmiBgwajAurWr05yydHrh1LEdU8E+uempWDaEBYqjKBML58HlvuhMOQ8sjknRE+Iw/vAd+6KeOAaO61MEY1+ICFiHMvH7mlWroyGE8+K+a9eujYJDjMbdsjnWC1GcTBFNkQR1hgCK46I+OA8YDVjQ4eMYy23OW4q82B8L9kEZOCYiSVNk62wUWlE/lIHzSWlPOyOn/EMmF/maS/uYe7Sl1JwW9WkF4brv3j0Vdk2mazuMlL9zKQoVC+vl60eRgY5nCkBgBy5LLJVy0zJpc+0m8XhPGeXNSFjsN2LiGo1Z/O9Im1KkVfEiG48XxbPCuc3fWVZ5PpnIXW9I+/Omc5NzBjedI0dXo51xbmi2Ty+utF33QnSmkMtIeIoXZUSWibfYhsy8aBYFjtycq7kGMuDfqwbVvj5cnWDsjzliNxgj3/Ef14pR8uhnMBe0T1WKdRwNm8SVlPaU14Xtii9fs26OWn9upRhlxqO/r7yAg+1nbU5QpjifmbZ7EynYd6OfKaLyish1RtmijXnBdspuP/btKI99mxd0vLheFXp2m/iG/f191Bb9a68PUXi0Pw4K8WXkr2d/D8d8+bnIjXwJzVvk6t98/DETT9lWvKjGY87MpTmNOSCHo+J8f1utX1s/Ze2E23oRlevGM4NbfGRodfAArjPqh/9sE6gLHXQ4xrQN6KkKr6gH7iP8Lbc5v8u+G6+iaGtWZ84DO2NpoZDSZmomDVKyPFHxdBGhO2Pf1y9vDZ6oez71e3Vz++f6r+zgh9wB+vy9rv/zRW41G0b2n+w/2X/1N5rsvz47oMzuuf6z36PL/pP9128bkv2XBBTZf50tIdd/yf6T/0/+v+49qPx/Lf+A/H/7/kmds/+Gzf+i91+9/+r9V++/+773yZeYsx+bShh6/Xs+FsXbmGLXHP8QlSBeUDDFb168hSgLkZLi7eqVJtCZMxbrmH6PUaww9jdv3RIdsigP5TOiFvtgOwid2JfpkCFs4jcIn1iPMphyGd+9eIsTrwq/jOSlOLZqxcroPIagWxVvsc3W7SnKFoIuRDAcl9GsnJOW4i3qhXUoD2Vh/4ml41FIBj98x4I6cJ5aRPdiPzqj8RtETZxTdNrXXJ0DJd6ijhBvEYEL7iOW8nfGxCMudcaFd9zzPHnNoqhtDvmmZdfkdJmSmG0IbQRLinZNL42MQKJIWc55W4i3VdHJC1JVcYz1iQJ1Rbyo3kwU5bw4gW3K8jPiB+rNtLb4zLZEoR/3UxNfplCGGI42Q6GQrINF3nFgAB2NrJ/E28r8IMW18td43AYHMM04Bx4wChvXBSIRxdvYXoo5i9keh0xMYhvhfwpj8brWtI+2NlZENvl9/Oc9e1opuyneTsdUsmlggh/8ge8Uzso2PpxEMgrAbBs8xvRUSrmM70wNjnZDETuYcUvRD9v5wRr4jsBNibdNPVyzeDtu0bZevK32PxDf+ezg3Oa8XtjWD0rhev9/tIj8Zhv2AnG85hY53bjYBa62b3/MKUuxz2cA+6a29mvdf1W8ZVuLAw6sbQ5bW2bbwxzOcdBNMZvr7j3pHKdnk6CLjP6t+gyFdRJvGy9fTrzdbHaR7D/Zf3h5lf3XnrYwPf9b/Zu302T/NT825vtrPy+v8zlGznkn+0/233zaUfdt+hu8J/tP9l9/7a95b9l/8v81vp264A3Zf7L/BtkX1ZV9oO0/827o/Vf6RwxeU/+n/m8x9X9Dr/tPH52DsIloMqY/9vOnUoTESfnIWzj8YBiumFgeHa8UpbAdRFmUF/fdmeaygEhL8ZZCLUVPL44iehYdOoRgCrDYlymcKcDiGNiOgh8+Q4DlfLTYF+tQPxyfudwhZOAY+B/n7rUoUyxYhwXiLc9t/fr1ZarcbpG3S8eQInhlmXIQZTCdMeqKP0ZJggcYQHiMKY1tWQjibRRk4C63/xRv4/yrNg/hrIlH1aUq4jIazIu3OL84P3AmLSfEW4pObGtMl53SCc+WkbeoB9oK2h3KRrQ0BYyqeIttq2IaRQUvRnjxy4u8PGemqfbnSAEslpMRb9u2rYxeBm+0DS5VQwbfcS/i2Lx/GInLaGWIt0yjSvHWn7sib1uDB+quL5x36P84YIBcyR13KK8RBxFQCE28W3dw7Shr1z5qDdWKeNtZxxQ5GQUsi4KNc5JPI5qRUeWtOYXZrmO/AmEX6WZNHKR4y2hH3m9xYIFFFlOMo/CL7+CBYw2PjrRFHlOgwzGi6CjxNvO8bxZvl5q4SvHW90+8h3eZeovryoEFvk/jNvzP/X15Y6OtyO6yTRRpiOP2Joo2Lq7/9u2bn714yzr6SPQh174p8rKesR3awdPc7Cm6e84idaN4a59Hh23QVTGnbxygYnWNfZ2r8zqbc77afw76hdDzyh2rtk/ItJh9+XPOebfJ7B3Zf7L/ZP/VZ5aR/bcve6POsnL9Z79Hn494K/sv2QCy//amtfUn3sr+k/23N61uvvvI/pP/r6mtIDGd/H+JkPx/8+1V9t12B9r+w7Rfev/V+6/ef9X/7btebf4l9dP/Df3mxdfMQbCEkwLiLYUgCJAUYNG5UTCDoAbBtCrej0ZdMQAAIABJREFUIiLSR97CIQuH6w6bkxGOWEQYojxGyuJFkXPFQpBDHZiWGCcEgRfHwToIV6gbvm/ZsqWco9aLtziGT5uM+nnx1s9lBvGU4i3SMeKcsQ7HQj3wh+XQQw+Nhk23yFvUZ8yc70ybjO2wMCUz6sq5POi4xrngWOCRIoyaHRqDTpsMESjWzWqC/1MWiYdrFtMTQ/nLVACM68RbnF+MrDbxp2mZspSYUSguogYZmY3jp/Sv6eWYIijFW7QdirdVUYDbeoMMn724xc+jds2rRpu/oRjtRuGOKWQZgWgVz96pjNKkSIa2R5HQR/TWFYS64JzBAvvhc4yKts/xvC1tKe9ZrPcCUCx7nnNaZk9iQBv003nNp0o5551pW9F4w73MNtgulrXmiGYUtG8DSJvsRTPf5mIbq1Sy43yduFX3AsGXq5ga28Rb1HPOxCvctykdUxK62MZYR67DfvjsBVw66bB+bHxpKQz6qrLd+7S31XsI35F2RpG3TS2xuX+YsME/bD8shf0Zvu/YPd2K8i+iwNqO5tLuU7T113doqNV/+uOwHS5BKGtj9Vt51+uESIxYxML+EP858CGeRyEU+3Pz7XyJbcNBBRBr4znYXcP2m9qftXOkaLa2PGkDF2L2hZCOK/G2+fLlnHdbzE6S/Sf7T/Zf/cur7L/5WFl7v43svzR4s9s7iOy/vW9bac/8+1l/R+hPvJX9J/uvv/Yn+48+Nvn/em9J8v/J/9d7q9l3exxo+w/uUb3/6v1X7796/913vdr8S+qn/xt64/v+dI6RsBBm4RiFwwLiG+e3pZgJkRLrIYRCZIOjduXyFdH5WifewtnKyNtu4i0c/35OWUbeck5ZplyGeIvjevGWEbU03nzkLcVbpE3Gdl40ZuQtRBuKt5xrF+dKsfpZz3pWZMG5cFFONW0yI29xHpwrE59xfKRMRnkUVnBJcR44FthGQbDmOvsLOmjxFuJoiiBNRgzF2ygSQfszh3rTgn2q0aA4Lwj1iJZeYWmlmxbTbstoWnBDXTgSHuyH7fiMxEI5FC+9eFuNBiQ/7Md5OOu2wXZ7rI1650n1czWaEdcSC516S6ztNy0UIXB8L/5R9Ma9U128wx0cKSyirHhd7Lw4r+mMpVVtmvNW4m1z5O2YtS+miue19ulfl9i8z0zp6iOcKbDxN15nH92I64oowboOulxXiLe+3fnt0f5x3Djnqc15G1Nwm+CGZhgjZy0ykeIX2xQHU8Tjz6R5uCns+ahbrF+xMs1ZzgEPVfEXKdT9PVBtq4q87c95V+0fvQga+8LJzswHbdegSHvM9sf5jct5ivekAUVcqm1xyAZ/NHdgqf/3fVLbZxdZznvCCx7ThofbVx3UWM/nGwYBoB0jArfsE22+9Dh+qBCAMdAH98GUdXoc9LLGnqfVc+vHIGqG0flr7lh1gnevx+hn+5x4u914yv6biTYZB+/J/kuDmWT/tQ/4Yx+L+1H2Xz+9Uvfn0b4ptVVKbvCe7D/Zf/21Odl/5Cf7r7Mlyf5L/i/5/5IfQv6/9ntE/j/5//p7/jbvnbP/MK2U3n/1/iv9o6XzeJ+W9I9B9k6daap7OdrQb1/6Z1G8xQKnKZw2cExAeEOUKMVM/O7FWzi44EBdsypFrHZLm7xl29bGtMmM5KXI6cVb1AUNiXPeUryFcMW0yawfDEQv3qJ+WNauTi+nTJuMuuIYFFgpTmBfLNiP8/kibTIabzWtM7ZDal/UD+JtTA9sIhuEFdQXHFHOk08+WaZ+xj6oB7hyhCC2r865iu0OhHgbTKTCcactjSoib8Fr1iyrEXOm+6X6MpL2SdFhTA+NdgG+uG6rXVrLuoYJ441zDFN44NzDYMjAVoqm3BbiLa+Zj1Tz0WVRHCjEBX7m7xSsZhFh3LBQnPOb+LSgM4hubVh8fSiQVTvEJr6oJ9ofBTqypng7beJdU9pkibfN4u3EeJqrGn+MGPSDEZYunYj3NviXIiqiYK3d4Hual7mIGCyix72A6wMba0Vcm5O2uvjt0P69eBv7EYs6xIjZOPjAxDfeN/G7i3yMg0Ms8pIDB3gc1hftcOmyFXEgCf5Qb6a+xTYod7dF+5ZR5kXfxHYc+yqLgVTkbVMP0CyOevEW14P8+R9z3nZboiBfiJsU5Snalm1wrtW/1TmScuJtLu16tfdjX8z/k9bBVwfO8HywDdoyf8eLFO41CLhsY0uGDEAxsAjbTdrzKQ5WsUER2H91Mf2Af27mBNXGDrvHH3PHWujOu53GUvbfXGlLyP6T/ee7ANl/PXaIPW6e6z97LK5j85zzTvaf7L/+2ti+E29l/8n+668tdu6dG7wn+y8NTpb/T/6/untP9t++7pHayzvQ9t+4+e/1/qv+T/pH/X2u/m/h9n8x8hYCKDpROOHhvIJzFOIohEaIlFiH3+vEW4qjnHsWp4p9GVn61OZNUQSAkId1EElQJsrDdoyoRfQs1kHYhOMZ3xllSfGWaZMp3mI7pjnGMSjeYl/Wed2atbE8fOf8s9gOZaAum7duiZ+xDg5znj8cxUyl3BR5O2GRpeCCMpiiFMfDA+GJJ54oUwKDC+qIc6Z4vBDEW8wpGxcTb1Mk354YLQ0O05ZCedjmBPULXwb4H+fkxVe+gELUgvi/fs3qxta/245BRz3TAaNMXq/Z2SQ+sBOpirdeLKAD3wu2VdEW2/h9lppYwMWLqjw/tEEfmcjUxExDO5kRfyl8of4QJlAuhUKKZXV8WU+KOLgH8Oejd6PoYbNGNqVNxpynC3k50Mbb8qVjsa/BHyNWyRzcli9fWc43DN5oD+gP8JdE9ZRunOdRjcAdGV3agb/tnF3kLduv3wHiLdp87AsthSzKH4mpmpMovWQ4tV8/SMALuGPDxTyhxdzJ1XsjDC9Nc45a30zhj8Itvk9atK+fb5X3Ao4Z7wWJt5nbq/n+W7kspc9nn1QV3/fYnNa1omsxYGCp5f32bY6DXLhPFD+Lpa5/2zM7v8jb6iCUVjtK5Xe0q6KfndyTBgSgj2K0rO/vEdluDbssAwIu+tYxu6/Q/kIhPnOCgTlTk6eKwRNIGQ5+XFiHQfcp/oLnjrXQxVtE3sr+k/0n+69zWg3c57L/Bms95vrPfo+eE29l/8n+66+N9Sfeyv6T/ddf+2veOyfeyv6T/y85EuT/k/9vkD1RfdkH2v6Dv0Hvv3r/Vf+n99/93/v1GXmLOW8RZUkxCh0ZHK0x5a0JjU3iLZyyFEeZlhgAEBWJNClw1j656anohEV5XrzFdhRvIYTgOHA8+7lnY6pQq4sXb7FdN/EWc6BCIKN4i2MctHZddCzjvLAvzpPiLY77xFNPxroedNBB0VHDiGLUHXVm2lpGBlfTJi835zHOF9sxbTKOh2Nt3Lgx2UVFWlJwwLYUb7H9gY68hXgbxafh0XidIN5u25HEb4i3fs7bqnCLc+M8rPiNKYrRLrAeXA89aF3jPbF95+7YLrCAB1iROVJk79qVBhbUibe43hRHWTcvMlAQobiB3yjAMXJyppinmIZbnQFHUauMECuiiuO8xS5taLcTpQMQ54n2jHTauOcotHC/Or4Ui9FmMEiA9cO5RPF/JJVJcYTnz3OXeNscebvUovzQznC/MmI8DWJIYtPERBrEgoEIWCjc4vql69r+0OP9zjaHyFa/dBirlTlvq20IIi3FW+SxRFsctWhdire4/j7NM++TMq3jXOpDmQ4f5VM8i21pyXgpDkbRDJGPRSRuzCBgaZNZlu/LyvvE6qTI26Yubn6Rt7xfffR3vPft+vq+yQ8SiM/aifG2lNhY51Mvjwyn9u/L4Hf8tynfGxefttj3o61+tt156Z1F+Dy7JD0X2d/yYGyzEG9RFua5jc8h+x/TJ1sbXDo2YrpuShMflyICd9pEW9x7KHPlMqVNbrqAOecd5ryV/Sf7T/Zf6n9k/zU/D/b1rwfaeSf7T/Zff226P/GWmVdk/8n+668d1u8t+0/+v+b3A/n/qu/HVT+c/H+D6JmKV/p5+E/7OXpu8B4yl+n9V++/ev/V+28//cze7tvP++/QGy6+LkbewjHLaFQ4RSGYQrCYschHpiCG2Mp0w5zzFs5+iEpwxm7atCmeA8RRlAdBhJGCKAtlwunqhVoEkKF8RsriGBDFGMk7PDoSRV44dCHKcnJxisGcaxcQUA9sh6hXimPcF9txXwioWBjdi4cz5+TAfqgLzguCGeqP/djBkwHEaqxftWJ5ZILjeuEE54i/Ods/pi81HmCAOuI/hcQ0r2tKE8nIP6Zixfd+Lu68GpQFN8WIqCL9KpKyUsSenLSou0xaYD8nbp34uGbVyjKqjxF8FLNTOtf2TqMqvv74xz8q57zFfkwbzPTTc0PN4gjScvLFmNcJYh0E1CQ4N8/pS1E6Ch2FoIe2gTaEOiB9Z9MyZOIWHYIUqZ966qly7uYR5oXuUgjSSmN/tBu0xyiIFO0i8rbzJ9dqZFv8HdZJw5JrX974mVd76nGjfo9PcdsftluZ1fX4Ducd0puzT8K96VPPjo4l0ZYGfmqz6Z4GG9wrczZvdOznYirXFEWIgPXYlkfSvc7Uxl4Ai22qyKvsowb95zmLtqX4Fct1/QyOv2RktI143TlSfC3LslTIcV9reyZTl+eGD9gf9wk4xAEpIUV+VgdJcFvMv4t2zTTeLLcUiI1NP+2PbbrHZrVoNl9hkd2MtqXA7s95D6Kso6iQ2hXnhoWAj75r6Wjq3+I1KnIcYyZ1toPZPa3+j+3At9/c/Yf+w/cBbL98Zi21+pWRv0WG/T170sAH/A3boCB/71TFaRuu0zaIhe2nfKYusT666OPxG/rLmLFgeiZmMMBzu5/21W9DyfWPWb6ZCuTKrw4Aqhbn21JdXbbumox2jOy/pbG/k/0n+8/fQ7L/WoPf+u0r6/bP9Y+5/k/2n+y/QbTL/VWm7D/Zf01tLdf/yf6bjn48+f/2sseS/68RnOy/p7f9B/+w3n+lf0j/qO8G1f8t3P6vFG+Z1hUOUTh3q+ItLmJVvMU6OLwgYuElGgIIFghNTGnM+SMhBmA7iB0Qzxhli86zV/GW6YchGqA8pj2oE29xHnAEU5Bk9Cvqif2wHusoVlCUxT6IssU5wjjEeggnOAf8xlTKiLwFA4oXYEdBGec1btuiDBiXOAZTSmMd58hlxCq+Y6FBTmF3L82yee22x+bEjC8IhXg7ZNFNqD+cmBBvreKN5ewpRAW+ZFT/r7O0yWTDtkAhCwVPIbrXFopi/A3njmvz5JMba8Vbpp9G4tam5eku3iJWjeyqL3rzEW/n1UgW8EZ1L7dNDsHqb+OmskJMx4AP3w+gb4kR4G7SUYpk/A8sUcCdTmmUISghIhb377D9x2+zlvaW4i3K51+Z3tbSXvtz4OAF/p+0+acpeGEdMyRg/1iPQtiqO2esi0IXhGVsSyG4mMc2lmGRjVwo9DACF/ft0NhEW0QSRWvWGSmcu4m3sbwivXO3JtSv83YBN815VW1i2fIyrTCvs28P6fqmPjq2IxNTYxuwdOgxCntJEseRVjjttyTK5fw8OZXmI+cfr998RXFE7lfvMQ6+QX3GrX5evG2lbWYq5NS+8UdBl+eJ7xBv2Qa4Hdt5PL8RO9+YJjyJyMhUgc97ZtJzls+WvW1f87pIDRvV9T9+81z7zh0/V/6+ct7J/kuDVWT/yf7z92Tsc5C+3ZaFOHhP9l/ny7Xsv9SCZf/lnq4H/nfZf7L/mlqh7L/O4A35//ZdvyX/3+IO3pD915/9h4Hh0AH0/qv33xSQoPdfvf/uu+frIEsaOv2SNOctnIBwwkOEgFMVImWMlDVhoinyFtvA6YV9uB3WoTyIb3CGYaF461MkQ2xF58loB7xsMkUpI2/hPPaRtzhG1XjLjbyjeMtOGlGTOJaPqPVz8qI8OMgh3mLB97rIW9RlxJzpiP4BuyjkFHNiMuWzgSnFR0YfgxcWRtrSActR5D4yNWe899s4ZuaSeGqyQOGEH4n1wnXbvdsEqUzk7YhFLnKpE3DHLXKaUVR0ztPZnxgkUYKpXTn/JvhBUNu+PQ0IIBM60CTeFhF3duUOZORtv+JErv322v6r9akKo/54cUCFpWZFxgAMKMGC9of7E/d0yjyQ9qgTWLEe9+yu3SlzwIwJZRBvoxFQpCOneOsjFr2Ai7THTee4y1KY+4h1n6IYx0fkbjfhFr+jH6NghyjwmIJ5Mg3QScJuyptLcY0iYRSg7TxGxlPkMB2B3Jb3shdveR7cPn7PiLe56z/o9pU7fr+/59rvUuPLAT/s23gNokhpsmzsnwvhNqXNtnmP7brGPnEPIr+TAwx/sxZ9GwdzYDyO8d9laen7WorI/W7nMWLP7zQ4IYm4iAZm5PqQRc3OzbRerlAG2zL/T0LfLwYIsQ36/n58zOYKt+hyCiiIQo6Ltfu6qKvquQ66/eSub7/Hz5Xfr3i7bXca/Cb7b6Kc1kP2n+w/9iOLQbyV/dfq9WX/JRbkIPuvL+un751zz2/Zf7L/mhpZrv3I/pvKRt7K/9e9hcn/t/jFW9l/e2//wX+l99+RqPVwWku9/+r9V++/iUDO/urXv5d7wWg6/tAb33v9HG5WjjyheFvORzu1u1a8hViBgiFwMroLghsWiB8oD85VCHDYjvPWMvIWJw3xFukf6yJvKd7VibeMgPXplVleNW0y6sd5WSne4rhYcFzUD78zXTNEWvLAdlWRt5o2GeIkUy5DGEGZKIOpbTGnKjiAEbaDOI3/VcGWF5FOeDacXOPJXfzc77OhiJAy8RYL5iBEfSneTtk5Nb5cFFFhvqH7OkNooBAWI/mKCCpGYSFSDCw4ryfaDkQzcERE5MyMiRNFileKvNhX4m2RDtW0jAMZedtv57Uv23e1LlH8qgw+qG4D8ZZz3tJRyzTqcZ5bi5ytLrxH2R4nrY/E/QLxFiljo/OsEG/nhlKbj+uKSFiKt/g+Nr60TRjFdj5FMQU9ClXoqyjcYVuIdH6pnh+2LUVVE29RHsXbxKeVNpmCrBdh56w/iIKhSw3P48XtLVU0I2+5fyv60oTl5qzmue7paf/76MhYW+QtrzPbyqxds6pwmwRcjBJsZW9IQq9F3Vp7h6DP6NY4b3nR9ur+5wAXmZg7NmMbMX22FI4h4KbMCel/vE8othYlsG1zQMGOon6+TfmDUbzls6McDFVkXMhFEPfbP2X5VM6vrq/IldH4fM2U36/zbvtkSjsn+y9N1yH7T/afvx8XuniLWRdk/6UrJvuvk4Hsv36evoPfV/Zfsk9l/9W3tdz7sey/yUbxVv6/5j5M/r/FLd7K/mu1772x/zAwXO+/0j8QvIZF+kf780Lvv83Pz379izn7runoQ7/1vj+L4i0qwXTAEB6r4i0OUpc2GcYRHH9wFkP4xQJnPl4aUQ5TKdeJt4iARefZJN5izj1sxzlvY7Rrkb4YzjamuaN4i7owUhaGLeYJxfblHLr2u0/rjPrhvCneojymUMVxUUa3OW9Rl5XLJ2L5OD7n88X2jGxD2mRG2OI4TEdNZ3TVWQ9+XrxB2YNckDYlpk8t5kZE2gBca/DauXOXRV43i7e5tMlhz2xsDxDC8J/pXulsQWeJBeIt2hBTUOMaQrxlylBGLnLOW4q3VfGqyiqXNhlCQ9OCa7HQ0+b1M/Ku37Z1IDsv1r3OaONvFHe6bWNDTNrmyOacsoy+nZpOaWm9YOsdDTHVeZEiGeLt5OSu2I6RvBb7IBISixdEfVlLhtNAF4qjnYMbWlGxtfWwkYN+qZ4nyi6FNovR9OKtvxe5jRdwYyRkkaoZPDgoh6I4fkeq6Kp4y/OLfdszXLzNPZyHi8Ey5bzERXpkZhrAfMqMgi5TJVt0K69zera0UiVDuI1zJFvIeBw0lEkrn7v/Kd52u8+X7ElplRFlmwTnFHmLCNxY7yIi2O8f21UxqAJzrnZjhPVIm4wBXrg/UkR7SsGM80L5nGqg23n02z9l+Sxy8Rbiuew/2X+y/+rvdNl/zT1gv/1r7vmY639pE3WzgWT/yf6bTxsa1Da59i37T/ZfU9vLtZ9+xVvZf/L/yf/X/Q6U/ff0tv8o3kr/SIOXpX9I//B3vPq/hdv/lZG36LwgXHDOW4q3u02MaEqbDIETjlU4USFaYkF0Kcri3K9YB9ESZULg3Lx5c3T0Urxl2mRsRxG1LvIW5VO85dyxqG9T2mSKy3XiLcrCvl68RV0o3nqRt1vaZDjUKc7AkY7j4I8jFsYKEZtiLkUQRs9FoadIWY3Ok2JtdIjXRA7u65fMOXO603hL0cIpYgpcId7uKtJedzvucCF+evHHi1XTlqIVi482ZJRPEnVbcz5iO44UxzVIcyOnI3dLm/xMF2+hjh1I8XZft8d+y6s6E/3Lb52AO2LCKwZwoC9AG+P9x897bC5ofmY0YRQt7V5hhPqoRe9GkdSiUHdbCmX0e4i8xX6Qz6r3hj9HpA3nPLboGzgQhCIqrm9VUMX+PJchE7bqHKhcF+tQCGVWUkpP7ua8xeCY8liuYhxAMlykrGXdKPjy/KuRt8wygKLiZxPx+llyzot+yt4f++bqbxJkW8pq1qkU+K3/A/OxEUS0WtS1fafAj1jb6UI8ZcQtrsuMtUNePwifvj9m+U1t0nNB5ou6pWxzNuintaQBC7jmrP9Sq3cSdVupnf2xkba3lYUhlcTzw+dhez5hagXOwwwxmKK0xNvUNpoWH5lc108w8lb2XyvyVvaf7D/eUwv95VX2X3vvJ/uv9QzFJ9l/+8PK634M2X+y//ppgbn2I/tP/r++2pf8f9n3p4UcvCH7r0/7z4IfqB9I/0iZp/T+q/dfvf/281TdP/vGOW/ReWGBiOnFW4iwmM+Romxd5C0jSSEKcN5IpirxoizK8uItjucjb7Etlm7iLepWJ95iP6zHS3ucQ9dF3mJdTryti+TtpfOanZ6KYg3FWQqu+J8EnSTy0IlazgdYpFLFvowkRl0h4NLxDcOc0cyDag5ImxIFU3PCJyE5CVFJ7N4Rdpio1egcNpEKSzfxFuI2yvWRhzgvROLib+XK1VHQBz9cY/zG0T+4tvBNx0irwvlfnfP2mS7eDpnx0Y94m3s5zEVW5Pbvt932cvymbbsJnEttzmbMeYt7nvcs0xDG7zYnLedhhoBJZxjvefQ9mPc5RQViDucUQR6YPrm4zz0HL5bOzrWcG4yw9H0E0uJg8YJWKeyh7CLyttv5sb5xMIil4I3invVZHFwybGnfff/E45ABxdsy8rFIe94k3rIu8b7NiLe59pO7/v22r0Hvnzu/2ZkU2e0Xf84jMRVxyoqBgUDsD+esfUXB1tpPvKbWUGL0rv1vHdMGHhRz5vo+2h8r5/yBeMv2Wk1RHOvZJt6i5CTg4mbA/4mxlDacmROq13PntNXd7pfqM4LHhHiL+W3xjMJgHzCI52frUCazWnS7joNuP7nr2+/xc+Xnrl9OvIV4LvtvpJzOwo88ns/gPdl/sv+aniF45rIvQ/+FBRll8K6UBuM0D77A4wH7oy0iixAHjvE5LfuvNW+E7L9OO0L236AtvObyc89v2X+y/5paUK79yP6T/6+fHk7+v/zg14Us3sr+68/+QwYvvf/q/Vf6R/1TZKEPXn4m939Db7j4ujbx1s95C8F1564U7Qojspt4i/Vwvj755JOxBRx00EFtaY6xLife4hh4+aZ4y0hZznlbJ95C6MR+3cRbGLZweODhywhdfOY8vdwX6zgXLec8g2OFzjt07tifIivTS8c5dM1PjX1QXzqoKYbgfDA3IReKLtHFbY53MMV/L95CIOJvfvt+DLSmfaf3TEdhgJ3X8PBoOUcwxNvdRSrsbmVAuOom3GKfEYvsg4M9ikeF8IPPnNt2YmJF5Id1FK4hpCEaEgKZxNu8845CW/VFL343/v28HObEh6qg02s7zZWf+71JnOgmaPo6Ys5bOFPR3rA92iUWstw9mdICc7AB+gq055ia1v5w3yM1cBR67QPmIY11orhm/aK/j/09EAXU0WXlnHV+gAcFXLtr2qIWWRZ/N6msDXn1nLFd2Z8Uc97OzqRU6PhtfGnr+L4gpvG1XqotrTMjb9nH+bTJvt8iw37F25xzotf2tr+3zzlf/Jy0vp1wv7HRNH9sEm9T9CqEW16fJN5aquTZYl0hasZ09EiHb0J904I+t2nB9adgUBchOzSHyF4vQBefMZIBz/3xsTbxloNweMxJ25z3khdiKXhY4K7dSrORAe7BpXZ/xt8suhgscv1Prv/otz3krm+/x8+Vn7s/cuIt0lb7l1fZf7siD9l/EPVl/y2Gl1fZf6kXr/a1sv+SjSf7r9+n/N7vn3t+y/6T/dfP+7nsP/n/9r53sntP/r/m998FPm0axAvZf3tv/8FNofdf6R/SP+q7Qb3/NusnOf9j7tmc8w82Dki2FMatoSu5I+l3ERABERABERABERABERABERABERABERABERABERABERABERABERABERCBgRAYkng7EK4qVAREQAREQAREQAREQAREQAREQAREQAREQAREQAREQAREQAREQAREQAR6IiDxtidc2lgEREAEREAEREAEREAEREAEREAEREAEREAEREAEREAEREAEREAEREAEBkNA4u1guKpUERABERABERABERABERABERABERABERABERABERABERABERABERABEeiJgMTbnnBpYxEQAREQAREQAREQAREQAREQAREQAREQAREQAREQAREQAREQAREQAREYDAGJt4PhqlJFQAREQAREQAREQAREQAREQAREQAREQAREQAREQAREQAREQAREQAREoCcCEm97wqWNRUAEREAEREAEREAEREAEREAEREAEREAEREAEREAEREAEREAEREAERGAwBCTeDoarShUBERABERABERABERABERABERABERABERABERABERABERABERABERCBnghIvO0JlzYWAREQAREQARGYl9u4AAAgAElEQVQQAREQAREQAREQAREQAREQAREQAREQAREQAREQAREQgcEQkHg7GK4qVQREQAREQAREQAREQAREQAREQAREQAREQAREQAREQAREQAREQAREQAR6IiDxtidc2lgEREAEREAEREAEREAEREAEREAEREAEREAEREAEREAEREAEREAEREAEBkNA4u1guKpUERABERABERABERABERABERABERABERABERABERABERABERABERABEeiJgMTbnnBpYxEQAREQAREQAREQAREQAREQAREQAREQAREQAREQAREQAREQAREQAREYDAGJt4PhqlJFQAREQAREQAREQAREQAREQAREQAREQAREQAREQAREQAREQAREQAREoCcCEm97wqWNRUAEREAEREAEREAEREAEREAEREAEREAEREAEREAEREAEREAEREAERGAwBCTeDoarShUBERABERABERABERABERABERABERABERABERABERABERABERABERCBnghIvO0JlzYWAREQAREQAREQAREQAREQAREQAREQAREQAREQAREQAREQAREQAREQgcEQkHg7GK4qVQREQAREQAREQAREQAREQAREQAREQAREQAREQAREQAREQAREQAREQAR6IiDxtidc2lgEREAEREAEREAEREAEREAEREAEREAEREAEREAEREAEREAEREAEREAEBkNA4u1guKpUERABERABERABERABERABERABERABERABERABERABERABERABERABEeiJgMTbnnBpYxEQAREQAREQAREQAREQAREQAREQAREQAREQAREQAREQAREQAREQAREYDAGJt4PhqlJFQAREQAREQAREQAREQAREQAREQAREQAREQAREQAREQAREQAREQAREoCcCEm97wqWNRUAEREAEREAEREAEREAEREAEREAEREAEREAEREAEREAEREAEREAERGAwBCTeDoarShUBERABERABERABERABERABERABERABERABERABERABERABERABERCBnghIvO0JlzYWAREQAREQAREQAREQAREQAREQAREQAREQAREQAREQAREQAREQAREQgcEQkHg7GK4qVQREQAREQAREQAREQAREQAREQAREQAREQAREQAREQAREQAREQAREQAR6IiDxtidc2lgEREAEREAEREAEREAEREAEREAEREAEREAEREAEREAEREAEREAEREAEBkNA4u1guKpUERABERABERABERABERABERABERABERABERABERABERABERABERABEeiJgMTbnnBpYxEQAREQAREQAREQAREQAREQAREQAREQAREQAREQAREQAREQAREQAREYDAGJt4PhqlJFQAREQAREQAREQAREQAREQAREQAREQAREQAREQAREQAREQAREQAREoCcCEm97wqWNRUAEREAEREAEREAEREAEREAEREAEREAEREAEREAEREAEREAEREAERGAwBCTeDoarShUBERABERABERABERABERABERABERABERABERABERABERABERABERCBnghIvO0JlzYWAREQAREQAREQAREQAREQAREQAREQAREQAREQAREQAREQAREQAREQgcEQkHg7GK4qVQREQAREQAREQAREQAREQAREQAREQAREQAREQAREQAREQAREQAREQAR6IiDxtidc2lgEREAEREAEREAEREAEREAEREAEREAEREAEREAEREAEREAEREAEREAEBkNA4u1guKpUERABERABERABERABERABERABERABERABERABERABERABERABERABEeiJgMTbnnBpYxEQAREQAREQAREQAREQAREQAREQAREQAREQAREQAREQAREQAREQAREYDAGJt4PhqlJFQAREQAREQAREQAREQAREQAREQAREQAREQAREQAREQAREQAREQAREoCcCEm97wqWNRUAEREAEREAEREAEREAEREAEREAEREAEREAEREAEREAEREAEREAERGAwBCTeDoarShUBERABERABERABERABERABERABERABERABERABERABERABERABERCBnghIvO0JlzYWAREQAREQAREQAREQAREQAREQAREQAREQAREQAREQAREQAREQAREQgcEQkHg7GK4qVQREQAREQAREQAREQAREQAREQAREQAREQAREQAREQAREQAREQAREQAR6IiDxtidc2lgEREAEREAEREAEREAEREAEREAEREAEREAEREAEREAEREAEREAEREAEBkNA4u1guKpUERABERABERABERABERABERABERABERABERABERABERABERABERABEeiJgMTbnnBpYxEQAREQAREQAREQAREQAREQAREQAREQAREQAREQAREQAREQAREQAREYDAGJt4PhqlJFQAREQAREQAREQAREQAREQAREQAREQAREQAREQAREQAREQAREQAREoCcCEm97wqWNRUAEREAEREAEREAEREAEREAEREAEREAEREAEREAEREAEREAEREAERGAwBCTeDoarShUBERABERABERABERABERABERABERABERABERABERABERABERABERCBnghIvO0JlzYWAREQAREQAREQAREQAREQAREQAREQAREQAREQAREQAREQAREQAREQgcEQkHg7GK4qVQREQAREQAREQAREQAREQAREQAREQAREQAREQAREQAREQAREQAREQAR6IiDxtidc2lgEREAEREAEREAEREAEREAEREAEREAEREAEREAEREAEREAEREAEREAEBkNA4u1guKpUERABERABERABERABERABERABERABERABERABERABERABERABERABEeiJgMTbnnBpYxEQAREQAREQAREQAREQAREQAREQAREQAREQAREQAREQAREQAREQAREYDAGJt4PhqlJFQAREQAREQAREQAREQAREQAREQAREQAREQAREQAREQAREQAREQAREoCcCEm97wqWNRUAEREAEREAEREAEREAEREAEREAEREAEREAEREAEREAEREAEREAERGAwBCTeDoarShUBERABERABERABERABERABERABERABERABERABERABERABERABERCBnghIvO0JlzYWAREQAREQAREQAREQAREQAREQAREQAREQAREQAREQAREQAREQAREQgcEQkHg7GK4qVQREQAREQAREQAREQAREQAREQAREQAREQAREQAREQAREQAREQAREQAR6IiDxtidc2lgEREAEREAEREAEREAEREAEREAEREAEREAEREAEREAEREAEREAEREAEBkNA4u1guKpUERABERABERABERABERABERABERABERABERABERABERABERABERABEeiJgMTbnnBpYxEQAREQAREQAREQAREQAREQAREQAREQAREQAREQAREQAREQAREQAREYDAGJt4PhqlJFQAREQAREQAREQAREQAREQAREQAREQAREQAREQAREQAREQAREQAREoCcCEm97wqWNRUAEREAEREAEREAEREAEREAEREAEREAEREAEREAEREAEREAEREAERGAwBCTeDoarShUBERABERABERABERABERABERABERABERABERABERABERABERABERCBnghIvO0JlzYWAREQAREQAREQAREQAREQAREQAREQAREQAREQAREQAREQAREQAREQgcEQkHg7GK4qVQREQAREYLEQmPxm+M5nJsNPv/llYXSx1Lmnej4aHrrqgbD+oleF1T3tp42fkQQ2/mO4ZsNR4R2nHLEgT/+RO28K3z7+3PCagxdk9VSpLIFd4dufuj3sOPOMcMJYduO+N1B76Rth7wXsuC/ccPt0eMubjg/74RL3XD+1iZ6RPXN2WNDPv++Hz3/8wXDC7/1SOOSZc0WeZme6L59/ag9Ps8ah0xEBERABERABERCBWgISb9UwREAEREAEnsEENobv/cFvhy2v/vPw0lMPC0ueliQmw49v+J3wSLgkHHv+S8P40/IcdVL7hMDU/eGGCz8dwlsvC+cfs2yfFLmvC5m6/8/DedfPhAuvPDe8ePm+Ll3lDZrA43ddFX7/K8eF6/7P/SNAqL0M+opWy/9J+MIfXhW+dNJF4YMnH7q/Dz6v46lNzAvTM2+jBf/8m7aBL5eFq8MZ4bo3Hxv0+Ft8TXTfPv/UHhZfC1CNRUAEREAEREAERKB3AhJve2emPURABESgPwIb/z7c+7+/O8wcc3F47ufP7hxBP/n1cN+Lzgm7w7vCcx783fBsd7RN//yJ8MNrPhumvvGjEA47MSw9723heWe8NKzgNkXZs+/7XDj+zcc4MXJjeOj8V4SnfvYvw783AY/Lnq33W1TmR8KWf7g7zD2xPgz92llh3TvODs8/sirxPRp+eMOfhsf/8m/D3KO29/NPDMvecXH46VOf3xIDeV5l6VbeSSeHle+4IPz0cas6hNHpez4QvnHmA2HNP/15+OnnVJDe+4nwP9/wkRrOBZP4+zfDuv/nunAkIvA6js1dT25tU1PapNXhWzccHZ7/qdPCQW2/bw2P3/Gn4ZGNv2ocW7ziJpPfM2ZXhk13gNlPheFzLgiHX/SrYX2J7P7wnZ9/fdjxRPsBl//1d8LPHFffdLbf++nwv97zX8PM92ynk+wavP+CcGTHNUj77vzn/xz+9S23hWp5jWVYm/r2Kz4cRj75V+Hon+mv+e7Pvb/9qXeGS7/UfsSJZx8dznrr74TXPLcQFy1S5j0X3hG+21GxQ8J5V7/XIjQhJnwg3PhQa4PRiXXhxa88Nbz9jceHtXF1sc3h54bbzSlaLjvuD5+7/q/D3zzwVNg5HcLEkceGc885I5zMY2PD+28Kp33gPlf4svCiE14Tzj3zFeF5zrsaz+WHp4YbKVrF/X5S1LHYPTqPbwx3rT81iVt129imj9/1x+G8mw8NV3zaBEz7Tk7HvfXycNnPr+og8cgdl4a337YtvOCcSxoFlUfuuDxc8IPXhE+97WWlY3jTtz4Trv7EhvCvW2bC6MQh4ZS3nh/Ofcm67s1g49fDNdffFu5+aMaArQsnnHluuPCkwxzT74cv3HxT+OQ928L06Eh4wSvPCBdbhF66Dhaxd/ZN4c7a0o8tznc63POnF4UbVv9++NSbjtqfzbGvY3W05dFqO+nSBgsmD/PaFe39eZd81AR2VqnY9wljVIra0+GRr3063HDr/fHahdGV4bhfPs21edfu3b0RwkhYc/Tx4e1vPSMcv6Yov64dbt4QbrJ7484HdoVp2+ewY38hnP/W05oF9R1fD1e/4wvhiCsuC6//qVT2JhNz33IzHipuOdLdJ+GpsOEvbghXf+lxuwftOHZvXXjOL7XdW3HPjVafT9we7npoWzjp3Z7N4mwvZb9y7BvCX1z0C51CzY9uD7938ZfDxjZWLYbpnj8sXPxfz++IcJ5Xv1oU1VRO3Q2x419uCG++7dDw4Q+eFvhY77kPKQveGr5y1WXhw/fx3ucP1k+ee2O40/pkv5zi7gkc88rrvx6+u9Oavj0z3uKfGdZiF2MfktpE5Znh+s2yj6j2GYRU7Tt6eXZVnsOxyFcWz8tqOfZTx3Oaz9gnXhauvPaM8EJ34arPs47zLOr9+C9X+/xufSYK/3743AUfDX9x5Bnhs/Y8m08EeLfnX/d21O2RMB0e/9Zfh6vvPCRceFH9IJUp669uuf7L4bC3vqsji8SO+28Ll3/sq7HtThz58nDJu09v9atTG8LV//Gvw5pLPhDOXTyPvwTqR/8jXHPzHeHu+MyoayMtW6Yk2/Gc9Mybr3FdP+fb7V7ZZO7wU9bXvfFjj4Y3XXlF+Tzr1iLi+prn344f/GO44fovhLsfy9hXmx8MX7j1z8OjJ18Rzi2f+1bmYm4PjbD0owiIgAiIgAiIgAiIAAlIvFVbEAEREIH9TaAUGv99rXCZRM1brFbt4u2WOy4M333nN8PI+y4J639mZZh75IvhiatuCbOvvzm85KKXJRG1LPs3wkEb/jg8v9RxasRbpAs+87fDjvGzwprzXhWWjm8LOz71gbDtG0eHNf/XdU5QRXTq68OT33hJWPn+s8NyK3Pukb8Pj7/ntrDkg/8Qfvb1RcRqcewll98c1h2JykyG3SaAbv7LEFb+t6poOBl++EfHhZ/cHMKwlXG8ldG2RHH27rDsz94WVrdpUevDQSc8P0x0EW9bx2ZpK8Oqnz0mrK4NN300/K83vzrsPONr4aWv5kG2hk3//Lfh+5deGWagJ7y7Xew2wInFE78R1r3vjWHd5N3h+//xD8OMXYOftWuQ0i4b16N+O0yXHFJdJo55WTioU1cL09/5RPjmr38xjH/wkvCcX1wZttz83rDxc0eHg//7fw5HVLfHNftNu2b3hzbxdj5lPP6p14UfPHGxq+f+bvi9Hy8618xx//ZzjgtJR5oJj951e/jkfevCeVdelJyehWN39PSzw+sO98dYFp5z9DHhkLHCwTv68nDpqcnbueOxr4ZP3vpgCKUzuMYJjNSfF98U7ho9Kpx1+svDYRPbwr23fT7c8diq8BYTn15biE/J0fz98MrfPS2ciLzUWx4Md9z+1fDt8LJw2ZVnhBcXXuO8oxDp9C4Pl97tzq1H8TacUOeoLhycNi6gUbytcQLGCDUTpg/7tTPCuSetCw/ffmO49p5l4S1XuvNvu6wPhpvefl24c/3Lw2W/+wshfOUz4fK/eyqcfMnlJjTi7kicPzl9XHj77742PG/nP4ZrP/TV8Pgr6ZSfDlM7kmO3tcyEDTdfHj5s0UalE/7Bz4QzP7A1vOPPOoWp3lvZ/tmjoy1vuS/ccvO94dGj3xBuNHFubbcBBPMQb2M0z83g3IqYTut+Eg775deGs16yMrb5W257MGw+/mwT548vxMDOeyOEbeHrt90e7txyXLji6t9J7bfaDjnIYPVx4fzTj7V7s2afGqyP3Hl5ePu/vCJ88r2vKMT6YiDCHYe6e9x2HD0svPiYQ01wSZFFl244zMS308IJEw+GWz50e7jncDJLB0nt9N4weuzLw2+dcnx48UuOah8UtQjbS2tQyNG1AiwHZIRa8bZ1z5/4B1eFC3+ufUKAefWrkWxzOZ2X+NHw+fdcFe459fLwRyelh1fvfUir1Clrd2+2/mdnqIq3aZDHI5U+f+3hx4fn2YMiHfOB8AJLzX3W8SvDd2+zfmvDIeGCq98VTuKAhEXbJva1eDvPZ1fbc7i4RquPCsc/165z9RnI/uAxa7tlH90aRPWi3221D5Q0X/H2u+Gw8PZrLgon8xp27TOtUA5uCPX3T0fb7fr8y7SjtoJMtL3/DhtE8uXwdQzeq7s3N94XPn/rbeGWDTZ4yXqpNMDMFVLYM1M2qOn8k3aFOz52e7jbBnOVg75s03/7i0vCpVtsUIf14/MRpffPEy5zFJzXxXeEh5/9Mntm2DsGbbkNy0z8bA3myT8n3XEy17izn2tvt3tlk5WHTwNArrwnhINPf2f4+KlHZDF3PP8KJlMnnhHeYZl/dtyV7KVTLnPC/I5Hw1du//Nw7X9/PNpFfoAKD7go20OWljYQAREQAREQAREQAREgAYm3agsiIAIisL8JRJHTxMH1T4Thi6rCZSFq3rE+hCfOakXexsjJc8KUbV+KpVbvyXs/HO4zkXPFf/ubFFFJ8Xa9Rb2ec214qUXZJrdtp3i76XO/Fx686nnh0C9fEg4vxU2bH/X8V4enDr4xvOiKk8KE7bnnO58OG379b1vHKHhFMfDGXwnP+VoRHVwce7wtwvT+8MBrXx+2/drnLOLXDReP53NlmH31T4WpR14VjrLI1xR5VyxVcbZ6jbqIt+3HzlzYR24PG/6DRe9ucCIpyjWBfPn73xiGP3de2FqJVA5xn1vCBHnbIbbe8fvh3955WDj0XwuOkcPfh1X/ZFHB1YjijioV13vrteFFf/KqyDsUkdfh1nvDsSe0q87xmv3l1jD0jW+FiZLzPMuw6/j//vr3wnp/vvu77fd4vA7nWtz//nDT+RadeuLvh1sReVkbiegPVB+dA4fXxV86OlxxkwlUNU7g6Gi77ZBw8TUmEJYRtD8Jn4f4OOGi4eoE1hhh8Znw8OkXhetOSQMTco7CGLH2sR+0CXDdIq1qI2/vNs1r+uhwYTXSrnBwbraO4Hlndo+8jVEkn1gVrryBUVGFc3LLaU5sM9Hk3JvChtO6OCshiFx+f3hdGYlivN7/gXDLkeeF2ywTQHKofz2c4JyTUYS66/hw7YdbkXptzSQ61ZHK2YtQJhKff1149Jz6SOMem9l+2byuLW/6ikWdfiKE80yQeM2avYy8Naa/bxGYy31UdcHsYbtO1zmn8o5v3RR+70MPhpNL/l2OufnL4f3vuD2MMZK70sZTxNHj4S1Xm4hP4aG6TwfVJAT+6+nt1yxymT473P57x3dehym7j/6Pz4RNTuxJxw5O0EyC4V8deXb4uJVRn0p08bUXirejdt+e0Nb2gSmx/OyWEKYPbxd2IsTYJh4Mhxz7aPj2xNkdIs+8+tV5lNNxweL9/f1w1p+ZSBovxF70IWWh6br+zc5lYfOWo8osA/Hn2Od/NZzo21+5X80xi3YU2oTsxdom9rV4WylvPs+u6oWvewYWz53jy2jooq/5oT2nRo8Nl11jWSMK5XG+4u3Ddi+Mnnhu+JRlx0i7do+8TUKZZRt46Adhecf9U9PVzOf5V9uOXFlRjLO+2DIcvOyJT4cbn6jem6m+fzPx8nD+zz0VrrABN1XxNtolG17Weh7GZ+p9rs+248V1Pwnnl/fZfnmE9XWQeF53H+vsCxSXbLk7TzjX7IOU8ST/nGxVI3eN6/u51v57ZZNx90Ls33H0ynDvE8eEa12mgXpQnc+/aPvccYxjkra58+SWfYU6Xv7QseH8U1eGz1//1fDCtowbxZEWYXvoqzFpZxEQAREQAREQARF4hhGQePsMu+A6XREQgQVAoBD3Rs+bCru+8Svh+be6lL1RuHt3GDrvV8KuG9e3xFuKlR2C4DfDtxHl+dF/CMfZyG2Kt6Mf/C9h6j3/d1j5Tx8vImir4m3x/ci/DD930UvbUhpvMTHyu+98vh37gpiyOX1/aUcK5/Cdz4YN/+V7Yd1HLwlHuNTF7QJqcZzwofDCG341MJB0+p4Ph2/8wcrwnFvXh8dO8fUsrs9+EG+j6HrHr4YXWL0QMBmXya1h1/iqsKxG7I6/V88Z62JdHw0HUxS1qOR7/4OJt0zp3NjkJsOW73wzbB0/Ovy7I0knXdPZT1pE8C+60Fu0DUt9PPonZ4ddb3l3aHGebxmp3LkaUXgB3BW1Vah3vhUO23Bq+KSlFl67l+JtchibcOZTK5dpk4tjPLtTVHrcnMLn3XpYuNRSFke5qUt07IaPvzNc8VhRR9us0VEYUlTK4+aYbpvLrpfI251HhxM3PFAROUOIDsKvHBZOnHggPH5Sd/G2U0R7Ktz10Y+Ev3r2GeHjb+TAi8TlliML4bx61Szi7fQP/CCcVYoqFef65u+HDT/cVUREp50jz9uPqjh1WwVHgdN4t0Tl9FvkOz3/lJgHuo3XtuUi3WiKptkL8fbwIjqcabZ5krHcR9vF1UQtXHP2p8PDJuJ/5BTMR9p8zLteWYjulXaYUh2PhAvaxIOfhHs++4Vw73N/KZz/85VMCjh0F8EtXsfRSrpynsfUT8K3H3g0LC8iKuNqE6BP+9DW1rGjSHRfeG3XaPDF2V5SvzIdTjzhgXC3jzrH6RTn/MITRsLdlobWR+Xh5yhqfO3l4dpTHwxvv96E7kqE+rz61XmUU72nYp9617Hhxj96bRH5vBd9SFFoHMxy86rw9lO/Hz58aytFfPx54+fDuy68L5xSjVqMPyL68b7wyEQRFera/eZKWvnF1ocMJm1ypxicfXZVL3zdcypeoy86sYnP1FeENz305fClk1sDm+Yr3h52+issitque3mvd+u/kvB/9ynvDK+7/6M2R2znAIbqKXQ+/+bfjsqypraGHWOr4gCS+ntsOuzYYVlTlpsKXftsf8qer5eHG9umb0gpwtFnt+aQTv34dE1U/YF+ztUfPw3i+uSRnf38v3320nD1Y68JH3wnsk904db2nOQR8te4L/G2m01WHB6DiN50/Wi47LJ14ZpL88+fuuffph9sCA/vZJYJFJw4/dXRLftqx46t1l7sPaDRzl1s7WFhtlLVSgREQAREQAREQAQWKgGJtwv1yqheIiACT18CjMy89VVhy5l/awJra87XJGqG8KyPrQw/PjOUgmmK7mwJqi04FVG2jH69N6z4u1ebK+BD4SXvR0rlqnibUvtOUvT1tCvC6WM3/Ex45Bsfahc5665ObeRtEcnbJhJPhv/vqleHH09+KPzs+1eGhywyd+c5lQjk/SDePnaVnVfoFK/TqdXPEVx32k9+7nfC9+74jVb0cJHyefjXJsPs333L5gf+lbDqo38cXvgztbmbK0VOhifveG/43h+tr0REm8j1qd8KP/je28KL3rEt/JvNmdw9yrhbGemcNp3wufC/IQpyESzdRIboCDy8EFb3VrxtE2GrTuCUlvPfSpHLwao6XbsJrCj/tucWkb1N4u25IVxvc/KGV5kIQ9GjOF4v4q0JmRdP2zyPbUJPcnDeefLZ4VSb//RLXcXb5DS8y35Pol6XJRd5FFLa5HtPOC988E3HhOU/+ryJ0l8NzyvTJlfKtXlTb7j00+Hb5mT3EaKtrbaGu/74snDT4edZlHV7m40O/9uO6Cr6LrTmXduWoxBJkbVX8fYD4cSvWZrte44Kl15tAwlcyCnFkHKAQQmjeoxux6yIvNV2yDkoLU33B20+yUPmAzuea2gNeoj7FIMBdh4S1m55PDy6E3PanhYue9sv1Jc5Ze35A1eFW9afUc7LvONrH4lO9NedY1m6LRX6xrAynGjzLJ9/8hFtUQSLMu8AACAASURBVLiLrb0kcSeEC/5gOlxrkcY+oj6KsyaSXnzK/eHKr1TF23TPf/4ki9565aPhcpsfc3lF5JlXvxry5VQvexT9TCirjaLmxtk+BBumfuTRMy3d+s7r2ub3jsUUaXqPONLS6D+0y+YkOCS89t3vCmcdVcyD3lYxm/v5zo+GC25bGS5sy6JQpOtdRH3I/hJv44CapmdX9cJ3PKe2hg02BccVGyyzBVOvu4Eif/GS/xHebIMKeD3mK94+z+Z5Pe6uS0yM5f3fpf+KkecbwistA8Rrfmj9wyeWdQxgaD+F+Tz/urejuu4vJxzWX8u68ymmGrBnYMxe4fvNboOo5tMf79dtGuypSj3yz8lih3lc49w16D6grsEmi4cvovujrbUu3GJZQO49rTUYoRZt7fPPbzkdNn3r0+ECswdOdWmkyy0a7dzMoLr9eq11MBEQAREQAREQAREQgX1NQOLtviaq8kRABEQgR6AUOf8hjF7z6rDtVAqXhahpguvzj/l0+J6Ldk3ibU30a1Vk9ALqwUjxy6jWbuLtly1i10+4ZZXvIt76yNnaU+wQbwsR8Z3/Myy79R/Ci8sUwCYc/7xFC/9Jiix97IZfDI/c86721MmxDh+pHObksI7RrF3SJs9UK9YxZy03II9KOueWpyQKnU9V0yZXy9/6lfDNX35fCH9yRxklO2OprO99w9fD0g++Lax5zlTYdsMf2hy1J9fPYVs93j9ixYlh1Z3Xhhce6cTerV8M3zz+s2ECkdTjSMtcJ94W59StDJuDOM4zvL46j2+uwR643zudbxYN87WbwnuufyC8mIJE4dT6brWar2SUR6dDdMpExUsv/WJ42Ob/TPPG1Yu3D/tUtCx/vuJtjOxtRYzVOwq/H15gAsR3TYB4wTmXWWTNuvaz6EW8/eGpMdLuAjjFGWkXHZyIVDotPGrz99aeTzxicq4+XFcHV6OY+vAeS314LVMr17QNi7h6j0Vc8XochtTRyArglyKSBqsmjn9DuK6IuukozTloX885houNUvrc0fZ0qgeuqWaP3HH9C+H6zolXFCkXexNvw5GHhYcfejSMWnTsrZXBGB1iSFm7+Yi3Wy0jwY3h0tt2hbMY4VbTDjf9C+7D++wJNBJecMJrwlmnvSK8+OD2uVU9lFgni6BOacq5FGm1Q5o7d7RjLupiO3+PP/vl4cNXnB6e15Zy9fEwejjmUba5dL/215V5llMZi629lOLOla8J/2oDHFppwzkg46Jw/o+uCpfafd8WeRtZfTG8IKbGLoSf9e2Rh/PvV5vLaW/0dSJT520xnz4kRtvfcVS8L8Yq/Wi8liaEvMnSfx935mnhlGfvSnM0P/bc9jlt2ac/hD3WhdddcUk467nt7XNxton7uvY1rTnN2Z9XMi1UBaBeni9fqh7Wzdfq+vPWVuvCm4z560vmvu9ZlwYV2QADDNqZv3j7/7N3JnB2leX9f2a9s29JJnvIBiQQSAgKyCIFRVyglVpwxYqooBWrIH+lVdtKW2gVtWoVRUBBsGIBK1gBK8iiskhYQsjCkp0kk8ns+53l/3vee+/MncmdTEKE3Mv5Xj8x5C7nvOf7buc8v2dRhoLqxJ52ShC4Mq+Zoxw1ktdcv8co1T3tfyO1escbR5k6ZCLhcKKMHSNzeoPdqFS6tx2RHrWaFA/LxslYMOFu9Gp/YZzxmKEZE++TiR/tTR+HY40dt2l1iF/WPVk4e6J8RIPS+X/puKpElPWa1D6emW3m/S/x3ZF2Ftoxn/g7u+y4MfeB/qU9ire5Nh5e7fHH+SAAAQhAAAIQgEBuE0C8ze3+o/UQgEAuEkgTOae/qBqmd74tKVy6qHmR2XcfsFlbR4u1L0u8PapXwuh7bcvWz6h+7SLbNkqMTEXe7rt4m2jLvUnyaYJqqt7uqD6ZYYVf/pYd9r7Fiv5NvAYlvD5+tmrNJoXYsf8OX0qKszV3/6vNTNOWi6qqEjV8xxFvi5RqeP6ytAYoBXJZxoDXhNDZdkaG6w8/35vIW0UV/+17rck+b4f8R1rqZb/GZBPy/e/eB5UK+wLr/8Z450p8Od7Wpj/rbev3rrCWB46xafdcbLND25P92Pj5RBR1xgjniY6R+DwVRT2hEJ8l8yqj8U1i0dx3nG//rFS+IdgwZZxVSswLE2XTEq+iUisv9tGSbnxN+3jO8Xb5ZefYoeEgB0q8dUN8qc2doyqWEh9G19fVR/tiXHcR5zJFgaTVhw0GwxCZN9VuC+LseGmTE8ZVy1RPLYmsU2355BXP27GXfUkpfjNFuI1w/Gn1yXbJOcfIxnm7XXXLDtXxvVxRcemDqlvpI7utYeUd9s1rnjA759OK+J2726gLQs9K1f/LVE9uHDZZMnR3a0amsVw0eaFddNkn7aSwxu2beOvi+Nw5dbZVNSTfPSZSZ5/F2yBwpc+dSjvmo5+UETkZhT0ea09r/NCddqNSma7rMpsih4mvq3ZhprqzI2PxzWOiauM+WYdPvl5pNC++Z65EXtXEHH7X0412W/Om39iN37nfnlj0QUXeJurbJmpXp8+dRLT2t6rHpNTOsfEyMvcvtdpbLh1J/RrWu0ftFKUMnnWnRIMx4m1CJJDTSJLf2H870r1ZV/fmOKMHTWL8jh/db3Ji2os1pE9r0aeutc6PXmGXHF26u7CXNiaGx43qtF7x8ZutZcz61qeUo/HWjXbvLTfbdSv3fn3N1jUkMSa2ShT9tL11cnor19jVuv6G4et/BcTbF062r132prS5W2RF5aWJ2rNj2zXMvD5NUB+9vvXpN+cp/fmFV33GDl0x2tFpt31vlHAV1/j9kn3Z68leutAe0ZgbnWY45USQqqM69t+ZenfP+9+E4yjDIV+ueBvS8f7HRjv1s5fZhUearZcjzedu2Wozx2QBmfD4WTWIx47HMfdkYwXVMYLr6H1yZK+8TumlE7VyM/dxYLTbuNV9oaetTq2D6evnsBPCHu7JkuP9nCt2qCzB39lbfe/W70b9OwP78fc/fdnTbbc22Yo7b7BvPWR27uWqJT/GWW3P4u14abqzahDQGAhAAAIQgAAEIACBl0kA8fZlguNnEIAABF42gd2iY39j1RIy522RqPlxpUp++KNWPibSdt/TJj9rhx2lFoZz3WClv7gqRPmORJLuY9rkB/9luDbvoOrC9vTq2E/+wFZ9WDVvU9GwyetKCai9D1xpz3/abJIMc/PTSreGSNsHPzNS6zfU+f3QaHHzFU+bvP/ibagFrPTGU+75R5ubdn27j4u9EYLTf5WITO69XGLvaVNscMvt9uRwBHWqT/eUNtmPNfoYqaPnpHg71vhWpJpyyai7cF17mzZZqVZ//KFFKuIsQ7/qy5qiJv75pFTHHai0ySsVcStB9dit9s1LbrBHFAn8/Y8lRKnw2lfx9h9OtvX/KaFHETm3nFefJqY0JCNrX6Z426k0umrfEyd+0q7/wCgVdtRwTxie++2i70qQDBeRjAjpOtt+fOkJ44t6u0Vkhou3ay/8nq07Z5w255gYN9qQvNFuvORae/DE9HTQ+ybeNkgo/bb6+F6JF9eNSbm9z2mTU3Mj2ZtFqrGXPsXGT9ea6n6lFL332/a5H2605eNEuO3ReJ0+iibq12Aob7IPf/NSe2tNUrx9wVOOj4jCQdAd897E1/Cyd/RX5odpHE7dlKyvKEG2ftgh481KpT9WvE2OIfXnT5XOOvRhqI97vy1Pc8zIKGqMWlf37jijL3wC8XYv15Atdyol9INHDDtsjO+IkH728eZO6juJSLn17x+T3WCisfbK9OzLP+q47R0rju2neLvfaZP9EhOp17cOC8qZo/5/qtS//zbjltGpscdJ0z4vNYaHo8s/bTNvGiPeZoi0DXXfbx/rEJLeDRM7LyW+Pc44ytCjE4qr4/blDnvwG9+wr61QOnC9ppxyjC155FHbOmYfnPD4L3+UvQK/TPBdISet7yvS2l9BEPdR8sMv2ddciE+u3xPvk/rRXvbxRIwyR95OcE+m04ffrVSk7dfOslnhYh61qz6S7jyxO8K92//2kL1ggvvcia71FehUDgkBCEAAAhCAAAQg8CoRQLx9lUBzGghAAALDBEZFTm615847zTre9WubtkVRsvYtO/rCpdYxNk1ySsz87bdtQbAWpF4JEbbn35KplzNEZTZc/5e2cfU7rbLtSmsfTgOcFBRH1aJNHDMhFM+0qasuszmK/Bz77+FTjxP9OlyLVaLsMyd/yHouuNWWK61niEJNioqdjRnGw5u/asMRoa+SeDt+WuQ9C669at/Ks39jZT/7kUTy9NDeXmt99ilriy2y2QtSwuCejjX+91tPS/Tpdondm7+aCZgYhrTQi8Y9Z+oYCdqvhbTJGcbN3oq3itK4PURpJAVFRXReeXUq/e846WSn716/MSEm1Nnnf3ChHevqyDhG2FD/cdsZdp2MkrX62vj11RLRG50SPs/ziJv0+rD7LN6+2WpcQFUN0C9deZAEwkSE3lunTJS2cE+fJw2KdoZ9O00gy7SiZxJawnu3L7SvfUupbls22IpN3TZr0WKrT6mD4RrjIzyTB04Iwe12oUS6UyXSjX3lWsrTsf0f6pbeVGoXDV/fvom3w0JGSC19v5WnRx0mI+E+fJUieEZlxR9rRJ9I9EpSHzUOu+2Zu2+xh+wYO/f0ZPR7+JrqlKr2392qdzxSm3Gk1zKKcOOOhx12gY/bakX2rtlq5XOW27zUGAjz/fd2TDLaOFM6ykziba6Nl1HrSvUKu0oR9eWKxpt7y0h0625ryngp5NUNRRL7E1FqexGltZfHGT0n9zSW9nYNWS2R9Xt2t6s6GV6nB/FOqfNXr7QtZQtt+UGZnG8Wjfv5nUePTuGe02Miw7weyaywf+LthHvX2L7JuE/tRYr252+29395q536lrjdec9IiYE9R94mTh7m+KYj7Iz4o3bn8N6eTKf7w4Y9jJ9MH2XiNf44GzuOMh1xQjFtAseBhLipKFF7VHWr77SZIQ166ky5liY3gzNI8lLGcpp4n9z7Pp6oD17WPVlSwM+4RqVFEI8dE5n2v+aNK2x910xbsnjqsLNUaFPXB+V84+U80l6kTc68KfAuBCAAAQhAAAIQiAABxNsIdDKXCAEIZBmBMQJrEEfvjFnhk49ZTCmTPWJ2tzTJSSG079Jf2zIJegkhVHKc6quuPPshq/jFbbboML2RKaVuqMt6gfW5/pdWA7b5VqVs/so8m3p/QqRNvJQK+EJF6FZ9yw7/9zdZmb+lyM8Vf/Z1K1Ld2iOG69bq/YnEW30lcY4Zw9Gpg8/eYCv+/OcW+8bnrSbN+Dik93f8iyqKjVfTdmwX7sW5J+r1bV85TGL5T+zoS5cO8xz5zfiC6+CW/7Wn/upKsy/8xJaqlmeqL1K/DWLri/8wwi/Zd/EvZEqb3GYbvnic7Yz90JYpJXIimdvoqNl+RTr3eaRz6rXzN7b29L+3EOF8rKeFnvgYiZ8mrqn52FvtdWNqZE7E6kB9PpHxLXFZLubcacNi1m6NzSAqJAWveqVa9pplmVLWBnHtlvoxqYxVo9MjHYvOsuv+TvU1/VyZjLAtv7MvX/Iza/B6r6cn6r1OZCgcbkPjUXb5VaoL6pa7YNxeaadmMtwqIjkV+TH62MnooDn1qjvrKZM9InEi8TZRe/Teky5T+uJkqtzQagl113/ZvrhioV1+pdLYZsqHm8a78+GvSzguHSXEjhICwvWstr+88nLVK0z8MHMtuDZ78CuKyLEJInZvmZsmwB+oUbp3592t//sSgtwzp6SimZPXHE8bW37o5FidN6bG88h4T6QR/eJDdXbBlYpG9XU1eez1ZyVqSqZenaoV+jHVCh0ZTy9HvE0KJw+p9vGw84OfIRFp98hbPmk3ZYrO1rnP+qrZF28435anGtSiufupVF3VxJuJeee1cTXeOjWPPv4zK0+P5h0TeZuYI6vtrZcrNfdBfoRE2uSrp4+IlcPjLIfGy9h1xcfPlzfNtHkvxJMOGbuvKaFW7DVxO+MTb7WjwuadeG198Gd2nc/hZCrlidbVvT3O2JEf5rqNdXjZlzUkroi87hCRl3o13PcNu1jr8MXffZ8dm4wID+3fljZPkuO9Qall/+3U0sTaUZaeNjtzxOSoupl7N40P7Lf2OvI24Uhx76jI/kTd5w/8x1alWU+uvy937xpLIdNxktGIW4bT/WZaa5JrXijje8RI/fKJIm/968k99gkfLMP17ZMp0+PH2MVnLUrL9LDV7vvOb+yRY0evCSOXkWn/S7ZtL8ZRpkEx0Rzb20wADSodcoGihkevtQmWNypqOeNae2BHacazZ76f2n0N25t9MqTF34s+nqgP9ueebPn7z7ZTpo9caufTd9nX7rGE09Eox4rkdzLsf8EBYYXKQqQieIfTP2dwgNrjfW7ujYcsHKI0CQIQgAAEIAABCGQtAcTbrO0aGgYBCLxmCYwVWFO1Yid/JqRMdntAphq3rXdeYus+/ZQV/v1lNvmwShva+ZA1/vMPbOC076mm7UkJoXWceqi7JKK++DkVU0oTb61XIuH732udsXOt5oI3WUms3bpuvcbabjOr/MV/JcTg8PKaq39tW34Ys5JLP2JTFqvYWuMa2/m9r1vPlrfZ1Dsk/rr+tQfheECis0eRhijg295pB93xwdF1D9t+Y08t93q/D9vS03Swlxl5u1vNWzWrQHVyM5W9DWmP73y7HXL16Hq1iWseT7xN1rmNqc7tF05Mq9Rolqf6uqU6UUKg/l+L/dtlNuuNldb6w7+znbcuGje9ctcD/6j002us9Lv/anNUr7dpgu9n4rx3x3jKnlGU9tBNT4wW4bN4ok1kfEt0VUK8dSF2VM1bfZRI/7oHo3GjBNBQTzXDdzpl8P/8tXZv0UI795zjbWZZu6268y67bY3ZGelialq9v5Pk/LBl00q77Zbf27qiYxT9+r6ECKvXxIZCv5Y7dC2/sQYJYIn0xBvs1s99w37ctdA+/P432SGaeg0v/Mauu+l5q0+LtMwYvaK6cSEl86kuxk4k3kp6yyC8pGpUnvjZS+09CwrTRkqR6sZlqHur2pNXfepme2b5WfalcxTlt+YW+/I1a2zesEguUeEiRWdOPt6+9NG3Wk3rXfatr/7eGoYFzOQpWu63L3zqdqsdJwWvfyu0Nz6mrmmOjeXheq3fTURxJ6Kv19jMU86yc0+aaeVdEh1uud3ubk0T9DMZcZMpaR9acLbqQJ4QnAoa7v2KffKHO2zmW860c4+stM7GJ+y2m1ba1kUj3xm/zu4YkGPFFAknV8g54Ynpx9iF5xxl9UXttv7u2yUQltoHxtTfHT6SxvZnLnnCTh0VDZwQSL6l67voo2favK7/GzMekgLKpkV20WfPUQ3clXbjV2+3R+ZkuIbGRXbxZWda7YM325d/2WSnj3J4yL3xspu4E0TrlRYfWx9yuGZjUriyMeK/d8AYJ5A9r6t7f5yx063B0+0+eJR975/PHN7f93kNGXPQjBHbup7z5NRyyPvfZ+cur7R1t3zPvrVipL5qs5xILvhOgx370QvsXGXKf2bM56lT5NoaMr7gt/v6HtJP39Jtx7z/LDtzQZ3u2VbaHTepXvTktAwK+7J37VY71Ckm64eOqXnbvG2NPXGn1oOVaQ4l49X0TjqnbN1X8VZnT1xj04h4m9w3RpdESPR2WGt3czgZGWyZ9r+9HUeZtp0J7132GHnbZGufft7WP3yXXfdQt7JxjK0zn3CUie9hf8y6rXDU/dTIvcyNtzxvLUe8z67/9DFBbM/EbdQ+2ZW4N9ibPp6oD17OPdm442gPYy/0Rab9L6xjj1r9O863i86os5Y7M+9did/vyUkxB8dD1g1QGgQBCEAAAhCAAASylwDibfb2DS2DAAReqwR2EzlHhEJPmeyRnJnEW8fR/MA1tumbP7W+J18ym3mkFUucWXDeUqtIsRpHvDWvK+spjD/kaXaXDpMdbFttL3zl69b664dsqHGy5Z30Nqv9wsW2YMFYubPNGu/8T537VzbwokJ4de7C0z5osz/1dps8nB3Y6+vuXos1CLbfO9Gm3f826/yrd1nHX6anUU41JRk92puM+H2Z4m1/hjFT/rNk/d+xn4WI4qesbkWmmrXjiLcpoT3DeQq/MRJZ2/HEDfbc535g/c7qpHOtLiPT1EF6xfZrSbYSgdUHdZdfZvNHpcdOO2HGPt6LY+zxerNzsk1kfEs3aq3LcAmJNJvjRBcGQePRZI3OphDJ8r209IvhcJ2r7dbv/EyCbZN1KcKnbPoiO/cTf21vPShNuAxG2BA6FF5FZXW25JQz7MJ3Lx/loLBXhkL9PmGQthERrHOD3fXDG+zGFYk2FFXPtBMlWnzquEREr78yHfucK3bYh4ejQCYWb0MK0WuqRkX4hONKBN79lRYlNfbDl+63q/7jDntkW7/FiyrV1vPtwlPnjkRBtaywa8X07jWKsCsqtcPf8kG77N3p6XfHRF9mHJoStS/+hq06JxU5nZ3jN71VGcdy0uDb8v6RCO3mp2+2q65ZYatatZoVFdrMRSfYhZ84ayTqeRwjbkr4PfZvr7BLjvbxqTq0D99gV9+0OnkssT7lbLvkA8sTEePh9fIib8NP1Y83XnOn3bWnuTGqW8bpszC+r7XrHmnXeCi0Q055n30+vY3p49/EY/mZ9vm/OTlRazD10jy98avX2h0viFlZvZ3+iQvt/CMlWA2/cm+87C7UpaJHR2pAjxpTexQPRkdi7nFd3Yfj7DbrQn3dDXbudz+TrHmdXJv2dQ1JO/B4NW99nlz5nUdtXZemidblD49al7tt/b0/sqtuWWNb9bmv2+f/7fl26oxEbovE67UwJlLXkml9H83AfK09VvvSx04YmTv7sndl6sOUI8GY43irdt8rx1truu2R/7zMrnxkHyNv/SRJZ6GHTkyUREhEjFtaKvq07s6YxWLk80z7n2eemHgc7TYLwhsT3rvsSbz1z7662qYsWGzvUYTnqcPpwZPnyjDPMrciy97tfF5r/c1p9zL1duxZ5+j+YOHw/cFE++TlZTfvdR9P1Af7fk92trV8+Xu7RbQnKI+TOWOC9SZ9v/d7uzM/IYeTxamHqrT+25N4m6vjIcuGJ82BAAQgAAEIQAAC2UoA8TZbe4Z2QQACEIDAK0wgUW+4633JaN9X+GwH+vC7bv1re/HFv7Fll6bSMx/oFnH+rCIQUo/+zGouS6+tl1UtHGmMGyu/uMPOT0asZmkradYYAiF15uMnj6Qcf7UIMV5eJdJb7Y7PfcUeOePL9s8nZRAgXqVW7NVpGBN7hSkyX8qh/W/LnV+0izeeZT8eWxc1Mp2Vmxf6Su1/jIfcHA+0GgIQgAAEIAABCOwtAcTbvSXF9yAAAQhA4DVHoPeRK+zpqxfZwuvPSotGe81dpi5ota0585/M/i09HfZr8Tq5pv0h4FG/F288I+uNwp668Eo7P5laen+umN++qgRCpNxddsjlX7IzkzWPX43zM15eDcqJc4QI8Fum2tdCOvrsfTEmsrdvDlTLcmP/W616xjeoBEoOOFkdqI7M1vO+Ivsf4yFbu5t2QQACEIAABCAAgT8VAcTbPxVJjgMBCEAAAjlIYKe9+LfvtdbTfmRLz5gZUla/Fl9e83j9zs/Y0gsXj6rT+1q8Vq5pPwj0rbarL5Fh+BNja+ztxzH/1D/1GolXtNmFV/31cD3hP/UpON4rRyDU4lVd1G//w5tH1z1/pU7JeHmlyI5zXE+P+xW776RLk/W2X+XT783pGBN7Qyl638mB/c8F5i/uVM3v8xabyqTzyjECf+r9j/GQYwOA5kIAAhCAAAQgAIGXQQDx9mVA4ycQgAAEIPAaItD7lD17fZvNvfAkK3sNXdbIpWxVXeM1NvnSN1n1a/L6uKg/KQHVVrvikbl22RkL/6SH/VMdbMvd19ozy8+3t075Ux2R47y6BLpVD/Jmaz7n/OG6qK/k+RkvryTdcY7dqRqsN7XZuaqvWn4ATj/RKRkTExGK8OdZvf9tsDu+/7wd+7FXyfElwsPglbv0P+X+x3h45fqJI0MAAhCAAAQgAIHsIYB4mz19QUsgAAEIQAACEIAABCAAAQhAAAIQgAAEIAABCEAAAhCAAAQgAIEIE0C8jXDnc+kQgAAEIAABCEAAAhCAAAQgAAEIQAACEIAABCAAAQhAAAIQgED2EEC8zZ6+oCUQgAAEIAABCEAAAhCAAAQgAAEIQAACEIAABCAAAQhAAAIQgECECSDeRrjzuXQIQAACEIAABCAAAQhAAAIQgAAEIAABCEAAAhCAAAQgAAEIQCB7CCDeZk9f0BIIQAACEIAABCAAAQhAAAIQgAAEIAABCEAAAhCAAAQgAAEIQCDCBBBvI9z5XDoEIAABCEAAAhCAAAQgAAEIQAACEIAABCAAAQhAAAIQgAAEIJA9BBBvs6cvaAkEIAABCEAAAhCAAAQgAAEIQAACEIAABCAAAQhAAAIQgAAEIBBhAoi3Ee58Lh0CEIAABCAAAQhAAAIQgAAEIAABCEAAAhCAAAQgAAEIQAACEMgeAoi32dMXtAQCEIAABCAAAQhAAAIQgAAEIAABCEAAAhCAAAQgAAEIQAACEIgwAcTbCHc+lw4BCEAAAhCAAAQgAAEIQAACEIAABCAAAQhAAAIQgAAEIAABCGQPAcTb7OkLWgIBCEAAAhCAAAQgAAEIQAACEIAABCAAAQhAAAIQgAAEIAABCESYAOJthDufS4cABCAAAQhAAAIQgAAEIAABCEAAAhCAAAQgAAEIQAACEIAABLKHAOJt9vQFLYEABCAAAQhAAAIQgAAEIAABCEAAAhCAAAQgAAEIQAACEIAABCJMAPE2wp3PpUMAAhCAAAQgAAEIQAACEIAABCAAAQhAAAIQgAAEIAABCEAAAtlDAPE2e/qClkAAAhCAAAQgAAEIQAACEIAABCAAAQhAAAIQgAAEIAABia6mXAAAIABJREFUCEAAAhEmgHgb4c7n0iEAAQhAAAIQgAAEIAABCEAAAhCAAAQgAAEIQAACEIAABCAAgewhgHibPX1BSyAAAQhAAAIQgAAEIAABCEAAAhCAAAQgAAEIQAACEIAABCAAgQgTQLyNcOdz6RCAAAQgAAEIQAACEIAABCAAAQhAAAIQgAAEIAABCEAAAhCAQPYQQLzNnr6gJRCAAAQgAAEIQAACEIAABCAAAQhAAAIQgAAEIAABCEAAAhCAQIQJIN5GuPO5dAhAAAIQgAAEIAABCEAAAhCAAAQgAAEIQAACEIAABCAAAQhAIHsIIN5mT1/QEghAAAIQgAAEIAABCEAAAhCAAAQgAAEIQAACEIAABCAAAQhAIMIEEG8j3PlcOgQgAAEIQAACEIAABCAAAQhAAAIQgAAEIAABCEAAAhCAAAQgkD0EEG+zpy9oCQQgAAEIQAACEIAABCAAAQhAAAIQgAAEIAABCEAAAhCAAAQgEGECiLcR7nwuHQIQgAAEIAABCEAAAhCAAAQgAAEIQAACEIAABCAAAQhAAAIQyB4CiLfZ0xe0BAIQiAiBxxYeFpEr5TKzmUDtXb/I5ubRNghAAAIQgAAEIAABCEAAAhCAAASyhMDChQuzpCU0AwIQgEA0CCDeRqOfuUoIQCCLCCDeZlFnRLgpiLcR7nwuHQIQgAAEIAABCEAAAhCAAAQgsA8EEG/3ARZfhQAEIPAnIIB4+yeAyCEgAAEI7AsBxNt9ocV3XykCiLevFFmOCwEIQAACEIAABCAAAQhAAAIQeG0RQLx9bfUnVwMBCGQ/AcTb7O8jWggBCEAAAhCAAAQgAAEIQAACEIAABCAAAQhAAAIQgAAEIAABCESAAOJtBDqZS4QABCAAAQhAAAIQgAAEIAABCEAAAhCAAAQgAAEIQAACEIAABLKfAOJt9vcRLYQABCAAAQhAAAIQgAAEIAABCEAAAhCAAAQgAAEIQAACEIAABCJAAPE2Ap3MJUIAAhCAAAQgAAEIQAACEIAABCAAAQhAAAIQgAAEIAABCEAAAtlPAPE2+/uIFkIAAhCAAAQgAAEIQAACEIAABCAAAQhAAAIQgAAEIAABCEAAAhEggHgbgU7mEiEAAQhAAAIQgAAEIAABCEAAAhCAAAQgAAEIQAACEIAABCAAgewngHib/X1ECyEAAQhAAAIQgAAEIAABCEAAAhCAAAQgAAEIQAACEIAABCAAgQgQQLyNQCdziRCAAAQgAAEIQAACEIAABCAAAQhAAAIQgAAEIAABCEAAAhCAQPYTQLzN/j6ihRCAAAQgAAEIQAACEIAABCAAAQhAAAIQgAAEIAABCEAAAhCAQAQIIN5GoJO5RAhAAAIQgAAEIAABCEAAAhCAAAQgAAEIQAACEIAABCAAAQhAIPsJIN5mfx/RQghAAAIQgAAEIAABCEAAAhCAAAQgAAEIQAACEIAABCAAAQhAIAIEEG8j0MlcIgQgAAEIQAACEIAABCAAAQhAAAIQgAAEIAABCEAAAhCAAAQgkP0EEG+zv49oIQQgAAEIQAACEIAABCAAAQhAAAIQgAAEIAABCEAAAhCAAAQgEAECiLcR6GQuEQIQgAAEIAABCEAAAhCAAAQgAAEIQAACEIAABCAAAQhAAAIQyH4CiLfZ30e0EAIQgAAEIAABCEAAAhCAAAQgAAEIQAACEIAABCAAAQhAAAIQiAABxNsIdDKXCAEIQAACEIAABCAAAQhAAAIQgAAEIAABCEAAAhCAAAQgAAEIZD8BxNvs7yNaCAEIQAACEIAABCAAAQhAAAIQgAAEIAABCEAAAhCAAAQgAAEIRIAA4m0EOplLhAAEIAABCEAAAhCAAAQgAAEIQAACEIAABCAAAQhAAAIQgAAEsp8A4m329xEthAAEIAABCEAAAhCAAAQgAAEIQAACEIAABCAAAQhAAAIQgAAEIkAA8TYCncwlQgACEIAABCAAAQhAAAIQgAAEIAABCEAAAhCAAAQgAAEIQAAC2U8A8Tb7+4gWQgACEIAABCAAAQhAAAIQgAAEIAABCEAAAhCAAAQgAAEIQAACESCAeBuBTuYSIQABCEAAAhCAAAQgAAEIQAACEIAABCAAAQhAAAIQgAAEIACB7CeAeJv9fUQLIQABCEAAAhCAAAQgAAEIQAACEIAABCAAAQhAAAIQgAAEIACBCBBAvI1AJ3OJEIAABCAAAQhAAAIQgAAEIAABCEAAAhCAAAQgAAEIQAACEIBA9hNAvM3+PqKFEIAABCAAAQhAAAIQgAAEIAABCEAAAhCAAAQgAAEIQAACEIBABAgg3kagk7lECEAAAhCAAAQgAAEIQAACEIAABCAAAQhAAAIQgAAEIAABCEAg+wkg3mZ/H9FCCEAAAhCAAAQgAAEIQAACEIAABCAAAQhAAAIQgAAEIAABCEAgAgQQbyPQyVwiBCAAAQhAAAIQgAAEIAABCEAAAhCAAAQgAAEIQAACEIAABCCQ/QQQb7O/j2ghBCAAAQhAAAIQgAAEIAABCEAAAhCAAAQgAAEIQAACEIAABCAQAQKItxHoZC4RAhCAAAQgAAEIQAACEIAABCAAAQhAAAIQgAAEIAABCEAAAhDIfgKIt9nfR7QQAhCAAAQgAAEIQAACEIAABCAAAQhAAAIQgAAEIAABCEAAAhCIAAHE2wh0MpcIAQhAAAIQgAAEIAABCEAAAhCAAAQgAAEIQAACEIAABCAAAQhkPwHE2+zvI1oIAQhAAAIQgAAEIAABCEAAAhCAAAQgAAEIQAACEIAABCAAAQhEgADibQQ6mUuEAAQgAAEIQAACEIAABCAAAQhAAAIQgAAEIAABCEAAAhCAAASynwDibfb3ES2EAAQgAAEIQAACEIAABCAAAQhAAAIQgAAEIAABCEAAAhCAAAQiQADxNgKdzCVCAAIQgAAEIAABCEAAAhCAAAQgAAEIQAACEIAABCAAAQhAAALZTwDxNvv7iBZCAAIQgAAEIAABCEAAAhCAAAQgAAEIQAACEIAABCAAAQhAAAIRIIB4G4FO5hIhAAEIQAACEIAABCAAAQhAAAIQgAAEIAABCEAAAhCAAAQgAIHsJ4B4m/19RAshAAEIQAACEIAABCAAAQhAAAIQgAAEIAABCEAAAhCAAAQgAIEIEEC8jUAnc4kQgAAEIAABCEAAAhCAAAQgAAEIQAACEIAABCAAAQhAAAIQgED2E0C8zf4+ooUQgAAEIAABCEAAAhCAAAQgAAEIQAACEIAABCAAAQhAAAIQgEAECCDeRqCTuUQIQAACEIAABCAAAQhAAAIQgAAEIAABCEAAAhCAAAQgAAEIQCD7CSDeZn8f0UIIQAACEIAABCAAAQhAAAIQgAAEIAABCEAAAhCAAAQgAAEIQCACBBBvI9DJXCIEIAABCEAAAhCAAAQgAAEIQAACEIAABCAAAQhAAAIQgAAEIJD9BBBvs7+PaCEEIAABCEAAAhCAAAQgAAEIQAACEIAABCAAAQhAAAIQgAAEIBABAoi3EehkLhECEIAABCAAAQhAAAIQgAAEIAABCEAAAhCAAAQgAAEIQAACEMh+Aoi32d9HtBACEIAABCAAAQhAAAIQgAAEIAABCEAAAhCAAAQgAAEIQAACEIgAAcTbCHQylwgBCEAAAhCAAAQgAAEIQAACEIAABCAAAQhAAAIQgAAEIAABCGQ/AcTb7O8jWggBCEAAAhCAAAQgAAEIQAACEIAABCAAAQhAAAIQgAAEIAABCESAAOJtBDqZS4QABCAAAQhAAAIQgAAEIAABCEAAAhCAAAQgAAEIQAACEIAABLKfAOJt9vcRLYQABCAAAQhAAAIQgAAEIAABCEAAAhCAAAQgAAEIQAACEIAABCJAAPE2Ap3MJUIAAhCAAAQgAAEIQAACEIAABCAAAQhAAAIQgAAEIAABCEAAAtlPAPE2+/uIFkIAAhCAAAQgAAEIQAACEIAABCAAAQhAAAIQgAAEIAABCEAAAhEggHgbgU7mEiEAAQhAAAIQgAAEIAABCEAAAhCAAAQgAAEIQAACEIAABCAAgewngHib/X1ECyEAAQhAAAIQgAAEIAABCEAAAhCAAAQgAAEIQAACEIAABCAAgQgQQLyNQCdziRCAQHYRqK6uzq4G0RoIQGCvCLS2thrzd69Q8SUIZCUB5nBWdguNgsBeE2AO7zUqvgiBrCTAHM7KbqFRENgrAj5/eUEAAhCAwKtLAPH21eXN2SAAAQgg/jAGIJCjBDA45WjH0WwIJAkwhxkKEMhtAszh3O4/Wg8B5jBjAAK5SwDxNnf7jpZDAAK5SwDxNnf7jpZDAAI5SoDIvRztOJodeQIYnCI/BACQ4wSYwznegTQ/8gSYw5EfAgDIcQLM4RzvQJofaQKIt5Hufi4eAhA4QAQQbw8QeE4LAQhElwDibXT7nivPbQIYnHK7/2g9BJjDjAEI5DYB5nBu9x+thwBzmDEAgdwlgHibu31HyyEAgdwlgHibu31HyyEAgRwlgHibox1HsyNPAINT5IcAAHKcAHM4xzuQ5keeAHM48kMAADlOgDmc4x1I8yNNAPE20t3PxUMAAgeIAOLtAQLPaSEAgegSQLyNbt9z5blNAINTbvcfrYcAc5gxAIHcJsAczu3+o/UQYA4zBiCQuwQQb3O372g5BCCQuwQQb3O372g5BCCQowQQb3O042h25AlgcIr8EABAjhNgDud4B9L8yBNgDkd+CAAgxwkwh3O8A2l+pAkg3ka6+7l4CEDgABFAvD1A4DktBCAQXQKIt9Hte648twlgcMrt/qP1EGAOMwYgkNsEmMO53X+0HgLMYcYABHKXAOJt7vYdLYcABHKXAOJt7vYdLYcABHKUAOJtjnYczY48AQxOkR8CAMhxAszhHO9Amh95AszhyA8BAOQ4AeZwjncgzY80AcTbSHc/Fw8BCBwgAoi3Bwg8p4UABKJLAPE2un3Plec2AQxOud1/tB4CzGHGAARymwBzOLf7j9ZDgDnMGIBA7hJAvM3dvqPlEIBA7hJAvM3dvqPlEIBAjhJAvM3RjqPZkSeAwSnyQwAAOU6AOZzjHUjzI0+AORz5IQCAHCfAHM7xDqT5kSaAeBvp7ufiIQCBA0QA8fYAgee0EIBAdAkg3ka377ny3CaAwSm3+4/WQ4A5zBiAQG4TYA7ndv/ReggwhxkDEMhdAoi3udt3tBwCEMhdAoi3udt3tBwCEMhRAoi3OdpxNDvyBDA4RX4IACDHCTCHc7wDaX7kCTCHIz8EAJDjBJjDOd6BND/SBBBvI939XDwEIHCACCDeHiDwnBYCEIguAcTb6PY9V57bBDA45Xb/0XoIMIcZAxDIbQLM4dzuP1oPAeYwYwACuUsA8TZ3+46WQwACuUsA8TZ3+46WQwACOUoA8TZHO45mR54ABqfIDwEA5DgB5nCOdyDNjzwB5nDkhwAAcpwAczjHO5DmR5oA4m2ku5+LhwAEDhABxNsDBJ7TQgAC0SWAeBvdvufKc5sABqfc7j9aDwHmMGMAArlNgDmc2/1H6yHAHGYMQCB3CSDe5m7f0XIIQCB3CSDe5m7f0XIIQCBHCSDe5mjH0ezIE8DgFPkhAIAcJ8AczvEOpPmRJ8AcjvwQAECOE2AO53gH0vxIE0C8jXT3c/EQgMABIoB4e4DAc1oIQCC6BBBvo9v3XHluE8DglNv9R+shwBxmDEAgtwkwh3O7/2g9BJjDjAEI5C4BxNvc7TtaDgEI5C4BxNvc7TtaDgEI5CgBxNsc7TiaHXkCGJwiPwQAkOMEmMM53oE0P/IEmMORHwIAyHECzOEc70CaH2kCiLeR7n4uHgIQOEAEEG8PEHhOCwEIRJcA4m10+54rz20CGJxyu/9oPQSYw4wBCOQ2AeZwbvcfrYcAc5gxAIHcJYB4m7t9R8shAIHcJYB4m7t9R8shAIEcJRBF8fa8D7zHVq9ebYODQ9bX12cDAwPh76HBvNCLeflD4e+hocTfg4ODw72bp/di+l1NXbX1DsRtIC/f4v1D+q1ZUWGe1VVV2LTqKtvV0WlN3T3W3dNlg93dVqBD9Q0UWn9RiRVYn+Xru4WFhTq4PogP6KR5lldUYPnFBTaUb1agzwb7B0Lb8v0ztc3/PaQTDdmAvu6fDdpAvz7LK7GiomLrH+qwWMmQFReV6XgxK9C5Bqxbv+234qFSmzp50M5+7xJ7YmWTPfS7520wT+0ZzLf+gZgVF3v745an/+4f6A/XnvqTr++pEQlOveLV3mt9/X1qpJqvay8uKLKKmgorr60QjwHrjQ9af1+/PtZv4v1qY78N6m9vf4GuZUjH0182oGvJz8+3qqoqHTse/ruwsMDKKkusubnF+rp1jsGCcG3+6o33hu8UiHmeDuD9Eo/H7clVa3N09u1fszE4jc+vafuaUfPXx8vYl4/v1Ps+rlLj3b/X7/NMnxcVJH43/F2fh74eJMdf+jH8e6nj+NzwY/t6ESa0ryvJ44Tz+L/9c/0Jczx5/lR7UmuOv++f+6ugoCD8t38ntTb5GpL6PP38yaUs/MaPlbq21DlNa0fq+6nrG3st6W1IsfPvpNqa+nz4mMnrC8fTyjPMQv+eNnvZ/g321+ivmcP737G/evDX1tHZZaa9w8dkge8v2lfjYeql5kq+tjBNSk2lMK+LijQF4tr/9Ia+k6+/i/KLLN/nmOa+z6ki7Wt+K9Cv6ZtfmK/9S/u2+Z6jv30f0uf+ZyhvMMzJQu1LYR/PL7Tuvt6w//n89z/5+Tq3ryv9iT2rKOZ7bqH1+PfULu1o4Rh+H+J/x3V+n9tDWjTy8tQIHXvQ1whNWz9uUUG+9mutDaa9Xf8d5po+6fH92dusT/xeQW/rN/pb/+3Xo6baoL4w4OuSjul//9WbTtv/TojwEZjDE3f+m954QhijPj97ezXmfcxqCIYxrjE4oHtGzbrwb/9TWhKzMs2Pwrw+zVXNjVihbd/VoTlQojmroav9a+qUKiuN5dv2hgZr7x60stIhe8uJC63c2mzj9mbb0VNtnd2a292tVl1SZeUVsbAvdeu+sq97wEq1BlRXFltxLM+6+irUjk6dT/frAz7/SnUPoDUiT/fE+b1WqA11SPM+5vNe64zuRG1XW681Nndbe6eeA/zImmMxtT1f89Wv1deBuK53QPfTeUOap8Wafz7XfU/XfXO/7ovzNMF9j+7XPXrq5fO6NFZslWUx/SmxXbsaralDM9056X++5vjML9PxZk2vtaqyQmtvbbeWtk7r7BvUc4bar/b6OjJp0iS76b9/MXEHRfwbzOHEAHjix/9sK3Z22OuWLbOKEt8sC62ssMQGiwZt1aqnrXXHZpsxb7HVTJttseK4bXnhXuvY+XsrL22wkhLtOtpTimp0j6o5MtRYbX3rSq2krTQ8v5rGvqaTded1W2G1P/9pz87vtw4tBBv7uyw+pcJaLW4bXxiyzas7bNmyWjv8dTNtx44NVtfXbVMLeqx2UpUtmDfD+ntesnhvuzZDzSE9S/sdte6k9dxYYk+9WGxrNV/yqyqts7HMNj3fb0uOmGdT5w7YjtaNdujcI62/bbL99t511tS2xeYviFv5QL6VdFRaf0eBdQ9WWGHZdKsoq7QZ9XU2bVq9lVbVWq+eadubO23XjiZr2b7R8jt36p5hyLboGP1Tum2wStevOb/s6OO11w7ZmsdWWXlPsVX7/UFv3Grrq62oXHaAHt2bxNtsyrQuq6rQfUFvqQ31lVp3Y8y6GvS8211sRYN6/s/rt57CfivSHF589Ik2oHWqs+Mls5ZmG9AxmgZjtuRNZ9rUN5we8dlrhngb+SEAAAhA4AAQQLw9ANA5JQQgEG0CURRvTzz2aOvq6pLxREKjDElBbHBBxQ00QVhxw2dC2EkZnFLfcUPs1PIKmzJ1SjCQ7mxutY6OHlcrrLAo36ZNmWRTKitse7OMKb2J9+tramzji+slzpZYXIaXwnwZb2WYCmKMi5p6KAyiiN5zM1BldaUEYRlzZIAOwow+c/GzUMZlF4BK9L1FSybbhvXbbMdLifabHvQKJP7WTiqVATpPbZIB28XhQr/OIRmlKmQE67Cjj5lljQ09tuHFFhmXioKRWEcM4m1+QVwGarWhT0/YfsikQBVEZglQ3pZeGZfjrd3B2DSkB9d8Pay6UbisolQPuDJ45es73X49CSOzX1+/jNVDYu026CAaOQM/puC4FF1SUhI4uzGrf6BXnMxiYtXV3i0GLnLLiKZzhz8yhhXK8OfsgtFPx3vqWcTbaK9iu19940vPDr+ZEjqDQTUpfKaLmamxnv53SryVHXWUqJuXFGJ9KKc7daTGY0p8dSNrmNP6fuqcCTE3IeS6oTq1xmQSTccKoj72/Xw+V1Jibeo7/n4QrTQnUudyY3L69aTOkfrcDefp50/BShe5U9zSPxv73ti2D0N3lSi5rvoxp85ayhDNQACj8f4Pi9vu+YXmk5wqtDn6fuTCTv6QhFyJsvGhxJ6hT4J46+JJylnC98kB7WNu+i108VX7oYuvLui6aDokkbOoQEZUiTLuVOT7Vf+AOxQl5lthYXHYx+JyPIppA/Xjhz1Jn/UHp6uEKDuoNoQbAf2rQCKu742DOocfc8DbJ+GqWL/3Y7p46wJyvva4sP/6GhIcnXRfEhwxfF/VZxKECtT+Yolafg3+vSK1p69XdyUu/Bbpfe27OoLOJyFa5/L1wV9x3W+4K0lYs/Rf73jjqfvfCRE+AnN44s4/9aTjw5gP+4878WnsuQOFO0oO6T63R4Kq33nn6x42zwUg7dXFGt+VZUUScvOttkZOj7FSe2rVZo13H9vuHDFok+tqbfKUalu/aav19vfYwfOm2sxJlfbC+u22tVn3lPputQTemdMqdd/Yr7nkc6FI96haMTTJS8oK5OzoPh2a15pDBXIWdL9EuTL6dFX7fD5qPg8Vh/vZ4jCHfPcusC5No63bmm37zlbr1TXke7s17zR1wzx2sSrMddetkmuA34O4M2TKocodSBN7buJeP+zj+k5JTA6RpTqnJn9vj5xA4y7Iai5rX/Vb6EK1I+bOopWlVl0Vs5LCmD4fshY9izS1dujZxIVyOVZq3t9130MTd1DEv8EcTgyAp+78um2T+8O02kkaf/58FzPph/pbzgcDBbbmqdVyWGi0OQfPtapJNVZUKmeMng32wtpfSkxdaxWV7WFPjJUXa0/U4G+vtta1xTbUUGz6qskfwvqCA0dcc0nju6TQmgt7raG0x+J1mq96SFz9rEThDb22/LgSO+iQQmvZ0WIVHUN21JwKq5+qZ8F4R9j/9KhoBcXaC4v69EjZZyVaO3o7q23V5jx7uqnTemMV1rC50NY9223HvGGZzTk0ZpsbXrSZ9YfZ5uc67eGHH7fpOua8WTXW9VK/TStZaEctPdGmzlmg9tdaX6fWK+3N1TWVVj6pXPuvr1ByvtJzffP2BomzK/Qcvc5aB7eZTem0F7dt0Rw2e8vbTtFv+m3L2nW29entNq2iympKKuQg5mtHlxXrWmsn51uZrr2gp0zO0DHr3CWHkrZi62hxFyx3Ciu0Xe2tVj9nmk2aOcmaO3ZpTZTw3dYtRzVfnmqtctpcO+z1r7eD//w9EZ+9iLeRHwAAgAAEDggBxNsDgp2TQgACUSYQRfH2uKOXBtHWxUIX/9zgmhJAUkYVHxNuaPHXqMhbGUTmTp5s8+bNkddui63fuNW6ejxq1MVYjyQwmyQRs7GtXd75egyTQbhenrOdbW3W2i1PYzdY6RiFEmBD1J3ETbfGeBsKFW3gxuYqRbB6+2TqDef2yNUBCapuCHYD0dQpxfaBjxwli1Cx/eDbvw1ibGFRqc6dbyecfIgte12N3XH7Y/q8XOfRw3K8VNEJHXKi9kgjCcoKJSou8GhXefP3x2UgUpsKZGwulCHJIxsUDaRn1GHhOnBIik7eroGOPom4vVZSUSIxqVSfySAnQ5s/sA/K0BXvkdCsdrq9yoXbPkUgBwuWm6g8etgNWEkhzQ3dLmRXVlaGa66uq9GJByQ+d+pBVbyCoK5LETM/RKp/0oW4Z9Y+H8kpjMFp/G5v3rF2eN6m5rcbjNOjQdOFRx9XKTHU/3bx1l/hPR97adH3qffThczUcVPjMiX++nfc6Jv4bkKQSbwScz5dTE4dN70tY8XRlENF6rspAmPbH08aylOfjxVv/ZrGW+PSqY4VkVORt2Euh2tKMEpnEb6jtTDFHfF2/HHKHN7/pfu2e+4I4qZH+7homx+iXT1GVoKIi7DJueeDMswDdwaSQuMikYsmeS4medYHRbv553E3DLtAIiHGHZlcSHKhyb+bcOYakAG3LzgVhfksg7NHEiY2uEQEf2o+ukjqJt/wPxdgNWWCgKM/IYLXI2q1D7tYnO4A4s4XoU26oXCnp77g9JQQb/PcicPfd1OyIvr63RMjOIboIApL7Ffbnn7iSdu0Yb1VVJTb/PlzbdHiQ8P1+bowHMmv5hbovuX0E0/Z/06I8BGYwxN3/ptPfEO433bnI3eOdKeI1F7mWVficpRwB4TK6grr0v3ioMLmlYRGImaB1VTqHnpKoc2eM9Me+N06a2n1e1rdz+rWubggpvE9yeISMtdt2m4xCbyTy0utuWGXonHjEmcl+EjcLSiWU2RpvtXoT3HYnBT1LkcHXwLyde9brHtjk0A71F+stcGntO5hJdYU6Qs+L3UHOxwhP6QvuFDaI2GnuT0u8bbF2hTx6ju7rxPFEpE8ut4j9YKTh6Ls3TnErz+156bWiODskcys4X+n9umy0tLgnFGiNcgdL7r7BtTeHt2je0oPCcz+zKDjxRSVrK8EUbmwWM6hWgo6uxLR94n7nTy7574HJ+6giH+DOZwYAKv/72pb29Jviw6aJydhORPo2bCwRw4F/b3W29gmkbRcjgrdilTvsF3NHXJinqU9xjMyrbbNmx9U9PcaReHGTUGvipbXs6WeKUsGKqxvc7F1bpAWY/pnAAAgAElEQVSzcEepnJXliNDhDr1yXtL86pA63FLYYV0xCZgx07/Nag+qsVpFpvZ2dCnCNc+OnFtlC6fq+bW7SfubHCdaKuXcq4hezd3J03utvKbNfS2so6nMntteYCtbuq1RTsu7Gv0aamzp0UdofdlpOxp2WGXxXNspp+fWzkarq6u0vPZKm1e93I5b9mcSc2dZXBvuxg2bbOUfn7Km7Y02Y8Y0e/1Jx9rM+XNswB05BvVkL6eQePug7dy2ze5+4Gf2XOPvrWLygC0+bL6i3Wu1/myxzoYWa97QbDVyrKgqrdC6ExerQasol+OUbkyK+iutp0nZv5oVrd9bIUG6zBoVZT9Q3GuxmmLLKy3Q83C17mM6dY/QoujcImvYJiez0ulWWnuQxfXMX15bbX9+2RcjPnsRbyM/AAAAAQgcEAKItwcEOyeFAASiTCCK4u3rlh4eDCYJY6qnTtZDYZphxceD/zsVyRZsskkji4seNXLVnySRsVcG4B2NSu8rS0mBVNJ8GVHdxjtrerW19+jhUSmW9Khlk2vq5J2stFBSM3s89aK7H3s6xxBSI6NPMoVpUZkMNrLExJQuzY0/btQN7XLV0r/nBpngud+vFExdMlRVK8VUd0LclEd+gU5eP7XUTn/TfBmjBm3egqnhYXXNqg5bu67bdra26UFWRiUZqQb7FInjYrBHFcnw3K9jhlSvIVVkwqCUMBwnjNGpqIDurl4b7JRxSCa4UqU3LlMUsqeAc8NbEG/zJTbLKObpkb3tvR5R4Z/LqOzCbRBfh1NZuu4r0VrnqVF0co+iFdwIXlkj0dkNZooiaGlqVXsSEdB65A1TVebqhEE+GdW4ci2Rt1FewzJde/OO54bfHp67yTTFKQE1XdAcEVsSYmS/jLcJoSYx932uJF6JqLt0EdjfTR1zOKVwUjRKfFfGmRBtl/qdHzMhFocjJoXj1HFS61LKuJ1yIkk/Z8qJwedO6r/TMwWkIm9TqZbThVY/TzIzfEbhNZ1P+G7SiSW1DibaOSJoZ/585Nr83NPmHMkQzUAAo/H+D4s77rs7IbiGxMESOpSxoV0Kj4u57qPgYzXMdc1DFz7iilStrqq2UgkkcUXwtTe12JbNWxQR1G+VSuE/a+ZsK1f5A9/TPIxuQM5I27dttRkzZ1hpmUoS6NWjaDgXarwUwC7tsV0qjbDg4IPDZ90yOPv+XSenrbDfu+iaFJBTa4BH4vmO1tHRbs1NTeF3dXV1CXFL68LGjRtkBC+z6dOnKxrRUyjK0Utt95THPnc9zXNba7O1dyg6Z9r0IOzsatgZHE02rn/RXtqyRSlhZZSee5DSyZYparHY5h+yUJpVfmKfldE8JgHNj3XaCW/c/06I8BGYwxN3/kmvXx7mYEVFhYe0J+4n5Tjo+5fPD48q7e7TnNK9dWm5HPm6eoLTYpki6+qnVNr0GYq+nVRiz65utU2be61noEMOFBJLh0qsvt7k0DhFqYVdSNW81++GepUdRvfEkyW4zF20yKo8Sr6n1QZbt5nuUiUOe5pmCVM+t0KkvQSlkHjV14lEivRiz7wzKAcNdwjJ73CVV1HC/sfvdz2CcEgCsdnm7RJvvcSHtjwXbn1d8T3Rs/v0KMIwRBLrPAmHDeXWSYq17uAVyhr4s4jfGwdnLk+InHDqinl0stawkG1DbezVHM/TvXOBnEYG5YDp0YuJ8gS+Jug+WutRYbGeHZxt8t/++1/9328n7qCIf4M5nBgAa27/um3tL7FJ5VU2bUaN/Bli1r1Tz40dLdaxebvmZon1aJzXzZhuOxsabeuLz2kfa7PCCs3dSo+AbbaeTv3p2CHHiXYrL9d9roRO65bY2lCoKFytASqDU6to8bB/am5p6Ico8S7t4c/LIbqzVunH52nPjilrVGu+Ta/Ms6OXFFhVTA7XHXm2dWOhNW6ZbzOnHKP9b4Pllz9tC5b4etJtTQ2D9tzWPFvbNmitirSvqJODsZ4nPeNGT2eHnEa0DgzV2q6dvZqfSnXcU2ILJ59ixx36Fqurrgtrxtq1z9qTf3zYBrrbLObrQjzfDj/yBFt81DKli66Vk3WBtbc3a84pA0BPoT3yxwfsied+YTUHNVp1vZ7Zlao93iKBV04UtVq/KhUyW6xo+yIJ070SvXtbNW/bFM07VC9RXM8EuvYClTUKaTCUirpcztmltTEvjqTnZz3vCni8xwskxMRLz8YSo/sVebtNa0BrrNwuvuLyiM9exNvIDwAAQAACB4QA4u0Bwc5JIQCBKBOIqngb6k0lI8Y84jOuCFg3rgTBMik8JlIj6qHLHzL1326wdTVn9tSpqj3TFuraxcrLralFtXf0CFuuSNTZs6fbQbPr7YkVT1izalAVKjq2WDWD/OVG44EhPbh5VKsfV5G2HlHrkTJ+7nLVyo2VlwWDjBt5PGo1RARL/PTvucXIDTlu4PGoHa+1W5AvD12ltPJo1RC940ZZ/T1p0qC98eSFqqszJKPwJFu3ps/+5+erZLAqs36lqfJr6e8dUr0seR7rIVcNDW3yqNiQIDIZVRei6Fy6SjJpb5PRrEMP0TLAlSplW0zXoNKBoX5erExhvp4NWTV8hyQ2h/p+PR7F60KuHj51nYnD+v8lDOP+KlKKuBp5K6cE9UKv/evnkwjcr+sO4q9by1K1QxVt4C8vV+jtevLZkRS5UZrLGJzG7+1dDSPibRgrycjZVCRpSrxMHSE9wjWMThlxhnxC+X8n69x6+VvXWwc91WpIwZr8PBhdEzXmwvfdKcQdM9LnUTIleyq6zotPptK3pl/F2Ejb9H+POr7Py2QEX8oYnIqKTUX1pKKA08Xd9O+MFa9Tcz78LhmZ621Lv7axEciptqenl0+0c6ROuH9nyszDozQ19/pamcN7jWrcL/7y/l+HepO9LoBoH3/84T/ag7+9X9uORCFPL6y9PoxpFz1CpGyevePtb7c5B82x++691557dk2I0i2vqbLGnbtU667cTjvtzXb40iOVUSLftry4wW644Qb72Mc/YdMkpvq+5fcPRRJzfJ/+n5/dYs+/8Lxdetnnlf44Zjf96AbraG+3j114oZyZJM6kompDdlQ5bXlaZReq1Kaf3PRj27x+U3ANedsZb7fDlvg8ybOb9H5T4y77yIfPt2qVYsgvlYCj33qmkDzthy7e/vQnN1lz6y772Ec+ZiuffNpuv+2/ZSwvC3V5/Ro9o0Xw+9I+XCPD9PkXXqA0lUqt7DzExsVbBRfaW044Yf87IcJHYA5P3PknHLM8OAqEVMnJvcGrNHupkQJPPa4x3dUrsUZzo1jOBrHiUtWG7FZEqcqUqLbtgnkVclaMq/6lUruu3GF9ckLsUQRewUChSpWYouMmW3FJpW1XPcqdDa2KzO214toaW3zSG61y9jyr0bGaX1hpRe0NVjSgyF53JtTcDO3RXjckIaRf5+qX02OoB63PB3Uf69t4sdIuVytarq1d0Yd9nj1DIqnWgCEJMspiai9u2WntEoJ8/ywrjQWBOpUCvbunL/y317FNZf7wlMp9Eq79viLcD/iS5BHxYdpq9oZ7jISzo6dWL9SNR6Hamq/2xUNO55DAOZRDkUwdnhcGtc75Gue1tEO2Hq/ZHaKAC+3XvyVt8kQjlDmcIHT/Vy6yQ09+eyj3kR/T85f2iHI9Y/a27rTVDz1ice2PXv4nJienAtXB7elpsB1NL1rbYLtV1FdaWVmvVZXLwbe/TaVZFS3qweaqJ9vfqqj2jhKbprldLTG2VNG6Q3pu7Q1OvcFvWM+7Zttb8myboth35Ldbfo3WBzlpLFPq5MMPl8gp94q+zmKlaJZw+eJSmz/rJImoT1lRxe/skCP0mZ7HmxrMNuqPZrn1V0k0rVIkutKp90oAzZPY6g7HJXpmbdul+rebBq22aIm94fCzbWbdLLVj0J5fs94efeQBpV/eoXJHXotW0bwdRTZz1nKbMWee1U5V7ewaORtPlpOVlontm9vthRfW2Ypn7rDSqY1WVqf0xgNdVhcbtAUzS62+qkwzVfM47MqeoUpOKiortGPLoG1aXWSx/qlWrjWnTO8XlOVZ2RTVF9azfI/WK4UAW2+7P/dWWVnldOvVAtETV9pkhde3KLV1fPJ8idyH20c/fN5Ew/s1/zk1b1/zXcwFQgACWUgA8TYLO4UmQQACr20CURRvj12+JGlcSURwJtIHJ+q0Jl4jUWVuAHEB1z93o4t7yZcrVXC/Ur25QFE7eYrSuHXooapPUTkSat0YJYtPp4y3Qx69WqDUTop09TRtMrHIJuRRLwNKOSzvfE/LKHEzkYKx0MpU6zZPwqUba/JlrOmW534QePyhT4Ycr43nadCUs0k1wmQ8Vpq0UCdMEUXFiliI+9OvPs6XoWhosEMp1bxm1pDVyou3tVWGp95YqN+VX6AaWl2dMiDrQTZWpYfFRArIQhnMBvOU6spT2glGygjkEb9Fcht2QbZN0btdsljl6zpLKvSePotLZC1WaiiPYhjStbk47awS6WY90CJhCEtFHXmkQ4HEYo92CNHNMoSVikeZoppCclmPdHTDmph06HweYTAoi1ao++fCtxuzkhGH3lsrViLevrZXqX2/uqadz49K5Zse3epHGyu2jqQzTkbZy6Lk6cQbtu+05557Xs4QdTZ37lwrlaNBIvp2dJsyReK6EdYNtH7snTv9OM8pzVy9zZw5K0Smb968Oawr8+fPD/PAnUj8O7NmzbJapUtLvVJtGyvepq4hXaxN1Y5OXePuomri2tPTw49Ne5z693CUYJooPcwuKe6mR/SO/l1yJU0uqvWzlux7J0bgFxiN97+T7/7dvYomlaFZm4M7OsWVdrVPKVNdkPVovtt+fLNNnjTZ3vEXf6H0qTKlukOU9tU7f/EL1axbb2eccYYdsXyZMlIMWofKHdx71z0y4q61d559jh16xOG2ScLstddeaxd8/G9s+qyZ2n/dQ8nr6sourePcccst9syzq+zv/+kfwjy+/pprrau13f72sxdLDPLMFQlHDj+vR865E1aR9rD2pmb7tyv+1d71F39p99xzT3Dm+tSnPhXq3z6vdeDmG39sZ6ptR73hGBvU/u7ZPfr9HkDHaWvaZd/+1jftzDPfYce+/nW24tE/2s8l3n72s59R5PAM2csVFahII2fgpnHf0z26MYi5Hrmr9wr1notCb3nD8fvfCRE+AnN44s4/XpG34c5ac8zvZV3MrFFuVXdG7NUc7VLkap+ESSUaDhFnRbqf9HqtpaoLOWOq0pBuf1H1KA+27S912gtbOqyxs133jRJJldJ1mlIq182stZiyvvg99+rV623SZHeyKLAT3nGG9RRL6GjZbk0vPGM1Q6o5KUXGz+GFSEIKZYk2fjs/qHvKPu113Z1yOFSa4gIJxOU1Baq7qfk0UGQd3fn26GNrlClHTpR+D+p7tt7f1ebOkBJbvMasalCXaR4HZ0f9u1clVbwmtd/zh/vqZBrmPndmDNl+XMJO3COHOtthunpa9WRt4GQ29pjurSdNVsSdBCovKaJHhpBqut/viT2zgL7vkcqejtqP4XW2/b9jEnP/7/7fTdxBEf8GczgxAB74p4/YnDe+JTj4lJZrfpQqalXPqMVFyjDh2SlU43mn7lvz5YQ8IJFysKBX0blypFAq5Y7eFusv7tRznPa5wh6973OpWPOuxyq7Sm1+9WRTVnTVydW4VerhuM8B3xNLtB9Wa+YXaA1oLZEYnGebOgqso6Bd2S567JB5A7bwUD3/5sm5o6fY1q6utFVPzrDqkkOstPglW7CwQU7KbXKgkCD6UqHtUMamrio5VE7RM7HmnZYIv+MPe64Lzu4YPKBUyY3ra2xS0XG2dOHpcmKutpbGnbbmmZW6J1ihiNeX5M+sqPfCeps+dZFNm3awskzV6rqU0lkCa1VtibWqrE+Lsmt1d7XYuud+b7s6V1r9zO122EKzedOUHrnYs2opm5aXL/IsIHL0GhK3uNgMaJ3oaJlhTzzYaVP03Fuj+sBdWhuaZR9wP23VXLK64horiLuDmJyg3VFMf5p7O6y1RBkL9BxRMmmu5n+1ffKCf4/47CXyNvIDAAAQgMABIYB4e0Cwc1IIQCDKBKIq3rpQkhAwEkJGQrxNCLkpQcIFQjekpqJOE5/5Y6B8gOXN6w9kHoEXkwGqT+JtrEQPu6rR5UJktYTNQ1RrbsWKp1XHxmvWKK2yPPbjSn0WK5XHrTz0B2Vw8WhUF289+iBWoZSMesD0FMjuHdwvA5JH9iQSBut9DdSuzp7gfV9WLiPNoGpcKRIgViqvXXnvdnfpAVdpqApKemUkjuk3Eo5l2ClSxIK7N3d1KbVxYamd9IaZEppL7P77V6ndMp7pIdyFqpIS1d3RA3QwgrtImpoYMkL5dbpxqquzW/V7O2VoLlKksB7s9Z3O1s7gPR1E7gFF17qXcUrd8qgGhybjVCJSMIQZKBq4djhCsUd9UaiH2Ziii4IlSw/1ftx6Gdz9OFu2vOSKdIhM8Ahcr/WXilp0kfvxp1dFcgpjcBq/2128zfRKT0k83q9DRKqXxZPS0aaxfv21P7QPfvBcpfau1piVIdYdDyQSjX2lIl39fV9XgrNBMkLW15erv/99RfSdlhBrZUB6/PHH7aijjhqudelj+sYbb7R3vvOdVlNblUj1mhbRm0pPPDbNcqa0yWN/m/pO6hgpDsGslRRnU+Jrukjsv3NByl/p0cupNND+3VQ0cfox0yNv/X3E28yjjTm8/0v33b+7X1F4MiJr7/RsDKGGvM9PiSBtXR128w+utan1U+0sibGFEkHdAegZGWlv+9l/21ve9GY75oTjbVBOU0P641kjBjq67bqrf2CdqlF/0f+7xLZv2mTX/fA6++gFF9g0pVQecoFE8o/vh/kSSe669ee24umn7Iv/8uWQ+eLa735P9do77ZOXfDqIt74VBoeJZDpUb2S+5vr/Sjxeu2qVfeYzn7XfP/wH+9Xdd9snPvkJmzPnIBmPe+y6718T6lqe9/GPWnGl781e51bZQbS2/M+tt9qqlU/b5z5/qWrolanG7Qr76c032ZVX/Iv21upQy7NLORdjMgz7/YmPs87OLu33MpiHMg8qj6ASCX43c/oJJ+9/J0T4CMzhiTv/2KNdvNV8cecBRYkWe6kMibcu0HYr5bj00+CI2KP76sFQi1r1HivLJJAO2kKlPl7z7FqbN3uabdveYO2qldkpZ8i8Ijn7KbJ1imri1pTpeIoUdNFy1YsNNmPuIVZbWa5oXN2Tat54GYTS/k6rdnnYa+wqG05c41+3onL2kPCkNvUovWu/0iJ3yWGwQlGBk+X0OOeQ6ZanciC9BVWKEqzQPIrb2ieetnjTdo991VxSGnL9cfE1P2TrUDkRpSgPTp+KwvcMN92ay8U6XoWy9LjPk2f58Sj6wfDskdhXPRI3ta/77bKnWS7VM0CJ1qv29raQCnlSXZVKsFTp3+2KAu70pUqpm3W7rAWt3z0s9cNUJPGAzuGvCtXavPt+Im8nGqHM4QShBy99ry3687+yYu0pMT0LNu/YpRS/HTZQqMhyjw7V/Orv2GW7Nj1v7Q0NoWZ63B/M5J8sCddaBnqtpbfTSifJsVff721SROymLlsiZ4o61b8NGay0BsR99vQpHtWfG2OdFpvSYcV1eiZXJP2uHQW2uaHSdva22ZxFXdoPu2zhYj3/Sbwd6IkpVfJBtnlTra1f0ybRs9+m1WifK+qWv0W/NXcVWav2/rZyCaWT5ailTBM9Xg5I7Y/JaSNfRXV7WlR/t0HP1411Vjl0sFWWuPOkyv946vbOnYr4bwyOG8Wq7xuLTba6mhk2ddpUrVtyuJJg6zG0Bb6vi1exjt/ds0uZNx6zps6HbcmyNjtyseprF3dIuK20rVtLrbVjsqKYK2zaZGW6Km2w/JJWGyjq03N5vT36uz5rV81bd7wYKJczSJkyWnlq+R4JuS+2W23+ZEX/Dinatl31gHXeOmW7qq8SadUZ7tQCoO9d9i9/mGh4v+Y/J/L2Nd/FXCAEIJCFBBBvs7BTaBIEIPDaJhBF8XbZkoP1sCSBMAgjqrnjD05J0Tb1d757yMuw5BGtIWoleM3K6BkMqPKClZEpruhSN9qUSHSMlcpgo3zFRy1fbMvfcJhNqau0GtUHGtQD3//e/aD94Q9PW0+XzqMIoQGJQoUy8LgxNi7jU6EegN1YY0oHPCRVJKRZk/HH69t2ee0vWWk8xWJCvjU77LBpduiSMtX1G7L7fv289Uo49jpdA30yyBYOWFW1xBJ55vr7LUr1lqcau6WlcTviyHn29FOrbNnhC9TWEnvowbUyGpUrOkkROjLoxgrLFZmkdM1u0vWIWBmXPPVxEF6Tgm6X17yVqBzTtVXWJsTb9uYOeUSrtpe+n+fezR7dlKzR64a6Qo8+El83PLthKl9poZYcsUTX1mkvbd8mg5mimVVjsFjGqj4J2R2qcxsTHx+bVUrPtWnDpmDQG1QqL48+cinJ64k5I++TP+qaovjC4DR+r3va5LFCZXpk6NjI27F1Wz2axcfrihVP2eOPrbDzzz8/OFV44emQNtlHfjL6NhwrrY6zrx2hdl3SGcSP3S1x6ZprrrH3ve99iuKdpOiBNTZV6de91rO/fBzv2rXLblEU34VKt+oBQf7y+eXHHvQ5mBJRfS7pvVSbU2uWt2NsBHA6g1QkbUpkTQm8qd+k3g91+NLSTId2eLRCslZfOI87sYyJyE05vSS+nxC3U++RNjnzWGUO7//KfdeD9yXEj2Rd9H4JF+7s1Kt93QXMmxU1W6t6su865z2Wr/3c99P/ue1W27Jxk13wsY9apZyEerwOpztOaZ4VyVi69qln7Oaf/tTO/eh5qjQ3ZNdf/0M77yMfsdnz5ruXUhCJfEf22pi/vvV/7NGn/mhfuPyfFHVXbtf853etVSmPP33pZ61Xe7pclnSRCYemkLXZs1pob77i8svtbW9+sx13/InW1tlp3/nud1TXs87O01rj2Scef+Qx+9Wdv7T3fPC9Ml4vDvcLnnK5dVeTXS9h95Q3vtGOP/71SqlYqn19pd1w/fV2wUc+bDOnT0lGNPZZW0eHrtn3XaVxXLBQkUqqNag/25RRoFOpXvOVnePNJ562/50Q4SMwhyfu/Dcce5yiRSWg+Nzxe0JNhJjmYkyZLDwSzu+T4xJ+4ppXvvN6FpcpKqWRr/njc625La5sNs3BSXGJ5suUOYdIAJLDoU69+pGHrEYRa0VDygqj3/YpneisI47VPb6+4SVBtG/71l2mudrTqAhcRddPO1T3n1ol3KGywItu6mj9uk/OV2hd+/b1tn7lH2z+3KlKu1phlZNnWH9FjcQh3e8OajWQeLp11WOW19oox8xm6+iKq4ZnhcTWYmtVrW2vP+3ZcAo1t/o9c472aheYJyv9uZcP2dbQJMcQRf8OeoacRI3dYkXIuuOjO5X6+uTPHuVysNStcxB/e7WmFWseT6qV4K2bgz7dg3saVg/S87VPZTkVVShnUz+n7qHbFfnvZUc8m82vH3h44g6K+DeYw4kBsOIz77aCRUts2pw51t2subJRz2ca01Y6YPMPm2edfZs1vlt07ysnCzkDdTV2WEtLl7UrpXeD0p639w5YZ16fbVNEanFfqc2VKLpQUapz6pX2X8/Q3b2KrFUkaXteqVXGplpJt++3O6xuSrtVzZADRWGf9rceibMF1tCVZ9MPHrCDFnbavMVy7SjQM6bGdN+A7pkLZ1lp3nTr2NJqO1V2oEDHLI4p05XWkp54tW1ROzZovWjy5/aqUquZLnVZ0fGtW+Wg0TLFygdrlXi4zMryFf2v7FP5RTqmImSL5dysGF3t1XLs8JJEmk/5Xt7H93s9t3rpnqG4p373MkP9uh45RPW32Es7nrCG1ofsDSfHbckiZaWSKt2lOr+r1lbbkuUfsqpJh1jzzjXW0vRzm1HfrtJGctpWdqyXtlfb/U+0Wm/5gB1+zFJ7dsN6a5F4PGt6nbWu77LuzYNWrTZVVmlt0nO9lig5hukZe6hMNXxVxklZsz7/rRcjPnuJvI38AAAABCBwQAgg3h4Q7JwUAhCIMoEoirfLj1oUxEqv+xb3lLwyjHgaM5lUw1BQ9rVgZJX9RUJkIvrWQ1l6JLR61E6x6tia0gt3d8sw6nXjFLVaO6nMTjr1KFtw8CTVvK0xOe4qQqbIquvqZRguspWrNtoPr/+Z0qjJu1diqYu9hfL+HxpQ+kIZkPKVJ2nRIdNk4Gq1FzaoVpAeHItiElZlGOpWfV1Pxzwog26VxJ7qik47atlB8jxusmeeblK6KTdcu7jjD5+DdvSycnvXu95oK1dvsp//8lmrq62w1y+rlLGs0LZsi9nvHlul48mzWufvUgq2AT2IV1WUS+CtsAaljiqUiBr3EAFZjno79dCtB9QC0wN8XOKqssN5XdsKRd1W1lTo4bU7iLCe821QKZ48mqewRGno5P2c5yJ1wYDNmzdDQrPSbTWqBnBBmYzHcZutCCavL9gvg53DcvJD4tohI52nkq6oktezRPEqRWc0bNseRHZPExfzNF4yiLXLAOdCugtPRN5GeQXLfO1NDaMNGuniY3rdV/91SshNFyO9hqb/+/77H7BtL+2ws88+OxiBV69+NkSYh8hvrQmzZs+2NWvWaO6Uhvd2NTbasccdG6LhBj1FpDs06DiNEnNuvOEmu+iii0IKZTfSuvPBunXrbPLkydbU1KT05rXhWEtVa7NH82rZsqXBCaKtrVXfe06p26ZaQ8NOvb9MU9MFYjl7JKN7U9eUSpMcIgP1SkXNpigNC9huh0qL7E2PSA7HCMXKEq9Morc7sKSE2dRxUn+7sb1wjHg7ecZhDNIMBDAa7/+wuOeh+5QyUYZMpVr1iDYFxktU9bSOimhTmtGfKvK2pLba/vLcDyQcIORo9KOrrwnz8yMfVx1Y7e/9HinvNlp3LpIhuLO52b71zQj2vykAACAASURBVG/YSRJI5x90kP3g+mvtfAm98xYeHCJ6Q6XJMMWG7K6f/syeeObJkDbZh/0NSpvcJlHnki9cZt0uCLsTlHIhFuh3QcDV3vp/d/3KnvzjCvt/F1+iTBle/mDQfnnnLxSB+7Bd8v8+Z3WTpkisarNrv/89iThF9mEJun4f4v99913/a4//YYX9y5f/UY4gnlq2yB7/42r79yu/a/VT6rWP9iScSRRJ2KP7Gw9vmjKl2r7w95+1WaoNWihA7oy2S05SXSq/cOhhf7b/nRDhIzCHJ+78U046Qel+FY2mPdNdGTy4tlz3mRWKjo1pXA/pvrG7aUuoSZ0vB70ZNcVyuKixlyRS7uxSVpveYqU1bZBw027L3vkBmzSlTveDKq2hPw/95Pu2+KB61eYcsAbdX88+/hQdXOVAJBCpEqx8InWPKUGmVJN756pHFXFbYPWLl2iH7JfoWS3RV2Ko5nKe9ryy/E7rUlThuqdX2vzlRyiVaZ/NnjbD2vLLNdUrwwLhaZP72rda/+qnbMPmRt2fd9shs9zRsMIaWzps285W3eN72uTEdZaoZu4C1cqcWqM6nNobGzpVR7uxW/ewHSFls0fB11ZKQCpVSmStO/WVNUGw3an572tDsTLouBdXr9Y0F5Iq9exQpTnv61yf1rABZQyoVF3gglKPguyX+NVl27c0KyNOt+5LlGHn949N3EER/wZzODEAfn/ZOYq6rQoZlor0/FYsB4NyPScOaG7E8+R0UdcuJ1t3iFDq7l452cqRoEPPzo83bLN1Pa02Sw4Ps2dPtTWrt1nXxkGb3lZgR86oVHRrnsrt6P7YRce6g+x1b3+PnjknWcvzq+wPt//A5tcPWG290owra5SSROiZT894iiytmaX0wbPabd6iPtVz7w4OkXE9Zyqlheah7rHbFUHfqjkusXZAqZuH9NlAvNza80u1tw3ZSy912VrNtTbNg3KVLyrvk1NwWaWco/SsOqBSP5p7BXqcj8mhaSi/TOuTovkVYT+QVxeev/2509OplxQp/bGi8n3PH9LfoXz9UK+cN16w9p4t1tq5Wdk7NtixJ/Tb4vnKyqU9ft2LSrXef5wddtT7lClruq7pSdu19U6bN6tDtyoNamurnC9m2X/9dqvlTZ9sixYvtf+68QG912JHv77O2reKc2uB1SijV6mXSFJbejS/+z1zgdJYV1XGbfr0EvuLT26K+OxFvI38AAAABCBwQAgg3h4Q7JwUAhCIMoEoirfHHb801Gl1cbHfI2FlWA1pkz2azaPo9ODl0aD5so54Ta6E0KpUS3qg9XpTQ56yzf3+FRVQUV4Z0qBVKuXRm09/vR151ByrKOm2nTsabPv27Xbo4sNknKmzhx/daL/81QOqzSev+j4ZrJRWWc/EMub0Kkq3XEabTXbue07TQ1meXXPT49Ylo3OJonjiSovUr/RRVWVxpUOsUX3duDU1q+CVHqrLZBTyyJoBr6uj3xUpzVWxhORZ04fs5NMOsS3bO+x3v99pc5Ru7q/OPszWrX3eHrh/hzV3uKjUb9On1YVr365UdEceuVSiar49p4fpN57weps9Z4pV1Ayprk+efvOMrXjsaUUVVdiRy+ZJzGq1l7Y1KHWyHnTd8OWWr2DHHgj1y4pUY8zFca/zNamu0P7s5KNse8NWRQP02o6GDhm78kIk1K6dW+11rz/SqhXB+8STz8qDe8A62nWMbqWtk1EvT4J1qEesSAKv0ee1BkslMvdL3PVUeymh6ulV6yI5hTE4jd/tY8XbMDyT9VdHR4gmxNWResyeMtxzhifqTt/045/I+WCeHXvssfbggw8omqbAjpM4+5Of/Jci2RaE9x999FGlR9tqb33rW+3HP/6x/j7dDjpoToh284g7P/5qRdred9999qG//rC98MILdvDBBwdh9eqrr7bTTz89fMdr4HqNuuOOO87u+fVdtljRdh458/Of/1xpmz9oTz75pD3//PP23ve+N2EAT4t8TQmnw1GzyRSOKfE2XZwN15ucsunRu84oJWSnxN/UOYYzEkjYDWmStXZmSkEdhN5QDzS4YwzX1iVtcuaxyhze/6X73od/q8g8GW7l8DTg4o/v3cn57mlL/+v7P5B4W2XvUupzd7bKk6D5k+tuUMRch12oNMXFcrzo0280akM2jVJF22zftMW+/Z+qKfvnZ9qcWbPtPxUV+9fnfcgOPuRQpUMt1p6vbBeK0vM5/r//favSJq+wz3/pC8qQoTXj+h9Zs6LrLv3S35vMzclSCx6Bq/1eoumAHDOuuvIKmz5lsqJnT1RkbLEcm3aEaLn7H3jIDjviKDv73e+Wo5PSWN73G/vtb39rf/vpT9mypYtC5N4/ffEf7aTjj7P3nH2mDLjKPqHom4cffVJi7jftyiv/1SZP8xSQ/fqsLkQB9suRyutfVpYX6f7Cjc+qjSmh243T8bgM9BUL9r8TInwE5vDEnX/KKScEJ7/iIt33ao545pvC4MyQSGNcUVZsR8+fEpwuXtLcmT2l1rY2bLcphxxuTbpHb2rqkgNUo3VJIDr5XNWFVpmNuKc5bu2yP956vR0+u8ImaTw39eZb39xDrfqg2SoNovtQiajtG1crXK0r7Fediqqtmjrbpsw/JMz5TkXceXadfM94I8fJghY5VjXLqUHx9tMPkcORolkH4r226tmVqq25VAJpsZw+JBoPSbx6coW9uOEl625vscMOqtX9ulK06l64SWtRgyISuzynsT9P6N68vKbSFqkub6kihNt0P7t+y7bgCNoTL1R2gCKrUBRfqbThEkX8vevMxboHbraf3P60al1XWnVNfRCNG1taQp3QkmIJOmXiGGruaq1Tm2bNrbZS3Uf36Zw7d3TYxud2SLzt03dL7Te/J23yRCOUOZwg1LPyRtu2do1teOwpiym/8WCvnuP0tFumrFIxr2HrHgOqc1uY36JMEO2Ksm23LXkdtqanzfLra+XAME0116frmS3Pnr5zrS1Q7drFSvVbLsdhlam2nQO1Vrv0DTbvuJNt64YNtvXR31rejpU2Y1K/xSp75aCgOrqKWN3VWWjb5DRcWR9X+nStBwuGrHKa9m61wwu3D/YqVXi75nqznEEktrqwOqh6siparT9Fql9fJPG20Jp3DdmmXXHbqmfPQjmIVGmSDer3XdqM2zQ3O+X84c/yh8mpafZkRdlL2O1WYPGuHXJIVlaqwqJJNlSi0kh6zh9QuvZB2QnytG74Pt7Z2aa5rjTuvY3WO9iq2r3b7PVvGLIlh8i18f+z9x5Qkl31nf+3K6fOOU9P7kkazUijnBMSEgJEsknGgfy317sLxuTF2Gt7HdYG4xUZywRLCAESKKE8QaOJmpw7TeecKnfVfn6vp0YDR/oPa+1Z+dCvdHR6uuvVC7fefffe3zehzj3VGdPx7lqt23AH8/igRse3szYfVkMFn413sbYfZ35QoR893yd/Y5MWL12nhx/Yq/h0EoI2dQm4HZWcj9czSsa2uW+FIYIEcOsppsaAOpixvYjn5V1f6Dzf7f0b/75rm/wb/xW7F+i2gNsC/wFbwAVv/wN+Ke4puS3gtsBvdgssRPD2musvQeE569iK5bAoy1MQKYA3po4xxY4D3lK4MUtCU9oZQz5uQCk/Uyz+zEnJIuOsKGpaAotr3bBxmdpXNamlDiXd1Bgg6ai6uno0NZTDJnWcnBo/eT8o7pD4+ABK+SjM5SIWrlUaGehTeWmYzK+MusZCFGSwJg6TX8uxirIjuuGGpbp4Y7u2bT2kXzwzQC0K8BZGrtmrmtXwnW9ep4h/Vvu2DaCW9WloZpicHO5drN6M+V/dFHLyO1MwlU1llMTqaS32yeCtOnG8h2JYGLA6retv3KR1yxucfJ5Uqg/m/mIWwg166PFn9fgjW9TW0gxgPAU7eoy2ibGIZSEMwzmTJIMnQx4Qi8xwJAY4blli2FeiCq6sJI8MEPfGm65VZ+dpPf3kMYfBXIR6ORzxOkDtFAWvImyrwH7JHZqgbVEUsf80hW77ngxU91D4i5AHlEH+a0X5grXrgQMvn2/6m91z59nGC7H//jrf6+jgyZfdrKAi/dU3fxXQnWf4Z/S//vmruv3221VTU4N16rf0nve+S8XFxc6/77jjDkct+1OyK1euXKmmpiZ95zvf0Yc//GGIHeZ7PA8K2zFfeGGH9u3bpzWr1+niiy92ANDjx49r+/bteuc73+lsZ0Cu5d02NDToe9/7ntauXYvSdkgx7nkDibds2eKc07XXXmN7/iVb6EJfKOTPmkp43uZ9XiH764K3Z+2jz3y+AN6ea6PsqHwBrn7VWrkAIDvZhvNa+rPbuLbJLnj76/Tbf882T2x9UhOo3/JeYgrYgREHELw6ytoENv/fu/tripID+1YIEF7U7kUoazc/9bS2b92qd/3Oe9UI0MMw6/RX3B8d8tZjDz+q5wA9/tN//c+MYyn9/f/8e91888267vobnD5lZC9TzlsR9zvYoY+MjeiP/+RjDjj1TVS9o5C3/vTzn6WWPG8fbkp5c6ewlNn77/2e9uzYorfddQfzjzgADoAuBDAjVBw91qmTXb365Cc/paVLWx17ys995s9V31CjL/zZp8jf/hdt27xNf/93X0T1X+6AOjn66maUuJ/7zF/r7rv/SUvJ6cxSyA4A3Ji3u81nbJzPEfUAH8oBb5lmoGICbKIIXlF3wb+n2d3PnGkBdxw+/61w55tv0jiqUsvINMLjFEQFs01OojDNGuEPFez1a+oVoQMWhUo1NDimSfpuhngPD0AFEx1Ns61JWZde/Ubub+57rJZnTnfp+DM/U3NpSA3lVRqYmFJ4w5Uqpk97ATcCzO2PP3Gfim2y7ShckdkFyK7nWaGSanka2gCEmIvTX2ZPH5N/jHk65MzoynUqCpNVCU9ycPi0Dm55TOsuuVYlTbUod0Py01+HGI87IWJVFhdpRUuFAjx05owEArg7Op7QgClwLT6EQ1dUFKkOFxlfUVATCOoSHG/tiqXaSb+dGEPViBNHkGttRJ175/WlqJITOn46qke39qIOtrk5QC3HNCW9RaywfHBUvUZWgW6Gewe5v5WlEFFiGgM47j45AMkRMDgc0SPPPnf+L2iBb+H24fkb4MCW61TMuDZObnT8FPcy2bPhuUrmmjnUotx/IIoe+mjI+h/gah+g5c5Mr2brg5qh35zYk1YDtv0bNjXp1JOntAnL36UxCND8nIp71Usm7RQ2xZHqBqVxkanKTKgkOK053KSSYea0AKZewNfxyVkNzLCeLEFVHk1iu5wm85o1b1Va2QCOGqjXs6OQKCZx2wCAhVJNDjaOGHw2Cqm4pLQYpa9XwwOzOj2RRDRfSV/Monwdpq9H1Wnj36J6VS27QNMo1Qd3btPyUqkaxX8QxX4QUkWamCMbsT04V1gcUJEXxa6FKAAwZ+dQzvN8msD+nBWq4tlJnKjiWr0K5X8tKuCEl2zecg1PRYgXKobEHVMVymJ/0QS5vSNYHpNjzTmMJ0r0yN4ueSFc1aJY9mdK1Ht4Rqf2d6sS0oaVHiqqcihv84oxeEfJyg1ZpBE+6XPTPD8ni3TX3QszNujcR5YL3i7wB7h7+W4LuC3wmrSAC96+Js3uHtRtAbcFFnILLETw58rrN7EwI1sKlroVTSxjygBcJ4/OAQlh21sB2OySsD+l6jlvb8bfMgClZnNWSjHYVC0zFI0DFF1S6bjKygPkdJVolsViFlsjkF3NsDBcXNXqKHp6sCROYkWcQfVaxD6L2f/SmnrFPFgiUdjt5v1BgFEEBRSsCvmuWMplkhSdPKqtqkSdN6yxWVMKU6ymIltRUU4RLI+KJ6YyH0rYuDRDwen4EGxgrsUH09/LYjtF8TiFtVSMbaY55xyKXw/gqVlH+4NmZRxEAZTFJvICXX1ZM1ZZI6CvI7RHo7woc/qnkvrql3+svs5xtmdBG0jBFK4HsGrV1s17HcWsqW2LUDCYisEKx3Mcz1QVZmflxdKuoaHOUelOWtYeRTxjQKewojaVUAxFrQkjrSieYUFs6HgxebdmtWc2yl6Qcj+qxAhAbzI563xXBhaZleS2LXsXZBd2C06v/LWPD3ecVdoWlLW29bmZsAXAtmCpbO+dtSKmTNPR0amHHnpI73vf+2DZz57No7Ui9I8e+KHejjrOPnPPPffove99LxZtfTp48KA2bdrEvV5/VhlrxzX7ZVPW3nXXXY7FsilXn3nmGUdZfv311ztKcsvE/chHPuIcyxS8Buo++uijDoi7YsUK/fCHP3SA3zBZeHV1NS+pZM9RFJ8Faykan3u9BRD2XAvkc62WC3m2L5cTXGjll8DZ+b+cC97+cv7tPHhrfbQAXlfWty/IPnq+i3b78Pla6PzvP7n1FwA7KQCZsGP3b3mxBmnY/ZoC7Pgu4G2srFxvffc7nTHd8i8nsDH/l29+C7AjqHe8+x3EHqCwOWP1f/LwUX0X8sSSlcv02+99t+NO8a1vftMhUrz73e/GyWJeVW9A1H4IGQ/cf59uu/1WbSTX0/S193zz2xrG6v9jf/oJkWznAKyWX+8HxbE5xH//s8/qXb/1Jr35jTeRQEDmPYo96zFeDwXw6aze8du/oxtuuUkf/dDv04HiEEXuhSDykD7zuU/on8nTveWmG3k2vJnC7rx83oDnLdv26jOf/iJq4X8guqHJsWieszcoulvefJ7nQRAFoBeymOHUaayjJ6cTKPk8ami77PyN7G7xii3g9uHz3xzv/cBbGAvmo0pCzJeT2JzPTM9qjJz3EPPPZDKuW9fWKJCZ0Qhz2K7To4CsMflQz3qwAfegxBVRH8lMXg0bbnTsU00EmO05oInjezXQO4PirwEgJaWWG+5Umr4UM5thgGHf6Ivqxd44TN8vpc8wK3ZsiDMN7ZqraaUHovqzrNwD2xVh+0x1k+ZaFmOjHlGIOW3H4d3K9Xco1rpK5UsXY4UeFkY4gFPPaLDrpBorpWWLqiFGMObZ3J5rTKE8HJ5IaATCpIFdV60txv7UpwFccw70o1IsKddtt9yoJx9+HNVxtZ5//ohj+d5SntXbr61DRTyDqrFY24+jqn9xylHw25A+Z3Ev9GHjhlmuvNnAGz0kzzzfLJUDsEjtGZSYjjuEkDDOHQ8+ue38X9AC38Ltw/M3wI4HG1j/Yo9MP4lg150fCSs1EEEFWkafZUxh7WWJHAGIEznG1lnWjAfmejVamVcSl6q9z04pyHi27pISjeya0A2l5Wrhd49ZL5MXPYkCthu1fBLnh7DZfZuxOWNcBkCWVR5uzIC3XugIxOmk0oT1WORAZE6NAJjtLQCZdUQK4TDlyWKZDBgc5r8suboHO1H/DgLoBqpUzFozxPNkZjKp5uVlqmyJqrdjRoOjc8QKlUDiiOpwAtV9K6ByPYSHfFjdz+/QItbGteW1kElwpQDoHR/u0wzzhObyIlXGIqiCcbRwPKCIT6JeALasOO1QREzQTLpXFaUerVgSUm0lAGswr4raKkhjFZwvJJQkNsmWb82YnCbyZ3o8r97+lIamitUBcblqeTnr/DklB1IqmoAwzjkUocb3l2RVXhfAJWBKPohWIZ47fo7pywZR98Z4iIV167+4/dsFbxf4A9y9fLcF3BZ4TVrABW9fk2Z3D+q2gNsCC7kFFiJ4e/m1FzlqTqt6zgHGJg1MnBfIOFmPIcCRPMVWH0UmKzjZQi2C7VMVStAZrMt8VH+bF7VqguLT0Oiko2RNs9gLhsnPoahiwO8k9m4ktCpWFNOKhgq1NHrIv0lo3/EhLB5ZnFJ8isKmL+UDG1e0k/86or7pSRSz0xyLDD4WpTOAy0HsmIsAadOz6TPqYFOherR6XSX2SQEAoQ694c4bNNQ1qiPbB1QWrtahnl4NASZ7sWqCJ6woC8+JpAG22D6xaHVyflH62bWZZVwA5YGpA7I5U8IGdMllbRSkgjCiZ7Csqla0vEUnusd07/efQbGcREVLNm+WAhRK3RJUiAP9kxSDYT0b89nyLr12jj6UBCywWeinAa5NQVvENfs5npf8IwO8zc4xgwrKysl2jnM5FrkZQnVR83pgf1vGj4FaBrQbKOWnOBArRXmLrNfO2wAnA2+ffuL5BdmF3YLTK3/tEyOdZ8Fb2+pcoHb+3p9Xrp7NaTWrZF72t07s3IZHxp33DJB9w523O9v/2w/ucxSwlk+7e89OXXnllWppaXFAVbM13r9/P4Bvh7NNfX2dA67Og6JFjvXp6tWr+Xv9mb6X0wMPPKA1a9Zo+fLlzt/MHvnyyy93rJGbGluwXm7FbvmwQ2CooAi0eTOWqqtWoe5vR/0b+SXl7bnX51zTmedZAVQttFThmm2bQhvYewWAu2Cb/KttVti+0EbnAt6/2oZ2cCspFwgW9hkXvH35e9Xtw6/+0b1t17O4XJj+BRtVxmJubEMznPs7zthx37/cA3hbpje97W1OFmyAwnEe2+POUx165JFHUMmNaMXK5SqOlaq/t189HV1aSR9741vvolLKPID+a4SN++/7oU539zhq+5JozCFZTJJHve6C1XrDm+5EERdyxqlvkbF7/MhRRyFnzhgWR1BkzxsutZw5RGJ6TN+/5xuMnSafYywmXsDISTnGvSS2r3/xV3+nfQf2o6L9R1VhhTobz+kDH/gj8m5LOP+M/uKLnyaOoIICuz2/UlyzV7t2HdPnP/ffURzFIDkZs8mszRlDaRXSMhmTc/rHf/gbVI8UfU0hCBltAoCHerEaF13x6r+EBbwHtw+f/8v/8Mff44AXzpwbFDJOf51CJZuYTaIOjRJRG9GFlSlF5iDmoXjt6B3DWnhYFViL19cw78YSvRdFqT9WpZaLyLSlH3shBRYdf0pLIU3+/PE9AL1YjNY1qeGK13HfewFYAWrpIxGNamYWkuZAr2LTI8zfAX98SU0vvlrxaK2TSe2BIBna94yjaE0tvkCpUrKjOWZwLq3BF7comsHztXktYE8z4K1fEVxl9j3yqJJjw1pc51VddTEWxTwryAXFL4e5NnbIcBCHJwFhsYtesySq1U3YntIXB7EzHpxFEe8r1rFezqe4Vv2neZYQy1IOcPami0tU76Nf+yCflJbohz8bUvdUFmcb42Kg+rd5L7bRPt4PQaTMA+haf09BfMxChAxDcgzQPlmecXPMxx962s28Pd8d6vbh+Ra698uXMtecAYDtw0Uizr1UqrJAnfyJgBIjU6x/85oYSCqO4jOHijZAFuyEZnQoc1qhFVU4YKQ1zrhS2xjQ4La8Lg1WaRGkhSBrTGMZ5LNkW9MvZlj3GYk5wPjqzFXnjNgUIGMXQi9jIh0U4jHjOff7NH1mhqzrSCSnhuYQQCcRADVhJcZnNNNfhDWx1Am4PONbAnl6KbE8/YzTu4jo6SPrPaiykgBkiApcN0I4YY1qdApSB8r8yCpA5egE4O2cjuw8pdLcUm284EaVlS5Sf9dxHTn0pE53HibDNsBcvJ45RkTjY7NYmydEAjYAMoM78UUBwOSmap9WLqtUcytjeLKPd1HIR8xFwObZPIfY1jy6MpCX09M+jQ0F1Y+lM0tnjRITVBTMqRrHqtZYGdndKPtpD1s5TPHcGSAbe2h8WlU8C8ohpTDLUMyCemnQdD6tW+7Zc77b+zf+fRe8/Y3/it0LdFvAbYH/gC3ggrf/Ab8U95TcFnBb4De7BRYieHvtzZfDhEW9CnBrTNjZ6Rmn6FpeXgowM0pRhOIvv3tY7FlmpYG3YUCdZgpJedS2xgxOURjqGx6DnY+ClAptHls2K075yaQxRzYSa9g/JSQA2NWLS3ThepRybPPCjk4lybI5DTjkjZbAZCbblkJqfUUlxRk+w0q2qSGmbpQEPWMTMG/zAKowlscyzv592CYFKcq++e3tal9dqRe2ndCu7X3YIWPxXBShOFymvqlxLKyAjmNhFo6oXk0JYAtNFn0JFop51LCk+GApmXbsXWPFIQUinL9ZT2FNZyqhAEWvKDRfy9VZd8Fi7Io9evjneyiGAwgDHPkMXOV8vBS+ZihiG4jqB5BNk9U7h1+bKYn8/qiTrWfWeLk51MioKvxBjsyC3g8YnsF+yiraQQoABnAVUXC3z09OAHxzzla4i1Pcy5v1rNlZck4GrBdUgmZbad+bC97+Zj+j/j1XNznaddYq2D5/Ljhpv58Rq/5SDm7BWtgUdjt37XZsCa+44gpyvEocpV0Rf5iAvFFWRpYkeZmWT3s2Y/bMMYxsEI2iIj9jw2r3aiGbufDTPmP/NlKDo/Tn34VM2XicnC8IEV6yq02Fbu9PT0872dtmmWyftX+bfLAAxBYUsIXrnAdyDTydz/Odv95f/t0+U1DeFt4/93f728vZIheOQcnNOedzlbpnVcuOba0L3v46961bNP51Wun/f5st25/SDGSsjAGWjMemMjUSlhGHDC8aOH2aYnQQ28LaMwpXg1HNyphCMf3NrE+7sF+NMx+IUUBta12iRYsWMa7zYSsu28jIPufof4MoaqdsfLLxFTvXqqoqVaOwMaaCz4eClu0GAIksYsFHH4gyXhVHmRPQX0OMkQx/5OoFtXJ5mzOPMHCVru48jwwmzlGsHsYy8tDBQ1q3th3yFPtkLBwZJecdEDeE0qkKlw1TMHrsgwb+UiieBZzq7hpkPxSmGScJ6mMb1DuASfbssvzutpZGxl3aCEDKsjNncb1IQORqanXB21dzF7p9+Pyt99FPvs8Z77yMoUnuuzQIzixgpRO3QaZtU1252ounITsmsTf1q66xVS/s3KvqumqGupSmc1EdH4wrUNGgtk3Xc8fPodqbUX3/U2orgVwBqXD/iRENlq5WBeCu9f8wx/IaaSIPyJudlX/ktPIDPQ7o29AY0bGaKzWDUs9PX/DODKrh9A4NYOecW3OT8tE651kRADzxnNrNg2RK6eaLlY/VoOrNKUpkxbYHf+LYMS9tiSgWxmqZ7FnLlLbB3/qxESNSEBQnIWSOBa0o9AAAIABJREFUE6Oyrl5aUclawoiHWCEnmMcPk9E5gsJwJh7Q7mN9HDGrWy8o1hJAH3PGSRd7dWoooudPAAKzbkgleWKwfy/grZdnkzlc5EB101yDrR9MmVvK/KEUx6DEbFwTXM/Dm184/xe0wLdw+/D8DbD1F/+i/v5nsPV9TtXlkCeiuCKxVvMxtgYtL94hErNOnPJo5HRGiQHWpNlidbPOPZWfVvlq1odE4cxYtM6+mFYmS9XC54lmdyIJUsYSxvLXCFFFrLPniNnJ0Ee8OYjSGdapxARk2XCObYqAKcdxhhhgnejhXi8li54FqXylk4qUM87z+9FjSe09llJV6zo1LL0UclI9fWJGJ0d2q5e4obqlgLSsL0f3ntQ0pOb62jYtW3GJ4jhHnRzbynu9Wl4X0vBQgGOvgEQCuRI1a8fh4zp5bDtPGTJ4w3E1rFmsxiXLIXmkNUn0T+L0mAIQrUKQtlfWRbSiWrhHJVTWwHwb1TDWW6z36cNco83AvQo4cQz2XMqgqh1BJTww6VPHwAx1Bz8WyUE1As5GIVBnWHOb25StL4qY70+kPToM6DwxMa22+gaVMG8IeZKKYvMcrvBo/RePLPDeOx8h5L7cFnBbwG0BtwX+37aAC97+v21v92huC7gt4LbAgszMvPaGS1kckmtLMdaDWtTAEav0VtVUk706rqoKs0iacwovWSyKLHe2DMCkHGthAzNnAT/jACuzFKBM11LEwtKAT8uVM8s0L1m1ZcWlZM9OqrkB67VgSkuWLNXuF45gFVWmZU312n7omEZYmOJspjIWxVHqrREWaylUpUuaqrXnQJfGKMZ4oPhGS1CbJsiWRa3go3ibBwStqoySJRtGGTjKdZQA9FhhZwr1UBDFsNkjAgBRXJ7JADCnTQNc7qh9p9JDFJWxZaLIHce6Lkvx1sCpGBlBVgtOkyc7RzGtKABIaoVgbOou39ioKy5v1b0/3Kr95PGES2Ess0dP3gBc2gBWdMjY1eFSgFcKchSkrChNLRuQ15jIZI9hNZcCxA3QhgFAXbFop6JGgSvD+fg5H0ApCsslZVF1nOpFyUyBrLhkXh1oWgZWwCls8EJRVNFm2WU2kFyfgUdPPL51QfZkt+D0yl+72Sb/Knh5bq6tgSXn/l4AUM8CqfOYp6NSmwd1Tck3DwI7nou/oty1bX/JVviMqrcAiNp9/BLQS3GK+9eytM/Noi1czbk5s+fuswD+2nYF0PdcRWzhegvgrW13rtK28LlzM3DPZtzyZkGJ+6ug8LntePYcaT8Dbws2zYV2mz+G7QxQCnCscKyqhlULso+e76LdPny+Fjr/+5u3P6lZs+j3Mj4zWhjRx4gPzn3MzWi2wfN9B0IBqjm2dFRAZmFsBWWPRSagkrXsWSu1Bhmj/GyXAuT0WoSCfcKIE4BBti8Dfe0R4CM+we71rBEpjIRxRu3uBTyF2oCDBgVvxvWmOlSyvOlgqkacQmkbxM7UIgUcYJXPO33GCCIoagz0MeDI4geMBJGziQUqQA/KJPt8Pp+cjyfgHM0yI8/+7HnGW3zegFojQhkhah7c5Wkzf+1ms+pMUiiSUxxOUXCfhsDV1LLp/I3sbvGKLeD24fPfHL/zh299aTxmPp1j/m2grWVSz6LU86Egu7Q1qJoS8i75ffniNuancexCubeZY8ZzEe06MaxA/TLVrLqILOkixdLDujSzS+VzExiZMl9nm4OhizQQbkTgi8Kefl2T7kLNN65gFpcYsisHTvc7c/vlrZV6PnKpUqFq8i05zon9Wpw7rh5A4MD6uzTrLXNU8+H4sHydL6iioUxDJes5ThnPCFxsTh3QyRd3qCpWoWpAlAAkyBD2sMHQfNa9KWEzTO6tXyZYM4xhlbqktEj1gSTgLecOYdLA2Sz9MsN8/ER3Rk8d6lHDkiWA0Wmtq6bvAnJnIIPOABbv6JigzwZwBIGMGa1QCteeJM8LW8cYudRIKEkIqWaZXFmGRTP799EGU1ijf++nT53/C1rgW7h9eP4G2Pbsj5yfmcSQBjp/AbFhh+qriMoB7DSXJA/5sh7GmGAYaJUxqWgmrMnBkE52At4OQXyoTkL05X5kzZkaLFfFRLGayF3m1lcJACaCdGeM9fi57wmUzqEez7IGN6tiIydxR8tna3OA207OoxN7cW9zteKDkKo7u7S+nHUp42UvZKZpxnivv1oltUuUxuZ5iPXxqvZ19L2kDg0fk2rJw43i2mTj8UhUCfpYXc0yNTethlicUP/wL9RQ0q31VUaEqNXxiXqdHiOqZyql3Ts2a6y/DycMgNjqvBZfsUKRWp/8gK+e8ZiSvVgsR1ohZ48pmj2mja1ZCBNGyiBr3ovNuxHDeeYQ9kP/hJyZNWUxxCnA3GnWw5PTeQ0nQtgmM/5iu97MmjrAmjwJCW1sytS6eVy0soDLzE0YykcY2w8en6B+ENBF7dW4gBHXFGVsJzKp7aMnF3jvdcHbBX8DuA3gtoDbAq9JC7jg7WvS7O5B3RZwW2Aht8BCVN5efs1F2I/NK95MOZpmgZYDbDB1TopCy9rVbTrd36/RCRi/FFMDFEjLsQDGBUnjI0Mao2gCKukoaVOoTH2At6ZUzaOgTWDB7KWIEwWgrKrI6843X6TegX499eQx1LFhCrmVuuqSBj2354A6hy1v148tFYUWFnpxy9sC5GlvaVZHz5CGzc4Z5Y6BPGkKOVOmxIW1H8L6sB61zzh5YXNzATLzghSQk05umN+HbSKga2MtC16A4CnAWajMFK84ZQDWSWyJjT3tAKcpimb8F/SXUkwuViCEXjg3rewMCmDyfzIArFHUxxEyiSqgTnf2TAvHN0ela+BtECXRXHaSjL0qNTc3aOu2w5oYBZSikGUFZbONzKIESCaxxzI5sgFgALBeFrBmJZmj7UnvcgBvP1X0aHROF120VoeOnFZHVx/fh2UBU2TnfUfNwMLeD2BbZNZxhlbzcpS3T7m2yQv5GfZy1262yeeqTn/VNnkebDTQ5AxKayVX/l0AMLMUjZ3cSJj1psC1n6aGtaJKAbwtgJcFALQA0DqAqqN8fcmWuQAAvwTAzj9/rG+boragWn25nwUF7K/m9Z4LvBZA3sL+C9f7q8rYc9WxhfO19jv3GPO/G2D9klr33NxgBzg2gQHtZyr9wrEKQK1BTwY62c/CPlzb5JfvoW7R+NU/uZ7d8phSFIDnsBQsoo+a+tUcHPwUOrOOHTq90fI2DcA1Ha3lXQKsmPpn/57d2r3teRwdImpbsVzL21eporyS+9rL2EbfBySxOAEPJA7T69qI5YCwNjCZ2pbx2MBRszD2sGObGpilqWVfBhnTSiEblaLKC0OoMkA3zzzDQB57jPgY9237LJEGfgfApb9YfzInD54d9mRygFj7HOOp6XeApBzLZzHemxOFiGUw4pgT5GsX5mzHD6wXLcYAOhbXYQp/s2wkX5d5SxbrRgODE4zL0yh2W1ovfvVfwgLeg9uHz//lv/sjb3XuZeuLdrumuQdTccY9I1rgUBNHnbpxUYyojhyA46wWNZJdyTw3y2dKsQLft/+EBgEvPQ0rFW1pB/QhLzPRr8sTz2N3OqM0RIYsnWlvZJOGg830r5CizKfXZbaqONsh31yEvuZRXxzFOYr0alxp9pRcS/ZmsfyQIad2PK+qzCF5axuVaL1OKXJoPdgrl6eGVT5xWFnsznt8ltteCdA8JXXsVnwEa1kIFX5UcD7Ox7I+Q8SOOPnVdj48YxyCBn3esreLAYl9s+OQFIkrCaJ4r40oSH8cG8+q40haA+R+TgMi1YTn1F6R1cwg1s5ZUxWWK1NKRmi4Qk9v3SdvaaMmmTf3jI45IFnYjwMIXXoaoNZeBiJVAgbVVJU68+O/+Pv7zv8FLfAt3D48fwPc/+2vqQlrcBs5cvkxFLiH1NfzBGDkSZUGEyrGCSpNvwiZKhRyc3wmi1V/NepvH32BMQbV61xuVsPjRVgOBzV2wq+m0irWkEnVhWPOvY+5tzOeZliHTvP/XEmpQvWteviJ57Sqvko18bBOT+S0p5Q+delaVOaQKAA6satScd8pHhjk2fLMKGtsw11quarqWrBiPqjB4V1aBGlhJZnVU75ZHU+Mad8Ic9GqC+VNhRXvGVVp5RItbt2oEubdpzp+oqayk1pl7lmZoA5PF2sb5OTu/m6NTw4qSuZ0a/0iVPi4UDUBVldi6c75TvXjDFB+CaTnNtb8Ezq848eq9gwpzFyjskK6ZD2qfZ5nqQmeb0nAblTERja29UOCdcUM5OZZSNGd41MKl4XVWgbJBIeqeCaik8OA32Xtjp18ZK4bcDmtcPm0Eqx7952YIyN8Ujde3qKq6BQuVrQk4/qqP+5Y4L3XBW8X/A3gNoDbAm4LvCYt4IK3r0mzuwd1W8BtgYXcAgsRvL3yZmwCUdBYNFwUZnsC22QroprtWBzANEWxM4TVoccfo8hJdg0r2VJ/FQqdDPbFY0rAGrbCqc8WoIC3q9tXUlgJ6+C+A1gIJxTBujjDPojZozBaQrEqqD27urEzoyjsTVBcKVIf+UGpfIT3KOxSsE1hs2gs/DkWwLXVFShi4o5CwIcKyPClqfEJhSj0xLEoDnJulYC3SYqxBo7OsRCMFUcdINmyYHOoGXz4M3pRASQAYotYPAa85NmWBDWVAECloJSFPW3F6wvb68kvyujU6YSq6v1qbYyhfMWiycnlpfiNBRTwtqN8zZuVFSrZLPZYHl8Fi3TzpYyruTGoCy5YCnh7XAMwon2A2gZ8me1TIgFAzcLVDN6smJ4CKM8XlEpsY+W8COAzpXcKTihyeW8C9vEs2UkxrN+SFNbMgi6bIQeI/frI2Z2jXaxOPa9qLNJTTyxMWzi34PTKT+6xkY6zoKJZhho4WVC6GujqACWOvfBL1sLzwOz8yxRx9rLPnqtutft6Hmx1tnKsUg0IsldBoWrvWc6V8x5FavuMqXjmrYrtxp3/PcvzxAClc8Hfl8DWeVtjByg+s2/7aft79tlnVYud5Nq1a51j2vUUrs8+7xAbOIYDsp497vy1+UzZZ44DJhA6s99z7ZELIK0VfW075zMUuuxVsHZ2ztEpxANSm4LYgr7PtJ1zymZz7rN2ne+j9n913Yr5A7qvX2oBtw+/+hti67bHUKHRDxib8qhbxkdGsSUc0KLFS+RD9ZNjLIar5YA7KcbnvVii+yh6Wtt3n+6BnOVRY2OjIZ7OydTV1Wl0ZGy+39v/9CezUDYVrweQZg6b0g0XrFdtbZ2OnzqpF/fs0fDoENmdAS1ZtFjXXXMtDhiR+YgALCRTZF76GUDj5OPGsEyOUohtaKxzAN/OjlOODfPqle2OrWykOMzzYB5ctkx4s00kjcB5Xk1PEmlQFOCcTzuAbiu5faaGCkGm8ocZ95kLGLg7ODCK9Xq5RiCaNdRXsh+zVM1rFPJXaWWl4jYmGynKAZgyWrzIBW9fzV3o9uHzt95bfveNzPNCjpWozfESqERTCWxXYQOGfRAUuZ9j/lkcbrizAWZC9J1Kci2L6Q8T40mRMqIu69PXv0lFlXXc5diHJ3rUnj4kH1EgAYDZGebHh8uv1pS/0rEP906OavnoC2qKpbElZswbSwN4omCtwsS0coWGGq7GxhUF7Fxcfc89onYvGZoVKGjXXMfnGzSLKrAoPqDgvl3yovadKqkl7xKi4dhp+WZ6NDcxJC9rhllsmW1uGw2j2GexkJszJx4jetkYbPMOSGFkU4czs1qMq0//yeNkZlu0Qo5IFPou84Puw7Oc27SmALiMjFkPmDNNLAvJtyoHvG7fVM9nsuoCLHuhC7vzuahO9Q3jjh5WeUWINYTfIZvOJHGs4ZlXHvOr1EgizDG+8tUfn/8LWuBbuH14/gb42Te+ylo2BMEnzrgxAbGiF7LSED87NTPeTZ9l/QnBwrLjbR27fHkphGHIuKjD86wFjViUsbESkHMSFesLz7HmG4+qlL5E0ryaISBkWcPlYRtMQirePxLXQcalbCBCRu2MamMBrQ6heo9EdZQFdPX6WmXiJxULtmlqgPiAjnGV+EuYB08CJEch+17HcyODA9UTjMvH1EJ/qM9AnK4v1inW5E9zbF/FSuX3n5RveEAlS9bDv1iqIcDZkYkdqq7o0RqIztnJUogibWTQ+rRn714A65NavXajLtn0OlXTV48d+inPqYNqKfPjFBBQx0ydxj3LkNVTLxjZq9xANypcj1qxTb5obZkSKPgHBpg/Q9yopcYQhkyShEydpI1T2GmNYmk+m5ggIqlEJZCqPVksoMewgm+5UBsuvEa9PfuV6kb17J+Wv2pYU7Rv94BHJzumtHpZs1oqZ8RjAdtp6cKPozJe4C/XNnmB3wDu5bst4LbAa9ICLnj7mjS7e1C3BdwWWMgtsBDB2xtfdwWqU+yUTP0CiuFk3/Jzeibu/JwjV6e1rU7DwyRr8e88bOKidBh1rQEYsxRUWNxS/fTaDgykocBqKp00VoSBIMVXii/Gsg1TgIrPYnWEwiZEBbahKaqVq2vU2z2jHbuPwpqlwOsLa3x4CLWsFbUAmWABU7pVOBpGoeqj6IRVstkpwao3q7kgRSI/tsymovXiyZjAujlDMTmCcsgYyhmKVtkExSNDW1lU5yiEhSlQRaOWx1sEy58iFkXh6tooeXx5XXVVG9ljST38yH4Ku+UsJuu57gn19Y87ytgUi3EPvk2eXJjClLGsaY1JrpW8rrkclo3ZBDm7XgrZlbCtp8kBnnYs5AzbCYUAX7GIckBWVEOWUWuKqDyqJAOJDPA2VZBZUtZWl6uluUnDFOg6hkcoKqMwpt1yRSiFWaBm+N2u3evl2FhkWnNZzq4VwB97ZMuC7MJuwemVv/aJsa6zatICQFuwMC6oYF/6/SXL4LyhPI6SDYWBo1R7ydr4JSWqHbeQGWvvv6TanbdGNnDYwTDpB04IngOWmnrXYzanpjinwGXb/Wpm7rlA6jzIPG89bJ+zfxsw+8wzz2CZXumAt14Kw+eqiu3M7Hd7/hj4airAwt+cjNoz+zG1YOF6CgDrudbRBQVy4adzxQbKFnJ0z9hJO+pdJ6+6YEONZTvbWuZ3QdRs+6+pX7kg++j5Ltrtw+drofO/v/2FX2gaUkPOwFvuvu2bt+qB++/Tn3zy06qsq2W8YAxyOBPYiI6O6y+/+OeOWi0So7BLYdURidsnz5AU2ttX68SJk/PkA0gJo0PDjPdZNeCI4aF/27B/xWWX6+Chg06hd+WKFeTGNmpsYkQHXtxnphb6o//vD/lbA+Ax5AxA4ZHBQfLpt2nNymXsr1+LyJ/dt3+PVvK79amt5FI2Nbfo9jtudjJ0X9i+2/n/wgvX6uprL2e+ktXf/d0/kR+foWB9EX07rcOHD0GGSuujH3mfampLAWSLdPDgMf38549r2dJ2HT9+TO/7nfcw7ge1bftOh+y1fuNF/GReg0tIDjDbSCob119//kZ2t3jFFnD78PlvjouvWq+mxnqiSQBWASJSjE3OPQipYIaM5xSEw5oKgJ5JUNoMc0Pm0JWVIebUMyorrdGug6foS36tv/WtykZK4TwS/cG4UpYZkX8uqZqpw8w1pzXQfLXi3hKiThhv2SaS7BeBHQp3HVJi1zHlU5AdWmKaqWzVbPv1mrH+nxlX7eEnNN05pLWX1ytRtlhdudUaRzEfhDyYPH5Ipa3LNBkqZn8ATGMnFUiMQILIOaBwEtAqArHQsujNcYOJMefG/6aaZ5z0mhMN8LSHeJF6sjo9aVR5EEdCEKl8ZhnLHD055Vcvc+eBGZ5VgNk10WKNsi4wi1gDstvbglrSRiwJc+InT01pOlAL+TOkaYgYIQibHqymRyfMPpr5fknYsW+2kX8U1PvnP912/i9ogW/h9uH5G+D+L/4ZxGMIxhVhCD8jkCz6IdL2ONE/mQz3F/dunjloMS5JV1xRx5yWDGnGXU8+yvtAkxCDzU0J7+P5rPaOcu3ajBuV6nB0Sqo64iceKKoQDhFjqOCPQS5IYm98oqeLfYVZi0KsgPxQX1GjbCV511VZVRePqSG2VGMjZFvHI5qaDUAEiSLAHSb/3a/icg/k46MApl3asMinay9ZIxBmHeoN68gxvya7ezV0bD+mFMyHY2WaoH+VrV2icJOHucEIdupRBeMVEEAWK5Ep5XpnNQH5s6W5VqtWXohKl9zq0R2qyXcr0N8rD9FEO0fj2tqZJGsaFT8ErUkIVUMAtqVlea1tLVNFuJnn1jJnfh/vO4Yqd4w2wu2K59JUHGtklLm1lSUqL4F4QZ8eGhhTnBzsFasuVW52jufBMdWFEopaaEMFzgDBWfbv08Gjk87nljdA0iCP18/84rI/713gvddV3i74G8BtALcF3BZ4TVrABW9fk2Z3D+q2gNsCC7kFFiJ4e/PNF6O8AfzkP1OyBQFWExQ0xybHKHQGYLj7tGZdi/a/2EFRyaxUqcaST1VRHdbwAOxiT8TJ4zIAJsJnDaCcQynjsJFLy8iZhZ3sj6CyKcFGeNRR95aXBdS2OKr1G1p06PCUdu09TrYN1ocoabIUl+3zBgJ7TLVKVqzl9ARYgE5OTQGcAiyPzRoiAuAaU8DAWzKHSitjsJUHLXSPIqxPZVXYV1GJnktgIwcL2MeCO0xGblVpCUXhSzU4eFr7946qrQVrqvJSFpplKHBnUBj7tHvXSXJmverAmipI8Wt4ZILrwdIVkNoAowCWbh7PLGpYH0plQF3LtPSVsXDPwMAOowyehQVMFnAGJTFq4XmLRuyoTG141p7WcgfnHBDc/r5hwwYdP3bUUSatal8BkF0EcDykrqERCghY5lHYC7E4NdDZUSzS3gZGpWZMPYyVFiomO8YjP39mQXZht+D0yl/7+GjnGXByPtP62LFj2rVrF9nNV6kdpbwhNtu3bwfsOAi7/jJAlJXce8N6+umnVV5erssuu8whB5w8edLp3+3t7Y5q3H4P0p8HBnud/OYLL9yg/fv368TxU7rq6ivU1oaVmgOK5DU+NqmdO/c4/WfDhnXcuwE98vBjEB0atH79GlVWVaijo0OnKfwYIGNkhiNHjsyDrhx7apK+iQzPQFo7/927DczZ6JxLGktIO/dYLOYcc+fOnYA5h3Xrrbc6KsJBwKLu7m4tX7HUuZ4C8DtLLthzzz2n8fFxXXzxxc529u+bb77ZIVfYdna9e1/c7XyuAGDbMe3V09Ojhx56SG1k81kb2bXtoB2XL12mxYsXn8nbNPvXl1TM9jlXefvy96rbh1/9o3v33mc0CYkpD3vJROfbub9//KMH9OnPf15+FDxmuG+qWxtCZiem9Bdf+KJuQB17+xvuYMzjA4zbRnZwyAyOch3FDGo4U68b4eH+735Xvb09+i9/8nHAGMZVdvT0k0/piSee0J1veiMEqCspVpuSPq1p9n/PN+/R5PikPvYn/1klVcVOMdvA22efelJrGedGGIcvv2yTfnjfD/Txj/9X3DV8+vrX79HQ0KjWXbACRREZmMdOO44TGzau1pVXb6TInNbf/I//SSxDVivpi5UV5ZDNZnTo4BF96Pd/h3kHYBb7uftr39Db3/EufeWfvkb/phDM+V906SX66je+rXe+592Ok0ACkpldo81X7Jo3rOP83de/uwXcPnz+prvm+k1qampEbTaLuhywxIBOJ8927ozKHHISIOzk2DAWOIAqzMery8mWnJ1kvhhWNyClD0XgNa+/k/kvn+VvaeyP/XNTiuZxf+nbr8z0pEYWXwkgW8Lfi5QIIE0rYi6O4s2/e6u8h7oAg5lnV9CH116gNPapCfptfrJfmb0/10T/LJakgLrYpE80Xa3JWLWjCE5xLikm5R5caKom+7Qo3+dYJQ9OmWNOTLOTrAl8CWzbLYIachbPlBDz+CAq3DxzWvt7grmsWaeXEk1S6jNL1KQSYzMAvMUo+fKoCuMam82KJQGZmHweF5q02amb+h4At6w0o+YqI2GGdHwGN6Cl6+Vl/r4VQkg84+W5hjsAbRlmfl5VDcgM8JxC3Tw2MqMHH1qY5Mbz35UvbeH24fm2eOFvv0x/nNXI5GnuwwHcnCBHBNMQfiYBKmchB6S4pwZ0/bXlam1JOY5J0WALjlMRCE8jjKdhVKZxyESAiyW4R0BKOHkcVelRXKomIOCGWdMxN6wB351OBvVM74xOMWgn5mZUVVWimqal8pcsQq0KcBtIoMg9oU1Ns6qcwVZYVZAqlquX/NpcfEyDXTvV1Yed89JGlTTwt9wEmPGoKgFDG8oXQ9y6lPV0q/oPvaADWx7imYATFo416RIIlssblGsoZl7AWnUyoYnjJ1DR1ypYsY6lPuravk6ih0q1avVa+q1fx8m9Lg/3qxqVb8/gJBbuEYXK21G6s0Yf7mEt34GV+aSKcOXyJiK6cultaimpc8bfo/ueUyDZCcGDfO/EtJPJW1oaUdSil8y0h3mGkbS9qIZj1A2qyLgtCc0qakRynkDxUhwByO49PZzT8a64SutZu4emyBDOOLWFN/+DC966ytv/k6edu63bAm4LuC3wf6cFXPD2/047untxW8BtAbcFfu0WWIjg7W2vv9LJUc1RGMlSKDHAIkUWbBLGsYX9+HwsBCnAxLA0I22Wbfyqby7WRVcu0S8ePaz+gekzmZCmLg05yrMJirYGJJp6xxuxnDoWqTDizZ4xFgDcxG45m54A+Mmz/A1SgCphoQuTeAILYoDks7l8VhwGTPVTiDXbYVMIDw0MYR2Fao5iboxidHktwC5FmpbWNtQ1HYqFyzRGIShUEsN6mSIXx8lnKXAB6pbA7G1uKtWS5SXau2c/+GeNVq4qY4FNQaiiUkWoZidnRrSsdakG+uP6xdYDTvFsZhplhBkrA+BOY/EkMovalhbr1tsu0qH9HShsyduF+zuJNV1FNEZBeloTWDRPGXMapUAWZZAVhk0tW8j0tOtJAjpZ25hyyNquyOxW2c4K1hHet/y+4YlZJVGFRp/yAAAgAElEQVTXmrrZQKwg7WE5urjQUqBHtTGdc0B3e89ezzztZt7+2h1+gWxYAG9NdWsAjIGUuwBSDYC96667nFb42c9+Rv85rve+971YnJc5SlkDNg1Affe73+1kUxpgun79egdEffjhh3XTTTfBpic7empUe7BLvf76G7R/30FHDfuhD3/gjJLWVKcUblHxPvbYkxwzode//lZHffv0U5sBQPs45jsdoNOOX11dTT8tccDYoaEhXXvttQ65wc51G8XZa665hn42rR/84AfOudv2XhQ9J06ccIBa60cDPCO+//3v6x3veIfq6+sdIMnA6SuvuvyXlLlGejDb5e7u03rnO9/ptM2Xv/xlXX755Q6Ya8f9wQ++rzff9UbHPs9ejz7yuBYtWqQVKAzt/bvvvlsbLt4IIH2h9u3bB3C7VCUxQCpHlWu4+Dx4+1IGrlzl7Sv0O7do/OofSPtefFajuGbkyZm3PrcVAsZDP/2p/vTTnyY/DoISxeEMN771YYsfMOXtdVddoxtvuRlVHEo4xrgC1cDUqGZVbGOPgZv2euB739fJE8f0ic98yhnfswBJX/j8f3P6xPs/+AHHItxHhrttH8LutL97QJ/79Gf0rvf8ti69mgIy47tZI7+wbYs2bVwvNtWRQ/t4buzVZz/7aeYCPn35S9+gv2d1I5EOVShrXtx7jDF1Su2rFunq6y51iEx33/1NtS1ahoKxifExoe98+x5VV9XqIx/8PQrfMeyUO3Tv/fdD2Fijw0ewfVx1gU6d6tCSlSs0SdzCpZde5iiHM7THHCoky6u2Z9Da9ktf/ZewgPfg9uHzf/m/9Z7bAB5LlDAC1NGTTLOLVI/teACr8dkEfReLYb8RFrk/i8hjPn16ABA0A5GQMQXyn6lRPZFiRSFH5pJTqF6Z7zI/v37jIvImUc9lmX8Dah4YwskGIDNI/81FIR+Rj+mDqJWbHldpHKUsYIk3SO4kxKmiWCvPBpSukAf7R3u1vKJUxXPMZ+uj8tc3aSDh19A0/cWeD8xTiwGvfJNDECkmVdFcrXLcYmA/ohYEgKY/Wh6mkS7t/IWKbo6+leUaSODmb8yWmZ9PjQ8B3mbUVo6TD+DqDDEjEzjZTI6kNUGUdSrl0yxobx+K37LiYvlQJHvZT8yIogYMecnXhTjlu/AKgGefjrx4UHX1q5SbGdXeHVtpLxwCaisYu/08IzLMk6V7vv/z839BC3wLtw/P3wBbGLfmchBvASk9gaRGJ3sYO/pZ13Hf59Mapo9V1U5BWPKqpow1WVG1/KFmyMgzrIEXa+MVtyg+dFTdRx5SbZW5NvnU1ZNmDcu4eDoj4p0dolQ5+fRm9X8kMafxQCVEYA9E5zHVNi1RY9saBVgn5vL9xAEN61qA2dSJUSWKq3UkWQ6RKq6llYDBs3061D+l0AWrlY+hRp/qhmDhU3G8RGsbLmIe3IYad1rZoeM6vudx5dMJhXDcSLG29i2qkaexlLU4a35crUqJsY4P0vfSlViQYwXNcyocw0KdDN7u2WlU95A+yrFJ98aVmAixrV/N5OcWect0sosYA9bkJa24fySPAgSPaWnZ1VpUtVRKxnX62HaUu31YsMfVWBXU5Rta5c2iYJ6GRJWwuQZkFWzV51j7m0Y/7JmBAM1zyczhjVgezWg4NQGgHtWuk8NKlEPyjhKxwArcn87qy/exPl/gLxe8XeA3gHv5bgu4LfCatIAL3r4mze4e1G0BtwUWcgssRPD21jdcCyBLYSNJfir/UyVCBVeixUubKYB2q49cLE+uBGumnBa1esm6qSSbbkyBSBaVWlqzeB9ZFl6WhZMpWcwaac4BGi3nip8sSvEmZuGK/RHAZzE5VmuWt7Owy2oftoqhMiymUL5YEqwVieNWZKGgGoTha7lgM7MpRVHUzaHAm0Z5OwUwXERR2g/7PwTTthSbqGkUDOWAr0mUOHlAWlMP5aAW4+yGqmiJKsqKteP542T3YFOMTV1ZRZQi0SSZRWTYcv7L6lr5W0xRKNCVtT4115Rp87N7YPzXqKWxWH3dOXX0nNaajdUUlFDi7RzCSmpSr7/jYo2MTqqzZxL1Q5GWwnr2e2fJ32vRls2ntO9QPwVxy+kFNENNHIBdbNcxR1HcUSVTKEuiIjLQyNrNyuNmK2kZSX6KUdaGc1xrPDWL6jcLs7iEBbnl5/q1tH2xeod6yQ6ECY56yHI2DTB/7lk383YhP8Ne7toNvJ23+bV7K08O5DAZkCMoa5/V7//+7zvKeQNOt27dqve9733cm6XO9qY0/da3vkWW13JA2ws0OgqxYfkSZx//es/3UOiucv5ulHnLx45SUDaw96mnntIHPvgHZ/Jh57NqrXD1MEpbIyoYeJvDNu10T78eeOBBB7ytQD1nALCBwwYwGShqQO3q1avP5uDaeRpJwcgh//qv/6rf+q3fciyTLQPTVLvNzc1njulxwN2qqirdcMMNgMADjpK3orLsLIjqWCBzTqYu7qRvG0BtxzXw9vrrr9eaNWuc89m5c4c++qEP0g/niS2bn9vqKH8N5C6C9PLP//wVbdw0rxS2fNAaCuHeM+3sWERz9QXlbSEvuLZhXrnrvn65Bdyi8au/I/bv26xhirQM0AzlHm3m/n74oZ/qE5/6jIIAIAbcOpbhgJWWb//Fz39BS9sW6wLIBxbmXoSS1gFtjdBFPzcFeTV2y8bksj7zk3/7N54VR/XxT33SAWjNevmv//KvdPvttwO23kTUgal6GXsZuyNEBWRQ0P3nP/wjLVm2WH/w4T+wcFmsYLNYOd+rRc2NDphUifPF0GAfz5sEajnLxibWAOXwTTdfo4ryYnJ0DzM/yWj/wV08f7Bx7enVmtUXOn2xvqEBICwCoEyuN6BXHTbLMfbR09elO970BlXXNDCHyOi+++7nGVOhw5z77W98Izm8pXyOXHleloNrVtB5zmV9+xWv/ktYwHtw+/D5v/z3/6e7mANCTMRpputEj0Z7h+XHbjVHfzLnl2KyLm2uaOOHn3FlNp3TOM4Tlt9qxMEQathZ5srmFmOEP1OPT0McXFwp3XVFG0Ao6rS+Ec3MlKF+T6PEH8cdJqQY4IqRshL5MT4HaAsx05MFMOVZQCos/zMX5Zh9ZGGvYl69am21uvh8GrVuZXmdNr/QJ18x0QAZyIX+GVU3BtWwuBkQKEy+J7mdzKWncsR5AEgFUA+GIU+ao89cEURKc/ZhHutBMzhXbApaXHrI762BFFVO5mcJIK5lcPf2Djo5mn1kWvtC1RplXTEImFPKsysIoSPDtZbzXIv5IYn4sa9talD5VTcoTf52EqJjJFyv/mO71H8C61hIovAcWQegbka9GyqO6Ftf+9H5v6AFvoXbh+dvgM2f+kOIQjhBMS55UJerCPAzR4QOP2chQnSTUb1yzZyWLJlUKc5H/gD2xmTQvngAUDR5tVZfuElp1qRHdzyg7PhuJXF6GRmG3IA18QjRO6OhcmHOpNxEgnEyoVjDCkWr1kJAxhJ8olvx6R7GrGXOnHZ0FpJHsEMbmqrUUNKkkVSJxmfLNdzTobFjLyiXmFSwebHCODh5IClnpoYUnWLeOzqsYFGlomXV9J8h1QYm6Y8QPiBYVFdVOqSKOMr3OGBpgnlBepBxvjvEM4TnQaCctSbuVswHUvkZdU32qhfihwcHDV9rTP7WJp5FJRrYc1D+2VGmD1H1jrOmbgyrqBplfnRYyyNlqoos07GBWXX3TWkUYuXw8LgixBPdtA4y1toqlXmJQ5rN4ajFGGysZJytch4ihHhWWV53MAzKjetUirX0GMS0GdxwBuM+PQHxJUr0UghL+TJI4n6cr/7iM10LvPe6tskL/gZwG8BtAbcFXpMWcMHb16TZ3YO6LeC2wEJugYUI3t7yhmsovGDpRFEkB5BoIGspxY6mlgYdP3kCizOfSvg9CThz5ZUrUMVFtOXZI5qanmKBBWhrJR+Un1YAnc+lBOCl4GSASprCSySM5dlcwrH4hcSMApZCEDZJ61cDjuw8wOdRAqCMMza/yfHSFI9NGRNFhVDKsUYpDgdQ62Y5xtDgKIvpeRtWAzt9qP6g6CoG63kdDN4IWbbAU5oiT2gQm9aK6hrVlpIXS5Fn8dJyrFT7sVZMke9XrOaWYhbHKc5RGuwe429FaltWo0svW6U0C+GnfrGTRWNIGy5oQyEQ1ZZtO7ThsgbVwlA+9OKQxoeyLKxjTqH4iaf2IS4gN5B/r1xZybHqAVFPAfhOU4AKYjUVpACQUWVZOarBCSUBsOrq68jcnWAhyiKVQpz5WOZpP1uom2LPVAseiumWQZxIYxPN4jrmL5bfrJcp4BVXldFWAcDgnGPtmiUzLYR17VNPbl2QXdgtOL3y1z5GZpW9CuBtf9+giotLHWD2pptuocg75dgC/xSF3rzytuTszg4dOoQl6lOAqO26/oZrz1gOZwA1d0FQ2ObYJVehurnu2htUU1PjKGYNEDXw1vqo2SYbqYMfevTRXzgWpbfedgv3OeAQavuvf/2bFL/aHLvVF1980bFMHqPoauCsAa8G3jqZtJAYDDy1l1kbf+c73wG8facD0HoAjDq7OtUAkBPwzytkn312M/Z0Rx1wevv2bY6tsWXiFnJ0HTCbgrKd61EyPS+55BIHwG5tbXUAZHvfFMRd7Pf9v/c+w5+d17at2x2Q+0Mf+ojjBmBgbzlFsCSqgne9612OdbxZ09rLrt3LOeewepz/fV7T6Gbevvy96vbhV//o3r9/M0VdMuEBP80FefPTz+ihn/xYn/vCn2FFSG4moI1lURrok2JM//PPfcFRnRaXkZ1pmZRGPEDdZ9sYUeLW19+GjT+5ebyyfPan996nY+TH/ulnPo1CyOsUY//2f/yNQ6TYePFFFJhtBOZ+p7/4Uel5UON99pOfQhkY1Mc++TGs/23MyugEfbME0LW+thoFbbPiKHqmpygsc9LlFZggkgdfAsBqY3zRHMoalP82zo2i8vfgYFFMXp+RS+ZVJnmeXyBXxCVkAJEswsHjKIA5FqfC1MRR7pvLxQwqRXAzBZlT2DPQxt4U85QU+zIS2QWrXNvkV3MXun34/K33of/ydu5BFGOAnPGxhDoPEkeAim8OwDZjtuUAmQGv34nOKIdIWFHXqGCsinEEQp+P/otiNZlIqJj8yUPHehQ3ZxkjSjLOrANQ3biqVlODY5rqzTFf9DOHH9bo9ARjLwRBwOEABMcZ5vmjIcuGJiqluEThOTJ2+7pJHcnR77za2A4JqdKnHZ0ZDfYlUOoVKVpRp9IGj5ajmGuKpFRbYhN6wKh8pfq9jToOkDMXqWBFgBNMfFS+qX7548yBGbuN/AGFkXkswDPEyinAmrLSRubGxUqbEhh7WY31KTM8ovHRnCYCxZoqJXuT8dhbUSYPVvBjgDVTqJBjPA+KcZ3JAQ7PMecoQvVfUltJZnBWw4BH47RPvH8AQAlz2Ri20RFIJIRzZwB37rvvF+f/ghb4Fm4fnr8BDv3Pz0GOHdf4CPcxutS5zKQD4nqw+jYvpkNE2qzakGctOcq62G7xGIRfYjomavXUE1Na3HApxIlidR7dqViyC4Ut+bSQl6cYh7eMJNR01dVKFsUV7+1X6nRWS1aw/QxjG+5Rpzu3afDIcypi/ehfUq3Y4nql2NafBEydDmtZyyYGtbBGTu/R6LHH1BixWXJU3UnWgxb5AeB8Qe2cNi2BqOUnj5ZnRzSYY67uVaQkigrXq6CPk+Y5lLRc2UwJxIkcxAeUxqlyrrFYOcZIP3FHAdb0FAeYL4yhzJ9xCN6TmtFgEfUCG+2TExCs8wC3RZpFwe9vJEc7fUJrazPi8Fi+V2vr2IB6iRYqCreor3NcCdwwIqNduu2iFrWxfg+T7Z3PMl4z/8Af3Yk4ctb6jPXwWgDFiV5JTBCVQOxDLqrdAMEnsVyONpVAMu8lq75N7eua9Z63/2yB914XvF3wN4DbAG4LuC3wmrSAC96+Js3uHtRtAbcFFnILLETw9o43ojQB+EsDPhhQaMVMv6lmwRlMjdJYS5YldmyHDllu5Bj2UVgbUSyiTsLCz8/ajxwsPmc5rHNUSaPYBudY3BnOYiq7aJgcKxZ3oSDWaBRqEhRzvCz8GmtqUcKOKgybNghQaWDtBMWWBICO6XCzLD7LYRBT39VsPK2ZqSx5nViqTWArxx4MEDGbQ3/Op7qmgFZvoAi8uExLF7epo3NEW58/zOmVaaR3VDUVfr35LWsoivn1/FaKWtiq3XhjO4vIMT2ztUsjY3nVN8VUGstp1ZoV6u4ZcwDaPHlHy5aVAj7nNDSMpbMXwBe1rsdD4aoWJQPK3qWttdqz77RO9pD7mw+xwE+wQA9yBVHNIIg1u60oC3ArlLdg8djXR34fV1CK0jBJwTgeJ2/PyspOni7tZlVvywsDrLV8rxDSgSxtO8N2EYrsteVZAK0GdWOR1dnLypiNrYg9n8UbIEvQVd4u5GfYy137ubbJZhXc39+PjVqj7r//AUUobC5evMghXNx3378BSn7I+ZsDlHL/GeD4j//wFV1xxaW6CHtguyfns2AzKFpH1HGqCzvSE45a19R3hw8fBRB9Uh/80PvPgrfzAK5fD//8USeL7rbXv84BXEwpZ+rfrq4OwNurHItjU+xZ8bAA3poC1lS6dkxTC9p9bvm3BjwbYFRTU+2cZ2dnJzmCzU5WrV3jLASQb37z23rd617nAKvr1q1zwNvCqwDemkr4dH+f3va2tznWy3v37tWb3vQmh0RhOZ623w/8we85H7Nz2LrleT3//Av64Ac/SH8Lobz9Z625YI0OHDjAM6Fab7vrLRBg5m2SC8pbe1YVgFvbjwvevnwPdYvGr/7J9fzzDwPAWMABFU9Qys1PP6Wf/eRBfRbwNoiDRYIx2UBY83mIo7z96y/+ha68/ArdfNutqPzIyQUYMd9kiyswQpXZKJu9sBGz7PWTf7uPnPqDZ8Hb5PSsPvfZz2JDfCn24neRxYnd/5mx2QAoU97+6cc+rhXtyxzlLV1YQ30D+smPf+So0pctXazLyKE14sh7yKENkHP33JZHIW5chePFmB5/+Em9//1vA5wNsn2YcT+kRx59XFNTs868I4Dt42WXXaIHH/wZfZZxF4V8RWWphnEJCPEcS+DksYwM6gvoo9U15Tw/4rhdQHaiMBwOxZijUOzkGqyI7WF+sGwRTgLu69/dAm4fPn/T/dEfv4c+amAL4xEq84HOPvWjlJ0LRnTpTTeqCGcV+EgAumOMXWOqZlwLFzcxLyZr1ptW74EXmAsmtQjF2S6yNddc/nrUsfRVrGZ8AExeAFKoC/TZiMLMKYf3PqvBkyhRDYSh01lu7igEh0tvexugyPzfcjwLep58XIMo9ZavXazWRTjsoIbvOjWqcfJv119zk0qWLkHGmlMQe+WGsSNq9ffhLJPWVFGFOj11Ggm34hBTxsODvsRzJJSakhfiWDEZoUUQI+aiZUqSvRufxiYVtW6QvPtEKOqofSshVWj/Hvm7uzSZApitb1bgwgsBcFELc4JBYl1CrFNOvbBHua4jKg2zTihHhXj59Zoxhxq2IqTEUfrmAbmizN37du2Ul3l3kLVHnP4+PjOt7//40fN/QQt8C7cPz98AY/f9LcrtOQ10H9TEYCf37ch87AB9bQ4gdh+OLmsvYg24fBoyESAp44cvWEc+bQukY59efG5cp8mxjRKdY5msxahy056QTsTzOjCVV+vVq7BJP6TlrH1TPcTtxGuUDDYSWQTxefaYIhNd6ukeVHDlcrVccZny5L+muyBhdExo5dLLGKejmu45qMDkPq3EHnxsOE9kQoJjAMDSZyKxtGKVp7RiNTm5RF7bWtvLGtHHeWRR1qbTOE94qli31nBtQXUcQ60/Dnm7FJJGXYPyKNV7hsY0O06uNHm4RZCsY5AmaiCU5GiXE6h+B7qPMbcdJUopqsEMB6nfRP50OU4BRxRO7deFuKl7ueaHmUd3YZseqKhnvb5e/Vv3K9rboSvbSrWiJiyPxRGhqPcwnntR3vo9GdohqwmytROInkF9AXHJA07kUOUXadtgD6G989FBYZ4/d9x+jcZT/frddz2+wHuvC94u+BvAbQC3BdwWeE1awAVvX5Nmdw/qtoDbAgu5BRYiePvlf/iYOsmCGx4e0orlK1GrdWA5OEiB1+tkr950aa0aGit14NCYXth9XDMwZL0oQHOw2H2mDgBATVAgMcWL2SUHUZ5ZtpXPb8pR7Ngois7lyNIx3KSI4iqAsA/wM0yRdoqMKy/bRlHlVqL8mUJNMIkCuAjgxI+qoLGxQuvWNJGLOaBnn9kNU79Zg0NwflmgmkrISLoVoLvBMAvKOpSvEdQ5FItnE0XYK6VRFJQ6i8F8dkwxlDs+TwnAkOWDJVn8Vmhxc61ODyS178gUeWDkz6bjCkfI5/JR9IWN3FjvURvWjsdOHuF9sRhGLTsa5ydZf5lpFvZ5bVzXiu3qiE50prFhNhzJgJqMyutYyKPcnUQJUEyReJyiWAP2k0PkjVqWbUVVuWOnOjNNBpiTOWzZtVSSuShHHci+DZwu4VjJdEDDI5wbRbmrL6/V5Zct1v5DANQ7UCLbtpYNBPg2MT4JeLtjQXZht+D0yl97wTbZOqEpWAcGBgFKG8iQfd6xBr7hhusATYN66KGHAFDeAykBxsSZl6lnv/SPgLdXXqaNGy90lHGmYutH2bJoUZuTP5kgp++BBx7Qb//2uwBvD2Ob/ISTeWsAqAG3p06dVFvbEicv1n6/9bbXOeQOwzdNTf/973/PsTy+8847HcDXcqF/yTaZ+rIddxylumXcTkxM6Nvf/rZ+6x3vdMBb0/9bnqWpZi2Dt2CJbNbJBvDcQp6nAcOmyLNXIX+2YJvcQcHYMm9tv/fcc49uvfVWSBvLtGvXLhTGO/XhD75/3naawvDmzZuxTT5xxjbZo6985Z910SUXOapfy8e98brrtHHD+jPHeUl5WwBvDQB2wduXv1fdPvzqH917dj8BUEHxF/DWCFXPPQl4CzD62T/7AuCsuWAwkFkeM13BQJS//MKf6woynl//xjcw7gJ8gBp5eN/GKCNyzXHfW580G38jRfz43+7VQdT4n/rcZyBjkUOPGvbzn/2co0L/xCc+gdMEANMZkoQVkA++eEhf+19360Mf/YBWrWt3lLQ//tGPyLu9SLU4Y2zftlW1qOcmUf8PDQ/rlpvu0EMP36u73vJ6felvv6nX3QioHJgGoF2HzWwxPd2nL/3TVzSLfeKHP/xhnmV9+sUTj5FRP6SPfOSPnPO2DNuHyPC+8013MRfJ6Yc/vE/vfc87nCzcKO4YFt+bSc5BCsOqFaDILGnznFee616/mqK4+/p3t4Dbh8/fdHfdcTOYbVZJrGjiAIo57sU0wIWvoko3v/2tSnlDzIulmbFeHT20UxsvuQKDmQpITGTiTpyW7+hmlQdSqoaUOAxY5KlvZ2wj15V5q41SHhTo0Jwc/4fQxLj6HvmJ4ji8LH7D2+XBajnP3D1tsQEebFshO3iAPk1deOSnP5IPCeHFd71NXmyWPWRRxvcf0PixvWq4/kpNNdAHmXOHsjOa3fWYqqPkzy5dr5SvmrTMIk2AsvgBWTzYpc9B+uCJoZL4oMIjR3l2JJWqWqIpLF+LsH32QtK0Z0HS1PKcexCy5tFHHlAdESvVzLkTrBWGUf7VkGsdRHqXAWTOoOovsviUnc8rNXRale0bUOaudJT0znML4hYsVM69SOHEiLzDPdq15TksbnNKYOecYU3zzOaFSW48/1350hZuH55vi1NffR8kYu6jojFU3eMQlpOQAvOs6fIQgPw6jiq3ZUmadeKcWppxXPEkULKjlPU3M8YWa7SfNeHgDEs5AEYsz0+cmNbeLp+2n0yqum2pksWTWrkIMuPy1RruGlEP4+yDB07y3gXMa5uVHiC2aCsEhBAuEWQ7++nfYeyHowCY/cQO+bA0rkMRvLquibVhnWbNihwFexCXi5pS1Peo7ccSm9XQtkuLl5Ohzdo24COCKFsLmZj5MJm2Pn81inSyc0/ynDgyCFm6QmVV1apb1qpAfYlGJ6bVQ/zPWA9jJP3IB1mjcXmdKlsqAXondGr3ixo8fZR+xzaQpyLLr1JxzSLIxnEdObUVkkW/Vi1Zpb1HR1REBEK4iUxfSCoDOOOsQsHcFpjVqnrAYOYiObPIoAsXAdyabfIUvw5Cls6lIGqwBk5RY0jiEHCcZ1psDUSVJqzZi2kbbwvnHdaRrsP6y0+e/D+51X8jt3Uzb38jv1b3otwWcFvgP3gLuODtf/AvyD09twXcFvjNa4GFCN5+42sfo4g7q6NHjmKXXEUmXLemsXAzoMKKuHXGigUoTVDkjGO3Not9mRWF/RSHSqNBWLHYoiGnMab/6Hic7NeIshRSigAfwzCKgwC4cayWDNilBMzCMYsKV2ptrkaR6te+HTB3rcxDYSUIK9gyhhrralh4TpoACJC4SKe6T/OZmJOhlwXgNFtVU/3a+5CasXUO6IZb1qiptULPPXdMJzuwt4pyLFOwosyVNwkoGwW4QgEL0BTyGXjsUUvDIvWODmBLTKkL3DTNe8CyKi+FmUyRu6GxCvUvmWOAyv2oDFMsILNJW12SgRTIcI6YPntZRGNRGcAyK51gJwC3FdCcDVC2gtLQIIUqzjVFDlljfQ2qo1HUuWmtWdeEonaQ/RYpGKpgYZpiwUu+EllIZiPtxx6vGOVQS11UB4/0AWqblZ7P+b22NqI+bJtns7SBgeYseoMooqdnJ/TMk3t/8zrmr3FFbsHplRtpdHjeNtleBh729PRQbGqln0/ru//6Xf3u7/0uivBe/eQnP3Eyb2Mo9Arb2vZf+tKXsEy/0lGvzqtuk1ggP0p27eud7eLkV23fvl3XAVwaePvss8+ilnu/s62p7/fs3a3LAYiefPJJgN6EbrvttrPnY2rzb37jWwDDGx3L5IvinskAACAASURBVAKwarmypnq96aabHOJHClLHgw8+qLe85S0OkGrgrVkht7e302ewYUU1u3LlyjPZvvMK23379mnHjh3ONZlq10AoexVUhPY3O6ee7l6A5992ruvrX/86qvwbnX3Z+d97772OereEorZ9/meAQkuXLnWyQO1c7777q9q06WJtIGvMjvfU0084iuD6Worq7N+2MdDYQOvCywVvX/5edfvwr/GgO88me/Y/CxDKOGJVUACSZ7EF//lDD+pPP/0ZgNWQU4C1PE0jT0xMTOqv/+qvtAnl6+tQw5tqHcoV41IhHxtAhHvegNl5QkSRfnr/j7E336dPff6zDtHIx9zgwP79ugeV+0aUcq+7/Rb6CuQulG69ZEl/i35aU1ujD//xRwGHDbBh+70vQrJKanx4VKNkb69sX6XGlmYUt5u16eJN9NnndRk25jte2KmL1l+oJ37xiG6+8Tqtok96KUx/7RtfA6NJ6g8/+hHGvjzq96+Sg9unK6++zsnQNZLUC5AuTKG/eNkSXXvdleRRY+fqy0FIo8hOn0wAmGWJXLCIhRnmNBmeQ5Y3urHdBW9fzV3o9uHzt95ll24gRgMSBcRGkNZ5X28AxyBqt8vf/EZUbRHm1HENdR3VHHPK5uUXkCXrIRuSsfbYHm1QhypKPEryu5mBp7AjTeWJL8Hlpo98yVw+xtyYuSxgzviWLZo+9IKmvKVa/TvvYy5qdsOQKmdTmixDqYpLjofDT5zs0f7HHlNJW7UuuOVtKH99gMhkY25+VolTnWojPzoeq2duz0FnJvX497/u5E8vv/om5tV+3JD9OrF3h6LeGVWuI14hxNjPs6MYlXu0bz8qvwnlF63VDLm7IaJT0nMl8kCiLAKYmWN+nOjr14s/vUcrN21SzYUXMUcG0MUq9fTBfeyfOTWEqDwZwR7IGF6UvAd+8oiWXXulfFWNQMSA3fYsmmNuz7qBlYui2VMa7+nS/pNDQqgHOa1M1axvvvGt757/C1rgW7h9eP4GOPmFm+QNT0JMGFece7GLqKBT/YCMcY+ayVJPO05Jg1rU6mV8Yb0bwprbloDpCGvjataqvNtHRi75tAFksxmcLMYzTXp8N6SHlg2QFkYVzO3WLUTzjI4Oat/klA6yhgs14hJV1q7syLSmcJ5Y2xBQ+/olOroFwmTxUo6L3boRrWJRLYXoUFFZA4kJ+2VA3XBJkHPBYQJC9cQU+bCJAyoufUxLl02RJx+FwLWUPrRSmTgW5xlybX1NrFNjOnK4QyeP9kE0LleEKJTS1mpVLCuHgAwRbAZ3gJMT6kfxawr/CDWBmiWVRCDwKOifUOe+vdg37wdYxVLa5smlMXUOjSsfqWK8jrI+rwAEHmHNepw1bU4Rzq2MaKJr1jeqNsxzCNcBXybiRLB4ggQxBRifIZXMwBaLsy6eJN4omQQMn5qQv3hG9YvK1cm/s3Ws1snmzvOsikACSSQT+pv/NrjAe6+rvF3wN4DbAG4LuC3wmrSAC96+Js3uHtRtAbcFFnILLETw9m1vvRJrXmwWYc2nKbgiRqFIMp+7arlzlltr4Igp84IsxAxs8VHA8WOLVldehgp2QpdcsVwzZNbtPUC21gQ5rSx3w9ialWChPEdhZ/h/s/deQZJd553nl967yvKuq7q7uto7AA0PAiBIiAREERQlakeUGblZrfZBMzuzG7sTO/OwoX3ZiJnZHUkPy5U0kkYSKQoEDQCCBAgChG80gPa2qsv7Su/9/r6blY1ED6DSREdMK5g3EY2qyrx5782T99xzzvd3mxsUhsngA8BVhamy90NBp0Q1M9bhw4b0fYpYWDoBdrhZlFoATtW6VRfHOYo/G+Te+nwhiWDHVOA4Ct7WYeM7KEYHA7wHJq+LvFsfv8dRuqazNpStfRSIyMYKo2QtYwsNEzgIoKsAjYNjljmPIurZw4fIyg24AXBiRq7XsaOwirvzUin55dlvX6I4hmUUds+0ggHmaE7frt3dFHur8sF7i9jEUQjD5q5cwc4ZJYUNMPfAvl2AwXnp7emWsxfnALdqnPeWbfICeVwUmB57/LAcvWNIvv3t05wveWKAxBnA21IJm2TaHbgcsHdI9u7qlTdPfYCdXYnvyUuGbxfW0XHyx/xSpTiW43vL489spwhot1fl9ZfOdWQXNgtOn/y1K3irIKKCidls1gBY1WL70KFDcvLkSQOoVLvgubk5Q3F6ggKqAjmqsFUQVS2BNVv2yJEj5Dx3GcrYNygKBwJYoms+tTcgk5OTxv4VLF1cXDT2rYCP/r5z15hhq6yZttqH9BgKgLYybE++c8p4LowqSJ9r5dLOzMwYfV3PQ4+lx1WQVF/fBPTRY6niXJXC/f39KIHHboC/2hoZ2PznAJYU5G3ZLms7GCpajpNOp7GDv4hiPS179uwhe3eXAcCur68bbaAgtt4vdBs9tqGaRSU4Pj5uNLaCy5rxq8/t378fkkpe3jn5lnFOdxw7vvV5FDBXPWBT9auPnv7Jjuyj231osw9v10Lbv37yAwgSJYxIsXW0MDa9BpHiW09/E2LTmGHTCpVpS0UuxvV55vQ5cTK2dzFWaf/VR6v/wdEySBdGXjRjTZ2+872/e1pOo9b/1//234gTi2SdJ6jETwHZ7z/7HBnuWQmTn12BbJShGK33hZ//ypdR8zSdJmoQk15+6ceyi7460NMnz37vWchIAzK5fx+Z8T555tvPGOdRZFz77GOPSoDnzp87I9euXJZHH37IyLG/cPGCnD/7gfzTX/kVWSLvTjPvrkxdl5//hV8EHMZe1eWUV159TR4jz/t7uAk88eTnZXR0yMjqs6A6rNMSNbVoRN2XQ8GksQjaO9Up5PjkXds3srnFJ7aA2Ye3vzhOnACIhHRgqNvZXOe7SM0khJPFXV94kgxZB/bhRcmszQOukpPZPSxlXG5c5ZxkLrwnk+U5KWQ3JBz004dd4ockacWOeMU/IrOuvVIEDAXNFOfahsz88Ptiy8Wk0t0vO576J/AtLORfkil7/pp0HdiliQOa0SELKOQvYLG+88Q+2fnAp8QJeKr5tFPf+a6UN2Ny+Fd+SUpOH/cBq6Sn5uXUi9+SHUeOyfhd9xvrBXvVKpfeellyccb+zz0lHib5FVx4vChqg/OXCEqhnwHe1msh5tR1WY2tS9egF5DVKzaYk/4k9sqL70kmvFti44chnoj4anZZffklgK0FmfzyL0vZDvHCjh1zDdLn178n9ok+GT9CW9qcZPYCjJ16R6y4fHQNo0C2ZCQLoCORHfjFuplzJyGt2OX//vd/vv0X1OFbmH24eQGc/B/ugPCExX6kKFfKcZmrOGXi0AnU73m5ypzYTr/1YMO/q8cq/VgUjw776F+MvUjBldBgqbmYE7KetXkYl4LkU5dkKRmR9xdY+44/xNjGHDt3TWr8GxyFpLs6K+7hbomO3M38e6fUF+ek8c7r0h+Kir+rV/zVAATmXqyEITHTv6M76NOM22vLG7IeyxGL4DRAVXV1KiVLskyWbiL1HiDri3JgT555cpS16m7ikSBh5Jlr1/sgZg3S1exE/5yWa1fnAFf7+Is+SSRIH0SO8CDEEEDnhfU1uTy/Isms3ptQ1tc2WLdOQ6Li3lXCgQMyVqME4bq2xFyfXGuI0mt5u/i7x8Tv65OFa+elsDlNW9nkBNFGyaV5GRvsJkMXcjOkcCWGWXDbsrkVvC1JvFpAeUtb1sn5ZV07MBjEbtkhnnBR/OEg6w6nvH5hTma5f5Sxgce+QFIbOfmz/zfZ4b3XBG87/gIwG8BsAbMFbksLmODtbWl286BmC5gt0Mkt0Ing7RNPfAqWPXmpKFELqNvsqFtBUVlA2Qw71HRWF1BqkVyXSBeFF4qqNhZzlG1lFHXZIqzZXXtDQJxZuXY9geoHyzYKRLpNd5AsnVoWVSkLO/7T3EubFpVhySfjmyzKLDI5NgJgcpFXKUBp4isLthCMYg9qH1W8Vsi8yQO+plI5wNswSuA+uQ5oYrGjGgAkqUsOZnEIVjFAEmzeEsWiKgBoKKj2cCnxhhwSdHVJr99Ctt4QapycvPDilGQqKHFdAMmapeWxAhCRsRv2yZ3HRsnGTGIFbZHXfzIjhYYXkJcYLzdM5wYAKsKD3l63obadnSpInve5scTSHEGthOnifbA/jE2zVbqjYTl3ZRGLKmy2YAUPA8auLm1S2K5Kv7KpD/bL3HxelldSEo6qFXUdcA32NuAt5WsspzW3EGtHLPZyBYp3TqsMdEUlFc9KsAcVMYW3OoWvAkppF205satH/vAPn+vILmwWnD75a49vzjYVoAbS0nzo7/qcgjKqRG3PZDWAmi27VM1T1oc+1w6stt6jP/V5tUjWh/7der8CwPpoqWnbz6EFJhvHpdil+2jtvwWutm+v+1VQp6VmbZ2foaKl37Sfsz6n59N6T2s/rc+s79XndBsDqOL4+lP/6TkrUNv6zK3j6XOtNmhvP92nPq/tpArblrpXHQK0ufVvTTdsbwdTefvx16rZh2/91n363KsGIFljPLUAqsTI5VtEAav2qAyagEaAlyhrVX2rDhpKjGBkpgs07wd2xv3WQ699tSnvG+i/ce0nsP2PQ5yYPKBWrZoTy/aM9Q36nM4N5lHw6/eoLhHdXT2ApsPEFHikBGirWbit+8b1a1NG5q5mXPf29DO3iGA5idKO/GnNxVZL1UHmF6rUrUOUim2sMXajtmG83r//oMxNX1PUi3mCw1DBX7x0GfxLiR81jocTBvOHHeM7mQ/w3s24DGITT4mYdqAYD8lK24ZRvQni6v2Ov3Tecsfk8Vv/Ejp4D2Yf3v7Lv+ueIxAFGYM090OH5AqZ7lybQQVvn3wCmJPIDaJFUusLEKOCYvd1o3jF9hRixPkfvyA+lGvjkbLcCUiJmTAASllSOLZkxu6QXLBfCnayLLmgCz9+XmqLUyjhQ1LDfth67GG2VrUvYNTLb8jB+x/k4Ix39LFLr70m10+9K4c+fb8MonwlXlK85MYu/u23WAvYJfylJ8irDUoQh5w8ZApncZ7A6qNSCw8g8Cdplo9y8vtPy0D/gAwePsb6gHsNT7rSq+LZuC5xh1sqwwfIrg1yrynIufdfl4kTxwDAghBB6zKYnxH3zBuy1nVM4qOTtIcTYJeR85VnZHkxLn0/+8vSQFVYddJSAMXnAW+HHzgsPYND2L7S75knn0ehL4lV6QnajSzsqssHeDQitVJVVqYvIXDGveOFU9t/QR2+hdmHmxfAc792CPKEVVYkLVfc6+KeHJHEOuvUgpPseEDKKJ0EdeykNypRooEGogLxl/FEhxb+V8mxNisxDgOE5goeee31rKylfZJE6eru3Ssu1sdJ3Koi3RCXLZALGlm2X2JM7JFiCkenREH66df+YJ+4WUvigcF6mlgiSNS9Y10yPjEmpVhKlufWDdv04d1D4uvzcG4ZSSlx4+plWd98X0YGrsvdR9wScg9xWuRWV7vIryWbVxgT7QHWsBod9A6xSG+R3Tssfd0TTOS9ksRVayYxKxtYkGfIkfbg1jM2cQ+fPy9zV16VfH0B4DQAMexh6YkckMXpkxJffl1yRKpk4qz5db4OsbpIjJEFgvGnJodlwJaTEM97sF92km1LUhGEDojd3EMykFMcrpr09LkkOuQWZ7AEEGwRr0trBznWx3EI2+yTe0mde2YWksuzb6RkaROnIBTBftbAf/DnKx3ee03wtuMvALMBzBYwW+C2tIAJ3t6WZjcParaA2QKd3AIdCd5+/lGc2wBgAAgrCrxgXYQZMAWbZihlMqMgRBXFqVMOHtoH0HqOhR9AkNonaeYdFsQuQJBkPGPYmpUpnmohWPPy+lT9WkywYKyxAEW1izVcJNxLXl1JZmZmjaKvhcJTA4a8hcVuDQBE7YyHB3o4n5qskM2p1owNzfOiAJPNAtQC7HpR9G6mMhyrwcI3xOK4xsKOxTLv6e4OcG6Q7WHoHz4aheFfldkrq3J8/6gcPRrB2jkrT3/rPOBtSJzYLRexj3NpTh9WTXVY1NVcmbKTh2N4KYKT80ObUGcz7KjU2hmvK5jElH05zzxAdbnG5+a4JVR3XhRMDQAgBZNtDic2VtjCYYFXAoytlLIyMkrm7XJccqkaigkfSmELtla6wK+Lz28jw4j9lWiHOtoEcsWA0Gk/AGYK3FWUGTZbXnaORY2CwloMG7oGdlyoDgoqly6n5fHPHpLf+/2vdWQXNgtOn/y1q/JWgRjD+nTLyrcFdrYAzXYgt/Vaa48t8NUAIrknKACj+6oCqjRB26aaVYHP1jFaAKzuw6ogD8dtgaKtY+pzBvirRodb59V6n/6t2+kxWqBz66eegx6rdR4KjupzqiY2QFTe164ibL3v5mPc2B/3JX20zkt/tkDp1r5af7e3yY3zArRtB4QNEJrz1ofxPl5vb+e+wX0d2Ue3+9BmH96uhbZ//cwFbE4ZT6oNyBZaRQYYUT2tXuJVxmSubO2uzf7BuMbLzb5sSE91/0qEaCpwjWv2Q74H6hhVq7IPnrSwjeZL6/Wt/xyMd8Z9gvc7+b2i/ZDxWfukgsX0UOYUAEWAuGUAYwfvdWwRR1p9XikOvIXz5l6FM4Zm0zr03qF4MvMKJ7mXSv5SBbDOD2yci3FObKi2xzWOo2Oxzj/Ujlb3pcSqconIAQWPytwpIGBppIOVtlG+lXI39P6kjaJki2OTd2zfyOYWn9gCZh/e/uL4OfKcN1Y3uC7LRt+AF4kivS7RiT1y/HM/A5CBqwyT2I2VOcgTgKMoy6yAG/m1BVm8+AHXLTm12JD2E90x2huRHX1kXfpDshQ5LhkyLZUAGcyjbFu5LEPBmmwABE1jw5odOEAWNmSt3JJce+eMHPzUY4yvkCC5/M8+8y3JLS3J3sc/Ld6JvcyBGZWTq7L07PMS6esTz6cflpIjIMEynea9H0nYsS7pvY9IEaVembl3rQKw/MaLcvDIg2JFKah58v4qYAx5t4XcmiSDPeIc3A8ozPoiFZcLb78qRz/zBH3VLm5uTl0ruHvEz8ji4D2SIhe3RGf0AjKPz76Me01cAg//stQhWSrIYy1n5Sd//bQc+ydfYO3hEzvqZL1NxeZmyAbGKYdtEktXxMn9Ic38PptOkZsL4RRi6re+CcBrPv7eFjD7cLN5fvgbD9IP8jKVTcjlcEKK/Q5578esyzLE2RxKy947cJhYYS48W5WdvqAMhBqsTwsSCiu5l7FOQ1sZgvuGx2RluYS7Ux1nKoecm1qRoX175OVz07w2Kd1DRwB6s+KvXIL8sIJTU10WpvKsLSFSY7fs9PoZvzWiIASRmDUiudDeLsgJuDxVi3YcZhCYY0081B1mnYjGvRGDwDwP8SNP387JQCQn9x1WAvME4+ZOJgK6vh6EWchPxsU8COq5q6/KxZk3ie6ps171SIx+s0TcURZylssLCYP1bqhvDxbnUVm6dEGSc1PUC4j36eqTnQfvwRFjAJXvGVwvViUdL0tsCVJYDvK0Te845ASvFGWYesH+CA5atI3PQS41MQZWB2tX7KazgN9O1th3P3gAZW1O3JacoeQtlLSuEMDZSwkawnwCh61gFtA5JVV7SKanQ3LyJ+uyq29EAozjT/zhux3fu83M246/BMwGMFvAbIHb0AImeHsbGt08pNkCZgt0dgt0Inj71M89Yiyu6rWKUQCtUJitUNG1Y3tm0aIrhaQqizuv186iNCDrG3EWkR4j39WPtbG4UKNSGOn1B8jYqomPbeL5nMyThQN2KTbY7nfchdKAYtS16zMsTMmKTfKCBtJStAF31XKxYVlYLqAo9dhk/54xiq0Wsm7SkkqXDRvIKudURf1WRI3rQclTJOvVFyLHaqgHtc8cAG7A0Ld5vOTxst+QpyYPfWo3dlIoAt68ZGRvBoIOFoEUzOphiaeK4gYwxdCYajF5Rb4wOUCcCyrhMGzfSKRLVlY2pQdSr9MdpJhk570Uh8kRdJPTE+32yuoa1nbk5dVLSdk1FJRjh3ZJIpGUqbmYXF+CKUwhra9XrWXJ/K2Q8xPxUsiqSGoT1jHWjpEuL7mj5PnQlt4AVtQuFMCcTsCPPXJ/SOKwqkdHBuTKNZTGZJUViznylQbIJvZiZ7tmZPZVKYJb6oBW5JBFglX5+jdOdmQnNgtOn/y1J2JzN15sB1XbwVDdoF2Z21KrtitydZvW3+1qWs1zbYG/LYC0paxt7rcJ0rbUru2KWH29dU7tAGcLfL35+DefZ8vitaXcbW3f/nfruXbwtrWf1nPt+20BsfpcC/Ruvf4PaTMDHVM1ooJZale9JWZsnYdpm/zx16rZh2/91n3+Ipm3GbLnsDitMZbbDSIBfQ90Q/Pj1Y9UM1+N69oALw3qg0GgUPNgjUjQzZSUcXNfMsgUOjdgzLHyz1CZG4p+JXVsnTtzANuWqr/KmNu6ZyjYa5AiIIkZfUIV66o85H0tUofOAfScFQIGHr6xjQKyLpR0isnWUBAb9wu20ffXNQNTx0A9f7VEN/ocaBgArTpZ6D6b+6KKzr5Vmas25voZjOfpnIZbwBa55cjeE7f+JXTwHsw+vP2X/5VffQqyH2pZCIgaY8CE2wBvuycmAW8fRx0LUMN1vjAzJSNY+VtsbtSpDZn64B3Jx1aMqA4LmY+p9KLAURQnRIVDj5NZPUKOJpJZP3Pk/dUPZKQaR2mPbrDol4vdj0nChYKe06tePguomZMwCtuixct8uSgz33qaeemm7PjiE+IHbMKpFBIkkRybqzjc+MUe7jP6rdtB/Mjb35UuX15WJ5+UjE1VwQBAKUCn2AZK2H0AMtw/IEJ6EjMSLC7LHLEEjYnjUg0Mihfwdg0L9NTKddn/4OOoYwGqcakYjp0V6/J7srbr81LyjmL9nBI/ar+j6ZOyUPLJctfdUgc81hl7+voFOfXy63Lvb/0KZEnN7cVamldsZOlWWVBUAIenL74CiIu7gPilh7n6xtwyc3CPfOMb39z+C+rwLcw+3LwAXvyNu+EA5WWeRdlZH8rbQy5ZmsblqNKHNTegZMkqqTnGjqSf69oq0UAZC/OseOmUPcGoNDKs6TxVrIDtxnq1G1X66kpdzn6wJg2ie66skvVK7nTV34vlcUaGwpAMPEWJF1hrEv2TiEOKTlYkbysAoLrFYxmQrv5j0jUUlZXFk0T/bEqx4RN3aI84GNtS0++J35aUaLgiQ31V6cbOOUtebBRS8D0HooDLapM+jtPWDka+EWnYI7CjVBWck/cuviBXln+E31NO0jhFLQOWNrr38zkPSnJ5in1fYy0fkpmVuMRW4xJhvewDVN7EDYNEJDlwYIJaQUKcUQbpIGvUCDEiG/OSnn+Xc9sguoh7WtohE74uGcUxa0jX2D7GdQjM3TupIwB8L2ygGMZ+eWQ0ID2eMgr7ogqbIWCTvxu5k/scbXYWgsgB7g0960L0r+TTPfLKs6syEBxHxW+VL3yNCKYOf5jgbYdfAObHN1vAbIHb0gImeHtbmt08qNkCZgt0cgt0Inj75M/eh9pV7RQpICngQOWlRCHJg2JGAdwktN46AGxfT1i6sSy+eOUaSloyZlgs1ii6BF0Wuf+uftm3KyJZLIlT2TIs2rpcm03KEqzkbLYoAyhpC1giJZNJ8QKyIkQFxMQamGKQD2ZvDMBTbQ6lRp4NzNpdO/oAi5uWq+cvkcMT7mahWuE8HdIXjcjqOgWpXF7Gdu8UR8gqFy4tcd4cHzsnBxZLTtj8DaygxndEYTpnJMOxqhSYVX2kyh0rRZ10Mg0ISoYXoGgDJrOVhaFg3+SiOLVnr49FNFaoLM4ffrBf5rE2fvMdcsaKFIqoINudALO0UTLhxXIOK+h6jmJVQvZPDJLxt4dFaEreOHUZxYSXY5Axhm1UESvLSkU/s9pVwmZ2k3NLTm+lYjPaqCsKW9sptCEqIQrV/QPYSHKMg0eH5dKFKWyWe+TapQ0y/hJGAbsHVXM/gHG6mJfYSkyiIaccPzoq/+J/+npHdmGz4PTJX3syPn8DSGwBpLp1OxB5M8DZbmPcbpfcAmPaQVUFRPTRshVubf/h/pvn1q78be2nHWRtP592IPnmc23tp3WcdnvlFpjbslhuAbGt47TOQ3+21L3tn6Wlum0ds3Ue7fttnXv7eX343JY9dRt421LetvZh2iZ//LVq9uFbv3V/8MFL2CZqdhxOFwZiq0QCkBjcGtTbtA44q4ClKsONewGDooK3PLnFOWjant/oiwY42vxb+0ldrRBVBcR46sKlw65IDQ8lfCl+W2MMVzqW3hNUwVtl3NZIAZsqkSBf6Ta6LwVLjUMatulN91hDnc+51tQhwLBitUHiYixXC3fNjQbErfOzwj4VvFX1rH4+VTmpilgtlRV4ViVunW2tzF+aZ6VxBgBKur0CuzyczCX0szfbQPff/H3fhJl5eytXodmHt2+9r/zGl7hY6XdcrznmscmNdRxgKtI7uVeOPP6YYW3spF8szc/JEJbgKon3YP/91gvfBXhRNR1kCeaJWUClQrYg/sFeOfL5n+WaDokXO9JQdk7uaLwvDZxjirW4pC29MtX9cwCtfkDgitTOnpeiyybuvQekAPDqwT0m8+x3ZCORkP6f/zIKOOzK6TBOCIdSy0sRd5dKHZCXPuRxZuTOBNmywDwn/fdIzob6sIHta54YFJcfZS/rhsam9BZWMGVdECcAzGkALuvhRyUFmdGPUvDMyTdl956o+HrGjH17uC90zX9f+nwVuRp5RLLWPhS0GemubPA5rsp16w5ZdO6QPP3XQ5vN/Ogl5vgAQA8/KHlIGVZsn13JhNhQSHodNemzxwCmEvLe5U3JNSIS7eIzkuF76fSCPP0DU3m73RVq9uFmC/3gD0bEghPSSroup/OL4t6jYxLk4MIOyW6GpcuyR9wSxcw4QD9MyeryOci3ixJ21ySCW5KPvlBt4EBBX8szLlpY162t098hFFvrvO4nfAhr4DxjjrZ9wAAAIABJREFUXPeOIqTdNP0Vm+a4H+UrRAX/LvphUDL5KaJ8Cqwjw4CiRySeXsbB6Qzr4Yb07zgiu47+DG5Wm7J04dtST1+SwXBD9o25JBwoSTKlwla3HN8VlqHIKP1WgVvuKdYRBkSUtxaP5LlPvH/pebkee0nsXQVJFqoysxYQd88jEoTEXFh/V5ygqK7KmLx1/oJcmp8VH7n26hSViXPP8PXI4yceF28wIwvFKQnvflAcvXdIsbwpyxe/J9bsWQBtkY2ZtPQ3wnKA+KPJXoeE/cQx0eetZOR6BjwSJCZhdTMnly9fJ3ooJA7soecXXRCZHyNC4RiKe9bhL/6RHNm7Jr2DMK0Z9uPYUH/nuRSAtxc3rLr8n9/8kKi63XX+0/q6Cd7+tH6z5ucyW8BsgX/MLWCCt/+Yvx3z3MwWMFvgp7IFOhG8feJLD5MJBehJ4dQBemiHiZvO5MjEo3iDTWFSQVbKu25+L2GFqDk2hlKWRaxm5Q6HPTLQ6yK7pohStSIJ8ldLFlStZHXZsDvK1ygAkQNrVFcptLoBftOJDCx4GMwUUCM+mPjIY+2AuHqMvgh5Pl2Ap+S7FrGVW2bRmMyQKwu4qwAymKpEoyHZJDPXpf7FAbucPrsKgbibY2PRjKKGCjPFaSQJFI2rKH1UstNAERQI+YzPoEz9FOCtDwawmwVoHVWwFpcbNYpDZAFWKiksjdWquCpHD3XJ1FRM0gUri+2ARACLJ/cEea8bBnVMphezFI/ZX4KCkaFYxg4S+2SSBY08QCvAsMMaQL1MW6IIUIWQgzYO0W6sanketROnuHN3r5TJGFsh38uGksIDeB3t7pXh8W5ZX12HsR0j90/zCv0GeBsMu2AoR9i2JssU+fZNjMiusV759d/+k5/KvrndhzILTp/cQpp5+3E2wq13fJy6th28bVen6nvalalNALUJ3raO0dpvy2a5pcr7KOALoNKWwdsCYG8GbVv7ulnxqs/fDLq2zq11Li3753YF4c3btCuJW+9rgaz6d3s7tP5uP3Y7sN32cVTMfyPr9maQ3ARvP/5aNfvwdne57V+/dvUNir24aKi9sCpiGVzU+l8BW83YVADUUJpugbFGfzAufIVPATC3VLk3+vBNfVQ9VhVYbQAmLc8tyMLcoixht6rg7fDoDjl2F8og8vn06q8AFBtZ0vo7yqN2FXvzXtG8Bxh9RW8S+ouhu6WurOMx8wW1VlalrM439HMYY7mxPXvdyqnWtxlKXMBinUdUAKarGskAsGwoftmfjqlNd2RAM8M+vukHrQpg48Hz2kYHTfB2+4vs79nC7MPbN9/PfPkxVKGay+o2+mIBBW6lQLTI6Jjse+QhQ3nrVgU613CFeTj8QiktrcjZ137E+4rMUS2Swe64XAG0BMA4cN/94u0f43pHyYbN60TpfdldnpcStqtV8p8XrN0y77wLUJRj0lkc1QLKVqI+AFNtgEhBiIfl734LgmFFQl/8Rcm5w4Y9evLc+xKfviK77r1H6j3D3DOYH5fW5Fj5LaySXXLWf5/kHEHOQ6SnjmoOlWvZ2H9CRnOXZI8V0AmXnndXeyQ3do8U3B5xFFWlj6MPoA0bA/YSfQKbc1/+LdpD5Jz9iCQdEYOksYuMy6HitJyzHZQ864Y6lshOHH2mn/++DBw8JN5DRySH+48dhXD97fektnydTF7ygAeIXpkIS9rhl5evbEo9FJH4egbFYFZe/OGr239BHb6F2YebF8CbzwZhGdtZD9tkLWuV6dUC/bRb+twnpMd9B/3WjUU5Lk9EAuWJB6pLRjZjuEslsRSPoViHgNBgLapxBVY6qkYU5HFPUlvvMDbLXh9OUCjMi45NGdrvkkSmyliKM1XaK107jsnOu39BVuYXZObdHxog6fT8mvhR7Pb4nTK3MC9Ov4e892MydhDFvTtGfA7EauyjulH/Hh3LSTcWzhubGk3kkiM7e2Ska4LxEfWtZRfn2s39oos7jUty+YS8e+G7cm3zB+IdrMg6NutTC24p1aPSHc7LvQdZj6cHJDa/X15576KcvHZSCliia+Y8QSmyHzv0J+/9vIzvXpHwnhV541JGLq6NSqR/v1TTU1LefEfCzpKkVwFcYw4ZdXplX7dHhnssEuwFwA0w5vvtEhggAsnD/Wo+KadOzUqp0s/6fL8MDx4xXMDSscsSDc7J5O4EtQJcBRj3z123y9/9BAXzSA9grkX+8P8xwVsTvO3wG7j58c0WMFvgtrSACd7elmY3D2q2gNkCndwCnQje/uwvfQ5GLwtKiigeiitqo5hOpwFvsTQGTI3nsGGjQALGiSo0ZeTWaTVUs7rCZPt86sQQatC4XJ1OSJIFboNFarVObmzdLi7s3goUU6wUilQ509PVZahzN1c2yMt1GlaIVRSydhsMZArLXqo3QUDLPqyXy+WikcGbpEhcxDa5BMAcohA10BVksexm4YZyCPA3SUHp1Ok5bKhUtYPVkj0sJVSu1WoGANkFWEtdFnUrJTAj20vzwuz4POULGX6S2+tDOYCKQMU7DmVKk62biK0bubqhcFT2TQYlkURpa2QE1qU3TJ4tZSq1Lr5+LSmrtNXA4IjMLi4b9s5uFqaqmKUUTB4t1pJOzeAk5wtlcyaTMLqXHUVuV1eYNiyTm1tk+6oMDvilty8siQ1s6cLYNKN6WCEft6AqaL6XxAbtqDnEfC9FgG+fT20fAdx5TpXTO0cHZe76Vfn61zvTNsosOH3ynbvdNvmTtroZ4Gy3PW7Pf21t125X3G7F3FLFGsDIlhVp65g3K2bbLZZ1m38omNuu4G0ByS0Vbft5fQhYNz1dW4BN+2f9JPD2ZhC5Xd2r+7p5H83Xm8/fAKS2sngNe1kerXMzbZM//io0+/Ctz76mp96SFJasquAxBjUFOTV3WcHaZvqtARjZtzKmjWsZe2HNmW3oNkb4bdM22dia+YBhPLyFcdrUjWMzJs9/51lJxeIo8TyysREj0x4XCEhf3khQxnaOyVNffsrIoK0zTpcqAMgGhNp8GLbGhmVx82+7oqqcg5K7jHRcTsEOicqCMlbBWCVFKeis51A31LJql8y4qjCv7ovXfD6UTMQpuCj+rmP/WqrosSFSMdYbatwty2j9dBW1Xd76QE3lr6K/HIvx+uge0zb5Vq5Csw9v33qfeepR5tOoVbnuldRQzuLcYnVJZNduGb7jGHNZSJRKdgDkKWmmM0rz2XdOyvq1i1zzJXHCYMxBTHChCnRHHXLgkcel7oyizsuKMxmXw9b3JYCiN0G+5mKmLDO+fvb9kNSwb7UxnxTm5A1FhAVwqo56vrQstje+L3ayagsnyLbl3DzMV5d/+LJcPvu+HP2lL4t7aFz8vCdSXJH99fOShUR4HuVtFuIivskSzWKR6hkEFIbASC7nuFyWPcX3iCGxy/OrA+LY+yC2xywiAGqdmZjkPD5UspAaybx0JgtS++A5zjUrg5/9NUBavSeVxLY4K2GyL9cG7yaaBWCaPh8h93fpndfEvveg2HcfQLXoQVVblY0XXpI8wHKlmJRh7gMTA3aZPDAil5IluZC0E+OSlwCkyb/6z09v/wV1+BZmH25eAC/9Jf2w5pdsnPUnRIjlWIDx5H4Z73tcYgsZVPPaR6uMgVXJ5xkLWW863DbJoAIvANKmIFBo5FAFd6Qy/0BxWauhordDNGLsykJuSjqSMn6HQwpweS8uk3Ot6zxsmSORAzLSu0cWz5yW3SjU51bW5UcnX5Ro35D047p0+oNTEiLO54Ejn5JQv1euJN6WyM5xwNyHxVG6IpbEXwPY2ljLc4/Jc48YGZLRriMQJA7St8YhR0B8xnLZwjo9if3622eeloXUqxIctcj8WlXOTrPuhlj8xKeG5YEDRBOdd0J+uEeWExX58annOZ/rRmyPE/eNOw6dkBP7jkPe2hBr9JK8c3FWTl9W1a/avxdkZ29d9o14cZ0KyMpUAa2yXyYAoHf3WSXSUxBHuCw14o64IYg7DKGEYkOVe8rSfFVyCQBy/vN5LOR/OyXagxNA5RpreggnOadcuNonf/PjlNjGBogqmpE3Xk53eO8V7PiRW5sPswXMFjBbwGyB/6YtYIK3/02b2zyY2QJmC5gtQOxKKNRxzfCLv/oFqVBQqQKWurS4QmEzlwGcZHEVoRC7AIBYhZ3r9TmxdluUE4cnJeCJyHtnZyWN/TFPY9lUACSFce8GkKV4WqGYorbINgpSNcBFp43cnaBNHrrvHnn91bdlbm4Dy6SoVEBW7VieqRWVlnbTLDoCPq8MDw0Yz+WxQU6QCVsG4LVS3I2wsOsJBcVtgzcMcJzLpyVed8i7V1expFLVDQVna1CKnE+1lBMLi2kD3FHrR1UVU5wtc0wHoG+WHFoni0Q39lZ2twPVAbZVZHvFVtawwMoZ9dxoT1TG92LhphbJ8YxxjjXAX83Ry+ZLhrKp5gTERl1QQHmsdpIRilKbubRUORcvaoFgwMlCviCZNOdjFOsAjzkXD8dV+8eG5vABNI9ggbx7fJAiQEUWlxOyFmPBzwJWC91ewPM8OWZqPxkIBlgUpyQY9G8pHckAxI45hAq5SP7ud7/9Vsddw/qBzYLTJ3/tidjs1otN61N9tCxT9XdNvfy4jNmWVWpre2Pbrfd/9CegC/3MQf9qAblG3usWmHnjeAZG0gRxDMUqQjoDkFHgRp9uOqga/aj9oWrAm8+hBQwbVq5N4S9glb4fYEYBJ5AhQ/mL6qGG+kGB2+Zu6wYpxAB79Z/xVDOzt/V52y2k9bnqlsVsu/XyR9ui+f4WgGycy5ZtcvPEm1atrf2aytuPfL03/jD78Me3y3/Ns1PX30LBU0TU5jTs+fX6binjm8paxi/DctjoCkYfqGlf5VkFahvYqipQ6mB8As407JaV+uRA1VKHUPTaj38sU1evGIBuuVQxxn7Nr6/xT1VGVGsNMLhvcEDueeA+OXDoIDbOkKoYnwuM49rXWveaVjfXfRl9leI2UkDjXqCWxhpxYOEmoo4g6jbRvGeojrfKnKIuIVw7quoGotbJjOl2yGCwt8gCxX4S8MvI4t26r7TuKaoDhklmfHYn+y0xHzA+PU/pvej4/gf+a5rb3PamFjD78PaXxOc+95iUjT4GubBQEovaJzMXHD9+TEYOH8BRGYviLcPvBnNoJ/3mvee/JeV4rGlPDkAa8GB/bImI78CkTB45DMgLCEv/sePwYm9kAHyzsnL1KhmRgKgnHpRewE4dhxbPnRZHdlZ2Hzkqcd8uNWQW58achBa5b3ggDe69n97gFV8tLf6fPIctcl2ydz8gZecI5rA1Sb3+IsDwJek9NCGpoc9Kgj7Txdx/rPi2bNgGAaPGAJLd4q1hm5y6INFSXN4oHRTb8CguOBxr4bTMnDmJBe0xCR84avTv6uyyvPf9Z6R796jsf/RJ1LgAwNwn1q5jGz2yQ0ouEm3Js02RdetYvS4P7fDItH1Q0kO70RkD9lhw00lyb6mR15nKysxbr8jhEbfct78HhZ7IO7ObcnWD+w4q4//89We3/4I6fAuzDzcvgK/9y5AEXKhBUbtniyEigfbIfQ/8umSTEISWVlnTlSDksl4szhqECDdKby/rXweEBht2x/nKkmTTqwC3KcY21pesjx2MPepkVWC9vVrB/am3JpMPOOVtwM7rm0xg6e+NOGAledWfvnuHTIweldXpcXn/2rR88yffk3KNjGglIJPFuyM6Ko9/6rPEA+FmBVki6Y1gkT6OpfoFGfO8KZNDRUnHrbhi2WT3jrD0BSA8NA4zFk9Iw9nF7cBLrjU2zRtTcvratyVbe1OItsYyWeRaFoDXt1MC1SU52Et+dZHPE0MBaxuRpbVrcnnuDNm4Bekix7o3Sn6u2yol36akGtOQKOKM2cQJ4brlradlTx9OU6yDkxCjF66IhDPYvIe8MhquYbVMDSCA8xURQmXauc562h3xYMvsgXumrlgUGNSqWu01ShlcrAqskVeNOU020S1nzoflR1fWZNPjlIWVlLz7TpMg3ckPE7zt5G/f/OxmC5gtcLtawARvb1fLm8c1W8BsgY5tgU4Eb7/6T5+kAAvzX+0QKXxWSyyiioC5AIJdWBiPjodlYSkvabbpiRTlZx49KnPTMHXfnxGbJwq7HyupEoAJRRjNyHWyiLKyrxQKWxuKWhtKXKe1zCK4Jv3RKIXfBUBXCimoYrSQG/C7yaTNy+ZmwlDbaBZeGOVpjYJvnYKtC3vicEhzclELUMDZMTTIArQiu8f6OU5NptaT8vbFdcOWas9kSB2T5fqFZVS/qAz8QRbJJXG5oDWzZNZCc6VMgYvXFKx1UTxTtnSFhaACK36KRMuz81g7UzTmHSWONzY5gvIXdbAdkFdB3zyW0iiEiyxEVaRksVUlgMLJSrG4CMA6NrYD5vIquUG0X6gbgLipuNtcZ0FLUUsVuFos12K1qoEUpMb9SoYGsNFykqmE6mFuMUahAEUGwFOJ87SjUtbzU8WUz+czynpayFZVksVaAQj3Y5m8Q86fuyRPf7MzbeHMgtMn37bbwduP2Pwq/98Abj7MrG23DG4pYz9JZWsAp1zbhtWpXtOgMe2KNsOydMue1ThOG3jbVLxtbd/0GP5Y4Nb4VFvgp/7a3E8TKL1h37y1HxXwKbmidQ62G2Bysw9qn1Mg1gCxOC8DbKUNVB3Yrqy9oZ7dApoN69cttV47gNsCY1uf/yPg7k3gbTvY3Te4r2PH2L/vg5t9+NYvi+np12QzlZc67g4gqYaqtKHjW4sdQV9zqr0wnUUB0TpjjGGnDNBZ0b5j9B/AUMZiK+o+B2N4k/NQkW/8zV9IfGPDID+pckjB0TwkJjsF1thm2iBrFVEaNWwQudimTL/6/JNPyH0PPSQ5cvWsEJrKWJwats38XtUitObv8rcLtaGBswJMKUnJwFgBbxv0bRfn0ur3Fu4FCiJ3hRhLsYh08z4nY2aJfq0EpwrbKwbcjEpQRFZBWUM7bNxgLIrSqokGIJjaJOu56PHVglkJHscPPHjrX0IH78Hsw9t/+Y9/5mFiOJhHMrfV61fKWILSjyZP3CE7Dh1gPkrOM3NcCy4rFggY9UxGXvnOM+IDSC0zn91BPMbEaID3cD3v2C8Bbx/gLcRJ+qMVhWpNQVwg0J/84HuyPD0vP/ff/arYot2AlzV567lnpZ5bk8996Qkp4Dqj2deedELil05JpWuHuPbdC4GjID6UbXen35M0c/qrznulZMMK3c34+u4PJEKsiGXXuOSCd0mZfE9fZkN2Fd/Fj6ZHVoN72DbI/D4noVxOApk3Zc5/t9R6BsRXSMjuEuq4k9Pi3IkKcAdANfnchYWrMnv+rIzsPyjBccAnAC4L9yZdh7i9IebLdFg+98tPf12siUX5/V+7XzZ9o7Ji6Wbm4jcU+ErvAgaWOsTG7AdvMgePQ8atyL3Hx6SLeJS1eElev7Qpf/u3P9z+C+rwLcw+3LwAXvjjO1Gtqs1+RWIxbH6HnsAhCbtk1KzrKGETmbhcvPq6bMQXJU+0T8Brk9HhQfybPMZYpir5fC4mHhfjIWOqR3PWIUepq1SunJWMKysDE3XpmbDK6SsDWKHvkatTl8RdXZMnHvPLUeyKU7MRic0+JNeXM/L8m8/JMoG5miPvY657ZHy/3HfiMekfiEn/+AXZoH+/ego78lJKjgytyD0HPahl66xL3TI61IXd8mHO7TBjLEQKW4BxETIFUUGLy5flwvVvs54/R8ZthWMRiVA7JOsyJPHsCscqYRXtk0aM+1JpEAIx4C8zgGI+JbHkkiwkZ8XZG5LdkDH6e7oltXZViuvvSK9nVUa6WVfb8/RhXKZYJ8/NOCR+2SoHQtg4hyCmuLCB90H8dEHY4P5SbKDCt9Or+xnXuxiquT3W6swx9IiQqO2QuhqQRQop9jXtllNTVTmdWBLfzi7ZNXlA/uW/er7De6+pvO34C8BsALMFzBa4LS1ggre3pdnNg5otYLZAJ7dAJ4K3v/O7vwBwuo6qNcyiECundAEmcYmipipUybKKOGEdUzCF8VvKbcrBvREZH4/K6kZRzl6IY6uMqgbrYguoqQdLZQVCqhSMS5rzQ1HVsIpCjRP0UuBlwVvGwlgVopSVJYx6VMHbldUN8fi7WAjmJEHxRbNwHRSuIqouZQEcwSpZAVxVBFcAT7t4fmLnEPvKSBWm88lLGyyI3TK+x4WtlE8KiaJMjPfLj985D+hskaGhEYlvJiWZZHtsmF0gqoZ1JAVkpxfwmH16sSYuAVBbAXfLFNK06B3qipD7UzCUuQWCvULd/I1lsWZ/acHXQsF3724yhChCXzt3Ro4ePiRVANh3T59nqekUN+AxTm1GITvFsbXYbYDHFOyKJRQXLOhtKDCGBqKST2/AoB6W5eUNigLkDKPatbJdEhWRi7zfFvCk+9IsXQWhXIC6VQptVvbRFcC2EnXvd555oyO7sFlw+uSvPZWY3wJZP7Qu1evf6LeGnWqTvNDKiP04++J28LEdoNX9KGCqDwViFBC9YZe8lSvZAnBV2dcCOA0whkJMU626BSJvKWx1X6r+u5GhC2BzszL2I1m0WtxlG92+dS6GcTlkFENNiDG6jT5DBUlRHSNaU5V4Sp7Q/7hjfWh3bGT4fqikbbVqO3jbrl5uvt4ElD8C+raBty1wvPU+E7z9+GvV7MO3fuuem3udMaOIeo8xjv6lqIba8qusVElVhgKdp5U0ZJAvtggVdfqDoTDXJ0BOVUWvubMO+lACm+Snv/FXEJ6yRvZ8U7VuRMobtsRlyFvxzRQ/m/ny+qjSf70BvzhR8I6Ojcqjn/0MRV8f4CpzA1RI+jAIFbofBZtUKc9Oa0QsqArYpq4W7E7BW7VmbPZtXivnpK8nyByB/gbBzAWRilo247zaKZYoTBPbAJGsaQOtAnglSDXvSQpqGekHnFvzVqN9XZX7ei9UYFfk2D4TvL2Vq9Dsw9u33hNPfFpyEA1yWKkG3H5xcI0XAXAdWI/bcVAx8qhRqgejAZxtnLJ4bV5i6zHpi/qY62VkdEeX7BsLio958PszRbl+BrtgixuVGoQJcjfdTj8ExIYskFdbo0+O7z8kZQiJ9WJZ4nOQLrn+n/zCQ9KPys5hqQj4qzzzvddxUR2VFKDO8WODMhmwynh9ij5UlUubI/KDc/MyMrlTHMszYo/hhtPNzNzql6VsRgYlLIH4tAzsHBTLeK8szuG6Q/9V1WsIS2bX0Kg0onbpBgQrrKzKy2eTgD3DzJXJqeTY5fQ81tFYn3rC4ukOMy/34MRMn0RJX2ZNktzISdDhlYvvn2LjpDx4z6Dc9+BBMG+3ZKtdcmVqTfaqQw5z80S8KKOyKleu8y9ZIYokKl2NoniJQHn9wqz84NnXt/+COnwLsw83L4C/+oMdUsy4pEAedT7XJ4889M8Yb3CMwoY4B0FqfmNRzl37oUS7UZxDDlhaOmNE2AxGuLZLMSNfOhj0Qi6CkISNsjrI6JhbZpzK5jLiClblxGcsUvHU5bVzNTm3jII85BcX/SoMYWlioCJBcq1zy5AafIdk6vp1+YC82WQhJlHcr+44cD/3gkHxBM6Lq+eyXCXfNpaFrODalP091+TgiMjKEk5aOY+Mj43gCnUINewByMCo41EJ1wFurfSvTcDWheUXIUpckmAIkLXildcu5LAbBwcODMjg2H2ck1Omzr/CGlnrAkMy0HenMd+fXXyNaKR51qSM2SWbjOOM1WPJoLaldhAu4mylDlcFI49bXH5JpHvkgzcT4s25ZdDrFx+kbq+7DpEabghRQBWI3mVV0gdL4giVxBti7LZxTMZnR5WNSl7a3kZEUEEWEpzn4oL03BmWrnHWy8xv/vlvnenw3muCtx1/AZgNYLaA2QK3pQVM8Pa2NLt5ULMFzBbo5BboRPD2F375SSyP86hbVJsDs59sWR/q2UDQYzCO4xtV6itYGblDEl9LS1fYIvv3s4DFJvHCxYQkCilD+dKLyrRSgFFMlqyFBWwSG+EGizsLBdMAVZwBGLkxVLLrMOK1YAOMCTjrIcfWLtlCRdZR8EZ6hmQZIFdBFTsLX6/aGjsbhl2yFnntVFgL2B07+DnQFyGT1i/rmbQsoEwolQP8AwT2WmWoh4Xt8SF59a0FmV3CQo6iVoXCjtok1mA+e1Hc+lGwqi1zlSK1gtU+zZVd38B6ziJBFLipVNpQCvUP9gl1cEnr4pvzsVGs7gqGKBxTKEKF5ENtlMzGpBsLx/vuOSHvXruCcnZDIoEeKdMOPijSuWxWRcYs/NX+GNCW81f7ZC1zd5Hvm4ivS080JIP9AzJ9fZ7PATAMSOsmuysWT4ofZa0W1vVfy5rVANvUJhqVQqNaZnEPaM2+v/vMax3Zhc2C0yd/7aq8bQKuW4DNloq0BZ4q8NkOPrb21FLetoCWm3NgDZDGULI2VeFOCk76uJFl+yFWbDzfrrxt2TY399lUzhgqQQNVUUBZlbJqG95S9340E7d1HANoVZBKczv5YYDSquZTeR39vobCrmLkZVrkyqUrMjw8zH0nYCgH1YrdODr3mvqWbXILeG7upwn6NE+tCTy32kJ/ftgeTVvndoC33TbZBG//Ybcksw//w9rp79vqypWXATF1iNXseb0ot/qUgrWa/M413wIzWyp8zaY1gEy9xulLDvqdk2Ksxg1cOntBXnnpRwC5qF4MF2WKtPzSJHo01fOq0C1hoRyPJXHhoN8wploZ+3r7GDt5TwH3iBTj9Be/+JRMHNhr2KRXFYjlLPUcFKyyGLm8et6QKYzf1YZZ+xs2sJp/y47UHlmwg1ULRp8H5S5FcI00qAB8lfmpYK1GE5Q5b4vmTBv3j2Zur4NzVnWtKndVvaiq/OYx9P7RzKtW8PbIpGmbfCtXodmHt2+93/7dX2WOV5KrV6/hEEOcx9Z/ecbSkvYL7EjrHod0j3RLmDnnMjEj6GOJLrHIob09xJlAkswvSzgCYIsmqxEnAAAgAElEQVR98MqZeVneSJLJaZONYgJig4d5M/2G3mSDAOgNo95LZ6QCuc/OvFPJfg8/sFceO+oDYEKlT+7tn35/SqYX07JrYq+MDfpld7Aho1FIjTXUgwCnX/vhZfF17ZLx4QFJrSxLOhYTmwJLYWxlY1XUdhuAL0q0qBlZnHYyay0QPyLM/e86FhKbMysNb1j+5HtLMpfTfs49AOAohPo3QPaKKuELEBrVqSaqpMegS3IQN23I8YqxsqxO4WaTSLIfi+wc9stXn9olPdYkQE9UvvbND+Rzj+6TboiYr19YkxRqx8dOTMq5maxMr3Mc7gNWsrl1fP7rP//m9l9Qh29h9uHmBfAn/yNRNNgFF8pY+Nr3ycOP/CbW/Dg1FS2ShiD8zvvvycLG2zK8YzdgrUNm5t6WMmvRgdAwa8wy1zbKVsY/S6PpZKVjpKEPp4/nWDf7utLy2acg4kJ0uLjQgCRRkaK/D0LxnTLUey+Zrgty5cx3pLBulQB2yKNdk6yBGTVxnrBClrb4bbKZvyRWFK41xudw31FyYf3SVX9XdrrnZTDslfkF6ByQq3ZP7JCQ8zDEjUOMi5AprAHOBVkr69jk+jWcoX7CuV6REDbGVZT/i5si02vEFlVxxAgMQwlBMVtcZv0aJ0QpKkPD90NqDsnC1HuSXLgmNiyko9zLDgxGJUqOdcCHehZuhquL9YEDoBo7ZCVTprIROfVuTioJ1uDUAXoCLgnrfcPFHACFctVOGzl0/Uvfd9GGXayDcaZyQySrFyFRp1yyQSbvykpDLsZzMutLy9A9kLydada/VfmD/xXP5w5/mLbJHX4BmB/fbAGzBW5LC5jg7W1pdvOgZguYLdDJLdCJ4O0v/uZXWPSgdsWCmHIv6tqM7INhv5v8qbffeUuW17FoCoSMhVd8M4MFFFZHYDTlcsGwNNYCbDaZJYu2G+UtTHgWrxkA4ALFmDLFV7U/a2ATdfTgIVlb3pTlpQ0KsCzuPBYZ7A1I2EPFFGvG6wtkB5G/U+E9RYDfCKCmy6GZlUWJorz1k4WbRxmrylkFewaHelDw5mUjhYWStwwATHbQ5BB5uouoZxty5PCAfHAhLaux3Bao0oSE7Ngyju4YkqNHDshLP3oJxQIsfxR5qvJdm1+SgUivFPg8KbKzEukUNlARmTw4IQubS1IAiPb5sJuiUFwlx9aOythDPlm6mJR7ju2HtRyUn5w7zwIVNYMDMJVCcXcX2bzYx2kWl98XMhbwCvWoEtAJEOxHaTE/d12OHD1I/llFNrBXpuloB91O8zkthvJWQbKWfa1hnaxWrgaA65QchTllJusn/OELZuZtJ9/DPu6zJ+NzxtMtYesN62EFRAxEtZnJ2p5xq3+3gMwWKNlS5rYfQ0FOBT4McFMVrYaStglyGso3w1a5uW8FUnUfzXNRsgi/G5s2rZdbj4+AoFvn3bI9br3WAoiN47MfJZpoDlZLyWtF8q72qUsrm9xbVmRkZMToh9enrso9d98pPV0BCsxYU6oJOYdvWTG3AK3249zcpu3K2xvg8w3geWtrVfS1PjsFN30YdrF8fjPz9uN7qFk0vvU71/kLLzIiA0wC4FQq9abqVrs44KWOKw5sVVXhavQfAF2jj0NoMq5jtnMyFudQ001fuyzXAZdWyPazch17AJHQDFEkBhSCWNTsz00rdAVwy4zLqpBNJjKMadimsl8dP9OAtupwoWCqx+2VXfsm5P5PPYibRpjxq2lHblXyhDph6D5bdwJV02s6oOZXK8AFQUwtnuuAt3ZbhWIwILKqafmMCgJpFqjRZ+lrqsCxAM7qjUnHSONepspjiuTqdqH3iiZwq8dV4kiT+KHq34N77r/1L6GD92D24e2//K/+9i8ZCvUaQGoMEFRVbRXmftqfCsx9K5ksc0eIfX1hLEd5Lo0SzdfF/DgtkxPdzIuxWg0T+eGsGtEkE25VqNbkz755WlaK0CKZcyuNysn82QGA5PZDbISgWExnpQrBT0kYI70O+e3PHZRaPi55si//06uL9Ne8PPbgfXL+g9MAOTn5tSd3SxQVXM1alLmUV15+F59ml1X8YYgTqN9qGyXZoB/6IVLMMX/XnubB5tkJAOPUcc5PZqivJA8dCEiUfMt3Vi3ywjnkfLjFRCFg9HZ7AYq4Z+RCsrTJvunXhVwSu2O/RHdEydmF+AngW2WOf/7dK82oEvrqaCQkn/1sn5zoTYmH9//xd5eJK/HKgwe6ZSlTlxfOprBKFvnssd1y6uqqXE7pEiMAoOaXr/3Hr23/BXX4FmYfbl4A3/091oKVoCRrEAhqE7hH/A6ApY51DUjIWXnztddlev510VhWm0EUjIufsbE/PCDdrF/VmqKmLhP1ohF/o6AtLuGGK0W1moAIEZcHHwywxi3JIsSLqaRNssHd4hl8lHHWKpnYVcmWpwwV+zokBKnvkd7ABGrgDZyvzjBtz0N47kdB3yeZ9WVppNdlvCcjd+6qyIAPsLNO5NEaCv/aJgBzWMLuQ+J1YGHeGGOcZU0PDKvuUZnNKcgX70DgnhePhwx7BsMS43kJVy1db1dZ5+atHllOA5qubkqjAIBdcZBtCxG67pAuxucQBC4XoC9eN7wfBysAWDtkE2+vXQJ9gLPuIuuDMu0YlDdP53GiwkUAolcX948I5+qnDsBuuC+WAXJxIdDhm7Hc5mZ2zzKhQcOVuSmmuX1we5QU/f491uTuoxGxj7D+tUN4qdrkD/7nxQ7vvabytuMvALMBzBYwW+C2tIAJ3t6WZjcParaA2QKd3AKdCN5+6Td/XmpYEToVwFE1KNmtqrgxsmgp4qqNWwQ278LSEgtRLAopDjlYWWmOj7J8h/p6ZeryFCrUDABoxAAoMljC2T1ewwqupBl35NWGKSCVAVjLWCbbKNqOD0dkABu4Btk/apvq8KCijaVYNOrir1lUjsdQ0kJdHh7Bjo0Fr+bilVGlqpLVBloZS5ANW3ZKAmazWsbt3TvKIjfLktQJ+FuXq/MxY6Gni2Y9Zy1SWwFvwyEvubp+VK0x9L9uA4T2ATwvTc/KCItha90ma2sx2Uxg74R9894DO8UTdsv1uQUJBCJiA2B2kevnZHFZZIFLqpDce/dRiVMcO31tlhK3y8gEqrBYHR4KS083NtNYRjtg/6tFtObeKojT09PL36tGDmBPdxfgUoHz9BiFcPV3rPA8tWmYx6igVQkI1KQ/vV6v0T66H80qLNPeilTpay+/dLIju7BZcPrkr13B2yYw+yGY2gJPbwZvb95Le2Zte85su3Vyw1DuqcLgvwRvW8rZllJPf97IigWgUQvTOoCSgimth3GeFLINVZ5WbiiCfWi9rEBLM7NW/zWVv1vH3QJq1AK2jII+maHoDHDbIP/Tzf1Iq8u5XNpQLhw+uBvLti31bTPy9wbw3AJdW4CuvtauvG393XqPfv52QLcFZN9QDRuq4KbqWR+mbfLHX6tmH771W/flyy9JkWtfw+Iaah9McbamoCZEIc2AVctUQ+m61beaxuGqyW1IBov+hblleZ5cTBfjngOCkZ1xtYo6xwV462DMVUcIzaSt0O9smvWuIDCXtU3zcTULV0kTjEUJxs48CkIFbvW6158uvBFrjJlK6jh46LDcScanjm0VVEnG/UQBWH4Y9s0KrrKhqugtfBY7/+qojepYoNbJxbMx/irpw7j14AKifdZQ4jLGu4lScEB40ixfBXKN/mycowLQjJOAW5p7r2QSw4qZ1xW41VPYP2GCt7dyFZp9ePvW+9JXnzLsuxXADQQU5GlAwENnCrBazBYkuRk35n0OwNf+aBDbcmJNunvFhbuLDbvwEMCQpVoSP1EkNpJmHxkBNKG//s1z1+Vqiu0LuMYwj1fOkIu4ERcAbiGF2g0ASdXoJfqIE1D2TuyXd2ArPLeakveW6DfYnDvqOSxMcaiBYHlil1s+dzjMDDlPpq5Xnnl2jZku8Sa46+BZI15EcgU+g83rg7QBsZKZr6jdsdqe05F39hAdglXzQ3cOSzQq8srVFdk9OgDAhCKRfmh1FiWJqvGNs2U5eXlDGg6rpJhDT+zbJdlaRrpHe7gPeXFKrsn7b19ABVk2SCiDff0yMirys5xbGWD2a89N4+6Tlt/78l4jL/Pcsl1eentG7j8wIgdGo/LCu/OSdHcTYWKXv/zjv9r+C+rwLcw+3LwAXvrnk5JhLRhn3FlLDOEc8a+UZ0z8TlbWVvIye3VeNjavQtZdAXx0EwPkxBWKdSrUCStjlx2SRanEfLOax5ECAJdxtFApQ2zGEthZkHvvsMpYf128Vsa7qkOKrOUyDR9EYSyAGRdzEDlWiCqyebvF7h2XnuFHcJlw0kemybV/HxQT+2R3VPqIzKnnZlG8p1m/OqQXcoWlBilZRnC0ytOXLsvgMC5QdoBh2wnGxUlGzi7GfT4MY3OeWJXs5jn6Gvm8fiVYAi7XY5CjN8VCZJK9QLZ9oiEbK1XuU9oyDkBa/ZQK1nJLMeYUOl/X8RbCFJ/HbuTMA7g6cmKLQHLuqogDknWFNfwb5/JydQnCSbEmERw+ojhhuen7XlT6PsBcN6tyJz/r3FuK2mblMqdJfEMcgJZXNd97nrnKIlm8gT2A0N2QOMjNbXBP/A//B5LhDn+YytsOvwDMj2+2gNkCt6UFTPD2tjS7eVCzBcwW6OQW6ETw9qu/+xSK1hSLMPQnyrJlsYYGhcIRxVK1Ua4WYOoWJICqNJerYW2meXhswvMhP/aFMGPzOcBTWK+qLK1QNCoA0GrenlqepXKUeVDeuim6JLFVdLBAHeztZtEakhDqWxf2blUKRZpHp4s/tT3MU2RKouAtYMPcEwlg2WxHfRs2tinB1o3HEzIw1A8juC7zsbRcRNFrJ0+njLrA6fGxACRnlyydpViRBaiqg5oqHc3708JwKOQzcofUvriB+tDGOYRYLC9dn4WdHEBJTLGK6lkGMNVKoaunLyh7KCjNAt6G/FEYyRTO+Oy1Cv5vFN78tMHdD56Qk2fPoV6gzaAQ0xyAwGXxByk2DQ7K5kbCWIy7XT7JZHJGQT0cCgHqrtK2PhjPToDmLD/9ks0WjWK4Wk6qhbKTbNsibaIZQ4biln8K4GrZPcvzDc7RAN6pPr/4ggnedvI97OM+u4K3TUCyCdrowwAm9QLjoTnVNwBV3WprG32t3Sq4pXZtgZutY7Urb1sgpWE3vNXfdDsFb1rK25aqVRV7hu0xQIzaJhr931DE6YG1uq2ZlJqHqeBoU7XbDqw21X9N5FWPp6CUkcFL8VjvU1mKQ9Mz8xLt7TMKbkv0tfGdO2V5YZbs7p0y3N/FKaLCa1MHf/iZmtm3H9cWrfZrHbeVefuRtt+yq22pAdvBW1N5+/E91Cwa3/qda2H2FRRqjJMKaEKA0HHPAENxaAD5oajcVLmrk4aTPE0tsc6gRj9/9qwkYpsyM71EdEKBHPZelHsAtWpLTAHV61frSBw3apCvtkBbKz9135FIhLEyb8wZDGtEIgeaZAfdu5KQAIbIvi1AMtKxTN9ToZ96/F656+675Pjx4zf6tQHkbuXmKsrbYH+wL/gc2Dcyd6jWsaAkh17B2wrzCiWMODmPEsXxMhmiisB6AJMc2IOo2tfGZ9Djt3KuS0QM6PH1XJv3FwBcxk47oJbeaw7tfejWv4QO3oPZh7f/8j9L5m0ApxfNibQDlDKt0xEMQFWzHGe5tiEp5ktka5aZxzLPLMVl11ifoYYrNCAm4gaztDgPUBQAtMzIbz/QB5BSkjcuF+S502lUcvS5NMQJoF1XJMhcF/AD4FP7pIt5vIPjxunrUeafO3q65MK1OSmjmKXnSdBvl2MnDkkCJW1iZU6++ugO2d+NPTLn9txLqygIuyXN3HizsI7KtkEfDsr0ZoLjM++FpKSgjRUgaqSL8Rowd7erm/kvMSwhzFYnyektZVlPqJ0zNAr6eabhlVfI7L24WCJqxYrLTxf20Cjx2D7SG6Tf2iVHdu2ZUxchZ1QhZrjFHfYBOvPZUR4ur5VkJoaVujMnv/OFSRkMADDVnfIfv32GDN8BefJIv/hwwXljBeWjF3vof/8X239BHb6F2YebF8Bf//6kLAOQbgC2Fot75Ctf+N8lSJSNrv82VguyOJ/keZySWAciNKUHqx1/nn9YgOfzjD+snWs5QMUC69CMkXGtER45yIMeiAtffqRb/K4EjhRKkoJsxcy1ysKxViFnl5zaZNYuS2s5xmNd2wLoWoKMnzp2ZtlHijWoFQtx7NXJhXWimG14WP8G3fTJCGffy/A2zpx3QxL5d2R0BOtl2y6E88cgSUxyrC4m/txnmHfnEotSjF/jPBjnUfRb7azn6ynGTZDaXEWyiynJ81mtaUDhOueiWfWAtE7+WSFLKOFKoxPUQaOZMoIKmbm9RV0+OF93t02sIdbKrjTZ22V563xeLi0wNuOm4aReUKdeYIzHjOUB3DuCFBg0NokqgpQYq4vqdAWAXixDiLb6JI498tDufbL7wAHJAo7PAjzPrV4mX1jk3/1/lzu895rK246/AMwGMFvAbIHb0gImeHtbmt08qNkCZgt0cgt0Inj76//9kyg3M7Jr5yiZtHHUqOSzUnaxoLopURy1U9QpZGERa74qizvNqytmyZBjcTXY55HxHRFEnxSAKfrmckUJUch1oh6dn1vhUnLK0mqShShWiqgE6hRfWMZJNwz/sd4whScVzTSzdv2wbxV88ZHvWiqhZqWipdoaBWIDPrcBvGYBPVdRrjqxX3SRb6Us/LnNoswkE1Kn+Ip+F2VQlYUqnOCGW67NavIlts5YN2qhWoFfVQWFKWjVKQxXDaUPdo+oivyoghS8He4dkEapwXlvSByrY12g9pKvOzzcg5XkdYrfsITJxPWT02W3sthFDTFIXm33aJ+8dea8+Ly9ssr76mT4eO2ArP5mDqgW1DlJ8aO0iMUSFKlQIlNwdlIR74pGUAwvSyKVlO5ov6EwqpQrRi5upYFtNW2ihW+rAW411ZNdobBksYEtsE0d8HvH0JBRfP6LP/1eR3Zhs+D0yV+7Zt42H/8leGuoQ7fA248Au4airqkU/Qggy98tAsGHR9zaTu1Z24BfBW/1YVijqsUp9qY2CsdNAHbLNll7qF7TRi4thVpAoJkZFO4UhaP0C7WVHB5EecD7WphO65wM4HcrE1fzcQ0bVQVv6WebyQz3iZBsoAC0AvS4CM66NjXDYW0omTblCNmbY/RZzd5u8Pn10bRVVQFg0wpaVX9NILmZG2qA13rmW2Bv6zz02O2AttFe3Ftu5Ahv2Sbr9vqcCd5+/LVq9uFbv3Un196QLCShOqCHEoEUlCwroQoSkBqMKylCwcwylofzs3Ny4ex5ySlRKptGeYuMrWajCIqyT9FOLn4FjCzat1DG2MmbbCl2beTQGhEAXM9llDFOQBUFRV1u3DS2LMQVulXwVx9KvND+qf1CYwCSuHrUtV/xX6SrS+655z7G2BGDxKSKWp0DqP2yqm8bjIfqTalgsQUiR6WKLSPzkFKJgrBaLzOm6xyjgR2yw+XBScNnWDtrXzVIHVv5vGohXePcKpCdNEdXb29qndzYsn7X8z+871O3/iV08B7MPrz9l//wow9w/dmYA3pRo3G9A1aoQtxG36hCQJxfXZd+HF5KGUh59JEAwOTn7t8vF6/MyDXyHkvMWXXMia3XsB8uyP/2hQNk4MZltUo27fcvi4U5ZDEJmSGP0wwq9HI5L3aIHDr+h/q6pD/il6tT1wFTwhJE4bYGqdKOlXENlX20CxtS5sOFZFwijqLs6o3IF+8bk+V4Xv7urXmUci6sXFHQczxNlnfQ3xeTKOuY78YBp3b6u+lj5F1bICvSd3dxX9D5vYJaESyfBwc0L7sh3oBPSnW3vH9lSg7ff5/Mb1TllVevyMpGSnBklpEdg8yFIWwaVtIN7lOXUfOKBAMeCfZ6UCoCajOWq3K5ITHucSJHAbI+N+5BFRyU/+uZN6XkHZJwPSG/9PCErOctcjHhlj/6D/9p+y+ow7cw+3DzAvjXv8744zcQRXKnu+ShQ78lxyYOihOr4MWFBGvEBGthYoCwUbbXADa58jyoS+vWAuRBXisyTgHo1hmvMuk42e+AuDXmmqwLA568fOURiAoQfy1enSsyFkE4tKQiUlj2SgaLcSUrNJgzGzEAvG6v+4z85opm5EA6ZNLJvaMs3qhFoqOMl1HOA3v1CvPeuqeLfjaGvfOmbMRehTBdguAwzq3miFhdexkYo8xznVgfl8mvXpAa6uFggHxZSBN6/lYIXO4ya+7lDYlNL4hg3e5kbqBrUFXYN0CrGxDCGuoZzTzZ4VSyliZZ63wewhXraXW7UvWxI8gdwBVjTrLBej8vZ6cqcvE6sxFOvyeIcpb7ziZkkziuAzp38DM2O9Q9h/lFXWMdeF3JaKWaU1zBPtm9/7gcPHZMuljH47LM2aTk/ctvyclTL8gfPfNBh/deE7zt+AvAbACzBcwWuC0tYIK3t6XZzYOaLWC2QCe3QCeCt7/yz74IIJmS0QEUpWTKbGwUJE3xF5jTsFTywFqPrScAXZRlj3qOgkm5qAzcqkQjFjl2dBQ2PpZpJZS2gBRqsby0uCGz8wkWq1U5fWreAEGcqGdLKOE8dg/WbNgmD/awcG1I1ZInI8suXhSpCp7oAjdIvi1yA2yYfdLfjboXtnMZtv8qC9EShWi3Ar0UvAKhiJyaWpFVMl+tLBQjsIZ3jDjJu91Btm5JXn+DHK8k50ZO3uhAF6AN2X2AroHemqzEajB5KQKRz+PAUtKBsie5vmkAy7ViRRb4DEVUyKoC2L1rmM9Wl9jmBupYjOMi3Qpvs3hmwYxqNgzItIF6OQ547UC5qzbN6vZqZ5EexG7Z4UJNjH1zmf0FQixUscWLhGlvGNtdFNLSiSrKQEAmVEYuZ5iFOcvjSpbmp60pSCtYrIt7LbprW9Zp+3A4jH2Wfi92Q+3sAZwqU8H6wXd+0pFd2Cw4ffLXHt+cvWEzrFu1q2xbf9+cM6vPt6tF222D299vALNbh27lxbZyb2+8nypNncJPTUEYBTKpuFgATNUgrVGjP6B0d2HXZucaXl1LytUry/QDlxw5Pibvvn3KyMtWG3dV/CsjX20ZNcsSzVzzs1AsbtA/NSNL/6yBBpfJyFpcXJGh0WGZmr4gy8tLRu50GntHJ44AT33h57CfVPU6xTaAY1UBa39TRYEWxhq6LzK8dN+wTpoANACWorrNY+qxjNReADJV8DUB7BbC3LJSNjAwhc00f3NLyWuCtx9/rZp9+NZv3eXEG1yjmvmKhTHFVSVW6d86bqYZJ69dn5fpqWuytLDAZd2Q5cU1w75QLY8V3NHrtrsb4AjLfh1P7Jo3y9iqY7vbQx/GOFUtIWr0jQqFZTfKQVW9enCuUOcLu+beU4R1YYGo+1QyRSuLutlvIDXhGlGkOKwAlDpKqAWz9iU/0QpDZFNrlIDm2+uYpvVpdQjoApAqYCubhOD06U8/LHsmdzIH0D4PmYzBtaTKX1X3ayGZ/avlrE2dNdiBZss3aIcaQLLm7GpMgaqHDQqJkjUgPzUoqqvN476JB2/9S+jgPZh9ePsv/+GHH4LHx3WJ44ubsagBWOGEBBgmT1YnijNkfdjpUy7m3mVUencMBuVEH3NXFKdPn0zI9axaJkeZfqL0q8TlX3x+p+TWY2JDHf/iu0mZwdK0xNi6vpZiG/orNqaqjq+mNuTEvgGjb6ziEDO1mMTaHIWvwXIAuOHwXshMiXxVdg6EZJAnfABVPi/9nhzKJWxL6Wa8DmnCkNjp2AjBEqDGw2cp0acVdNG5eZZIk/7efmyTIXTQv71uPm9IZHxfjwwPQK7Ku+T5ty7I0MQEZIoG96QNWSNDt6F9mH0Nju0QD/P/AlnAee4n05enjXHbT9xJ/yikrtmY5AB3osNRSKAOCbFto7AoX7hzXDKJgvzZs++KhCeYO4uMhoty13FUlJs5+V/+ram83e4KNftws4W+/o39MsW8sYpXcmKRueLqHnnw4JekJzQim/GUrK9AUC7qwgxSUJncVVSmVua2lWoS4DXFaIL9r6NCtE7KAHKL9NcS29cAc8dH6/LICS8EDuaQzCtrGSegrVOyc4y1BcZug3bM/9WBSXsaY6mOhTWN6GDcbEaVaMSQWjyxBcfxD3glOgGJN4o62BHk2t8r8Y0NxvqXyI6eRaEbFp/nGGP0Uanb+9k/27HeTidWmQtkIUnbxU1ft2CpbsGhosF8OQnhsbSyZhAn6hA31L1Dz01n32rBbhjs6DQZu2iLkicZf61sZ/UEAIlZV+OuZcUdADo002qsmFEin50ry/kpyGTceMKeukQC5FqTu12yuCRGO6WwfU9oPjeAuN0ehuAcxaVqSPq6ByGWhSGA9ErPQMRQ52ttoForEqG0Ks++8Iz8mz/9u+0u75/6103b5J/6r9j8gGYLmC3wj7AFTPD2H+GXYp6S2QJmC/x0t0AngrdfAbzV/KtGIStupxflW13SyoDlq9acOy2O5igWNfBGUnu3hlom8t8Aqts7j42So2OX2ell1o956en1ycpKQVaWsHsLeiUY8crX//LHsHLd/B6QTAoLZQrFWvaJkjs72B82soJqgJKqOChqVi5KADsLwd4IalaAUS9FIycqBc2xZNlKsZj8VyquyWQStY9XLqEWrtj9kkSFGu2yy6GDw7K6uCTXr8f5HDbZMTYCcDMrdx07INcurlGsSsuDnzkkp8/MsECk8BRWBRGLb1XGUqy2YTEX8gVlBSvmLPZYBWwcVfkbCaFi4rOurm3AUA4a9nCk6BoqnrLawKFwaGD9pKxjCyrBMKBsIERuETZxqjguA25r7bq3L2xY1vm8QSNbbHNjnXb2SgqQuUIRORDULCILx9VwoabVrB5XwSUtXrdAoHA4aKhxGwqMsY5W9ZOCvz9+/q2f7k76CZ/OLDh98teu4K0CJ/ONetIAACAASURBVK282XZFrb6rdU219tACXduf/zjw9gY4uwVKtgOU+vsNm2UDZFW8U9WzWLWpmkBVeBZsT+lH3/vBBxBDGnLXXUeMe8A7b1yRXvKgj985IR+8ex0ANiJT187JvSeOcT8AZGqK+YxrvwkIqd065SSQUgVoFFzSPrGBwjaZ2kQ1cVVmZ2awKCc/DPLIvfc+JA899BBvU/tUVcmqClhV7Vog414IcUWLY6R+cp4oEbBqVStXfaaZzcsxIVCoktD4YFuKZgWCts7sQ9Wt8XLzhFtt2NM/2ZF9dLsPbfbh7Vpo+9fzsbcNNanmq6tVcgxV3RnUtTMzc5Ihg7ZC/1D1a4HxUkHb9ZUYxIgwxWElV2AvzCHquD0EyMrU3FoHgImHMbqOXbILApYCpnVIDhUFQ+k3SqBw4B4RiTBuMUdwAOIuLzMfUMUMBA0Fb/9/9t4DSNLzvO98OufumZ48O2HzLrDAIhMAASYQFCkmUWIALZkSRVLJCjyVfJJs2T75JLtsuazTyZJL4XySLImUSIFBJEUwAiBA5LzA5jCzk2PPTOd8v//b2+QaR9RYhSqDhfmG3FrsTE/3129/zxuef5JqXsQjKW67SlgBuwJR5ahRRxUc4DmWl5edvbIDkWVnrEx3CB8hcnQVxdChiciq0We9ZIFeceV+p84T6Dvc3+9A2irvzVkyA+jEaexKlXuB2j/+/Akb37XbhncNoXwfcOQP1avUtiJDaVJRD/zAntu3H2TvES85Al4Nb39z3Pmut7InxH5c6xd7thj7wAFIgkPRho30JuzkXIncWoAQiIaKHDmU8Nkd5M9ac9PWyMS8/+wmdq4ZCJMFC1U37GfetstCefaCqNMevVC0h5dqlgM0LeWpK0CYDPtyP3v7EQCeu167y+rs9fOhIbvn4TN2dmbZmtRXO5hw0QVh5gCRAaO+qiNYKsaWAE0UhUZeJiTLcK9d3Nhy6mAXOcKPw7yPmNSA/P7e3Xssw3719IWz5HRSf+xLh1DC93CO6EtIUdtv5WTTziyyNjMXDaO2X1nIY7UeskLDb8sFFHqsr/sOHYDYifKPPW8NUuTM1IwjWaZ7MjYw3m9LZ+f4Wc0GJgfgg0Ea5byQxIp2X4+KOmhf+fYx8/WMuqz7JDawKYBxLs/+9M+/tP0HtMMf4dVw5wZ49LlftU984rOQG1ZZX4bshQfrtjf9Brt63zXWQMm9vFa0qLLXawXqoA3IiHK+kYOYSC0q57Yxx1mVjFvWtzJkDN2vzZqfWjEIDHV7000QNqKch6vEC10MWmk5yvmTQpODlDLYFQDiPNU7BCw5YHTcJNiH6udyhoFc6P6m/loxanQ8a4nJQSzDcasJT7q97ezFp21x7tsAn3KzGIUwfCtn+UmuFQJWlUzcTbJuwWV7IYc0sXh2oDM1XxDh8fx5C+B4pQzfNoRK2MlKtO44c2j7y1ldf/s5o/sgofhDcWKIIE9R8xLg+tkvNP3rAKxTxAhBFGtimTwbtGfPljmzQuqAFJ5mzQ/4cdxqpiGd6A+kL74fZA0vFqntnl0WR0msfYAigpQhXG1XyMbea3v37Om4iwBCv3D8mL3v1391h1evp7zd8TeANwDeCHgj8IqMgAfeviLD7r2oNwLeCOzkEdiJ4O17P/YeiwQAMWjOKl8qv0lOLEBmKCwbKCwRAWWljisVsU2i+RpQFi4Nz/2703bkcJ+1aUI9+dg51KnjNFTDdvbsEs1bbBuVMUsT55nHz9CAqrvmSp1msewQhXeEyLxqA5SM9/VblEZuAABUyp40gKes0cT8zdD8kTVbg/9Oko+nxm+ERnIikbIVQNsih+LjADQrBQ7HNKyVBxSmSRQNZMjNRWFD83gvWWHT02dtsD9r68tk+sJ+PnjlEGCq2cWLaxYFYA5xKK1xsK5sbZG3E7ShbD8q5AYKIIAfGNb9XPv4yCiWzUuoXbFSxoK5WSMHmAytKOMRBlAqYBnXornVpBkXREXRkmVyCkCXQ7fLsEWd1wYEyqIW5mTP9wocOHHkwjov0xtCAVXgkF+w/sEsTSbyjraw4+LzUDNbzbROPmjHglbAmLsGDrJibevnapIrE/DrX3hwR5aw13B66Y89tzbtgEMHqFy6f7r/1m9dDtbq35dbAHeB3sv/7oK03e/J7vzF2bjd53UCdf5Ifar/02Xi+cl3BkgqoVYIAggV6wF78Fv32q7hAbv26Ig9++QJu/7oW1ABkM2HfWMsNWiPPPKAI2BkUOWrWdsBf0VckB25nNtoHtHUkjWziB5Ngas0gE6dPmYPfuXL7j3J0nVlhTxOANkPffgnybLuc6BvQLXF08hK1QE5DhSW1bNUD9Q0YK6UtR1wV+8BcExEFkAuzZHqUrlm1iXwtpsB/B2FsrOEvqTY5dc98PZ736teDb/8qbu0fgyF7ZadOXfOjh8/CYFhHWCkgDtEH0BsyIGgMxdnAX4AaYgH6M30QWgqsc4EeEyK79WsBLgTwb5YYIcIRGojq5Eco+vsAziV9XKHgNHpK1dRzyYSPSjbUcsmYg6sFVGkwZ6izb0v4Fb1JPBWYKnWNNWIeBAdZS6EMdZVgc5x1vdatepeUzUXUM3RONZ7SKYyFuX5te6Vy+xLlKnnCBRmI8OjvL8wThvYrm5uAkgnaFJn3HM1eP1igWY6zWLZ1P78//YLLr6gQkNdz6W5QpbLmkj27/Eyb1/OXejV8Paj94Gf/jHzQ1bUmkDEJdEgPjucDNhh7E+D2PzmSjG775lVm6MuGuGEjbOvfe+NGYuVc1ii1+2F9aZ98xxONixaSdagn337hCVRq7WIN3l+vWpfPVc0cCX25gJhyHPmntd+/u3X7LLXjpCbi0X66ULSPvfQlK2XIDuIyADowq6faueaAELCAl14biniY8hXldvph4QYwbq0J9tD9mTA1jbzVuF7ojXJkjzAejnQ22ev2TWCmwbXzx/t12PUZ7xRwYa5aZOoiK+8vtf8CdZvsCCn2msnbRVL4/PLFXv6zJTN51jXUe+VIE4ODY+wHPttFov3NKGWLdb4WDZlJVS0hWLBhsbI+yXfWmeTFM8ZQ9m3wL5+DXVwlEzfNtcUgbCViacAqTbt85/fmbEi29+V332EV8OdsXjwoX9h//7f/DmOS0XbtTtsQ6NxaxQgCkWvssHoHghQnB2pEfyiqByRCJGl42Jlck0SwFibZV8ad6BtpVGFICzSn1mGdTSJGvXtr2M9g8BQnGetXEOpCnipo14LIDTAH39bKdT8T3EBOGBowWywJgooFWKqHHhygiBUs/elBmBWWIQ9bRyCUiDdD6uixwG7cpbYyM3b3Nwztro2Sz3vAaydQE3Lmk8kj1xtFGskd6kGSv+29s7YqG/NnLMi2doRzu+yS25BnvBBCnPON8wWTR4vNxpFKMhxI4BTgI95BKNkR7Bqc/0GMdwf2XTgbbt+kbmmZicvRuyxkxBIyNONoWrujRNbJBJ3M0V9D1kQoLbCGbnF3rzCGb+CQjdJ7YfJ/97KbzBGsp9mz4Ha/uabbgHA3QchpUlPYNXe9FM/+o+51V+Vj/WUt6/Kj9V7U94IeCPwfT4CHnj7ff4BeZfnjYA3Aq++EdiJ4O1dH34XYGkZhnwR60EaJqWQNXRwAlj1Kc+GLJugP+qyKHVgC9MI8aO6SdJQuvmmfTa5ZwhAZMWpPpdX1lH5nKDpA/gaIHuKQ6sfoGZm6iLseRrEgSjqXtQENJ3yhQ0bwv5onDxZurso6tQkCjjLxjAHQmXqRjmUVlD9SvXT198D4Ktmr2wPpZKJ2OLKhp1YydmZ+WUaOr0cHnkA2EvYDwUZsLTUyGOp5rPX3nojzewLdv7cimMu9wEyq0nd5tp4Q67B5ONQXCbzr0YTeRy7tyxNKKlsl1EZ+GmixdQYzmHPLKUEtowNcsTQDFka4HZ0ZIhMo7zleb9gvjTcOMySH+THLjmMEmlrs2r9Q0kOx6iLdWDld6oon4p5coN39dqBw7128ji5XTSe+lDmLs41aY4DbtGoC3B9Ujg1eM8CaV2uII0qfYV5HTW/lCuoZrke91XPNvnVNzG9zHe0sX7RPcPldseXK2m/l9JWj/+OcvYyZW03z1KgS/cxInN0FXXd5/0OOKwGtRAeMTaEkCqjkn9u5Kv26JPHrY796rXX7gZkesqmTp3CQo1cvp4YjZ49NjZxg/UM9NoM2WK59WXskw/Q0KKxJNK/A0NpIMk+juuTOl2q2IbL9hOwCyBDvZ08+YydePoZlx8tpv9mvgaBxGfXXHej3XHnmxxQK8WgmlOdTNtLgDBNa6kepi7OuObY6Og4xI2yPffM8zZCve8aHcLaGSt5wGcBXLJj9TmQlqe8lPnZVeKquX35+Hu2yd/7hvaaxi+z0Pn1T3/iP9uZ02e5V/P8CyUsTdUkThGqiVxuA6cHVDA4TVSxIw1gr5rEZaIOsGIo7eLpEGsTKltpzB24GmTNjQH2oJJBJZtACehnXd2CeKQ5I4ojRZj1SapZWYzD43LOGS4TW7bo1JOIVwJvk4Cpbv5xhAsIVo6UxLrPWqovZ5/Mv6usoXpckJqrYukqQFZrrk9WjLxOXYwnQNumsgPdGhgFPK4D2OYdeSnkCBdSJkGwoMktW0gBwlo3NVW0aSoP7hp2a/g73/kOGxhQ9h9zAmSsJg32/fs88Pbl3IVeDW8/ej/2cx8EyKH+lBnJPR0F0Ngbrdmtu1Gtleatxv61Wk/aQ+fn7IUN1iSA3g/czJoDSOQDPG1w7/71kws2u8m+D3Djo3dMWL9vwxK+qD03W7K/fW7Z8hWAEIiXGZxlyhtlO7QrYh980z4LrctuuGkPXGzYg2cAmQBPWih4tZ435GChFHj+2+XEs09VyVZRz4qXlIXoIRC0uroE4YrvxRMAUxVH0qDgeayyLyE0pvib+cG52ADk9FO7I0j7MoC3CWxShw4EsT6eYH9utrCEG06lxjWRRV8O8sfs6Sm+h2J+cNcuV7caqzyElCwEFMUZNDWv8DsF7KV7IGhEmFvEJMmiwm9h3TyFKtcvYgdnCjkB+AGVIjgI5Nc37L6vfXX7D2iHP8Kr4c4N8Pdf/pA9/uAce8jnLNNXtH2Tvdbc8tncyYr1AeBGo2NYjfdau9ZR3LZsXZ5JEI8hOqAMVVBtu5qEtIwyt7VlGfLYw6xrdQDSEGrwN982aL580DbnWQ9VKZAK5TTh9s6cgd1eW8RIgFuREEQEbmufypwh23+RJQSUElING5p4AyJ/QiJpQT4OYi/sQ23eClLXrM0BDNHD1PT6+izrHATsOupWiE19vT0clSEmsjhq/RNw2xSRu7xp1cULVlmao44hKfLaLeYrB97y+o7AqRQRVK8+ka+5BiluW/QMOvEoyrSt4VDFc0WJIGqcYxwWXBTD81MVe+x0ztYK7BFgcGRw0xoiBiiK1XMkChkjAqlSILBegx15FYB8avYCxBXO37zVLD0CgcO5zZz1Z4fsPe9+P/v/uG2sF+y2D713h1evp7zd8TeANwDeCHgj8IqMgAfeviLD7r2oNwLeCOzkEdiJ4O3Hf/FH7dobknQ1y+RLLtjyKgcx8qmUx1qryJpJwEaIA2eNJg0ZWwAaEQ5vw1myYPckbHIvytlwP8zeIoepNTuNzdLBQ1fa7FyO3Fjs0AAgC6hmmih34xz+ErBn1VR19oiyTGyVOOcByHBIi8NIVuRkVI/h4NaLOiYVV+aWsmClqqOzw5f6tk1Yw3OAOmpgTa3Omw8GcY1DaYDDYxDghqQhiVWJ16xbdiDjFAv0hcneVc4tagQsrpSl19b7wbYuyDUVaO741NhGQVQCbN5F80gq2RKN8DpKwQoNo0x22AFBUt1lsXUe7sVSGQtjfe/8hTnsjmksqSmH5XQ4RYOaJlKp1LQ+rOv6BlDUrhF+C8gzgi3s1JlFGx9PoATO2gs03Hbvm+D5U/aNrz3vWMUL8+vY3fEZSMUEeFsii1gH+kQi4cBaqf06uZ+MIwdsqQK/8UUyD3fgl9dweukPvau8VcPlxQrZyy2Uu//dVejqGV9snfy9vifwVo/TPdkFfPW4Dhgq5W1HmdpSjhb/rtKYhQZiCyt5lLGnLRmibgpnbHl2k+w8nw3t6rN7vnLafulXfsuagaY98fQFe82N1zEfACYp25YbPeCskQUz0SQSJnTpvYnAIIWCrN/8gTqkjeN29vw56p0mGXWdW8tT2007csXVdsstt6DmSXbUu5esjR2QTfNJFq2KsX3ooYcs1T9gExN7XYPomaefczaygqT7USoODWVpDNNAo6aDNJbVBOt+qfGk5rdfF+jeeefLU95+73vVq+GXP3H/5r/+GdYpyFjKkMWhQuCmamJ1dY0MzFXWRtYSAB8p1IN0QuOAMVoPo0mt9ThcAMjovpXNY4UFM0Z2ndbbDUAfrXMN1lWp3EUccrEKqGxl2R+EmFXH9rSOWk5OFJ28W9Z+gN6uXXIIVwvn6KGIPpq9mm9KrKuqvwaP7eT4iaxELVGvfq61BnCjdU1NawHJAZrCUslKlSv3iRbvYwWSlZrHPprZApKLEKNcFi/j0Oa5M6h2yqiL9Vppsj+l+tfPdD0p1tk3vvF19sY3vY7rr9ruPTe9/A9hBz+DV8Pbf/g/9/EPWYmialIv7QZrMjXjL8/bGw4N2O4oSnDqIhlGcQYwcnzD7MwcdsTksx/OkoOrugUkeXa9aF9+ep79Ztj+6Y1jNp7Ms7f22clpv/3diSUAj6wVIAMODkGaWF20j73jasuGNu3ihS2ycfvtkw+ctQsFSI6sc2FUgtrnNjoWGQqWp8bZg1NvNRSsbYgbcb6nmBPKl5U7aqv5km2yVy4ALDu3Ct6P5hYFEDTZS8eZI0aSacsy/7QgZkRZ18NYxIajqP0neuw8sSQzZNyWaqjxeU0JCwW+ar4qclZYWctpZXcxKRL4C1ZOUqtJ4ksE5KrGS8Uyc1zSMhC8qpxPBgeHnFvO4sKy9Umly3lF/NMYY+dU/SgVP/tpzzZ5uzvUq+HOCP3Kv0PFyhoaDeP6gNqzvVCzXsgTgz29KECDdmq6gDV51qp5zs8Ao+1AnnUsT31QP9qHorTNBAesP+bHYUpUqYBtUS/L5FpX2G/eev0YCytuUpUY6bPsnzkras3zsbcNAs7q/pcSl8WNBRPyErbBsk92+2weI1JTS+pb5oM2618EZ4pQJot9Mus+hAZfmJVcDlc8F6sl9RmEPFxifTVbW1nFPapmY5xxFRegdVK57/pbbjKtzWUrXjxldc70+m0X3QNw25LSV++P1w5Qq+6XOUMHuD7neMPbdvxJWT7LIcoP6Ts0beXmNITlnM3PLdkSBOZ2X8Zy1Od6rm4r8xBZALmH0mOWTQ3zdEQw+JJu3xBkj1FrVSBqz2HVPg3BGQX/QI/bc9cgYN9yy+22/9BRt/dY3yjYnT9113a396v+557y9lX/EXtv0BsBbwS+D0fAA2+/Dz8U75K8EfBG4NU9AjsRvP2j//IbMNTnOdAV7fFHaQZVsU5EhSML30ZFzHuy5sjG0YGNMyAHRylbG3bDVf12YB/sWFRsGythS/W2LNMfsIcemKUxykEzXIJNX7fpVWAQ2LU5bI6bgJ9BDqi9adkZ1lyGTQHVT4gDKUdLl5mlQ2IdFYyPE+ZgNg1A3Au7NgljX/aNnbxcZd6WyfRaXFq382TsZsYG7AKH0WJFDV/A03rOxiaHbYmft8kYCqKQq9RQyWG52gTRlYJVjSTZSAbVRHbADYA1CqM9o7vt+SePWYVmb29v2gaws2tiiSxr5yCgbAPb103yxRpcXxor5wmyf9X4ksXqzNwK4+bDrjlgSRjNZcCqFspfHcCrHP5HuU4dvGXPus54VJAeTIzFsUqO0ojie9jM9fUN2pkzUjJLkEyjXYAQh+OqbC6VDQxQ1tfXy9/KEOyomPV+lH8rNvY3v/TQq7tIX+LdeQ2nl/7YLwdvu4+6XCGr73VB3cvtfS//bz3mcsvl7vM4i2X+CKjtgr76u/ucLhJWIC6gSwVVjFj/f/u399iefYcslQ1DqrhoPcELduH0KazLG3bo8ASs+16IIH126OqbqekAWVanbXJiyK48xM9g84PfuuZRk9eVHbPyaoXgChSSMt+xNqjpAASN1dySPf7c0w6IXV5csVUIH0FU+x98/z8ht3uoY+fMl+YAAczKIKzXBXJr7gMCps6W1nNce92GRybs8ceftGw2C5hLtvYCqlyApDZKiiNXHHJWyn4pcJ3QuJOpqZkl4BSHHni73cTk1fB2I7T9z//9b/8S4C1gEGtqKtWD2nbT2QnKlrjFmjXUP+wy133cnAJ1+7IDjpQ1sWcEy+Flt44ImK07cAkcBweNmqwLWQ8T2CtmWIs7Yndqnoa132VNi0Ak1bvqj+gC1HeaAwSuVmWBfGk+EGFL67v+CNTNo5zT2qW6E3nKEUAAfhugOU3IUForpR7WdarhLCWwmsIxmrohniOPK0Z+c4v1XpbOcRfJ4GeNrvG7skKWejeMIqnKe9J/S/XTcC4CNL0Bi/Uc5UoRAgcq3He/w15zyw0QqG7cfpC9R7zkCHg1vP3N8dGPvN+q1E0RQmEDIlGdGqnVcgC0fnvPzUcsWF6xBLbFAnPaRInMA7KeubhqRw8kLQ6Br1llP56M2BefmLPjiyW7g7XxKniGPShenzvTsm/MbJEnKytk6gTF3/tfv9eODlFzObJqVyFLoG77xNees/V2jwNro8rqpPaqKHKV5c5OmPUSG1QQ1QDASR8RIFeO9dt1hwbZB5dsdn7T5tYBVLBmXuf6K5CdRAYpAqbKQrXhq5OZC0mJ/XaC/XiCGoxrbYR8mQbvmdwFYfHavTZX4MxxcsmePg2pJN4DKNMPSROAiDlETjm4pVqEM4IytVM8V4WzQrYvC6BctkWcOIQSRSNJy46gnm8UIUSO2MlzM5A0CpaOE9Mim2eslP2Rmu3ZO857Cdof/8Entv+AdvgjvBru3AAf/lAEW+4khMKy9UFweu3eMRtNQyYI4+ICsSKHCnf+Yt3OngaE5HaU01IgWLdEIGHFlbLthuyUjaYtzfoW50wtEu9cqW3nWZ/PYWM8Phi2EVytDiYnyLvu4xVZcFX3yoxFhao1VufulgNKlWEv9a0iCRTf0flZm/XZHwO0jaUtBKkXJrL5iQcJYHXuD8tOGRcbxRNAztbC7edsGoC0NTM9gxK27gjKokAKtHVuFpAQQ7y36tK8VecvWKu06ciHQdZ0PZdP6mDl3/I8flT7Qdb4ACQo7fF1FpVE3xE1eU0pg5v1ZaKXzkClXLVpiJRRcmx7xyBAYwayXN20VcZkcTFkp57OMU5DNtY3yX45CWA+SJ8h3iFvQBzJl7aYD3Cu4gyxhQK3nzPw7vFJMuzH6TNA1mZPkicf+12//E92ePV6ytsdfwN4A+CNgDcCr8gIeODtKzLs3ot6I+CNwE4egZ0I3v6zj7+LAxb5rbGEzc7CWB8asaXVZRqeUrSJTVu3UkFNUeXuoIiRPSlKgSMHs3bVYdj9+aY9eN+0jY4nrX/EjwqGhihNncGRGM9Ds2hpkwNtHGVdFXvmJE3kVQ5eWRRw5OAQM9emaYtOx7Z4bBlQVAdHxfcM9GdsGMXsOMqBEAfnFLZrQWS5cQDLAuzhEgc1ZXXNrhTtPFaQJRjIPpjAUaQBdWzgDh8+ZKfOnKcRJAVQieeIALqIge8HKMWmKgbLWK1hGlzFyqYFQz4aRQlbnlq1BqBqGxAoQQ7Q9QcGbIwc2gg/X1vbsDWsUyuA2fMLK07RM0xebUjqI6kPaRxPX1xy4HIUa7s6DeIGyuGmDrJYZsnCjVYX4DbqXrLGBHolUzqMB531cZL821XGIcChOIoKOY+1bJEDtuxgpW6SmkmN8AS5f5Wq1EVRd4AXsNtpukc95e1OnsBe4r3LNvlym+QX2yd3f60Lslyuxv1e+beXq3Ed6KtGErXYBYC7z6Pn1felkq1hI9emfmfntmxhQRmbMesfgD1PDlag9SxkjrLlVlo2d7Fomcxhu/l1d6DMXbCTJwq2trFgb77jVhvsoynFXOBsjpXldUnk6rBRETBoGjk7Z7pVUgc6lAmA6czUGXKvp52a/qknnrH3/chddiXKW2V8CdRp0QRuQ8CQJSOtMzt+chriB5Zsg4OAzHtsA5vIDFnVy2vrzD1F7Jx32/Lykg3x8zUytzdzi3bd0SO8vDK31b2SOpAG1/cAbzUenm3y975Rvabxy5+8/u1v/oJTe4dYQ6RAWwa49RFzEJRyB0BXlv2VCio9wJAQTWGBqGJkjU+OYo9adA1c18SlvpQ3p9z1RhXLfgCm/oEs5CVl5WJvTMM0Q3PaDymjSU0GnAIXQBQGg9w6BLxKXdsQogu5QvbIAV5Pn3EV62MRLrTmSQ0rsFhK2RaNY8rPNYCllBOgG2FNk915XYpD1tcoIK0Ka42ohiLAbYjXidBYFkis96Qs3qKsXLUe61UUrKu8ap5WhDH9R0u2lPxb4G2UbN88OXo9KIE++KMfsDe95f0v/0PYwc/g1fD2H/673v02nGrWnR25lOYCHkLUUZTMzDtfc9hu3wN4wp47KQW7H7AVwKSK7W+xiDUyqtfyFi427A9nt/z2whakRPbC+5M1SwOiPLtQdN+bR1muBfItVw3aG46mydI1YkNWLd2TsYeni/bMVN62qlKvKTuatQpgRvXroza1DvoBlVr1ku1lH38tRMgoxMEIMQSHDo2AD8VtepnXuUh27jRrYpk8a2qwwR5VkSubgKxJbF9liJ5mz9oDoDTA3jeOOjbJejw4HLDdVwAc46RxkXzb04sNe+w4+bvsyyORrFPAV3m9OmsoVEdHwOjFHnkdm1SRMnrjaVsurjnVciyCMrI3xvmgZcM9/Xb64gr4M0piJLd1gbu49qTTYbvqyGGbmZmzv/rzu7f/gHb4I7wa7twAv/a+A7hPLdsVhyt289EUwZhtFgAAIABJREFUQOww6xg2yQmBt+wUWQurqMTnL+ZtaaENkYj9JKS/PGfevYOTNqDIIZEbIRDDhwB0JLu5FLBjnIE3wut27eEeG4a2nMpz3iunWE8HWG61d0VFG0pxtgNopa6kupWFsFS3Ak7lSqGYjgb/HYgC3KKkD0TJzOWM3mIPHIDc5Gc9VQ6uzqTgrM4pRlFBLQ6jEfbe87Nz1iQ6oT8L8YH/Bdibi2OldVLuV8WFWSvNT2P7XGRNFwFaAdUQOpiHRFQWiCx3mja/pL2FMnrrbs1l7tAaKztl7clby2RXn7fp+VNEFRRsZJQzOnNQHVX/CsSpZfYaCzn26M9v2MY0xOTgkPUkeojvHcLmuQ8nEHKBuV7tp2s1kUpaFsfRys/zZ7BaZjA4W7CPYL7T3PPD//IjO7x6PfB2x98A3gB4I+CNwCsyAh54+4oMu/ei3gh4I7CTR2Angrf//Ld/3E49Owv7PsmhrGjZQVmpBW0RC9MGtk8+DqA1mrcNWaPBCpbVoq8OE1iKWSyRSrBta1UOdfwslgAIAfAtlwsoYQBX6jyWzJs0+TuFYsWCsG6bnGKzqFI31qWaKdOgqROrCyBLXk2tWOX5fSh8grZ7YsCSqG2DAMVDKN0qBfJrac46NQ6HNXdQ5FCZo/l7am7TKgCvDcBlAb8RLBwF4OQ2NjlwyooZ9Q9quhBANLIA2MdkD0UEiqKK5fX6h8nZBahdnMNybXrNwgC9amwrQvfavT02OZyloU1DiebW4uqm5fINFMq8DgzpnjjWUFg7xcj/U97mOtaseRQFyvZVJqcPVU8Gm6d5LGJXyOUb2z0IMITSwJ+icb7BATSDlZXT/TJ2ZOimBmiab9EoTwMM5XkP2E7R0xZorrzBjhUtqiIO+el0yikCBd6qWS3F0z2fvX9HlrDXcHrpj30zh0L0MnC1+99dYLarsL3c8vjFylyntNO956S0383PdQpTANPu4/Vc3cd9B8yleyQmfpW6nZ5b5LEhG+gbIH9zwQayCRqvTXKzl+yB+550avxbb38DuZow8ftiqGVrKF7HUbnTIMLW1cd8QXvLqfC64K3s2jrgrdQDHeWtLOIEIknF0+b7yuDUY/7u7r+3t731HagSsYsVyCS1LVbnLRwGZBcpO/bVtYo9/PhTDlh6wx23W7iFFSy1tYVSUE0sNcmWUPHu33/QnnvumF19tVS3ZGzS9GbW61wL16CRYmQcHqUK7+YFD41esSNrdLs37dXwdiO0/c//r9/9V7aFInVudsE2sBEUNaoJSBoGSNUaEmI9T6GgrZDDF0WdUwcYVfambPrVpJVqzVEY+N46Sr0WarUQxKgytaD7OkRTuEkDOIwqb2N93QZHewFIOtnrUvC0qBXZHUqJK2tHZeUJfFWWrXJpZamsn6u2OqQLqXjkuCESE1fLvkFyQNWlvkKojOQ8EWBeEHjbZO5YXl6jVP2sm1pn2YvosQJkeY4yZCcpd/X8mifkriH7Rr3PJiCu5gGp7QPUvhR98bieV/kKnTze//Inf7v9IHuPeMkR8Gp4+5vjtjfcblH2iuViwQrcly5bGqJfgtoMB4r2c2+/0hJS2WHBGgMsCUIWLAJcruUrlhmasBw5sVFqsgBwdL4Vw0a4ZIcBKKNglmdQoF6sBW0W7HYsHbAfviZtQ5mGrVfDNjW9ZFfu32f/+YvHbKPZ2ee3cblRlmZDdq2srSH2+ezs2WIDkpCj+0NvPGj95LpPXdhALRyzInmYQQgP88t5uzANgTGR5XHYJLPP7+cagoAq0xsNi4lUwXyQZL4QaaIOuNKP5XFvmvzb/VHbNYYzDevp6jLkDc4HIXLutZef598PH1+z9S0ysLFCBQWyNNbIIVSNW0VyvDVfcC6pR0SQYl7g7BDpCVsP4O34wLA9f2aW+YV5DKDHrxxQZYOyDx8dHcV6dcnu/drO3B9vf1d+9xFeDXfG4jd/MmZ9WA/fcVPWspAjapV+m5onaqA3i1y9gnOLzsM4r1A3G6sF21iGfHh6w4YzGRugFiLcn2WIRK0aBKQi7lMbLTu/DtjrQ4G+r2jXHoR0UI9aHLer0hrgb5586J7d1HyEMyhrFufUQDTJGVzgrZSuWk+piUvrpr4XiHF2TQ6wUAJw8jv54hYEJs7YIwMWIdanDcjsHHOarPVl1TW1mqJ+Z85bE+W/CIhV2bbLUYuInq4CtwopsTg/ywa24tZssarCkQRAbcdq3ce6K5d1uWJoXdYcJmconc0FBPtkQ8N5ttVcsFPnHkaVXLfxPW1LZzk4B5OcYNO2jhPXHJbsy5A+Zs5v2ZnH1i1e67fBdBblfB+q+gFqvw/SSIf4JdKWVMcR9hsc5iGN6bLYB0AyKZS3cNlZtF/+09/9x9zqr8rHerbJr8qP1XtT3gh4I/B9PgIeePt9/gF5l+eNgDcCr74R2Ing7Qd/5l0cLGHk0vT007xUxqqAjWVUO7JZ1GFRjVix2GUtqsy6RDxpBRrDypET41bAoei6DYAT5ezVYfNn8EfLkCe5tJpzB644WXo1Z8VIbhDgbZiG6exFsi6xTfJzoCzSgGrXxFymuZwIo7rtAeRN0bRaxWYNq8d1FLtkDZXyRafUaQrE0fXyuvN5TJma5PkIOuH7CRpGRXJ2parrz8Rscx1wt0jTFuDWgbKcK+lbO1u6JlZxfcMpDuQZO3Fy0dbIEvMjUwjwviPBmA2lfDYxOoDyTjqCNlZZeZvHerUBwFtCQZvhIBnlvUS4phg2lWdQ3p69MEVWb8x2jw3ycw7dKA9WGCu4wbbn8B5Uu4sc6FEqVWiqo3je5DmlMqqSMxjn38oNVGNb6qMCKLFUhALEnBUkDXg1uQUMJ7Btlq1rR91kjHHMvvCpe199hfk/8Y68htNLD5LA2y74qke9GIDtgqz6/uUAbRfUvVyp230VKdP1fSldfQI+upmuzBWd+7OrxFWHpQPSyLL8mWMneHwYlXkGJn7MerNYu5Kv9fTjz9vrX3cTytsT1J6PLNwTNj+/ZEeuvN1uvuV6BxzJjq0Lgmpe0rUqC7rz+u5VHNFBTSUJFTQ3uOuiMa6fSV3/1JPP0MgdtwEsGp3tqxpQNNf8QSyd+UU1odpN1VUeBR+N8ItnsJ6dpf6zXG+WuWvYTp6Zsmuuew1q3nm7cOEiyvqmXX3lIeqdhpmytAUUCygShqsroLY74yUQuW6ju67+n7ijd95DvBp++Z/5v/43P0+u5SzrKmsyjIkgIKtoBDGcK2Q1WENd6w+Sm54EkMWtQaVRYR0T2cBl00LCqtFQ1VcI4KgJ8WJxYc3V2iA1o+awfm+wrx+QeAMb00xHLUsh6f4ORqR2pzZbAmkTNImXUMKhmkEZ61T4yqmlwatc3l7yZ6XUleLW5WbqNSF4OXBVtUvN92TSzDFSGwlwbkD4yLvnLXAdfpTzMZw4eDnAWbJ4+X3ZtyonVyodAdBqOAvcksrW5VpTlE0AKNV+HMJVRCGeLq+axjjN4d/9k0++/A9hBz+DV8Pbf/jvffvrbRNl7RrOKlKHB2p5u2Iia9ccGgcEmjd/YdNuvuFKCwDetliD4oAd9bLf5uY32ENTp9SGQBbtyTfZM2/J1YZ8WVAY2yyX7CJq9Q3WxdtQuV01yL41kbap8ydt98Exe3KuYJ9/hP1AImNBbTIrgEQQNJLEnOzqi9riGlm2FSiWgbjFm+v2Cz900CazGfvW8XV76OQCpEX2/trHQ4SMcX1vvfaghVAcNho5p5SNRzKA0uzNRcpkH+2TrFjkTGprpkDNkj97zbWHrBRlj81clGAuyeDE42OPfHFu3o3JLHPX3AzZ9HnGhnln1y4sZZmXVte2IFAq/RbwFjJlJxvbj3o+6txopCI8PzXNGaUTJ+Jn3WXn7Mgrmr+03/jG17+x/Qe0wx/h1XDnBviT/9hnI6GiXTUMCaCVsSeei1rvrjvt6A23ktO6bCfO/qHdcP2I1bEWzs3jKHN+03oCGUgM3JNhTqMNrPzz3KvwAqulrK0V2nZqs2mzzU27/taK7aPeYjVAUcV01EM4z5Bf2xwnymCSs6ccL5RXiwIeZavcMYTbav0S6VAAKtQk6iIO+aEPEJdseh6wklsDzKzYxN7dFkah6tPayprYkP0Tqv0iBJA8pGa5RSVQw0epO80lMCI439fc+VmEq9JG3lZnZ8ju5YzLXj3K6wRQs4tI5WcfLSUwZcXzQ7hCbezWcPa2Wle1zrYFarPO5lbO4Vb1qPWNAyiP9aIEJh8Y0giUMcuzrl/YKFuJtzGNLfwzD8yDiWODHs5YNg5wm8xC4B7kOtmr83pavv1k4foCrN9MazWRO7iIOq4+i4UlO3bxOfuTe768w6vXU97u+BvAGwBvBLwReEVGwANvX5Fh917UGwFvBHbyCOxE8Pauj7wRVi72YjQ6twBke/sHUISWrCJpKYBDQypXMuWIj+LQJoskjoxIUmulGs1UDlEcJJUtpfNfCHtk2RRyXOUAyAFycoSG0wqPqwN+ZPh9bBq3tqwHu8XRkUE78cJJAEsYx7xuHQunBErWGM3UaFgWxmbDg/1YNq/ZrqEB/s5blucoY326tZGzwcE+S8Ms9tNEWqR5dX4DO2IOl0oCUkBegGZRjxj9NHlWFtRAVtOHgzJN2iBgj3q2AoOUtxsg//a6m19jX7rnQc6CsJ+xbG7CIi5gkSwwJpUAfAbUTsZpbjumL+8QwHmd6y4yTjUa0XWAV3pe5AUrx5PGdCqB7Z3PDk0OcgDHLpIxLNGUTmMFvbq+xoEYNTHAtfKI8vm8uzYHeFGAAqRkk+ysH2VTTeNJY65mVYNuu+yS9W/90WOczaVaWnxW3/zyIzuyhL2G00t/7Jcrb18MxHaB28t/u6sQ7YK3l//tsrZ0nzqxmwBKdXDkX9wBa3Uf6+ty8Fb3pcuuBEzyoyqg/WRL2LmmsB3PYaO6gXVrgqZvwAooWs/aA/c/QK+KPE7q//prb7fDBw+6Jq5e5zuvr9cSINy1SebnXTtnd726COrcqd91iTSM/KEm4M+yTU3N0XS7mjmr7CzMo7EBQKoar0FzKoBaAKWTAGjZus7MPWuf+dTd2LgPkVFYtUmyet94xw+Ci0WZ5ah3QNpN8kQLNM3Gh/usB4VwSM0rjZGwIud2B3FEE6TrvTXJ6bpmR9bodm/aq+HtRmj7n//ar/8c2dE16ihHc1fAJIoaWTE6gBOCFHftyGg/wGXErRs5HC/agDc1bJBDrM9J1tQmOZeVSgUXiF7WuKJt8kf5tZme1CV7fpRuRCBIZbO1teFIXVGA0BAEpjYuF0EawhHAn2Khgjo3z+8ApFKBPdgcllnXyqyXqo80SjzVg64jwLqqBnCQ5xDJoiklIuSkjocyAEwzgAp/jWYzbhPsO6TEi+OW0UBlVEc9GFaWvJwBVOuyQlf2NO+/wqK8keuQo5QTzzNBMOP6ALMbEMm0BwjzM1krC+j53T/91PaD7D3iJUfAq+Htb47X3ngTNymESEh3QYg+vaG6XTvRY1eNk5EpUCLCmoSbS0j7PYDMGtEkLdS0eYCXHKBKHbAkoH0r92tJluYAKHX2u7q/m9z3OUoGQxibgFcxhFtNjiz5cKwGoDNpXzybsxMzAMfUYB/5nZuQIdhk2tF9Kbt+EpCYve3jpy7YC/Mlp27/lQ/eaJOI7abWG/aVY1P23HnWRy2u7IuH4i37+AdvsQhnAe1pl9bKBteSnMwapAjA0hj7VvbnPv6kAWg3qPNV5qYa5M95f5L3Urc8BKg0dZ5HVVuAgJHZJbvUMM+TZ94BvGZ/kcmkXKb1ohxrOCOoZkXOcCJEzRnskUU41Z5ZtrI+ZXby3wJstRdQnUtlL7LIV77yte0/oB3+CK+GOzfAb/xE0m472rZrJjlSlnvt3of495v/Fe5UY7g0TdsTj/6OXX8je8fqok2dPm8jrGcZ7tMYMQJtzp31csJ8paTEq1ikEyNEQsEzuZItBlbsLW9N2CD35gDZtn72oC3OwcU8tbqS4Gx8NQ5SrMOArnKOYkF1mbIOsgU89XEvt13+O8Qs7M5D8ZRks87lJbeJHXs578iJpS3y7qfOWZmIjzquVqFErw0euMp6J/Y5d41aCTX/6hyEybO2uTjHPFNkv4pjVLIH9yeI2lzf3okJ2ze5lzNwj9tPNF20gc6t2mPjakGsgqzNBSr7/Tqv6gTe4BxND6G6bhennmK8ctY3hkI3KeCV52GfrbPyJsfWefUROO/PzK7aY988Z60NrNbZW/cJuCVqIds7YvHQOHtpnEHI8JXtszvrBqqWZz+ziQV1wbdpp1dO22J1wb7+wMwOr14PvN3xN4A3AN4IeCPwioyAB96+IsPuvag3At4I7OQR2Ing7b/8rQ9YCZXq/skDduy5E5wT47ZAkxT9HIzXBHk1FSwIASgFKNJQVS6rmrx5GqJqlPgFLjqlGTZrPL4AkKEGbB0lTYwGcQlVr7K0pOoJw5AvYZUmFZ1ybxfmFhwjeGWJ1wPlyKAQkPJWitgkmV5hDmsZGPVi8MdBW9s0f8Q3jvB9qVOTKHSH+uPWCCfs2alFMnRQ7qI6kMVjRDlByotF8SpkuS2AmgNunMO136nilOnbYfbjzWwHjlxh37jvUdi8Ao37+BlGxvx+ScoAmksxriEKGKumdYDDdJlm9yag8QKgcYXHiAy9mkMZQfPY5XkCUIdRBo30MD6ArAWpfrE5bgBKydJNFlBhcnBrNKzUjFZzXNaSDhDjYOvUtC6fT5aOnQxBPVZ/67FqWKmxpT+dn9UcqPu1Lz2wI0vYazi99MeuzFt9vRiofTGQq2Zn10r5ctvkLpjb/Xkn57YD1jpLNiG5sh92cvGOtfLl4K0s2aTK99EkFkQiMsj9D3wLRc24JdOQGXLUWCoNaWHdJsaH7LFHnrDnX3iabNkBu+3211s2Nexq1b2+bE8vWTeLOOKUv2oeuS80e8w7DkSWfbOIJLpOF/pF4wdCSY2m0mc//Rn7wHt/xB68/6tYNT9m73zfT9pV1xzgyrB5lzWzQGEpemmS/9Unfw97OamJaa7RYC7STH8Pjy81AIOkqHUqiABKjDmcA4r2+te+hrkLBQXzh+ZHXZPSwSSlb6FqEJA9OO4pb7/X3erV8Mufun/+Z38CpfgWzV/WKBq2SRqmYWcHznrMfTnQD/hZK/D9KPbDyxCuYs79opAvOZeNLOSiYkmAa4nniAGCACbVqFrUfiJuRdkfOBIFcqIU62IDdU0cwoLqQPXo57U6+bZhe+LxZ62vt5/7HuUv1o8CaCusawJW5Z4h9a1eR0twBLcMB8AAxoZR00qJq/VMKiCF9i2xJxGwFCQPMJmEtKWS5zqqZPK1AGeiPJ/augEpltinOOCGutxgbtkiymDfvn2KxwNsJitT+xV+rgxgZf5KvScFbogH/Kc/+JuX/yHs4Gfwanj7D/+6a290+1vtMeXYUseq/Lq9I3awjz13fcua3IcCPPtwe4loLSq3UeTmyZRtu6zpNTJm5eSQwFJVhKIqpKg6i2yd+94HUaMN6SjNOpaStSnq+Y18zkZwlyln+u2pdSl48/xOEXVf1RrscbVfPzAQtB+8fhQVIBmX/f12zxPT9uTxWfvJ99xq+2MCo9r24My63f3wOk4V0sY3bISYlF/58GFLgU41m9ioF3z25COz1mY/20NGfBTXmaHhhCVSDeYE5g7qWUr+JcDkP/vGCZvKQQCps4bymjwdAt2QDR8Yt2grzJlgjnPHpnOgkeq+jMWrzho9OOSIWCLCR8eJQ/OTolnSjlii18gznqpv7Yv1R3OJ1nTlaj/4rYe3/4B2+CO8Gu7cAL/2IxG76z0p7MdRfBdTdv8j5LUmf8j2HnqNLc9P2dzUJwBJibtpLXBmDNkYkUNtUMkW2c1tCICVMo4uhZS1tkKQfH02teWz54jKCU6W7eYbI9YHYDsQ7uP4CaUKe+VaDQL1Jlm39WHrzUxyRBRxV+dg7JOlvJWzDHvKFmtrABKDQF1Zg/s5D6o2VJNrq4t26tQLVlxfsh72mxHW6QjrbxuVK/CtIfy1VjThIkLKZGiHWjXAZs6mrJUs9QCgBZsrr0No7LHDE1fbADnSIkH34zgTYj/gYx8AXYT9RGc/Lztjkb9FTsRfg7GQawcKXl+JCKHzkLXO28Bww3oGExYgv7bRFiEL0jF7jSXW5RWuDzoKPYeCPfKNs9bebFs/fYQI6d6ipySTGcgcZPoitY2yL3DhDLKcrxfoTRTI7S7aTOmibcSXbOL6Afvj/3B8h1evB97u+BvAGwBvBLwReEVGwANvX5Fh917UGwFvBHbyCOxE8Pa//fW/xGZxymZRozU4RNIbArAk+0psXw5JdTVJxJRVtirM/mQyhv1YFCviDQBGHaXU0G3aa28+YntR2j74wMM2M7+GpTDNkljaZWfpyzVRwDKqpaJrEqdRpgroXVzIof7ZwpaJ4xqKHbklKjsSfBjb5QSKYA5wcVRzWDJF+WYfeUNlmstqHMeiyryi8YNl1Mm5NVumCV1BEauDaqVIYxg74nEeL7BXFk7+S0pbPwdOKY1qNRTFYutjI6nOriyRIwDBel1O36gd1JhGEcj1DPTA/AWMLdHsbXCAlgXsBkqIChl8QYGzKIrLWEMqi1d20W01t1EGHd47wMG9Zsuol3L8HcMyOoIaQormIpl9Gl95vMZ1oGYsdV1S00rNrAwhRXhKYdtVGXaVhy4fkO8rMziowQIkkrro6196aEeWsNdweumP/XLw9n8EVruZk50m6OXgrf79YtvkyzNyu8pbgZFi8XeVtwJvL1fqOgaC9PBOAYOVIQ0fWa454ocAVRpLc0sb1Bj5W0NIhfR8NHSDKOvqzQ17+NEH7DXXvd6BRv//rN6OktUvdYK7gs58JdtlpwF2lu/UKkCrj0a1lALIHOyzd/+VXXvkevvL//ZngFB+u+a2d9i733s76hwaS8x5smFttSF98Ht/+ck/trU1zQvMdIBFQT/277W43fr6d1iJ14pCZgmghBgexDKZ+SENYSXI344w0nGM5kpK1HJZznf8XbGxyTfsyBrd7k17NbzdCG3/85/52IcdeSmEek3ri4g+UsL0Y0+uTNtUSg4OsuLHGlVZlAAxwQC5mflyBwRBXRuDZCVgVUtTHvJVocC9S7O3D9vlIq4cZULaFQuQ5t4XgBpCJdhgvRRQHOePHrNB7m6FfYTIUVILucx2wN1iqWPJLP6HgFuBtsqd7f47iI2yQF6Xm8uGIURzenUlpx0EZKqmZQGWGlxYDbVtvUE6J2u7lMU+UB5l12qOkNJOpA7ZLTdx3JAySBEP/QPYr6IMlm1yTREN7DmUhdtWHAG1GWHO+Z3/21Pebn+XvfQjvBrefvRuf91r2deKVMSeGuC1xp8o9XP9eNaODGdsCzKjiILN2palqIMMyroKNstVAMwGe9Yiatt8gdoGqKyx3pYhBla430VeEBFCyrYA2bfhEOpW7UPJgw2gNL9/etXWUfAGWZuS0apdf3Q3itkleWbYAHvsNx3dY/1hCEZB1PHBXnvwmfPEl8Ttyj722lzfTCNsf/FNnCsWIUywxg2z//7nH520dIO1sin1X9DWlpqWJzO+CJCaZr44NX3ORieGbM/uQYuxDsawZlXm/WPTNfvrr562CuupVPatGkp40KPMcAxL9kGbmbnY2RvLMQPwtojjTl8/e/mo39mga4+h/bHmlY77TNPNGfq7ynuWdbKbm5hP9FjNMX0QRv/uU5/b/gPa4Y/warhzA/z2j0fs3W8jOidGPBD5s/NrMXv2hLJde9mjNiEWz+DSFLDBoRDkAeqvibNFFSLFJvvMGvE33M/trQi1m8Q62Gen11o2FdywfbeGbTRFZi7n0GwwYxHUq21AVK1v+a2orS8liAq6ma10Runz7lznd243UuISDQSBKcjZOqCcW+10FVPAfa5IA9mJy7liFpv0OKSIClL4TfJrq6y7Es0GBbg6uiP1xvrIKmq5JiAqa3qNOtH5PoPT1MF9V+ButR8CBWsjWdfZzBDkB87CnDUbrJciSDnaokiSPLHO10juecMiTrCXaBRsGteadD+OWSNBjujYtId7cQhg/8+r13gvq5AhVyAkb/FcK8sN+/Y9p4zIb+thXokSSyTShnoPAT9EbJxxFOPgThOcebXGQ622IgBuMQSxpZ+5YtDsL35/c4dXrwfe7vgbwBsAbwS8EXhFRsADb1+RYfde1BsBbwR28gjsRPD2I7/4Tsec9YM0bGFhWpEFMkekuFShgJGybmoBiFZpcjY4cOlwp6y4LVSmVRpJsnVqtwq2Z6LPrji0204dP2NTF1dQ3fY7e+EIDWNZnEXJ16miqmlfarQIhN2kwXv21KxrSCWxUgtxMA1zCO3YGmNTzOtIqxePwbhH3VOvlLBvQvlKUyaF+qaQX7ddw1nLw/S/sLJlq/SFC4AxDZpZueU1LOfK1oP/8vBwvx0+MEn+3pRr7qhxu0UzzI+yTorBiqwcuTY1hZNkh/WRrRsix7LFwTBCEzxOg7m/N01DLWRzc3OohwT2khmIOq+ENWSIAN2hoRHXFG6rcUzm7+jIMONXAsxBzxfFDovHzSyt23KuaEmaSAGeawNbKz8Npyhq4Gw2a6ur6yiDpJoih4hDsZrvslAWSNv96lrVdgBdiZI6P1cDLMJ13PO5B3dkCXsNp5f+2LvgrR7RBWAF1L7468U2yfp5V13b/e8u+NvxTryUn+vyaC/ZKMtVTSjlpd9Vv0kKGcG7ndxdAFuZlzqQlLlDKl09D20kKZFcTWKR6tS1AK2zC2chd5Tt6NXXdjJkxQDhS2CS1DfOFpkmmBQJUulJ4avnU9617NMFnV5AlT++G/JFMMu3CnbvvX9LnlfeTjx71jkM3P6299mb3nKNU9qqsaXvtVEOtJm/vvAPn7EXzs64OQA4GQu3uPX2jNoPvO09KB5QMqDyWUIV9fRTT9rrbr32BkXMAAAgAElEQVTJdk+MOOcAkT9kYemAYH/BHn3kIXL5klg2X7CPffTf7cga3e5NezW83Qht//Of/dhHLb+55R6o7NoIahU1OhOs2+kEZKgId3dQ9vtV7kfsSiEgOXvhssBctDk8Xpn0m5sbuGaQI0sUgkBe5Ur3AOxq/dS6FCebNoV6V/Wn31Ekgltb2T9IARdyyt8Sr6HfgYTk1l2iAKj7juU/TWRquE6HWyrcEtmeAm31fTWrRfCSylY1v7a24SycneDeEacAZqkvESLCylcQbcOBV3Ko0DyguagT98CO4hJRCxALsBkBsBuXslw5mDekHJJqKIiyXla1v/N7n95+kL1HvOQIeDW8/c3xlre+xQEkPgCJNVxvKrjPBFjLUqhuX3t4HPtViH35TbAQ1LVhFKVbgJvkYlblvAIBItIMojpDcct9XofcUKYmagA/IdbkKPvmipxaKJwyQE0EK9PJ0aR968yMzWwC0mYTNtYbssOTGbvy4ABAjzKuZS1esqmz5+y2669QGiX1AMACsJorbViK/46zrpaZCz79rTV7HvXuZmnLMhAhfv0jB2xAFtCAVq3QFnt3VLJk1W4CLkcyffbUmWW7/4kzNjY+Ym957X6bAGTxc5YottP2F184Zs8vcMZQpmcD23VA7JCt2igq4aUlMm+r1Cav2ZSqD0BqYDALmFRwpEuRSzsEDQiYgLgCcDWvuP2ECKDUckyZnqzbvah1a4yvyCJf+aJnm7zdHerVcGeEfu/nY/bWN2XJscWdATJfnX1sFZKCDyC3LVIQSKMyXrU2KjPWz33aqrC/LUBqqsb4b4gVW7halPtsaslvp5arthpdtSO3hW0MYu8IRITeSJIkWrlKUc9yuSqyp1xOc869Cleagzw/ale37rGX5L72K86DenTqW+1Xg6x/fK/Oa5dlDw5JIQNpYn1hwVZPA4YypyRc/iwOFJCeVzhzLqyusO5LJcvqiCU6ZWI9uGWko2mIJMQRDAzY2P6DANJZQFX2AYWW9aZ3sd4POSBVO3Yf5A1FMFD58BRL5PPiCU0fIICFcZs/ReaHXGHG0kMV6xmQU1Sa30lAI+N8zvuts+5uQAjPce5eL2/Z/GzVnrr/nA3gWrV7iPcH+EsSEes06zXzQBUyeArCd0uOAexhEpmAjewKEL3A/iXSthPzm/b8XMX++C9Bf3f4l+rX+/JGwBsBbwS8EfhfOwIeePu/dry9V/NGwBsBbwRcLutO+3r/x95hVZQySQ5NDZqrsl2LcgCMcihcWlzkXBjm8AbLlaarQM6e3hQHRqljUZ4qfwswpSlrJn6vBwtUNVr1O0FY+A2UBS6ETpo3mrJ67iYWymLL92f7bfbinE2dmXcN1ChNqABNW9kfyuYxSANKWVcBNYc5IPemIwCp9HgqWEHGE45dLDCVF3dKvhWucYEDaY4m0ho5fvm1nIX53ZSaNz1JwJ9DZObNOgvnHFm1YvM7RTENsTzAqpjLFSyY0ti39iV7saSDhUwWbpLGNOIeDtUcgjnl9pCbtZLbxPqYhhLvM8frrPLvOJaPA9mMxQCrk1yoey8omER3VlO6xEE1j13cRrFhK9hF+VEZNwC9mjScKjTNNSZqeutvWT+qaS0QrAQArb8vVx0KwJKiqkYDT0qEKKCtGlVqhP/93d/aabewe79ew+mlP/bc2rT7Ydc2+buWxh3AVUDu5d/rWCF3QNLL7ZP1b2dTLGVrB7u9ZJEsAPXSv7k3v2Nb7J63o7ITkKnfFTFEKjqBrXWRH2RLjtLdT9asFPMhmr/tFnl2ys6F4d/2V+3p556xw4eO0LShkQVAK0KJ6kvAkZS3al6VqS0fvzvv7FWbzmJtfGzIzpw5Y888e8red9ebbG2hwvdLdvzEvcwPTTv+/GlIFnvtne/9AKAOCh+M56B1MB/RaHIQcMsef/Lb9ugzF214aNRmpy/YAXIDB1Hw3XjDdW5e8wfI//ahpKcWY8xv+Obx+7JMBrxFIbCyvmwpVPt/8d//ijlv2A4duMLecucHd2SNbvemvRreboS2//mHPvh+B5JK5drX3+syaaWiHRoaBEhN2OLsLGsYdqyoW2Ko8UpYKxdY/xLxtFO3iTQ0MjJiJ0+edDXYkx2kblW7EJNou4oTkSESQFbgEdYuAa9SuuVxutDrat0vodQVmCL7ZP3pEI46oG7z0nwTR7mreaGbW9nJxe7MFVLbyoVCKv4ca2tvT58jfZTp5Ir0ofcWYL0ulQvfycBOKA5BxBDNXWov83yKM/DxHAKixFUJoHasVjvrqdRKInpIrSdyWQwwusH7+N3f/8z2g+w94iVHwKvh7W+O97/vLoiSqOG4F6usVS1AGKnqxnoT1kP+7ZFBv/UrngT749UFbIrLALJYrObJjlaKRgIABdjSSqwxVfbpRTnk4NiSEMjKvb2FLXpYhD5q4eBYr01M9Nt9Z5bYdzZsLFSxvkTd9oymbRc/i/Hfyt2toHzdAHhqt8oQN9m78j08l63OOrsFeByEEJlgnX7qTMP+6rHzRAaQWc1a96sfvt6iWDdLvR7OkBvvbIrJ36SW2uTYPz3VtL/56knAZh/vqWRvu33Srt3fZ1H23l/+9qL9wxOLgGIA0rp26vYI2bs333iFPX9i2h564hQ8rgTuNm0bHB6yNCCsCI65XA4gqXNWq7Kv1r6iC96GmX/8XLP2Bb2AWPk88S6Aa9pXx3Hr+fLn7tn+A9rhj/BquHMD/Nsf9dvb35K28QHIxD7WLpEB27hDBdiXsgdtsM8TEVHBGG1cZXzsX63KAlmFRIBlcqPA+loO28Jm2k5dqNnFFZDIobJd+dq4jXLGHk74rJezm0gXTfaPIlQ1cJ1ZXaCmcwN2+Mof5N5V9i37Z55fLhba9yIr5x4nhsitkxA3WGvzigeCmTQwPuYIwQ32xsvzF23h9HGLkw2bYW8agCxShZBch8BYQW1b49+wQljlm1Cc2I+TvbuJRfvYgaM2uv+ANambEmr/wiYE4UCWbOoRSBNyiNKXsq/LzqFGQGu7QY59U6SPLd7DItbsFywYbVjfLkgUGc601HGbeaEOONxi/oJ2ZXmcbUqQS+bXlu3syTWbem7OJvsjduuNPdQ7PQls46UOXlkxe+zbC3bdDbutt78MsA3czdm/2chZo3wR8LiBs1XSHn6uar/yhx5w6YG3O3wC996+NwLeCLwiI+CBt6/IsHsv6o2ANwI7eQR2Inh710+9B1snDmCAmlKXKRtPypcQzY7cClm0gK5OlYNaVVa/6YyAlhY5sEkOVas8XrZlUrgpjVa5cTwH9srBsBqosi/kYMqh17FmaTw1UPEILJKt49z0HMxkmjxS4UlpA/CphnA8KiUdzZcebJpoIiX4dzoZ6mRJouzR70ZkE5VHYcTj+oeG7MLCsp1f2qTZlLKZuWXH7h8GTHWRtvyRs3CVZu/wyChN6ooVUOsKtFU2rx9bKDV8KlXsmwFjeuI9vL8QYAxHTADWHmffDNuX6xAInUKZq4SfFayjl9aKto6NW4vrlyp51wAKXQ71cRrlOthXGdeoUGfQriLjuEEDbXpxw2YWV2AMh1BHYAWJElfvXfl7EazwXF6fcogYiyJNcQG1akqrOS6LVo2nvqeGlZrUerysLmUN99lPf2NHlrDXcHrpj13gbRek1aO6CtvL//tyEFff7+bKdpW3XRDXNbD0HA6UvQTwUg0CMl3jVlHNl77feZ0OIOPsTLmH24Cv6yjuo9iELyyu2sWZWdu9e8JGRwdsemrBNcEOHRrtKA3QJDRpMgnAXVpasaHBXbyOMjBlxdoBnAUKic3/3LEzPHcSYHbK5XPT7rIffNubUNl+3YpkYb/5zbfYI/c9ZHe8ca899eQ3afrS64JbkUjstze8/nU0naTwyduTz3zTBnqP0PDeRf1W7NHHHiUP93aIKnU7/sI5aixCUzhiB/dPYEGna5EKArKJxMZk/4WZG31YQ5ZQE5y9cNqB1j7s3u697wG7gazD66+7ySYnBPx6Xy8eAa+GX/498dM/+SGXzRwBjEwCVmh9UB1KVas/cawWB4ey9H9VmKwpgD6LrEXZbJ+rp/VcgbWSdQngUw4VEfLnBKb6WdMqqGviKAYF+g4N9OOckXNWyWfPTRGTUCfnsp/+Mc1kCFFau7oqf80LZYAnAaZaowSsaB4JAbR0lbL6XvdaFWugeaPI+tzfP+AiBLTW6frbbCJkhe7IYc4+mSgCgNsakQTah8gGWa8bYy8jcCwB0UtqRWVWaw/QVAY2e5sqtssxalmZvfpqAeTWIIb94R994eV/CDv4Gbwa3v7Df8Prb3frZRSQpQ6xAi0dhEX2ydRNCwLhAGq01994NSBtw0oAldVS27bKRiQIgAeWyUXuWSnqtTeX+Q1pIexjZX8uQqNUfOwTsWEdZX+598CIzbFPPTVfon4bdiQZwMK4jzoN2Fply/buz9gAtqNUJmAwpMsQNQVQ3CoKsI25ve3qGrXL8/cPkp9bjNoXT84DSOXsXW++1Q72bloPe+FQgrU9BimCvXSzTo41r2+BlD1ytmyfvPeCbbWYR1DNTWQa9kOv3237hpP2PJyyT33tFIStot3x2utYPlm3yY1Pc41rkCUDyZShs7OnX5gmaxQnH65rfX0dUIf9OGRTkbjkAtA9Y0jhn1CcCuCOxkfgtfbUyuPO9gMYs7f+zCc9csZ2d6hXw50R+o33xOzmm8yuOgRJCfWtv03GrA+ScQiSE8rbtrLf2Qg78BbSYguFaAuihdyDrQoxuJAh9zVu00sh4oGkquUc3VuxfbdnbHIkbn2c/fpZT4MiRCo3lj2rSBj5taAVchkbGr3VwvEh9pAQGgE7g1LbsnbJOll2yX7WU7dPFwmKc2GQM2CQ9a7Jeityh9TA64tLNnv6vNU4K6dF9PVjAd3kXG8oW1nPdd3Kys6VV42waesfHrfxkSMWzwygvHe0a+pZEUpyxlKEEDEM1FWdOq03tpxDjfK55acjANffRqlLBu3pM09y/Wkbmuw1P0RoH3MLp3vO9RBPfLhm8boF9vFFX8PmVpbthSeXLD9bwL69ZDddG7Dd+5l/4pyjmQPCoTE7cSxvW8Ul5qsg5G1ygcnYLpdzzHMbChuCHBKzE1M1++HfyG93e7/qf+6Bt6/6j9h7g94IeCPwfTgCHnj7ffiheJfkjYA3Aq/uEdiJ4O1PfPyDlleDCJuzGPZlsiKVOjUOI1gAzQaNYLBYAJGO9WkyFaPBA4GY7LkLZOUGsHWSgZJsDNUkDgJ+tmn0hDlYumw5fi/gMu8CWB0lnZVpGaZ+hT9z0/McDWH3A6SqkRriACrmfBggU01d2SNnEjFUvW2axRlL8xgdcvOAP+5YieonAogpDGUNNev0WoFDIXm8qImq2A8Potwt470U4cArW0R6ODa6axcN6ThqvucBdbCT5LBL2h3sZdkoohzS/ziY92XIOhrAGpImeB/XHYShzOkcK+eYs2ps0RSvcj5eyMFw3ihZgTHLokiKBxklGNTK3GpxOG3SdNZ5W+9nC4vKIqzsC9hK52mM15QbFA/Y8K5hpwwoAi53gdgUSl41pjSWTlGkwz0H9SrNatnE6cTumuOXcjVVmWpYffOrj766i/Ql3p3XcHrpj70L3nYVsZfn3l6ea9sFRF/8TF0gV9/vAjL/o21yB9Dtgrf67+5r6Qb1UXhyWVYzVUX4/PFTtrlVtRtvutUeefRRR3I4fMUBO37snI2gEDxwIMPco4ZWyOXMGg2nubkFBw7FadzIXNGByrJOZT5hhrEnnzptzxybtnIN0Ibakjri9tuutyce/7b19O0iA7toiVDbjh4N27kzx62AhVwkI2X91XbnG95MYwxShH/dPvf5u+3Nt33IcIyDnDHL3IRLwOCg3Xf/0yj6Wy5n8MjRvTZGzd77tW9ZcathERpOd95xu/WkIJfQuVtenuF9fZvGGwBaKmvnL2zZ237gbeR1Z5j+qjY+6YG33+tu9Wr45U/dP/vRH3OgZkSuFCzgIhRpbVlfzzmwA7mQa7YmcbJQHqQ8RisAr1prxsZ3AchWULetsuYAcNJIDrAnUP1GafzGyMUMhX02CBAi+9JlCFNhGBAIBJkXsGhF+YMgSLOEmye6+exS5upx+pJa3mX48dJOAavmt3Ku+SNilFQ0Wu9SuF/o7y1sZbvAs5rVsniW9bIYIUGIYrJ0XgecUvRCisiDGuCt1EnaeySxdZajh7J+G+Tjtli/Ff8Q4Pf87ClEQvPj8lGpADbrezz37//B3S//Q9jBz+DV8PYf/p0/8Dr21OyxAS7G0gE7unvARrKQFuNS1nGvci8H2OeFsEKu5CAagkfkCk1bIpc6x/27jBqthAo9JWIFtsI58iy3UI83AIOkMk1FkzbCvT2ZjTsS5AtzK/yeD6B10AYAhFu4XBR5/Cx7+/GJhP3IbbstpH05ZdUiszLQjtvi9CYgEjEkm9QMilxFAfQSGb0FUpyL99oMxM2rDozagYGWDaYAZeLYsjbjxALkbd8kFqzMEy1fzO57bsnufnTG8r4eQCPOD6x/d1w3iD3ziH314fM2nQvYtQey2KUq3mADIWDYMrGKHb52n60BDq2wl0/07rXP/8MTgLdymSFfFOtn5xLA9VaZu1TzIoxoPnGEDAhdiiHR3lhzhrJzQwDlmk++9Jkvbv8B7fBHeDXcuQF+690D1AdK+KtRwvdjnewcHNhbhiER1Vi7XH4rsliRE7Ey9zXJud0A8eSMV8q3bH4haOfP+3BmIhqnFcI9KmVrwaLl+1ftmluGrZcz56TcmlgL/Vini8BUF8kK2/ESStK2f9wGR66wdqif/8ZZgn0vtGruab2u4jhcYIAjRzpCNHvTEABuEyJxW4xl+dxw7xcLkIUvnrXpcyetyJ42EaoC5MppAiII80CI/Ou+vjruMqyXcYjEkd0WTg2bj7O4ogXaDQBcwGjVptZIPXMDq2Q/pMpQmHWec2yD+sMWCxXuOpbps6zb5yyLXXKMc7RPrlvkXCPFp2aZkyxlG23GgTllC6vni3NrduzRNYuVYjaGev/I4brtP8yuPgZjhXU5lR6zwlbQHn7wpO3aNQgIrnlJfYKSjQzXrHcA63XO1zOLNXvDz6/v8Or1Mm93/A3gDYA3At4IvCIj4IG3r8iwey/qjYA3Ajt5BHYiePu+n/khmkBw/2nk5FHdNLA3a3IqlPXnEBlTi9iU+bEjlbWibHkj5M/GASX6UIvOzs471rGzOOQ0GcZfWJaFQRomQZq1uRzsefWQ3WOkcosAzgD6nr9ILlbbLk6jkBWq4+yNI67pqgaLGlghXj8Dgz5J01hKgpG+Hg6HNRugcVyhcZV3eXqJTrOG61rmOgOw8587NWMlrJmK5P7Fw2pUQygG5EXW4LKv4mTrruVpCIu1D3gru7YSllPK6JMdYxALO6lt0SoB3iZsdzZNY41cIpphFTL2tgCdI7xuCNvmFJaQq6t1m11Zt1XlAGK7ncdKWoCrFLRhmuapGJZwgMUFVAML5PLOYYNXKJMVBOIcJ3OQI6zt2b/HgbLK5VKTW6NY49o03sr6UhanGNLKCJRaSnmAJRp2/ISxoXmgpjg/j/F8933t4R1Zwl7D6aU/9o31jm3yd623L3ke872uSlY/v1yRq3937ZO7irjLv9dV4KppJPWr+333R4CMFLc0lRT4yneEGS0srdEYDtnACAAndmlPPHzBrrnhCjtx5llquWnX3nAUgHaVrOq8Hdo3bv09zBo0h6Sy0+RSQxl3kjzto0euce0jfVvp3FVl3fGdDbLF/vS/fxY1UsZZMq9g2xYjM7dZB6TF7i2LTftVV+2zXRNte+bpx1FEzJJtPWZXH3md7d93wEIAWnMbT9vJFzbsLbe8kwZ3lXwwMqtTZJBtFO0bX30MRZIUB2bv+uE32qOPP2sz84uQU6J20y1X2MF9E9abLGMZO2XHnn2aplcGe/W8XXvdbdRyHaXuODMjqoTKiu3b8+4dWaPbvWmvhrcboe1//r//4o+T515yebHKr08TGSBgoy/bSwwCWfRS57COyNZbtv6y9JcdsRwdpFotowQMk+u8Ro5zEJVRUGsxDdp0bxBVGw4YiUFURCtkZOZdbEICMoWeQ43nKo3g7FAachdruNQ/rIMdohEACn9LjVtvoU4HWBZQ64fc1ID0pHlGe4Yo4G9ffw8WkHm3xsnyVMCMrMnLpY7rRGePoP1GkBiEdacSlBo3AEgbxla9jb2lD4AqnUq6vYgUtZVKyTl6CDBL4gDSFoCF5asa37JObrLn0WtoTvmj/+qBt9vfZS/9CK+Gtx+9O998I3vCqN020WvXjsYtQe1EIijzAtyngBs17kcfdeGTZSl574V8AEAEFS6gbol97Dr72zUsTjeonzy5tlvsFWWpmo7JSrSOarVsg7GkZYnmkMVwA5A4Rc1NUB+j1EGyn8cOmA2PDaPMI2MWkDcC2LqJUl3uOrn5MvXGHjYGSDu7jFsOxEBqLAGY02ROqbIvb7CmRZgXRrF4PnhwyApkeH7+8TOQJBJ21xshI+K6U2n12l9/6bg9PVO1ovKlUQNGmROGAV/vevNe1tBztg4olWfvLBJUCOLjSCxth3fH7PxK3k7NbdqBK8bs6A0H7ev3n4DwhZqR9VOEDe0rwswXyrQtEC2iHFx9ad7RcSMOaUVnj4m92Mgy34mAUmXv/jd/7ilvt7tDvRrujNDdP33YlkurNrjPbGxP1YZ7yYf160CL6jSAq1SbtYi9bBBFfBu7Y52d2424lTdCRHS07Mz5sG0sUUcQCkd6k4CtTWoMsm98y0ZuS9pAsmEHevqxTgaopW5bWCdrX13mrF1er9sSxIYr996CAnWf1cNZzsp+C2Oj3KKWfJCkAkGicthcu3064KXWVZ8sw/U/XktAs3bPNV8B8HQdXuGqFZZO2drKGWqTuB7LWJm/o1gd94XXLBnmGoI9EJSPWDQzAtaqPTj7eNmSA1a3II34mxC0pJ6FzFzH/DjIz/2QqRq+DfYUa4h9UdGeuQDgGrUx1MURXDqQ3nJ9CdZ0wG3Gqsa4bTRzzjJ5MVe005Abn39o2cZx1Do0ULPx3SEb29e2GDbrson3K8ceImduJWFfvXfNDl7/PuaF1+DL47dnH/p/bM+BkxbrKbEfj9kbf2lpu9v7Vf9zT3n7qv+IvTfojYA3At+HI+CBt9+HH4p3Sd4IeCPw6h6BnQjevucjb+bw5rfdKFIXZxY4DPqwEyZLDjZtH+x1ARRpLJSkgFF2XpQmTV9fBiC0B+XtBZqgYiBziAWgSdLUqZSLNE1oDqVp/MwDznJ6jCtPF5AlgUWUANw1cmJ9zaidPgWoBONYKrsEzHgphDoqnSAq1iRKtpjLu41IoYMNW4ymcBYrZUFPi4vLTjXr5wDYQF3rwvOiPfbC+QWUsEVhnA4A1lcSsDXsfE3VyEWRw3Mop1YM5jYHZimBBDZJOSQLNvBS7Of8ZOtwHVhJDXIQjSvLFotIXwTAtdbmPcDw5brjUezmaGgV+GNYSpUKVRrgMJFpCuu9+Jwi2Q+7eLmT90OzTYCTmkzpnpRF0iEOq+M0pjS+lU6zGgBbjewyAK0AKr0ZNa6V+almegXLKgmBnQ0VgLbAslq9wueUsq/d44G3r+5Z6h//7nJrUy8CZjvgavera418ud3x5a/SsTTtKL/11QWBv6va7TRO/c4f+buWxq74+XeJPNoCloinz87zbzHr96Ham7FhGtef+/ynAGSvtZGxvXZxYYtazQKWrth11+xHsXoSi2FUQdzzAoJPnTpuwwODlkkhAWrHaGYH7YFHHrd9BydssG/QHn7oMYDTY7axtkZTiVovkr9Noyu76yiP2WN33HkDc9u0/dn/+5fUD4qKK66zd77jR5gn8jSWy3bP/fdgkb7fbjl6nW1Se5//8jPUt89uvuU6+9zdf28LM9MokKL2w+97q33hi/da7yDqib5xiCo1mux1u/HmtJ0986Ad3HsTat2s/c0nv2o/90v/FDU+6j4Asq9//T4abQH7qZ/9F//4D3EH/IbXNH75H/J//D9/GSvyBZwk2qy1SYDcTda0uosgUE5kuQJJC1BUiteONT8EIxRBHYKGAdYsWYw1TpauUrxGAEdiNIWFiciVI5/HfhXykdS6ej6pX0tIYUR8SqWTgD+oWFm/9eVjHXOqVgAj2SZrfa81O3bF7udMJyEeo1xchbzrcSHnakH23uZmxyZZlqxYPdedmp7fR+YbAphGXmTz80sOpJb+KMz1tnnCKOpg5VdrXdT1Sp4nm0etp3IAkUNIHdUQl+2IIY06zwk4VamgOIzU7S/+bGfGDrz8O6/zDF4Nbz+SP/oT70fd2rK9gCpD4ZLFyL3NQhIK90GWwA40wJqjvWWR7OgiCr7Clt+21iH3lZRDizqPe19GxxuAHVPsG4uqXdbHYTKulZ25BkhZhljRy34xQ7Z0CCCnFyJjFuC0h3roSbfJu81YzyBgLAr0MzPzNjE5CnDM57fQsFPTJfajZNGzzipjvrCZdwStkMiDcsTAGnlLFsVYL6chNfZPDtpp5oCvP3eB60jZR+7cwz53y1ke3/2VY5arANrIHoe9urJ9E+ylf/DGcVtfrtqz5zad7TMBv+yxq3bdxCQkqhx/VplLQmTSD9hNd1xn33rsBcuvMp+s4iAgUgZ1rHOCCJw6l2iucDRR1nvZSUeIWBneRW7oVYd4rAgkmu8C9h/+j9/b/gPa4Y/warhzA/zXf3bQlrATjvQ0bLS3bkdHUijl2YuGsOqGaFCHMOCDNBtkTyiHKcyrrLgBUXc1YbmFNrWEfX8IkDaWsRB1U8BWeKVQs1yybvldG3bdkSGb5GcjOMo0sPFvo1z1UatNyAllFPdz623bM3YF2bFjFkxAQmDPG8B+uI29hayRXYQI84AP4oYITYoS0EHcgbfufhfJAfemCE5VtYtWWDkBufiirbOIAOIAACAASURBVEAGOb46ZlP5Mau2U5Yw7NPTC7anb5OK5Yyd6rFeCMuhSAIillwqOF/KUIq9q6/JGbQNAQpAtwWIHQhw3eTeNtrYLvM8crh54pmzNkYMythImucAuPUpjx7wFgAXHyors4bnmhtWxulqZnGTeJGKTR1bt3HOz1dCLBkcDJDdW7PM4BbOVADKCilizmtVeohHaUOWHrarb3w7z2S2fPEf7PDhaeea9ewzPnvPfyIgd4d/eeDtDr8BvLfvjYA3Aq/ICHjg7Ssy7N6LeiPgjcBOHoGdCN7e9dNv5mCH0xNs3wDd2wnyJ/OlTVvEai2A4jOPKjUOG76OxVIVdrCYuCEaQQNk3i0tLQHMkOkawm6JpkkaS+EtsrBk3eajWZrH8iwAsKumrJonystrAsLWOZymkn0o4F7AiRjFDc0W/VEzWX0c5b8msHUScBuWQoembJjmcAY2fYi/4+51Cq5pLAOpFM3gADT7HJmyZ+fWsZgD6EXJ66fBY5deX+ojl7Mna0aaXcqMdc1rgCEphqVEisWwgJYFJO+1idwg25u2veMZ60uGbWwgS2YuB+rlnG3iLze3JEVywHZxQOX8zjla3WAyagFv2wC0ua28rW1tOkVAH35zS8tYJdP4djllNJbbHIjTvSnL9KVsCKvYFcDgDZTKajAF8aWWhXSZHD814YNRro0xDKBSqNZpiUVoHKACbDdTNA+keCLHCMQ5mY7ZV/7Bs03eyXPY93rv66s0Vbv5tA6A/a7XdtfeuKuy1e93rZG/o6Dl4V0L1BcDt53Xk+2pbMk7YG33q6O8VeWXqesk5AXVxxZECsDS5pIde/oRgKGA5Za27NiJNbvrJz5u0XQGdfqUTY6PosyfslOnj2NV3LTJ3ZNk4+62F46dtqsOX8+zkm29kLdvPviY5SFJJJkzxvsz9vA37rE69uM3/H/svXe0pPlZ3/nUrZzDzalz7p7pntSTJY0SmhGSRwmMLSMLWWuDRVzWrBfM7toY4wUOPhgbWGtBgBBggSSkkWakGY00eXpiT/d0TrdvjhVu3cppP9+3pgFjzbl/zDluH+q9Up/pvrduVb2/ep9feL7p5lttdHKrfePR79jIrn2AtzstkxzCPm7Gnn3+z1HC7qYP7rVP/KO/b32NNXvuqccAgi/bzbcfsfvf9Tb74pcfptYHAZN9qP1jdu70CdQUlyB2QOpgHqpgJYnfnKUHxuxO7JmHR7mOjZN29kTB7jx6N/V/mTkqaG97xy3U9Qz2zce59rYdOXK73XX3e9xb9HuMgNs0fuu3xS/94o/bzMwi1qHSnZqjZHXUd4A63f0NTVeHjCGgA1UtdaP1Vmu61tlcnugAZd6znHkgQKimQwEy6ooogVjzwjhviIglhwgpXgWaaJ7QeiqSUTSquAAAJsgRDYekpJx41v03srIbKAcDyutkzhCYKzAo+AZxK8x/6/xOV3Fbd+acEECyXJKd/QeZtBVU+pEI8QSQphYWyMhWNjZPk+E6RWxi0+LYqWrfUC5t8HuAxjS6ZYus99Ekl1pEpwCAMC/hgNAtgCm2K4DKffYff/Orb/1D6OFncGt48w//o5/4lHkhVWQai7Zna8x2DfdbDPDBE2a/yn3uaWw4zivtZhCAEwUrNqqdBvcu++YiHspZ1tUcRZGj/hYBeDf4nRA1lSRPugGRsQJIW6VWotRXhprqp77T1HZKfyBjxKIAueTXJofI3KVm1qmDqenLdnDXXquu9dnZ1xeswOvXBIRCrCiTf93HnBESOYI5owUxEe8anhdSI9axCyGfPTs/DxAEgQIMdZgokHawZiHU/ldnCswXIngCwrA9wDQdYhWZloA0MX4v4B20Cuv3zOqU9eNQswP3mD2AWoOAy8r3LDPvXMKN45nTi9Yg+3Mjt8Cc01XgezTfcM1S/ktx3HBU/Kj9HUBLTjRBGxzJoMKN2ODQgBMr8mv/9rc3/4B6/BFuDXdvgJ/+qUGLpJVFDRFwqWzbSP25/UDIxoYdjBSQ1s8ej/sc+/L1Yh33F+oOi+TiAutd3mdb4or6wcrbIRj1WRaAdhnr83k0r2uZPPvAnbYTgkQagFekjD6IT+bD/rxZtnqhatkyhA5UuZnMCCSqcXbtGaBVKVlZu/jTR+31cdZsyr1KZ1k5TL1Bsmqjtu9zwFsytYOsg5ULtr52BjeYDXvpYsouFnZZO7odUiXzTGnN4i1I2u2cJVEWH95HHW6XWwXraDDNsTbBXpc5CKKHl/2vV0pjzrUtHt/yQGL2FVjH8/y7RT42rgCQMkYGed+piGPr3iHKqANZuwlRu8ESvcHZegNXndVq3pZWqnbyeNbWZ+u2Gzv2Q2Rh98cE3FYsMlC1vjj0ZZ8ii/QWuDiA8gXGdxl1c4C9yORQjbV8FmewMORNr/3TP1ru8ep1bZN7/gZwB8AdAXcErssIuODtdRl290XdEXBHoJdHoBfB2//1Fz9ua7Bfs8scwGhioqmBtS6bXpmRhgBsUX/CKlbzVA3YMIx2MF0HYFTuVEWWbTByI4CnqbgUOz5Ay6wFonFbLwGYYhMlG2Qd7EI8r7L46rUGhzkyaqYXyNWqYJmMxTCqWgcsUl6PmLZwdCMwif0Aq16aRm3kMUksD5WZm0gAJtN5laImhrIgzGOULZtDmXCR/JwKoIwatrJKvgYmNZyGNY1iXkeNLv1eDVVQIi52sPL8/BwA1/X0TjZgWzbFnND7k1hX7dxqaRQ9JXJ0SwCqJSyyppdQNHHQDYc7qJs2OFTSUMJmUvbFbbrH64DFGzTSENJajMN9mGa3VAcx7BzXcllsplAsjA4xLow3neM8Ob7K45PyVvmbaqzr7zVeK5LgmgGsfdhOlSt5u/HIhM3PLVkWh6gSKou2ZLgoIBLJqD368Es9WcJuw+nNP/a1lctdq1G+uuArNfa3lLf62d+0TXbAWH5HQI0w2Ws/E6DStUruArZdUPi/BW//yopZylu+Ws0Nu3iZJhJzx9AgmVz1K/bSM1+3wnwB4gV2czDxXztTtPvu/7glRwaxOhylUSOrNG5rAKSpmSv21LPfRqmbQvVPsys5ZsVCwF58ZRaxez+2kZAimhiQr1zF8nGKBrjyLlP8TKp43kAEdcPYGG+kYwOZlFVbJ+3wocN2+dKM3Xbrrfb8Y9+yS2cuk5fttVvuutV274za8y8uoq4Yd6YQP3PduvJvyfKqrufs0IEDdvy182C3ajQfsPfefw+gc8X++Auft9tufqdFaDjVSmSD9mM911ewM5cuO6/1oQd/wFKQVibGd/dkjW520W4NbzZCm//8l37xJy2L6q5UYp2CeDWCcq1YRN1GLEKA5m6UHFiBoDHyYQXCaO3wY48YJjoB80PWowBNViAWmrWyP27jKFGveSy7ClFKgbbYiwt09UFWEtGo2cTmsQJ5iPVW6rwQZAwBuVLs1gFwNU9oDtHPnUxtreVOrq0A367jxUB/2lHf6vNfWVlzFE3d+YhGMfsKqem0pjo5l+xLgtS1Y8FME1gQNT92gBzBNjKK1OMVpRB4wy1DAK9cLATueFFMcdlMWbE3iFbEL8SJNuD9tgDIfvM3/2zzQXYf8aYj4Nbw5jfH+++/3QIQDZXFWqP2gtyQdxAVsG3Qa/0RABI/e2ZIh15sWGu5uhWWSzi6YJvMXrpEbRRxx9mAfFGGYTHPHjvPPhFKBusUtcefPCTBJvtducVMxlALUq8JCIMRFtQAdR2EYJEZb1oMpW84FGWfHbLVlZpdnkJVX6eu2Afjmmxl6riFLXquyOsXSqh3IU9SX2Wey898EaX+y9iZz6AcXhAh0QnDhASKpbmIHJ0+wGGhNU6mNW448iVvk3kJsBSOeRwF7tYMLhpka8sSOoHieIznTaFuzHYgPvrbNjm2g3kkad98ipx69sI11nkRU2QRq5xNnSkO7NvD78SdOWV2dgEbVtZqgWEQOXTeSGBZOzQ86Mx/n/vsf938A+rxR7g13L0BfvG3B8iIJUpgDWUte8zdO0OAnC1LltrWj0K2WYxg3c+5GYCyxn3ewlrY18S+v+qzESzHBx0SFAAkNdPC57jEWrgKU2IKe/LlOCS/+7bZKMSosdgwZEYBo2xWIT0IcG1Sw4urZXKu123v3q2QHGKsheOQJzKsczguBZIW5HWdWBJ+t0MtSoErfFO24a0OebEo+/0+EYVrPNeiXbq4AOnYbwvlnTafg4TtF8GqaDNXL1oylLG9EzeiEk5R4zjeTC7Y8BgkYZ6rYdR9MG4VYkRC/nVAWYBVuFp+srPbUiF7+QMwvbbWtBOnWzaAe86OcQhWEDF8skuGhCLQucUEUWPcSh7AW2zaryzN2OJsw155Chct1uNx5qFDkKHHMyJorVs4wytzXujjrM6nwIVtABo3USjjmMUaH4S4UYNYIoLz2QtmTz5XtH/3LYK6e/zLVd72+A3gXr47Au4IXJcRcMHb6zLs7ou6I+COQC+PQC+Ct//yX3/aTr5yxqo0h6RgCUaxJkOZUqe5FIIRHEV1WqR5I3BSapi4MuNoFVU5RInl3qKp2kBhG4RNHwUUHRkZsCoNnA5Kl/mlVfo2NKJo0kiNG8LGrQmLWQCnJLb5LM3a+RVHtRsDnBSepJy8Do0fP48XKCv74gDMej2PAEw/f1eWrDAjNaETqIniHO42AFYXsuuO8pa2LU0qlDY8pkFz2jFMhvmvrL90MkHzV6mZ3cysIsqFKCfRaCzo5AYpW69D42yDZq/Y/BEaSFsBWQ8os1J2xbyPJmMxvZy3y6iTi2qw0eBucTAPAPL4pEygWdVCNaw/XprMPoHSAOB+GthSPDUAqzxcQx/N8T4vjew3Gs6ygKwBbFc4kDoNZ5QWfj9Zv2RlxhM0rFHedjobdvhW7K5oZG+sB7F/JptzdcX6B/u5hoh94fce6skSdhtOb/6xyzZZX9fA1mu47TW7ZP3sbypzrwG1fw34/jVQ+zetk689p0OLV89I97kUf7yAA+YIWKEeStTSSwJaqeVIpG7nTn3D9mxBnT6Tddj0hWrAsqWkje+81QYmBiFUkI09MGRBAbi0bRrU1tkLJ+2Rx/4SBU2KucljH/7IP7FHHn3N5mlsyx59iO/fcGCP/fEf/h6q2p1205EjduzYS8xdZHhGk9agobZ1e8QeeN+77OrV8zY5MW6vnnjCFmaLNn3qPBncNLJQtH/qM5+2ualzduDQ++yxZ1+x+atLKA8T1G/empUVu3rxJPMiWXtYthfJFu1Tczg1Aj7MnNeCCIJK/q67D9NwG8YW/jV7/fis7T901A4ePOQQSjoAWWNY4blf//0IuDX81u+KX/7X/5tls3knq9KxUmRNH2ZNdnS4/N/rkyq2SxJSl1eArdS0Up3WGoCjAmRpBg8OjDAn+Gn4TpEVWWXdTzhgqmpcoK3IRponVOfaF+i/sjAV2UIkKYGrfZC2pMBtwoCQutax9+exAn+9rLVSyg4MDDi2zrlstmt9ynPX2SO0AIUFECs/XgCuAGAn/5r3oMxLv9Z3h/ClPYOuByAHtw2Bw/qmYwPNDOQ4dzhqQdZtntOxfwdcWiR7Xu9haIR1NciY4ACyvFizL/7FN9/6h9DDz+DW8OYf/nvfe68dYn27MnvVVrnn66WGbZuYYG0oWZSs9d2jGYtBghxMRy1EbTRRy5UAcctlD8RBgFulp0NEmGNfXuReX6deauxLRbZw1nYUuW3qMMT9P8k6tVUxJNRDEPBWivpEGPeIUVAZ4kDWm5Aw+f25tZIdP4+TDhnSRzLYvCq2A/rmBkTIZVxuAo49McpAXnvnwKClWaOnsvMQNYuAT0OQN4FnAJ87EJf8Ih4SWdBpocpdadvpq2tWo9ZAXS2A7SvUD6uSl8sl2qc/dNQWIE7NX+b8QUb9QCJgu7cGLbNv3E6TrX3i9WVbK/SR8QutlGsPkiXfUZZ9W8QN1PucEyYmxmxY+18IIHNzC3ZxasXZe+hLVrIjowPs5zd4+bo99d0XNv+AevwRbg13b4Cf+vkhe+mpDSde5453QoQYZ587Q8b7hY5tY60Jk0+ttBxZgis2pwq5Anm4pVm3hojYCVGD3gAZ7Nz3TTJby9TlSqFp85AdFmPr2IGP2hB5sJPxCZyVItzPqG7JvfZwf9cg+K4R7XN5JY8bVtrSCajUgVGL9EEopGabnDX7UN8ahEOxl5TZ3sfZWGfYPhSyHdkvY2PshTy4hJvG0yeaNrMyyDo4BAHZY5dnzkKE1Dm4ZGfOnOCcPWip8KQd2r6PGp3n/H7WvMlVW15ftiKOUzHW7yhn6FsOJO3AHkhg2Bl7ORvDV0Zx37L8StnmZjs8l9mNO3bgWBVG8S6yNWt4lX0C4C2cEytD3ChT+5ezK7yfVbt0omiFK7gGAPJmOO9P9nttIlNFhc8+gT1EZChm4eGGBRIQvpWzC/AtEqZ2Lkx57Btidvlqk3nGCzBesf/9S0Sz9PiXC972+A3gXr47Au4IXJcRcMHb6zLs7ou6I+COQC+PQC+Ct3//k++31cVVVG7KzIG5j12xwMcGzZIKVsqpNLaFAml18lLrBmA1hErFUdVyKNVXk8cqAyeKfXEIKzR5SqXSAzYzt+g0U/v8HCb5Xygco0FF/iNgb0g5eIQEzV5dAJz1ok5FmcqRrM7BVg2iNGBlJhEFyAFY5aBcRd3j4X21UdSEpdSlAaxs3rqsFZVxBau+QnPn1TNXrIRNmxjJslru6ADNMXZ0OGNHbzti6+RpZXN5lEhVR6VTKMpCUQqfriq2gpJVdpCyi5aSKMIhOUwDaOfWEcvE/BZHGaADcoPD8gsnztlyGaUSDWWBsQJ2PagpYgDcfdhQekCPwXmd99x2mtFSDYVteSXHNcR47SLgMwolGtqRUBwAO0Hzac5pfKdQCG4wPtlVVL1ePodUgnEjZwyV0H5s5UZRVB07dppmfAIgCUtamgYL5BN/95EXe7KE3YbTm3/sfxu8VW38NZD71zm2eob/1l65+5yOG/IbKtu/nX3b/Tf3vYAcKXIp32tWzMq8VZtF4lfENZYtrFPz64Cj37UbD2AHjk3cylzVnn2xbO978B8DgI7QbfXazJXLNpROWz915JXCQXQRmj4XL52zRx55GNJCxd7+jvvtyK1vt9mlNZ4j69idX5m+aotLCxZlLinLnpm6Vjj0P/jhDzFHpLFo5n0q/07XwhTx1LPfxbr5smXn51D2V8yfidq9776DDLJ9NjAyYV9/7GVyBlEsBmMQMBp2+fxFLJBnmVeUy8n8obwzgUM0vnCQtFRyHDt5r93/wFF77cQxO7B3N84CCH99UZvcQtONdrjHizJh7IaerNHNLtqt4c1GaPOf/+SP/wj3aJH1ksxXHh5F7R5kTVZNKK7Ah7pN8fDKdlftSrmmyADZBjdRsnpZR31e3CzIj5+doXGLijcCOUogr9ZIKV+LReAjkbYAZiOAQ1K0Cbwts2amyaoXKOoApswLAm6780GX0NFgfRd4KxKYHDQ0d+j38vm8o5yT84XybfU4fuSogwUa63c2WO/1XBEUNyFFHGg/INIUCsGmVLU8f5Nr6ZPiCSBLgG4d2+QgiJVoIAK2CmQJrpMTms6QB5rGzlHPgZKnUurY1SsL9uh3n918kN1HvOkIuDW8+c3xrrtutHdj419jLTgBOaJD3MYGeY8d1pIYarhJyBaXZ2ZtdXUNO2WvbSVLegBVWhiQZqNUwU61hj8OtSS2Jcra+dU8hEmUpixqfdSKSJVtESYooC0Q+iYBXtKyGEbtlhnGvWJ3yvLsp69CQDx2ep79chT1WsniqIDT3oRFcbDpsFdto7ot85pr2gtDtKhJcUtt7ydCZHsqZUWsnk9OXbDtzBVbmAMmdkKM7O9jTxtnvSw4hM2FjYT9xz951lbJyqzzvnwQMMLsrxEoAvg27BMP7gT87beXH5ulDsnmZAxuv2PYIinIGTxmo9xnX/jaKTsPgNvkOjSHCTGTyljqXhHHMuyNRQ5RpvXaWg7HG9Z3CJjat8hwJAkYXdjI2fjkqP3llx7e/APq8Ue4Ndy9Af7NLxy2Z1+asfHdAfJpqakrBRvJjtiu4LD5y9xbnLnkVdXkfLvOWVGK92qlaeNp7JblTgGRzxdAE19t4gSBSxJn7LWC16YgQ02Hluyu9+ywrahUxyIjWJyjMGU+aPpwuiJDtl3MWRGXl6sodT3hmm2bxC0qQF01lY8rYiRb5b409zcbT0hW2mfLKtzLGR6Pc87dNfbMK6j7N+z8VNyeOr8FCvBWQFrqmlo4/vLj/D1r24bDnDGXzBsZNl9wF3yOcVS1dZvLvYwt+5StlrKcYSt2cGfSDo37bfsAZLAkTlVx9gKcS6WmZavBmbppa0uQMOcDdseBHTY5yprruF9BtEa+28cc12IOWWvVLAe9+rWpK7aWbdj0ayULZBPWzx47hguPyJ1DsYptSXPuZ04JYPEeG+L3o0UnF1tkrk4bEjX+7I1qwl4HlF5dibDvz9muPf320d++2OPV69om9/wN4A6AOwLuCFyXEXDB2+sy7O6LuiPgjkAvj0Avgrd/7x+8F3CS5lEh7zR9QB0dpnGHBkmlhK0pgKZA2iY2x2qS1mnwqlFSQvVaA7QVaiIQtFbFSgnwdmAgbdm1ZXJyYzRPO46StNWhkYS6J4J9cBUf0w6NWbHuBaxcvrqK5VIDUDQMIItNmwLuZC9M0znKg0I0nMI0mB3wk2aMDp9BNWtRLIhVX5JyoYb1YYgGM03n1y/O2yr5Q30ALD6pcCQwILfynfcctQGA6FMnX6MhVLM8ubh92E7lUS/IIlLnTD9Iq35P49BURpdgI+yio1hAt8iVJVKWQ+yYDfanLATQevryjJ1Z2LCirpH35mdcZDMZh3GsprSay2EUvQXGNgoQvY4t5Pj4FlsBcKK9TNO6Yql+FHw0wxugWz5eW+oGAej6E6bhXgDwksJ4fHyrLS5yyO5r2uBwxJI0yWVLGY7GbAkVUS5LriiH5OeeOt6TJew2nN78Y/+b4K0eJTDkWsbt37ZP/tuWyN2fdwHea4pcfU9KtmtA7huOzI4qT+DtX1ukAtpSP7Or5PJVC/zMx/35tH34A7dhlb4ECDtvzz190XbtfRfKn0XsjBvWnxm3THTAdpK97aOZJUBHQV5NlDatdsWeePLbduy5lwBzkvapf/Yz9uWvPcr30RgxbwggkpXiHUdvtlOvH3dsz2dmpuzOu26x248eceaNdhuwlwzgVUCpV19ccfK5FmfO2J7dY2Tj9mM527GP3P9BmmCo81bbNj97gbmO/L9qhwzeHNnUC7wbKZyKZIgpf5oMNJS+jg0tc8QtN+1irlzAVaCFjXzSbr7pVizxANKYTwRqoSm0wfGDPVmjm120W8ObjdDmP//Exz/Cmovqhqaq6lUZ9TE5SzgWg+TDsQ57+J5yX5VtC8rh2BfLXrQJ8SgYjlNDHbty8SrrOc4brH2VClalyo5lAS5DIBJgqxrXHHBNTas9gb4EFGvtk5o2xGteA1j0M5GhpKIdGRmhXmIOGKvPXBm31xS8WrA1h8j6uMaa6MTWM99o76G1UfbKdSIUtPZLW6RM2yjgskAdkZ4CvI8Nx8ZZlu+quWsW7+wDyNOuVXly1mU/DWqB1o06BC6sMaUSjOLs8V8+9yebD7L7iDcdAbeGN785fvZHH7B7xxLsOztWzALUkAf/5yew7felrVUu2KE9E9zZqNtzWKeev2CT7AW3E4nBhtHJtWzKPpj6LrOObwBYXl1bI0dSlsoo4KkBWYz7ucdHuJ9HqMEMrxDhXo+yz1Um9cT+QYv3E9+BOnYhX7UlQJQ0kSctlH6NrIia6PGwIl1gn7wkEiev4aGuZKeu/UEQa/SRUNJZ7xcKq5aBXDnBVJLGqjWKe0Uc9WxmuGOTO8izxTnm8eNz9vTpOeyeQzj2qC7J02SvO8qcs3trgDUfK1jex0AENW0saS+inPWTSX37zcM2MewHfDL700cucb3ktQBby8FHxBEnu5rxSEP0kpuA1PllwG0ROnWUAcru7h84A4xvGWWfsdV+41d/d/MPqMcf4dZw9wb4zhM/beVWFkLtq1Y4RSbzbMDuGd5OXnWRtQmXpiZkZNbSJgTDNqSDPNbiclga5EwWgQgRiAL4QjpsV9rcq+RVU1dr62G7SB1fCczbjTgo3b7tgA2H+p3YoT4A1w6519zF1gJg1fn7cq5kF9em7eCBhI0lyYj2JLAlDztqXq8luuAtSnaoUbwX3esQJBzSMO+lbwGyR9uOnx2zY1cPWLYZsdXlc9Yq5cxfn7a7D0ft8OSYTJ3t9bl1e+y5hsWSNzqq/bPTL9h6a8YGtqI43k5uNkrYLXGzyYyf+CIWZRwCRPL2QOaqQ5rOKqaBaxvwZOzI9iHiSYK8NwBcyNpt9iM6V+c4x06t5y3LeJ3HGUSZwcVLTdsaHLAQz1HC+aMvCjkLUsdQuGK7tuCqFZWDBwA219VHrTc4B4hk1oQEksN5amq6aXPzZUsm/LgX4KzzW+d6vHpd8LbnbwB3ANwRcEfguoyAC95el2F3X9QdAXcEenkEehG8/dgnvp8G6grgpxS3sOtxRlOerYfmq58cVTVB6rKD4oCoBqsskGVvWMAy1A9bWNo6HUzVIPGidhkeGnDA26H+QVtZzNJUlXVxjaYTjSOarHWaQeIJ79o+AZjSZ0+/fJ68XRQGWC4HeT4p6FpS9ADc9qfj9Fk5uDnNGLI2letFk0j5VgE1avmzgWJOds36nSKH5KnFdWzesDDlWpT/pfcltezRw3s49FZscX4eizmAVppPerzs5qqAv3rhAJl+fRwKvRzEJWpowhJWDq2Uio7FYjJCJlmfDcPkj2IjeXl2yaY4sLeViUljWVlcXkfWhGKAprSURSns3MpV7O0qBRsaJduInxewd+YYDku7aumhJEBPTnHDgM0CjmlIc82yeb7xyEGuo451JRlesK2lTNYhdnCQwNk1WgAAIABJREFUPE+y+1LY6snusgRYffL4JUD4tD3xRG/awrkNpzefudeWLztqO6nMBMR2M2/1d0lq9Z9u9qT+7UTYSiffdR91vtd97H8P3up7auAKANKXlLeOJfq1L5pJV8m1fvbVK5YepFmNzVsapfmhPZOYqFFygJr1WsjJnP7CF3+Hxtay3f99H0NlsJ/MP2Vld4EWL41n5VvDKiHzuWYvvPCKfevR79qDH/kBMSZseaONom4NW/MNG0jF7caDe1ECLNtDD38N6/GGvfudfw8b5V3UN63f2oJ9+/Fvo4DIM4/FaWan7OQLp+xDH3inDe0k3y/ntxv3jloNxYLXO0odz9g3Hv0OgC+kjPg++uclGlFee9vdN9o3vvIo1++z1JZhlL4b2Fxi8xZdxr75ZtuN/ZyRNdas08DiOqT880ruy2WMjLm2yd/rbnVr+K3vvv7Zpz9h6xCSBHzqS8QnP6DrQH8GZemUo2Dftm2S+YDGK01UP2udAFhZCldZm5cXCtzDELYActeJIhgAWFG+ZBsFrOyJqxUIQ2FyK6nHGpuFa0SNOgSsFGo8AVJSvOp55brh5bUF/urGD+GYMYhdbBgAdmpq6g3rZkqYdVzAi8BgRRk0IXxUafQqRkAOGZpj9Lv6r2pP2X5eVDwiWHlpVLf5Xa3fsmHugwAmO3Pa5g44LVcL53edDHn2IWwgdB1y7ihvyGWDOAiUei1eswIB7SsPPfbWP4Qefga3hjf/8H8N8HbEg/0nZMeNtQZrFypYwNE8XMiRKAp5FHqLK8so7Vp2aLjfYkRk9OE20WoQ8wEAtC4Ag/raYHO+xr3eBBgRwShAXeao2QbrboL7exjgNsl+McqGNEK9K2M2DpEjjnJuBJVsnj1pMIC9q1S2qN3rVRYn/l4kf3ZhZR2CU93ybI2z7OFLADErJbIteW4/pCrKxfwAN8ZjYwDCW9ivkyqPVSzAMYt7cgi3mhvHyLkHGmJOKKG2fen1FXv5dM4urBTJBI3b+2/eS90X7PTMBTu6f9gOjvVT08wN7I//7OunrYbaeGQk5uTHL6xVMJWFHEL2ZxvgSDEqIoYIuJWF+gZznsgdcglqi/QlNxzta5gXkumE7diF6hAg6D/9h89t/gH1+CPcGu7eAL/4m9sgHBO3U/Bb7fia3T08ZCPNlFWy1AL1tswmua6IHMjIEcgGHc5zI9iJZ0Kk0nKPBrAnryvLFgCzCVF5CRVttpa0M7i5zMYW7dCB7XZkZDc5ugGIwcqQr1h8iDO1HwcMiAnrhWU7j23yi6hUDx6M2Y5B1lDIgpgWW4I61FlRUQJ9ZEsLvHUccuR0xbm9D1W8oU7N8d5fOT1srwLedgKTrLHrVshPIc59ze46GLAxMnRbrapdxQ3ru69wNq0PWnJw0nIbKP/XT5GNXbd0f9PS1PS2DOdfANxIHNUr6tk6USRebJsbrL8V5pdK0WMHMkN2wxYy7CEe95HzWwPUrRFN5OVsf2FhwdiI2HSpaKsFxuMCwDaZt4foFSQ4+xbZ50+trVofVu0p9g1bRiB49DOXocj1c70euWlQz8V19ikofVeZF5Zw0Qglwza5LWJhVMsP/Mr5Hq9eF7zt+RvAHQB3BNwRuC4j4IK312XY3Rd1R8AdgV4egV4Eb//hJ9+DPVueno0anICh6wXyd2jKcCAbJI9unfzaJqzYuqzUaK7GATDz61kY9KhKUZ8qF7Yt60MatFK2+GiuqqErtc/q6jJWTFgI872GlLJi7QtwlV0wGVqyBVYi7fTlaUuGIlibKqVLat2KY40clo0cTaEKNlNhrJpDHOhCNIJScQ7KHFJjgLhFWNBhmjwFLKsKGy1ydFDEYV3VJ6BZDVsOuPq9kQzZOWT0xACpZedEa9exufJzGK4BPqv5LFXQNbAqgpqgTQO7QiNa/o1BfmccYBozSBpENI4AbKXazdHUjnDd6yXsjWkWeXm/sqjcwLa1v7+fa2kzXjkaSyXrH8g4uYArgNVKAaoDLGX60zSNaW7zPG0OrVIAlTjctgCPjt55UL00u4gKCrIxjaphpymVy69ZZiDJ68FQBsjNod44c3Ka9xmwF198vSdL2G04vfnHnl067wA1bZEXlmZsfmHWsSpt0HidmNhmu3bdys+kUlEGM0oC7BFlNy71mxqgypjSl5pFCNneUNxKb+9gMl3GvyrHyaiVZfnftFkmo4/XKVdF9hC4CTBEA2Z1OUsJAbwuZW1yctJOYjM8dfkMjeumve+B99tgph+bSF6XeeX0d56w9dWcBVDrbbvpBktOTqCgP2OLU/N2+MBhi02MkhVG0xo7tb/40ldpFIUtQcP27LlzvN8I5I2MffKHP0aTGjXt8pQde+l5W8mimkXMVKugflrrsw998N0oDq5guYiVGwBWMW9231332VOPfxl7yRzKHqwr0/upa1nMduzTP/JRu3D+kj39xEs0pktYty3Y0VsOYZ0csK1k8G3bss0BruQkoDHtWk8Li0YRNX6oJ2t0s4t2a3izEdr85z/6qU+z7q4495xUZ3EUdQHWJClQZUVcZF1SbrTULBgfO4rbVoM1h7UzD1IjgpCIHE3WRAGdYQAmKe1CMB8aLEItmsV6jO5rZc9KESv1axAClUBYmZzrZpfyVirYBgDvNeWs9gdB1nWtk4pMKLDX0Jzh471pHyFSmP7tWDpDAgkQMdCUNSXAsvYYUvg7ilwA2Rh2sCJYCWTWV9eSGXBZqlzetx/wKpPKOCCwwGONhx/CUxPgtgU41mr4WYdRGnKdfcx1I0OjPK5hf/DHX958kN1HvOkIuDW8+c3xn//xO22OzOj1DvtdlN8HtmRsAmvQRqPCfUqcBur2s3NTdvtNExaDYOBDYbZ0ZclWWHtW2BO3IBwsA1wuca93UJKPs5BBp2B/zVpLDWVBVmOo1JIQG7Sj9rFuR1HXR6iXQaIBhkaJR4FIGcaauNmW6wuvDTkwORgHIEVlXw+z5/bYy8fOUE8By9d4PRxziswYJapfmbYliI3iTATYN8QgXMT1WtR8jLoLsv9dWSeKhVLP9IdteCDEuhhmbwzw6k/alx95xSYHB3h/Rdt3YNxGsWeOeXNWwH91iDmiwvP//teu2HQjjIo+Z/EG+2muqxnBnr2KvXSQ/T0kFK9sYjmzCDySKlhOG9qfN7UP4X2IsOFnfuqHQKncb1nK/r+/+bnNP6Aef4Rbw90b4Ld+a9JRoF89XbSjtYTdQiRGaDWDIj1gOfag933kU1YCvF0gZ/mpr3zFhisrtiMBaKs1ELDSx57bGwT85RDXooaWVtlbVvrsYt+atbZu2Ej/GLbJOy3RDtqO0REnq9YfYb3EcryvhVsNxMHZ1Za9Mj1v/VsaNkhkTgRgOMA+fThF/jMuGi3WSalf+wBRWR4dUoOHbGsPZ8NauWW19UG7cDllr10dJF+bKKOFqxCJl3k/y5Aoo/aOe3Y7hMT5Vfbl3oM2t8x5F2VvtnjFqu0znLXXzd8oWIozdkrxIRARfaEqQGoLFy7FWPP6AYUisT8AAL5t35jtgXARZc8gIlUDFw9FZVeYsy7IOQpnrksQU9byfbZ6tmrDRBbsY68ehEit/Nw18n7PzRBV0k5gzwyQ3VmH1N2yNHsBRQRlmYGC7KsLKIqn2D/Eh5Ooo6tkdZMXztn+l/5krser1wVve/4GcAfAHQF3BK7LCLjg7XUZdvdF3RFwR6CXR6AXwduf/rmP27lzFwF3gjRlAmRGrXA48qG4SQIiYm+WCtHIQZWDulNgZhzgdAPmcAmVjjJspXgRSBEnl6vCKU2t3QgApQ5SAlalOWsAjDqZmXgL+2iyyi6xjjJIjV+1WxZn51Hi0fThsCfwVpZoUs3Ew0EYzbCaURRIPeM0pACFW7CSi6gAAlgt11HeShhYJVeoTFN2ap7jHUoagbdqXjf5oayXt5B5m4B5LztmNZ1LKPgUr9uEqa/X46TJra/sW/S9NJJbsj8ml085QlWav3GaXQiFnWaQmkXK7yrSGM7zuyFAJYHA+r4fpZMyAqU+ivKes/kSSqi80wiPoKoYH59wwNtu5iAKBRpoVRQ/Dd6/rFm9NPQKqCekMg5FvXbTbbucnLPies3WUEOUYTLr95T7x4Dajh3DduUyLOkVrCI9YXvxhRM9WcJuw+nNP/bC6muO6ux1rITPnT/jgLCyM1f+sof7/sCh2+zgoZu47wXCdlXmUq4pQ08Kdkd5C3hyzWJZdeX8/Y0sXAfBVfXQLBV4e81O2bFZ5vu0e5y54eLFi7Zn3367fOmKDY9NcL837Sw5skFqevfOCRpFyn+u2Te+8Q37wPc9QHOXej51yi49hwUywArh2BYY77db77nHThx7meZWkYwwn916/33YOtLwPn/WHnv8GA0tP7l7EVvLLTrNXZ8naT/xz3+EBhcNn6unUSOU7OzFC9RdmcZV1e685R22c3fSHvnWQyjyydrO7LEjRw7B5PfY5//w9yzH/NeoAwJHlTU9arfcchh18ATjgzIJdcTDjz5nhw/faHt2buH11ERX5l4XwHakzTTar+UGa5yGx1zb5O91t7o1/Nan7k/80A86xIyQMuTfyHz0A7yKPKT9TZs1IxoFVMW6VOCt6kM2qXOzWYf8E8TuUTUYAnh1smwVYY+SJw6IK8VqjUVTSjcJ4WX7H1ZcgfLsIVcJSK0B5Iawa5WKto4SSfNMKpl2lLVB7E59PKeybEVCymbJ02NNdZKxFU/N8wtMlV1zi6a5yFRVFE5an2VpLFKJ1PcOKCOCmVw/AHL1b/3Rl/YPAnrbAEnd/QrZ8cQS6Jrr2Jrr9Xw01ss0fy9BihpECTQCsLMB+Upkls/90UNv/UPo4Wdwa3jzD/9ffex9NrW0bKvUDxtNu+3gVhR77D25d+fnliEotuymmw5Yg8D0FOSKpXns++e67i1AFBAqITzWipCVcLCJJCyjtYY4DdmYesl6JTmW52o7mbchAZx8X1GY2jKOjqasRX6kgFo/hIsQoGuAPyXWVw/gDFgygHDZAh0AnNmSzV7O8ro+y7E32KDuF+UwAfA6v0TcCXOH/GBSrHdxvRb7hhCRIX3KpuT93HTLHgvGAL8gNs1m63b8xAyPj9jh23bbEAq+sTggcyJi1WUcArBbXmKfvCVDfbOXfvJUzV6+WrW5lRVLY6W8hmqxxlhFUdXG0tifY43egdSh+cXZo0iRzzqrc4MHBT4TjEMmVUxBOp1CLdgle/z+7/zp5h9Qjz/CreHuDfCrHx+0Avf9WqFiD+7eYRNhCLZLQVsDjCxv22u3fPBjuFOU7fgTT1rt4nnbGaxTC5B4qQNCCRyiYzDGmsUetVQgPmShaouQhi5DNPTvhDDUnyCTersdmsClBRJGgjO0QWjwCLyFaFkvz6GAr9mLgLf12Dp14LU0Tkth5oSIn3WP9Vuzhg+Fa4fInEqxe4ZUvqzOtSJYl9a9nEHjtlwaRlWbtBWy5RcLOcuxJo4MJm37FgBqiFRFgNdQeMLGBvdAcipadf24DcRytn2yz0YH2tafIFqBNVeuF7KKRu5vDYBoGXysMxctreVteXnVbtw3brsmMk6tdXClabMXVybuzErWyl76C+wflugrzM+zdz5ftP3sSXbEQswKUMJCEKOp05NnlyzowbEKULnJfroKGcULsblCl2AlQMRCsgkh22tFCOUb1Q2b3B2HQN20Yq5h/+G3YV32+Jfq1/1yR8AdAXcE3BH4HzsCLnj7P3a83VdzR8AdAXcEnOZmr339zP/xKcDbcwCgcNY57NUqFZo5Uq3Acs1lLYHdaTgYgV284jRRdYCTdXKWLNYQQIcUo346Q8rGXUURKkA2DKgaoQEjULJNB7mraOXAKwtEzn1qyArX8HGobXAwW5ieQyEQcJS5yusSONTHAViZt/1JVLyAwY5LGs2bkUwKFSoHW6lxOPCpGazG7erqmhU4zC2TnVVQrq5elz9+Drpi6Q9hMZwhN6w/mXAavis0jpXJ0+D9C2RRY7nG9Uld7OTl0USOYu8oILZMYzfF9ZVKXDNjUQaMrnI4zqIg9siSkfFSp1yAcZAOWRM7WAHgUiNl8xsohWq2c+c2QOui03ReW9Nr83MUC9G4xqDJARqrSb6n11/l5y2aBh5UTvsPjzu5mksLOTJvczQEUDjRfNaXMr+Uf1vEUs+xuybz9+knnu+1W9i5Xrfh9OYf+8LM43bs2IuAFVccq9IGf1SDsRhZzqAwo1vG7d3vegAghqYLDVnZKr/hp+w8qazL9dX9ftdaWUoX/V21qswsgb3dB3ezNh2yxhvgbZuG8oVLlyAqpAFRYnb58hXmjJBD/hgeHoYUIdWMFHu8N6xQVcsvPvecPfi++22e37v0xHELAfSGIVMUaIuNjY/aEmp9D0SM0NYxm4VMspSbtcvYyzXJ9brrzvsgk4Ts6acf1wyB7duk/eOP/yD1hS3b1dctGhtirlogO/eU7d+3i/xdPw2tC4C/i7Zj622oEd7BHIYxXHPRPv/5h1C6k0tIru7b3/ZOu+nmQ476oMNchK7fFhan7dyFvN191z3Un6goNJpAbmXz7gDZ/F1Jt9espzUurvL2e9+rbg2/9an7X/zM/2ILC8uO4sVLBzUGmBKjISqsUySiSAywFpBUa6+y7IOsZxcIlVT2q8gcLEkOwBlnzRWQqiasF0VQlFqTmrbCWtZlbVwjevgcwERrpsDbII8rSyXHc9fIzEwl5TYRt7VVgcMGoQsnD4BcZd7Kdlm57ko3ENlJitkIRA7H/pTpRc4UugZl1wYBh8OQuQTMVvm+j0awAGTNYSKbLC0tCde1THoABW2Fa4DMRfM3JHCZvU2c1ytXNpyc2/XChi3Mr9gQatuJiXHeU4H1IwewNWa/+ut/9NY/hB5+BreGN//wf/0zfx/3izWHHNmP6qyF3X8Jm/+jN+1lLSxbgn2vp9rNj98gn5Lb2HIVciVRoWdzgEcAqE0vzjjUxE7cK4LYKJeJ1xCY6oHAuCG6lHKita+lKLQ/b5NHG8LCeOvWAUuMCvZRhjz1Rr36AtrPRuzyEjULgbJez1kymMBmOWOltbrNX13A1aZq8+xlG6zpKcggEX8CEicKWFmasiaHsYVVfVdUy2zyA7xWIoOiNh0j0zZiEyMpwOa2nb48Y+srLZTucUvGpJqvWZjohEQCG2g5BLDmJsj+ffTlNbJyF8n2Zd5h/wsiS45vFWJVwHbtOWDTU1dtdWnFObNoruhjHLyAy6kMlq3MIX2yVWeeyWbXbHxylGttOGTMz332zzf/gHr8EW4Nd2+AL3x8N+hr0M7NLdm9e9LE5lBHK5CRy1h7l9nnQuArF8rmY10dC7ZswA8BwokXwJqfvZ8ftq830RDOCfG2bcuoaBe4Xy9UqelU1W65ddQi9ZDdOHGDbRva6UQU4Y3Begu4iwK1VYfgsbxuL6Hsna7mOZOHqT3IFpAKWXWtU2S3yXIcCIhwiLocR40AqnRPH+sflskcaAF1mUPgiMzNte3KhRrvwWOr9bTNlQGAB4Zt57aDnNUjNn31FDECCzaQINd2pGYH93ZsuF8xRbIgZxg44wZZSwmedSya+wBh+yA7tSBk16n/IgDwysoSPRT22+y9fcxNHeVvMxZr6xCYISuDX9uF+VUj1ciuXsAxK++1I8MpcrlZ21HvBpMdq3R8duncMqrbOGfrqlVZ59dxBYC3ArmjZkWAZO/WDkRojUDILl2awUlkyErlHMTohP2rn7na49XrKm97/gZwB8AdAXcErssIuODtdRl290XdEXBHoJdHoBfB24/98AM0O8uoa1GlcBBro3gR6CjWcAUrIqnipJzJrq1jp9ZVkKnhKmBXatggnVdl2C2vrnZVLyh7HMY7h7uaACIA0xLdp3g86eRDSnEqG2Q1dwXuSN03e/mq+Wk6CbzUcwjoUMMpAQicSQnkJHMIlSvRmDCAozaC9dLC0iKN5BZ2ak0HKFYjN8shcX5VtslS0nZtpJRf6wdUCaMuSKLekf1yHxdX4nrbTgNar0fjmkO6vgSu6qAqwDaTSjpqhg5N6RjXWASs5WhMk8yHxRt2jICuHhpZPn6nxBjKgnJ4bJTnBtSl86bs4ALKW6luExxGy2TrCtiW8livGUdRoPHcKKIe5rVTySCNprTNTk/zOYi5HcEeagWlwxCNZzKCFtd4LkBmxtXnjCU2dWllC5HzB4CrJvWxp1/syRJ2G05v/rF/8Qv/NwANlsCot2XjLV2OLMVrACayRU0NZezDH/4hgI8xB+zsAo3dpo1UdQI8OnSWHAtlATdvgLhd5a1UuWrCdq2VBVj+N+At3xaBQ6SMLmEDJj7gTomsviTziogXPiwYleXcotOk1/MA0Dz9+HetCQhzZPd+O/Xt56B2wPgHCG3QpO7jiWSHusj8VAh57eZ77rWhibh958lHmVcCNjm+2+656y479fope/rJY/b9D/4AStkRyCE1O3P2mI0Mo/6dfY28wbDdeeeN9tDXPm9za3M0mwZQ/P6IbaWh5ENBMbNywZ58+rRDorjzzrttYnybk7vp8aw7zzM+MmaPP3bMBkd22L2ogUW8cJSE12J/AbJbXIsPcKmbT6Yx6NgozTr3678fAbeG3/pd8Sv/9qfs6tV5wFJUKyyDysiLkEnZB9jT5yWvFvWO3COU9UoqPE3dFWeNEpkoEsYxAxVMibUvhkuEiBlVaixAE1r8JIlbWXYci+K2siX54wfscaYDvlTLNfn7Y6WodT5GnvTaWo49QsSJJXB+hzlAZCXNEW3mjRDxBAHZMofInpXlMVNMV7HetW9WBq5et0MdCYCRiljvtYO6qM2eoUjmnUBZAbsBNggh1IPaW6DJdZrnZeXt0XAu414hIHcVy0bVcBjiyMjwCApkbFbfeF4B2r/8K5996x9CDz+DW8Obf/if+r5bzAOBattohjW3D4v/jK3MrwG2FO3IgVFcbkpWB2TJ1/LYDFNfUttSi88SjRHyZKjjug2zPx6hbmI+3F5QxteQt9VR5Nao65ry4ik0Abhhaj0k1TwZmHXyZcfHIVP0pyyUZn2HhFQvkjOtfFjyOauApt96dsaeO79KXfD71JKHWsqw5maYR/C9sBRkRlJ6gU0iPD+Wxe0yal2pfvsAYwGPWMMVT7LEo+bYX1TZmAe9RKTkybkdCtrRW7ejBmYuULwCa3WB11+ZXnfskaPDabvzAEQT3vuXn5m3l6aBodtRCyVwzYlXbCDIfmVwC6DToGWJejnx8gnsX9mbQyKNxcmrJwalxqSns4tcA7Tmii06Pj4CwNPvkEn/6A9cW/TN7lC3hrsj9Cc/nrChzLA98+Kq3bo1ybmTvRyy9k4OglADm34Wqw714aMew0nWG1wrKgVcIOoQCSAl96Emb0ca1iC7PZdTjBBkv/KGzaGqrQJU3vGuMRsKxqnjCRtP7uC+xV3C5A5RYF0tc2+vWjmXt1fmF+zpizOAqQOOxbicp0JB3k9yzCZGJ1mz49SyiJTaO0PM0hoK4bJNvbda+pNnL1238lLHzpzK2/Pn2eUP32aD4/uc+AAv88TywnnUwa/YLYfbdvOBFMQLiCCciUsV1k5somNxsrc5e3eode3RtZB7yanlJMFz5C2/PGMbuTnU/Q1LQ/z2sJ43IVB4eEyJNXYNotYlCFxrCJPzBY9NvQ7Y2omS6R2yOO/dz+95USnXIZEsXFiz7ZA7fJA7NiB+5tfZK1SgiKDifWV52tJHeS8TEKXZG1Q2AvadRy6zz6jbvhv89vnfy212e/+d/7mrvP07/xG7F+iOgDsC/xOOgAve/k/4obhvyR0BdwT+bo9AL4K3H/7EB4iV5ERKA7OJuq0DTVhAplyE62Rw6Us2hlU1h2g4qSkboiFUrRQBH7Ez5nHBEKrb3AZgKux/wNs06tga9r4lmlDpAXK0UMq2aRAFyLTVczjgI01fAZ51nreUK5Bxw2HMB4Dq5Gd2rUbDNFPVmNK3pK5Rjs5gIgyQii0UwGWN9zK9uO4odvthHtc4MF8gB7Oo6xA72LFOdtrAALyAwHR11JD20YmuKoOX/0p50BRbWtm1NKbSKHPLsnvGolHgbQVb5gDqHwHVjtoQJvAiB+p1rsGLerAJsFtXXh92kalU3PqHyQnO5RyAO0fjWllAAqyCqPscu1nej7L91CgO0JhrcA1NQGiBaX5so3buGOHQ3bS5mVUUQoBiKIgiKAZaHJZl7SibSl2XhydqYl3tpUnloaOez5ETxOfyNLaxvfjlNpze/FP/tX/7o2TL5iAJAJLSgBWI0RTIQiPGT130oTq/5ZY77R1vf48DzEipLvBDoK2MSD3c/yJH6D5uQ/BwsltVom/YJndQ8gmM0de1zFsn/9b5Ho+nlts8gbS6ytV1sGFhwNKk6vuyFe4iNNij0QxDefetL/4FMj3U6Co5nn+NxjZ9HJQHYWzHs9jIRWwDi/LDd9zhsPAjiY49/fwTzC0B27Z1r91z551OTvXXv/aoHb373U7mXoBG93ee+IodPfp99vyLj9nuLXegvEvZl770WRRFUdtz6HY7uO+gESvGnLhg337yFbv3ne9i7sDUnbmjo1xqGsJTU6dtaCRuL714HHVEyG4H2JWqRzmbsnJ0gClnGusCzn38EcgtMEp2smOTN/ZiiW56zW4NbzpEmz7g3/3yZyD5ZG15sehYKKq+wgAz23eOY12ew9ZfSnAaq6hZquTMraMcKkIeUha7smVVn7pHw7JUhehUhXDkx2kjxNorW2PzSQ2rPFoUe8wHWstEeOruDQSENpkjIFkg1o9BTqqRP685o4hNo+5/EZ0UsyASk5S9bcCeAEBUiFoWGcnLPkHvWYpbfUnRq3XaMUQGlHKen+LKpAedjPgl1HciTY2OiuCka26hoi2yd9FayTWgKmo2UEuxN5AiV2rgUUBbuWAsLS87kQQDNMWHyRwMA1j/yq/+7qZj7D7gzUfAreHN746f/eQHrYRLm8OYAAAgAElEQVTF6M5RrIsDVUcxqtzKdMhjA9G25YjAaOWIFRkI2mIraGenqnbm6kWbGIxhM4pFKITKBGtREFA1NRTFcRXVOsDt2gLKWPIzN8R9gCDho47gLFoUAmWQCI4wmZk+XuM8z91krx1LVWwrIEmUNbMPZa6F2nZmrmX/5bE5q1PDHj/7e84FNw/4UBbyHgF6AuxzFRlSghChGBAP5I4qh4ULZGYvsd/fR/781pGo3XJkyLyhsr18bsZeOLlms3PEiKSHLIoaN9oq2q7JYWthR7sCCfLKcgkr2qKl2Yv/ywcPslfus89+41U7mYcEUkJtyL/vf9ew7d8yYC/P99kKpBTzRuzYM68AlhUtgrPP5NiILeOmU8CKWnNIBoA6B8FUxMmdu7Y7/xVJ9YtffHjzD6jHH+HWcPcGeO4LW6w007Ynn6zZTVgBD6QKltEeL49DFznRHgjKypj1xtm3pojWAKgsrLBWViOo4VkrcW/xsi/MkR+9uNDkPFgxPwTdZWptjcz54UNt279tCzm5uy3ln2SfiG2y9sIgxG1bs049a9Xckp2aX7KnTq8SG5S27ZkJ27ZtwgYGJiA0pB3HKLGUda5s4fjkYT3Vclku1yFJ4jiRaLP2XULJv2QdHCeW5qv27VfKZFiPc9a8E9v0FGvzGrEJL1kiNmP33p2w0X7Oq+GM+WOjnGsjRCRB2+DM4Bc5ijNv0E+sgQ9nDoVaM8d06gs2c/ZpSJhLOFTVeWwX+PVwVm5BKC6iAF7hvS2w9s4t12z2CjbN01XbjUvVnkH2AoypYbUeSrFGN2LYtRdtPE2MU0T51SJoYZlOdEkdK/dL/P1KuGCTt9EbYAwP7LnHVhd8triUt1J92n7p5y/1ePW6ytuevwHcAXBHwB2B6zICLnh7XYbdfVF3BNwR6OUR6EXw9n0/8F6aHSjeBOZgy6b8HFkgjUx0m6FyQxNoKJvCumOTRH4WTVtZvUWxTItzflvLVi0QGcBOGOCFA54HpStJPA54m0hHHMCjwsFNp0yBGrJrlEpHgFATq+LV+WVAGppLHPi8HOTUvJX1sHJtZF2s32/R6M1gxzTaHweICQEuYZ/I+3359SnYviEskZOAn2E7jTWssnDaHKQ9YgcLvOW1lCemv4dlcywl3Bt5lA64q6xOgNUQDaooB8pScd2SHLpj0QgNb5Sz/EwNamWMSe1b4b8FDqQeAGhl9zVoaAmaSqTjzvtKxbGc43cX5uZpYndlSWpAS+no2EqTG6wGiRTOUhvKjlYAdZosrwaKQgkGBN76aVC1sc8aGR/m2nwWT8Yc1W4xXwBIArwlu5eeNGB2AsuqLOBx0h79+lM9WcJuw+nNP/Zf+sV/ihIvjw0pJc79e0311kedegAWKy2/bd+60z7zmc9Qa5ASUBJ4UOk1Yctfnb5q84ClW7ftRHm6lZoSKilVnNKs1bvBvtxR5b4B1qqLxJejqlddCchET3BNqXcNlPkrG2EeK+tmZgTnef2yWwZYeejzf2wRCB1S/rRpUl/OLThEiv2TO2wNhU0DJc17PvJRi9G8eu7ZvyRn02MXsFJuNuK2b+9huw1740J2wQFcs0Wf7dq1hfdes29/96t2x13vsW888iX70Af+Ec2uij3z7COogPfZDeTWelAotesle+aZY7Z/792oatNOM7jDROjB0jK/vmQvv/Sa3XjoDubFsm3fMcHFQswQSK3r4I+IGc7XG+BtNy+4ayvt2ia/+X3q1vBbn7p/+Zd+3KauzHI34o6BW4asjDP9MdR3gDhYJjvAKMDL4gJ5s6z1oSDEIFR2+n5hPc/6Sx4uQKzUqUERnlh3BKqGULFKKRugzrR+SjGrWnaybVG/yYZdtS5AVwSQSDiJ1f+qM+9EULnK+l9uGhXy41ULWgc9LMhSx0oxJKzWAYdVR4rUg8AkwpSIXLoGWTM7ynXep9TEAnDXya4WCHzjjTewTpeJFZjnGgCw+F1ZucewaFe+bW6tCHllxVnfkziAaP8i8leRtXRmBktYAOwAe49UJmnffPzpt/4h9PAzuDW8+Yf/mR96B2ozsp/ZX6fJfI1AMvCyD9w5GrNOedXJgwwlR+zVpaydy5W5V1PYEpft+2/vt63s1Us4zGjd9kGoiKZQwMoWmdIpLm3gnhO0E3N5iI7sM0WuYs0cHM444G00znoaMLtU7Njjz2ctT534Out2aMsIijtcYFi3vvrwqj07t2oRrNL9foBicqI/dHDYMoCfiyvUG+TMBq/9AgTF2GDKbp8ctCbv8RxA67GpZSc8oQ3hMpPy2w27knbvkUlIikF77nXUg8cX+BngLTm4cu4ZjY3b4uqSVVnfS9gnh7wh+8n37bQRfvfMYtleLQRQ6C3Ybdsj9p57B7BqbdrxfMSu5iCWBVL28iuXALrJ72UuMu3BeV9lzglDRDEMDvaTRwrJMg+Ai1p/aHDQ2Y984c++vvkH1OOPcGu4ewN8948TVpqK2/GTPtsG6DqYJO8ZAkScc2Y1D8GxLEIwTlWw/bSWVcmGrq5TyzWKjPWliep2o010DuryImfkmD9qkVTIZit5m6L2W+MVu/voAdszsM+SfZP8DudH7Z+d3Nwl1jBypYsrdnF20c5Md8ijvcH2brnREpCEg1rQlYUgNxxZGTvcSZEzsUz2VHDTKLB/V/wR59kygGZ1zjyFNWye6/bCqaq9fh5njMgYIK1IW7hGhZZt/wGP7duDsl81HIBYkh4HuNVelteSu9MGZ/DkuA1mOAdwNm3JYYM9taczbWde/TJjMUsMCsQuSNBQxrgezsw1MnchU6+yf55hvZ1fqtvZlxctBcnkYL/XJvohiuEmpflMTM3Vko9eQZ9NZFi7IaXINasulyvI1PiA2fkVs1cbc7bjbYp8IQc4Ncm5uR9iat5m5q7ar/88Y9fjX67ytsdvAPfy3RFwR+C6jIAL3l6XYXdf1B0BdwR6eQR6Ebx9/z98P6BGlYMX1mvKo6uRYUOTZHzrKM0hGPa5Ck3RBRpAg4AnqGuwXRWQGgDc2bNrDPCkadPTeZueB1CBias8XHBeDnkwemHFC5ZRg1dWh2oQqwErC0U1YQVyePj+Mpk+HRQzsXDEsTlWJq0OcwFZH9MIluLVB7qZgNE7SigPQhuavxzyAKIuz+c5NJMdxoE2g4Lm1IXLlueQ2UfTtq38WsFCAm8dAFf5u908Tr1PCRRk16qf60sN4n4A1EJ2laYaeV0oC7w0l+soAdWYDtBMrgImLWEB50WNXJdil/cg4FbKoQB/BORum4SxzUE1J4VuFjtjflcqoz6eP4ZiMEwO4QZq58HBAYc1LWtK2Ua2AKNzZBx1yP2p17q2tYiVbRBVkfW1UVCQt4vds+yrV2m+h1FGFDewnxrbQgZxwRnfJx99qSdL2G04vfnH/u//zY/RyCzRFME6DUW8LLuVX/1X4KoP++A77rQPfpC5wEMglUe2xln79re/jQXrrK2ikPHSbH7fe99vR2+7owtUcu/TKXbswcF+nC8HwBVNwiFGdEkRjtLWUd52LYNlvaw+jQP+OspcwCSRNZDVNnis6jWIjXKZDMvZS1Pk2q1admXFXr901gYAbNUdXsaGffzwDfbABz5sYX7v3Pln7fT5V+GeSDXcT/7su1Dih23q4uu2d9ceW8w2USrEAW289tqpY/b66fOAPOt2cP9e1Afb7JXjL2BhebMdueEG8NaqnZ86CZklYzu27eZ3ZEGneUIA1ZLNzF7EPi5jy8soB/bsszkybwVQTVCDE2RmOnMOc5YjheCrq7ztznvOv/nv8NjBnqzRzS7areHNRmjzn//cz/4I6xiKvYUVp+Y2SkXy8GLUDqoerEzj0VE7eeK0YxtcxbkhBPmhgCLHcaRgPZaluaOqddZE1mDIWD6Usl7WH4G4gTBOEnxPilhnLQe4dRYx/tQgEyUAR+WqIYt/WZvGogkH0JW1cQpr0z5AIK1TmhuazB0RyFJaw/T6cgGoVtiDsP+QElhRAyvYHMsJRGCu9hExbCO1cDdwuxBw+zfrSs+rH2od7+419L5DNnVpGoCXpje2j1cuXbFxVLaXLp/HTnUS5W7eXn3llOO+IevJV06d2XyQ3Ue86Qi4Nbz5zfGRe4/a6Ajhki32fSwVcfazR/ZhfwrJKbe4YmsN8tovLVkx2G+eGI4RrKo7ghV74EjGWvk1CJZaV/hFbEM3AFfTqRhZsRAWRMKAkPHd0ytk0vqxVQ1ZbX3NhlChRuKASrJOl/MLcRx/9PVpu1BsWgGFehK75AT4ZxBgam4F41YAmRgAUBsb162so//knu2Atg1bLrUtDpjiD0Tt4fNLdnZ+xn7io2+3aCULMBO0P/ruObu8zPvBwhy6EpvXjm3bErMbtsfsRhxlSkiCH/72aza7HrQ6zjS19aLtGerYA/fsswoEqN//4ot27/603bF/CBAsZK8hBsYDyG4aQ+Fbn8HeOWivrtYsQ071XK5jJy7k7Pz5eYtD5mgCUjeUNMpckeBiJifHsVX1oSicgeyZZP0fcBx0/v1v/P7mH1CPP8Kt4e4N8Mh/6rfKQtheICs2jMp233gQ626fcRRGWUsdlSEcA9x6Rc4rYeubh5DR5NzJ3q/CWrmBg80KWa15kaEBUYewN26yLi2yxl6AgLgYLdm77ztoB4YPYEu+g3xayBtkPHc8hFx7ZrmnL5sX9e0asQb50gAEhNtZx/eD1SrygPr3xqhR3ihnd5gN/C451s0KR0XlvRNzBLM3LIcrsmzLxSuwO2Z40+u2gCX79DRk4g323BCjOtT6tm1+O3AgZql+ak3K2sAQ80SarGtFGKXZ/2KZzFqayYwx7chOXUdS7e/lPHXRzp38C+axOc60nAFwu2i1qG8uo4Hdca7WsSXA2wXW9qmr6zZ3bt0mOetT5thSa/+Pw0eBMeRaLi5XrBVJYs9Odi6XGIZUzipvDQZ8mR7BhaU+e7U6beP3sJ8JwixnHtR5xM/ZoVlq2K//X65tsgve9vgE7l6+OwLuCFyXEXDB2+sy7O6LuiPgjkAvj0AvgrcfwDa5yYEuHUNZu1Gj4UreFiBiANr+yPiAtbA9XFpZsvEtEw4AJOWenw5QONCyLeRnDaV9sOjb9uLLU9gaBWH4Y3dE9k+UxurKshrIyr/rArgBDpKyE5Z9YTzB4Yv+ThWgtoSCpriK1TCWqMrjq6H4U7PWD9DqR0Ggv0tFG6JhnEG1KlVBS3ZVWDitYAUr2UGAA2wynbbXAGaaysND+SugyO80rLCCppml/3ZzJ2XTil2xAwqj0JUklzcjm8V0ImH5/CqNZg6oNIN85PakyPCR5ZpPql1ecx6VawV1rKyk8lneNyDvILmhFRppnCGdDF6BWysrawC/ArQ8ViZvSw3vTD92VIC8yvdDwwQoFuIwLHViFcWvFM5RZxwaqHQHBhO2QDMvg4qgzWlZB+18ft2ioQQHY9TIALzlata2b98OwL7sPP/j33y5J0vYbTi9+cf+5Hf+gLzbEiDFCTIulwBwpfZGGw/Lwke9taiBj37kQQCOvdQISvi1efvSX3wRK+4CIG/HirL1JrcrnRy0n/zxn8TenCYVKjxZtLWVRelYKOsuVxtFNfbGe3lDfSt1uhR1ApO6X1Lp6u+qRZkpY+OI9XebP338O9is2gYqulMvH+deR43A96/OXHXmlrm1RTs/O2uJoWHA5Ads/4491HvJvvL1P7V18sR27jpitx99G6SKqr328gt259E7IXRcsb37t6Gg9diJ11+yZ489RzYetuVBQGqyovfu22c7xnbbjXuO8j7W7MnnX7Q77sYumbHpk/8rIBApu3buwmsAtxFbXF7C3q1mC/M5LFe32569ex1lj55fduZS6l77EnDdVd52r12gkpt5+73vVbeG3/rU/XM/+2lHObuMLWuZNWtsbAjXB9bOiJThLbLtGuTDKVMPgIX1Tzm3FchJAm5FOtCt22I9FXEoHid/ErC1CZlCiny5UrS5n72sibJLVs3rd/wwjKpkskthKxvi1RUUQ7I2ZS7ozwyQoVtiiUa1Q5zCEmtnJsNaiVJW66aU+7I9btB41rrs4/mUrz08Mmyr7B/keFF94/05ZA81xrV/wBlD1u/6mdw5tMfQ7/mJEYiSbe9D7XfyxBnHJh74GVvlUcDaYXv15ZfswN7dDqHk3IVLRCQAmGVL7GEKzIUeO37m/Fv/EHr4Gdwa3vzDf+Btb4cp2LXgj6PGaxaXbRfA0GhKa+yAfefcsq21pEarO8p37WFv3x61oyNJQI4Ffhdluy9uy5Auzi7M220Ht2N9XOb5gC8hHX7rOKpa9tPvu/cma26QX8s8MDyEgwRRCH3sk3XvP3qibo+dLRJHQK1judxPLi4+sFbESl2EqK3Dytmlcto5+6kP7AasKloZVW+M910Ppu0Pv3nJzqHw//EfutW2xflZM2lfO7Zqz5zJW2IE8BWghQMBoCu26q0NO7x3wA7tTqPgN/vsV2esQdTBjmSf/eDbJm3QW7T5Sp89e6EJQIaqH9ed5dMeu4oSb9u2jEUglTZqOTJHk1ZCTd8/GAbkqdsTKHkvkYvbJ4cL5igOAZxbQriEDDAHBHEeWLHJCRSNLMGak0qAaF/62jObf0A9/gi3hrs3wB///Litr9XsUgX3hqsFOzwWsYFW1MbSHcuEq9QSqtuI1h32wEXqtZrkXIf6m/WzKMcXCJKLkA0mOUePppoQH1g3cWKaXweEZN85Fy7aO95x2Hamt9tQZBdnUe0hAXjZz3Y6gK2ti9apLXPuxvEln4DIe4ON7rhDOUWcpeVsw/rJ2qb9sbPaQqY0iNidVpm1fxXwlrMiRIuNoiJTZiwdXTdPed7mZ9ftxNkSSlXlyHO+TTfshhvStmf3IA42PCeWyPUW8T8FqBMobAPagwOhhmMD7MGxjGb/7+xwxZXytjhbnLT5S48QabII+Zl9hhfVLY9vkQtcKXltbrVsS9T0DE5cZ86Shr3mt124RG1nTAYG5LZDtu4yiv66x04u4hqwY7cdOrLHCvNXrT0/a/2s5VVsldfoFVwVeLsxZeNv5+wSBziGyKwYiEYBMuqGx377d4o9Xr2ubXLP3wDuALgj4I7AdRkBF7y9LsPuvqg7Au4I9PII9CJ4+9EfedBR2kUIx1rPb1hhrepk1ElpNo4lWhCgcW5+nkPWEGAsYCRN2nQq42TGraP2HMxEHWCnQtOnLuY/N1AMZamXRkoR++E6IEcCtcwa+a9eDpkCb/3YvcGlpXkbRp264QDEJVS6fqyZ/Chxy+RW1Tn4diV62D3yOwJok7EY1spYHgLmSp3ro1HbBBSJyt4RJW0Chv1Lr75OIwlGsOS/gC76foTGlJS76v2qYVbFmlihvsJTpAwWuCJ1T5zmdIjcrQ0UAVGuIZPgoMr78OMNvV7DjlEN7US/Xbw4BWhFVo+axvyusgEz2DlX6+tcX9ABrCuAqzp0S3kogEs5fwHer5rLspvsNkhSjBnMYuf96XLbqAaSPKfHyR+URfIGKmIplwSW6Zpz2QLqppSNDI3azPQMgHLHhoYGHUWuAKKHv/xsT5aw23B68499df51GkxNe+bpp+2JJ54ClC1Ri8GuVSiKlDve/g47ctMevleyF194zo49/yr3XcMhVsjyGPwDhZ0P27gJ+9mf/mnAW9mEb1ipVkDxjcV4MkMJoYwPJ5xGqu7/jtAfkSVk7+iAut1ejyBeR4HLz9siUegn3OuqiTrNZ/R4NJmxmaP5/NU//xq9IZ9tB3hJjaXs3Oq0VWhkF8m5DjUhdqDqu/8HP8Rjmnby9Av29HPP2f3v+0GaZbucDO+vfvkv7EMffNAuXDplEzsmqaOaXTx1iSjdvL1ydtoi2MgyzdnuA/uxkyvafXffhyLhJGq9QRse17WgxuO5PWR2X5meJoMLG3UUGI8/8bTt2rnX7rj1bksxH/RRvLI/F0gt5bGjLnayO5UFzDXyb8daWh8RtT04fqAna3Szi3ZreLMR2vzn/+cv/HOAipzNzs9ZP4SiCNEGrCbcm6haiROYnclyfwPcAvAKuE2QS5tfL1BxKN4hRWktjKFQDSIJ1BqNpI/aRF0EKUk3cBtgR+uUYg0E+Ip70Wlj6R9Jk2/bsIuX5lkDZamoLFtURHoANZCGWLWwsMAaj1UzkQIlohhGJwb5L7an5GDWGhXHyli1IgtmOWsE+HuD9VGArkBiRQ8oI17RCg2sFEWS0NvS2tgEHHZiB1iklxZX2Vsk7JSAWFws/JChKuwpMmmIU4BP6/mc7d93g+MqIIC7rlx79j9ag7/1zKubD7L7iDcdAbeGN785br/tZu43RW5AmGCtbGLT72lX7NDBneyTV4xIWtaTkKMobcfYXwK63reTTHZiMwKVOfa8rDfBEXvi9BVbLPvth+8ctQAAaW6VfSvZ7l95vWCnzpXto9+/17aQeXny1UU7sHsMgBaAl325h5o6U/Da5761YMvUbBggOAQ5UHUAH5AlqmFRaqHexuI4XLJf+OQNlmhmqT1IEZA6cwBQv/VnOGJU1uxD922xd+1EOVeP2HlIIa/NQMJCPVij3gIQL86eB4Ch5tOo6L3NHA4/TTuNdWoYcuSPPbDPtieyzDEBOz7TsmlUv2/bnbSFKzk7cRqnEPidNRT2QbJ2M2R1Hz44ZuEM+2WUfy/huHNyuWNXprBJhSDZRHHo9WPHDtlky/ZR6wfolWNAAZec5aV15pS2s0d+5tgrm39APf4It4a7N8Bv/NgAoKnXVqJlG0yMWvHsgk0CZI5BVooE2ra1H028w0HkvEnsT0dER85refasK4C4c+yPM5GmHd09YnGIGDXOkqVa1LI85wJn4+lAyW5++x7bmdpuA8ntrD/b2GoPOPXXtBnmhCnzNpYtvzIPiRdVrW+n7b/pAyxpKWedlCuV4XYl96qOE2fCntjL2Za9aAnL8BoAro7OLeaGpcULPP+CJbxyg/LYk6cqWJmvsnfGuvmmpN156wg1SqRAmNdHcZvNQ0D2DGLLPsAZVTEH5F+HomJp4p4hu2Zt6BVpsmGz009Yo/gSed0Qqcin9nDmbjEHtJnDOEpjA1+yBYgmy5WOnT/He2J8dpCrO5L0WzLVh8NW3VqrxLdshO2lpWXbwXlk24EjtngSF4wLr7O3CKC6LXM9G7bAuD6LlXR6F2f1SN3W2Z9vFDwW47x9794h+4n/x828dZW3PT6Bu5fvjoA7AtdlBFzw9roMu/ui7gi4I9DLI9CT4O2n/h4HP6x9aX5srGOZ2kCBqw4OzZy4vNRQvwpIjWKFJFfCFs3TagVQh3/UAUHrZN8mE2keQ/YdDWFMQp1su6BUOgClObKxxoZHyb9bcn5X9ohR2L3hGIAlQOwGAKcUpA2eswmIq6xcgZRS9tRp3EgVK7vTiEBR/h3hNCoFzgZqnghgSkhNXs6wSeyIBwaH7PmXjltunQOslwMmQIkYyn4Ok3GAYr22nlfgrTI2dT2yT/bTtRXgnOA5ZCdbBJASeCqrZVpRFiG3N5hC8ZtK8fttrNgWUQ5hQYnKIcT7aZAZND7JIRe1n0CaPppVLcClGrm4UtzqcWosz83NouJNOUBxibxMvRcBXEnsJKXsZajVCeBt9wHuFmmWqZPGiNCsbtGc1v1ZLuk1uuretbU1i/AZBbDPUz6gVEjf/EsXvO3lOex7XfvS4itOFvPDX/+6Pf/si9QvlsWobZXRvGfPXnvP+x60eAyG/Ow5+9IX/xxwg1ps0pDl/pUluIdMqii5ym+79y575323kZNXIud61f7kz75qswtYnlJjLWrgQx/4PjtyaB91o/lDgA+KAGXech8LqBVZQrXrqFAFdMpWWXmyvBfd633UutR0q1gmf/Or37B33/0ewFUfGc8rWA1vsU7Cb5/9r38KOAuwip2bbOHe9n0foAHkw/50wR556HE7fONR27cf8Jb3+NDXH8Ya+VbUP2Ws57K2F4Ba5I5LF87arWTWpsjQPnv+vNWZQKTy37N9wkr5MmpaarraQX0fdGxdl7J5mwUQ8tHAOn3qrB0+coNt3TLq2F4mUeKq+azrk21sBDV+ADtzJ5cTUEngVQgbOB/W1F5sKFuAScOTt7q36PcYAbdp/NZvi3/18/8Egk8e+2OUsgA5QSyOZfufjPVjpZyD8LPs1HIQFwwRDKqAoE6tQioScSlIVIKIRkEIVnKn8BEb0GTdlVOEcmurWBp3+LccJlr83cu9HyYbU/f2+XOXIHthuah6Zx2Ms67VID74tP6ilF1aWnSsjKusicrM7UcNKNVtpdZ1rAhAgqqxF1CsggPYMk0EiUroumV0bdYF3kpV26b2t4yO4xSy5qzd73nvuyClAAQBOJ87d9ZOn75sJ147h2IPJR/vKYXqV3m7soleRtGbZB0ukTvYxz7n5ptusCFILJexaf/DP3/4rX8IPfwMbg1v/uHffMshCJBpwBSIihvc+/xKBTKkHwJBlD1oG2vyftxWUliHlwBXKguL9uGbh2xUluW1ReJFYvbygs+++fJZawK8/uT377NYe83WsTX2J4fs/3v8vE0Dhh7c47MHbxu2c6fXLUvG5NG9KYv6Ud82S6hqE/a7X2KvDFBTgZjVZo0UEVGOMiJW+bXJbIctgir2X3zyZtsSIgIF0KUFcPrIizP21eewVfYBOG8J2Gfu30mCAhbqzCFPnma/S60l4qyFqP2XVxr2wrE5K6Jg3L9rEIeKgD309EWslAfs3TdnLBXMs9+N2COvbtjJqxCoDo6QQw2JNM95BHB7BTJpEnLmjhFy61HcxjN9Nr4txfXUUTC27QXyM9cAwwKxNI44q45lrTgoW1iftf3I4VTTYg+Ryyr/G4egV49v/gH1+CPcGu7eAP/6kztsqb5q47fj5gAxsTy/YVdehbDcGbYtEBn7vQVqlPxZlKYd9sqVUgHVbQULcdZfuUZxNtyWrtp+RXZQWw0IjuWyInPCdmkxa7d3l/IAACAASURBVIvxto3vj9regT22a5v2hFupu3R3z+2V+nbNWtVTViuccdbtanu7Hb7zh6wT7schBpog50wf59xWR4Rr1m0Pe0ytlay/FWyZy0XAWR9EqCB/PGTg1q9YPT+F+0bTHnklb8+fmbed46yddw7Zvh1JIg4GsWEehMDRz1o8Cal4gIxq2Th39+rynxERWRE+mrP8rOXtVtbOnnmIMbhkQ0llAHftlWVnrAzqdcghy7BRZpZLNpcFvD27bCnGZjLasLFkwNgaQ0DmejdCtrEStNW61y5TqxtcwyB7g62Qz3wwLGsAwS2u78TGVatsh1A97LVLUzmr0WNIsG9pzDZtiz9h//mhpR6vXld52/M3gDsA7gi4I3BdRsAFb6/LsLsv6o6AOwK9PAK9CN7+8E98jEbJig1gDTw3vUgThsYoh8waLPw+LJG6X8rDIzNLmZQcyvJ5bBdRDkhZ66XBm6IR9f+z995BkuZnneeT3ntX3ndV++7p7ulxGm+QVhISSAghHZw4WDhJ3MEBtwsBR0CgvQ3gWLhd9pZFwGGFMELsIGmkmZGZGbU0pr2vLu+zTGZlZVZ6d5/nrdHd/bF9dRtE0BvkWxMd3VOV7v3V+/zM83UK9GjTVXPsVCWjAK0FUDSLCiiV6pKMWilyIFPg0oGCpgLQqZaI+toNQN8W9m2Nitoj71kyGhl3qvBRRRAKnhAA6C5sYs2zU+WOApYl7BP1UOzkkKjM/jDKmis37siuglN0bvT9HDSi3DSAverXZqTcQtQHvG2oOpD/1QwwbS4rQOrm8+hnykMXNo6qPMChWbMxv/g4gHv4DIVCWQoAzsaYMAYK9voCNukfjBt5uksLG4Dh+l5qH9siM2h3z8aR18+jcApiy6zXtpfPp2CWAr1NxpsDuKp8eX8bfxQIr2LZqlbIe9aU2DurTpjn2QC7NENYlbkeWMnaXE8muvi95OTlL367I0vYbDjd/df+jdf+HDDjhkxNTtMshsHfVGU69xiEjWDIJ4exDT513yGZJSP24psXYO3r/enmnsXinPtSM7Z82JV/6EPvoUbKqNmbMje9QJMVGzQy58rcp4MDCRT2IocO9PEYbNeVcKDCPeqwBZir938NQEnrRi3PfeR/6c/0T0NJHajLL1+9hrVpj+xgrQoZXwpreeYFSBY0kNTC/ND9x+Ta2pxcvzMpqRBKP4gM950+CTCltVVFMXwLoMYnx+/rx77NKnUyt25fWccqriLZwo50Hx+Rm/PL4qaGUi0/n9cmS9ubUo+QP8hn7OsKo0AKSDxakVrBJgm+v1MoyLduzBrz20B/j6SiERkb6ZPVxRlqtw7xQjOseRy1rfNhFJvYIJm4ahmf28kyJwUk2R1nzmnLVrYiPb3jcuKBD3Rkje530WYN7zdC+//8Z376A6zHUSmSC12BCKHq1wZrq9MWkMlbc4Z6RqMPfG7NS2ed00xqdZ6AHGVl/Up1+4z8dgVYlQwUZM2rKimLRm2ZzLq9bFyUNRo5oDbL0JsS0S6ZnlrAmpHcSexLvVib5olCiERixhrbJEMzkdDPlGdtLwHkoiB8O/pAAeI86lvdF+h6qXnvhgE7z1N75DCkJyWB1d5W+rLUGeufXpNeg+4v9HOGcKyoQvp64qnTzGlOiBdR+frLr5BxuyyLC2so+DS/F+WQlQxAAOt2WzPo68QdBGVifMSwla+WWvKZz7+0/yCbj7jrCJg1vP/N8djTD0oU8kAJAh/mDAa5ycF6rEpy3VcHuwKCcylADnny/NxC7vsHADoDzjbRGhvcwiH589c3sE1mr4xF6o9914CM+UuyC2FwoxSU33nhNq/rJ0akLJ94pl9aZY/8ybdX5NBgRI6lIDqCrSjB6LWrc/LyzZLk2a/a3s6ur2OnDjsDkoOD92OfXS/IB58blqPJqrghEm7WQ/Ibf3FR0ljJsrCi5m3IL/3gfWTkoh6G5HVj04HLBXthSwUgx8o8gFX7el3uXEdJCOFCrdO/dWtGnhlPSC/OAE7XXjTJ33xrSdIVl/SiyFsE6LFzlqhwFsHugozfvHShdDycCMv9Dw6JxQmQbK8guPXK/KZbPveVywK1BEeNOvMPY8j7BtivEIxiEEYdEE913tP55UsvfGX/X1CHP8Ks4b0b4F98NCHNvqo8+u4zcuGNadYjiMp+zsZpzl5X89IDQcmruevsk9WJSYlDdvbG4ZgXi/GqQaZ4/LhXourAwnrWwJ68uuNFjeqUWaJZp5rbMnTMJ2dGTrPXPMpzyZa2Rg0CAiE57Jt34VDfgIcIyWJjTTI7IUkNPi3hvhOocNk/t9lw42qhGbnq8lKCzKBErVQX6y4TRwnVeRXrZIejQOQQxKbGglSzizI3V5YXLmzJzHpGzp5MyKOnE9IdJZve1sXEMCBW9wh7AfK2yaFuAhLrObyNwtVKtAFXbzh12VES10vEB5XXOAe8zl46R7Z2kMifMI/XGAPIHMSfYOIsGbK1VzaqMr/elFs318XLwWAIoLcLYqQXJb/NQ89A44VKLqyR26iWcQFjLlPqdBWClZ19thMiSYHc3ZuWGUmd4bzgqbPnJ0IBNxGvh36DDfB3Iyd/+ico8Tv8y1TedvgNYF6+OQLmCNyTETDB23sy7OabmiNgjkAnj0Angrcf/YnvNmwQMV6CkZvhgOaiuasZteRnYX2oVoqqhHXRVFIAUYHHXUMtoCBrjUYvObV8P4HqdRFrUVXLqo2wqmHURFktWr2oQhV0LABweHi8zbABFsCNHUNx40JJUyXXqkHzhb6RAYjuqfMUslE7R1WWOgFrizRmgzSkUZ1mswYYFMVyGJEQzbAQDWivTM0tAd6qAtjweDRUteou5aM5rcCvfjWwgTIsng38lMYZYLI2kRUkVUVrkdw+taFSm+UAjWxv1Cu77bL0DAwYWYJVXl9BIgeKgDINuHjSKwHsn7QRvjC3gdrHZthEZjJ7gLUfu2cFr7TxrY1mHUO9PrV/tGB71UARYOHD6PfU2k0b7i7GyY9ySdVBBQAkNZ3V+7OpWcA02PQaNEtQcwMV7FaVU52G9ktf+GZHlrDZcLr7r/1//OT3GWQAbRQ77TSWStQtNanK+j5A16NHUiiByNEiD88JmFqF/NBqKoBTl8XlRenqj3I/unleQSrFHA0asiwhSlSxKIU6Ibu8Hk8wQNtKMU9J0VChWWoFiLHRlG7zupqT2dLsa1Wma66lWppT16tYsreYa+yQMTTzdnJyUu4/cYYMrLxMXpgUvyNsfBbKUtxkQNv7AnLhxhSAURj78hl58pmHxV3Beh3l3/mbizJLHu7jj5+U+w72yeadDVm4tmU0oWvYwK41yNYjh/r+8aNSX8/ROG7LDk3mHeaN5bVFQ03wJOritYVJOTiKSvfNa1y3U048fEb++i//Qp4hq7AG4KVzZRRgV1XC2jTTJ3ohaOjcVmBudAESqUVsCEJJPIHCym0hRxjLt7UC+bgn5NQjH+7IGt3vos0a3m+E9v/5b/3W/0DW+ibkJKU9qfo1wroqMjeFZTG134aM1NIMebrJJcg/CmgkUmTtsTaqXbINlUuJJnWduAO1PzZWSBqxRQgQatWoBCVdJ5X0VClVUQGShweoMze7RGObxjONZKuqeJ0BHsOazVrqZIFuoCAM4mCh8QW6vpfJtVdQVr9U2aPrpBKyXChj85DD1PXCygLsgxyhilt1/7CyTjcBgPxev+ygLlaL9gZ7lQLAaxlyhY94hmNk5R0/PiYnj49D6GLfATFqYT4tn/6Dz8q5c1doiGO5rOQNoga2suty8sQhmtY6FmTwOv3y+3/+n/YfZPMRdx0Bs4b3vzne8z3vetupAbcV9ql1gEqPkipUvYcDTTSFCi4BKYj1cHF2RdzkvP/sh46z34VQ0bLJ+cW8fHuOHNianzrPykceictplKlgRTK3UJZPv7pOvTglkrTJu4445FhPj/zBV+ckQw7twyjsEmGnjMZikseu+fe+MIP6lvxI9vq6kNVxjuiBxBSJhQBTUP+RIz/U7ZTnTsfFgfvLF84ty0vXiygM9cxQZ49qlZ/+frI4WZ9zm0WsnOflHY+ekhTPd3EuWIIQWilBkkIlV686JFeoYAtdlQGiC/woCEMJuwyNhiUjQbl8e1VmFzNkY9awYA0CKIVkdgtlLqDROPPAeAoiVGQXIhUAGVneV5e35Zs3srJZQOUIX9IByUwTUXTvr/NUlffReUX35RpZ4oc4+VUIHebX//cImDW8Nz4/+6GUhB924SbzpPy7X/+8bOWc0tVbktG4X0alIEd6cXPibtM1q5CD2CQQbFm3qrhRlVljlzMt+a4zAJqcy3SNa6Aqbe1AbCo65eoq521Ay8FjbjmN6jYWPMZ5cggSBWAwlsM11kaLPS/tGhE9ZcgYtVXOvDlZSrfFHzkp0cRB9u9J1m0lXelZEqJlyWk4biR7cHpR2wpcJ6rVAmv3HPbIi9ijr6G8Tcv0bE1exEq9ZqvJI/d3y+GBCNnbSj7u4zA+IDbfEIxmv0F+0P2CxhK0eJ3M2hTuWFucZ6kvawnnm23OuIus41nWU1Txfv3s7PchJBsEZmKQNPq6zPVvZApyeyEv125nAZUrWE57AHC9kmRjb+FarUw/mnm7grPVjZ2yxA6cxi2jS7by2zI/PSk+3n+zhu36BDFJ/cwdkFsS2E2f+8aUpFercuQUebzBkvzupzh/dPiXCd52+A1gXr45AuYI3JMRMMHbezLs5puaI2COQCePQCeCt5/4hY/C5i+QO2OTVeyAhbzYKgpY/VLAZa9ZS3OVw2gsFuXApuAtKhWaTAWsmVQ1p+CtKkq1yarqMztNFAVMvV4fFsS7RvNE1bNqV+ihOWTlgOvg0KaHDKuCpjRUa6hhNE+3DmBkAdhR4FQbuPplJ8fKi9q2DjBs571UcWqo9TgQe8iw82tmrNqz0uxKb+bIBANU0qYNz1W1qlozqvJWQVq1Q1ZQCpdnDpja8NFGtNo5K/hqNUAttZ1qAu6qzZoHgNYfx+oKhYMdsMnDNdUAb7OoXD3Y2jVpECWSqPiwblXb13bTKdsZHgswOzc3x3u6pKsLi1W+KuT2aONbwVttMWmWbaFYNcanSnNcvxTkVpBZbaf182jzWhW1+nq9vdhEAloXGXcFxfR3Yefz6TWphbSqhb/0+a93ZAmbDae7/9pfef5T4sCmdB2mvQVANRTCdg21rNXeALT10eChSavNW6wIKTLDii27rcQK1Oh6X9EI0nRaKp35gXrS/Em+twvIowCR2iar3XmDotrNqyXqXo27IUw0AZG0/pS9v6cYp2YBhdRWVeeArS2aQYEQanNIDBAmlpZW5M7N2yhwemTxzjLKeogb3NnJZC/tMtQMNIwnDvWis8Gi8fVvytmnniHvD9UrAG4o0SevfeuyJJinKtlNGe8akvQUdseUW9ZaJTerKA3Uun6aY6qIpcUmjz73qCzvbMuFK1dphqFMOjYgm4s7cuLYiLz++lXGYVfe+75n5Stfelm2aBZ7AMACXuxoUQzc/9BRrkEglPhpXO3Zwq6ubQBWobaIxgyr2PzutmxsbTLPeOX40TNcv0t6xh7tyBrd76LNGt5vhPb/+ad+9UdZH/PUpB2wNCI722WZmSQrutjAyjQiTq+Ct4Au2LN6mRM0k97N/ayWyfkCoC1gqNar6og0R/btoGblZry9btMgRhFrZ83SWrbToF2YX8J2uNsAeb2AOUpSKpExqdmz6tjhcvNZwgC32MKWAIOUuKHrmVo96nqn9s0hFO0F3l/dL3Tt9rAOax6u/jsSJVOb/wqQlZTwoQrFKihNjKxtBW53clgyrqxLf9+QHDt1HNv0EdTzzCc0ew8eHAa48aAMXpRf+ZVfAwD2ytLKpvT1DpH/uyojwwO8FtfNHOhkPf7M33Xm+rn/nfX/7xFmDe8/Ts+96zkjW1q3ty3WXd2X6n2eAahU0t8uJMcSdekDQNHojcNka37k6ZRktonasITkc2/ehgCheZNxlHEleed9ccEUXNqugDggXv3hK7O4YWD1GsRiGNvWH33qpLz61px8eQYCBYq5AFnvI363PPjwEfmzL0/JHNbC6mCje+UqdTlGfICFWq3gSuGEmBEIuOWhIxHxQ8L4ixduyFZZrVTZv1LHSdS83/1Qj7SZZyo5yEy40FjqWzIxOiJhiJbq0jN5exYL9x7iBxqss1ir+5MyJCXxu1ty6mxKfBGU9YDSVZR0L55bkLltlLMQn54+Oyav3Vgim3pbTqScct/JXjkIkHzxRlpmcQephgbkW5cWAIeLMtSHipc9/oqSstiP6Ny0RWSL7rX1DBOLx3D78MkXv/Dy/r+gDn+EWcN7N8BPfS+EhTNOeej04/LVF74qMwsVCbDv7cMu/L2nHNIT53wM6qgE4Tb71GaFWAF4thb2sSUIBm/e3pV3PYKKnjNeHaJRu04cR9YjWwWr3FqHTEgtHjgVlocmHhGPbVRsrn7AWzaUrKkN1kUrivM2hENLO822fApiwrxxr6+nazI7lxUX+0ufFyk952ebPcT5/Lj09B2H/JE0ohAsqNCVGNlsrQDk3sLamdeACHKVz3VhLifhuENOkSM9EOvi/al5Gyp9R5Jc7CBqYtZxMqTVfatWy0tmddpQ7UZ9DUhO6rBVA6Auy/rGLE4fNkiKQYOMXDOikbyMC44dDYBZ8UAeK0COyqL0zcn5WxmZnilKguiGMQijPew1lKddr9NjwBZ5FqL4ogsC+NCIkWG9U8iJ156UzPUbnCtq4kjwijHcOxIip+9/UDZXa3LtxmVx+jgdkO3773917xzdyV8meNvJv33z2s0RMEfgXo2ACd7eq5E339ccAXMEOnYEOhG8/fGf+xCN3YqRL7eJPVu7rgpUcuiwSFQlmarHNjcVkHAY7PUySppsBmUMwE5+p2QcvHyAmAoeVlHT6HM061EBXQ/f2yYbswmooxZMOZpT+n07al5Vo6o3YhOVXgXgUpWuRawWa4DCajFl2CurMhXwx05zy61gJqDRJhl3+mXHSlVtnOnxkt+nXTBUf9hBZmjktlEItdW+mW8r8KzNaBcAsILL2iyuABIrwKuZuGqZrI9R6zZt9OjnV2WQjkGdnD8nP4t2ozIE/KGPxfvBnMaOShvYDq5DH6u5gj19SZ6rn8fN/6MAvrPAwVlfdw9sVnhLs8S0KZ5E9aPqJgVys+Tr1mlE6/UHUc+q8rbJZ1S7ygrWW5E42XylsnpPGopczRvWxp3aS5fV1jIa0A6g8TNt9L30/GsdWb9mw+nuv/a3/v6XDfBDldyUG/fJHjmjxf1ls2NbiurdCcjipkY0z7KMZWqdWlDgVqXxLpTuDcBXVRWo87iNe7VKRrNmWqn9KbR8gFt4+rxsDfDHiUrX7gTspTlVQjnuVHt0AJc9+3WIFCjnKqiNlNyRjJPJd2neUO7ZAXAd/HwbskIhB0EDFY0L0LOH/Do/VqyXr12RIgSIA33YF2OTuktjavTMMdQ5c8xBFhnto9n74gXy9bRGsBznLdXSNYP6J2+tkL21LQk+m88elPEzh8QVD0mAxnh+e02u314UN3auNvyah7tHJJdZNZT8LYs2oPNy5dINbOLIAWfeCqJQ9AUsEk4AxPbGcQ2oSXd3t+EKsJPfxcK8m0ay28gOnZ3Fqhpl8uFDR2nG2bGNuylPv++THVmj+120WcP7jdD+P//5n/uIsaZqVrwVosH83JrkMzg0YDGsCpp4ym/ktKvbhpEzC3lJ1/Ayqj4lVAjNY8PKnHmgAYDkYE4wyFbUsLpGVJXcwRP1+yG/WhqL3Lx+UwYHhySGZTjLMgrzVX7ulhWIDKqGdQDe2gx1ENbLhoJ3L6ZASUe6bum6rKpbw5YZ0EjVuXoNbT6PT/cQ1K2dvYfuMVLJLgBniCcspDsZtUwmn5u5Z2NjW+LxHqINyK6HTOFhXpqduS3PPfuYnDl1GADYKy986Xk5f/G2vHV+lvEISpF5r7s7CYjN9WlOd7sun/7M1/YfZPMRdx0Bs4b3vzmeefoJw7FB73l1VFGyQ414ArUxH+ofkN3sNlmvObLaAXVZR8d7InJ21AL4WZH55aw0qKmnTh6QL7x6ExIikQXJEAo41sy6Tfpw07i+Qr4lJC0Fha3OovzcBx+ShZsz8lc3Kzi5sDYq4RBgxIPzxHYN8hbrkpU1XIu5rus9teOGlZQIByRHhEgVsqMHIMkHiJvO62cGGOI5brI+Y32o9bFOreTaEmS+GT0YlpOj3ThqrECgIE4FtxyNHBCsnieXc3IRdwy/j/XbVpaxAa909dglmQpiycxeAkCIMBUesyVL2To/j8iVqSnZ2mjJg0fHJZosypnxMNm4FXnxxoYUbEnJrm6LBXBoaHQAUExVd+iB2bcbZxjWXWMvzxwXQcWr7jR/+ZfP7/8L6vBHmDW8dwP84g8MyM5gXXrH/Nw/Isu4Lm3frMoxtsVPHQ9yp2IVjnrV5mLNckVZt/qksuOUxUnOfpxF76zm5Qnyct3sixsNYkp2UYbnArKWtchVIkfyrKGHzw5Q2w9DZBgCME1BolZ3DNXjA4JCnqIiOXdq/i158YCw9Voax6oN6hLnKYgfjZqXNdIv60SNeL0HcNJ5WPqHj7NvhwSFBXGLumo1l6VVvCj1nWu8/6ZcnizKwi6Z8QMhGelNSlcQu2bnIPsF1tY2mfVKZIaArU4Xlfou+9dNYkJuirW6JVG1OW7jdMGau71LDFCoDjkZ8rQmBWlECiC2tRlgfuAcLZCb68wXNQWgtyF9lGWWDOwLVzJSwkIZiFniqI+LkCtyzHVuSB2TW2soksmkP5wSN69do5ZDzpMSq0bkSN+IFHnfldySTG98QXrHmcOo6e38FucF3AAY18/8B9M22QRvO3wCNy/fHAFzBO7JCJjg7T0ZdvNNzREwR6CTR6ATwdtP/uJHyKMlu4YcV7se+GjYKsiialgFCSt1gF0awU7UoDo+BcAJVQg4HChQAR0xQjWsCbWxqra/2pTVZqwBbnI4HR7uluvXb3F6tfNc8jKxmNLvu7xkfAGYFlDxao5uC0BoJ6tMY5pZgKrfsU10AvAGyb0r0gTSnMxMRtWDqu6xo/pB3UfepcvI06wCclZR/KCa5fmqJHRy+NQGlr6f4rvahNZr06ZOlWvTprULtr6Re8v1aUNNFUh6Hao00iwyjORkcKyfw2WeQ21burt6JEOj2AEgrNdYoAHswLLKh2VUNOYG8CIjF4CnVrbK8mKWxrMC3apeYOxQOKuiOATIo4pEfd8yTOMWgJdaNUfJDjbGjka6gk+xVAzGNsAu/6masarXB9C+lwtoM5rd3gDKRBSOFhrdam/90vPnOrKEzYbT3X/tl//+V2DEc6+gsFN2/PY2yjxNlgR8VRBEGzFuwBYn3oP6/yXAW2362Ph/BVTrzAE1GquqLFfQx0ljtAoBQqXtqsm1qapAcR/uQc2ddAC0qN2aWq82AYF8qHwUFzKswlVlD5lDFekK3DhQol59+TaNMP1/cquKKPWxZS4D7maZa3oHR+TgAydl8uLrcuPSFZq9ccCWOJao5GrR9AkPxyWDL2yQplJrpyILV9akhQLCBikjV2E+4bO6rW7Jk8+lidcxFHmhQIrMPNj9AMDZ/AaN7l3J0cwqa4YZ1xumqd2XjEvvQK9sF5rywsuXDDtLVSZFsYPURLI2Sqfu7ghgEjlkWMAFUci7cQCwgl61URFVaDppQz4AkOR1RgyLd80U1bzt+x778Y6s0f0u2qzh/UZo/59/6lf/ubG+LK9ik4x18dxsGut/CD5KqKLJXMT6XHkUHnWjgBCl5AvNeDdsiVVJC3lC16ASCh9dy33EAyjIquumOkQUqU/9fpjMziLPU8KTg3u+q6tLlrEs17XOiaJXSUya967qWlXEVVnTNALBBuhTYd0ystt57J7yFntknDX074qx/9D1l3WcOSDCnkMXzSB/9/b2yfLKmkGA0rnLzTyjubvptS0jczfZ1W+QTtSdo4FzhjpfHEaFe+bUAXnisZMQzzbkj/7kC/L1b94yXCs0F3N0uFfiZBS6Ack0K/MX//Vf7z/I5iPuOgJmDe9/c7zzmYcgPqoCnfXU2PvukaB0vfBwTydZLwuQ+ppEHWwBzjrZa/eHAHhxdaljdRxlfzkOcej1xS2JQTa0OgJyG5IGvjSASQA63Pu6vqt1qd1blY89fRjFX1E+ex4FPq4TSpBqs5+1E9lBQQIAa74kZEf+za6Uf0FShHjohJRYU6CW/Sn8C1R5mrGrpMYy+wEL66pTeoaiRGDWsJQtSoyfP/rAkNiZSzYBYfoBhsK+gMxMr8kylsp59q0LZFS3IR6i7ZMgL1pnw5HwO6U/BukiInLfYfbG5F2++PqcZIseOQRwZuOzXLuVlne/c0ySoQKvZZPfZ89gCY9Ljb241MtylD2C34sSmOiGizOAbDt1Ilt22eezT7GQ8c38YmWsX/5GZ8aK7H9X/j+PMGt4byw+81MH5PXStDjHHBCQID0SEVK53ZbvPuCUo4e6uI93ULPiFmHDmalA5np9SFy+cUiGt2Rt5ZYcGMzL4RHIwVWIjQrcFoj72fTLfLolq4WWOGIpefrdj0qokeRcnKJWu1Czs1fmfm1b2GNq1jz76CYZsxYU9o1GRjbzk5KpQj4Ksn427ZJbs0mYc3GlnGdvSWZ0z1np71fwFiWw4UDFrrWxTG7ueWnvXpcaoO8bWI3P56uczRMy3DuCFflBSJJAqTbcs2zRt8/DHNlZrwvYFd+6cwkyxh2s1ZVaoc5YGvujazL26yNeSBqAtvzHppufsQeuk8drYd9gDXN+JeIgt8Z6m2X+gMzIWn2HOJNqnvARCJp2zhM54gqiwwcl6I9LAfLyG3dek13LljghSNrYR/hdg/L4sUcAwTlfADCXIYlcuvYX4ozegcgC+RmiV2uHzzpXk8//HW4hHf5lgrcdfgOYl2+O27MiLQAAIABJREFUgDkC92QETPD2ngy7+abmCJgj0Mkj0Ing7cd//vs5eKLsBMAxct+wRlNlTHpt0wBkrDRCozDot7dRAtBEdZOxo+o6TmqAoHt5dgoa6s9UkaMqU23cKrCpzaCDh/rl9i2ycio0hDmw6pdDQ2pR/MVRvmW2dvaASdSACt62AHZc0Hi1QauZdy4UAl3dXVgw1cmoQ3UAuMvpds/Gkc/nAbwNABxr9uwuAEsRS2MLn6OtQKxh34yqRv+mSaSAsF6boV7VzFu9Pt7IQdNJ5b4KRCug6gTs1Qa0qmDbAEOnHzwpq7l1soQ4sNNY0us2Hs3Bs5DHlgpgWlUUdmcNdYICwGo76ZOpW2tGRp8b1ZN+KdiqOX8Kturf+rnUirmAsk+vJ4plnr6nAmAKKmtWaDjmxy5yl7FKGtbS2pBSdYHKgPWxPpQWCoJbGBYFx17++291ZAmbDae7/9pf+ZP/2VC/WbifytWSoR6vci81ATBUXeekCaP3X7GASgaCgKrevYEg6viQYWVcxW5YFT4WZdZrbi21qhpyVdfqjVfHZl3JCKpid3JPax9Hrdfr5Ff5A2HxYtOoZIQiNRoEMK3TlNLsW7Ux3EW9n76WATwmI5tGk2bMFutFmlTbUgI0eu/3fQAFeknOf/kVaWKRWqfoh0+OSoiczq18TlZQ34VCPinxeCuWkfUs5A+y9ba3MzS9sGb2+MXBdRSp30NHDkm+mcWqmVxaC61ums8xlLMO5rfzV28AWtvlwPCQOGg0xbCkU1v4AvllaZpM61i+2cjVdbn8ZPXxvKgT1bBH+rpi4uIzlcj6VXA2Fk8YqkNVzzdpctlVAUnDy7CyBWiqMeZPvv9fdWSN7nfRZg3vN0L7//w3f/MncMbYZm2zyAaASbnIegoJw2YDloGwoNbnqoR3QFbSXHtdu414AFTwuuaVyxCTdP1jPasBnurda8U1I7OFwo31Mo4lo7pUFFnnFdh1Yds/ODBsAKVq769r6+DwMPXHWo0Vq76+VfOuqYfcjqrwWSeZR4woBpquChirIq7MHKOgqy7ISnTQvYTaGGu2tqp1FXzRz9Pms+g6Fwh6JLu1jjVrmCiBHSzOL7LXOCaVXfIweU6D2puamZKAzy4DfTG5/75xeccDx+Wv//Yb8so5VPStEoBzQPr6Isxpe7bxDVS8v/Y7Zibm/nfZ3R9h1vD+o/c//eh75PrNaQg+Sib0sHHT/SPgLSCkh3V6KArBUSvV3pS3Fhal0AiLj3rwB6ISdBQBPrEp9bTlFnasI8QepDersrCVNVwxdiE+WdnL21GRUyXUWUHOkCnbrjmwai3IrkHUcrEiqcMNubYoagUQSOcCddLQdbkBYJQEUKlD2Kozb7gAT/3MD3UlH1GbORSuTZsLwpSP9Y69bR1SCPuDEADT+546Ss16ZWtzV65fnmRttMiRCZws2Ktemia/EuWdzVaS8e4+sipzsgXW0oUJjwN72BhkqO95DAtXe0XSHEn++Pk5eWA4Kg/dPy5fPHdT3vlQL0CO7snD8pufvyyZdkq6g1GZX5qXUG9ITg7a5LkjXfIfXpgDTG4xj2het5LIyuxdFMgSOX/5yv6/oA5/hFnDezfAt35+QN7IV+SWEh97IDUC39oW2/LBo245eKwXgsMOpjM1iBiCy0RUwl3vkr7BJ2R1JS1ff/HT8s4ntiDubXHw48V2ib/ZckOqcsryFuc/nB982BU//txTUt8iFsgdw/o3yR6YWmRvKtSAxveoW5MN0LOOJfDK1k25NP+iVINpXGd47bpfkp6jkA0Tsr2+wb43IPcde06icSyY2YNa2G/WOa9Kc0XstSvsn6/IzvqqvEre7Rq1cfjIsIwMHJRkdMKwOm7bcLeyMFdwNm438rJbzUoWte3VmUuAyBXiUnDIUGsNSCdKMoljlxzxQc7kPK+RKLyhQSpus//ObAD0evrFExmEWHJT1jbmZOLwIa6jLvMzczhycW4u4jyVrkp47JTUWKftBJl42JfcmL4mmfQUyv+oLEH2CATDcmAghmLfK47UGbGHD8vU1AuA2C+LIwQljPGtQZSe8ETllz6z0eHViyMJcVTmlzkC5giYI2COwD/uCJjg7T/ueJvvZo6AOQLmCBjK0k77+vjPf1DKuzDpd8leBdjcxQ41xKFpeQG2LACMDSvgeCJhgCyG0hOgtKVWwW4yqlC7qgWxYbfIl2E1zM/aqG30S5uzyaTHaKCkVzelWfZzvgPUpSlLn1RSvQEsiFHa8TxVnxZQBKIV4IBoB2SqAg5hQ0xgZQrwNg9gWuJJmqmph0fDDoo/HtREQW3scoiuAuzuqlUa729TS1fNjuXA6cFyVdUE2t1y8v9V7B8bfCa4y2BPKPAAtTT3rwhQBbdXnnnshIyRlXd9eh4LKJH1bZj8KOaCoYTUaIbXUSZGk2Tw0vRdgOWvSli1b7ICZNlpfHk9doljjZwl72tjtWgAuEEApp0cCmdAbVURqUKvTHfJ7dkDlNWqsgYoplayRkYoYJiqdMuG8plRATRv6DViTc2PaOy5yCgsAozpz1AXApjneb9XX3qr025h43rNhtPdf+1f/YOfNEBWVdw1qMkQqjlV0ymYqtZorqDTqNFd1EAtGjd6LxnGbajYGnqzKVmC/9QevYaVm0Ea4N+ad6tzQD2Pepy68pIj60ZB1IaAkTcyobFMxUJc6yNPw1fnhjBK1BaAjqqMajR8R0cPSGaBzMrlLT6bXdaxRVdb12AsKKcffhDQ2S1/+wd/hboXYkg5J/G+sBw+fRCAt0rObUtu3p5BjYsiny5wBIv3hBc71g3mpU0sXiF84OGMWgjrNeahx599Qj73hb+RgaEDBrj09NNnUEuU5drUOlm7y7KxXpUzDx6Ui5duSbmgBBCej/JdazSF4n4XokYBxUI47MI+uSW9AMi72yj+sW3z+ZyAVikZHiH/D9BKMzldvLeSTeyOBnVf2lM0ktv5xPf+ekfW6H4XbdbwfiO0/8//t1/7cZS0JVlZxfUhC1mCnFt1lWhgi9qmKeyGFKRrjEYlbKxvct9CRiD/VjPpta69AQgamn0NIUFti42caoPkBHGL59Y1dgAwFUoUa6sTwlHMyOtcB0gNhfdy7zSRQAlUOZqIao+u2fJN5hsFXZustfpadYgWaqkchCSidrG+IGs480GN19ZM257uHkgeNIb5rNvZnAFMKcjr5jlKZoJfwnsQc8Bn0j1BpdzClYM5BqtIF/NHE/BqkfzsXGZX+iBdhcn//PCHnpU7M7OyRjzE3MItsurDxt5FM3MT5Ooyhcmv/Lppq7r/XXb3R5g1vP/off6X3ik7KNTeuLUqsytqV+7DoSEuO0VyLF1NORjEshQ7VM11nF9fk9sbCsLgHoO7xH2QihzUUMDTkGVw1wRr3uLGmixkccFhnS0pWRGrUwVRCK5lzQGIxTJYYzkK7B8rqpTn+xEIS1sQMjQTU/MFdG1WIoWSLBrUs5v5QPfvWs9ar6pwb/O37ktr7HulFmDPG2UdhLiEIs+LTarbVpGxLkBmyE0aN1KtWpiHMhKmHiOAzNeWMrJYIW+e+eU4Dho5cnJncbawYKce572ODDrl8cdjKPyIFGEfkcYGdREUt3uY/PlzbwIMH5OAJQNW7JLPn8vIhWWsUvOAsw0n6r+KfPIDx5mXSvK7X1qXIjasDeyadW6qY/us+38lkbxx4dL+v6AOf4RZw3s3wDc+MSozzpKsB0VykaI0LEUJbXnlcKQlj48Pcz5lb0yZ1TiTzdx2S654ULoHHpKb59+EZPGmnHyQ2oKIaClxVt70kM8akNllcFwbZCUq9ODQCRk/eYYoEM5/PDSkzjPsk0NdqGAhQpaza6xlWIpz7oRqSTzIBbm0/idi7d+QlpdceNxq2uyB23WAz+2wJIon5b6D7xJ/ZIi9Oes2Z0pdi6WOG03x8h54S+TR+dtbki01ZWhiFHeZYUkGRiCHhI1zeZM/NeqmsQMRq16QyfwdubZxkX0BqnYva30RAoeCypBEWpAq46y/E4mUeCF55As4zTBp2dwhWUpzTiXjtzs1Jlfmr8mWdZ65wyLD8YOyMrsiqfgAewAPFsrXJTZ0UizMa/X6ukRcEfnmt18RnyMnQ3GXLOHyleo7KOMHTkiFjO8CNswOlMavX/2SLK1+nbkiJ0ns2yciYelnL/Phf3u5w6vXBG87/gYwB8AcAXME7skImODtPRl2803NETBHoJNHoBPB21/6rU9IenlVyuTNarZViYNoGZDUAbO+WsQ0jSZsEgvRCoq9CuoYVQio3RtmxAYApKCPNnz0SxtAqrpTgFK/DFDSXpMjR0bkwut3DFBX871UsVpHdRDvCqJIoxGkTSEygqoAyCCiBru3zgHRgaonhrJUAZwigI/mejV4nIIiapWkTSYXjZ8wBz89o+YAM6soC2r6PnwQzc5TuzcXiiIj4E/BW5pRLc0EVHUujwp4bTLRjxUrlqcLW3nJYG186uS4YZ/82uvnJZ/dFW8MBYMPVjL2qx4Ugg2jGVSV8UODnN2tAEi3OCRjSdsi95emtAI+kRSKpNGUzE+RTaRWzkZDDAAWiaORvcupWlXNFgArzQW10iGPJxRUIwOY8W+hQtTriySDKI9ozDGuRYAfw9qOx7gcXg76ReyntdneounnpqlelldePN+RJWw2nO7+a/+d/+X7jRqwUytqK6p2paoCrVNrsXicxi5gDHbGasutSjtVvKklevttZV6LOgqGldiicK2SMrjHVdVKLWkOZpu6tajiVvOjaZAiqqcxU0MVT12iotc5RAEXvW/9kD/8KNErgJk613jImd1k7slskFvXOyYebOMKKOxrzDfpbEa6enskPY/Nms5JZFP6wg6aTqgesCmutR00Y69JmBrJbFMTkD1CqAsT2NjVcih9IVnwIaXN59Icr1DSLxmsmDU/s5eaT8bC1N42GWBpAFYXAHKWprGNzF3yfBvkdTV4LM/rSrixVuU9UAH4aaYdPTzKeBWwUI/jVoBjAA2mJsBTu12TgcFu6hGXgM0tNZpF2dfHmDGvliCpqDMB88vTH/6tjqzR/S7arOH9Rmj/n//6//pJuXLtJvcuYA9KGo0+UOWOF3KBrjG6fitIm8mgLkeh6oX4pDbIapKoa6MLV4gdrBUF20bNvXXZWdeYG+KJmGSoR81Zt2N9nIx3MQXwHtR3NBqWtfSascTaea+NjQ3mG69Rf6rE1fVO89i9ukZRGwokeV0+1u0ots7zkCyqkJAAeOIR9h14VjBH1FGo61ykbhlq66x244lYTELxoPFeCvwq8Kp/1F5Z10C1Zq5VyOPV/QEAUTq9KetrGeo8ynXX5MGz43Ly9GH54pe/aIyJrql2qw+iCWtuiey+VEr+1b/54/0H2XzEXUfArOH9b44//RfvkUgA8gOEwfNTm/L6bdRirjjOMhCeELA9OAK5D4MVi18zmRPyZy/dQJkXkKMoaMNND6QlyAuWsmyVLBIh4/nm8gZZtBoXApCkjD9u7D3jZOVgsN/UuALWewUwoU7wvfbbinWsTPWxrO/GnpR/6/xg7ON1t6wEybftzfXfBrjL3r2NNbGtASmT2ouzHtvYo7vbHvb9O3L6cJ88eKwHu+S2ESly7vXbAKwiQ119ssb+/TbEiSZkTRtzSzBInjy5md1ubKF1jvGW5NRjvWTUQnRSS2nUv/MbOfnCVy7L2FiPPPPwIfG08lKjdueWXPKHX7opcKlkOOWU73luQgaCbVkiH/f/fBlVM843mvvrwVa6wdqczxUYW4+ce/Pb+/+COvwRZg3v3QDPf/yU3HDOSehYCMtvJRziUIFteW25Kh95aEi8xNxYsSUn8EN2VqsyexWy0m6AdcwmiR4cLDxbEB9csptzSXoRe3/u2VzeIzXW5UiyRyYOPCwuCEkLi8tycuIUpAuyX1ljo0QQtNm3rm/MGtm30RiKXNwwZjJX5UL6j8UztCktD/thSFla29amW1zZpHSXHpSjw8+Ky9/L5IGbjnHOZG0sLwHeXsE6+QYq4bJcncfCHEXu8IEj0p0cglwR5jwJEGxEflDzFGyR/epUdkamK9ek4F43yF8WgGIlcrl9KIVx0/FaA9JYwwnH2yv9qS5q6ypEsLCMHxzH/tiOk1YLh5pu2Wxh92y7TRxKTqobTun13i9+7I/rlRJg9mWxREak5hwzMnOnb9ySO7eucD5fle4IrgKcC1ruJuDtKenpeVQC4bgs56bktctfgMw5IyHIIxH2DBEmu35I0b/w+2sdXr0meNvxN4A5AOYImCNwT0bABG/vybCbb2qOgDkCnTwCnQje/syn/jspkq+VVRUOTdNtLHyhqBsWpg2UoGqXOHZghGbvptH6sXCotNK8bXDQ1MasZuepVbJaLOuXtowU3HEATBqgLvk94wd7ZfL6mvT1xgz75a1NBTs4dGnGK82qbFYVADRhUfpaaew6sV+qqfKUptIgqpmFtRUaOtgLY2NqpakT9AdR4ZYMgFdbUiFUgKqyzaMgrqIcLGPLqg0sF6CNh/xKBa68mg1mNJEBpQBO7VhJKpgb8lvlENaJA11RubWUlsVsBZVvBTXOjmGr2kDJk+hPSAzrxSLgdQXlbR5wR22YVZZ7YKyPXMwsAj8fFlCARU2a4TSxG5ZtCXOIJx4MtZ2CsRoQqtmgjJCCyjTJ0SLBmuYAjoKoty8OqESjnQaZgrfzc2nGWAxFUpEmmCpvNcdTfwcK4LpQNFZRUuzu5rDTw3eO19Xc3298+UJHlrDZcLr7r/0P/x3KW+41I9eZZm4TAoGq3RW0KWKVrjWqXx4AFwVkq9S1Ktk1EzOPeq5K/qUqw43MaOpcG72q4jXAXMgb31HwqoLGsETVlhO1qXXm5D53a20CWtZ5bIA6cVBXap+a43s5Mjjz7bI8cvYxaWVrsnprUWJev6ymV6TJHJJhbunCilhJIW0+t9Pdkv7RLhS1WmN2WcXOOAOZYn6ZbE+yAEdQ9MT4WWZFbd+tMjAG0AvwfOnKHYBZCBrL61x/VR597BSN7yB1NiVFpouhkVH+vSyzc2rNXqEp5mbe6wKwRTmPxXQw1JLRoYT0JFOImLF9Bth1uVEqUNcNyBnaM28CGIV5r23AZ1Ut6Tj5AbB9PlT9SlLhqwmA/dRH/01H1uh+F23W8H4jtP/PP/HjH+L+22F9gDhBkTZQykfjkIKaZcPO3+X0yfz8vGFDrGuihdpvYTGshAPNVqdiuWc9kBKwCVebRKeXnirqVohBqr63qwIXS8YKNZeIp4y6VBAmk93aqwdqR4HXMsSMXUhcSu5qQBLx8V5K9GhSk2r5bwVYoa+MxSSqIF3TyNc8c/Y0wHHGsBgfGhqSne1tlPzYP3IdfmrbAJe8VvIss8xTmv/J3MOar8CuqokLqJZa2MMqyUpzA9PpDayVc9gmo4ZvFSBd9Ek04Zep2Sm2OPpZrbKe3jVq3Cq4DbDv+eLXTNvk/e+yuz/CrOH9R+9nP3S/PHu0F3ixIislq5xfzJHPjsp0JUfNtOS5+/olhE3pFtb/hw4ekssbu5InXuQs+bJLEIxqsCRcjZLsQFRMpaLywqU1QEwFbKlf6rGmFqaArEpgxAjGWPtVdaqJIwq4GoCuPpZabkDuYMttALX6pSDvd/7+DinTWOmpPd3Taza2hb2zlf265nH6AHK7xgYk4o0YOdtV4gvuP9knT58dpKIKksU+dXW5KXPTaQmi9m3i2DODw87KEkRQ6jrsKMkEa2aMOSgUbMj4qT6yP9W9h89OLEObPN8bU2lIZ3U5PArJEtVx065zSkR+7U9fl2RvRD7y7LgE7YBqnB+u3bHJ37yxIRVrXcrMRQ5XEKJJUjKrzHm4+Lz8xuT+v6AOf4RZw3s3wG//98elMT4r8aFe+eqLECTmRd7z3T5Z4378vocGJEHkhs2Rh+cUEneL9SSbRt1agJygBsu4ObWUtOiS2QUbNeBDaU6uOgSCgYEDcvz0Y5KFwHz1ylvihxB8YuIBLJYhMkJMChD+bGeffGPhsszeuSCnDh+XPtxiFgqL8sbSn0tsfEesflxyXJCrFHStAdQuhWSg8g45PfFenpvSlZq6htCECr9VnJN2+ToH0Un24XWZ3AIkZg3u7hmTgeiAxJRkCaFRWDfbSoDaxommuCq3a7ek6FsUV5SIEaKNWqyXVkDsZjvPubgm5TRn0GmvjHgHZJD1+vztBcMl4zDzQX/XERwxOF9DyNp1FWS69HUJda+Ju+6QxQsOCcsQbORt6R5qyUrZK69c59qxlh4ZGCBzpSHTs9eIf5jHwQqi2EhKMgDgWdx1HPYq47YqbX+dtRw3DrLALcxhVcibu+m6vPxljRXq7C/TNrmzf//m1ZsjYI7AvRkBE7y9N+Nuvqs5AuYIdPAIdCJ4+5FPvldiWK8VaBRVAHJcCkLCUle1ZxxlTq2heXBq90lWFaCL9ngaNIZUYWNT9SoMXm3Kah6dqmK1yaNNIQ+gjTZgqmRdOrE2VtVMFlAjFvXJ3MymAXa4aTArg1fthX1YrJZQ4Kliz2aoAQCbOFBqXp9aqXqwV8zzcyfvqXl42vDVppOF9/ABIDs1Vw+wKI8dZJXPoV97Kh7+oKKNhIJGTqeqc7WJpVbDLUAYL4DTcNwhBwBwcxwavz1JA8qGTxaATjnPIRUFk1quDkykYFLbZGlxHetUbCWbaqtKpieWk01MsPpHujisAnQB7iqwrQCtP+Q1bKPbADwbm2QIIRMwMnuN/rU+FzvnMkZvKGpzO5uGQmBiYoIxBuzCplrtknP5DSNDswIgHQCk7eohc5CxXyfjSEF2L4CUNq8LAGE+8j2/8vw3O7KCzYbT3X/tn/6Pn/i/LRE11FlBWG2GemjI6N/qF6oAi0NVqmo5zn2l9spqo67qnQb3l2bdqiJHlW4OaqeBKtdNM1ctyCtKTOA1tblbp6mjda9/tKYV5LUxXxhgpuZYAhorAKzWbOsZLJJR0PYOdJF5h83qPABQlSxtsjFtAEhbWCuvowIAipEAyiPD0pm5pJv8qzY+cy1VsgKcrqGyBVVC6VOWge6U9GG3ZmUOWF/bltGDfWLFxnxjqyhvvj5j1F6DvMtI2CsPPXhKpm5PA9L2UZdVuXj5Ns3vCE1kL/NVEIC7LncmV8nu9eEeEEeljw0tIJQD0FgvQq3XazSOrLbvNMPJK8ONwEEDXDOtdX5RwFwb5Tb+1nFT1eOzP/zbHVmj+120WcP7jdD+P//YRz8IAWvbsDXXmlP0JgUxyQKYUa2VuD/brDvYmSsQQ32VUMQHgwHjftZc6h3WKD+KQFZ15gfNp3UbiiM3a5UVYkepsCND/YOysLAMaShixCgoeSvEa2huZp41sEIcgNo1KlGqwfvpXKJqft0bTIwekuvXbkEMw7adelX3Dn1/+FqGVfPQSB8ECH0tABqAZ1X/7qmFAYN5n2giKsmuBGqlada8nT2lEMv9Tg4HgBa53tjRKtFJr2dVwSRIKCkayMGgklUqBlHFwhzkBMROJPvk1VffZM7Sh7OfYbL6yiuv7T/I5iPuOgJmDe9/c7z78UH5+DsfEtdORqoWr9xcWJDh0SG5RW7jq5eX5IHxATkz7pXJm0viDqJETfmlhMVwbT2LdWgZcMcvUVxpyrhfBGIR+fSLM9ghUwf856KeNIe6ToasjXvaAfhZZC1s8Niarss45tg0D1cJXG/bJCuJUAmZCuDq3l2/9O/vALr6txK9jGxqolMq7JNtzCs15hQX9sjDRw9CuArK1PSs7EDMtFPH9x+Oy5NnRg0XnevYQ1+7ekdGBlMGWXKTrN58miz6mkWijrL4nDjMxGzSM+iSbhwxmgBEjToEFHXzaKPugyS5urYjXUksldlrO/n/si0kf/byFXn/s0ckAZjUavuIPWnLKxe25YtXyBnFOciqzjxW9tTDcbLpXTI6GJGP/su/3f8X1OGPMGt47wb4sR9KyPGnfHJo9F3yG7/5vKyjuH3POyH5QP4b8Lnk6YfGuEdReradrClJaQBGtnOLRn2VIRHlN5oyM9OWze04BF+nEQcyNDzImbCPfW9cLs5cEwu1cN/4WZxdRiEloUy/cUGG+kZQ7o7IpYW3ZGXmDXnw0FmcYsh5zazJqzOfkdRhHGL8vJdPax3AFStyy0pCxlpPYj3+LNm5Kc7PrLfUSb0OGbs0K+3SNanlJ2WDvfJUnsxr9uZdRIH0+SNk5rL+W3wGqapegUDCn0sbb8m6e1KC3cQXYeXeBti14GijkSAOfV0Ixmu3qdvdXjnZd0DaRItchfycgyx1YghFr/8wa7gFwDYhO7Ydubb5efGkZiQWgCi2zrljzikJ3tPD3vxrVyoyW3lECo4BzrZtLNjbEK8uSV83JOXQumyR2x3tf0yunbsjm7MzslPbwQlLsEp3MmaMg+EmgEsHn//Nl/dIkp38ZYK3nfzbN6/dHAFzBO7VCJjg7b0aefN9zREwR6BjR6ATwdsP/ti7ZKS/W9ZXFo1MVZvdTfOXXFoAiBKWZn39SbLu/LK8tA54YvD1jZ9VsTVVYMJQwxp6271/q02ZNkENlQ3NXG3itmEgnzg1LDeu3sZWtBe1yxY5kRXD/jiGKmhpdRWAl7yf7QIgjQfbVW0kYxnX201u3SqAbAkgNErjCAtG7UerMxyQqUWBEQVi+XcAlaAiwjvk7lRR/uiXKomd2KjGaQZHYRdrRu4mtqkNOsVq/6bqBBtAa9LbArz1iw+A9/XbK1K0whYulKXO9avEzxVoy8CBmDjJBg3wObIZ8nexn1Jlct0AY3kd8o96+8OSTATI2Stg7Yhir+mU0bGQkQu4vLIlC/NrCuMwflbpH+pmnDPSQjGxQ9boNs9xYIXswUJOv7Rhpjazbh9ZuADjZWwdQ9hTJmhg7QJoKZDmVvCNxpwqnZzkJZUB31/+0rmOrF+z4XT3X/t//PTHDTDE+bYaXpW3SrxQJoad7zX06rmxAAAgAElEQVQ0XxrFrN5TCursNXFRx9HcVQBGqRBK2qhxr6u9sl3t0KlBJ83VMsSDmjaO+UPPxSBFqD2wqsBdEAv0dVVspw1itUtXG+KWApwAxU7Uf7RyxEM9ZJchj6AwspXVBrUhRZQ4JZR8OdQzhw70o+BBrd8gO5cGVwL742R3aA/wQbo/Bejbhap/YYHcTQClFOCtk7lgcy1HvbolENH8Pgeg0boBLNkgTriwoZuYGOJ1d8jdTcri2qJ+EizuUAD5gnJwPC63b0+hAEb9hL1cH/ODCzDXRk2XALgYJsCsvWa3BSWQgtYNlFBqlWw0vVX5pOrkt4kuhl08zWS1q37mh36jI2t0v4s2a3i/Edr/5x/+wPsBOQFuqI0ABAV/gPULMIfVBEFLxYgDcFBvStbQ21TX8gb1pjWr9d+g4YqUB3cLj3Hv1iFHuF1YtUIO0lr2eKhZaj2OxXALwEdz7oOASRXU+Ts0UncgR9Wpb21Uq82/Kv2U5OTjeQZJaWsXBRKfj+cGgyjuIHUZoCz7AAWTUz0pw/5Y139V8io4rACuAxKXrodZVLcNVMLJZAQXjy1jn6EKXI87aJCeCjsAx+w3dO7Sz9yGQBGEIGJnH+BDtVvCPcPOviOzpXscLCsX1gwVrxLC1PXiK69+Y/9BNh9x1xEwa3j/m+PoqSH5gdOD8kBPeM/5wgahggzJCkCuWpoWcKc5ORaWAorwa2sVCSUgObK/S29QB9j1HyOOo8o6mMSifwob4r99a1NK1IBGFvjJgh9KWOXE8RGIGBViApwyDfCZRhFbV/tkK3VNTILuBeI4Wmyjbi9QuwZYCxtS1y4lS9RYz/7fX/p9N/ElSvgqQq7Sz1wm5zIaDsuBY4cAoWpy69Yk0ScQJKhTD3sDO4+h8HC2wDED0sSpgYic6CXDE9vVyUvr5NdiH+sDcmat7xpl3R4O8BnZy0ISbQE+WyCFOZhfWpAyKuxzlZhRq+UkwmfPQ2jMsQ/p9e+Ih7U9mweUZq3/7CvLcmGW2mbOmOixyD97okd6opwT6gBc4pWHf+Kz+/+COvwRZg3v3QDf+/6wPPAuj5w4+IC8eXFe3nxjTnridjLUw+IgY/rRiYSM9LkgPO/tY6tFFOIb29z/PlmnRObWK7K4DGE4ZxMf0T7DKFKHRg4A5G7Lyua8cZbtcw5Jf/SEFCAvzq+iCm/k5ej4KfasfXJx9tuSXb0kh3uPEW/QL0s87/zq38ngKe752A78YVylAF4rBRxvNrBhtj8jY1gLO/1k5rIvZvU2VLLt4gzq2+uAt1Myy1wwX+KMHU1JgiiEXlwzoq6oWBsAukSZ1KwluZS+IXdq58Xbk4fopecEiIi6l7XjcOVgH8zGuw6Ze+ZCTgbtw3J6dFymt5ZlA9C6uluXg+H7JCA9uGcxh7B3qPsaMld8URzxWdb9nIzFAK9XHRKDFLm7U5dXb7XlVvGYlLyHIJjh7AHh4vbkl+URbNIr1luSti+LL/GI1BYhVM8u0CfAActNjUfYRxDL1IL0XOSoXmEOeOubpvLWBG87fAI3L98cAXME7skImODtPRl2803NETBHoJNHoBPB2x/6qQ/QWGlIIopt0RqWooAT2wCT2sgN0PTUjEa1UdQ/yr5fx4pQ8+EE20Nl1jYaqp6hMYySRpm7AYAPbcbqY1U5o02gFrmu/cMRlHHbNKvacur0Qfn2a5clRONH8Re1ZFTwtkLj18ZrhWj8hsm7yaIGttk8skh2nYK3OUBOWkJGk7VJk4cjpaHkszSrRu6tNmB3imWaUdie0tgJolT1wORNBN1k5+7ZP6YBbzPYOTZoUEdQHDd37TTORCKumvSmwrICcH0nrQCwRWqAt3aUA+KoyDueuE92qjtSMpRCMVjYqygSyxJLwLjW5hJKwna7KMMjcRQCUZmaAXTOow6kCTUyMsaYlmRxcY1xpMnMQdiFfVyAz+zCGq5SxooOfeH8bBoFU0w2Nzf4/JoZBrDEgX9zI0vDGfCZRrgLlXGD61VLWm24V2m867Ua4Br2rt/6xsWOLGGz4XT3X/vv/95PGgo3O0CN3jeqVtP7y8i+BVRUAFfr3Y4ttyps1e1cgcbvNHOVbc9TuGeVeQ8IqVI3/riM51WlXKduaehYFMBVRFV9ww3SBg1ftSfne1UFhqhZVd9r9nMAogTThaGedwOkemkqz1ybwXYOq1UsWTUL15eKy+z6qhw+NoKCYVXS67sGeGQDRD16ZJjGrtq42uTazXmUS4MG0JqhsTOIkjcJGJTh/+tYKcbJxGs1afwybaXpquVQ+g8O9aCiX5Pe3hR2zuQHMrfkaUhZ+Mwp5prTpwbkwoVJcsEG5OQh1O7UrAVL9KvnF2UrncVGGZXgqCoaFZDGlh2rZx07Vd6qmlltaLUoVchk5TFtBcIYgyaD+54fMTNv/3N3q1nD//Cp+0d+6KOozFEDsaanUhHxkSVbrpcAP/cU93ankoJYk7WgKWMXtsiqiFUAFEoGNqNkXrPGNFGil1mPW3w/TL5snHp1UwTrAK+hWAL7Yj9AaoH32iIOAXUgN3qFKIMC+dchbB9XsX80MjO579NracAcmsMUYJqarJRxvMDmWMkd3d1k4rHeRaIhQy2cA5yts76pnfOx40d4jBOiRhfPW4dAtiJ9Awl+Rs409VplntDXDOB+oXOUk7zqLawVGzSiG0rgYo7a3t7E7UNz43MokFHuEaNQZJ3MbEEQocFewjPd0BpqYCif9+tvdib56R9+5+29glnD+4/k0+97l4y1l+V7sAhuQ1KoEs3RhCTRqOIQAXloh720HbU6lSlTgBt+9n5Z8mSrDrIpqeVjPZApAFxHxvvklVvzMrnOmsm+OBmNymgsIId6mtRkSGYgRE0uWeWt6S3JY+Sqi7KNOACrgq4QCqM8fnFx0Ygv0K/vrPffcc8xiEn80XlD/1YihbGGQYAyiB0OcqTvO4oqH6V+ySavX7pq1KPatTbZ8wcgVFj5d4u5J8+ZoNvrlCePjUk8kJdUGMIEDhgau9JgPohTo213HQC7TWwDewv2/WUsaFVR16x6IG0VwIEApDhztMuQMgCzNSC4J6GkM3USgZAV9svvvjRL1IhHRnudcnY8If5mBaWk1jyfC8vax37KVN7ud4eaNbw3Qh/7gF+G30HOdATHGGdCltaJqeEMqPtc7zJron2cGI81OXzUQx7rJnvXjEyTWjO/xjm5apU0++JCLU/dWIgLCYmfvasngP14QGM48JMhA3fc94D0J0+TZ7siV258U1I4XIx2nxB3qFc2avMyPfmyJNwDcvTQOyTNefDq2gsob8mUD0HG0MgOQN92nfNy9aAcCTwrg6kHUeWG2Gdq3i2QchOL5doSDk+3pJK7I5exNl6seSBKjBuZ80n2uhF3iHkFwnSlILO5eblRvirlyDJkZeJ6jHgVdgZu5g4IEw4IT3xH6sQLLV7ekWg9yWeOy+TGsriI/slvVeRw9GGiS/rJnef9Wb+rjm1Zq78izuQyZG5IYLhTpeoQt1qcafn8swWbvHS9Ktu1YebAqGysA9Z2sb8+NMa1EKPgwJnLf1zq02R1FwDLG07A7rzkymuyk7kFYTPDWZ550muTT/37zH639z/5n5vg7T/5X7F5geYImCPwX+EImODtf4W/FPMjmSNgjsA/7RHoRPD2oz/5vahSUcHQtJ25M0sjiaZLKAnIsc4BkwarmwxMmrIbm2k5MDIC0z4qN9T2EGzCUO+Q1xqNxgF5qzyO/6e5og0eBW21KargbJUGsNNjkUPHhuXixTsyPjFgNHnmZjjMYTuaSHXLCupbBGxG/k4AFYI2npeXFiSS6JWpuSXyr7w0BrESRrFj2L2pls9QtmGahMI3EvDQCMLiEQBlbR3QF/DYT9ZkAKvjHqya9U+TBtQSTSA3ah9VJeVQ7sxNbkg4FJG4DzVs2EXjySEXprBGrmIVTYaegqUWS0UOHhkSL42xCk3iHTL54gC/CgiXsJRdS9NksvpQKqsamc8SRt2A45sqkErYOWq+qJOM2grj5UIhrEoiBc/sqA93MjCjAcR0PEtYaLnJHdVx1cGLoLQdPZiUqTtzNLzJKlVBMd+vAxqrQtdJQ7yIAlpzyAy1H+P3za+a4O0/7Vnqv/zq/ujTP20ANKqSswJ2KvlBNfTa3GkA0tLWNCx9FQBRq1UX95ULxrwFur3mWbZp6qQ3sOlWa0UIA1YUeH4auRrBXC7tSqG9Kw6KsV6qGcpcGwodq9aNWqjzp8n3S2RgunlODbV6BetFBYyjqS5x+XhsuwohpMrzqWlIEEriUGVQGUDFy/tHUNKWsFN+6esXDDs4BW/f/dyjkCuyskvG1sJqVgZHR6jDTVkGWPVhsf7Uk2cln9mSaxemUP2PMo95ZZPc7tU0+d7U5A61rTbwwyPdsrq4JLkiOYKQPPzYvT9wYoK6XGG+QS109qgE3VVDxXTjWlru3NqkIdaU+072ykMPHZUtxsVJHas9tIMml46hSpDVMlkfpxbRqlBW9aGOdZV58anv++X/8l9iBzzDbBr/w3/JP/Kx78fRYQvrYbKWiSRQC1IrZApV0+niUakWAXLV1pvaBIDRv+1YjCphQ+cAJ0WtJAu9cTUSoc6am/D55UB3UmZuX5VNmtInzjyIog8iBZn1WSOXlnWIempDvNJoALVLv3bjhgHM6p4qu7lp1Pzi3LxUqbkqa75BHOGPArh1wCBV/KsVewjCWATihR/QuX+gG1IYNq2Gr7HuJogiYJ0uFoGilCzFZ3YSrdBWtR4kKBfg7cqqksl8huW7kz2ANoK7uqNclxg2y3ptNoCf1aVd1mv2JgDASgJRG1it3xfPdWZm/D/8ztt7BbOG9x/JD7//HfIsyttQk9gA1gtVzilwu0aebYU9dEFZRhCCMCpHCQfxh6zJFerA2EeztgyxX9/iMWPDCfnK9QWJRezUWVxCkBO9lrLcNwFpEbeYTMkhf/vyEhmz2J2jUKOyAYWdgDDUNQQOP0RLVcdXqVvdPyp4+5/7+g6Iq38b8wZ14mCfHQ7W5b95z8NG3vXmSlvO3V6WXVXfGTbpbglSoP3shX3sry/NrkmFXFAvlqujqbp84gfOsN/PoBgmGRen0ziETQ/uNWWyqZXsWWE9rqGqX59HZWjzAwoVIXAC3kIarTGHeVAB1qnbWBhyCoXsjeOw0ZWUczNZOdDvlL4E8wJjZmsCdDNXFABwX7+2KL/+mWv7/4I6/BFmDe/dAH/4W3HIExUJE8WxmCbr1XqC3OZBsaEO3Tm/JAeGThokqSDOTW7nCmfPJblyZ0W2sEhe20qL1Ysb04iH9Vf3tLjdUBuHjnh4DcjKagB+JySne/8Z97RfFopTODYtSqBINI7vIMTFftmUJVnd+LY4a0k5OHjWICnMrV+UyBBxAR5IUM0c9sxNyNItibePyNne90l/92mpu1nrlRlJHbbZm0ttmT34HansTEGwuClr1MTQocOGajcSimF5HhIrhOztHPvn6qwUvIvS9EOiQoVrw/0igHOVSx21IBjbxWWcweuQJJeuZsVVCRMl4peVyor4B2OSWa5jY35QesITOFyxrgJWb5dnUelPiq+XfYVT82kz2EsTxwRxWppdcuHOmsxlnLKxgatNoSYeLKm9qV7s2N+B4pj5I0Ac0jZOPjtO8VRCMj9zGfN0PpsTckjxpox2bYsHRa+GKf3L31vv8OrdW4PNL3MEzBEwR8AcgX/cETDB23/c8TbfzRwBcwTMETAajZ329YMob/u6QjJ984oM9AzIlSvTNH3jHDixJstvyRiZkWq5ur21zeEyh9rOLaNDQ5LJbKCcJRsWQGgTq6gd1LpFVHOq4FHVrQHQaNMYi0ZV5bZh+x84OCLzCwCxAKRHTvTLt1+lkQKLOUn2zhqqXxtKmSTgbQJg9eDYkMzPT5N3RSbYnXl6WbDvaQxrbq0qTvcyb2kk0WR28z4eMi+d+gdQc2V9k0OrlaZWgIOlRca6IxKFjd9AZXgdxWy4p1fCcVQEjZLcubGMiqEuvWSHDQYcvJZTLk1vSLaoaqQKYA6AF/DWxOERaQIq76CUcDhtvLZbuuIhWVnbkK2M5gZivTq3DoAMuxrAOBRHqUxDubzdkvUN7JG5sWqAueF4lH+1jOxLBcbyHIJdZAuqFWQT+ydVGil4u4uCyQZINjAck63NHZrivC/5g73dqhjE4hXAVy2qS7VdLCo9xr2rtpRf/NyrnXYLm03jfX7jf/TpTxp1o+AtkAlABVlU1K6q0/KoW7w0Tmvc1wrgJLk/45Abrl6+DrBRlf6+HoBaO/blS9y1Vhk/eJD7lYYUoOTmRpqsSfK3AGrpAKOUKVHrkDm6UhLGkk3vzzr3+cLcDOrXJPesVVZX1g2CR3dvv/QNDqHgc8ni7A0jSy+IGsgOODs1edtQ5wZRBvnI59zeWJLtPHOIPSR3ZpcMBf/9xyckSH05aGYvb+QR96I+iDGPzS8b9m5HTwySZ92Wi+cmpZesvUAU+0ZA5IXlTeqQ5lp6h8+QALChwRYOye2prMR7cQKgid0Tc8qtq1elp39UeoZ6aSSL3LmzILNzZOlZuHaaxvedHMVmDvs25jybMy+jKHSZ9vb+AIAZDW9qVP/W+VBJJk6AKgvA+aknf6Ija3S/izabxvuN0P4//9gPvY/1gKx4gEx1r6iioNW1RskYZRSnqpRX8NbOnwY1r2p8/VL3BnWZaOKkoeQM/X8gGkAa1ltISUd6u6SYJf/Zi9rcFwGgQSFHc7gG8ONHhVuhFlw8r4aKTtcmJSvMzc8bVqtqoT4+doCaW5c3rk/JruEWsWfZrF8VyEgK4mrW7cnjh5mpmjTCK2TyxflgLdbXDDmfCjSVAGr2LKHdkMraANNOrqPKOq1fCj5PTW/z+YPGe+p+pNkoypmzx7jWMs/lM6Iinpxalp0sFubYtlZQNMao9yOHh+TwwTH54U/+6/0H2XzEXUfArOH9b47/9Ns/aER+qHuLq87NXLTIyhJgDCAtsC2ERmoLUMhT92JRChmB7y4BGBmaN3dbfE2brBJxMogF8RXiOd794JAskkHtghzUzb08MhYQG2q/6wtF+dxLi5Jtx6RmJxoBG1MrotkWgHBDlers5ZvUr2a3axqukiOMugd0tbDAa7RCHaKFrvu6l1f3CK3bOnt6J4Dog8ei8oGHB6SKc85bZM2+CcC1ROa1l9cf6OuXCOtzyALoBVT1zVtLADisfyiAowGr/MJ/e4a826pcxuL4ZRwuTk6MysmRMGRLYJlddevhs9TDssxevLgFUKMKXLhQHmxci0VA2QbgrMsC8ET9a9Zo3C+JkX7IXVVJ+Jlf9HJY/0n5Buh2y2eev0LWrl/OXbq+/y+owx9h1vDeDfDZ/yMiNxZbsgoYi6835ICTxGosixcLbpnzkhfbLd2QixPJoKQ3M3Ir+7osW2fJdj4l6clrEJvuSJp7t80aFk84sQhvUJ8WYjpYmyFWVdd6pbTmFQtrmcRwlYKQYV8hY7f7ESmxlk4Xr4ozTC72tgK6E0SKBLH+Z//p3SX3dUG2yjdxkrByVgRAbo3JY4e+D3L1hNTckJuViKG1C3jbqq2QhDArjd05eYv7fwmwd/TYURbgvZxrPyp3qRBJwkY3XbktDdsa521s0aUgsUHOudize5y4z6CUddm8nBcC0oJoeeONZalsQ6ji3NwIb6OsxaIdQDdmPYBbQEgK9WWUtzvs6zmL9/ikpjndqO0t9S16CeuQtyty5QLkLEgdDSskr42SeMljaTTdMjH6pIwcOA35grkk2S03ry0IpiGQuX3y/IufMxywerrHJTd3QQaCOekPkp9Nfu5P/sVsh1evCd52/A1gDoA5AuYI3JMRMMHbezLs5puaI2COQCePQCeCt+/92JPS35OUlYV5Ge0fkmuXb9PGsQOExDmQrkmKLMm+njgZr1mjseumQRqG5V+ttFCw7crSSs7IyStiVdwEpLXSuHU7XIaFonZ6mjD8tTGrSlkHIGUsHkEdsyQHsUTK5Qpy59q0RGMpwBes1WDwd6No7YsGZHxYs3GXZQ3m882ZHDk+AKEoFOhsGQ6HTdi/LSvNZ/7txvbJiqIm5KGxhe3U1GLasFMeSIYBdBtyVAGoWFCm0qtyY2FDUn0TMI6bWDNhv7RSFB8NLwvNIDvKVxBdmVncIaerCuO/LUcPdHNQRZ0DwLVc4iDKQVLzfgcGsMGKoGziI5V2UcLSML54cQZlk02SvdgxtziMcyiuVWpGBp/aW5VQF1Zonqt6QQFoVSWCg2EzmcBOFgUjTXZ/wIVyySnr6xvYPcY5f7cBblUlVcGmGVYyNrQOZES1Fp/ZSbYgY6pA+SZK6QhKqK9++XxHlrDZcLr7r/0P/+0Pw5wPAnRCRCijmCNH2UL2ZZ4mTtgTw2bQgZoci2GUdvFE3Mi4zGMtHAqoyqUs61so2WnqJgB1tYNaRCqjOZkKCLsAZ3Io4ZSd4KEZrBbq2jd1obINRiOGdfIuNq4tnl9SC3UeNzQwZNz7+XzOIGFUsDyMxnlf7mVtJmVRyKpFo4K/G9TBFsp2X9AnEXIuLSj31smyXV5OG1mzA8wTZSxUK1ixdfXEpAQBYm5pG6LIqCRQ49++NM37ipw8PSJTs/NYvdLcKGcBhAB8mz558pkJGQBsXgFUjif75WsvncfmdRPiRVOe+67HJBQJy9w0n5PPuDBHLrja1DHHFQGRuuKMKXPQ0UNdANiQM3hvtWq10Tn2YpHXBiR3ouTVeGEFsRQ8b6CSP/GOH+vIGt3vos0a3m+E9v/5L//SPzfiBlTZrgq5EoClYZfKnxoKVidEDLVBVIBGSRw1QCC9Qe2GMhflOPVt0/VKM5yxg7DRrLVVnBJm/UFYw/odleltVHqQlBxEAlSLEJdQ2sawVW4BhmZQu/uwRPYHAqjV80aO/C4kEJcvKn/+2c/JOrUK+stbslfg/TGMNbJu7VaA29OjMjY+IHlsXF0QpQrkeuo6qVmeeVT2ML2YF/RzqjM7jiBKEHs7q9fGmqjr6toqewAU9DWIWWsrqBjJ+hydCEk8EpQmtZfNF+UOzhpuLGhrKPPOnh2XR95xjPdzyPSdZfmZn/+d/QfZfMRdR8Cs4f1vjld/83tRzDWw+Gff6O2Sq1cWIN61DQcVAfg0LE81zgAw18u6qcBqlj2nm3vUpVnqAJl5FtkC5AUHIOwD3X3UHWtWWOTAaBALVzs2rDb5q69NSxoFawO1qsEe1LgD6s1CjVd4fStEQQdvqXXRhJDUBrD1sHcPuVvyyNkx2cT6/MbkFhalOM5oTAIglIP3r9lqRtTBUyeS8tREFFVfW167mZHrOJYuAMCMJiwykkwBRumbAqDCtjh38w4YtZe6d8tQvCXvf3pCBrvC8ld//6bM8ll3UM8eYD/+xH2DMsLz2eBKOUfFl9y445AlWmXO4T8XYFVLQSlIn5rl7UJFXAV0skJWGRyBVIpNejCJCjcIqROQuMl+en7XBmmkKvNLNfny117e/xfU4Y8wa3jvBvjffzIhi6xFq84uiRw6IxuZKxATtqSdicnit7jPU0NyfOIEma4+mYcwvJ47J+FjQUn0v0OqKyuyu/kN2WKPa+HM5oNQ2EIR2ZO0Qm5sytFT2P+3IDRy7jScpCDvlvMNKaQ5P7e792JOQqsS6uJ8x7F0eZqs9vyAPHX6e1CZQo6ubIjV3WAfPC8ZgOOAu0tOHntKPMEeWEwQgKlxPYurK0W7TWEqeFuchrQEaDq/JRkiQhqqpK+V+WwiiZCfnF0ftV7CjrhErUI6rqal9xBA6vFxMusHyaJVsqMb0gfkkJYb0kad91+F6N2SSApXnXYBYgXn2MKuET8ShjytzlUeAGdd6XOQLLaKq7JdSct6Ji23JouQViB+Ms9tbnO9qHzrkJbt9X55/MHvx+Z5VQobNyUe7oFg1Sfnz72BS1dYzk9e4XzRLwFvn4RTWD67IFAu35RDtrJ8/O9McoapvO3wCdy8fHMEzBG4JyNggrf3ZNjNNzVHwByBTh6BTgRv3/8j3yUJGpsrCwscAGmqwu5fWUljUabZrOTjtUtkSKakrztmNGyKNF+XlzZ4zDZACmpWVAAVVC42mj5b5NlZlcmLRSnnRhpRgLc0jFOpFEBNnkzJPFaIfdgarxpZkUePHpHbN6clx88GBwYkhzVzd9AvQWtdDo/0ghP9X+y9B5RkZ3XvuyvHrqqu6pzDdE+OCqOMBBJBAgkZDBjZJnOJxoCxweYZ2/ddjPEDfDHGwMMXTA4yEhJCCUmjOCNpcp7pns6pqruqqyvnur99WsLvrYfcb13dteRFn1maNeru6qpTX539hf1PWSk5S3J2HOs0rjGfwSKNoLqlpSjNXGyai7yO6gJ47QaAHq8FwJX8u8l5DrM0kFsIsw1hhbypC4UBB8xz0wsyHc8DxDbIzi1dWKlVuOYMB+yKtLQEZQB7RXfdgTJnjmYY1siAP60w/ZvJJ1I14YnoBWkdaJPJkVlx23zSv7ENABfbN7KIXE6/zM3FZXomB/iK4hAxUAZrSQfKgEQiZQDMmgeqaiMFuFRpWGZsWtp8KIy6ZGoiauQQ2mhO+cnCXVpKYAXpkSyH6xqqC4c26hw03mAm1+p6oOcQjT2Wk+6bhQZeHvVSGza03/+Xe9ZlCZsNpxf+2B+962+5D1GqcL/lyKhsJGvaCsnB6gAgtWNbiirNCYvAQj60Wha6AGZqVRjyKOsOHXoCxahfWptbpQS5oA65wQFwcvbsOZTpWCBuwJLYD3JJM7kBe9U5mjkKuoaaIuIPNBjgy+gpbNa5vOGt2w313wKPUcWcgieGKoFMS82CVVBJbRy92J8/r1gdHRklY88K4x7rU4Abzat1MO8kUfme4hrCKHyHBnplenxcNqLeKdNcXsQWuQ7I29XWKQvTS3Lg8Fm5ZC+5ueOj0tu/WboGWuQoCoRq3irXvnwTuZhFRSAAACAASURBVGLMJ8tYrs6uYAGJMpdcQQVbL7tsL7liWCyT19fgC8ryYgqShFqk02RC8b5ze5dcevGw1Ip8D7Wtgrdq4YgBgKFoLKk9umFZizMAYLQ25JTkcvG1H1iXNbrWmzZreK0RWvvnf/7JtxlKW7331JnCIE6xzilrwsa9iHE3axDKcMMuGR0+a5LhX8G6DT/BAFodaq9OPVtp7raFO2XsxHlp9znk4o2d2PW75Vy8KrO4cOwa6oJQhMU5z+PlHl/J4GBBruzsDOujG0AXAGcSACgD2PLY00dkajZu2BZjxs61oKTXV6bmA8wTSRworn/1JdQI9aPZ26yRClbleS+qDqyzJ7AD1KjqVglRGpFgpYmdo540T1tjCTRGYG42x1zGM5OZO3UhLwHso52utOFmEWJPk1xRMlWDMde8+lUvIwfXwz4jL2OjM3L/PU/I3Q8fWHuQzUeY4O2LuAfu/otXQVggrgDexOxMijXBAcGIfbQq2dnLlVlj4VEZee5uzQZhH51hHdK9dYC97gqEKqs/AJgUZ7/MHlXV7SjMWzq9ADjdMhtLyv2PnRNXpBuFGhmTALMZnCswb4G4lIeggaJW95FUoodaV9tyaFUQIeqoVu3YpHvkzTcNS5M7yT7bIQ8dicuz4ylZJh/axbVcuzMk11y+WWoQNUJFhwEuPT46KdMFh0yzn97c3coenjqHAGkH2JrHjeMwPy/X7BDIiD1hXuruaDQcLKZwzSjUguxv7aj7vRAtbbJnU6NUs3nJxPIyO4U1LM+bR41cYXwcXLdN5ywmKwfzmH6tjjUNkLtKar/OHBfGqtnpykn7IApBXDUePxWXZM2FlbRb/vrzd7yIT259/Kq5Dq9+zh+9pUlKkO9iDc3SffFNRG2chsT8pLiSEIfHi7KxdYOkYmk5PDEvDnKo+7b6pQLIGEShWxw/LqHCM5KGLLlSsLDGuTlPOnCgiEgbhGgP51ylNrCV5v4tGi4Y2TRrXd6GahWVK7bpdh91iXVxhjUwNo1afqGbvOuXS6PuzytL7EP5PVb0FEr0Wr1BOjt3QLpSNT1PzDrbBLBZg0hYZU2VMmRHsm/LxVnJFpbYJzPHKImYfYID4FgjA+wuooXsAZnhjBzFbaOIarZ92C09Q/2s+73itLbwOK9BtLLhQFMnVkX/VFD0V+kT6F/dO6uLlM4ulCc1vhohUud7Jc4Uc/FpmVqalBNnx+T4SUiUUTuKYKzgcRFo9AEYj0HCbr1edu25DuV+Cbv0MVmcm8ShABJWo0h/r09OTC3KQ6dFNu96LSTsZrK3bZKaOSeWkafkr37x9Poo0v/gXZrg7bq/BcwBMEfAHIGXYARM8PYlGHTzJc0RMEdgfY/AugRv33mjBH1kt8IQLmF/1tTYjLXxFMqAgrSjWPWgvgvCXrfTDNU8uqXFZdiyyxzM/AApZFLNz4sXq+Ou7m65MDKGPZO2hGiwaA4kKEaIxmyaPDwNqM3TXGlCeWsnA3JpaRHVqUt6AF6OHjvG95thAJOlyaGyoVaQHlRt4UaP+Gmubt6LAhWLtf374zIzmZHL9/aiyJuXH39nXJKw/ss0tZqxPfbSFFJgdCmdx3o5KBHsi5vIur3+mhYyhFDxLWM/TOOK4C8JYSu3kKzKM0+fJ58oDLhFHE89KU3+EIdNp1w4Ny/d4SDsai9AbRHlbpMcJ1vTAgjT0erEPmtauro6OWj6UNOimqhigwU4k1isc9iMSogxLRSTMp8gm4+cIDR4NJewYuawrA11VTnZVfngQnkIkDs0gK3kPBbO2RUyhkIcgDU7mEcB2toqUbntTTeIFyVBFNXTPfccN2yqte3upmmVge2sdsutAMzf/ZoJ3q7vWez/++6fuPNz0kY+Xi4DMLmcoXlKflVDSDr7elCtJlD9YF1G9qMVm0On0yftgJ5TkyPiRQk7OzOGlXKbLMzNk++KuofmbRnLxAqKPQViGwKo2roiBtCjgE+Z7ykAq2q+3v4+Q4Wb4PecEDqcgLslmq4ry0kAWq4BkMYF216zqKMox2dmZgzQdteuXca/JepC66TAvKTKXJ0/cmrPirLA7fbz+CU5dvKcDAx2Y+tWlc0bh4yc6Sxd8el51MFFQF6U+zlUOp6GPJneE1hK9uIAUJKpqRhNMr9sGOyS1Apzlfgkr3m7KJyyzB/LSyty6+tvkqef3kdDel42bt5uNKwWydR1Q6rAB0C6OyGakMfl99Sks7ud2kWlMTuDUoAcMLVEz6RxGZjn+ZewqQ5Lb18/aoQm2XjJH5q36G8YAbNp/OJvi89/7qOsI/NGAzUA4UldIlSxZlHVHTWl8QVqaazKWzsRAaqoV4vFCnYWSigyWFeso40ozj0QlBQ8KpDf1xcOYGkI+YiauefQmGRR57b6rbL34l0SnZsl049YBRwoNvd2YBvZL8dPnwOUAXBhTb/n4UexcUXpyhpYKWexM1YQFkIS840SQK57+TWQRJ6Rzdva2RsA0qJEUnDWTn62AjTJZJxYACIamGBKFYgZmnNPBS4jo7ej9k+lCzhuhNhn5LFjzJGZSyQCAFh6xWbk/rpx5HDSdG7HhjkeT2MBH5WB/g654so98tRTjwFsZan3jCzHs/LgATMT88XchWYNrz1633rfK42c6AwA5eRklH2hZrm6KT11k0FRiztLXgOd+WOBdOBgn5wHoKxSn02se2lqoISLBiiMDLVEAGewEofYt2trB3tT1PaWAkQs9rl1pyzNpQxV/FI2Lv72IbnzgeOAH1iIs8+2QFSkII39cJ39vBsQ6bbXbpVOf1kifvaW7HsxTif70iOj8aLcvf+8pPIO+egbtovfnpT0PMSmWQid7G9Ps15OQozIcY27yZ/3aiolavmaLyRnE+Rdow7cBGmqwab/j7ovVTb27QUUgtUK5EhvE/atJRnosMnFQ2HyclHezy+Tgwn4xSXqldR4vEP3GcwP6uhh52s784juSZScYgGoUgW9m72H118lbzQiNcicTxw9LrsuGwboEbnhvT9f+wNa548wa3j1BnjP65ukQA0lG5zSe/l15Lyfl3r+hFTGCnJRuEvmJtOydWiLPLT/rHjaug1rcnd7vzQ3N0vp/L1y1WBZwhCCY7hQJUvL0tfXBlG3E/JkDyTcEOdj9tzUXg0r4XxBna1wq4K8YYXIoK5NNtwwVgB/YxB5E7hI5GdD4s51Sw+kDKc9z/5SCRFlcRNl0N65nf16HwRnPDaoaytrZWt3E+AtSC5uVRaAU6kkOB/PAbDOsv5CBKauarhl5VYgSaNst7sbJV11SbJokcXckrQMOmRgJ4RmVLk2C4CypQnwlv8nygivZ15H40B0pKjhujpKweIwIGmduNRBAKKUZnZzjTUlYvP6S+kZGVs4Kw/+6rQcw2K5BDET+pTs6g9JF+RRK+DzVHlAOgavFS97kRRZurH5gyj826R4bhIic0qGrt4h/3TPQWJUBni1oLRs2CUbettk4vHvyt98f/86r17TNnnd3wDmAJgjYI7ASzICJnj7kgy7+aLmCJgjsJ5HYD2Ct3/wR2+WXBplK8qZ2ByKOPw/G8maVEav2hnS9uVQVgC49XBwA9yhWXr+/BSNXzJtAEayWBtWaTS1dXQYOVMFGqgZrKbUxtADgFlGEap2hlUAlBKUYA/2w22AjBNTHMRg5DY1owLEilmBkx4OttELo9IdJPcW62DNm02VM/LaNw2I+Gxy76+i8tD957B39slHPn6V3HXHWbn7lxM0l2wobbFkJnsvhdo1TQOphfy8HmygerqcqIF8ssjh+NobN8jo5Irc98CYhAGStmOZuKGvUe785XlyM2mI5VLSGgkb2ZwTZ2clQLP6oi0haQG8TgFujadQFixzcN/dLFfsDZANapMpbF1PnSoZIK0FW7joHIqkrQOyczd2qda8PPQoyt7FEvmgagFJ8xobaSvP6wCAstJg8wQ0axAGNoUXi0X5Pipi2MRpcr/SNOdCnpy88fW90k7z/MjhmBw9XZDJuWXsI8kdqwfFRtaP2ijTAjAOznd938y8Xc9z2G967+P7vymLqQVDTZucXwI8zUrr4AYsTcmEpomstt9T0+PUZghwc0Di5FunUNgP9LfIyMgIJH4Km2ZpoaDgDg0W6sOBLat+z4HaTXOsVMVXBtDNYamsWXkWGqpNNLEKqGuL1JUqYjdt2wlIJBA+UAFwoS6a0kr8UAtJBV21adgYiqBUT6CCnZXNm7cYSj8f1mvLK2mcFOvSAIGkARVgNBqXsQs4AMyT2RtwQt5wSGNDAAtyGPzNjdiy1eXQ4ShNbI+4mUvyhTkZOTODlbMLC1dtmPklEV1BTeAlv/YSIytvCXvoMgoozc4MBS1y1ZXbGJsk7gAzAL7MLTgHqPWxQ/NBmezSEF5UtRcJW2TvFRfTTEOdtJyQtkgzYw1IjaNAkrkww/sJkEntZj708+8Vr/mEeYv+hhEwm8Yv/rb4r3/9QcOO2IZKtYCaJ8M9qU1UhDXGnyrNXM2ttHMPq5lyiXXNzv0Oqit+1kQ/qtZgSG0Xy9LgQOqCstVryQpLIJaqDZKo2OXvvnevCA1jH8/VQZa12rFuHOyRY8dOy/ahblw0erFmnJZz4xMQO9rp8wLOdHTTrPZKNrMk997zGHMNpKM0ednk7A4C9hRKizIw3MS1EbOAG4Am7ioZRK/bDwCTQf2u9s9WvqEKO7WYVbW+5lgHiB1IpVAhYWmeZg7ZgCJY3S40R7Svn7w+svAKZPS98oZrUP+Oy9z8nFx++UU02cNy/Ahqqgy5mDgS9Pd1yTs+9PkX/yGs42cwa3jtD/9Tt70aEAgFLOo2K8Q/VhMIRmCxam1OXSo5IcU+UZWmWqcVtThnL1xTspSCmBAp49z3AxCBWgB7bAqyAnwOdfmIObFDzFolBWIaDGizysfI4xaRsbXIHfefksOTZSkCtNggKdap8yoKt3q9UYJ879239kmft2TkcNY1G5ttpZt1t8rfBWxSS+z/WyE+upljUktVOXh4WjIWnHvSIkvsWR0o5HtDbukgiqFMjS6VPXJoahkQLCfX722VV17WwXxTBbyty9h0SuaiGWIOcLygvEvsKTLFFXn1pj4JodZ35AGW8mWJA2AXmRMUKLJxHQwJZw3IJ3ztBMhVQLfG+1AHAFXUu3nvdgIybU72Ds1+6Rnm7OJIA05b5JIPP7D2B7TOH2HW8OoNcNVVKGZdQXLe3dK+fUgcvhK57zFZOBiVPiqxqadNYlMZCbU0S3v/XhxoukmJ5V6efkJePhCXjeTYViAVzuWSssA+eOP2rZx9NxMrgAWxu1W3z0aOdJXzdbmW5v814gDihd7fqMvrrMkpMtnVqWp+jL3mEhFG3u3SxNrbGGZpBoRVQmUxY0XJvh3Hp14U6hALIWD62AerqldBVHW5qhN7YKW+6+xXlUBVx9HJipo/n45DpkpAgoLI5Q7JfBI7d+JUHEGcazaRtTvog9iMy4Wtkd0C501sz6k69s+6oWCNNq6T/wUgVhBX9x4WyGAGaKspR3qy5Y3WqmneI0TG0qjE0qNy9OS0PPbEWdbrLITpoOwihqiPpwxjy/zEdFGmMhGJLULc4ExRzM3JG6/tlG1N9Ak4E2d9jXLXkwnZsPF1xDc048jTIMF8VDJn7pGPf9sEb03l7TqfwM23b46AOQIvyQiY4O1LMuzmi5ojYI7Aeh6B9QjevvNjb+UAtYzKbYUmJk1aDkJdXT0AKahGY/Mczmi4AlooyJrLLBuZmC5kqlMzi1gik2cFEFRQRS1AjVoCr8SXUdsC7KIGtfB1FvBCbVSLNGCqsOx1jFV5mgYwzmExWoeNO7Rpi5HLVSf7Zml6VsIoc4NulD0AqclSWt769n4aTHV56nBV9j00Lpb8onz286+QYydi8t//4Sh5XShsaG55YANrk7bAwbS7tVH6AG8HOgBDyaZ9isyt2967R2YX6vKj2y9IuCEi+cqCfORdm2AbN8i/fPsEYwCb2IpVEzmBDYA1DhjIfuzfuiIwja3Y2QGgljjMj565AIBclj98xy45dTItv7wvLnUv4BYqBifqCR9o7GVXhDlYZ+XMGGAW15VFaaDKJicKWUWuqpx41dayFy+oSCQEWEb3i0abw+5hXFAPA6DpGF5xFSAbmT5HDozSwCZnSHgsDXa7EytXDtvatFJA3IvVco1GwM/+dX02p8yG0wvP3Adu/7SR4ax+amkUMFqnTd1d3K9Vmk/UOM2XcBNtYYdflsidrlWthjWhC/tRbSR7sSDPk9esfxRE8WLbpjW8kkR9g6q+hcxsJyoBBWW1UdMAiNrQ4Kd5Sy1C3oBbgBKQBjBdqSoNVLVW1nzbZppeJRRA6oXaQEZmhEzdKgrAhYUF6sBpfK3PPz8zaeRwt3X3kK/poUFUNvKy5+ZXUNU1yzkIH+FGmta8j1bsmluweE+RlXfiDMBpnuZYKcd8Nmrk5O3eux1rWFS4YwDUPLfmdQ72DBh1l05jW4k6vqGhKkNDXumBJKKZnpInVw+gqIEMai9A0gUA7Yiq45nPNNtzKTqFvXLZmBtrjLETMEzBp2KJ6+Q1LLyujmNdrSqp+Ztu+7v1vMy+4Hs3a/jF3xZ/+98+ZGTVlgB/0vm0kaXnxl5frfW1lar3nwKfNlStasuKbg0lOREDkRYjx7pRIwAcORTpvbhL0OyleVqrJLnfsfDHd7XibZbPffd+iWWBnCBfWWkwq4r+5VddJgeeOcSeALLV626SScDb/c8+Qw5ll7zselUtJWR+IQYprCgnj0+LD1vlpcQ0+wsyNrGA7ep1Y7PspP4rRp1Wy6iBeW0v2dx2JY2hdte8zDKqxCrvRSMGXOwrLCgQY4srkCZyzDVVaSFnWyMQ1E75wti4DA3T0IY8EglHZBM52JqfW+W691y0BeA3w7WMyrFDZ3l8Xnp6W+VTf/2DF/8hrONnMGt47Q//+u2bJMT6GOZvSfPiWUcUrLFTR5lsCfgGgBLARGNLfNzjy6whGYgYQY01yahNeFbKZKpHuPe72DSGULB7WPxaIBF1DTWgNmePiSUxCK6wO2Ttt8rZqag8c2JOJqM1yVmpI5SxtirgLbVQxdWmBngbqOTlra9sk41hLF1Vlkf2rebKVrkmJ4Qtza30QJwqqh0q1uezuFs8dXiCig6ioGVnitJ/cWFZgoCpYQ/kQpw1ZiA7jiOd7R5okit3N2I1i5JYZyJALWBj5g/iHFAdL2cscmq8IAdPzJN1mZB+nG5CEK+KKPNXFLwFiVI3Dn1buhe3qwIXgpQXZb6V8bOz93XyGAekFTvZm1aAYBv74s27e8TdiNsIv2ZD4XvFx03b5LXuULOGV0foFW9qEDfb3kzKTv1BCnAGuadxVILkt6GhXxLpWank7fKKV10vDU191AsEPVSq1tQR6XfdL60uQpvJmF/kPJpgverddIlEmjejkMX9xdHM2ueD9EgNcu/WUK4qwFon+oepwABu2XJCeI5CXJyQ2QsrUo91iLfYJnXD9ngcMmOC3PeS+CBZ9XRsYZ+OcwX74Sqq3TokQxcEKaWGKKu6zrlWSdhK5pAytYRDldSykiSCSAmXfn8Yd5omLJ5LkkQpnIdK0kp+dvtACFCXeAVIjnauVy/OwGr1EKsMTH1+UFq1SVZCxaoSV6uN11SnD61vRamBtcvVeZ5/jDnopJw+Py0HDkzIwkRRVhazMgjJenPIKpdvCcs8NtN3H8MNyNNDjFADsvsoNuzz0t8Slkn6A/ZgWPK2fvYPXtlO5rAfh63pQ/skXErKZ392cK3b+7f+5yZ4+1v/EZtv0BwBcwT+E46ACd7+J/xQzEsyR8Acgd/uEViP4O3bPvK7NHJrABBzNFQ5THI4iy8lUdShVqFRWsCW2E0epubQufibAtRta2vjsAn7HzunEmRhzc5Rla0DxV0mmTLy6sI0X9L5HIBI2gBtrTSLFTTSBkwVoKMZoEObqru2kqPD80/MLhpZuh6Uv3UAk/72FuO64oUVedc7+2EUizx5FEu4gkviE0flj/74BvnRTw7Kww9HpWdjN2zivMSnyMPE2tTpsWCZbJU2LFl3DDRKzW2VR0+Ny7v+aLNMz9bk2z+8IE1BtZSalff/Xj+HwVb5+jfOyuQFrOk4tLb3dKP+AbPBYtbDeHSRm9sQxPKYf8/NZwCJPCiRFuXmmwc59PrlO98fFRzjaCqrShDlHkffq67tQ5G7iKKQ5hmKhHIB5TEH7SaUSmlV6KEQqqjtG+fchoBXfCgKs7m09PVgVe0GLEIpXCZLM5dS20gen0ANQdONFhXX7cQxr2AojqocwLWhrQC5grj33L7vt7tIX+DdmQ2nF/7Yf/bFt0sNFU0rBAsH4Khad1t8qNtoHEUnZ2niVAA3mmRpeQF814b6tZl7ySnTNEq4a7HjxpJsYsrIyOvt7aUhAwA7PWUAts3YGRdLJZlESd/gp9kFqKtAbJEmUCPygDwKI7U/rjM32ABgzp0bkQAK+U4sx6M0jmzMMw5VkYPwumheNzY2YvVahOQAOJxakQUsYH2oe5HcycLial5vJIwaHuA3T2M3B2BzCjJFYnlRGiGN9HV3SEtzEJWsRc6MkpdXhiiSoIlmWZAdO7l25rAjxya4Hhpx7or09EFGqWIHHwNoXcainHGqktsVDrjIkHaR8501bN0qzEsl6i+DWioNwD080A1hwgPBZc5oIKtF8tDwsPF+C/zVPE4vSsY6gHUmmeHnSexcwxKEAHLFjX++Lmt0rTdt1vBaI7T2z//5q580yA9lbFZVsVdDFavrrY1118G9XabWi4CiSpKwc4+6yblra+pAlWOXeSy+I9T7YAfW6U1kSJJViTBXsvkUqnanBFhH00Wb/OjRETlETrQNIoYDgEWB1F1bhsiUnjDU6S7q1UfWZWJ5iZrbDChLxAL27Js2bZLz4+fl3OkF9hFkUpITmMsQk+BtlO17sKgsQcZgL5BNs5jSvFZSiZP5oYaqpwChyWrzMg3YjBpDxitRVEdKtvBAOHOzd0lB6GhgXlM1fKDRbwC4rdjKQqvCRYD8T4gni4t5lE8B6elvlJ27NsuZM2fZQxxg/2CVMHPg57/0k7UH2XzEC46AWcNr3xzXbB+URsiBPpxYQjjGKGuvyH46BUiJ2BQCkEVyqmQDHNk0NIiSziGTECmzKylxFCARscdMQ7RoQtHeCRmjQe2ENXcaF5fNuzrF7mffTp0vYU9++kJWTo0BALEXL5H7WqkCwNiwLAZyVXtVO7VrhaSFXFes7Mev2x2UazeEqCEyeCFn+n2sYwDDiwtxcuzZq3sBmW1YsBIzcI4c3KePL3LBDrn6ik5pJULk2YMxmWDdbcINw4ONbCv5t8G2ZnJ4Z8jLzcv2Yc3NxqGjvGK4WDh5HpAoXG+yKPFFLkxkZRKSYjRKrArziB2iWBGV3woW017OGFCxOIuwOWcPozbuDs4WTFREIKAcZL7Tcaij/CsxPh095AF3YP+M8t4PQcQJyH35n9y59ge0zh9h1vDqDXDF74aJzqEOOXNGZziLTrqlb2CbrOQuyK2veKscOn5M4uw7+3qGZOvGS3Gy0bgM3KZi+8SW/Jn0bQDQhDiVU/Wpv1F6hy7C4riPc3QPRINWznOQ/FjHNFKIm5Z7G0BVXTP0HuZ7dYhMdRvOGdVlqaTrsjJulRi1FQBR9nmXcM1Y5ByZZB8dh8zrhzzYzfcjPH8DwG2jeDjX2h0QfKnzmhFiT4SPZtxC5rBSI3Pzk8a5Ocyee3Exxf4fZX+kHTKHlTggj3RuCIsT7FQd2lVBq3bOatuhV1pV0qUBDSupYxWs1fegk5ZFr12doNTNnJ/VjcemcdeKorI/KyfPnpAz58cMV5pcqiSHD0QlQrySjXPxba/rwpLHIs8m/ZIPbzKywSsodXfi7HGe83SmCIG8xSaR3qslOovjAFFDUXoH509OCAkmcgAV/3r/Y4K36/0OMN+/OQLmCLwUI2CCty/FqJuvaY6AOQLregTWI3j75ve8FktPbXwuY3dUl8QSh8UilkccuxSYzBUBIgBe9JBZo7mkNozAr9gR0gyl4TI/kzTsQXv7eySZWMbCKQuA0gNom5V4EhtUlHAKxmg+ph5K1dZM/40AZIycPy3XXbGF7Bq7HDpxzlC/BWnWWGD+bgTETKWWZQqQ86Mf3GHYLj9zPifNXQ1YK7nk6NPH5eHHlwCOPbL1kkEAI5c89eAhufry6w1Vzd0//pbsRF3Y1+zi7F2UO588JR/7xJWAQVb5xvcOArK6Uc3V5MPv3itj8xX5wY+OCrF95Hs2yZ7L9xoAamYJpRCHx27Udk1YSUZpFD9zbkESyRnpaqnL5qFWufSyBmyXz8jxM4BiZZphlgwHfI8Mbtwoh4/MAiS1yiUX7cVespc83Lj85Kc/oamO+oCGHPGfcsXF1xhWtdpOW1ickcMHH0M9KLJ7WzPAmEp0azI+SaON6y0WU9g9h+TooVl59ijNLSxmVQmpil5tlitAvu/+p9dlDZsNpxf+2H/wubdzr7hoLHlohGB9TLN1WVXgWCPaAP5dACQuLAZV0ZMFTIlE2lAAJWm62AFGbOTdRlHhuiXYGDHUtInlZQBUbFNRz2pWbY6s1zBfhwBWozFsmanZ/v5+A9xNAJx6uTfVeTkWS0hHeyfKA5qzAEx1msIKlqqyTptCmhWmgI/aM1vUDhH1TAAVbxKL5Ci2plaatl5fkJpUpUJd2jojNJPtKA1dcvLUKEraFexbe6XC/KEZu2fH5lD8oQIiZ5t2uAxuiMjJk2epO7/0DW6UM+fOYLPspNb2yIYNmyWD+u6OO+80ml8NdK26O4I0w8pyHsA5lsph+UZ2Js21RpdVNvS0GKDShqEBWRg7b+R3l7CnVaA7jeV0vlDkep00mloZvzkDiG7rbJMQOdpXv+4v12WNrvWmzRpea4TW/vkXv/hB1k1symn85rFqVKKFZkRq71btkpW4TxNS2gAAIABJREFUod93YH+qgEY4gNodhwkXa+8jv9pHbdplU0dIdg00A+bOkOPXIAsJVDhBu+zZiMIeW8OfPD4ijx+fMRrA2oAmMZN8zDIgLzawqP0UlFEAxUEUw6bNAxAxAKUAgFtamlAEVyBppY2G6/bdnXLq2AjtXY9cdV2/YYleLFQkEVf1L0p8yB+5QornzdDAthvK+CVUtk5eY24Bu0jWZovaP/P+fNRfHaC6s6PVIGV4G+xGZvwQdR2JeKS7u1kOPnNcjhw6L3svv5zfTdLgJh8ORXAshnVkljaz1SX/49vr07li7Tvr/98jzBpee5y++p43QrCIs8Zq7itKeEAbqHnsAO2SJXuyqFmwfKUuDm7Wx85+1OOAtHnICIV4UmqqlIM04QMzaQZPcfG7BYhYmQpEIxSt04WsJFI8HmeNEoq7Cvv3cgX3GKBSC2uWW1+TCaEGMdENKKP7+UZIhSXy5CO4vLxlbztqPEgOqPFqrGN1EOUijjbNfc1Sd2fJogS8oVaOT6Tl2LmE9LS45TXXdBqK/0efWcQyvSoRnGB8gLwbcZZp4iLtOOPEsTafRZnbybra0RrkvEEePUTNOsSRagkC5wVqcYHYFazZ0+yRK6z/K9hD2x3qKgOZEtvXDLmgZc4nLs3F5n0F2LsE2Eur2w2zDu8B4BrlXhsqvZCffbGzwBwXApRChegsyvWfuWftD2idP8Ks4dUboP9yO6SkAPcfwGm8JomzIenvuVqsvopcvOMquf+R+8Uf0b1lUm551eukmnOihB2RzNyvJOxISME7Lk3tfkgPYenq2wKJaQdkqUHWWiIE6kqiUOmqEppZw9SZxQBwAUQhdahTC94Thvq2DkEhx9k6NjovRayEvcjP7ZZlMtrPUcOab01x8Deby7F+QtZCWWsjm9bbAHEi2Mn610dcRxtrM9XO85bIkC+xVhfIhV9RQghrbbmmJAknRAsik5x5CbVx5qVO6/rc7NMNiJace8PAA1K18VfRWfYXutaruldh3efBWwVyVW9bU/Uts1utvgzZMiZPPf2YHDj4rJw4Mo1yljkm4JMO9gVjALOLE8vyu78DEduekkRwSIqRYQhdWfbbRDmQyT3C+695Ypw1IHJ5iSmBNyKjxyU5uSArC2m5alu7/P1dk+u8es3M23V/A5gDYI6AOQIvyQiY4O1LMuzmi5ojYI7Aeh6B9QjevundrzUy8VSZkyUvtgSzX0n/6XQGQBAlKaClNo2cMHv1+zkOiBUAn3asSYNYRI2enzWatmqZloM63w9wm4gmUJdmjaZujuZPc0uLAQAr0Kg2qDbAms7ODpj2Sdk2PChPPfMsjSa+Ry6eHXDIw/Vs6uuQ6ZlxWcT28aMfGJLCilV+cM+s9G8LyaYuuq6w9X/6s3MyGy3KwNYO6SOv7pF7Dsgn/vjTqGza5Ktf+GvZ0tYirQC0eVzkHj09J+95Xy/Aik0eP4SNImDv0FCYJlrSAIFnyN4KeL20t7zSDADzkQ+/j/zLhPzge9+VVsDmwc4e2XzZVXLfwf3yxNP7AZlR5Vmz8vZ3bEEVkZR//fYMh3AaVr6C3Pj6jfLk/gnUBav2qa3hDnnFy26QjrYuXm9WvvuD78kyYE6ZQ7mHJtSeSy+WMCDPQ4/sAyDPygAWUo76nNz6uisZQ5t856cwvMk10sDQG67eBKBWkANHErKwQv4mLGe1uK4C8upB+omHjq7LEjYbTi/8sf/8q38iHSjQl5fnpI6Sfol850hrDypwn8RmR2iionxFzZNEIaogJJ0gAKC8dHa3yNwsOdgANArMKgC7iNpeFbWaQzk5MW7kzIWYB1RRP49K1oPatAkCxIqy6pkrQiEUAH4XipoJaWvvQhkXgMQQo048NJT8KBdocqXLPEfIaFgVili2Ad6qpfrOnTshLJRl+sIs9scZ6ezpklg0KXHAnY6OdppLAXE32GR8PIaCbhbQxiEbNzD/zMdk954dqGVFDp2clNahDtn/6GGaudiLuwM8P/aw5F26bKiGyfHLoThaTkXlor275PjJI9RTTN7w+tfIIkrE09iqxuIVlFAqAwRgbnTLXjKt0zgVbBwahgCCZWRiQRb4uqzgUWendrdQNZDBxby5Zcc25pEi2X3Mm6ih1LL25rd9YV3W6Fpv2qzhtUZo7Z//4z9+iDqEGKFAra4J3ItllPFQpgyF7GoeLkQs4/8BPEtWObT/CE1lLFshdtj4d3NHRJpY2zrbmySFtepJVLZBYgtevrdHwkGPfPvew3JqFgcK5gUSdFHD1mTrph5esw4RrFEOPnuC17WjlK3L1m2DqHR0HvBh66iZ9CsyN0lzNp6STVuaZHJsXihtedVNO1D/kFHNPkHz9CKhVmo9BiFCSV9W3lOC+QsFLuCWxiuU1FpZe8isnzbek4va7O5q472h5A2pcolMUdbylqZe9ilEKoBd7X/iGDnZU+RT75IWGFKlEpauU+M8Dvtz5rMS4NPX/unhtQfZfMQLjoBZw2vfHD9+z40yMRXD2h/YFKJDgbpJgdIQvcyeERAG0NbipG4hPYZxsQgCECWwXlUghKKWCuuKm326OkI4qA81LY3x/Sx75QCgyTKW6SUU8hZAoCogi4GtaFYuCny7Km75fhGws0Zd+bAir/I6dkhQLqyaMWuWqwac0omLhpXv13nOTA5NYMnO2m2B7MSunhiQCvPEefYRo7PTcuurt0gzQO1K2iUPPDMFAI0tM/uHboCZiCcrm4YDEmEuWQJU+tWBM3J0ckk290B8HA7JcDeviBPAYtQqF85DHkM4p3NKgtdd5H0Ukf1x3DBiRrJce5l5yHDXAfDyKOildtJEkfgBwuoAt36XA1WzQ9x2gFsIKS4eW8WKFnMNqQX88uFv3Lf2B7TOH2HW8OoN8Jp3YgM+nZe2PuJ7IDfnxptkS/8bxEXkjpW1osrZNm9fltnEU9LdHoAstAJxICoeznXNIZxnWp2yYdgnPeS5trZuZC26RryOjZCUIUypazFkW12flT6xqmLl7M16VlMbYtbBOgduJVAqYJqOLskcalVHEbtxXFzqlbh0dLlZO6M4xkyzr1wBCIVAyDa1Ap0jzzqZzWYhTaFyz0FscHeQLX+JDPVulFxsQZKxZcgZ2CzjhjMHeQkNK2QJ9v5gyv2AoM2dIcwtqCnDcllxZpxzIFlw0QaYayhrDXEtm2zj+vULRXZXv2e8I96Hnl/VIL0u5F6T0buwNCIj46cN943TpxIocSGLE++wZaBNLpyeV32v+JrK0rqnW5ydu3ktQGfeyykA3whuXO5WJYXhRm3pkOMPHZLxZw/Ktnaf7O7xyWDYKu/45tQ6r14TvF33N4A5AOYImCPwkoyACd6+JMNuvqg5AuYIrOcRWI/g7ds/+mYsCTMAr6q4LdEYgcePylYtFIORIAdSMnXIhSxjQ2alWat/srDl7YA2asmoyp2x8REavWRNkotbzNcljjVhNLog3b1NMj8bN9QFNQ6BrS1tAMEwfnk9J7bGO3dvlQtnp3mtmNH0rSFF1RwwgoSwcsT6FCXdijUnn/zIdpkaScvfff2AdA32SYBr+sO3bJaSoyTf+v5xCTV3GBbCs9MJeedb3yMbsWS9/TtfFU89S0JsTizYm951dEw+/oGtkga8enwkKjdecpHMT52SO+6fkZlFmjwcyAMBG9lC82IpWeTv//4zgMx2+coXPysRGMfbBlskPNgui/agPHLoNFmYSbGRx3vlZR2y69IG+dZXTwJYu6ULy7lIu1dGz+EnzTkXkyopAxDd/KqbZAm10Ktf+RrZ98Rjcvd996JGIM8Pe8jGppC0tjfL8cNHJEJe2dv/YLvkk7C2IzTJ6l751t1jguBIqsmatDUH5MpXNMnTBxdkasHO4zWnV7BlzdA4KMkjdz+7LkvYbDi98Mf+5J1/RRMna2RSVWmEVMiTtJIPp3bdmSyWbNS9MX6NWAlDSlCSRStkgkwqLWnU83bqwIayJ7mCqn6g3wBYY9g4+lHUOmg+a3cpHo9D8HAblupK/JiamkB926fJVwC+5OCh2g2ggFlKxAFxvOLhdYo8TwaQN4SCfAk1r5fmsQerxDigjQLENpQ3cSzDlWBx8cUXGXl2586fIosW60UswjW7ssC1nwMAKpRtAD1p2blti1w4OY2yP0gGWUkaWjrlqRPTksBiNUSTN4wlNGUCcByGrBGSaUDlDEqePXs2yKWXDsv+/Y/L408eYM4LoTK0kufpwFGAzD+a6QP9rbKhq4nrmyTX22+AYDbeRw7SyxyZggpaR1D5aj7wQmwFINuNbWMjz+MilxMgCuC2DULJVbeaytvfdLeaNfzip+5//dan5OzIOQALIElUrlZVxtBT1Satna5nMznSRRwzLKh35uZWZOrMkhSpsQby4UfmlljXfdJL09kDUasp5JVLr9wlP7/3CezBkwZZ69prhuVJsuomyZuuqEKInq0vUKR2dhmErbqtIMcOTrHqeWV4OAwBhCgGesJKZKiWvZLAPrledcnk+Iz09igJRMkixAGwl8gTE8BlG7bLFv6nIQAhDIeA1Ao5nwUIEXMohpi79H1obIMqbcsVlHWhgKHqTTGHISamDoPUph8lEirEaQglKP03bRySZw4cYu4DaN7WJ9t39QLeluXB+5+UYMgPCcOCQsonn/+7e1/8h7COn8Gs4bU//K++6QaZWIbcVHcCArE/BMlZIe+yQM5sGYKejazKBCRHVd3p+traihKWnPYyNVGgpnU/7eLrCHvHVtR0LuxQbdSdW9cr8i59LS7DJWJkYUlGWYeWybAvQdRwoayzo86t8XtVVf1p/rOSknSCAHByaO4u3w76qnLdxmHxUM959toZ9uVOgFALKKomGFSwda6RK5IurshFu/ukHdAknylKIheQXz0zIXPML2EiRHqwjA15KuJra5DZdE7Ozc6SG++R4cGI9Lc2ShAA2YayzgvxogowdOpUVmZmiSDA9jwLOFZjfVXVcF7tpLmGqroIYOlqd9QkRIyBB/VxFvA2j9K4hbW9lax5ElMMOImnNICgCgC1hXlsAtLIBDEo9x04ufYHtM4fYdbw6g1wywe4vxJByXCerUOGqBabpafrMmz+e8EpcZooxGQm/YQ09S6zxmUgHpDBjAq8rpZK9ZKQfivD/Xa5/uWbiNm4BmeJqwFD242ceaPmlIyhmlbjXyMslj9GkOxzXwLmPveYAlnXS1Nzkp5flCr780iDG1IlDhYL51jPo8SJODlT2yWJvXgiTY4sBMUC0Qh11so6tUtatQQ9LTLQukHafc2yHIOwmMwD0BJFABHDgVK+ZKvyXhqlvTes3CtlRq1eo/GfXtdz12tcnxLD/v2aDfhW8Vser3/V3twAfp97bLWaoo7nJFeakcXEpCQyuGpdWJZ77z4qZ0dZt9lLtDe1yfmxmFy2yQep2ykXlpU4HjQycSemElJhPtlx1bBUIJjOnV8UV3wK564WWV48L07A8BDxCx//5vw6r14TvF33N4A5AOYImCPwkoyACd6+JMNuvqg5AuYIrOcRWI/g7a3vupEGkTY66rIwM0O2XQSmbp78SZeRj+fCrldtGNWSV0EctU9W2+NkMmmoaZ38dXuwE4URH/SF5eDTJzSOyniMKndbaDxNzkyhhsGK1E9TlcOqCzvFEsqYpuZG2LcjGrlpZFSpLXM79m0O1AIWFAU+v0eKtrR85F17AXmX5dt3Hqd5hZqAfMrbfq9dLn9Vl/zyQTI1sU1dimdQ3e2QA/v2y3/9i7+Q+MyoPHLfzyTsqYkNkOnugyfkzz60S+ajFZRDh+SKzYNyww0DcuTkvNz3q7MyuGmPXBidk+nRGRlExfvB938YW0WHfPPrXyUH0C0DNKBK9pJEK345NjEvbVhLWqsoFa0pef3vDsi5Y0l59kBGNl8clhNn5lAqNNJIdkocNVMWy9Vbb3q9/NsPfyrvfc97pH9wUO665y45fPQI9o1lGNRdKCEbsZI6ih1eTW6+sR8AeRErV6zlyLf98b0pAKoZGegIyxnYym7yB61kdqZprPnJC/WgYqygpKrQ2Lvv9ifWZQmbDacX/tgf/OEnDOs1bbDY0ZarLWlTU7PGRtL4zJDHXIIlXzWUN2qrGkR1o5bFczNz5Mg2Ggz+eTLohofJoKKBu7g0T04WzHyaNZoBqxmU2rDR+rbTQFUrZQViGwA4VWnngfzh9fqwKM0Y6iHNZ65zr+Zp8gYAaFJYNOZQ2w5t2iBxCA4FXk+VgR5s2+MAyBkA51AwIAGICsGgF4DJAjnigjE3+cmvdEH40CbvyNgZgGhywlATKkja2E79APJ+7/ZHmKfsNJI9AFJt4nCFDHCnCKBUxGJ5OZcApLVwLU5Jp5ZQJDdKX28f85K+zijPiYqoq0W6O5skNjMmQZQ9au0cxlGgBnNC33dyBeBL7Stpmi2ialDVwoaNA4xVjHGMGrbm3b1dxrhe/TufWZc1utabNmt4rRFa++ef++zbJcl6Dd/IsEpWCa6uuX6IEzZFXlhsrRAdKhAJNO5gCdJBgHs1x1py8GwcFW2APQBKeG3qYmt6zSsukQf3PSvxlaJh89+HsNzj6ZYjp8cAapW4YTEUtHWet8aL+oJuOXsyhkqnLte+YhhQJo5yp0p9FOXCSBKAF0WcNyxxamQIRXwo7DbybfVvmfz2AOhrhca45vQ6AG+K1HNRVUTIEidZd+tMWlYAGSt1pzaTQ5C52lqbZWZmEnUtuZf2qgH6zs0nUfJCMmM+Uot1HoxFax68Sh+Tlze++Vpyt9vkrp//CkUiWZnsX7zk5f7Dl01l3tp32Qs/wqzhtUfvkzcR37GSZi9LbSJrcwCSGEo7O4pYwNsVVLZ5rQEqt0TR6b7bovECrGXGd8FUrOyVm6i3br4I4FSD8TDgKzQIfhZp90iovdHIp61Yi/LosZg8NoLlsCrj2JsrIASci2sGdaH7AkiZJRR+JWpEzU6bXDUZxEknwuuWWOeqqF/1MWzpqfEyuj5V3wGWNPtlcIDMeFtJJsYnAZcb5NiZGUCiEPEeHkAu1MPEiCQhZXT2tMvwhm4hihrb5go1nub5sIouOWVpnizq2RQOHKy/yzZUyBitqrUz7yfDNZV54WVUtVnmLCdRDQ32svSGsXkmBzvFOMXIoFelcBtAlZPf03lLFfkWAN0EmZ6zOUhoXL+bDNCf3Wsq69e6Q80aXh2hN7wfgh4kgcVpqi7TBAB7GYTaYcNh6fS5Z+Xsqf3ibyZXvZ/1w8s+F8aAx8reFjJGBdX4YIdfrr5km2zZsAuy327W1mHQTWKBWA8tBnirNAPNi139o/bJ//5HgU9dwJ8DTZkrLLhNJHDVGD18TDyQLylOVOlJCFCQFcitLgEY57BCDjS3G4TmxpZ2gFkXYll9Hc2JJid+YkFi4wvULKTDDGdn1j5PICgOnCfCnC+b+EsoLvXNGVyV7b/++xyo/PwFPremPnflhmvO8/9vQL28larOJoYYF+U+4G2ltkgMEwB0bk6ixBXEIYCmyKydmChzVp+SlSTX3hCWQQjMeyCT1Sse3iJ7FwDxB86OyngiLVdvJo5ofBTSZk2u3donZQ/kUz9k77BPmol2+C9fMm2TzczbtWY48+fmCJgjYI7A//4RMMHb//1jaj6jOQLmCJgj8B+OwHoEb295x6uxRKqRrUXeFsqVIjlcDVi11ZRGS3MlHk+gvoXtT+PET4NEm6EK4GZphDY2NqKsnZJt27vJqLNKdCaNDWLUULQ4aJy4sFoOcqgqwo5XS8IiFk42mr1OGPd+ujherIvjKPFaUPlFUQkkUd91d3YBznAY5awZQ73r89nkkx+7WCYvROXf7o2Te5MWO0rWj3x0hwzvCsnffmE/ls09RmbfRbv2yo++82N5zzveLldcslP+5ZtfoVeN0g9Q+clTJ+XPPryT63DLzx/HhjWalhteuUkGBq08Z0qeeXYZdZ6fJtQYypweee+7P0QjLSffALytkrX3h298nTz15EMyvVBAJUFT2ZY1FAB+V11uef0GGt5Wuev2Edly0bA8/OgIagqfuLh2VeCp2ufNb/hd+bef/ox8nzZ5//veazSTv/zlL0sim6KxNYC1dDMZuU9JK6DYDdcNS45c3d27/DSoyvLtn5wBbLLIlXt3kJk7jqWel6ZCmSZ9GjZzVpppXvv4zPQA/Ysf7VuXVW42nF74Y9/3k08BgChQSbMnX8ZSsY7NeJ8Uq/gR0mJJcR95vR5x0xhVtXtnG0ofQFl0MQCxMdSySVS0AzRyaoY9cCfZrQ6axomlJLlbZFC6Ye4DSqpFeAyFa0dHh5F3u8JzeWniumDK5wBKE1jPNUVajIZUIpFAfYtNI4DqUjyN8rwVADcrK8s0owB69ZpWAHFd/H7Jqqp/GrGLKUBYDw0r7BQBnbdt3Uj2djvNoATNbRrHRy9grzoruy8eRE3XIPOAN8fPjInVGUAR4Zb+rj6Jot4rV1E7YQMJfmwoIApVFH3FrHT3kEmLvSsyC8PCLpsiQxBVQgtqoe7uNua6cbEDUmkMmIXGWxk/Sicqqa6ubq4hxnuPYrWcRokY4LraAHarWL1mmPdQQjC36rzqZpxvftc/rMsaXetNmzW81git/fP//qX3GetCEVDGCbjaCGirdemmjtSmv4CFcnQsAViiSnHUca1+2dAZlINkz/7iEQAYeyN58AVpIu/Sba/IRhqkjz11DMxH7Rxt0tvm4l5mXqCW1UHRD0ljy9YWIzfTTx61NpCfeXLEmDtedt0OyCApFLF5OXtuAgU7IJTmXKPidyHH3bwFBRPgko0Fv4qKVpvaSiLJQepQ4pad7+s+IxxulRMnzvM1tufMDWXsKjX3NkDTubO93VDvLkSnUejPSJj5RRVF0egK16tALbndzDFpxkTVQ2q5XAMkbmqzyC23vkYef+xpgOE885DbeMztP9+/9iCbj3jBETBreO2b4wtvvJF9b9IAJ4t21LTstYvYoRbqDsmrZSprtZX98wq2xWwdqdkiqxGqPkVpYGTY+MvKQw6kVXpYjIKsh666C3W9jXu9LJ2t5FCThemh9pfJha4QZTCbFnnoieNG/YXZe9sAhYMu9pHUnZ1rcEOaiGF1PBsFDOFF28mOhvaAMlajUgqQQQBwAZBLrNHNeJC7OC94fA6ey8caFyXrPYyjTgpXjFbpRrnvdKAihhBSg0hVJDPXAYhUsaghMqpZv1qdg+owgVSKTtZiG1EOSWyTl8i8t8oMc4liPmq7CkaNwpdoA7WT1T0GmdytKAzDKIzzhbLEUSBniCQIM59EuEaXItu8R+iNnGkgVjWiGPazX2f/vISS+Ks/fnztD2idP8Ks4dUb4Pq3RVjfcH+Zd8tw26sk7G1lTSwDRHI/sY48/viPwUQt0koWtDhinFvj2HSniNYgp7rDJ1ddulE6W4YkEtxJLME2SEwAo5yp1UjYyLg18NBVwPZ58FMJ0fr/xterkbLGY5Qoqeyp+OyCTEIobKB2M+wt/RCOyiUy4S3kwuJ81Y4zjkPtJ9QCmQo2YgiUxaVPp3MLatw4Z+25yRkpssfXvWpXXw+K+BAW61wXEQg1ozYBb/WVlQRhEKVWx0S/fu7SjDPs6nWzrj73gFUV8arts6r6jceqSwbRCaXKEn+j7POjksIq+eknn5WF0VnytZ3sEZgLIJFmZlISLAdkc7AFdW5RfnXyhFzcHZFL6QvUKqz7KI6fhAy5hLNAd0uEOQvnEE9SNgzRayBO6CNfW1rn1Wsqb9f9DWAOgDkC5gi8JCNggrcvybCbL2qOgDkC63kE1iN4+6b33QIYknsOvE0bjFxV0in4oRaHzeEmo3mjVqolmigeGjeK666qa62GcqZQSEg/B8BTR0cAdYKGWmZZlQUFMl19VoDJiNF8WqBh7KbJsml4oxw9cVgCkQYZ3jJIwyZpAMQlmjEBAGJlLdtQ36o1a4OjKH/+qb2C66t87f8+L6Nji7JrU7O8571XyonTF+TO+8nxxIbx4t0XyezkNNlZS7J7x0657fffIs88c0AefewBDpxVia3MyMfev4fM25L88IELsKlp7qC2e8cfbJbmdpfcd9+onDyeB0CuAhgH5NP/x59iEWeVI7Ccm2keB11FeeLeO2laNcskKt9llAMZAJ8itm+vvGFILr0YleBCTfbtm0XJh1UsLOK82swBYNMfk1tuvkV+8Ytf8P6xYN60WV7/2ptlZmpKvvbd/0FzukNasJs9dOwJQGsUDti/htw1ed/7L+LxeTk9XgcIt4sP+8cvfvk4+URklNqxvqw0CpFlRmPeBSikVpN3/WB9KgvMhtMLz9y3f/W/YC1KNisK0unxadm+fZdhse2m8ZNILgGUoKLl3llJJiSidsXaYgXoyWF1mIgnJdzcaliPzs5NGXbEjdin5miE5lDRlWHAW2kaawtnOb7MnEBztbUVAgfAJQBPX3+f0Uydmp4xQBQH9Z/EilktllVRpFnNdVQBbkCgDHbqbpq8DpQ2Ll4viXVkuLnJUAIoCOpxNRqZt+fPXsDmFEAmnZDt2zahXEKx301dkqV3+sx52b57o2zaul0efBggBiu4as2NMm+OPO4BmZmcB6BtxZ6RfE1IGEpSKVezEmnBOpU82yAN8gtnRqSX7Nod2zcC7MSlkSZ1Glv5HIF8fgDuCs4EDWTdJrCR7ulHJc+cOR+dwC4+hlWtBdVvB/MnecJLSj6h4c6fKuMZbtS5NCc3/P7n1vMy+4Lv3azhF39bfPZvfh81DesuavCmxmZyKv2QLOKGoq7Iujo7l5DRYxOQGeysmf1kuftwe0jTuPXL5//pQUmWIWhZsWTFNtxmyZN57+HeXpEWMqYzmYq0AfyMjiYkUya7HrUqToaAtJtYg8nHZF2yo+594pER1PM16UD9t8RrZyGMBFHOh1C9Y+xBQ9xlzBOdnS0QQ+aYj7YwX6AaIvz25OnzRv5upVpijsrxe40T5s0fAAAgAElEQVRYq+cgjKnaHdUh85SHGpycmGFPUGBdvZmv7QA5SZTEcQDcjIxPLFGvWMlC6NKoBx+qIlUal9iX6L6lVMoxL2RQzAPYrmRWbSzpOXu5rgceXZ+xAy/+zlt9BrOG1x7Jj928R4KQjXIQJTMobcsglE4NaOc+XKF2EcZj9wvYyHqozg6aWW3XbGcFJhUc0T0i4IwVMNTP3xCKPGceha4HUmSnRy7d5JUQarUSJImnRrEnnZqXm67aLivEDxTr2Cq7cdmAeOgwrNUt1AB7b1R5hRJ5uezzp5bZe7N3rQPQBiBMFFO4x2heLk46RQhVHeTYl1gPrShobVxfwO9jT2CXFvJwN/VHsDMuA/Sy7lKz+TSqeRRz7e1hiGEFGZvClYL6dfmKkJ4aJYKNexXgOguQFCNHe3qcc0NWFcisy4CxWdCfJK488zh4VBW8xQ2HyyLXVqNcsFNWkhUxLi2MR4hxcQJU+dmP+BkvLzbULU0e6egNiovrK6MmvP5Pfrb2B7TOH2HW8OoN8M4v3iYuGH7RkQXpClwtfS09MnLqDgmiDg03XUy8xmMoVfvEyVqbLUUhFJ4Qv+eC7N7mk8uJ4GhpbGH97cchZhi7706AWAVUWW3UFkPdJrA713peBTwNLPTf/yhw+5wtcV1lrPxQIxAqOQBO9s8l9qAlzunLy5AgIR6Fm7km3Gas1BbJAgb5warK3ucVsvyrSnfNvDfAYazUWfRZsVHbU8dKNFSbY1XL6h89D9i4Ll2nDfXtrwHa55TAigcrwMtjngebFXh+/s9qdr3uOiCagDzXqij4KysobxeY7xYlvjQpD9z3rDzywDRrN/NMwCrdkJ1bAHED9TB277jVMM4V1vj+RqcMBRrEVXVKjDlxhDloPA15DIV+APKktTkvrRs4h9hS8vGv59d59Zrg7bq/AcwBMEfAHIGXZARM8PYlGXbzRc0RMEdgPY/AegRvf++Dt9LIsQHUpAxWroU8K1XFubVJgj2oMoS1sdqoDRsUtcoCXklmsDyFks+f5jY3aromWLGq4EsCfmL5lrHS6C3wUNj92K8pGGuF+Z7VzMzOPgCYqNBGFacXBn0rzWIOiAoIp5ZThlWinevxo7zRWK42Dm49XSUsEcmNjFtpLs1JcyBMXs6MnD+HWgFLY1XovO33b+P3EzR2YNvDJh5Si1eu6V/+5SvS0Y2VXKvIRZvI8C265f4nJrBrpqmcq0kPyuC3vG0bDbEamVsJOXZkSaLzNvnLT/8F7zEh3/jGdySAwvj1r7lEzj91v2QSVRlBteug6bSkuWVYtG0e9suNr+7hcFqWH353BHZwQBYWi1hYoSpCA6BN7Te88Q1y+7/9BPAHpeFCTG585avkphtvkvv3PSRHjpySDcPDcujEfmmgWR2bnQavysiHPrRT7LC8//lbpwy14S237JVv/+ik5HhffidjWuVA22AHuEVxAHirrOg7v/fAuixhs+H0wh/7vh9/GoDDIVMT4xAFwtQb4Akgi51aycKKcHn8ACQpI0NSG7F17i+1Q1ZgQwFXBSqTKEc1X9IDWuNhblC7xSKq8Brq0xpN0QpWcVlskTtQ7WozOhpbQk3bhirXa9i4apNKrYMVxEzxvJp760chsLAQRS0XNsgdRWzgApolS73kUNNoA0prr0Dz2JiPIFOspMmaJusuj3r4mWdOQWrwShuZduEmh2EdnkB154TM0Nu3Ue76xS9l564hcrQWsHuukcndhsI/Sm7ny8jPnAPcocENaWR2bAJ7SZo/bp0HUdvSNL72issNhV4V9X0JIkoVu8gINu9Wmlp5cnqr/J4DgNnF+4gRSD1DHpnX50Sh3M28oTmdOXJ1vVy32kTre8VCmvetFtS/8/5/Wpc1utabNmt4rRFa++f/+KX3G3VgJQszw3prxyXD74VsgZovzzoei+Vl7NQF8Tlrshdl0PVX7JGl2dMQF8LyjR8+JidHlo0a9wKG9PQ0kuXnlNmFBGuqWxYX0tRVBwr3CakRIWDHJtLLen35FRtp4BYluhiXJdTusVnAJF4/m19i3fZKJByRbTuH5fDhQ3LjTa825oAzZ85KOpsz8rMD1EkRUoMdJlImvwwhDOUQ84HWjJIdtCmsew79NxwMykV7dhtAbAwr925IFhYaz5VyDhvkVjl1elbuuGMf1+ZF+YMlLYCPgl6ah6vXpH1y/Vrr2c0cWIc8kuU1Nm/ZAOAblR/f8ejag2w+4gVHwKzhtW+OH33yZqmxJE6MxQEmLajV+R1qosQ9WWLvWwMwXeJ+LQFEOlRBx8+a2FNa2CTrWrqEos7BfrXKulvHkaIRMKgNR4il5RkBQgI4DUo7QGprW7NUUOiVWY8u3dApkZBVDlL7O8htd1EIVeyZraz5VX4/n3fIyAXAFf7NoiaMsT9Paa4loLCHyIESNVZTu3IApBr7+RprdSPrWsgblHwyLQH2ozuGArKlv5HXL6OWVfUs0R7L2LMvTklXt9/YZ0xMYmEM4Uvze5dQ5Jc5c3S0+VHROaWjISSTpxcAduqSApBeBDBOMjTQFAHHFOhCxcu/qgJ2otrVeaSqqkLmtiH2NU3scWwAUUHNCjaUypDAAhZp6vJBzgLkYcyu/OO71v6A1vkjzBpevQE+8M1PSW7itORmcH0osFZefaMceea7Mti7A1eYFnny0NPSgYONxRVkbcEpwnqBTPkTsmenQ7Zt3ADhtw9SYp/Y3T3UqTq66Hlaawh6JPdyDeLF87GxenZb/fMckGuAqgp+Pqe+VQWrZspyHjf+1RWyrvtvCBTUp4W/aodugRCpv6XfNwLkjccaSLBhZaxfGTEC/KuEKF0Pq9iuK9yrP6+o1F3VwHxfAVyNJtBr1dfQKCQFag2w2biw1edbBW//vWj0vRiwrfG76hLA9RhRCOzp60lIIjGInufYvx+RR/dF5fAhZjSXT9p5/MshOA5yZpjnXPLI6JRkIKBsaItIF04+KQin+rYaAKXdELJcjKMbn/gZ+7i4+4vSBAn7Dz5jZt6atsnrfAI33745AuYIvCQjYIK3L8mwmy9qjoA5Aut5BNYjePvmD9xs5OApo75KQxTo1AAbqihpqjRsLDRD9KxWBDxURa4CLg6bD1tCDlw0RoNYRHW09qB2GSevRg+DdpqqOfLmllG80BzlgOVA5VNFSTPYt4Fc3XkUeSsw753S3NFENt0E2a5DNJpTHH5pudBMKgN6+gGRZmdnUJdapAub1iyKgEwGZcLKopFpWVe2MFZxvrBX3vLmN8hyIir3/vIObNvasD/tlYsuvkI2bd4pDz/0sBw48EsAKFTCarlYBhjC8mp2LsXz6YGY7MqmsvQNACyh0IvGAIrdLfK+d/6JFDIr8pV//ieDyfzKq7eIJzsvNWzenjw7Lss0p2pFGkguwFPXirz82kGJAQzNcXbMYslarZFtBPq8GE2gMnTJrb9zi/z853fRhE4aWUNBAOY/+vBHAL/J4br9xzTHg3Lo1GFp7egBmB6TElZ0f/qJ3agLivKlb4wCZAdoDBRkeg7QjENwd0snqkgaWk5srlFJa5NdLSfv/uEj67KEzYbTC3/sT9z+GSOvrmrUVQMEixTAIoo2suAcKHTKEDbiSwAhqOtU5aOASZoadXDfNje1YHuYA4jJGYp6zbJ1OmnOANbWygCZmo+NlVl8aQmLVjKtAVgKKOgLWKSHUeCWAYITNJwVwFH1m5IQVE2nNuo2Mv6yADiaYasNJCcKAh/P76VRE0PFGiFTtoTyoYLiT9U2FpR+RRrOLjJ0eXrmCqecOzcm4+dHZaCvXToAcrJYTQYhVpzhewUUf5EQlpFYO3shfMzOouRv8GJdHmbOorFNvcwvLEgzjaBYsiDnyALzAVb3tIVkz9YBAJ8kasGIxOdmGQsyB10of1AuzE5PGUrmBoCkBa5zZmpBtfC4D3QzvlaZRmXc3bVRMtm0NDa5AKiKWEoWjEzqNhT2L3vT36zLGl3rTZs1vNYIrf3zn9/+OYgWKaE0ZXlpmTrOQM7yYt8fh9iQQXEeFw856l5vHdWbX3qamqSryU7js1Hu+NVBOXk2IQGcJ5zc55uJD8jlCzKBcs+Bkm4lUZSB4VaA1zlqG4tkUKdytooFe1jGxrBKhgzRCPDqtId5fifK+SkyMTfK1GRMdl+00wBjtf5HyaxTEKoOaJRkPfT5HdRZiLkEELaW5/9X1eoFLFGVOKYKfb2moaFhiGJh1r24MS+5sV0vAyJ5sGU/e+ak0bCen8+SJX/BIHho21jntyKOAxr7YGNvUreuNqrrkKL0eryQQlS5tMA+ZOv2LvnK1x9ce5DNR7zgCJg1vPbNcddnXiPZRbJaZwuyiOo1r97IRnw0wAl75aUsSlhVramqDXKBG3JjA2uim3s5B3h5jqzXSp2cedakMvmbXupwIyShJh/EKGzLD01lJA3AaoEM4WZ/OtCHBSkOGitqp45TTDPqvKsvGpStPYCvFgiGlER8gbocW5ZkFgIU4Aj4qcQhKFUhZ9lYJxWEcZApW2E912sLseesA6bkWVs7WM/bcKcIuHLSg5LfFXJSt05IkBBG2B8Ew3UZ2kyuJlm6Gn+AaFcWiUooMkmpQ0Vbq66eADsrThk/W5AZ1uI876nE3r9qdQkifqlR61H24zHW5LzaI6tanuuocm0e6n5DsEEQ17J+u8SDo4ZGGziZs5y+ioTbIZi2+4yYk+v+zKzvte5Qs4ZXR+jj//ynsiFQlOP7HpbJMxkiA4K4VMTJf/fKyBInZT/OE75GamG7RAIbIEOckO6+Y5CiXDLUN4y18SbOhoNYoHeweXUboK1qWHX9qaIKV/WtRhD9v/88r8J9TndrfKlgLPPB8wipArKqoFWIlPvcUNjyvQznSq1PJ3WqrhWNkYDhaFUFkNXX0TN8mkNvBdKDvwEyBSStlZVlalL4fz171wyHrTwxH83NESO6QPfzRlQSD3reQtnI5tV8bMNaeVU5/Lx6ePW9KPJrXLXxXg2UV3Fk6rRM9m0R8DaVm5DzoyflyYcmZOKMS+aWsEhfSsjLIVNfE4QgynPfj4X7T6dxyOG6X022fYGIhQT7hRs2bpX9F0ZkjH3A9TuGpOZPSB31bRAC5we/GF3r9v6t/7kJ3v7Wf8TmGzRHwByB/4QjYIK3/wk/FPOSzBEwR+C3ewTWI3h767tvkBCWRHWAhZnxGai3Yqjz1LYw3BLCqlRZwujiUPOo1apalaXJxkpgHayHOh95Uo2odjLkW+byKent7YEIX6KBnOXgWKN5jBKAs54Vhnwr2bazZO1YUco2YvOUyCwD2PJ9rFEV+LTwGj3dPbBpnXKBw1lnV5eM8/j27g6eOykJbInBWmn+FACfSNXjQKlZee969zvk7PmjcubsIekfaEON5wbo7JbrXvYalEYJ+cxf/RUNolbAKgWiAZzIy6zV7DSYG1Hc0USimWTHetXtIX+LZlAk0iif+KNPSjGdkS/98xdlhd8Luyqyu7sJtXBIvP0b5J4HHpDOhmaZTpCxU8vJIBmXpQqWTby3BLZzmrUXj6k1Y9BQJL/1trfKT378k9UDL804HZtwU7N8DADXZsnKvffdL88ePw6wzNPRbHaj+PuTj6q9rcjfff042Wc+rPY4DnMYb+3m9bq3y0P7TmE93WSASnXGUXNGTdvk3+456n/l3d3/r5+gBlGecl8rAYObhfuJ+4Umrp1m8aLm1nJPelGSKkN+mexpVcKr4tYFKaBMXafSeUgNKL1R0lV5TJl7NA/w6kHxXQd8zWbIelWVj7Lj+V1VvUWouQVIHh6yXgvcyBaY9Wr/rWoiZearWkCbTW6a0GmA5AANWCfqHidIcwrwONzShMIhzddMS9go0nOiflVha0gQUDVgYUxz+9HHTkkFkGdgsJ3rc5P11yJHjh6T/l6yd5l8DmOv3hBulinAWxdq4zZAq8sv3WPUzVNPPSlb+9qoO5fsPzIiLa1tEqDp2x7xMK+FmIu8kpifQ8kIqQXCxemzZyQIeNzR2iGTM9i0A3p7mG82D2+gUW6T6ZlJgF3y//IA3QDF5TLWdjScW6h1VTprjV73lv/zf+Vj/K3/HbNp/OI/4i//Xx9iHcLylJqMzkWxcWT9WS7IUwcOswa7jLXHCXjrwQI1Rc02Qmi6as8garaMXFhIyfHjs9La1Ea9kXEfxDoRBWuW7Dkn8QWL8xnZsqMXwsQ8oAqNWEAft4WYg+qyDG/sM1w2WJ2pRRq+EDzKlSwAMvnUJQgMALFBtVvHAtmF40aZRm4JVpQCqC4PRBD2GzXy6Bt5jhXWSwVovVg+22lMB5g/2sm2TQH4nj83wj6ihbU8ZZBB1El2+7atxmPOnT0nJ06Ok6mnqiQsnAF8PKzpmvetpAud97AWMdT2dkAkCzmBFeIPdu/caexfgmGrfPUbD734D2EdP4NZw2t/+Hd/5pXc1z4ZOz2PpTmAC+qyAremB4V8FhVrkjXUAgCjwEgNsNbHOqWLn4GZsA5NEVW/RGRHmfXEavGKg71kIxbnN1+1idzXvMSJNLjn6ajMQqKysg/tHxwA9CSPnb2wg/0yu0v+VTtSq1wy3I6yLSxLMzHmCwVWnJIGHE0VLZJSQIjXxFcDwkddmtkPFAoofFnLq3ytlqt+LqoZElYDdeWwV1nzIHCSkF3ltZ2QO/1hPzm+zCWQxjC2EC852k4sk9vbA2yV2QWgsK2zF1EwqFoCoJ0vy+ToEgRHJY4CAgPE5gGeEpA1Y+yvF7FWL6H+dbMP0DOJ1nWLzyvt7Lu9qiIWIld4LlUq+8DF/D6LNHf5IXlCAAEYuuh95JSaf/7DETBreHV43v/fbpOhFki/Nb889LMfypuuHJJQNSMFXKj+4R6Nr2lkjzwA6fFKCMWQG+xHZMv2SdajBunv2cq+cCPRO5uo2zbDmn8VpgV0pXZWVbdKQl4Fa/+fyttfg7S//pQMLe1z1sWqdNV9sIK3qwpaC2ukPs88Z+hlSBrqZDU7Oys7dm6BrDULebDCPtYDwTIhA8R8FKlfK/uDcCRkEKSt7Le9kKX16UZGRwyQd8/uHcSfEKFiZN6uvqY6X/waqFVV/nOvr+Dx8/bJ/35jrYLLq+Ct/oE4Zah+IYZm52R8/rSMT52Ugw+dkfh4UI6cjBqq/p2Qvn6nBxU988kI9f2dU2eYF8pyy9ZdcmBsVGYgoLxpxzaZis1JCtX+np5umSsvySQa/SpuIt99KLHuq9sEb9f9LWAOgDkC5gi8BCNggrcvwaCbL2mOgDkC63sE1iN4+/5P/z4Aa5LcSCs5OmXAVexEOcw5YezXOWCGG30c/LAj4+d6QNQMnFoVZj5WoXwFk1btmUqAlGS70jyx2euGxWIQJc2FC3NSSGvfqQII5DAaskHATO24Wnl+ICAJA4g4OPwVUPZlaM4GG1QdW1jN9+I61BouU3BiX1rEfi0pjWRdVsnnipOjlU1XZBe2qNe87HK5/8E7ODj38Pp0lDkUZ1fIt7r2tSjdBuS73/8eqgIOiTCTXQBMK7G0YQfrdHOYJCcsn+IYjDou0qw5Yl4OkU75y7/4ENlCy/LZL/w9x0+fNHA9bYAzV778VZKgl/bwvgekAeu2Ak0lnB8BZ/BltmOnysE8jWW0l87RDPldqpxQddDHP/4xufPOuwDKElhbaaYXDWsOp1dderm87qYr5cEH75cnnzkmc+SGegBp27wW+dhH9tCkLspXfnBGFsni9dPICtMcu/WNW+T08UV59KlRaWhupxHAR8BYuQHfTPB2fc9hv+ndH73vSyjLprj3Nb9q1dK0oooagERVhy8nszQ5/Yayp4jSToEbVbwGgiHD+iyzHAOIEdm0aSe1VweQXSBvdtmYF5TAQZvVqN8stsDK+ldwNhxpATzxAlymyN/0GZbI+VzWyNHSP5ppW0IR0ADokgdEskA+sGHXiEyAZk0RW9SiAcRWtWuE5bqDmqlyTXW1aQb4UeWvZl8qEWRiMSdnT84A+CaljcaPD6vlQNAlEa7/1MExrCmL5AE2kN25CDCFKhD7xL0oAemgy/6nnpKrycg9jXVyAovIfJ7mdgJ2P3OKi2ZQJkc90lyv0yifT6ww75EBHGg0LKKzvB8XTbG+zlZs5R2ohVEo2lAzYf+Yp7mudvE55tQAKqUCoLkqCMsgXm/68NfMm/Q3jIDZNH7xt8UXPvseiZNdrbbANkCYtqYu3B9Ssv/AUeno6IWEUJPzp6dYW5kDqFuWP7loawcK8jFxNLShqp0mZ90HkOSAfKEkC9R2KOSaUZDPjEPEAAydmFw2lENq6+jieXrJlHR6sSlFfWeB/FTAIaO1rZN5JY4idhaQh/1A2CHNLSiA5xYBeT2o6iM0iXH0QEnv9JRQB0PEqjior1WFv1qvax1t2bwN8DgrJ0+cMnK41RVE5zC1WlZSGdo8XDeWyepukllyrUtkh6azgLKszTUFeSB4qEuHAkSGQokmcgX3Dd3j2Bw5HpOSzvYOat3De83L93+y78V/COv4GcwaXvvDv/PPXgaBEDtiZwjwFoID/5/WdZm6S0wvGraoVe5dY03kvtVl0bAgZf9ZYo+dpSbPqIoWcFSh0udBkUt7vXLLDu5lANJo1SF3PHpO5tPYnfI6tRoECtarApmRGYgUCt7YeWIbRCg3e9sgaz+rqbgBaIIeVbW6JEHd/0/23gM6rvO88/4DMwBmMBj03giwd1IsoiSKkqjeLFuyJMuSLVmxbMfZtN2c3cS7m7qb3pyT4sSJHduJ4yar9y6Soth7RyV67xgAM5jB93veAUTGa4X7ReescoQ7DiMSuHPvnXfu255/6wF4tUiR6vw8CIUQprA+bujpVR/yWZe1ic1zPvcQMl4E3StiACrAah55nisr0lVTDSDN/R46O6BBVLiVlZnasiKfNQLzPJ8vzprWgVgWmzCOa00/8SkokjtQ5o4y148ATPdDFs0kcsEcbMZZn0R8KP5x1ZgV9GFPG1QR9x3mfFxaE7aG4HNNG6ExJ6Qojh0JLN5TGQ///Dvz05nm0k/lhSO8Ppxsi4d+/Xr1Nh/VmvI1yhw6pzuI/BnY36yiyyv1tf0dGpTt+SD7BSE5+1u1YFGL1m2MY6tcq9ysVfSVJTyzyzlTkSM6+FHFM/G67NsZlw/Lotq9Zq2InQVx0obY/czIRgZ+OlviJICbfL+pbQFVkygu5zLnmgSkYQjU7BctyuRc3TmubdcApIU4WFRU5Bx1LFYobg44kB2zIDgM4sJj61KzIDdFruVHjxILsgDiY42RHxljkibNFxS2zvKZ9bezRHYWypaleyHvNvmZrF6Q9Hq2Y+KQpe1n8ZlJnTy9Tx29DRqdrFcvBLNYJ+TsIVxseoY0Un9a10MaX0ZESoR5+ofNreoa7tf9q5ahrGe/gmNGDuPbNOuPKHN8N0ytV9u7dbhvSIursvXMqZ7/P4/6R/JYD7z9SH6t3ofyWsBrgf/gLeCBt//BvyDv9rwW8Frgo9cC8xG8/cXf+TyWaT3kOGKbjKrWbEyN0ZuIJjeW5dVlFJoGsRfMRBljRVPL9oEJ3ztCoTQKMEGuFZbLE5EZcq1yKKA2A5AsAPyNUZDNUH1DN8rePADicbW1tmPxm8+mkmy7saEkAINl6SRMX1PunGejtnxVNe9NApuNdf0AqkGAD4BfwOL+vh6FAWGCgRAqgn5ddeW1uvOem7FKo4Db16Kz9fscKBVjo5sVqNGGtVeQy0URCtXgnoOHdODQYUUtSxMm7zSWVeOTVI8BaMYp9lqGTg72r7lZuaotr9WDn7qH+5vSE1gdj1JlHqFYVl1WpdtuuBkV007teOctt6E15aKLBqMwZqBzFUzgNFNKwBzuaO8lmzZf12+/FgvnpdjHjumtXftQBR6jUG35nulYPeXqqi2bAYCHUA6d4TO3aM2aCl2xuViF+RShKbZ3daarqxU5UXwcFUWOCnnPc8+e0OFDI0ovzgMIjrsNeBK8fe2j1zH/Lz6RV3B6/0bqbnxbJ48eQPXWjSoFNY6RJ9KwN8wsQKEXxOIQYgDgrRV4LIvWrEpjAKWd5MJmAa6aAtWUs3l5Bc5WzezSjZBhBZ+enh7lAZJO8Z50lG5FRSXqg4BgwK+foqqzS3PlZVPPoroBMDYrRcvCHBwc4rohRVweZQLg6CjXJqeTmlUeKtxRFHjWpwxMNrDXQOFwdq5T3E1MWhIeRSEKtalcd//BM+pBxZRTAkCtQm3eslgnj5/mWthTjpDZDaCbCVKVSSE7DbJJTihHpVgp7t/3jhZUlGlwJALQPMU9jVNiSujaqzaSBxhB9QvxhDaaSJvU8fouFEEQLwb6VV2Ug2MAfY/PXVCYzRgyogiFr3zsoTO4nyEU+Zbbm4srgR9gaorxdAo1UgoF5Lu/+Kf/F0/0/DvE68Mf/Dv/+7/4OZc9axbGsXgqtsSo4wNZPIeApZAYBsd6tGdnHUStABeL0qciWr1qKeSmRuwfiTFoY16m2JoKaaqyqgh7/yyXR2tK+xTm1rrzqG7J7jM74vzCoKoW5HEOA1utmIsl6sCAsxoPZ+VRsE3VCbJt8wuwNM0lu5NcXCM6MdS4+VFxI3CgxOVXmzZudkXqCbN55Nch5vn2lh61nu9VU107FqsWpxDTiuWVWKsDMgEiGyhbhrrfbMrN3tHGh6oFC3TyTINOn2oF/ApBvsBpgCKzkcfMOSSFe0+g2EnxxVSMPXooC3vX7h7mYwAoIiFefGXnB/8S5vEZvD586S//ld+9GQgmQ1OpRGW0dOvgqT6tW1GpAGvIUWzN/VOsH1MzAR8tk3ZSGQAfcQCaBGCMATiprL+PMk8NGIBj9qn8GyqFin3D+vxNK7FPHgZAzVD/VEjfe/GcemJBrhVXBueMshaOcJ0oCt1UwFu/Zc5CwlrBOjIwAdgpjsGSuY+1fgfgybCBRhAyygFvU1gnACerO8paHDeJfObiNIgWJf4MlWXipsM6PJd+Xs8UvMoAACAASURBVExWtq2pC8M+CFQoi1kv9Eby9dbuw7ru2pUoYolKmO2vKbMgdRySo9moTxNF0nh6WOf6sE+G6MhCHcVvPjaqrNEBivtYu/tx+xgfR9nLvRmcNcb7clmHFzK+ZJMXbC464VxIpumQNiCDDqQEtftkM4BzVLsOn730FzTPj/D6cPIB+Nnf/Yyaj5zUZGud7rqqVLevrVR/Q7/a2I82MPeEFy9Tw0iGRtl33rYMPXsRa8eidC2qXKqSvMvIut3IercSAm/QAbFGNkq+LAPE9ohmfxyj//KcGlAL4cIUuskVM//jeAeAWs6sAbimUDcHiST/MQngzpIhXU6tAb/80txsIpAFx1iPxkyxD6vCj2I/A/JDX2+vcon7sP2iXWUUd6kozhRFuNzEIRb6ITWFULKncbyffcL/qQKeU/0m6wN2blYLs58raeOcvI+5ENzZfFwDfAGYLae3q7tV51tPqXPwHCTovTr5Lvt8FMq5RkQeG1Dp6ICuwx0nzFjzCmSvZsaBO5ct0lmiWRrYM9yypEoV5jYVYN2RPqpmnD3+eU8HjFC/dhFhMt9fHng7358A7/N7LeC1wIfRAh54+2G0undNrwW8FpjXLTAfwdvP/cqnsOmNoTIdxu4QUBOAxawMhynCxgAciMN0hdw0NnJmTWjF1hBKuoK8Ig1wzPj4pAMnojFT65rVGepbClNpGVMOtO0k8zWH4svpEw0KUUixTWER1qSnT51BaRB0Ch9T01kWkIHEfgo9q9dVc1Gsnygkh7MBi9lotjUPAOLOoMLhZ9xfP+pZ2yAuWlGIJXJIq5aVUOAdURpKm7r6TjaRuWRVjmphaYESWCROwvAvKS3X0oULUf9JDefPqxnGbhNK49g0gFS64UwzWrhgocqwZcxgU2yKwIz0SYUAksbwtYtH2dRSMJqY6tOipcuxdGWjDNhk78whQ2hwcMC1X5jjc7Gk6ujs0msvvwVgTJGZa49SNJtGzZzAwjbBBnvCMor47NkUkDPTs1VVhSXtzBCfc5JClV+tzdhelluOaAbWl6gTURwawRmoFoUgdrbYTAbIFZ5k822bbFMTP/f9N+ZlH/YKTu//tQ901Wt0kKxonvO+rjZnpbZ85VoVltZQQ8JK1YpKViDimbcCS9LCLVl8sf9vRIo5WzRTADjrNzveWZEm32uFJKstGSvfmblR1MHp2J3LHTt7blO82fnsNfd3jFw5h6nlJgB3IJHwxjAWkma1OjFBn4FEYdeyjNx0LNUNxHGZu2YBCZiMth3AeFwHDh/WEP9OQT2/cHEZ1rDpZF7vQ4lbqFWrV5BDm603Xn1bl29YpzIIJuPjfXr91dcgUWSrpKxUNdhL7ty5ExB2VJvWr9fqZcs1AlCbQVbfa+/uIecau7l4rlagrKitsDwwywLj3inABSgm9VFcshxOUyTYmDXG+GFAt41pBgylZ6BohASzaMPH52UfvdSH9vrwpVro0r//u69+CVeKYeYJFLMUhEMhiBfM431YJhrRgskZdw3y3odRp2HpvbC2HNIPudCdnRAv8rAW73LzsRVhc4yAQV8fGupTiH63aOECHTh+ijkqoZraMjL1glwn5mwWwXZZL/hUXe3jGcf5AgWQ2TRPA4pa0dlytg1ANZWdPz3OcWVk2S/EYrwYYkWYzHlIYmR9Hj1+1ClvD+BCEUf5V0iEQxv25Gm4BaT6bKxKrgGycOBYsKACO3cslvv6tXjxYtXWMreTdduF/fMPfvA8v0Odx7gTJes7zPFGTjGVbhzSGVAwGdnFjhgyDUDUBxnNVPJHTpy5dCN7R7xvC3h9+NIPx7N/+BD2wKPaeaxJTZCQ0oJ5unJpnkp47hN905AhITQAqsYsFoR1ayZrxQRAazM5lllEnOTEIxpGpXsMF4gR5plpyEV++lUgMawrVhfo+uUhIYLHrtinNw8Na18T2dHEH4wMjGmG+dTUfTlwNy5bWKy1tXlEjBg4NK32c0MaakmwnoxriOt2ANZGIGmMQaAyhx0f/S/KfU3x7xlAoTIUfUHuLYu/lwRSlR9K0A9LFCoGnsIj2UDUDMCaKPfRDBgrX5h8+BZN4cgxGWUNDEvDACJbZVg8g5EvzNmivqlbw2OQQWF5LGJuDrIXwOMHVS/5vCUVjEfsBUZiHO9SP8GKMiFpjagI4DiLtURuFop7GiA3L4MxKlUZYdxFcAt6afdZ/fXT5y79Bc3zI7w+nHwAHvzMNm1YcK3G+o6qu20fRFzU3VkBdRIjkr8mW5dv/qSO9+Mq031CWUMvqHpRQgtWlquyoFpZmWsBbrdC/qMzzDB3WbYtc1cS3WQStvx1/k0v59/2x2Zamx+NoGELaYgSLlrW2I9J9a1bj89lzTKvmQuW7ZyT+O6shTJ9xfrmIPv5s+fOMfcZrcMU85kqx2Gi9Tw59LU1DuSNQEqOMB7EbQ4EuJ2AhL1yxQrmyUKXg/uTwO3FubYzs6rhFD4HPhauDzuw2Vmgz6LLhjM7cDkJ7hoJBK0963bqDRM9auk9plP1e1V3sEHBqRXasauLuXtIC2njy3HqWIL71AlT+ZPBu2Fhhd44fk4dI3HdtWqBFhdGVbEB6/XSab2+t0tP7JvQOWKK2nrmbJrnbyf2wNv5+917n9xrAa8FPrwW8MDbD6/tvSt7LeC1wDxtgfkI3t73s3cBSJDRyqZrGNvRKIUZAzOysEQbpgg8DFM/M5NMXIo7cVQAaSh6snKyXSbuFJuqjDQKMRSVjDlsqtwMsu5GybXLysLymOJPWhCAA+b70BAZuSCkk1NjzgLt3NlWNpmwew3MBDQuKSrlOMBJ/yQKoRmFUO/kFFCEovAyNDCJ8nWCa2eok2wu2w86qydzdAvGtJSsy0ULc52tqh913TEshcdHSb+aSNW6ZXnqIgeoo3uYApRPv/DlL5O3VaI/xA6ZZEAKySGNUtQKgOimZ2ESCWiUwL4xHSCppjxVN9y8kCL4pE6dGtDLz9VjqZylNZct1JatW/X1v/8Rx7IBBjD6tV/9VbfZ/eY3vglIO6bqmhrde/99+v4TP1Z7cwfqZuyS2RGHc0Nse7F/tHwzwNsZ1LTLlpfr6L4eLVyYr6w81APhSpcVGhmjcIatZCYKhsj4IOonVAfYsmZk0v78L0YGWHYo231ue2UgYXr2e/Mzs88rOL3/oN2NZXIqhRUfHcaHlWCC/m4KUP7lMjBnKIpadtwcyDr3XwNeDcx1dm1zFm3Owo2fzIK8ZmUKKnwReOsqNs5S/QLgi14H0NYUvQZmXgzexg0YdkoEs1ezgq7928f5sEnmPu2+EgC7VtCy/jNthSzux8/PzZbY5wpglpeJBfKe1/TOrjMUvKf06BceJau6R9/4+vPkaxfo849+VmfO7NO+PftUCoiTEyxWS0sbWds9qlla7s57y613aOeOnToPseMTH7tdCyrLUT7F9e6BHXp3/ymtumyTrr/2BmVSIEtM96NQRP2TQdY1qnk/qqBxxgFrqwzUxdYuplbOJR/NZ/mFgNmptLUVsoqr1s7TGfbf/theH/7gj8X3vvXfyZsfcbarlmXdPzCSzKoHZJnEYtDUsH29FjkwrjAAR011LfNomto62iAw5ADetju1ejgrH6U487d71sm8xXrUCs2llSWo4FPpx0QGmBrXWSgyX1NwzcnNQuWbqnbOlQPIZMVls2UMkhu9ZPFyrJeLVVpBvn1PF8BKlrNj7unE0hz+Q0v7aW3ecLUOHNir3bv2aEntGnV3daoYq+VaiBjDKIR8KAfj2LmOsb6YnBqFjJWvmppKLMtz+HwxNTc1Afz61Ns7gR36Efod6n6K2OkBP4XrIhqXfG3UOSwdyNnlok7ExHplZFJNzZ0qyC/VS6/Nz/nzgz95yTN4ffjSLfmx6zdqiv43YQAm5Ds/4M66CumK6kIhXlUP69VMCHz9AJhR1OnZPNsJLJPrIe/RW1QNkSIUiKoLNfo77VGN+7AtZ42aypo1h3718bUFqi3mOUdV/86xIR1oIZPeLJlxq0mLDmhdbY5u2ryYaA7zZ2ZMYL5kMlVn45RamgB+punbzKdRiEm9xB30Mc+OsHaYAdCd5p6t1wSZ7zKJLCjCEaOQPhXgPOaAU1mN6p6s7LSsNEghZLy79YNfU/S5dNw2Tp1o0Q93tysSp/9Z3ocRv1iT2MsUxRZnP43FcRDW6Db6bC05uhkwFidZB08wt3aAAU8DJGenQSRNZV0AETIQDSrmi6t7ckDFecUqxvWnrAxVfTjBOIQ9dcCiF9J4f4a2//Kzl/6C5vkRXh9OPgC/+xu/J032Moe9wxy0Us2NY2TEtujGezbo9PDzzJurlFa6GdJEuwIDz2vdcp+WVVcSbbNIKYH17I1XsT7NprdYfrWt/ZJ2yM5SmEffOdLY+nUWeIXWlDyCZ9rttw3D5ViDPk15G6f/2/vtfWZT7JvNmnUTmSnYZ7NpbZ09xZzfgwPHKATCAHt5c9uxiJMhyEsV5WWspelTALtTALgW5WEkKQNwA4wtOdk5jnTpcuJnX/8KuJ21Q064vQDXBXC2PfkFZXHSZtleSWFw8u9J4id/AKYnpwbUPdqoAyfewCq+UWPng+rtKlWrRaCcOqzacLoW52ZqZIxxh33AZpxucgDPx1DbFtYKste00vIjIqVb5zvz9LUftqsRu/XzjIfz/eWBt/P9CfA+v9cCXgt8GC3ggbcfRqt71/RawGuBed0C8xG8veexj7nCTRygwbaXQ6ha8vLYvFlRhT9Dw8ayTwOYzYKpC4BI8caAH8vjss1YHLUAgZAofIICj6TICxsYa0LL04pOYuvLZnCcHMlUciutiGO5OwmuNxHxU5AdpQBEblZuOjl7VhiaUO3SHLW2oKQbwq40x7LwAEiwWZ6OwfrnWqkUaQZg8SdiKeTmpaOu82nDZbVsNCMOzBnEJrKtLUEREVUrVs6LF4TUjY1rRsiKxkP6T1/8MgXhIn39W19Xx0C3y/ZMYIUaIrtvaobj2DAaM7oYEPWTH1/DtcZUXzeuurNDqJeG2TRWOytUH8WwPXsPAnxhecU5fvW//qqznP7a177msnrTyOPces02dQ30aufru3A8xjKWzXNGKEDGX4DCcobL8/RnjKKCrNS75JMVYU0Xxr55aAiQCyDZrCIjg0DMbF7NzmoQq7qKinJUDQBvAG4TKAFD2L/OFQVs4/3c99+al33YKzi9/9fe1VtvIXoAMRRZrJhqhaDZnOSE5VZhO5gstMzlbf3rc5ma/ieLNwbeJl/JcWDOKs0VfZydMQp8nllTyfpR79jLVOnOrm1WeWvndHlYjpGfBG9dYYv7SUHV6gpXluflCscw9q20ZdfiuFTuezIyqjfffEO1Cxej+KlRZ/spPfGDXSjlM3TltsshPlC43ter22++AeAoD2D3LR09dET9vQMqL1nAWIZ6CDVCc9dZByp/+sHPOPXsKy+/qJ//ucdQwI/o5ZdfUEdPn1auvlLXXnsb1ssGLVPsBlCOoFwcIVOwBJW9z+T8Zv3oFMmmVjaA2dTIjJFWfrMq1myTlVVaDpr3+skW8PrwB38m/u6v/ovq6hqw0p9RBJvuGJmRThXPs2dg6vjYFHnNUWIIerRh4wosg7uYW7Io8o6rorJYzS1k+UHaSmOOt1cQQpCtB8ymeIgM24VLqlW9wLJxTzrLxdKSKkAioXRjvor2AhSTU40CNxQiy3qCWIVwDpmyla5wHKGQXFicQ7RAqbp7OlgH2FohW6fPnQJobsPmcVq337KdSIRedbT0ok7s1LKVNQCtqczpbaiEktbMZeWVqHtRJDKXZrDeGGZeHIJ4Ns18OTg4iSPIGFbKPfQ9W6fgA8Ixls+dSlHcby4iEMysP06w5rG1hcUblJRUauXKdfqjP/vzD/4lzOMzeH340l/+pqu3yQ8oamtHM27InMnQtStCWl8JkBsnAxr1+ORYQmfqe1SWn6Nspr0RiwrIC+lsC44405laXpFCfmyhntnToLpeI2Ux9/BMT0GUDCcGtG1NJVbM+cxtU3qnblgjKVnqw5J5SaFPj1ybR58lg515NI3xYQZ75CgA6GBfqprIpu3mesOm3mM9a6BTZjCEnTmZmqyvB1hzpqGoL4CcEZ8YVTZzXLZZrWYwl/uiKqvIVTgdsDkdDSx9NAPCh8UcWOasZV37UsL66pOnyLFl3e1AH1tzECdgIJY58NBfY2xEsiCH3r2uRuUpI4xbgMAQN0dZC/cOcr/sLWyNAERlKZoAxwElIIl2zIyrfWBcS0sKsHlO0YrFufRv1ueGfnHeIMTOLb/ggbeXekK9Ppxsoa/82u+ydz3J3DfD/LBSExCQm+rf1ZU3L1d7vE39iULNQCLISz2vspRDWlsV0LKSZcoMrFU0sIY5p9IBt7Y/NgDzXytXnTGygzWN6ujUqbMOw6bQdWti+oMjQb4H+hrY61bcHM+8PmdX7LgPSXWrsyZmfW1zvQGrjtjLryzjOumoYz8zSxyLRmDd77LgrQ+apTErVYtMcO45yf9d/Ere/xxIPGfpbD9LKm+TGbhzn8femXTcSbruzJ6LMcf26amsn9t6mnX43EH1tJ/QAGr73k4f8UYt6h2awEmrALv0oNqaYqzDp1WVOa3rLivVklXZCmRD4uT9g0QPncd2/sgJ4oiOTKk0K0e76vsu9Xh/5H/vgbcf+a/Y+4BeC3gt8B+wBTzw9j/gl+LdktcCXgt8tFtgPoK32++5GmY7wCkWpaa2nQBANRBwGkZuOuGTJYAb/b3jFEUHKQ7hjciGLM2X7YCZrBwKpyhrxrAysmKqPx3mfy6KGwpFEeyUy8rDsP27Kd/wOzDRAPZwIwOjgLqoBFJy0I5GFR0HwExDRVPApixzAvVLPoVcKwRzjaDZlGLvFBnkjw/Al40hbPs0FDWEgFGEncCeOAB4E+ReTWkQVx3Wb2OAsT3k2IUpIPtnIqpatEg9FHQnxqb181/6eTLzMvVnX/sqm8RuWPxcyzIxg+R5oiROAEpnZMa1BXXt6GC7mtrg65sFHJvh4WHYvn4UQ2a76ASA6crLD+l8U6N+89d/A6VvVH/8Z3/qttUZgLCW52vighEsKyeHKEKxuU3F6i0QzuS/tLnZw+YUqrC8gKL5GQXJJJoeJU8QhVFa5gz5hFg5WnvR7OFQPsVm1MeBFJS45HoBiJklZSAbJSMtaSBXEMvop78zP5VDXsHp/cfm7h6sQCnkOKa+5VGZctaQRGou9neoBu7Nc8Ul+9mc+tb9jMLLxapcA2aThSD7VbJobCx8O9aZIPIzA3Dd702hi0LHlXLes35LXmvOStmRD5zyloKVA5owYnPFJytumTrICkt2jBV4sUqmaGzKv9bzDfrhD3+kKAXrInKgQxTZ+trJ08O6OKcoTcFsbNp9Nbp5+xYKQ91687VdZN3mYuE6ipJ/yBWvxrFpHqeD3U/G9YqVi7jUuM6ePg7g49NrZqkcxrYxt5zc6jucDbzPqREG1Y+V7JFjLdq67WpUSIR2Whs5ADrZXsm2TCqUZwzYTTaW/T+VV676aE+k/85P5/Xhf2fDXfS2X//Kw6iDOh0w4voSfyz+wMfz6AeQNSBlasIHONrOc5jNHJ2L8nTCKXT9SGD7IEZZvm12NoQs3DPMSaOiqhqiEOpdiFsZzFs1i0ogQrXwe1wg0sOsDYZ5zpk7ycqM09fjgLKBtFwtqF7mcm2f+PFTTtVjOdlhFDU337JFjfUNkJJ4P/n1A4N9GmB+LKuo1tq1ZFWfOKzL1m3Qjx9/CnC4gnkdYhXrkQHsUq/YukmFRdkuosDyt01BPEpedTAQZn5O5veZ0r0f1TFyO/5txBNGI5RMQRS4E5NjLj87jLpoks/U1toOgaNCq9es4/5m9Cdf/csP/iXM4zN4ffjSX/6WLRtxukmTj3VoaiiubOa9a5f4tCYfhV4EwiJRIm/X27MsXbcim8zbGdFFlYmV6KnGUf14fwtrxITWLCnR+lU1amlsR2U3pTNYMcew559ijswmamDr+kr+nqLGwQkNkSU7RZdIm+zXvdeUq6qQv5O1mSDjdgZHmjjZ0D0d42psYq3PPcSYczMgNsiIXS5TF/cX7nOEsSHBGiITm2PEwNg7cwbWAn4fsR1hyBKQm3pR/h08B4jCPJzHGDFMpEGCaxUVkeNL9EnnEP8G0IpbDijArBFBzb7c7+Z+ximIjyHGkvuuwB41f4Z1+QTnIY/7XI/6ehjL+OyTkDhMnZjB/Gp2s2nEq8TyMvXaqTpUvX4tKs7W5qVFWlQeZM0+znXMrpV2/pX5uT6+9FN54QivDyfb4pf/068qJ79YM+y1fDw7OfHz6uv4gUJVEALKFmkmcwl9FAcL33ktKRtVbWmeqnKWE726gs66jDVy0awVsp3N1rtJhapb715kS2y2w7a8TUXNbiCnIxQ7fBVqgiPuJtfnBqk6gNRojHMkRueOY+viZESJI0OyPrf32Ro66ahjgC79xKlpzZaZ6/CzFHeOCwBt0vLYVL28Z3bJOkfotPc67uRcBIpTArN3hiBmeb5WM0hlDLAbT97HheiVi5+9pG2yuQAhao6Oqa67QUOj9di5t6v5zHkdOzqkfXvbtB7yyQD5tseJS/Izb09BysihGcoqipSVRlAKRO724XFlhXDiGE/DFj2u2gLp+V0278/vlwfezu/v3/v0Xgt4LfDhtIAH3n447e5d1WsBrwXmcQvMR/B2211XwKLPBaxFCRDDjNcBkyjkADays8LqG+xRIN3UqDCINUYOHlBPCnmyZFOVVvlR7FCs6YlgRxhHkRoCFBmmuIKSNVwMyNJHbmQFCoJuCk8B9fdNqDAnBzByiM1dgSaweTMVUCTSqzVryyncLtSRw2exb6ZAQ8HWNnoz0TQVkmnb1YV6YNjAEFPj+pRLxmw0CohDBWnV2jzUPrDzAW/qznLOMcBWFLujKHLS08nlQz0UoaAUCuToofs/owKsTP/8r7+qLj5bdiZgzsCQU8XlAPYEMtiYJ8aSgExKQBGKTj6yu3wzQewm4xSRbZM9TfEKBSG2zSOj5OzSVr/1G7/pMmz/4q/+UqOgzKkUt4KokbOxfSYSE2vmQYDwPFUsyFc4D0tqCs3n2Kz29sQUzClWOsfZxnm0C7USEubB4X5ikYKok/scgzodwNpt7FEh5mBb7Tfwl+8pC6vqFIpZloVruX6Pf+O1edmDvYLT+3/tPV11Dkw1W0J7lqxIY0CjqUWdddssqPqT4K0rOTnW/CwoaWWnWcvkOeWtew7d+WaB4GR1yhWMMgBRXD6tlYvoI3PvfQ+YnWXkpySStsnOPtEVm5KFqwTFWbMftlQtA2/8KOgMvH3p5ec00N/jrFDfJYs25s/HcnwBud3kegLSTpBFHcghJ5c+/NmHfkHFBT7t271fJ4+cV2FBAX08hNrvsPrI7LZCuVXUPnX//WT/5UM6GVJD/WnaZEpFxbnqJLe6sGy1Lr98i7N5TKUzN6Hw3fH2Ad1626eUXxhibEgC2RfqYLOKA2srA8LdZ0u2o6mtyqrWzcs+eqkP7fXhS7XQpX//Cz97j0ZQzDnzccu95Zl1ZAvrUzyDKYCsRrZqxSY4nJOqTZevJlu+yzlWmHOEAbumKs/GcnTr1WtR0g4zd06rf5CsTNYAZWUh+jM25ZzT1G9CNWj2yjFUr1OoCXPoQ5M4bXR1QPYCRCkvrda5cw3O1jjG2iIdcPf22zehdm0BeCXTlpzdcbL2TDGbk1+gTVtWE90w7hS/r7+6A3VuOvbm3eBHaYDI5Vq0pJjcT4q1zKeR8QmXmdtOlEJfzyCFdCxSUQhnknU9RRSDSeCHIW0N9PervNxsk8nMpBCenpHFvcyopbVDpaVkXdfUcvyU6urr9NbOPZduZO+I920Brw9f+uG47torlRUIQuph3ktDhca68ca1WVpCPqshthgB6y9fr1M+QOxjNxTIR9+J4DucHZrWmYaYvnuwR2PEZ6SjdL2iOqTbNqxQT9+4DrfjEEM/ChflA3SeV1VRupYuX0i2ZK/aeyACjhBFAPEpJ5yq6qqgSgoDkDAmUNgSR0J8wMaafK1mnT7eMAAdMAXAmP3ATDr9EfDE+hKxKVNkXOejaLcYhgzmdItcCdKnMzJSlYvFeTphuoOQO//llYOaYB+QZg4avD8rN8F86ld/+xjZtTjKQASZ4XcGACVJWkYKZaZ38QLAsdg7P3bbapTCJIIy1qRB0GpnH9HZDcETkunAFHMxVvDEYirGvYULwsqtKtOTB47rdD/jkQHYGTNaVZ2tLcuLVc5Ylw64tO2XX7j0FzTPj/D6cPIB+MSn1zBHXqUU5osilJ9L0g/p8qp23KggSvRFFCLqZ3xmVHmVAVUvLlJ+TgUAY60y0xfBW6hm35hnq8JZ0qKpaE2Ba8vN2XzYWcWskSrjPK/WD6Yt7gCg8pWXXlVXZysEqAX0rYBWkEVbWJiPC0auI2440+VZkqWBpT9JuHQAKf3JCAuOoGkxQ5CTRhlr3t27D6JjQFdeudmp2t2CO7lon70/54HslMAXCJb2K3PFmSVh8ntb97/4wkvM3UO68Ybr3Rxr3Eb7pHPkxbk9xdx+IUng5CQ4Z8VZZ8TSJjU61cmavUGdLad05nizDu0/q2nspvce7GOfHdftV1VBMZlUS3eKXt3TjQo6qHxqDfuaBlW7YgmOXX514haSH4rq8Ntt87z3JqMLvJfXAl4LeC3gtcD/2xbwwNv/t+3tXc1rAa8FvBYAFDML2vn1uhfb5Pgk1rwAt1PkbNlmy/JyRkdGAG0zHAM3AMCRkgioZkGOLttYrNMozgZ7x3TLx1bq1debnB1qzcJCtZ8fcnmPZdU5OnHiPOzYqO65a61ee/0sLOWgxoZjqi4LaO2qMr35xjllZheilG3U+o1VCmGF1NY6rBXLFqqePFxECVq+vIr82hZV1Zbp4P5GV+hZt75Ke3eeUTiQq41bctVC4fbWOzaSu9PH9gAAIABJREFUk9PoQJJEvAjlTjcWiNmo83zavbcLhe2gKhdUKsbnuv+uT6sahc/v/+kfolrFxg2VUBv2jJaVa/e2eV2B1qwsVBcWy2fqB7DFykAxMKOaqlp9+5t7AXOwtsOCcTo2aOFbFMQBqDjv7/zWbwNEj5Kl+yeAyBnKzM3GcmtCZYWZFIhntP6yajU1dmvPnlbYwpYbOKV1a0sVBqB9FkVgNrZcjU1dWEUVa8xyCmNYVwaxnkP9FKUQnZkZcqxp21Bb4XyKtrWfh1DxmlW1OWBZjuB3/+bF+fUAz35ar+D0/l/7UF9LEjh0hZVZEBVg1Gf2aI5Jf0FZm6zhXMTGt39b2Wa2QGTtfPjwYTKgT+nOO+8EzCE/y/EOLhR+urq61NHRqY0bURiZ8s/CqWdfzk4YIOa9a5igNsWUBcb45z/uZOY7bH/Hzh2CQtJczt2YA51j2BU/9+yT2Kpi8YojQCIty9m33nnbbQAzKXrumVdV13iEwlu2brzxYxoeMQvWbg10RVAotUGEQLkenEZ1G6f/hLR582VOfXjuRJOqOY/Zt/sojGdiBRskk3DrdZ901rBmv9rZV6cXX3pFleXrtf366yhnoUlyRTLu393+HHid/HeyyGagr4kSUB3Q7qUeePtTH1avD3/wofs///z9DrydxEXCz1xshI1J5nXrc3EjZk0PU4D1Q1gaU0lxAUSpUdS2uG5gb5ybHwRQHaUv9GvzxuUqRb02MNhFhAHxB+SsRyn+5uSisAtmQsQi/iAGOAwIavOQAbmWdR8DqBnhnOVlxfx8AkV8AX1u0OXv+rA+9QP0LFlSpI/fdYMazp6D7AUBC2VTEEX8W2/vpc9mqKy0BJeNKMr6dheVMM2YUV2zkBz4Hme9WlFZ6gDp880tHFulo0dOcjxFarI6c+nzPtwt/P5kRqAp5ydQ11dV5vM7QF3cKprP96m+vkUFhWXacvmVjqBx5uwZZ3e+a8/+D/4lzOMzeH340l/+9Tdv1wwKVkFEnMb6MzCRqnu3L1Rh1iggZ0j7T/TpicNdCkPY+6+frFFu6iTKd1OkxnTs3IyeOtCnSVPt+hPKZ/5ZVZHPvJMg/xFwKJCtytJMHT14WuvXL2HuwXYUy2ME6jp7tl/jZE1uXl9DPmc2VsepOnZ2RKfqBpUJYfGTV9WqCJviyUgGOZQDOMZE1RFJVQc2yQ1Ej1iQQTX9Kx8w2dabDtwBzQniUpGPA07VkgKNx0f17plB7Tg1pWHGHj8quRRyqLMZN9ZtKFd5YZWaWnt19MQ5CBSAvnwOBzDRx2NTEBkhW2ah1p2OdOmeqyu1usyoW7jVpGQ4157W3hEV5RCF0p20b44DdtuMm09etw9HmgbA6MdZY0cAhqPYwKbRLjmQL1fS/1fjGPDlP3n+0l/QPD/C68PJB+DOn9msnJIlymIe9E/1qWJiv24pjyocwesobVwR1oNT+fQVXGCKKhapOLtWWemLiRBYyVxXxnMLEcFZCdv62tba9E8Tu1rkkEWEmCMER7l4DWzCbck7NDKlx594hbiON/XHf/QbOGBk8fdXtHv3u/qlX/5FLaqtduOGkR0MjLXXnAtOcomc/JmLJ7EzOmKEmdfYNU1xm0q0zz849e6Xv/QoAPPc0noueze5hnV7BXPScet+3u/IWvZZkqpac/Wwy//Lv3zfkbyvZy2cTf9LgrcX8OCk8vfCuee6VsIiRiBnxxmf0O/i+NUN6HhKrW1HcaGqJzrJrxefb1URpI97txdoWREZv5nl+tYTZ8B9U5RbXaET1CDyIHTBcqavw/JgjHziqz+a573XA2/n/QPgNYDXAl4LfCgt4IG3H0qzexf1WsBrgfncAvMRvH2YYm9/Tw/K0CGsDgOw7A1oYXPG5srAV2Pgh7MBECf82A6OaftNleo6j9Uo+VPX3VKlf/nBWayMsgE4A9q7qx3b4wJt3FpGTmwvlslTuvmGPO3dP6xYapgdIOdIa9eVV1Tq9Imo9h5oolgT0CceWKn9gLPjY7DncxLYk2K1RsF345Y8NZ4f0/GjgKgzKBPIBZuOD+nQTgrBFKoefHSRWmDyV5RnsskNq72jn0LstFqax7V2Y4DPk6HjZ8nIxV4xGp/U6qUrdMPWm1SMFdaffPXPnNVaGsXc3lGUDORfZpN7u6gspgfvX6uzjV3a8S7qnjE/ny2FfMCFOnqyDhtl7IwHsZ+yTSoqJsuxneD8v/kbv04bTepv/u7vsIFCuUuBaWp6jOyeNN16y1Yd573NLYMonHyogeLYRccUwAL6jutR/qwq1Q+ebSAHzIweM1AnRABuUWSg7g1QKE9ga2cWy6awpVTurs2WHwCXIjWgcwaW1WY5m801v/+3r87LLuwVnN7/ax/sb54t6hiz3/y+eX4coJjMwJrDaucs0i4GYu3YOOq9WW2tK9wcPXpUe/fu1aOPPpp8FilEmSLWpcFij7pz505Y/VeRexly12psbNAirMvn1ABzCtz3MsCcq/JsIcrZOlsxy4pS9mN0fu4f5tnmSlZOKZzK8/7i80/rxPFj6kfFft3223XTTddTZJrEMn1Azz//hDsmMp4gR3sVqv41OnrgpA4d2amljANRitV9/RMQN7qwi89UwBdWiMJxjH5pynz7TIOD3SouLVa4pASyxrRWri2k8HwGcCtNn/j4Z1EWk+1NfzTb6GTJKvk5TIF7AQBHAUHRzF4JwCT7fUnV6nnZRy/1ob0+fKkWuvTv/8evfQ6Xim7n0G1/LN9ukpgCszUMGqkIO34LvJ5grkrzZejc6S6AXNTtFKJD4bgu27BE+/fu0nXXXAU4O+my9ywfe4rzmOtDbi7Eps4+ANEpl4ObB2HIsqOHyWlXItPZipeW5qLa3UjfG2A9Ma3jxxv1zs6jjAcl9LtJusC4fu7nPgUZIkYG9SnGh0aybZdrx47jqq2tINYAx48e5njGGgNrt16zRafP1gPYDAFMT7j4gAgZvaWlZfT1fjU3d9BfsZwlSiEzkOUUPQkAr5ycLJS5YWxTjfA0Qt4u2Z04Zxw7fl55OUVav+Fy9fYO69zZOghryWzAd/fvu3Qje0e8bwt4ffjSD8emjWsVR6nuwJQUnlPe8tBNy5XrG4V4kKlvvXpCbaw7g6hN77kirKuWQJyIYGee6de+0zN6aV87pD7iSSApRLFHhg7l5vIAKt6Vi/K1AXLEyEgMx4g81TU0oLJdpnf3nNTwBI44Benkt5cr3eZGANnibADX4R7+O6MiLI/TIGOMcs5gFNeZwRTtaxjUG83d6qd7hGMzWltUpEoUrC4uk1iV8ckIc2Q+5MaQsvLYLRA5cr43qm8/06GhlBBxn2NYzmY661fbP6xbtZRxCTU9pMvh0SmU96V8Dp/GII2MDGG/zlgCG4ufjaK4q9SGhayIGbIyLfaBAW0UougMYGwctfA0CuAI109jfMrg3lNon1F+/nev1Gli2mJFWC0Y0ORsncnv5s+bew5f+gua50d4fTj5ANzyuU1as/lanP+hLWDjHWvdpatyWrUuJ6J0nkfil9UQjSi8qBzi7xJVhKpYSy4hsHkt++YSR96zNai5yri1K8+9ubfYctAsv83w25TmFqeTYG41QLTpfK+++hffwuVpWN/4xh8DAs/o0OEj2rdvvz7/+c85638DhA1IjfN8nz55Rg0N9cy3V0NWTmcubIQwkaYlS5dwTqICgkFnkWwvW8efOduoXe/s05rVy7Rl09qkG0cy4SPpjOOkte7G3R+zS7af9xH9sw/FblXVAiIJBlRcXIKSvkTf//4PtXLFSm2/xq7vYOK5ZbA7r6nozYXHwN/kEj+Zf5ugD9tCOc0B2lO8C2v3yXr1j57SwWNH9Q/fOKamYxHdsgn782XM54mgzgykqIs9cthXodRAgSJZCfbtTVq8eoXGUDkPt4zoh3/ukTM85e08H8C9j++1gNcCH0oLeODth9Ls3kW9FvBaYD63wHwEb2+++1qKmyYLA+TsGaCga1lS5L5mpGlkjGIKm7dQiMy5UUDc8Liuu6FCXU2w+ccSuvrGAj334nnl52dSdM3TjlebeHywW7yhBhUtGVpdk7rtxnK99Gq9Msh2DZKPNxNt0Lara7V7R486ya8yVd49D27Qi8/tUmHeIoo2ZNYOTWI9FdLGK3JRA/t17EiHOtsnteqyYgqwPr3ydDMwUZZuvacUJZzU39muO25foY7uQb355rAyQj6K0BnKRoXQ2jctIr8AdUdQAKTovjs/oeryCv3Z3/yNJthdRoZHsJKDoc9nXFpdyQa0V5/+eJXqW8awl0KpN4gFMhbMuXn5KIAiZB75sGEc4U8XyuQ8LOhMERvVV77yKxTMxvVXf/kPFJRQJqTbJn1En//sMoVQEz35VJeZNiojDCM6mq7eDpS1/K8we0KPfWG53tlPhmYdFo+dsLq5n/Ss2dwgQCsDxYCA3EY4akFoAOumdsogG8zP95QRgONN3m9uXljf/upL87ILewWn9//aB/oMvE1aH1vhxJVQHLP+gt1a8mdJu7OLLdguzrq1vm01mP37DurgwUP60pcec3bd9nNT3xv6YRaoaRSPAmYLyTjS3U3W7Ns79MADD8yqfNGqovQ3G2U7LnkzVvD519edux8reiEcoi+RkxfDIjzFErQBjFCmpwLQ/OhHj+vQsbOqXlCia6/ZqsW1S5wi4Wtf+2sU7rkAtRvU2t4B6JQLsOQDKGrCerGXPoo1axYWq2Rwbr/6Cp08MEQxbAT7eArDKIusHXz0vTBEkpz8PG3aWqPmjuNq7xxWceEKXXPNdld0M1WFAeEX2ulC7u17AK47Lpn/a68yL/P2pz6sXh/+4EP3L/3iQ1gKDzi12gzOEPYKhvy4XGSgukNl2z2KFXGK8sJEJQCUzERT1NraiXjF5htsRtdVuuzaTJAOU6JOMpflYzVurhfj42NEF/g5/yjkLuabXJwhAH17e/qwM14O2WEM8lYVqvsuVLKd9FGiCkJZkLLGHZCSaraolo3JfHXHHdv4bwyQtg0AOE+7dx0E7E3FtaMERd4E64lqcmhXOyB6gOtNTM4Q1TCGI0afmwfNeaK1pVNTqKBAkZwrhSn4LCYhiOVzIDdFZSVkDqLcjY6Tg4sNcxfgUGZWnh6859M6AQFlYHxQ+48eQwXJ7IqzSJwxae++dz74lzCPz+D14Ut/+ZdtWMMzCwGQXGp08ZiRj+vGq9erCDLh4UPHdIDs2VSAnjRcXSoQlH3pY8tQ+53X2Ey+frB7WKc7IUAArBiAapQpmz9zs9O1rCZPC8tDWlyRBRCKJSnzmM3NiQRxJhMJdeMucbal39myJvwpqqKvVRX4tQ5r4dyZYcBinC4YM2IzmVgpQ3LApvjd4x0O9DV1Wzrko8XF+VqXNQ3ZCecKf0B15Nn684p154Y8ZaX2axpCxxR7iN2HRrXr+IAG6PczrIUzAG8z6bfpZvnKmlWsZ22eNhvzEVx+7GX3a64yqXGulx7RSoJ57785h6xRH+9L2rvO0FZmBT+DY05iJoxKeFwdALi12fnsXRijUON+57UG9QxP07JEOnAdA6DSQG8Nj9oBcOW9/u0W8Ppwsn0e+u2PE/kMETdCREf2co1Mo1AfPqw712Sre4D4jJ4upcFJXnvZEpxYIF+gvA2FVjM/1UAYYB9t+KRTr1rWra0RzVXGrWz5Yx4ytlY0FoTZz5i9sSD32pr2ZT3++NP6yv/8eV29baMGIVl0dw6ouroKkgJEBNbNCYhKdpa6c/XECrRrxcp12v3OXjU0ntVNN1+LxXK2Fi6oZY2KOt3ITI4A6dMPf/CMA2I///kHiA+xaCC7HwiILvrDIhZizq2DoA9H2PQzTlj0ydjYqDpx0wnTz1pb2cviNmWfy9bTCxfWatWqFawHst+LXQpBFEtDkZw0ojFHrORaJAETzP7HjiGpPDbHGqdMhkwS71D36EGdItLkpRdbtfvldn3i6pCqyhKq68rRWDzXOefkZDDO1V6unSd2Kq94WktXbNYRohUGycDd/f0j8757e+DtvH8EvAbwWsBrgQ+hBTzw9kNodO+SXgt4LTC/W2A+grd3ffpWNpnYFlEEiWB7mIBdn5WVBeOXTdv0FIobrD4pqgTSclHRdOm221epEfu1fjK07ntwk5567giAR5puuHGF6k/1U7Tt0sYrF2jv7g6A2Qnddcdyvb2rHju3gEqKChUdbdeGdUv16otHtXDZCh04cEYbrqhig4jt4nCcjWCxjhw4pSxyX5evztbut8/o1o9t0Lu7zmOjOKq7779cb7+xh/yugLZsW6A9BxtVzKZx9aowqpqEjh5HEYSCaOPGXIUBi8829sP+J7sSyu54f0QP3v1JVVdW6k//+q/JyUHRy8YxlBoi1yhVD977cVTCT+pTdxappXNCb7zdC7vfB/gaIKMvwvnHFJvI1uR4VIN9fQbFou5B8QOg9Ju/+ZtYSY7qt3/rD7CAztLUzAib7aB+6Uvr1dg6qmdfGFAf+bhZ4QwK3Dku19fUPmHsk7/w8ELyOXP1tW8foq1znS2sn5ylGVSEk+QIzlCsMhss2/wbSGZFdGNMV1ZVaZTvzTb0AZQHpjT65p/Nz0wvr+D0/mN3f6+RKpKviy3M5qyQL37ne2rYi45Pgr5WfDELYKwWj54ia/ZdPfYYyttZZr0dbkWeAwcOkH1VgUUjRaSbbsI+/YQOHj6qq1EGVPG87tq1S8uXLHWgrilzly9fnlQmzL4uztid+zuPv7OJ03SAmi95TihzEgROWy737t1vaT/jxXSC7DFUdksWLgPw6aGg1YIda5gc24XUxqyAZiqHVJ0+fRq7SexVC0LkTxegTDpB9h95ZaFVgEw9mhpjvKOwPjFGIZmi1+q1y7T12s2qa94HweIt+l9QH7vzQWyaSyiMcTsXAd7J9k2Ct6a+dVbVphJOCm898PYSywuvD3/w9deXv/gxjUUoOGNlGsj0MSeEmEPi6mgbUVvboHuu/ZASysry6Q9RrUW10tPT61Q/IayRp6aHIAZBquI9VrjNzEJdzrnGUcn1AZ6mArbEsXi04nC6Zc/n5kP0yuVcIcaEw464ZGoiy6i259/GBOsP6Vg4m/omAUBEiVjLFi/QhsuWU3B+AwVtEeeCmGEwVmwEl4v1qHIz9c6uPcxrKGkZenJzCpxFeh9gUX0dZBTGIgOWjWzho1BuwHMCO8kATh61i8pUuThIsRq1FIpFP2BSX88MmbbdLpP3/nvu0ZNPPqNhVPamIDaQjImd42PaddAr/n6Qp9Drw5duvY2XrWKiMMWZZVDHAB2jyoVIFJ0cY203CTxJnIcpTc2rn0zNT2+v1WZyNXtGffrmK43qhXBhLg4216SyLiwsyIW0VKhNa8pVGOackRQdPniOCIF0+n+mpckKR3ENsN482zxEH4MASH8MMTZk0B9zZyZVAUkpFSBlCBeLjq5h1sYoYcF+R7A8jnOvaQCgPsiLyxcU62aycUOpRK0A/pxqH9DL2CQvq8rWrVcuUUbqGKti1PEzeXp6x1mdg6AZxQEnNYO4BlhYMxBHsrKCLqLFwNvJWSKXkUP8jCdmpxqlT3PrysIW+ov3VagGIMjwrclYgDFq3FnAxjkmldzfsXGfXj7SgEp3idLNLQiCyFN7+vicWEvTr+Os3w21zYToaOORB95e+vn0+nCyjR7+n3dDVjqr5aVpKsnepLp2+s+eXarI6MNECgphwZTWb0nV+nUryXZfiup2Mc8Zriou65b+NLuudQDt3GsWvE0GgFgfpmOa/7AtGG0NDbh5+HCdfu0rv6VVkJd+7/d+XceIKfnB9x5njvTrplu306+DeuONHXrkkQf09DPPo4ItgA8R0pM/foEojyt19ydvIxe20K1NGxvaWHPvhPw0DhlqPXEnDY4AfONN2/XCcy+rrLwc8nUen3OYte4qPfH4k4wZeez9LeIjphtuuA7V72HA2xHdfsfNaqxvc/vRnt5uHYYAlYPjVVFRgTo624hDWOyA2c6ODtymbtDq1UsBcM0VypTFSXDa+THbH+Zaa4EZPrutyx1Jc4Z4hbFTevn15/Tdfzyksd6IvvxoOdEIBdp/OI+4o6t0/MQBsm/rsZiHIJoScWNg30SmjnewN6ef1x3uvPQD/hE/wgNvP+JfsPfxvBbwWuA/ZAt44O1/yK/FuymvBbwW+Ci3wHwEb2+77zoUakEKuikagpE7PDji7JeCwYBjw8YoiAQo9EQBRqOo3SrJs01J2L8BHvNiWChNUxA2pd2kVixfTDFmXA1Nzah6cpWdl67yEqowEHyHKCj394yqMJStHOzNOK0GhqfYFPoUiXUrLz8f++MF6u7qxFZ4XGEA5PJKbBgpCo9iv9jbN6yuDizaigu1Zm2t2ttbUb+OUdDxKx9wtbQkyIYSFS0pYBPk+uXloEylGDwwxDVQHUxR8CrOLdLPP/ZF91n/1x/+AUxes4v0USoLajUF46s2rSHD91v61Mfy1Dec0PHTMVfEngK8PnNmQiMApXFUs3Z/PjL+JgFRM4IxrWWT/cgjn6fAPa2v/I/fUBqFqsoaCmrY3d17W6H2Hh7Wk7CIxyme5ZDVmwnYOomlVcw3hcI4VY/cVaOSinT9rz/aD2hbSVHNBzsaW0s2vTGAdQNtrfCdRhEsQjvahrW4uIjCeoiMpDGXxxnOSUMZnemBtx/lAerf+dn6ehrdO/+1ivZCPqv9bg60nQNMf/JYy561IkwKCpzjx04Dmu6+CLxNZlodOnRITU1N5E2v1CFAkNWrV6uiokIvvvKyPvvZzzpA9+DBg/rsgw858PZHP/oR53gM5fiFDNyL72PuXkBtKRgxiKAGSKSQ2YnlXGQCJT2KohdffEE33XAbAPEuyB31AExDAEslqlm0UC++sIOMsHXufWbLOIrK3grElqV7xVXrlM/YdOTobq1cs0Grlm7V6VP7sVamuDVBCSoeJLuMjNtuyCHlYXX3t5LPF8T+ebVuu/UuCu4Us2fty6l6v2eTbH3TVMVWbZ4Dyi8Gb+1npRUr/53f5Ef7bV7R+IN/v7/w5VuxP/YxN4dQogypp3PMOWAM96PEg5gVAsQoKy0EJBrUwkWW7zyuVauXA+y2OAWcy8alr8d5TsPkxUYANy3LdpoJOzubHPkMcqJxqTDVfnZ2ns6etsz7NA0NxZzy1khG9jJV/QSZ73PjjhE1DNCdQWFk/w2QfxvKTGfdYNaMMZdzaUBOT1+PSrBDvvGGW1RX16hz5xogOo1AnCL3E/vnxHQG12ZNwZgQRXHnox+agsgiBXJysT/PSJBvW0bf4xqZKW7+T2V+b248A5krB8AJEImC8tC4kdNYt8QzUAqiyqOwnBof0669ez74lzCPz+D14Ut/+ZvXLuUgU45CQjJLUWxDmdmcMtQAzRQAHT8q0ikA2lQIFEvAgj5765U6Ud+q5w62aJK1p6nvrK8ZOJIHCLt2VbkWVaSpsgSQEpV63WksaewanGMa0DSCom4snqbWrpjKFxTqxLk6pWKpmg4Zw2yJo8MRAJxxFRSVKAJhsHdokDEAEtMk94dIzs94kElfzQvO6Es3LlMAiDnAtfsgQPzpS+e4pzQV4xazbW2lFuaxIGWeHVW2fvQCIAxK2kBuEJvVIlT5qHPpyzGzjTYRLn3X1rW2thgjfiQOOTFOZ0xlv5EV8OmhO0u0Op/1LwrCg6eGtWENkQaofmcmRiFkMS+PBvSdF0/r47fUqCaPcYm2eWrfsI7WkZedgpretSVzNYQtm3vfBYjyXv92C3h9ONk+G7fXoEzP0LIFkG3HyXkfJMN5hmihiQH2fVn01/PadhP7v3U17C0X4Gaxmv3cakBJ1qqowlNTWTObc9LF4K2bEK23myx3VvGKstyATZtjjbAxBjn4qadf0j9883u6//5PaN2aVewZM1GPMxYsrSWyZL+eeupZ3XnXbao726wrr9qAXXKLTh2vJxf3C8ylNqeahTjz2c69OFpEXSbt8ROnIS+eZf+8gn6WooMHjrAGWMiee8Cp+Ddtvkzf+uZ3VVBQyH55ir1+Kceu1jNPvKTahdUcW6FeogvWr1/r+vLf/t0/OHtmu6eTJ4/ptVde1X33PUCsyglt3rhG27Ztpo4AsSq5CnDkCcv4dVG8Fz2CpsO1n8RTRnHDqNfegzv1z//4FvFBvdp2uQ+nmxydbsjTgsorVVO7SK+/86xWlY1pEWNRNnP+geZBPbNzUOnZZXr1zZPzvnt74O28fwS8BvBawGuBD6EFPPD2Q2h075JeC3gtML9bYD6Ct9tu30wRNkQhxqzJfGzkep11sintDOiIYk9YRM7VwMAg//ZT4BnCRjGfv7PlAtw1C6axIYS1FE2Ly1HXAq42NnQDelKUCQD8omjNonDjR0kTo1CcOo2KZzDKxrAA8BaVTyyNnMxRrFEj3EcOlqrG0mVzC+s3SPEmDVtGvz+obrNLBDgyVn5NbTkF5X4KXdgxUfTJzw1RwMolW68FBWsQpRHWrexGzX441WeWTxGtWLVGN153vZYvXMxDngIwe8oByjNsrvMC+Vq0bKl628/rtTe+rUc+VabBsRQdOhqhUB1EyTSpM2SNjWPnGJ2KaQgFbxSgNs59b96yVuvWrdXWrde4IteLL72ivoFu7JZbAaODuvfmXO0/3qsfPNNG0ZrPCiicHcpUbjm2lcERMjbH9dgnVqqqdkZ//ld1Gp0IK5CD/axZOVNs8wPu2u43Fo26grgV7KZRa1jRy0BlpxzimGwKV+kA0f/8V6/My07sFZze/2vv7W54zw55Dhx1ilAXKptUhM5ZJl8ATJPnmwMgDZR0VRf05ieOn9GePXtcBpcpBixXs5PsWFO12vu3bdvm3mfPan9/v15+7XXIDY84cPfMmTN66IFPO/D28ccf16c//QDjiaX+Xbje3N/nLJy5QQq9MPixJzdQaToxol37XtKCistUf7ZT12zdwo2O6Zlnf8y9nUVjJf+rAAAgAElEQVQBsELrLrtMP6botHHDddit9gIuDbkc7xmKwz4UPcNjnVq0tAhL5CAqClQSqIvWrFmsM8fbdfZkKwrcVN11942MXWl64tkfMk6hX/KH9MjDn0dtmAOIZIo97FopkFsGnykpkvd7QXn7XnawIUOz7eyBt+//nHp9+IMP3V/94wd4tmPkv4+otW0AMBSLY1wtUuk/mDeqckE6CpxVOnLwJA4QZGPSL6oXlEKG6FMQMNXUejMG+FBcHhlivk6xHFv6B7ajJSUofHCKWLR4KUSqEXJsj6C4oWgaYG430IU1gy+FOQ5Lxbm8a1Pe2jPvCA02esxapU+j7s3OQpGHa0VWOOAcJro6ewFwncYeALeQcQGwGCLZqVOnEcYauJWmKGONWUxmZJiSnp/BoDC7xjwiA8KcJzs3wH2PEvMQgxCWidV5F8ribn3mQTL+NpJVmN4PIF2lbz8d0OnzYQ109yhcuUD5OF30nzqM8tazTf4gT6HXhy/deptxczBCUdycVEx5ZrmSztY0qUpLYw5Bk+psvFP8AJ9kT6+tLsYKeFAD2ClPm62wKXMBJZOZmTFtWletNcvCqijykWE9qEP7W+l3ATJl81k7EnPCWr1/NK6z9aMQBLkeYGYA1RxXx1YckgV9NMI6d4y+m5aOuwzEiOjUhNsH2Lxpa8tQkNxaf0wPXFGqEsiC6cxrM6kB/eETxzWMKtasVv3TqHizAsplXk3LDJHhOUBONT2a7p8B+GtCwwhreItv8NG33RrE5mWb1xkrbAxJkPOZPpXO55vR3TcX64oK2iktWz9+pVk3b6tSXtaU0lnjT8fDOtEd11M7OrWwMl2fuK5SPkDfx98ZoG/3A95CRGF+tkgYQ4ptDNp/5MSlv6B5foTXh5MPwB23X6vRpgaUqMR/jI/oystvYJ7Cfn94grkmC1LACW3dHoesWK3S/BrU88sVSlvB/ATxGcKQ6Jcu95V14nsRGm5RbUQCDM8d6Y8+wdw8CGn6LISKJUuXQsTluT55Tv/79/8SQlJAX3jsEXW2dejyyy9TeVkhMULH9eYb7+AcsxCCU4Me/swDevvtt9mPzujhz97HnBilb0C8po9997s/JF6gR7/4i7+gN15/S+dxpHnsCw/rx9gyT0CWMstjI0itWrUM0Hgct4t3ccnZ5nLoy6tKtYz72fHWbojZy1i/72VtvUg337xdTc3t+uY3vgdBebEDb1tamiBHjuqWm2/Tt7/9XW2/7irdeONVzNOmvLXuZ8pbWwfQFqY0tr2Ec49Ouu6YmtfsnSdiA9r17lv67vefYH8/qMsZKotR9r51YJxrmJ0NhIzJIX3hrk2arKtXHg46p7BIV842xdOL9Nt//MfzvPdKHng77x8BrwG8FvBa4ENoAQ+8/RAa3buk1wJeC8zvFpiP4O3dD9+GWs3yW/2oXUMUZNLJl+2msGIbTJe06tjAll9nxdPJKCUaNp1BCq8JYwxjoThI/s90vJ9CawrZO1inASyeO9NDfWmComoB1sPGtE/HCi2uPNQ746MJANVuGMLYM7GRm4pGUPQAjgAOT0c5p5W2KOBYRqUp5qIxjOQy88i3MtUcdqYUtpYuqmUD2aCKqjKKxSPcpVkboxpGWRREGTQ6jHKV/KuCoiCq3W7OMaXSolKwphQKU2QAsZFMofiFP50mBiZQwgI2gb6uWp2vh+4uUVtPVM8+X4/iZ0q1bFgbGsixDcYBgVAkTKHpRREcCtk9pqMwGqNIlkcbRJ06aYR8oNHIKHm4Pj32qSqdaUYx8ULcWTfHAX/tXrOLc5RfGdToQIe+cN8SV+z6i785KX8Qe2rLAUKNgPTCKY5mAK9MrZQF+zrKNQy8LcRq0qxgB1EBW2ZRcSmZnrS/B97O7zHsp316y7ydy1v9yUzbueMvzrt1xRTncZZ8Jd+bzHe17MrTp+qcbfLDjzwEQItyHqtHU9SWlpai4GvT9u3bKQSTD421eDgc1tPPPauHH34Y1U2HXnnlFT368CMOvH3nnXd07733vmcrfPH1/lX+rsn0USml+FDe0X8HRtv04ye/o4rStbrumo8p3W/q/x598x//Hmu5MEBytyuEZ4UL9IUv/mdnIdvD9V59+WXU/32oCVbRF5uwN4d0Qj720bPkdqEqKCvJVyC10BFYRgbj2nLVag2P9AIU76efRXXrTZ+ApHEVNSeKRaaKcqNjcgwxBZW9klnCSdvkuRfw9nvguf2suAyraO/1f7SAVzT+4A/Fn//B5ygCd+jkqXZNMk/FsWG0DOcAc0NBfpY2bCKigH+fb2qHHBV2ubYh5vJpVKdhrAhjCfI06WvhEIStwSGKx7mo58mxbe/B6SICCeOT2g1x46UXd2kShboP69I0MixjgDamMDfVoCn9DLw15a31hVHmcANOgij9EpAkprl+JGLZ0VkuRsDGkBhdyoDblvM9jhBiGK9l5mXwx2we7ZwZRC+kMy0WFmVDHoMEheLQMjr9qAfHmXMzIVql81nycvK1oLwGhZRPTz7zMm4Z2NJmtuqxz/t01WaslMdX6md/p0vDabcwThRp0car1Ft/TD1HntKO3R54+0GeQq8PX7r1rkThZmtrswi2GAxLr0w6XSTzH32QFBOo8sLYmfYRPpvCOjBtOkqWc4ZigCFm6+/W5XReAz8xNtbShfnauLpQBaE4a+YUvfn6Cc6ZrpKyAsBYSA+4TTSyrh9GqTpKBnUWNsm2/p1mzTs5gUqdYwKZAea7EWeznm4xHah1TSnnCBNcZRrHCwOKN9YGdesVy5QLSDSFH/PXXm5UN/Ml72I9n1w72NI6hc9gGsMUQOTsrHw+0yTr1yEUgShnAZ3n3D0MyLXsS8Ny7HrxNM5Evr3Nq5tXBHTXlgqn3v3OU8d1/eVlWrcQi3eUg9NY0758clDvHCfChDZ58I5qVeQE9Y3nzql9ANt2iJxTrFdSrG0d8Uw6dPz0pb+geX6E14eTD8BjD92vvjM7tHRVvjpHBhRSrRYuRsHa2qHoTBvzzTFdc12pVq6oUWnhIhylFioz1cjB2ZqxNaFbENI/mZ/ec2Hh3w6wnQMt3fo6FYJSnV595TU9+ujnmBMzAeDG9PhTr+u5F59EzfpxCIh9+vLPPuaiDsZHIlgTD+vE6Xpiilq1ZvVaHT1yhLXp5cQgrGINbA410/zxQ7Lcr5079mvt2nUum74Xu+O7P3mnXn/tbfbERPdAzh4HmH7g0/dhxbzTrRUKiTfq7+/Ttmu26cjhY478WFlZpXNnz+n6G66E5LhM//Sdx/XW23u1bv06ffLeT+iVl1/E0aNM+XlFnOdt3XnHTdq0aZWbw32sxW1se4/MCFBreb9uXUxbuAxcI7Kwpra8+w5skXcdeYGsbeKTNETkwbQ6Rok+who5E2etkqxFSh1v1qbFxCHgxvXOOfzdc9dobCqg51/60TzvvR54O+8fAK8BvBbwWuBDaQEPvP1Qmt27qNcCXgvM5xaYj+DtPY/cqaLCXLJszjp2bAJwNje3gMIrVols5EwH44M5PGEZVRY+CZPdNnsBCqkZZO+kU/SJYQdsatdp1Gh5+eROwsQdhZ3cdP68fGTQ5RcENT1JiYlMugQWcQbojEeGNEGGl2V2+VEBTFP8zYZxPDlBBhhWSw685XfZZN+2d3S7ItdMIkghlzvwTaCYY0MctUwwtsjkb1ku3hTFX7OZS/XHKQRPO8WuqYmsQDw01Ec2WCGF5AnuH4Yvn8fAT8vbTCXXK0JxLJ0iz4qVhfrsJ6vU1BLRj5+up0AEc99nFm9k6S0NayoiNdaRu0mBezphOcHTgNAhhbNRwgJCW56X5QVFAGkzgz599t4FKBCm9cN/7lMfFo49fe0UtvOwRgZsRTGbR4bXow8uUXNrQt9/qhnwF7urYQDq1CCbXZRPFMQSAMtxVAnTKCgi3EBpZTHgOW3K9zU2guUe9lz5hSGKBCn6wd+/NS+7sFdwev+v3cBbe11Q0SYLKXPKW1dj+ons1rnj5/7r2POoBSyTr+V8h2N3l5eX0KenAXWGXE724sWL1dhU74gGRmIoKytz1zh89Lj7r+XbmjViV3uHA3NqamrcOGKgz8Xq3/eKPC5r15Ss3G+cvFuKv9AYdOrcAT391CuqqV5O4ehT+M1FdeTIPtWjXOiBINGDmi6B4v5zj35e1VWLHeCT4Jg+FHjf/efvOs+2vHwyOznleuzdnn7pdZT3xSopKFZ12TK1tzWQsVmmBbVFevKpp9ULcBsnb/euO+8mW9syekGaTCjl/sfYQKX6wj3PWlBbSN/sy6zz7DWXgevZJv/0Z9Xrwx986P6lL32GjLo9AKqoWVGrgnu6OTwY9Gvp0kpUt8t1vrWR+XeYPFnUc7hrxOgbfjqhPaVmSdzXOwjRKssVlRcvXgYZogc79BaXhVu7oEYjgLFN55sBfQ38JaeSZ91IHdbH/fyx59z6v40Dk1gd288t89bU76mpKHP5eTrqd3PFyAZsqaiqplg8TnF2iDnUsjANJDKQyvp9TIshVmSjgC8o4HpYpmaSDzo+Mewyea0HTkRwoACASqej+9JDqlpQSRREjp758U6soCMAwMQwZAxr/Rrpuqv8bpz6wu+fVqtu0lU3/wyEqSy1HXpDHe8+rwPv7vjgX8I8PoPXhy/95d9x+y3ksrfj9sCaFmDUiD6morU4AHoS/TIMaSIH2/Nh+ikgDEClRX2kpnEgf0zNVlFZoVxszc+cPgM5YUorFpdpaVVI5YWAs0NRsmtTnP2qkQ97yKoOZmepsbMDxW0+0yUEBtbbYRxgEvRb67u2xrdcSn861wI8tXiS3FwjTE4DLDURPcL6k8ubG08wPaqtS3N19fIi+QGj/ml3rxrbhjmPYy45oNipC2UOMczhcVPfhSEoZgHeDirKOcvLK2wCdTnW04BIkVH2D4wvBmSnQLaaifF52VvUFqfpunWVOoY97KnWiFYuyNR920uVPpGqKcaVr7/YpB6A2lRfthYVR3X79Wv0vedPkA8MoYvxi5M4ohUDiVtz7Dt8/NJf0Dw/wuvDyQfgjuvWakkx/QTlbQpRN0dQeOfmrlac/VtKqE/LV4+oZqFfy5fVqCinRjmhRdgmLwVgzWdNaCRbsy9mj0vfeu/lloJJx5vkGhx3K/aLr7++Q99CsfqzX/wiytcrUMi26Z/+6Smdqz+ta7ZtxbHmrP7bf/sV+lKEPSgxCOwln3jmWchYK8mPjmvvnr0QJO91815fX6+KSiB+kFtdUVlJzMkpyNQNjlS9aHGNIyA3NrQQAbKMKJNzkJ3T+AxLOe6MLtuwTgcOHHAZuXff/UkA5TccUSqAcxaSeF21dS2E7Cx9+zs/ZM2f45yxLt+ySSdOHEeVu0Q7396pZcuWuRzeSaJNLL++BIvlOfKnWyfb/0Equ2iF7MY9c9uKTUeIQupSx+A7ah04yFp+VCfqUBHjjDE1NKClZZtVU3q5/uGvvo4jwZjKi4q14oo71dQvdfRN6Ef/+BfzvPd64O28fwC8BvBawGuBD6UFPPD2Q2l276JeC3gtMJ9bYD6Ct7fdf4OzJyspzFNDfR2FlWQOjxVfXfYdf8z+1PLybLcVcyoYJQulFGBdVg1VnQTZcbl5ZLJODis7nAOz3yxTB1GgYruMPaPZKU7PUHCl8EQ9F9CGvC9j/vJ3y+WyDa4VeF3xCvVMEAvEiakRZflR0gHejo2bfZspiTgWMDWMNZsDnc81AbwswHp50mX3+AE909K5HwpIUzFKQdSTCgvDWJ5a0SuDDe0YBeJUAGeY+RSrMlDpRkcmlR7KUAYgSzg8oS99ZrXONozq8ScbAV4LUBTmUgRu1aYtRRruTdOJoxTVJmAJz0woMjIBSJsFSBzC9rEd5cEk+UCofpxNVEyrlqFSuHWFXn3+jBrPj2mUzNwE7W0ey3lcc/2KsK7cUq7Hn2/QqfPcI6raVNpzjIzecIFfAz3jgNwRAGuKWRTwcvJyuFes8zi3WUZHKdDb91daThYx//7+19+cl13YKzi9/9c+l3l7MUA7B5bOqV/s3XO//+lAKn0f9bpl3lIBdhnMhmAaMGn1mDm75aQ9ajLfymy+7biZWYWQETDs96aEuaC6MSV/EvCZu4e53zk7SacANhCXPyn0WcaKA4fe0e4dZ/Sxu26lgJQNmaJJ/ViVd3f0aah3kuK3jUPYJsaxfaRIdPMt11HkWkv+Z5v+/ut/C6hc4YrQ1YA8RSjY3373IL9fyMdJ16olGwG3jrhxaXSsj6JUE1nVadq08WpyOK9nLESBb/fDsaYqUuokbcC49V4lKmmfPJd56z7TLHg7B5574O1Pf1a9PvzBh+5btl/uMmKzIVNYobemtsxFHAwOjKi2lsIyhdjWtkYKthZrYGrYTMhCZLjL1KvYqxJbYPEIZqfYj+VyQ30H6jzr0xZBQL8FB3G2fACn6czlpqY15V4mKt5pitAJm7/ot3N91/q7qfDn+nQKFuMRlH8F+QWAwMOAxADI9NcBrI45IwCxqXXdEOKALX4NGawcG+WQ8rFBPt/aBkDrcxasafThNFxBoigTjayVjg1rbnaRunoHVNfYy+cHLJoaVl7umNZvKNLhw3UKJkb1uZ+5Tf/48oBy1wLcFixSGnNy75EX1X30Bb29Y98H/xLm8Rm8PnzpL/+mm693bjcJVGYG3PohNBigw+OrMBmOqf6AAzSjgDRTxGLE6AdBbCImOT4E0JKPy4tlSfYQVTDOOjad9+fQlzevrmFNSQwIMSUTUylqIAczMZMBUDOiaVxoRmL0w7QQ14JsCQHTz8UzuJbIkzUA18ibcZxdTCloUSrTkDpsLJlmbjb75EKszINByFbYqA+01+nqlUWocAv06slhHTzXg+UpKjtAUsustfnckSNNT8uawSyiU1jD4gPAXmBGhQA6S5cvxQGjE0VgD2pCwFv6cIohxBAm44xTCSxWMy0+BcJWlCzbGO8vZN3/Xx5YI39sWAP0279+qsG9b5qc0WxA58txFmhqG1ML2bpTdh7WKikMWglIIDYWHTjqZWJe6gn1+nCyhbauLldhcEy11TXqHMQpyp+npUt49gBpQyWZPGc/0LrNKaquzld16SqFg8txuFjOPJnp7MFNYWvZ8D8NvHVrRNsG8mxa5EBjcxuq2CHiCLpdJEdHZyd7zindddedDuR8+ukXIC/laPu1W7AyXoJd8nm98+5e3XTrdeTQoqiFsHj9DdfoGEBtc3MzoOk6lLG7IVgFcJpZo8HeUZ1vbtKWKzayFhhTe3sXlsdL1IfC1pS+AcheRqw04PXQoSPsZ9MgOS3RqZNnmHezIXqEybU968hWlZXlzMMd7KuLcdJ52ZGh1q9fz5jWzRzsZ81RDeGr06mLq6srncW0jS22P3XjgoHXjBP4Djhlsu0nbN8/zTiXYPyZirWqZ2iHWvuOq4FYhvr+kIZSIDtjpV4RrlJ7y1kdf7dRa2tuZOwc1OoN6zUQK5Evs1j//bH7L/V4f+R/79kmf+S/Yu8D/n/svQt4VVWWLvqHJDshLyAJCgQREEWo4mGpabWwtAABUWlRboP0acBuwHs0VbdO8NQF9BP0WMDxQq5fGe0j0i1SR4S6KH7xUUgJlkJBGbGKh/IqBEQSAiQB8t47r/uPufZK9s5rJySQ7L3GrraBZO215vznGvMx/jH+oQgoAl0QASVvu+CgaJMUAUUgtBFwInk7+Z/uM9GuYXS69qXs6SVm0ZWUkJRkHSyRNeqZ1NMcuCpKPOacJSRoBWtYCWHriqpk1LBkpXWnUybSkLkJPViThge1Pn2SmCETgW/2nzb16OJIkl6k07c7s3UkgVecRK6IKFwqZC1KSWOriTQypFF0PiUwezeSmUIVJG+Lz5WTCI5mRh0jckmidAunQ5eZtcL19E+5FiWXCuj8DWfN2H74+9HTKCqsNtmvCb1ikXOmkAdG/ju2G/qlMBKYkf2llGzzVJC8pTRcJbN8utNZVsOsgm7MEAgnGds7uRb/Ov1HOH2mCmt/t4dZAEl0/pSyrlEixo4fhD9+eIRRzNU8akaSmC4yJGw3Or9cPLCLLFU0neI3DbuBzrMSStBdMIfgoUM8uPuuW7Br90l8c7QGZdV0VNOJ/A+jhuCun1zHmkJ/wd8oy1zlSkS3YmYbRxEPStgVe0pQQyecHMxj6WSXDOVoOu2i4ykpRw7Nw0O/m+MiNcx6XxNHJ4GSt6E9Q11e74S8tbNs/WpveW/nm+lqyyr7yitbGQJCoJLAYZBFFQM5LMJVouWFxLU+Fvlr/V1+L383GfM+ZI75nZSu8tbZtUge6zv1bbNuYj1T5Ofo3A5jyjvniRrOE99993c6gBM413TDtj/uYiYfndCUZ8tlba8qZtGLo6i8Mp+/Z908yo/PnTeHTrJSfJi1iRlPZ8x9e/bqhRtYr+v6gdcj6w9/JJHbE9ERyaxr9jNs++w9kx1UQvWBgvMe3HL73bj3nnEmwx21DKSgs7ymium8nFuo38a5L9o46Sxy1iKjxSlvE9KS3e/7ubYf66LppxEC6jRu/0vxf86dxrUyh1npfXA9a9bFiZQwZY0LLuSzxnw+yR4SrzRMUdGgkAOJ1BouYZLpJsoVbsTGx1JqtT/lEg/yvWaNe8qoRjLoiaujsf1wGq84my9cKOZ9u9Mxy6Ah2qXIrrpI6NbymgusuSkfsV0J3oiJ6c51t9TYR2QE9xGUTI2J7sGAJJFwLeZaVmv+rCRhJTU8hWiJigqnA3qYkXJOZMZeURHJIRJOtSShIhjkJVn4YZLhJ7sG/iyW5NYgZvKXU/HjDx9/RUfutRjMbKI9X33B+SMHN47sjQtckyultEF4PFxFNzBjqTdqSXrFMeCrvLQAJ8+exM6/7Gj/IDj4DmrDgQd/4n33MKO1iO8ljY526OZeNIZBSL0p219LWWJZM/PzClBF4pamwUA9BlTExBhZ0VjuC11UqyhnTdpwrjMVbu4BGSAZz2DIvtx792bQo5DC0QwmLKMSTBjrtJ84WUKZ13AUMqApknLmEQw2iqKtSq59aRHtjhl1Ultayn5IIGA51z6LeLXW+Woqv4gM8rXc03dnwMYZrrNlDMakuCvm3Pdj7P/uHL48lIfycGsuCCPRagK7DIMlwV5cJ2mvZm1kgEYs99yXSi6ZoI3ezNCTjNtK9sPDfXgFSdwwrvHuaAYnEptoCZUiqVPFeSEsspwUbSRm/rwfhjDjcf/RCmz+kvt/ZunWcp3nNpgkFDHlc8u4J6iSLH+TdMt78T+Rgv4LZWD10zICasMWPque/S/421//iLJL0UZ6fPCAAaz9OoR1oQegtnssJc0/xYBhR6ggw7VnwC3oGXsLz4HDjRILD45mnytWZNe8rQtgMmuptUfkm28RlwwyRI3UshabkVq4DGTgd8MlcVxKETB7XSTVXZFSsoPnT8lypy24ohmgwL20yB1LmYJSBnxI1r7Ycw3tUNQtRKQ4jMpRUmOXIZjM1GcJEnk+A6kkO15IU6Mjw6Bo+Y6IjIdzbTUxiF4FGdG4kN6EiQKAzAnMapd9+3vvsXYu1XgmTrgPvSm3HMZ7yJm7QoJKIjlXETdzJuAeWP4wZwjJyjf7ejk7yH0lS1+Cxpl5W1nOakEnkF/0OXLOfYsz+aXYc5y+gF638j7JiCi/iJqLJ3Fg5zH89NaZJqk+nFvx6N43sYZ3T/zfs6jE4/CPkrcOfwG0+4qAItApCCh52ymw60MVAUXAyQg4kbyd8I8/lfKQdOLSsUlN4hRKnYqEm9RalU8lo4DlUFZQmE8nSwWjbRN5KIsiqVHIg2IJ62vx8Ennj4fFrmLoMBJHrdSzYdA8JZt6k+ipIKlZyEwZkWGUQFur3o0c6CQzr4zyxVLXNoKn1HD+TzJ5XDERJGxZS5bkbVV5LaWdjlAKcTAPmSIvx0h6/q+iRDLexLkk9fVczKa7lhJL+cwUYHYBf9+H/5ZDTCXlhl2xEcYxZg63lyixzIOvOK/DmbkTR4KnltdUUEbyllGDmZ0Uh8gwZgRFuSixXMUaYeIkrmG/KZVFp9eXX31PAqjaSBuLU6uC/YuPiSchzGuZpdCNHUtKTpISYXQglVIemUQriljrN4ySqzeZzIUqZjDKQdxNaeV9B3JMLZ/amgRzfznwx7C9kllbSJnJ+B4JBjeRn5TvJfSULF8SzryuokKklEmCU+pOZLJqeeD+vWbeOnkKa7LvBedPWNmg4kPhn3YGqP1v+dOXwG34d9+sWJt0lXQAqfPa8F6+zxHnr03M2s+V7BdbPthubJVIGopgojiurFaarATx64h7SUgk+dTUUgOW0ut/+XIHJd9uwF/3fItCSkJWUU5danWW5VegsITZ7ySKoihjfsedo5H91X7MnvNfmMmwH4eZRRBeG0ebLRePGn9/N1IGXIsNG9ajX99elGe9lXMJsO53H3G+osO4Js4ETYwaeQvG/PROQ06Jw830xZQBlCxbybAXotquW+hlr71OL4OXyU6uF4nTzNumTVSdxu2ful7LmGfezcE3DJG4Ipw7V4CjR48YmeE4ZuS53dUMKipkto3I7EfR8QrWgS4m+RqF6yjFWkQy98iR47yHBEFIXUlxsJI8IvEhdmglldegiNm6klkkztlYyq9GkTxyu8tJtCazDt95RHKdLmUAmKy/RmOca6hkyib1jDemXcigrQEDB3P9L6NixlleJ0FglFFmZmHKdb0pxfgT1nFPogz7d5R5LMDFCwWUMmdZBZZ1kICRhHgXM3qLuU5LP6Ix/r6JJpPnP17fSOd0HAazTn1BYSEdwBdwqfYYBqWSKnPRIX0xCYX7S3F/4k9R+EMpDuadYu1sErvM6s9lSYfPdyt52563UG04MHr/9i8PmECFqOgYsw/9Iec0g/66812mUgWDKEV6/PT3eSbAMJx7azdto4b2E8ugxCTuv8WmystIctCWK7gnD2fgUjL3nB5mtA/sQzllkhkRDH4o4n9fVyoAACAASURBVL9zuPc+T0lyCYCqZfCfXCslOKKjqZwjBA7XKSmFIASQEDRimxJ8Keu0paJhK+MwcJDfETuVva6L8uQS8RHbnXZF4ukS98phvD8oFxtBwjiMPzOkkNn01/BcEE2S2mP61J3kc5lMPIYcqjFzi7XHsAhjqeUrJUFkL20FRRnayNzHxezbYf3CMebuO/D1/mM4+N0Zrq9RvEbIrW6I4b7dw7OLUF8ezk+Cr/RXSopUc974et83gQfI4VeoDVsvwOIF9yGv+jsSs2Nx9M/f4mcjb2W27TcMFH6AAUTRzDT9CP2GnkT/weGssT4KvaJGIdY1jInstFEJdDbhyHaN2/o9YLhk2su7L+VAvPtEq+IzfyzEJl94WePEBmS9NWo1JtRC9ttWcKClOSz/T/ag3hfWm+nr/amxabmPqF5J3WlRrQrrxgANI5HO55O4zWMpkfff/4TzyjW4ediNVLgqZ1mUk4iLCadc813M4u8ph4O6fb4VlMm9rpQ0YavOMsjkvffexy2jbzM/FzWOITcOovJHdz7XxInVnT38zhVWA2iTYtxS/5b/8TxdW0NZ6KrTuOQ+wLlrN/cJ3+Hw8WJKKCfzTNwDUVS8SmLd7F4M2D5fNgTRAx5EVfc+qKQf4cTBHfjfr//O4darssmOfwEUAEVAEegUBJS87RTY9aGKgCLgZAScSN4+sWAmfvie8mqUPBQp4dLiEtb16WkOXGfPnqVEW0/jeElk/asLdKJGUhapT59rjTySx+0xNeUuXSwhcVrIg5hkwVhSiuLMlcjaa/j906dzTZaOyLGJgzeeNXMki1ROsJbkoZsSicyWYwZBJInhHj3okI2iU4dnXA8Pa0IKXyi6xOycMmbxJtIZU4OLBYWGKK4oLyFxe42RZBKHcHLvvqz5k48IRiRH0lHlZj28MMpG9krqxfqwpcwsZsZQODOFSRxLjVqRTY6PSWDNLWbR1lACmSpyHmboJNEJXVZWTQdwGbEhQUsy2TDSkSSXKRFZSElo4/wSp5hkRlAa7tKFSzyA8hAqB+6IcLY/khJbsaYdVR55Lp1PJFqjIkhUkyAvI/nKs7Kp11vLbMZqstOVdGDHMntCHlXLPlXy3t0pyywYiaxVz14JxolWRiLaQ/K3ms4wF7OHkpJ7kEB344O3dznShNXh1PywC3lrHEN1Xh7fLNd6QtcmII1biO9dU0SvL1lrk7C+Mse+dXR9CUtfWWX75/b3RJZRpJSFGLXbabhOThEMAzF/qa4p4f9nhgLrTL/55n/iH26dSId1HxzYexI9WAszPJLZeiSc/vzVnxHBa0+fP2eCUeJZv/vRqQ/iwMHPOceEcd7grEQbPXv+PLNtb8Aj//SPePt3/0kpuD5UHhhMW61C1gc7OJe5mVExEj+752cYeH0/kz0UIU4rfjecgSZCbEn7rGwG6+OX1UynXB2e4pxS8jbgvKQ2HBCigBe8+84zOP3DOVPv9jxr34WRTPEwE8/FtaiYihoSFCVBUGVUz5DsoCiqX/RP6YtEqmN89/djJF6r8MMP5/kys0Y91TXc1ZRE5jobwcW4hPL9EohgBS8IsRJu6tfKWm5KKzDQS+rUC6krJQqkxq14iaV+XjhtoA/X6USSt0Li5ORQTSKup6GG3XS8itzyjUMGUQo9lQ5nXs81Oje3kFKNf2dGMAmqiCpm+br4XcshnHwNs6Eorephhl3/lOG8XxlJ6h/MnmLoTcO4Pp/FkaNHUVHN9TmBRPFoBjqR1Dr5LQOlcsIxr/8E3NJjKPZSQvpz1tC+kMiAKfZx+5d/DoixXtA8AmrDgd+O9Cen8T2WvR5tkBu905QwdVFRRWrKC8EidWiLKSNeyYDIKqaOynolJUV6JvakDRdxX0qJYRKjUj9aSN0bbrqB9kcy48xZGhMtinZYy5Q0I3fM9ZM0KGpYW7MPM/HFVn9gvUuzZ6Wtmtq0ZgNqK0eQQGGApfxOnilEcTWzVsXmrVIJFmUkWfMuypd7KknCSlAHYs1+NSKapUj4vXIGPVrBlkKgVlINJ4ZSzD0YyHme67IlYSz3rlOn8N5XnhNuFDckwNOk7PkBKoRQZBhr+PKMIaSxZPpL4KecCaK4p45jIInIt5fyGVWch6SeqBUUZmX67dmrNW8DvaFqwxZCU2cPRPS1sRg5+B58+fsPcOew8YhhUHBsNKX2Kxl0e+4dXD/Sg179Y9G/30j06TEC3SMHcY3sQ8lvKlFJOIR5h+3yH9Z9LSKW5z2jWmMHLFpqNfb7LgEUVbQ3+ZnYiu++2yJvbbpX1nE7MFCCHq2AB1HPOsz1XM7siSxbdIYy4j+c+h4jRwzF4EGDuTYX86ycxLknl4pYZfx7H2ze/K6ZW6Y+/BDloa9ngBTP7N6SJvX26D0vmFlA7LQbdv05m0Fi+Tznn8atrHErks0xMVEmKNz3TGGfP8w8YvoudW+toAwTtiH2TGUbd9UZlFUeQeGFfZwrjpEkP83AFNp5USxqzkSgBy+O6FGJ70pd2JUbg4KIIagqikD0uVP43x9q2QPNvA00w+nvFQFFQBHoeASUvO14TPWOioAioAi0iIATydv//j+e4OEon/Ui8+j8iCS5ccEcuKJItkpGjcgsCikZH59gSN1yZsqI3FIUydFYZpFKJmw0ry0sLGZtLZLAPIBJlq0cMIXoZeoAf8Zoeoni56ErOlqcx3QIJzBD10T7R+F83jlmtYm8Eh06JCOlHmVsPKPpKcHUTZzIXiKprEJqfsWZs6rIOVbTQdMzIcY4cyXLxkMC9PrrWfeLNcHyC85wrCspy1wuAm7me1Ukiksvss6YEEKSCcQMX3FOy3Opy4ZkSqkWF1801wqp3I2ZSW46mKooK53A9kiVHg9JGclYEhnISDrEpJ9u1vyrrGCtHv4ZSQwr2E6p81PKg3BUYg9m0kZ76/fRsc3vlzFrwkMHdnJSbzq2mU3I6ly8C2sOlvD7MTwwu/id7pTSY5YuM/ss550chtle4yCnXB5l82JJDJ/joVyklIW8dTPj4P23nZk5pA6n5qc2kU32z4itv7YhkdqUrHLDerTybduZ1NCpZDua7Pq5cq3t+LHq4Fn1be32mOeJ41ji+I08s5XZZyIgRFKZJJHIyoV1o51QUvKH06dY1+sk7hs/iXZC+2CNaSGLamg/LhKu/7F2E269JRmf/Xkv5RYZcMEpaOSPbsa5gqOWTOvFbpwjhvDW4awJtgOjRv+YgSc/UGouwWT8jBs/Hl9++TdmQ+XhkUdnGhsV6TmRdAuXiYbzURj/Eyk7kZaUoBGRfffFw8x13owK46zTmret2nmoDbcKphYvWvH8L3Dw0DdGdjGS5EoE/5MQiChmxJjyBAw2qKRsYkkxbY0ZOXf+wy1UqDiL61JSjBTyzh37mKVeSLK3O9d1ypuWMmM3TupfSpkByfSjJCvlTmVNt+UgpaatqGiIDVSQzBUSR9J+q0kgRTA7fQBr5PVhdqvUv7vtth/hpf9nJe+diBySsz0ZXCGEVSzlkQcN7ItbWbPy24P7aXf9WW/3HA7sO8aArWT0v+5amlQZSZtw2nwZg8G6cY1lOYY4Zud+d541AM/i/vunMtN+NyVVB7FW9V6rrICH/Y4pwcBR3ZnBc4yyzb1RzdIK/3btPbgn6kaTIbXxm8/xt3CWb+Cc8MmuL9o/CA6+g9pw4MF/7umZzIpl5iwJRyFWTaY6s1GLGKBoasRXcX9Hm5Is1zCulTGUaI3gPluIyGKq1HgobyzBgvK+xjCDfsjNLNPBYL4i7tOLC6j+IoGDJDIlKEI4EpFd7s79dp/rrzF7xe8PnWYwIe2Ze1tTl9NnrTIBWVzXJPhC9vsSbCkBGiLlbNZs7pvdbGMYM11jukfyHmU0dQZvhCdQXl0knRn8WFHC4BFm0nOdDBcpdVHokEIjnCNquJcVmWQhhmUPLP01ZwUGNAohJc/xphWa59XJtposXEuyVZQ6Ivl9oY9cUheX2bZhDHqM4M9dPDtEcV98gTLs5UJ+8zwSJnsIycLlnKiZt4HfT7VhC6N/WfEQulP5KLmCWerf7MR1rHlbKMG1sSwJFHYcsYn5cMeWIPH6AUi6dhjLFIygdPIQhvMO4rsWY9ZaK/PUymCv+5j9Lne8JvPW+ml90KP1npv9pE/cgr1nrttXm32zVaZDyhlZH8lPt/bMX2bvxbETP7AsSAoOHTrI9TaW9pzA+vGDGNx8Ad9+c5BnxmR8/fVepKT0x49/PBJ/+OgPGDQ4Bf845QH0oZy5lOHxifc0+/a6ciecX2rM8+V53Xh2LTe/k7NuJIOlZc9hZc5b//l+rKBPi7w1BK5Rr5GvyPmYZ+PqPAZdfce9xCn6FQ4gv/AEzh4vQNyF3qjMS4aHQWfF1VTU4NxxKsqN8msSKSc/HMXf5eJ3mc48//riq+Rt4DlOr1AEFAFFoKMRUPK2oxHV+ykCioAiEAABJ5K3k//5pxg29GYTtV9B+bTSS6yzSsdsJSP4hZiNZaZOIWvYlbOWjkTOC6ErWaERLoncp3RvOeu3kiGJZH0bqf2am5NPxzAJUjqXxLnKP0xGjhW9L5JL4qjhfRnVKxk1UXT4CNlRQUKz6BIJWfpuuvMZIoEYTedQJB3I4tARp5VcJ6SofEzmAA+Q1ZRfu2HIDTh89DucpURk3/792S4SsddSyriyBHm5dMrS0STZq6UXKOGcRwlnOopcrKkrMpJC7sjZspoOpR4J8TjPjLwKOpVEmlgInrhEStt5SJjKIZT/FoebyBvXVjO6+VKxkYKUQ6qQt0YGymQQl5NUTmBWbSmuGZRsCGA5UEvGnkgtC/EsF/fqmWjKYVbxINqrVyTricXgwrlKXCggTczrPCSm4hOZwXSJv0+i7DMzk2v4rERmYES7rJqjl0hGd2e6sNQVLqFM3kf/nzMzh9Th1PzkJuStce14nSi+5KltS/bvrfq2FsFq/6y15K3JmvFKLTaV5duQvLWcVGLMIossGQSW49Y4e41UomQciENK6uYyIzD3G2zduhvjx01iFh/JnZOHKK1eiN69BhnZyKryPGzavBsjhofhi13HWAOP9hUpNfgq0aMXZRUZWBEZnkg5uPtMfb/X/9e/U4q8EtdQUv1n99yDw9/8FXf+bCwqmIV/Jr8M94y5hxm93a1agIakFTKKtcRMhoAlHycOrho6hW3c7D+FvDXyd17ZZHt05Gd9+/9I1+ImEFAbbv9r8d9+MZ0kbJ7JsJW1qZbrrcjzV1Levxtts5zZKlIjWupkVlaXU6bYxXUvjj+nskOxm/Kn5aaeXiXliWO4ZlYyaEFKCEgNvQuFl7ge04ZIwojsq7zb0YZ0KjJEkOhQeEjOuOVZpKVcVJy4887bKQNLkoVr/iWSU+Mn3IHPPttuCNdKdySfVUsnck/+R4UKF58ZV0Uncwz/SzTyzZGRcUbCuZRrWyTXvIqKYq6Tso4yiCIsmoFesSw9cIS22Q0zZs7gOlyNbZ9+xr0FZZ1FGJLkracbM457VyOPTuuwWhcG9+uP0ZXX4q7I6xFNLM5Ge/BRwRHksMb8tp3q/G3PW6g2HBi9Jf/t/2BWLJgdymAI7icv8d320A4usuyGkJu1rEEtijI1XHdiqWAj+24P96cXCou43kltSJFTDac9RCGxTzL3sawJXVqMsouUR+b7zA0u/4+Zalw/i6hGU8V7RlPNpXcKa+qGV6HobBkzY2VPbgUdmTWqTr5VAjy4VnIPkJhI+Ve2QWzcemYYgw3LUcKzgJDHsdGitOM2mcJlpWHctzMAijYsRHK5ZAxzXY9mgKcEkUiWrhC5JUXMfOeaLnt6yZ6VDGOZT+Li4nCRbbXaZAV5WfuQ+nIDVgCoZBFLIArrZ/PfQtZGk2yOlBIqPDxIZm5sEs8I7P9FKgXIfCaqNrKdEbJJydvA76fasIVR2rLHqdbA9ZLBFdeXf4sx10Whb3INis8XoyfLavTsG4WTZWdwnrbQI+UmqlQNQkrv2xEbMZI2F8+zmtSOridv64lXi7yVIAQrU9YrmWyIzvoSHPbe3Fdu2Hf0xE7kYxO/Xj6XD4zARx9vw6Ej3+Ff/+1fcPDbb3Dw4FEMHz4Ud92ZilOncpmRe5FzSiWyv/wrbrxxsFHDOHniFKb+40QqzfQ3xLCUO+hGg/IN8PRtizTbHBMMy2wFM0pNW4mutkhr2R9bfWsYFCqZxVaQhpC33vIqnC+qeeatInlbWf13BoGwZMKF73HoxAkcP1yOYckTEFV1HfYdPwoXA0u2/nkXeo+kgkF8Affw/8C5KR5vpK8P/IKH+BVK3ob4AGv3FAFFoEsioORtlxwWbZQioAiEMgJOJG8ffvznxuHRnc7ZSjpcyllLVhy75cwilWzPKkoGi/NI6tcVF5caCWWR7pXo2ho6dsXh2iO+h5F4KxGpNJa4yztTwEOclb0b35Oh+IysreR9hHyUTFsPnVZCwoozp4y1+KSO7sDrr8PBA4f5nRirkg8PdKV0YMlBNIZEqkgGi/NGauzZcq1lpZQRZhZQNH9fyKwhDwnPSD6zkgfA2Nhw9L6mB2vTVtCZTbK0VjSYI3DhfJGRiYuKc6E7s30iSc4UFV1gpk9Pc1/Jus3LO2/aEMks4R4kSqt4yBVJ6VhKv1XywC1yrEK0FtPZJjVvY+l4qqJTTaQlY1jHrDsJ6TOUir548RIS2IZuJqtYaoaRiKaDSbKX5VArRHhZmdSxDWe9zWvoSE/A3j3f4bujPLzSISb1NBP5/Rg63opZX7h7DJ9TGWacaR46sSM4Bt0YhSyZyvHxMcb5tf3jr0PZRJvtmzqcmh/282e/M7+0I/qb+9O+Qx0ByR/4yhr6PsH35/bfbYerfZ0tlWz/KfdtKAFnZQtIzTupbiuZCpYsq5GaE2li4/mpQUnFD9iy9Q+0v1IcO3qOc1Iy6/rVYNq0qegRe62RjTz+92wcPlyGa645iwvF8Tj2zQ/8Mx/dOWf07Z9Ih3kV+vUbirt/eh/vWYH/9e8v4wIJnSTKx/3s5z9HwZnv0Ova/khmYMnhE+cxWepohjHAQ7JtGWVRzXq7dZkUxulmGmfV6/KRRTbONNsZ7q3p5Yud1rxt+l1VG27/1J3+fz2K709+z7WNtdtJnkpAhKw94XyPGSvFNZzEKjOCPCQq+1zTmyRMJEmhC6xrn4ii4gtc76MZwGQFZIlscjhrZ8paJYFMIptcyTU2jmtkOZUfXC6rBm5JsVVbXjJwIyjDLLYcRSn//inM9CPZ2+eaa/A9SzNUkaiaOHmMyeT7/LMvadYuZtdUmvIFyb0TcG2/JGYADSFpFE/VCiF5apkVTFKqlCoTVNg4ey6HZRQYwFQZzjX6IsmtKGbin+X6GoUoEkGmfialZCUAjHl2XvtksIXYblgZ9xQkoYmFkNYR1ZSF5X0iJIOesJczGA1s6+df7Gz/IDj4DmrDgQf/2aemSPQjSvjuM9aABGMZCVE37YKZ4iRGWTmSwQqXuBfuhn4kZ7uzTEYFS2zIuy4ZrUKkCqnZk6U9YnvGwl1Lm6CtlFD9JpwESDgDE2P4HW42Sd4Wm7IcZFkpm3wNSeIKVHCPX8ZMOQkkNAlw1iJr7muS+IQc5f1k3+0ieSx7flm3qQHDNnrMHr+2yoPB1yWzXnR3s77u3PFXBlSloHffZORfrMDJHyjhTOnz7pwrIqnSIzLO1Xx2Dyr4SPSnBDnKM74nYVTJvontVvMMYe1NLPLWzry19xU2+SVBlJK0J0GTElQZxbU/TLJuJRuQgVrRlFdPkDIpvK/UBS5hfW4JTgnnPvxLZhrqp2UE1IYtfP71n36MM5f47sddD1e3SvSuzcPdQ3Nw+3UeRJXScBiQcMlVhIsJDJKialOP3oNx3bVjERN5O9/3BO4Krcxbi9i00mPD+e5K8IKVeSsKM/WyyU3JhPuOVD1JawU4+mbjWttPq5yBKDV9svVP2P7FLsybN8cETX1/Mgf33jsGvanQ9PXXfzNBU9+fyqGMeSEeeHASPv3jH01G/L/OmcGgLWbBm9tJoHI9uWzv8/2IWO9zrSxaq9qusU2f75lbEQgJzLDPAma+8W7vDU6y35cSB9yXuytzea4+Rdv9DsVFJ/HtIZF2HoTrSd6ePXkOX331R9TGRuKb09+h702RSO7fEwMH/gOO/pCP/1z8e8ebt5K3jn8FFABFQBHoBASUvO0E0PWRioAi4GwEnEjePvpvE0z92m4icciDpThHS+lMEmdRGWXXqplhIwfDgQMHmsPi999/b5w6QiB2I/mKMKlTS4cRD6dyOOvZI8k4cAtIioizNyqO2QHJcYiPjaIM4vckPil76KH0GT2sEo0PZsbVUh7u+utTzHfi4njo5Zm2kpm64fx9mUgS08ll5NLoOJJasSLrZtXLpAyzROBT4q2AknFuOqOkBo/UhBXJ5GQ6geMpFXWJGb1CGIfT2Xvm+7PmcBsZE2kRuHTYljN7uFevHig8T8nkGJK1JEglW4miayRzeqCaHrZyktdCHIdFsh4ZpSQjSSqH8VklzDJIYlasm9m53ZllINdV0BFXzvq8clBPYo2kKqlfJJJScd3NoVv6XUYCV35PTprEq2Qu0+lEEpYeAeMc8xCToiJGR9PhPpQO7QrWFrtAR7Y49lwR3TlOfI5b6o11IwnM2kQciyL+fte2/Y40YnU4NT/s5/KOGXuxs2J9nS++f28qW9aXgPWVOra/Z5yu3lp4cn/fmrcNSeKmJJlNdL7UhJXMGPH6iGPLeHXYXtp5NTN/PLUXsOm9jRg5agQ++ugzU1+7tjYaN9zYH/eOvcc4o4cNH46vdn/CjP4bWcN7G06dZoY7JSTF0RsRUY3rB6XQWVZNgqkbHpz8T8x6d+GPW9/D/r99y+CRa/HTn99DGYFC5NN5/qMB/fCXA8fx8KSHUN2N9bGZZU8tAtYPpdNcmigON86JkmkoTqqG0tPGWWVU7aysIV/ZZMGr33U/dqSNBuq02nAghAL//rf/7zxT61VePcloiyBJZNZGrmHVfI9FNtVImEpWG9c50GEaIYFETFaLiqkhkRuD777LI2EUZ8hbVs4067tk2oqiRjdmnouNiz0kJMSy5MIZrukVJsu3X98+rFffE/v2/Q3X9umFn/70DhLB5xjMdZ5kFDP4XAzYIkmawExfyeyVTGC5t8j910oZA5I8UhtXZJpFAaN7dKwJIEultHN0HKUZmWXfi0Ffe/5yAIcO5tEhfYn3oKQsSRnZF4h8pN1WEz8hASG0VckarpGgK0ns5xwQJpLSUgtUbFkkW/l3caFX8dlfMJtHP5ePgNpwYOwWzr2f+0hm9Im6OEtwnGfQXQGDDyW4wSIymZnK/WQMs+ITmVUr2W+nc85Q2j/J2KEo1MQwkC+OtlBBQrQ77TCZEqiH9h9CNct9hJP07cVyHZWUPL7EbPmePXtzL1lq2RuDMaIY1CEqLe4KyZ5nmAbJWpEuF/LWWrMssknmj2jWrpRSJ9f2u9YEUFYyY1YCDrtxXf7xjdfg5iGJiOHe88ihU1SH6U12qhZ5F4C/n8zj2hlNFRvWn3WXcb2NI2FcRDK6L8q5tzckLj8/fH8aBecLqW5DMox7AKvGp3WWsNpi7/UtpsfMaXyGLcQaLhnIItlu9iBU4+E8lNAritnICSgXaWjafAkzkosulrD/EUreBn49eV66xHm8RyuuDO1LJt5zB3r3HI5uDE6uYCY3w44RV74R/3xPLaiWbOykx0Ce6frw7BXO4IDufdAn6T7ERd/B17aH2cdae2DrbTX7Y6NxbNVgtv6zyNv6vbH3O/Izm9z0quD4kreSuW4p2VhS4vKRYIyLDFQukwAQqkN9vnM3z94MYGa2ew6DKebNe5z2UcNAZ5YYqqjBlk+2kRS9hLvvvov1cH9goJWLgY2p6M3AB4uEtYjYOhlnc+b2ts8r92y9AdZ19qf+HOHd/3q/46/gY9fPlgd47ZyKA2DpE6l5W+whgVt1iuTy33D02xx8e6QHBgyZjsQeyQgryWWg5j58sWcbShioffNtt3HOS8LJY4fx6e+1prWSt6E9L2nvFAFFoGsioORt1xwXbZUioAiEMAJOPLDOTX+MjtViOk5ITojzhk4QqW0njttiEpCXSIB4SJpGkewcdvPNJgNHJJii6FiV6P8IOorimPVZSQeN1NmLJUEZS8dvKbNlzlJuKjwyBvE9XOjXPwkFlDUuLa5hJg1rVjFavrqGWQCUNIulk0qcth6vvLBIKVeTzYmi0yhciGGRfqQUcQQP0BXMgJU/y+nccpG0FZpWavAVswatSNBVMNKeXaGDik5h1t5KGdjbHGBNBs9FN87nFPCwGI5e1yRbybgkRbszS0ieX3yxDMKHRkbEGIdQuZuZvcwsqCrnfUv5ezq8okhCizOtqpwZTZRzlLp+cliVNlTSAVZDPbxKZup2o1MsjIfquCQ6l5mhVEVsBEPxR8khXoho+Z5gIfUERZbVEEEiF81+059GJ3Y865gxM5fOqL4DknAuv4AOdEpxkbiSLGk3ZZnlQpGxNt/lmH2+5asQttDmu6YOp+axkcxbX+LUN1PW16FiSBkv4egvj+atwWWTkcYhVS8L7HsPX4LYzp5pSnbNbq3xO4WVmvmmkgUoRaZYHFoSF1JTQycxZR53f72NGbWncOJ4LucqYNiwUcwIqsbfjx6jv7cUCbSTOXP+FV9/uQPDfnwXdu3chHPnu2E0gx4++9OXnJ+AlOv6kaypYjZ8Ncbd8whuGHQN/rrnM2z75AvabRj+y9xZcFWV4OujB3H3yFH4877DePT+R0joyNxEaUiSVVVsT5ghr2jPbGukGKnXedVS5m1D8jZlwAhH2migTqsNB0Io8O//5/+YQyLorClV4OFaWFoipG0YiZ94BhiVIoKZdGJrYZRGvlhYgnjW0/RwnYvvQZKGZQq+PVTANZaESAQVM0h8Sk14IVNkrRcZc6n1bMhakrAi3T/kxgEMlOhx1QAAIABJREFU7OqPhB4xJGUTMGTgAOz565e0acqRM6O9lnMFuVns/dthfP3VN3QsV2EAZRnD+PtqZsAm9WZdTSpZhDFjNpxBXxXMCJb7xlHl4voB1xuZVJFXFdtL6BXL+pZc+9i+De/8kY5d2qVkGnI9lsz7WpK1sjaLJKM1l1m19STzWKTOxcdcy993k7r1kr1I863l96SWfBiz/qQm8Be72Xb9XDYCasOBoVv8bw+QBmJZDBIgYTEMgKAccgHJRQlocJMYFaUXyWqvou3Zyg7xPVjfmWU9whmMcYkEjeE7+LlYepHBQH2Z3d4HB0neVpZV874MVrqhP0pKC1kuoCdLeCTh7Jl8nMk5a+rK9++fTDUa1sdlMIbJUpe6lWY9rydvZR3v3bs3s4Ivco8fQWnVG4xyRTnT96WCrafsEu4YeR0SY5hNy/1qCdfVYirrSKb+GZK3R45TTvYS+8IMfg/J2hhek8CzQRzVZiq4lsbGxPOcEGOI2/Nn803JFsn8s/YMFmEkHwm09FX5COfeX+xdPrJblqDRSMlm5HXSZvldUp94tpmBlgz8KC+vhKfUg/xzF3h1GLL/ui/wADn8CrVh6wX4l7n/hqiaHgxIjuN+k1nk3JRG1ezFLUNyEUVy8RxL8tTEcI+ayKDllBgqTVA1Iu6nzFy9g0ESibwDg4YMyWmRq3XyyFxHDSEqssRSu9q7l7aeapGx8jNZkWzi1P6+LXMuwQ1iF/LOyzUSCMyTJXbu3IUdO3biZz+71wQwpKT0ZVb8l3j33Sz8aNhQDL6hL0aMZPAgywd88MFHGDDwenPO/OabA7jnZ3ch9bZbzdlc9qy2LHOTAZ5eqWTrdyKVLP2z2i//qzGSzvXkbUOT4hXmLFxj7mPXvJU+MLO/Jg9l7iPMGD5AiedsXMpljd5veZ6PuQ/R196EapLPp749hOPf72OWLgOaXd1JSvdC32vi8Pv31L6VvHX4BK7dVwQUgU5BQMnbToFdH6oIKAJORsCJ5O0jsyaSPPTwECmR7yQY6dwVJ63U2Ipg9G51BevY0ftaXHKBJGS4qR1bVMQMHNabKxcJQ34vhoRmNOtfkX5lJisjlBnBG01Z4XPn8o0MY4Srmo7hWmbfxrBGK2vDSm0bPrOC5GpYBCPkmYUaE0upNzpm5Tu1JFfFGRvN+0pGjzizutMRY2X2sR4YHUgVzEwV6alwkXZkJoE4iLoxi6GKtfAu0SkdywPdhQv5iOtVix5J8ZRi7IVzrMcbH9UT+cxyKGd6axTlUV1sp5C3pUWFrBfGGmRCptKJZrJ46KDucQ3llN3deM9y/pt4kACKoHO5kpHLVI0W7xJJXpK6zGgy0o0kYiXymW4kK8qa/Y5gRpFkMLhEPk4O5SR4w4hBDPtUG1ZunOxVfIYcfGtEAo+O7Z6sNyYO9DM/5CKGQfCDh/YlAVzDjCReX8osZD5fyPZqE90tSEiN4kh89sFuR5qwOpyaH3bJvLU/fo5Q2pPtDPLNum3NC+QroWY7n+pkDb3kbn3dOpGP889QrXsG54+z5w5j8+YsZvGV4v4HpmLUyFvojBKmpQK5Z07j2IkcZvMdRM7pAkyYdB9uu320cSz97ndv4iwlzpnwjqmPTsO3e/dh7MQHsX3rJmbl3oGbb0zG6tffYeYRZzQ6w7vRbi9eqsXYn03D4AHX4MC+Hfj0D1+w9mAN7p14D34ydDA+2b0ddw0bgc/3HsDsR2ejUpxiNfnY/+3XOHzkEJ3CsRg08GaM/PHtiAqXWoBituKIqq8RbFxYPpm3prC1uLK8Tjolb5t+w9SGW2N5LV/z7H+fyEAm1rOsksy5CFN6QNarGAZUnc8v5LpJopKO23CqRhTRCTr85kFUiyjm2hSHU1SlyL9E1Q1m78naE05C1UOpcMlglYw/cTRLJm9ZGWv+kewdN/5ndBKnIr+AmTDfHeX6C1zbO47BWNHcD9DZWikKHhKMlMgAiATWmF7LLNxy3HDDQK6lLDPA/3qSkK3ieljE7Pki1uGMYnbujUMGsuRBPP/OdbdIat3H4iTlEkvYr++P5RCASBK+DJSSWtimTjZVaCkLHV7DkguUhOYqbtZSq+aeXT/b2nNIdlI0A8q6sdyDIXoNOSRbH5K8dM5/8Wdnrp/tf/OsO6gNB0ZSyNtarr2lDBhw02guMiv2IonUSgYEyr67hntZez0WErcXM+Eiua+uZACgZJB3q2HUIfd9HpbsyGPm+5ChN6BXQk/k/XAOZxmcWMP98w3DBlJZhttPEqZSvsNdTAnhkkruYy/ghiFS0zIMOTnnUFhwic+iXbMdIn0uBK6QQLL/vn7QQBQUnCeRYkmkh0t5DhLI3VmTuqa8CCNv7I3ecczyY/BFTQWDF5k5J+XrL1a4cOKHApw+S2KF80oY9+dVPEOE8XyR0q8v8ksvmMBLUa5hl0xQp5C3ngqPybSX4MVelKGVWtqSISxYiNS62V+Q2GLclKV6IZm2/He8KO3QrmU/LG3s3a8n5y0GQ/JeYu/FlI4u4ZlFKhn8Zc/fAg+Qw69QG7ZegIPZH6KSdhAeGU+BKL5xVUUMRaDqUdkJ/H7j07QhBgREMxjiBsr23tAL1/cfgF4xtyK2++1coiR7VZSWZN9bn1krgccSFCX7RVtS2X7d7EzzhnvxhntnUzZIZJdllfMGOUiAktxXEtDLGOgs9pJA5Sk5s5bT7k+fOs+5pYw2zfI8DLauYECyh2t6NCXRebw2cuMx3SVoi2V4RN2Kh1trS2sFSvgGc8q/jUqO+XhJWm+dW0NUe5VzhKC1P9JmmV+k/yZAQ4hpIW/l3l4iFwyGpqVT2j0Xl0q/xrmiPcym3U+J6gpcOhePjdsrcSEyBWFlrLF9+iKuu64GA1J4v7J4HD1VjH63DcCaf//C4dZrrcH6UQQUAUVAEbi6CCh5e3Xx1qcpAoqAIqBSUfoOKAJBioA6nIJ04LTZioAXAbVhfRUUgeBGQG04uMdPW68IqA3rO6AIBC8CSt4G79hpyxUBRSB4EVDyNnjHTluuCCgCQYqAEzNvg3SotNmKgB8C6nDSF0IRCG4E1IaDe/y09YqA2rC+A4pAcCOgNhzc46etdzYCSt46e/y194qAItA5CCh52zm461MVAUXAwQgoeevgwdeuBzUC6nAK6uHTxisCKrmq74AiEOQI6Doc5AOozXc8AmrDjn8FFIAgRkDJ2yAePG26IqAIBC0CSt4G7dBpwxUBRSBYEVDyNlhHTtvtdATU4eT0N0D7H+wIqA0H+whq+52OgNqw098A7X+wI6A2HOwjqO13MgJK3jp59LXvioAi0FkIKHnbWcjrcxUBRcCxCCh569ih144HOQLqcAryAdTmOx4BtWHHvwIKQJAjoDYc5AOozXc8AmrDjn8FFIAgRkDJ2yAePG26IqAIBC0CSt4G7dBpwxUBRSBYEVDyNlhHTtvtdATU4eT0N0D7H+wIqA0H+whq+52OgNqw098A7X+wI6A2HOwjqO13MgJK3jp59LXvioAi0FkIKHnbWcjrcxUBRcCxCCh569ih144HOQLqcAryAdTmOx4BtWHHvwIKQJAjoDYc5AOozXc8AmrDjn8FFIAgRkDJ2yAePG26IqAIBC0CSt4G7dBpwxUBRSBYEVDyNlhHTtvtdATU4eT0N0D7H+wIqA0H+whq+52OgNqw098A7X+wI6A2HOwjqO13MgJK3jp59LXvioAi0FkIKHnbWcjrcxUBRcCxCCh569ih144HOQLqcAryAdTmOx4BtWHHvwIKQJAjoDYc5AOozXc8AmrDjn8FFIAgRkDJ2yAePG26IqAIBC0CSt4G7dBpwxUBRSBYEVDyNlhHTtvtdATU4eT0N0D7H+wIqA0H+whq+52OgNqw098A7X+wI6A2HOwjqO13MgJK3jp59LXvioAi0FkIKHnbWcjrcxUBRcCxCCh569ih144HOQLqcAryAdTmOx4BtWHHvwIKQJAjoDYc5AOozXc8AmrDjn8FFIAgRkDJ2yAePG26IqAIBC0CSt4G7dBpwxUBRSBYEVDyNlhHTtvtdATU4eT0N0D7H+wIqA0H+whq+52OgNqw098A7X+wI6A2HOwjqO13MgJK3jp59LXvioAi0FkIKHnbWcjrcxUBRcCxCCh569ih144HOQLqcAryAdTmOx4BtWHHvwIKQJAjoDYc5AOozXc8AmrDjn8FFIAgRkDJ2yAePG26IqAIBC0CSt4G7dBpwxUBRSBYEVDyNlhHTtvtdATU4eT0N0D7H+wIqA0H+whq+52OgNqw098A7X+wI6A2HOwjqO13MgJK3jp59LXvioAi0FkIKHnbWcjrcxUBRcCxCCh569ih144HOQLqcAryAdTmOx4BteEGr0DuFsxNP4a0N6bhxMJnceiJ17B4pMvx74kC0HURUBv2H5ucrF/jqaNzsG7mKaSLLb+VhtFRXXf8tGWKgNqwvgOKQPAioORt8I6dtlwRUASCFwElb4N37LTlioAiEKQIKHkbpAOnzXY8AupwcvwroAAEOQJqw40H0H0iC+mzs5Dw/ItY/vM+QT7C2vxQR0BtuOEIe3B80wuYvikOyzMWYny/UH8DtH/BjoDacLCPoLbfyQgoeevk0de+KwKKQGchoORtZyGvz1UEFAHHIqDkbccN/XlmHNz9yVjseHUSege8bR4+XbIC2Y++iNknX2Cmwkyse3o0EgJ+7yCW/WQthm19CVOTA17cJS9oG05dsgtdolHqcOoSwxCwEeZ9ZybS4aeHB7xWL3AWAmrDV2u8PcjZfwwYOhwpTWYBds119crNHdLfJ4G1f2Jm89Uag9B8jtrw1RrXQhzaU4jk24Y0vb/en4mbXx/Syv331WozsHflvci86T2smZLYsQ/Np0rBhO14IIjPAh0LyOXfTW348rFr6zcDr2ke7P3tk5j39VisWz0Tw4Iya7/xXJWT9SyWIQ3Lh25H2uuJDGyZhJRA4Bkbp3rBX6leEOhaB/9eyVsHD752XRFQBDoNASVvOw16fbAioAg4FQElbzny4vSZA2xodEBqm4Oz7aRkHjanz8UydxreJ+Eb8CBnXtIOcjJ3ouOn7Tg51Tpb7rc6nK7ye3FkPcY9dhDpn7+IB+L9n52z6UmM2zQWH2+YhsENmhXYWdVB/Wh2Huug++ttOhwBtWFfSJmxl5WJRa9swb4CD1xJwzH+iTQsnTa8FUFNAYameCcW3bcCg1Z/iPlNkpUdtK76NcPaP6zz+Vn8wNGYPCcdi6cMQGt80ldu7mjb3qbDX/wQuqHasM9guk9h88oVWPXBQeR7XEgeMQZpC9IxY2Rc+0f8xCbc/9hepH3I9bepwMUrQd6aNXWTT9vjMOjWsZi/OA1TB7VOzl3J2/YP/ZW+g9pwY4SbPae18+wYaE0T5Y2nlp5C2ur2yK03XnutHqZi+ZUIdmi4987fjqceXIvUd9Zh9iAbW5LSK5/ErD2jsa61UvJK3rbK9JW8bRVMepEioAgoAh2KgJK3HQqn3kwRUAQUgcAIKHlLjDqNvA08Po2v6CAnczsP4JfTcvs7St62B73676rDqWNwbP1dTmHDjFn4dGbDLJo8bJg9A5sf2oCN0xrLvAZyVrX++QGuVPK2w6C8WjdSG65H+vwnv8a41/vg1cz5SO1Hsif/GDYveRJvDX0Z7/9yeKvIzssftw5aV/0a0JAg9eD8kSwsemwTnbobMH9o4NZeublDydvA6LfuCrVhG6dCfPTUDGT2exFrfjkaKQxwOn9kCxbN3oRhq9dgwZWuXX3FyFufwE43M+o2rcDU9aOx+SNmBbbiFVHythUgdfIlasONB6CzyNuOeRWu8vp2pfbeSt626nVQ8rZVMOlFioAioAh0KAJK3nYonHozRUARUAQCI6DkLTFqA3lbtD8LS1etxscHShA/YiwWLF6IGUOtCPzGh9087FiZgUWbspGPRIz5xYvI+Gc7i8ibZbQyC/tKmKFw5xxkPD8TqXZGgfsYNizJwKqtB1EcNxzTn3kOz08UYqiBkzmXskqPrMfgzNew+LY2ZDc0Im8Lkf1mBpa8uRMnSphdcC/bs3yaJVnlPUA+sLwQq5Zsx+TVltRizq5MLFmShZ0FYPunYPkzabi7rr4ZZaF/8wKWSgYG+z7qoTRkPDPWZBc3wil/L1Yvy8AbfzrFvg7AuCeeI05DEFXM6OV7tmC8T6S0e1cGRlEab9tbU1qZqRzYBoL1CnU4Xf2RMxm2n03xl2bMzcL0B3dihrynsGTOfG1l3kmRTR6LTDeJm3e99vw87bmunqdvxiFtacQkLF2e3vZagY2i/5uxK9sGj07Bhr5ZSHuF85OLc4xfm64+tk58otqwL/HzCDZO3IB1U3wCIEy2eyGWUxVjkJEfb+mdbWENM+umr0ywB4fefhbz7Hf/6bHwLM1Gqs9a47++zUfmimkYLYSUacdYrMpfjUVbKe3YrKRhUw7kQmx+6hF8NLE+ACTgnqLZPjcmnBuure4jm5C+aC22neR+ZSCzIJcuxGyTBdkYj/qsZ/856NCbMzC94Dnsr5N9lyCWuTj09Id4/rbWZR+Gsm2rDXtHl9lmcydk4YEPX8ZUnzq38v5MLVjIsgGjLQnhgfz9kdVYyrXQnZSKBZksHeLdQ6O5vaA8ouGelXvkt9J/jVW7CxE1YgoWT/Bg0a7RPmtz8/tv046+C2nvmciIS2tearmps0ETgY8t7YVb7HMT5IxcPwOvecssyDz1AtJfr9+XL3/emoca4YHm5r8SfJT+IDbf6xN05s7GkjtZfuXD1zBDaxJDbbjxDN1a8raxLQ3AGw1K+/jeC971s7n9sP9zrTVu8OpJOPRKBjYe8PCsOR9vZHjPps0uLC2Tt02u4S3MPdb1Te89jL2ur2/ILClF0K+hpHnz52H5pluCupbZfoUpZv//gNhlg/nBzfno4fmnMP89njXUbutAV/I2lHdY2jdFQBHoqggoedtVR0bbpQgoAiGLgJK3HNrWkreUc5r+2BaMW/0SpRfjULQnE9PnH8Tsd+kAoTSS/6HTg+yVs7AEC7FRatkW09G0cC52eJ22VpbRAKyhfFJqfAmj+V/A9A/G4A+GlKSc8lOz6OBdg1cpr4jcnVg2LxNRy9eRND1WX/M2ngfUx36F43PWsZ5W44y/Fl/aBg6o42/PwsO7ZuJ91uEZHFXCtj+Jue50fPXMaESZa1cg59Hn8OoTqUhJpvOXJOrtKz1YvoqHTPb9OOv5PLyMWVOfp+NuEr5+9wOl9CgPnXnba9j2+JAGOJ3CW48QlzlWX6OK92LZ7F/DvVgcwx58uvBBbLjLdjoR0988iFVD1zWZ4RiyRtpMx9Th1Akj3oTj9vimuZhM28nOGIuEJmylSBw/S/MwPfMlLL4rkfPGasySecPrOC36bAXGvBLnnQsYFMHr73/Xngva0Ee/eawlu3JZNujbpl2rMSOtEIs+fw7jG0hCt6EFemkbEVAbrgfMkDx7pmEzSdJhTbyDgd7ZFtewBmRl0WcvGJt7NZMBR0lcfz9YgenLgOe95K2ba/tk/nu5vT6TQJm6y6pnb5zPYjvLX0TaXX3QO745ArOxA7lIyNTZ2Zj64UuW9Gtr9hTN2mkA8tZIRa9GvDewy9qv5CHNyL77t63FOUgI9NkM3PqLt+6eBKs8cgwLuNantkb7uY02EWyXqw3bI3YMqx+Yi+yZa0zwXUITA2mIjk2pWPrWcybo8fimZzH5TTuLteU1y5+sLOHe8BGsimeW79OpSOb+WrL0lyLdS8S2vP+225G+mpLOgxKR0JwNNzobcK7gXDB91yRse3Wsqb0rAYUt7YVb7HMA8tbfLq19+azcOT57jfqaty3Nf27Od6nEXeYv0+Y9bPMrQ7znjWCzuI5vr9pwY0zbQt6KTdfbks8Z1RuM3Ii8bWE/3Ji8fRIb7kzHxhVTMMzFwKH0WXjjtjXmLNn8pxXkrd8antfCObQV++VGgZP+5G1L52GYAGza8TsvUoqd+//PMjFrpQur3uN6W+xT89YO1KaKweIrrWLQ8SZ2Re+o5O0VhVdvrggoAopAkwgoeasvhiKgCCgCVxkBJW8JeKO6Vv6DYCJpmWm6d+UELEiyCEj745uV4nfoNE4ZEjS7LTJTPiZr9G3JDGDmKOVXD/1yK56/y3b8nsKnv92L5MenYPSJTIxcNgDvb5hSVz9TCKKHc9Ox/5ewyNsP04HfzMLqQZSUZEZMm32oDUgod3EJ3K44JNg3Ekzmu7DhL/MxulFfrOyhT6d8iFcn2tm+/tH94rBa2ncd3v9nks/S99yD2JfPDNyRfWDIrE8sR3hveFBU7EFUfFxdH+S7s1yvsa/DIU72VJLahhgTB/wdmRj8nmYLCKbqcLrKk6V5nPWer7vLlki2pJSzn/gQGT8XqdfGdm9F7c80mUfWx4Mdv5mApf28Dih3CYrgY3te25xKIqnJ2n7NddvPgdSyXZk2HZiGfc+keu1OnF2/QtTarZS37AxcnflMtWGfcZd6mctewJIP8jBswiRMnTIFk+8aUEcCBXpnW1zD/MjbptYvBg39ZD2GGfLW+v3ef/ZZn02mGuWO+fvUXQ1tp7l3t6m6e4mYumoNlv880XypVXuKZu00AHlr5pG93IMs9O5BSnB8zzFg6GgMbkDeosU5SEi5Z4EMS+pZxmHcgZlWYJczzdav12rD9XC4T2zB0kUZ2Jw7BJOn0IYfHYu7B9Urwph94UDuC6dZ+0KbkLXWupbXLD/y1ihc7MRU3/rzDE64+c0h1r6yxf33WOQ0bEeLa6pvzVtemDQJme8sxHhDTLVyL9xcn71KHWk+2fu+mbdmzvua6/Tz3nW6+BSyjwA338Z5sS17eAZypFPFZpwXL5l3lrNNTZV5cKJJqw03HnUrWCq7mdehvnZsI5tuqA7FOzTOvG1+P9yYvM3A4HfXmABp+Vi/n0Q7t4Inmv40XfN2zFIrELjxXqKd++UA5G1L5+FDtMWlA9fUz4kMdhZli5zF3IubDN5jSNs9Fh9fbqC2AwxayVsHDLJ2URFQBLocAkredrkh0QYpAopAqCOg5C1HuFWZt004dPlVQy56I9pNRo5NSjZHCN+5kIdOkZVaTQLWX17OfteaPTTPFCk1IW9Xw/2oBxv/NARvvEdy+HIy5VqUTbZbMg0bxKnUKDtADsb+B2r5hiWP95yRexO5xnnzVuM4JWDnTaQD7+fiMPY9fNvkLX/mK1dlP9r0dThgnE6UapaMwFxmAC2LwzqVTDYoqcOpc2ZnY/NrR1vS3SYrLQ/L7Sy0JjJpmqpbmZP1K4w7Ot8rjchsnizKSL6yBfsKPN5O1TvHWt3LlmSTG9hV4zZd5Rphre5UaF+oNtx4fN25x/Dprixsfn0LdrqHY9EbLxlZ1cDvrK9saIM1zI+8lXf9BST71Z31JUKbdvwClk2OEfL26Byv7bb0fja2KbdR0ViNhOVSA7SkMUnc1J7C71m+9wwkm1yIT5f8GumfuTCeRNq4h1Ixfmgfn2ANXxnplucgWdvT8CID1/oweOURZleqZLI98mrDDW3Ag5wjO7Fj0xZkfpAN94g0rMu0ZE4b1X9tuA9taS/oe20uidpFif51Z31r3ra4/55kyNvMmxrWrm/ClhudDdg3yYxj1v6qdxjYGBV4L9xinwOQt8hn9nzaC/g0agymPsT/7hqDYf28AZ9t2cMz6ExUbD6eKEFmeQzGyEDCGxoEqTbc/PrVlsxbf1tqeV2yZJP910/f/XBTsslWUFUz58cmu9CKzNuGa3gLc0/AvUcA8rb587DlV1i0u3En6uWX9yLl0e3YeDQNH/PMMTi0t8SX1Tslby8LNv2SIqAIKALtQkDJ23bBp19WBBQBRaDtCCh5S8zaQd6K/PHdWT5yir7kbUPnUt3wyMEyAHm7awqyV4xpQnrOypA7vnQdFhTQMctaYu3PvPXQqTYLs07M8comN8CkleTt3t9OwAzPyz5ObWb67M9G9gfixMvD3ctfNhlHfodzN/vzCPvzhFc2mY/2r/llOZ12TNmKGUdmYWn8y5ot4H2P1Gnc9vmuQ77hUy9u1CesB5m7sD4L7TLIW2MPawdg3er5rHlNx2wT0sytarfvPBbArgI6o1r1QL2ovQioDbeMYM4mZnl6ZVWTGzl9fR20AdawNpO3Dcnd+nY2FYzRdC+adiCbICeqaOx7Zgg+bpjhyxs12lNcNnlrtUrI8Ow927H53Sx8ijnYuFqINP+2BZyDJEhlSRzeeCMRmfdlY4ZKJtcNudpwSzachw1PzaiTOW2RyJRs8Jb2gm0lb5vdfzdBIjfXhSbPBpY8dM4zkpkvErGNAxl998LtIm9Nu4QM34vsT7Zgw6adwBOvYR1lqa1yJrZscqD5zxtoSrnnfdOOURJegyB9h1xtuLEBOIq8be9+OQB5a6Hb1HkYhrzdMc2r3NNwGIyNr8fgtVT8WD+XJYTWtL1EUns3qUHwfSVvg2CQtImKgCIQcggoeRtyQ6odUgQUga6OgJK3HKFWkbetlDi0yVupC/fgFta2ayq63ZJa9ZdNLsShPXlIGDEcyQdYjyoNWNOkg9QnqpnOrlWPrYB7aYAaOIzeX5K2HamZz9XLsLLW3sOP7mX9O6lxaUX/HnrCkoc2H5Ggm49mMm8DScWxllmdPKN1u6JPnkVq1pj6moE2Tk2QXdkimwxv5q18VzIddw1B+oHtJmPJls/q6rZ1pdunDqcrjXBz97drLy8ksbS6Tk7UXN0sedu8TFwj5y5rW816cDtEStLONmjUEma2T1/iwaINM2GLMRtZ9t/0sbKRAtiVkred9e74P1dt2IuHCYjIQIpfNix/57WF6bZccbNEZoA1rE2yySScZs/A5odsaXT/Mes48jYVIpkYsBRDi+StfxCYr8M9wadUgSVvbJFO+ctlnfcnbwPPQfLdFcC04cjIHeMjt9417KgzW6E2bKHvt/74DIjJqvtkipE5bZROjKzrAAAgAElEQVTx6ktANpGF6rcXbHRtC7LJLe6/O5K8tbLnA5UQ8ctMbKLP86lwk+rFrD54cQhy9h/E+eThGG1n20oQxWOsP12niGOTt4HmP97cqNhk4+ZfHMTH8c/5yLR2pvV0jWerDTceh/aRt82vS1bmbVtkk1km6Epn3rZ3v9wieetbrsDCuf48PBYnfvMg5uKlpssQ+LYrfztr427BAxt4LujXNeymq7RCyduuMhLaDkVAEXASAkreOmm0ta+KgCLQJRBQ8pbD0EryFiQ8pz9Gh9Fbz2HG0DgU7V+PeXP473dJ0LIej/9hVzJGH0F6cRo2rpiCYfGUJdz0ApYWz8c61swtYsbuuNcHYM1bdNp4fzedtV3/YCSB6Sh9ZC423/oS1rEmZW93HnasfBab73rJSJ6Zmrfew6ybJOvkJcDy93ifqBLs3bQeh2+aiRkj6+uMAZYz+q2bXsKap1N5f9YWTJ+LJXTg7DTZvWzrkkew3PUc1vH3yQV7sSr9Waw7OqUZ8tZy1N2+Eng1Mw138yB5/JMVmMfMnKUknO9mO6Tvq+JftNrP++9YORdPEYudz4+B21demg6lRfdlwsWs3MV3JSL/69V4Kn0TDk+rJ28hjv172P+BaX51gLuEAXViI9Th1Ingc84YOWcTPH3n+0s3NkfeLs3D9MyXzDtetGc1Zs1nPWxvYMfxt2dhMjPtNz8vkmhS9/NXWPqn4UaidSoz5Da8eQw3Sy1sX3l0917axK+R8/RrWP7QECQU02bn/wo7HlqDP0hN7gB2peRtJ747Po9WG7bBYObYb+di1tdjsGb5TIzqJ/Wjj+HjV1gDN38OtpH4aSy36EtABljD/MhbKyBoDKVPzfqVxHVz/bNGCvV577pqfr+oBIvttf5IFtKXlWDB6plIFrUNH0I157PV2IApWPDzPg1eqoaZtx6cP7IFi2ZnMgjpPatGdmv2FAEI6w23vYY3Hmfd+9xsLEv7NTb2ldIMrPtJouf+2ax56+2Dm8966tFNuPvddZg9yL9tLc5BXrnK45vm4uGVpzA1g5LJd3mlW7uGGXVqK9SGvfAze20V6zJm38t9Kt/HFK5X549sRwZr4J5/YgPWTExsWTY5KsBe0C/TtH6PKXva5OKDeGvBr5ARl269+0YmuPn99yE/2eTm9s1NnA3cDLL8YAWmr4xDxh8l8DHQXjiQVDTt8I5fIf/5dVhOfIrM/JCBnd7976E3Z2H6nmneM4QHxzc9i8nrU/Hxe9MwuCEeLe3hzRB5sINE0VMfDMDidzQI0nfSUBtuPIVePnlrBRI0ty6ZdbyF/XCbZJNZhmAVS1LP+OUYnmt9P22UTW7vftkEme3E9K0yJ7gQVeybFd/yeThB1unHtjC4+mWuq4lUyuA6nr4FdzPYenyDgJYcqTfPwOdtnOP8+9upS2CnP1zJ204fAm2AIqAIOBABJW8dOOjaZUVAEehcBJS8bQN5y0uL9m/CoqVrse1kCeJHjMWCBel1RGnjw24ePvrNC1j+wUHke+Iw6tE0LH96EgabNBg6YrIysWhlFvaV8HcT5mPRMz4EjTijlqxA5p9OodiViDFPPIflj4+mU6phPSGvQ4b16L7yyjB+NIW1vOgI8vv43g8N28Ir3cfwVvqvsWp3IaJGTMHimXF4i87rBbtJxpqD6DGkSbS/z01zPslA+kqp0wkk3zkFy5+xiFzzcZOEWrkCq+y+s39LSU5J3bOGOEk9oKfSVmNngctgNCt+ExaQ5N5H4tfKGJI+TsCqoes0W8AHf3U4debcaWWxffx4g3ey2czbsch0Z2HRuwdRHDccs1a8aIhc65OHTzlPyO/cSalIY4DDibQsjHqXDtZ4ywkkWbgPeEmUul7nbseSRZnYfKAQHr85wmuCLdhVUYsStJ2Jq7OerTbsO94McPpkLTJZ61bWV8QNQOrEmVjqXTMDBhy0tIY1kAmWNeXQ289i3ivZyHcNx/Snx8KzNBupPhk+9eubh2s918SlaZg6qHHtXcmUm+V6Dft/yRrtfp/GtXNdScMx9RcLsXjKAO/a1oo9RbPkLR9G5/Wi9Bew+SjXYNaXnzXiFDJOTPISWFxr96zH0mXrDZ4uzi0znk/nvCMkc0PndgtzEAPTzMeodRyz9gTWwqwfIqA27PMaFB/DR6/ThrN24gRNOH7gaEyew3fO+74Hqnnb4l6wYTmBhvY+gUoUu0bXvfuyrja3//Zvh0U2NblvblQ712XsbIF3LrB73tJeuDV9njcvE9k8Bwy6dw6mxmciI94OXvSt481n++6zA+Hhu4f32qvJjv4t5do3aO1M38lLbbjxVH755G3L65IVhNX8frhN5K3Y53wXNvyF9aebWHux1kdNyuf3TalntDT3BN4ve+vLf3AMqQzMWnNrto+kOR/cwnlYmuXrV5B1Om35Qsy/jeeDRucJqnbNnkVVkHUsHzRA118vAkre6qugCCgCisDVR0DJ26uPuT5REVAEHI6Akreh9AIIofSsv4xrKHVP++KHgDqcHPBCiExiOpApUsgO6K7Tuqg2fLVGvOVMnMtvRQk+Sn8Q2x5qpmbd5d9YvxkkCKgNX6WButxa8AGbp/vmgBCF+AVqw8E5wEZ++LNJyDYKUvpxKgJK3jp15LXfioAi0JkIKHnbmejrsxUBRcCRCCh5GzrDLpHD6Z+wJh0zgDQxJnTGtbmeqMMp1MdYsgNfwMcjnsOCkSpTGoqjrTZ8lUaVxM9TE7Zg/Icvd2y9ONaTX7SyBGkrVMbwKo1kl3uM2vDVGRL3/tXM4vVguU992I54su6bOwLF4L6H2nAwjp9ku2aimKpUWgM2GMev49qs5G3HYal3UgQUAUWgtQgoedtapPQ6RUARUAQ6CAElbzsISL2NInCVEVCH01UGXB+nCHQwAmrDHQxoE7c7LzVqFx3EqF+whrzUhr3yj9QnOAgBteErP9h7fzsBM9bHYfLzryFjYsPa0lf++fqE0EZAbTi0x1d7F9oIKHkb2uOrvVMEFIGuiYCSt11zXLRVioAiEMIIKHkbwoOrXQtpBNThFNLDq51zAAJqww4YZO1iSCOgNhzSw6udcwACasMOGGTtYsgioORtyA6tdkwRUAS6MAJK3nbhwdGmKQKKQGgioORtaI6r9ir0EVCHU+iPsfYwtBFQGw7t8dXehT4CasOhP8baw9BGQG04tMdXexfaCCh5G9rjq71TBBSBromAkrddc1y0VYqAIhDCCCh5G8KDq10LaQTU4RTSw6udcwACasMOGGTtYkgjoDYc0sOrnXMAAmrDDhhk7WLIIqDkbcgOrXZMEVAEujACSt524cHRpikCikBoIqDkbWiOq/Yq9BFQh1Poj7H2MLQRUBsO7fHV3oU+AmrDoT/G2sPQRkBtOLTHV3sX2ggoeRva46u9UwQUga6JgJK3XXNctFWKgCIQwggoeRvCg6tdC2kE1OEU0sOrnXMAAmrDDhhk7WJII6A2HNLDq51zAAJqww4YZO1iyCKg5G3IDq12TBFQBLowAkreduHB0aYpAopAaCKg5G1ojqv2KvQRUIdT6I+x9jC0EVAbDu3x1d6FPgJqw6E/xtrD0EZAbTi0x1d7F9oIKHkb2uOrvVMEFIGuiYCSt11zXLRVioAiEMIIKHkbwoOrXQtpBNThFNLDq51zAAJqww4YZO1iSCOgNhzSw6udcwACasMOGGTtYsgioORtyA6tdkwRUAS6MAJK3nbhwdGmKQKKQGgioORtaI6r9ir0EVCHU+iPsfYwtBFQGw7t8dXehT4CasOhP8baw9BGQG34So1vITY/9QgWDXoNh58efqUeoveFs3FW8lZNQBFQBBSBq4+AkrdXH3N9oiKgCDgcASVvnfsCuPdn4uE5m5B/70K8nzEJKQ2hyN+CuRNWYOedC7Hj1Uno7fP7nKxf4/6lezF4zktY98vRSHAujJ3Wc3U4dRr0V/TBAe3yij5db341EVAbvppot+NZLayFl31X90Ese+xJrMsfg+UbXsTUfg3v5HXI7k7F8q0vYWpy/e91jrhs1Dv8i2rDHQ4pb5hH0mcWFn09APMyX8aC2+KuxEM6/p7cU9/MPTVmXjmy6jz33ncvzcaYpe9hzZREIJf79EcygKdfw4L4tZi1pBDz3noZ84e6Or5/IXpHteF2DGzxTiy671l8dOtz2PbqWL9zInAKG2bMwqczve9qWx/T4etuHj5Kn4sFf0rErNW0l6TteOqx1Yh6nn938zy8DFj8zouYMciFvSvvxYz1jdfetnahw66/kjh3WCM750ZK3nYO7vpURUARcDYCSt46e/y194qAItAJCCh5217QbQer733iMOjeSUj7xXw8wENgl/wUH8NbS17AG+6Z2EhithFxK41u5uDszt2JVYsykD3iRWxkNHWUt4ONnEpdsuOh0yh1OAXXWFrOINQ7XZtqfnN2eRWcwsGFZmi0Vm2448bRtq/m7jhr7Z+weORlPq/DncglOPT2CqSv9WD+WyRmGxG30s5myFudIy5zEK/M19SG24CrvY41ERBYfxcPcj5bjfRlezFq1Wu0WXsP3XwwQxtacGUvvQrrdJP7bO7JF6U9i825qVjqJZ+ubEdD6+5qw8D5PZuw/JX1+PRAITxowxm2OBuLHvg1Pr3tOXycIeQtg5J+wqAkTMOGranYvCgbD2SmIdU+KLbl1engdff8ntVYynkl+ekX8fxdDHyQjwl+YJCyawxWMYjqAe9a3PXI2yuIc1vGpAteq+RtFxwUbZIioAiEPAJK3ob8EGsHFQFFoKshoORte0eknrwdNWEmUnnwKzqyBZt38wDsGovMPz6H8fHtfUYnfb+NB2clb6/uOKnD6eri3d6ntYq8be4hV8Ep3N7+6ffbjoDacNsxa+4bQvhsOGD9Nufr9fiYf7fXZPnZqGnzMb5JkrQVbWjjWtiKO7bikjaSVTpHtALTjr9EbbgNmLaKvG3ufm20hzY0q8MuvQo2qPvsDhutuhs53YbdezJw+/wsnlkTMeahSRhcvBebtx5EsSsVqz58CQ/4qD4ERt+HvP1rGkYH/kLzV3TKums1p8uRt41Q6kCc2zNGXeC7St52gUHQJigCioDjEFDy1nFDrh1WBBSBzkZAydv2jkA9eVuf2ePBjt9MwLx3Aftn5/esZ8Tvemw7WQLEDcC4x9Ox9PHRRmLKPiQuWjoEm3lN8mJLYkq+s2jRWuws8CB+4BjMW5yO+be5KPv0IGWf+iD9nQ2URuMNTmTh4UczcPje55A95yBSRbbtoTQsd23HsncPwp2UigWZL2K2LaPmPoXNK1eY3xXzsD7qoflY/jQP7A0jo5s6OOfvxWpm7GYKOe3TjxxvVmEdmrZsXDPX+0owt3cEnPp9pzucgm3cA5K3zdhl/CeWTGLdx85aYgbe5t9mBLbjYAPKQe1VG74yg23bmn+2LbNds5h5szIL+0pcSB4xCQuWpmGqUcdo7Aj1I0nuym5QQsCD41mZWPTKFuzj+uxKGo6pv1iIxVMGwP3Js0hdtBMpv1iDbY8P4b0t6cilR5nZ8zkze+K9322yHb54NEFW6RxxZV6YdtxVbbgN4LWCvG1635vnzearf5bv3rrxPtmbVVd3+TGsfmAuMs4woPJzK6DSvSsDo9KyfOzUvrgpNR35HTMJhYzy2uCqDw4i39NgHqkjbxci052FRWb/PRaLVy80Uqx1ajYzF2JVbib38ZN4z/lIaGYuMVtyPm/Dkl9h2dZCRI2YgnkjTiFj/V4fBY/WzidtGCeHXep0G7bXy+mZW5mRamW6H397LiavOoabF/875u36r82fORd7kG6X13keWCR/r3t/WiM77L+W1p91acN+Z9BU7JT6ub5lBPyCJfpY9XV3j8a8pak49IqcnV0Y9ehCZDwzxqhLNSZkC5H9ZgaWvLkTJ2RPcOccZDzPIGyS1f7XemXcd4tyzjqez/sAl73/bq6/Ac727cY5dI1aydvQHVvtmSKgCHRdBJS87bpjoy1TBBSBEEVAydv2DmwT5K04W9LprN09HEs/fA0z3Jtw/6OZODFwEpY+nQr3prVY/qdTdc6XhnKPUsvq1YGbWI92PXJuGosZd8Xh8KYsZJfwfu++hsknX0Dqgu1IXboB63iI9HMyD1xv1dyCCzdPmIJU7KV01TF4+s7H5o9mYhilGD96agYW7HYh9dEpuJmSV/J7PPoSvnomtU4C2aDSkLxljb5VrNH3Ru4QTJ6WivgjWdj4dQlGLV6HN24txI536Yxaz8P+zOew+NFUZiEfxJJ7fo2NHpLVM8cg2Xv9oDmv4f1f1sstt3cEnPp9pzucgm3cWyZvm7fLnY/T/j9bj1mr6BK7Nw3r5ozBqJEebJ7NOeYAnVMPTcMot9eO72yq7liwIeWc9qoNX5mxboq8Pb7pSUxedhAukrazRzDAatN2HOYKaWUWtY28jfpsBcYs2AKMmInlTwzAvtczsO4A6+itXYfFg7KRfs+z+PjWhdj2BksSNFhHwWCMcZSSjLp1CmYMLfG2Ywre+Dwdd/sFUDUkb3WOuDJvS/vuqjbcBvwCkLfu/aub2fe+hNQCrnErX8C6o0Mwa3ka98WjkXKAGYMkYD0Mbpx1b6J3n8w6uWvXYEGd3LLVvkNvzsDUV/JY65Ly6bcJOTPBlDGYtXZrAzn1EuzdxEDLXOt7dha/y6ytqdi35BGkfcBM/jkLkTbwIDKXbcK+JBK775HYPeKteUvZWd/9tWdEOra9NaV+LqiDbBr+Y1UJ/mtzcwll3rN/8yBmvcsATpkvBvJs8e5eFPP7ds3b862eT9owTg671Ok2bNtGygQGHTwzCcMaqEUVfdbCmdM3sCljNHIO7MQb8zOxDWOwaPVMjB8xHCktSCbbWb+9JzCgeZoLny5bgY0nBzA4eR3mJ1HS2CaGaXutI2/58saNxvRpA3DCnJtBEvpDZPw8rhF5e+jNWZwTTvnb1kCeld+bCXddzdsXMWjtXM4VpzCIQcnvm1JBtMPL3H+31N8ZuVcO51A2aSVvQ3l0tW+KgCLQVRFQ8rarjoy2SxFQBEIWASVv2zu0zUXpD8D0zJfr6+r4PsbOlJ35Mg4/Pdp7oASm8oC5nAdMoASfLnwQaVvtTB3+6Mh6jHtsNSDZPA8dsw60E15E9go6k0yWrzfCmdH8hrwlGbvPkLGMGJ43A4u+ppN6K53UBT73MVlBJd5M3vqMhLqmNnA6R3kP8OOWf4hXJ0o7vdkMsIjh5CwrQ7DOqeT996jFG7BxGiOVeeB9ixlIy4828az2DoMDv+90h1OwDXmL5K2vfTdllye8dm1ntNMJPtLY+csMuhhNOycZtYTzwAc+GfnBBpAD26s2fGUGvTF5S3L2DqnDNwXrSJJK/T33rhXMvNvizbzz1Nfp80o9tpx5699uO4vPCqhyeTOArHXubhJMkuFnrYuFVgagd80cxtsUeTN1bQdz/Z0bkLeB1m6dI67MyxTgrmrDbYC9RfI2wL738USvXdnZfLZ9eIMkRRL9BIMeGSh52OyNxyDBt2neNbO3yYh3WdnwJ0m6/qUFadf87Zj74AvMJGxOPtZW2RmN5R++jKn59jpt7e3rs+69e163l4y6KQ2bN0xjMGXjj99cMvEUltzJAMi64EtmRG5iRuSyY5cxn7RhnBx2qeNt2M2z3PwnkXHAY0Y+fsRYpD0xB1PvGmDZkH0WbOrMCV+CdZJ/zdtWyCbb6+xUZv0uZ9avO/cg9uVSzaLfcIymelTbydshDHJew0x3tnsP7XH+JrgYMLyfAcN+2bTxexlc/CtsTLIDmxkoQcJ21nrr+ze/ey8J21TMmgNsWEvlGyre/OFVBmMJHu3Yf7eqv1cA51A2aSVvQ3l0tW+KgCLQVRFQ8rarjoy2SxFQBEIWASVv2zu09eTtuAUvU5qYTuFcRh6v3IRsD51M772EqXQq+ckm24/0yp/aksP1Eo92FlATbTPkjS0PxWyd3ZOw4x46pYd6I/sb1dzydwCP2dVAgrXuEU3IWzUgbxtJI9d915KTS2lA3jaV/WT9zMXMiK3MjGgv9s7+vuMdTkE2/C2Rt7ZDp3GXGgRleMnbpure1f1sOUmiiQ1lI4MMLIc0V234ygx0o7WnyRIAttP5Oex4tQ/e+ImQu15pVDarLbLJdb1oYJ8iQzl114Nc8+gQFhUOl/eZTXTbDnqq/1Ub1247cEvniCvzUjVzV7XhNsDdInnb2n2vvVdtquaj92eumSRl5zeot+kN4BiYjo8zXVjGAMjsuuCnpvpgZ7ozy3X5hvo11U82uf57Zv+OBkFWVLqxpFy9bW5EdMn3/WVU/eaSOad8AjUtMrrJealV80kbxslhl6oNW+9hzv7teGvtemymMpRkd7tGpGHjagYZRNnvcRNnzkZraxtrseZyTXyEwchGgnwMJrPm7oyJqRgs2b+XJZvsc5ZtcB72I2+btMX6F99fEYuqGqs3MGPfkpRu1/67pf7WzRdXAOcQtmklb0N4cLVrioAi0GURUPK2yw6NNkwRUARCFQElb9s7sk3VvKXUWtavMG7pXtYLWof3R+zE/cyazbkzHRufH4uUgu1IeywD2QHJW8pOZfLgbJ0XrU/SEKQOikMOJSDHLStE+uIp2LhsNeLlOZSJkohgk3lrZ+g1cB7Z5O2gR5/D834EjwspDeWtmiFvxy14qb5+rmlUIm6+jbX+lLxt78vUpu+rw6lNcHX6xa0hb5u1S1uOUYmZTh/HjmyA2nBHoll/rytN3ooKxRiWLkihwsUaZvTEH1iNVGbX1q27uVmY/mAG8n+RjumbMpART8JowxQMttfUgVOwavFYU/Pe/phMo36+i33T5K3OEVfmnbncu6oNtwG5VpG3ze17WSrAr+ZlW8lbj1eCeAyWLgaWLttOdZz6Gp8Ne2HLEcOvFIFkB1M2eWsffvclLBgRh32/fZDKNyK/fHnkrUjSNjuXtJa8bdV80oZxctilTrdhd3EJ3Cy1kxDvXX8kQCF9LoMOPHVKSs2eOdtL3sq7xvqxH725Hhv/lI3sk9Q5dnkz3f0I1tbKJncweetyweXxUJrdklOWbPl2kbct9Ze1dq8oziFq10rehujAarcUAUWgSyOg5G2XHh5tnCKgCIQiAkretndUmyZvj79NabNVrP8q9WBdmX5ywrBlk5slb+179mG0L2voeaN9D32yEwkTx1iyTd57HOfB0sOasnUyUQHI26nMzhG5VQ+fvc2WgMrPxke5o/FAgxphDWvewkvOplDu+WNKwpkyRke249P4sRgv2cUqm9zel6lN33e6w6lNYHWBi1uUTfbKsDVrlw3tuh2ybV0ACm2CFwG14SvzKlyObPIqyiq/4ZGMF6v2rB2AZTJifev6cd1sqJZhS53WB02xJp6RZbUcv4Pt4Cp4s/9ElYO1dkWVAwyw2vFJHlInNqwD3yBrL9DarXPElXmZAtxVbbgNsLdI3gba9zauAW2Rua2UTWYzbTt1mX3zpDpbb9SDZuWSGxLGtmzy5ZO3Decqv7nkFyUBZJPzLDn4Vs0nbRgnh13qbBv2lr85Qzt6l+oQIjfMj73+pRiZcZbYae7M2S7ylvWls1hf+uQQTH5iLDN8hbxk4POyvRZp7LfupiKb9r5gd2NZZGvdtRWpWkneNiGbvPfNuVj6CWtmZzyHlPWiEiVn8DWYeuBJUxt3FNfxjd4g6csrWxKgv1OomHNFcA5tg1byNrTHV3unCCgCXRMBJW+75rhoqxQBRSCEEVDytr2DW0/ejpowE6l0xrpz92Lz1oOUnRqA9HfWYXZxBm6fn8XI3TGYdW8f5O/KwsdHWVuoWfKW96CT62GSrCdcPNROS0UyCdYNW09hxuoPvWSu1zl8lO33qYcVKPN2ajJr4D41y0RUx986BTNGAPs2ZSF7kFd22ReOhodyNx1Xj9FRRIf0zROm4O5kOp03bcfxaay7KfW9dlm1/Vw3jcWMadOQ9lAJVt3Del0kl8fNHIPkI1nY+HUJBrH+0PvMVjLkr34uGwFnO5wuG7ZO+6LtpE25cwomD5Wa0d5PvzGYNy0R21qySzvgI240ptO25v9yAHbMJjl0wIVRD03DKLfMD8c4pzzHoAz/jL5O67A+OCACasMBIbqsC5qS7D9OtYrJyw5SCnISZo8g6cK163BdLUtm1C1hRt0HHgy6dxrGJzHz6INs5HOZboq89RjlC++9bnVZaygThurJ2/ralIB/HeocBjndz9rwHmPLw4EDsi4yAEtklQ2Za38aklUB1m6dIy7rXWnvl9SG24CgTd72TcX0iUN8atL2wbjHp2AY6zY3v+8FdvyGdd3ftfafM2ayJmfJatzOPae1t07EYWOHJF/WrmFZDt8sdm8buU6aGrLyz6bq4prLbLlkGj9rf867tY/3y9LGVBxOm1G37qa6DmLDu3uNxOzlZt5amXbNzSVDvNnC3v360EJ8un4nTvB5tsx66+eTNoyTwy51ug3bWeaeuOGYPGU0UlgD11r/fG2pmTNnI/LWvi4OqY9OwazH52N8PO3kzZ3AvTMxY6TP3pfvmf3slIfSsfihOGS/sgJvHEjk2XkD5if519MtfnsWg6JP1a3h2Vnbsa9u3W0jecss10NvzjKkrDkLD2S7xZa9Gbbu/5+9c4Gvq6ry/7q5N+9Xm7Zpm9A3LRSoPORRlNGO4lCtwggKTh1RdArD/EFBHQfUGR8zCiIjzhRlABEF7Weo0hG0WrQoKFiEQguBFlr6Sp9JmzRJ885N8v+tfe5NUyiYpPi5d3X94qeSxzn3rP1de519zvrttXfY4iclBJfivhHeZdOTrnDs6z1/Hxhhe7Ht0sF9svHt4Hf7oXA+5PnBTxBTvPXja7aUBEggewhQvM0eX9ASEiABJwQo3h6pow+Ktwc/Kdq7Z9HVV8lHT9e9J7tl/Y+/KIsW42U47wS55JPnyD4sdfzwrGgpxZbwkphK/gzaB3bv6p/KDaSBUMEAACAASURBVIt/IL+saZW8MSfI+6++Tj5//uQB0XP93R/Ci+ceGZgZrQb8ucpbvLAKlsRavvhWueGn+nJegmT1QvnK5yE8698Gfx12n8C18sOb75BbVZzOq4BwdLnc8Nn5Mj0osXtk+XX/JNf/uhEv6RCRvgURad9aueNLX5VbVzUiWQ0R97JPy5cvO+WQ5SKP1ANez/eecLLm90P30BpkfWoSx7jXjctuWXv3NbiHIO5KLpf//f1COSW1997X7z9cLFqj49NexvBfxu+HE28H9pa8+UEkfHWMni+f+fJV8v5pKZEHe9V/6fob5T6Mt6VzzpdFc2rlW0sOVwE0H+PXHln5ta/K9Yi9rjFnymc+Nlnu+c+fyk4so/zsF85MrUqxRN6p2yUMTsCG5mKPy4fukK/DjscaIMpAeFr0+U/L5eFZYfDXK8XbPzd28x7xl+lNr/+pjOFhUE8/n77qlIPVcq/73Lvrt/Lpj94ov2wQeSf2of0Otv7Yu3qJXH/9D/5MLKUvqMsevxfLHgtEoF/It/76UCEpOuq19t5N2didvk90y9izL5dF0/CcvmRPtARzyR2vu23J+w+7z+afuZfoOP/1r8qXfv6y5OO+9Jl5jfLlxY8NiLdDv58Mw0/ODmUMQ0QN75tLZGUN3tWwhPKh77BRhzjsO+dh3hO7nlsil151B8bZEvn0D34hl1dFIqxoNa1Wlx7ydeiezzoevv+zV8nn34JJE6+aQPyy/PDTn5P/xPuk6Li7sAI2r0hNmhq+eKsTNZ68+1vyJQjLW2Dr4HfhQ/bHxbtxenlznXT9K1216vWev1N2D7u9KS4j5jwof+AphCneevI220oCJJAtBCjeZosnaAcJkIAbAhRv3biaDT3KCDDhdJQ5lM1xR4Ax7M7lbPBRRoAxfJQ5lM1xR4Ax/Jd1eddqXX1qrXzmfqxElVqW+S97xcx+urf2Zpa2CMXbTHuA1ycBEvBIgOKtR6+zzSRAAhklQPE2o/h5cRIYMQEmnEaMjieSQFYQYAxnhRtoBAmMmABjeMToeCIJZAUBxvBf0g3YXudrX5RbS6+Se1xsl+OtvX/JvjO0z6Z4OzROPIoESIAE3kgCFG/fSJr8LBIgARIYAgGKt0OAxENIIAsJMOGUhU6hSSQwDAKM4WHA4qEkkIUEGMNZ6BSaRALDIMAYHgYsHkoCWUaA4m2WOYTmkAAJuCBA8daFm9lIEiCBbCJA8TabvEFbSGDoBJhwGjorHkkC2UiAMZyNXqFNJDB0AozhobPikSSQjQQYw9noFdpEAkMjQPF2aJx4FAmQAAm8kQQo3r6RNPlZJEACJDAEAhRvhwCJh5BAFhJgwikLnUKTSGAYBBjDw4DFQ0kgCwkwhrPQKTSJBIZBgDE8DFg8lASyjADF2yxzCM0hARJwQYDirQs3s5EkQALZRIDibTZ5g7aQwNAJMOE0dFY8kgSykQBjOBu9QptIYOgEGMNDZ8UjSSAbCTCGs9ErtIkEhkaA4u3QOPEoEiABEngjCVC8fSNp8rNIgARIYAgEKN4OARIPIYEsJMCEUxY6hSaRwDAIMIaHAYuHkkAWEmAMZ6FTaBIJDIMAY3gYsHgoCWQZAYq3WeYQmkMCJOCCAMVbF25mI0mABLKJAMXbbPIGbSGBoRNgwmnorHgkCWQjAcZwNnqFNpHA0AkwhofOikeSQDYSYAxno1doEwkMjQDF26Fx4lEkQAIk8EYSoHj7RtLkZ5EACZDAEAhQvB0CJB5CAllIgAmnLHQKTSKBYRBgDA8DFg8lgSwkwBjOQqfQJBIYBgHG8DBg8VASyDICFG+zzCE0hwRIwAUBircu3MxGkgAJZBMBirfZ5A3aQgJDJ8CE09BZ8UgSyEYCjOFs9AptIoGhE2AMD50VjySBbCTAGM5Gr9AmEhgaAYq3Q+PEo0iABEjgjSRA8faNpMnPIgESIIEhEKB4OwRIPIQEspAAE05Z6BSaRALDIMAYHgYsHkoCWUiAMZyFTqFJJDAMAozhYcDioSSQZQQo3maZQ2gOCZCACwIUb124mY0kARLIJgIUb7PJG7SFBIZOgAmnobPikSSQjQQYw9noFdpEAkMnwBgeOiseSQLZSIAxnI1eoU0kMDQCFG+HxolHkQAJkMAbSYDi7RtJk59FAiRAAkMgQPF2CJCy4JBk607ZXFMja9ZvlNrEXLn60jOkYJBdDWvuk6Urt0hzr0hx1Vy5YOE8mZxIH9Aga+67X1ZuaRT8WeIVs2XBwgvkhJLo73ru/Ti3MfqjzF6wUC5I/zEL2k4TDk+ACSdbPaOzYbNsrFkvazask+bqS+TqBZMHRzBidClitBkxWixVcy+QhfMmSwjhmiVy4/LawzS2WE75yNUyvzr6U7JujSxf/phsqG+TklMukyvnj7cFyKG1jGFLTu+Uhs0bpWb9GtmwrlmqL7laDgnh1s2yYtlyWburDeNoeWocLR9oYOvmFbJseY3sasNAG0eMn3GhXDpPg7dOVtx2t6xtPgyLyefJdQtPtQTJna2MYUsuf/0YjmJ0LWJUQzj1nHwwhIf+rFy7XBYvqZH8uVfK5fMGfYAlVI5sZQwbcnayVXZurpGaNetlY21C5l59qZwx6GX4Nd+F61bIbXevlcMPs9fJwDCbrJM1y5fLYxvqpa3kFLnsyvnCJ+ns7h8Ub7PbP7SOBEjg6CRA8fbo9CtbRQIkkMUEKN5msXPSpoWXzhqJV50gJZ01Ule9UK4dlDVuhbhz58qkzL34Yjl7fL2suHOJrK+8UK69aFb4hA333yLL6mfJhQvPk1nFDbLynrtldcECJIXnSOe6++S2Bxtl9sLLZD7U3uanlsodD4vMv26hzDGAxrOJTDgZ8r4KsCsapHJylSR2bRQ55xq5dCDj1Ap99k5ZmZwrF198toyvXyF3LlkvlRdeK6kQflVD61bcJnfXny5XYRKHzsForblP7lxeL1VvXyDz5lTJ+JLBUzsMcXJmKmPYjsNrltwoKxoqZXJVQqIQHpw03gkB9l7ZMvlCWXgexl3E+/cfapVTF10u88agjQ2PyB13rpGCt18sF59dLV3r7pd7HqyXmZddKYedY4FxfsniR6T8lQKxHVxuLGUM23H168bwTjxn37tFJl+4UKIQ/r481HqqLLp8nmgI40FabllWL7PC34ulYeU9cvfqAlnwymflVsTuncultisuMy/859ccw+1QO/otZQxb8XE00akmXoXJx51SU1ctC69dIOlpkH/uXfiVrezEOL34kXK55OrUZyB270Ps1le9XRbMmyNV40sOmSRthZI3OyneevM420sCJJANBCjeZoMXaAMJkIArAhRvDbg7mZRkIoEqvOjFtf70wcLPYX63BkIRXkijl9paWb54iTSfc3BmcRB+amfLlUhK7XzgFnks/yK5fH7q9TcIxVtk5qIr5dyQseJXthJgwilbPXMYuxDDghhGSliW3LhSyhdee7BqL8RcvZw+SAxaA6HokfJDJ2kMfGoQgtbL5LTw0/qU3HPraqn8CISgVBWuITKuTWUM23H/wRDG+LoyPb6m7NfJGYf8DmLu4nulfm40ViefukdufqJSPnL1fIlCVO8DKyT/NcQdnXD1QNe5cjUmWHEaRnb3EcZwdvtnsHWvF8Mq7K4cPOZCzF18b73MTY3LtcsXy5Lmcw5Wwodxu1ZmX4kJGgPFtQ3yyB13yvpyPE9vaX3F3+xw8mYpY9iKx/EunMS7MB6l0xMYrxlYherPvQu/so0b5P5bHpCuc6+WhXN0lG2Vp+65VVZXfgSr1vBB2kqPUDsp3lryFm0lARI4WghQvD1aPMl2kAAJmCFA8daMqw4v/MgaJIGfkIrBFTxhmdW4nH/dJXICFola9f3bZO34hbJIq3XrVsmSJU9I4txFeGFNrZucRtC5U1YtXSpPJM6VRUgav+KvlkC5sJUJJ4NuPoxQKzrZ4omKQ5Zn00Ty8vj5ct0lJ7yika04/DZ5rPzgssuaVL6/boyMaas9uNzjRw4ui26QkhuTGcP2XP3qpLHIzhWL5d7GeWE1i+grSiRvmblIrtRZUJsfkFvub5N5ly+UU8ubZcPyJbKsdpp8BEsyvipNHCoAMZnjKlT2chDO+g7CGM56F73KwFfHcDTZonEeJjkOhPChExmbV31fbls7XhYu0kmRdbJqyZJXPSvvxMTIe3VFjNM3y63LE3LhP18k0fo3/MpmAozhbPbO4W171WSLP/sufOjnDMRqavUa0aXO76+TMWPapHZg64OPcAshA12D4q0BJ9FEEiCBo44AxdujzqVsEAmQQLYToHib7R4aZN/hhJ/wwvqYVAza+7IVSaZb11YNiEFJJI5vW7pesI0Xvopl2vmXyiUnDNqHCy+tt2B/ri78NX/a+XIlBCNW+2R/v2DCKft99CoLX1WhhyNUvH2sYlBVXismXNwqa6sOs2+tLt24PCnnXYmJGSFIU/tlJmdiH+sFMqc8Wja9pvJ8+eeLXin8GuR1lJvMGLbn4FcnjdPi7aCqPNksD9yyVNrOTYtBzajquUMe3qUby+vW8qfLwo+fK9UD+9KnOaQq96Yj9s/lTnsWegdj2IKXDrXx1TGcEm8HrVATJlwsbZNz08siJxHTty2V9dGDtBTjWflSPCunn6TDFiQP9cq5ixZK1RO3yZ2bo9VtuONt9vcPxnD2++hQCw+3CtWffxce+IzU6jXTMek5PcyGCR1rkzJzwUJZMKdc6lfcKUtqKuV8TMDgk3R29w+Kt9ntH1pHAiRwdBKgeHt0+pWtIgESyGICFG+z2DmvNO2Q5ZAPTfauKTlPPq4lAxsekvuW1UgjEktatRftAdQpp160UOah8LZ2xd2yZONkWZje42fQNTprV8jdf2avTUO0jnpTmXCy5+JQoVc/Vw4u9YY2pPbDLDnv46HqZ8ND98mymkZMsrgOkywGtzFaAr1h7lVYijVVkteJJZO/jSWTB1Xed2KJ1m+vrjykktceKR8WM4at+fnQ5ZAHrMcett/EHrZzFi6S+ZWoylu2VB6tLZDTw/YD0X64GysXyKUXzJHitjWy9PsPSfKQfa+jT2pF7N76xJjDjs/WSHmxlzFszdOHj+F1939THqyfg8ra+VKJFWqWLX1UagtOl0VXnitjwj62K6Xz1ItkYfQgjWfljTJ54dXR9gepv+cviPapX3cfVs5IXIgJVKy7tdA7GMMWvDTYRhVqsSf84O1HJJr49FrvwgfPjpZHfmLMQrk6BK9+deJ338aSyYMmTB7m2doaJS/2Urz14mm2kwRIIJsIULzNJm/QFhIgARcEKN7acfNhhR81f+cjcs+yJ8KSqcVVs6Wybb30agXBnGh2cu3sRXL5vPQGtodZZnkQAq1IeKziMBV/djC5sZQJJ3uufq29bHc+co8se2IXquOLpWp2pbSt75Vz0hU/qWaGyoAtMyHKnisDNXmhGr/x0GMPswyzPVI+LGYMW/Pz4ZLG2oZWWffAvbJ8fbP0xstl5vRi2VxfKZdiWeTxWm2/Iv+QCp5XL7Os+WMIRItXSnzBlZi0wbUvrPQMxrAVT6XtfI0Ybl0nD9y7XNY390q8fKZML94s9ZWXYv/L8dH+mrWzZREqaQeepPGs/ER4Vk6GyRlbpqX3ymyQlbfdKZtnX4nnbtbdWugdjGELXhpk4yv2ox74y2u+Cx88txPj8eKVcVkwsHqN/i16V24M782D7xOv2JLIGCYv5lK89eJptpMESCCbCFC8zSZv0BYSIAEXBCje2nHzawk/g1sQKm0fKZeLQmUtksE3LhdZ8Mp9vGpl9pWXy+THbpMHkm+Xay9Il/dFM5c3zGLSyUKvYMLJgpcG2/gaVXuHNKNVapbcKY+UXzSoKgAHhOrcGqlOV/qkz2lYKbfduVGmDaq81Qqi5bKAyyYb6B6MYQNOOiSEV8hi7Ec79xrsR/ua+mpUaVt/elQhH026mPaqPa1X5B9ambfh/ltkWds5clV6Dz5jaLyayxg25vnXEn5eEeeD950Oe9BjTH3lnta1KtCOWS43Lq89LIT4TFbfWugdjGELXhpk42FXoTq0DYe+C6f/tkHuv2WZtJ0zaPWa8KdowsXGaYMmLutqGvr6zGWTs75zULzNehfRQBIggaOQAMXbo9CpbBIJkEB2E6B4m93+OWjdYfbkGmR6Z+tO2fjoQ7JyXRJLN14u51brH6OloB5LYEnli0+V8rYNsnzJMtlQEe1riz/Ktx8RefulC+Xs8UmpfWSJ3L+mIOzZNSe1KqsVOh7tZMLJmtdfvSfXwRZ0SuvOjfLoQytlXRJLN16O/TAH/tiKbXFvk0fiCw6zH3VUMbARe9xeqks0rlkq33+oWeYM2svLGiVP9jKGjXn7VftTD7I/2Sp1tTXyyEOPya6K+bLokjkShlHsKb94Sa3MXHiZzJ+ckLpVS2TJo22HxigEpdvu3SIzGbfGOoQIY9iYy14nhpOtdVJb84g89NguqZi/SC5JPQiHrQgeS8h5H79YTi1vkw3Ll8iyDRVy/iHVeykOYULV5jBBkoW3NvoGY9iGn9JWRitXDN5jftCT9GHfhaO/78REqntfuXpN6tQwyWoj9ri99CKZJdHWBs1zuPe8hZ5B8daCl2gjCZDA0UaA4u3R5lG2hwRIIOsJULzNehelDHxt4SdUBezMl4rqU2Xegnkya/BKbVgKbvnSh6WmHmsqS1wqpp0rF11yamrpt1bZvGKZLF+ry7XirxXT5NyLLpFT0+vCWUHj1E4mnIw5PlT8REscn3qI6VGF/M78Cqk+dZ4smDdLBodwEhUAix9sk3OuQrXf4SZVNKyR+5aulC1Y7hHrpsspCy6U+dM5+8JC72AMW/DSQRtfM2kcli9fK63FlTLrnAWy4NTxkhjUtJ1PLZEHH6kVDdE4YnTOITEarXhRUz14Dz5bXDxbyxi25f3XiuEg3qxtleLKWXLOggVy6vjBEYxl0ZcvlYdr6v/8s/IQqgJtETv6rWUM2/KxrkL1WMVH5Or5B6c4agte9134tVavGWh6g6y5b6ms3IKtD3T7klMWyIXzp0cTsPiV1QQo3ma1e2gcCZDAUUqA4u1R6lg2iwRIIHsJULzNXt/QMhJ4PQJMOLF/kIBtAoxh2/6j9STAGGYfIAHbBBjDtv1H630ToHjr2/9sPQmQQGYIULzNDHdelQRIwDEBireOnc+mmybAhJNp99F4EuCSq+wDJGCcAMdh4w6k+e4JMIbddwECMEyA4q1h59F0EiABswQo3pp1HQ0nARKwSoDirVXP0W7vBJhw8t4D2H7rBBjD1j1I+70TYAx77wFsv3UCjGHrHqT9nglQvPXsfbadBEggUwQo3maKPK9LAiTglgDFW7euZ8ONE2DCybgDab57Aoxh912AAIwTYAwbdyDNd0+AMey+CxCAYQIUbw07j6aTAAmYJUDx1qzraDgJkIBVAhRvrXqOdnsnwIST9x7A9lsnwBi27kHa750AY9h7D2D7rRNgDFv3IO33TIDirWfvs+0kQAKZIkDxNlPkeV0SIAG3BCjeunU9G26cABNOxh1I890TYAy77wIEYJwAY9i4A2m+ewKMYfddgAAME6B4a9h5NJ0ESMAsAYq3Zl1Hw0mABKwSoHhr1XO02zsBJpy89wC23zoBxrB1D9J+7wQYw957ANtvnQBj2LoHab9nAhRvPXufbScBEsgUAYq3mSLP65IACbglQPHWrevZcOMEmHAy7kCa754AY9h9FyAA4wQYw8YdSPPdE2AMu+8CBGCYAMVbw86j6SRAAmYJULw16zoaTgIkYJUAxVurnqPd3gkw4eS9B7D91gkwhq17kPZ7J8AY9t4D2H7rBBjD1j1I+z0ToHjr2ftsOwmQQKYIULzNFHlelwRIwC0BirduXc+GGyfAhJNxB9J89wQYw+67AAEYJ8AYNu5Amu+eAGPYfRcgAMMEKN4adh5NJwESMEuA4q1Z19FwEiABqwQo3lr1HO32ToAJJ+89gO23ToAxbN2DtN87Acaw9x7A9lsnwBi27kHa75kAxVvP3mfbSYAEMkWA4m2myPO6JEACbglQvHXrejbcOAEmnIw7kOa7J8AYdt8FCMA4AcawcQfSfPcEGMPuuwABGCZA8daw82g6CZCAWQIUb826joaTAAlYJUDx1qrnaLd3Akw4ee8BbL91Aoxh6x6k/d4JMIa99wC23zoBxrB1D9J+zwQo3nr2PttOAiSQKQIUbzNFntclARJwS4DirVvXs+HGCTDhZNyBNN89Acaw+y5AAMYJMIaNO5DmuyfAGHbfBQjAMAGKt4adR9NJgATMEqB4a9Z1NJwESMAqAYq3Vj1Hu70TYMLJew9g+60TYAxb9yDt906AMey9B7D91gkwhq17kPZ7JkDx1rP32XYSIIFMEaB4mynyvC4JkIBbAhRv3bqeDTdOgAkn4w6k+e4JMIbddwECME6AMWzcgTTfPQHGsPsuQACGCVC8New8mk4CJGCWAMVbs66j4SRAAlYJULy16jna7Z0AE07eewDbb50AY9i6B2m/dwKMYe89gO23ToAxbN2DtN8zAYq3nr3PtpMACWSKAMXbTJHndUmABNwSoHjr1vVsuHECTDgZdyDNd0+AMey+CxCAcQKMYeMOpPnuCTCG3XcBAjBMgOKtYefRdBIgAbMEKN6adR0NJwESsEqA4q1Vz9Fu7wSYcPLeA9h+6wQYw9Y9SPu9E2AMe+8BbL91Aoxh6x6k/Z4JULz17H22nQRIIFMEKN5mijyvSwIk4JYAxVu3rmfDjRNgwsm4A2m+ewKMYfddgACME2AMG3cgzXdPgDHsvgsQgGECFG8NO4+mkwAJmCVA8das62g4CZCAVQIUb616jnZ7J8CEk/cewPZbJ8AYtu5B2u+dAGPYew9g+60TYAxb9yDt90yA4q1n77PtJEACmSJA8TZT5HldEiABtwQo3rp1PRtunAATTsYdSPPdE2AMu+8CBGCcAGPYuANpvnsCjGH3XYAADBOgeGvYeTSdBEjALAGKt2ZdR8NJgASsEqB4a9VztNs7ASacvPcAtt86AcawdQ/Sfu8EGMPeewDbb50AY9i6B2m/ZwIUbz17n20nARLIFAGKt5kiz+uSAAm4JUDx1q3r2XDjBJhwMu5Amu+eAGPYfRcgAOMEGMPGHUjz3RNgDLvvAgRgmADFW8POo+kkQAJmCVC8Nes6Gk4CJGCVAMVbq56j3d4JMOHkvQew/dYJMIate5D2eyfAGPbeA9h+6wQYw9Y9SPs9E6B469n7bDsJkECmCFC8zRR5XpcESMAtAYq3bl3PhhsnwISTcQfSfPcEGMPuuwABGCfAGDbuQJrvngBj2H0XIADDBCjeGnYeTScBEjBLgOKtWdfRcBIgAasEKN5a9Rzt9k6ACSfvPYDtt06AMWzdg7TfOwHGsPcewPZbJ8AYtu5B2u+ZAMVbz95n20mABDJFgOJtpsjzuiRAAm4JULx163o23DgBJpyMO5DmuyfAGHbfBQjAOAHGsHEH0nz3BBjD7rsAARgmQPHWsPNoOgmQgFkCFG/Nuo6GkwAJWCVA8daq52i3dwJMOHnvAWy/dQKMYesepP3eCTCGvfcAtt86AcawdQ/Sfs8EKN569j7bTgIkkCkCFG8zRZ7XJQEScEuA4q1b17Phxgkw4WTcgTTfPQHGsPsuQADGCTCGjTuQ5rsnwBh23wUIwDABireGnUfTSYAEzBKgeGvWdTScBEjAKgGKt1Y9R7u9E2DCyXsPYPutE2AMW/cg7fdOgDHsvQew/dYJMIate5D2eyZA8daz99l2EiCBTBGgeJsp8rwuCZCAWwIUb926ng03ToAJJ+MOpPnuCTCG3XcBAjBOgDFs3IE03z0BxrD7LkAAhglQvDXsPJpOAiRglgDFW7Ouo+EkQAJWCVC8teo52u2dABNO3nsA22+dAGPYugdpv3cCjGHvPYDtt06AMWzdg7TfMwGKt569z7aTAAlkigDF20yR53VJgATcEqB469b1bLhxAkw4GXcgzXdPgDHsvgsQgHECjGHjDqT57gkwht13AQIwTIDirWHn0XQSIAGzBCjemnUdDScBErBKgOKtVc/Rbu8EmHDy3gPYfusEGMPWPUj7vRNgDHvvAWy/dQKMYesepP2eCVC89ex9tp0ESCBTBCjeZoo8r0sCJOCWAMVbt65nw40TYMLJuANpvnsCjGH3XYAAjBNgDBt3IM13T4Ax7L4LEIBhAhRvDTuPppMACZglQPHWrOtoOAmQgFUCFG+teo52eyfAhJP3HsD2WyfAGLbuQdrvnQBj2HsPYPutE2AMW/cg7fdMgOKtZ++z7SRAApkiQPE2U+R5XRIgAbcEKN66dT0bbpwAE07GHUjz3RNgDLvvAgRgnABj2LgDab57Aoxh912AAAwToHhr2Hk0nQRIwCwBirdmXUfDSYAErBKgeGvVc7TbOwEmnLz3ALbfOgHGsHUP0n7vBBjD3nsA22+dAGPYugdpv2cCFG89e59tJwESyBQBireZIs/rkgAJuCVA8dat69lw4wSYcDLuQJrvngBj2H0XIADjBBjDxh1I890TYAy77wIEYJgAxVvDzqPpJEACZglQvDXrOhpOAiRglQDFW6ueo93eCTDh5L0HsP3WCTCGrXuQ9nsnwBj23gPYfusEGMPWPUj7PROgeOvZ+2w7CZBApghQvM0UeV6XBEjALQGKt25dz4YbJ8CEk3EH0nz3BBjD7rsAARgnwBg27kCa754AY9h9FyAAwwQo3hp2Hk0nARIwS4DirVnX0XASIAGrBCjeWvUc7fZOgAkn7z2A7bdOgDFs3YO03zsBxrD3HsD2WyfAGLbuQdrvmQDFW8/eZ9tJgAQyRYDibabI87okQAJuCVC8det6Ntw4ASacjDuQ5rsnwBh23wUIwDgBxrBxB9J89wQYw+67AAEYJkDx1rDzaDoJkIBZAhRvzbqOhpMACVglQPHWqudoLdtrZgAAIABJREFUt3cCTDh57wFsv3UCjGHrHqT93gkwhr33ALbfOgHGsHUP0n7PBCjeevY+204CJJApAhRvM0We1yUBEnBLgOKtW9ez4cYJMOFk3IE03z0BxrD7LkAAxgkwho07kOa7J8AYdt8FCMAwAYq3hp1H00mABMwSoHhr1nU0nARIwCoBirdWPUe7vRNgwsl7D2D7rRNgDFv3IO33ToAx7L0HsP3WCTCGrXuQ9nsmQPHWs/fZdhIggUwRoHibKfK8LgmQgFsCFG/dup4NN06ACSfjDqT57gkwht13AQIwToAxbNyBNN89Acaw+y5AAIYJULw17DyaTgIkYJYAxVuzrqPhJEACVglQvLXqOdrtnQATTt57ANtvnQBj2LoHab93Aoxh7z2A7bdOgDFs3YO03zMBireevc+2kwAJZIoAxdtMked1SYAE3BKgeOvW9Wy4cQJMOBl3IM13T4Ax7L4LEIBxAoxh4w6k+e4JMIbddwECMEyA4q1h59F0EiABswQo3pp1HQ0nARKwSoDirVXP0W7vBJhw8t4D2H7rBBjD1j1I+70TYAx77wFsv3UCjGHrHqT9nglQvPXsfbadBEggUwQo3maKPK9LAiTglgDFW7euZ8ONE2DCybgDab57Aoxh912AAIwTYAwbdyDNd0+AMey+CxCAYQIUbw07j6aTAAmYJUDx1qzraDgJkIBVAhRvrXqOdnsnwIST9x7A9lsnwBi27kHa750AY9h7D2D7rRNgDFv3IO33TIDirWfvs+0kQAKZIkDxNlPkeV0SIAG3BCjeunU9G26cABNOxh1I890TYAy77wIEYJwAY9i4A2m+ewKMYfddgAAME6B4a9h5NJ0ESMAsAYq3Zl1Hw0mABKwSoHhr1XO02zsBJpy89wC23zoBxrB1D9J+7wQYw957ANtvnQBj2LoHab9nAhRvPXufbScBEsgUAYq3mSLP65IACbglQPHWrevZcOMEmHAy7kCa754AY9h9FyAA4wQYw8YdSPPdE2AMu+8CBGCYAMVbw86j6SRAAmYJULw16zoaTgIkYJUAxVurnqPd3gkw4eS9B7D91gkwhq17kPZ7J8AY9t4D2H7rBBjD1j1I+z0ToHjr2ftsOwmQQKYIULzNFHlelwRIwC0BirduXc+GGyfAhJNxB9J89wQYw+67AAEYJ8AYNu5Amu+eAGPYfRcgAMMEKN4adh5NJwESMEuA4q1Z19FwEiABqwQo3lr1HO32ToAJJ+89gO23ToAxbN2DtN87Acaw9x7A9lsnwBi27kHa75kAxVvP3mfbSYAEMkWA4m2myPO6JEACbglQvHXrejbcOAEmnIw7kOa7J8AYdt8FCMA4AcawcQfSfPcEGMPuuwABGCZA8daw82g6CZCAWQIUb826joaTAAlYJUDx1qrnaLd3Akw4ee8BbL91Aoxh6x6k/d4JMIa99wC23zoBxrB1D9J+zwQo3nr2PttOAiSQKQIUbzNFntclARJwS4DirVvXs+HGCTDhZNyBNN89Acaw+y5AAMYJMIaNO5DmuyfAGHbfBQjAMAGKt4adR9NJgATMEqB4a9Z1NJwESMAqAYq3Vj1Hu70TYMLJew9g+60TYAxb9yDt906AMey9B7D91gkwhq17kPZ7JkDx1rP32XYSIIFMEaB4mynyvC4JkIBbAhRv3bqeDTdOgAkn4w6k+e4JMIbddwECME6AMWzcgTTfPQHGsPsuQACGCVC8New8mk4CJGCWAMVbs66j4SRAAlYJULy16jna7Z0AE07eewDbb50AY9i6B2m/dwKMYe89gO23ToAxbN2DtN8zAYq3nr3PtpMACWSKAMXbTJHndUmABNwSoHjr1vVsuHECTDgZdyDNd0+AMey+CxCAcQKMYeMOpPnuCTCG3XcBAjBMgOKtYefRdBIgAbMEKN6adR0NJwESsEqA4q1Vz9Fu7wSYcPLeA9h+6wQYw9Y9SPu9E2AMe+8BbL91Aoxh6x6k/Z4JULz17H22nQRIIFMEKN5mijyvSwIk4JYAxVu3rmfDjRNgwsm4A2m+ewKMYfddgACME2AMG3cgzXdPgDHsvgsQgGECFG8NO4+mkwAJmCVA8das62g4CZCAVQIUb616jnZ7J8CEk/cewPZbJ8AYtu5B2u+dAGPYew9g+60TYAxb9yDt90yA4q1n77PtJEACmSJA8TZT5HldEiABtwQo3rp1PRtunAATTsYdSPPdE2AMu+8CBGCcAGPYuANpvnsCjGH3XYAADBOgeGvYeTSdBEjALAGKt2ZdR8NJgASsEqB4a9VztNs7ASacvPcAtt86AcawdQ/Sfu8EGMPeewDbb50AY9i6B2m/ZwIUbz17n20nARLIFAGKt5kiz+uSAAm4JUDx1q3r2XDjBJhwMu5Amu+eAGPYfRcgAOMEGMPGHUjz3RNgDLvvAgRgmADFW8POo+kkQAJmCVC8Nes6Gk4CJGCVAMVbq56j3d4JMOHkvQew/dYJMIate5D2eyfAGPbeA9h+6wQYw9Y9SPs9E6B469n7bDsJkECmCFC8zRR5XpcESMAtAYq3bl3PhhsnwISTcQfSfPcEGMPuuwABGCfAGDbuQJrvngBj2H0XIADDBCjeGnYeTScBEjBLgOKtWdfRcBIgAasEKN5a9Rzt9k6ACSfvPYDtt06AMWzdg7TfOwHGsPcewPZbJ8AYtu5B2u+ZAMVbz95n20mABDJFgOJtpsjzuiRAAm4JULx163o23DgBJpyMO5DmuyfAGHbfBQjAOAHGsHEH0nz3BBjD7rsAARgmQPHWsPNoOgmQgFkCFG/Nuo6GkwAJWCVA8daq52i3dwJMOHnvAWy/dQKMYesepP3eCTCGvfcAtt86AcawdQ/Sfs8EKN569j7bTgIkkCkCFG8zRZ7XJQEScEuA4q1b17Phxgkw4WTcgTTfPQHGsPsuQADGCTCGjTuQ5rsnwBh23wUIwDABireGnUfTSYAEzBKgeGvWdTScBEjAKgGKt1Y9R7u9E2DCyXsPYPutE2AMW/cg7fdOgDHsvQew/dYJMIate5D2eyZA8daz99l2EiCBTBGgeJsp8rwuCZCAWwIUb926ng03ToAJJ+MOpPnuCTCG3XcBAjBOgDFs3IE03z0BxrD7LkAAhglQvDXsPJpOAiRglgDFW7Ouo+EkQAJWCVC8teo52u2dABNO3nsA22+dAGPYugdpv3cCjGHvPYDtt06AMWzdg7TfMwGKt569z7aTAAlkigDF20yR53VJgATcEqB469b1bLhxAkw4GXcgzXdPgDHsvgsQgHECjGHjDqT57gkwht13AQIwTIDirWHn0XQSIAGzBCjemnUdDScBErBKgOKtVc/Rbu8EmHDy3gPYfusEGMPWPUj7vRNgDHvvAWy/dQKMYesepP2eCVC89ex9tp0ESCBTBCjeZoo8r0sCJOCWAMVbt65nw40TYMLJuANpvnsCjGH3XYAAjBNgDBt3IM13T4Ax7L4LEIBhAhRvDTuPppMACZglQPHWrOtoOAmQgFUCFG+teo52eyfAhJP3HsD2WyfAGLbuQdrvnQBj2HsPYPutE2AMW/cg7fdMgOKtZ++z7SRAApkiQPE2U+R5XRIgAbcEKN66dT0bbpwAE07GHUjz3RNgDLvvAgRgnABj2LgDab57Aoxh912AAAwToHhr2Hk0nQRIwCwBirdmXUfDSYAErBKgeGvVc7TbOwEmnLz3ALbfOgHGsHUP0n7vBBjD3nsA22+dAGPYugdpv2cCFG89e59tJwESyBQBireZIs/rkgAJuCVA8dat69lw4wSYcDLuQJrvngBj2H0XIADjBBjDxh1I890TYAy77wIEYJgAxVvDzqPpJEACZglQvDXrOhpOAiRglQDFW6ueo93eCTDh5L0HsP3WCTCGrXuQ9nsnwBj23gPYfusEGMPWPUj7PROgeOvZ+2w7CZBApghQvM0UeV6XBEjALQGKt25dz4YbJ8CEk3EH0nz3BBjD7rsAARgnwBg27kCa754AY9h9FyAAwwQo3hp2Hk0nARIwS4DirVnX0XASIAGrBCjeWvUc7fZOgAkn7z2A7bdOgDFs3YO03zsBxrD3HsD2WyfAGLbuQdrvmQDFW8/eZ9tJgAQyRYDibabI87okQAJuCVC8det6Ntw4ASacjDuQ5rsnwBh23wUIwDgBxrBxB9J89wQYw+67AAEYJkDx1rDzaDoJkIBZAhRvzbqOhpMACVglQPHWqudot3cCTDh57wFsv3UCjGHrHqT93gkwhr33ALbfOgHGsHUP0n7PBCjeevY+204CJJApAhRvM0We1yUBEnBLgOKtW9ez4cYJMOFk3IE03z0BxrD7LkAAxgkwho07kOa7J8AYdt8FCMAwAYq3hp1H00mABMwSoHhr1nU0nARIwCoBirdWPUe7vRNgwsl7D2D7rRNgDFv3IO33ToAx7L0HsP3WCTCGrXuQ9nsmQPHWs/fZdhIggUwRoHibKfK8LgmQgFsCFG/dup4NN06ACSfjDqT57gkwht13AQIwToAxbNyBNN89Acaw+y5AAIYJULw17DyaTgIkYJYAxVuzrqPhJEACVglQvLXqOdrtnQATTt57ANtvnQBj2LoHab93Aoxh7z2A7bdOgDFs3YO03zMBireevc+2kwAJZIoAxdtMked1SYAE3BKgeOvW9Wy4cQJMOBl3IM13T4Ax7L4LEIBxAoxh4w6k+e4JMIbddwECMEyA4q1h59F0EiABswQo3pp1HQ0nARKwSoDirVXP0W7vBJhw8t4D2H7rBBjD1j1I+70TYAx77wFsv3UCjGHrHqT9nglQvPXsfbadBEggUwQo3maKPK9LAiTglgDFW7euZ8ONE2DCybgDab57Aoxh912AAIwTYAwbdyDNd0+AMey+CxCAYQIUbw07j6aTAAmYJUDx1qzraDgJkAAJkAAJkAAJkAAJkAAJkAAJkAAJkAAJkAAJkAAJkAAJkAAJkMDRRIDi7dHkTbaFBEjABAFW3ppwE40kgVcRYLUAOwUJ2CbAGLbtP1pPAoxh9gESsE2AMWzbf7TeNwFW3vr2P1tPAiSQGQIUbzPDnVclARJwTIDirWPns+mmCTDhZNp9NJ4EhDHMTkACtgkwhm37j9aTAGOYfYAE7BKgeGvXd7ScBEjALgGKt3Z9R8tJgASMEqB4a9RxNNs9ASac3HcBAjBOgDFs3IE03z0BxrD7LkAAxgkwho07kOa7JkDx1rX72XgSIIEMEaB4myHwvCwJkIBfAhRv/fqeLbdNgAkn2/6j9STAGGYfIAHbBBjDtv1H60mAMcw+QAJ2CVC8tes7Wk4CJGCXAMVbu76j5SRAAkYJULw16jia7Z4AE07uuwABGCfAGDbuQJrvngBj2H0XIADjBBjDxh1I810ToHjr2v1sPAmQQIYIULzNEHhelgRIwC8Bird+fc+W2ybAhJNt/9F6EmAMsw+QgG0CjGHb/qP1JMAYZh8gAbsEKN7a9R0tJwESsEuA4q1d39FyEiABowQo3hp1HM12T4AJJ/ddgACME2AMG3cgzXdPgDHsvgsQgHECjGHjDqT5rglQvHXtfjaeBEggQwQo3mYIPC9LAiTglwDFW7++Z8ttE2DCybb/aD0JMIbZB0jANgHGsG3/0XoSYAyzD5CAXQIUb+36jpaTAAnYJUDx1q7vaDkJkIBRAhRvjTqOZrsnwIST+y5AAMYJMIaNO5DmuyfAGHbfBQjAOAHGsHEH0nzXBCjeunY/G08CJJAhAhRvMwSelyUBEvBLgOKtX9+z5bYJMOFk23+0ngQYw+wDJGCbAGPYtv9oPQkwhtkHSMAuAYq3dn1Hy0mABOwSoHhr13e0nARIwCgBirdGHUez3RNgwsl9FyAA4wQYw8YdSPPdE2AMu+8CBGCcAGPYuANpvmsCFG9du5+NJwESyBABircZAs/LkgAJ+CVA8dav79ly2wSYcLLtP1pPAoxh9gESsE2AMWzbf7SeBBjD7AMkYJcAxVu7vqPlJEACdglQvLXrO1pOAiRglADFW6OOo9nuCTDh5L4LEIBxAoxh4w6k+e4JMIbddwECME6AMWzcgTTfNQGKt67dz8aTAAlkiADF2wyB52VJgAT8EqB469f3bLltAkw42fYfrScBxjD7AAnYJsAYtu0/Wk8CjGH2ARKwS4DirV3f0XISIAG7BCje2vUdLScBEjBKgOKtUcfRbPcEmHBy3wUIwDgBxrBxB9J89wQYw+67AAEYJ8AYNu5Amu+aAMVb1+5n40mABDJEgOJthsDzsiRAAn4JULz163u23DYBJpxs+4/WkwBjmH2ABGwTYAzb9h+tJwHGMPsACdglQPHWru9oOQmQgF0CFG/t+o6WkwAJGCVA8dao42i2ewJMOLnvAgRgnABj2LgDab57Aoxh912AAIwTYAwbdyDNd02A4q1r97PxJEACGSJA8TZD4HlZEiABvwQo3vr1PVtumwATTrb9R+tJgDHMPkACtgkwhm37j9aTAGOYfYAE7BKgeGvXd7ScBEjALgGKt3Z9R8tJgASMEqB4a9RxNNs9ASac3HcBAjBOgDFs3IE03z0BxrD7LkAAxgkwho07kOa7JkDx1rX72XgSIIEMEaB4myHwvCwJkIBfAhRv/fqeLbdNgAkn2/6j9STAGGYfIAHbBBjDtv1H60mAMcw+QAJ2CVC8tes7Wk4CJGCXAMVbu76j5SRAAkYJULwdueOe/02uJGSyJHMaJB6fIg27pktJWYck+1dLPv6XzNkleTk5ktOfkER+j+Tl5ksi3i39/XkSy+uR/lif4I+S0xeXnGSuxHM6RWIivVIsfYke/K5cYvFWieV2SG+v/ikusVgvztfvE4ITpK9Pf8ZJ+Eok8vBzn/Qm+3BcLPzTn/UzRfpxHE6UvnC+fp/I0V/rH/E50UHhs/AJ4e9xXLM/JybdsXxcKymJ/m7J7YvhaP0UtbNAkr2dEk/0izalt79AemNJycG/uNqI3+Fw6Y3je/w3F79LtuMf2nqgqwxMzpI3vXP5yB3g/EwmnI68Azz0f7dKb09SCguLw7+cWAKxjHhEn9WveCIhORrD+JfA9/ql32tshd+ho+t/4wimWAwxg3P1uL4+xEEqTvTYBD5X/xtFYq/E+vukq6sLsYrjcH4f/hePI8JxfiyGz8jFPQLH9+N7/YriOfo+mTpHz5NejcQonkO89yfD99E/DWBcF/cY/Vuv3kRwncg+/R5/judG9whYG+zQmO3V+0R0zX69M+C/es30dfRz0veX8VP/6sid4PgTGMMjd37vg59Fv+yRZGeHFOTnS199vfS2tmDs6UFYJNGX0e/xv370536NE/ysfV3/hfGoNybtsVzJ72uW9hzEP+Ix1h+Xfvw9if/l6JiZM0ryu9swpndKJ8bB3ES35ODzCrvzpTsfR+DekdevRyZwjMYQ7hkYOGN9XQi9QmnFuFnUhXtFrEd68NmxAoyNPYUIrn7pysUzAe4DcYybegfoxXmduI8U4NPiGDRjiN/+HNir95t4Qrrxcwyfn9CBVe8h+F34RepL7z/6vxieC3Tc1igOMY1rhO9xb+nV+wTuM/q9FJZIWzImPXl4VsktlgmX/WjkznB8JmN4ZM7/7X1fkq5kl7R3dKL/4xkZ/bqjp0vWb22Uu5esxPedYZxKj7U6/uXm5kpPD56dNW7QxzWOw9gXRluRsvJS2b9/P8a4uBQVJKSjS+O9WyZWl0tjY5N0d+ZJT7dIXn6/VIwqlvq9dYizPIyNOXLMlKIwXu7c3YRn9QJ9oJXTzh4lq5/YJt0deVJYFJMxVYWyZUOzPnpLWWFMjplWJNs2amx1y4mnjZf1NfukrHSsNOxrkTFjcqSwLCa7djaHZ/Ixo8skvyBXarfjfhLrknwYP3VGteypa5Smpt5wX0rgvWDC+FHS0tSOGM6Tzk7cibp7cU9JoN3deM4Ij/3hWSGJe5o+L+jY3dODY3J0LO+X+j1tI3OI47MYwyN3/n3XfE6fFjHWoHOiT/b26DsmxjD0Ux13NDr70S91cNQ4TaLvJjBuJRBfOk7rEXhqxd8RzDguER5T8byKro0hWnJxjj45J/Uz8d+4jnka9/iXxH0gR9+N9fk2F8/h0aNruBvk6HH4zD6c1417Cx6DJabPtnoZHK/H6ucl8QH6nqpjYngU1mdnHKfPDrHU+fpZ+plqhx4Snn/xt159lgjPzVGbw1d0U4qewbVdGJfTX+lnc/05PI+HZ2x9h8B4j+t/7L9uGLkjHJ9J8dax89l0EiCBjBGgeJsx9LwwCZCAVwIUb0fu+Rd/U4yXr0IkXPDyFYfgitfMnuRevCS2SU5PsXTGD+C9DYlZJHzz8pGYUREzvDnmQpBVITSVfEXiR3+t73h9SPD2SSnE3Va84CLRqy+LQf1UgVRfgvEqi5fFfukML65xJHj0xTG8OIf3Rn0BjQQd/Uq/UEbCUfQqffCPyZSuq6lj/czwzhkdgevl4AcVnvGKis9VUUitgfATvWMjIZULe7qQKIMgDQE6FitCwqkHn9URhFt9y82BiB3Lwbn4RRCZYV9/f25IuvfGqmXG3C0jd4DzM5lwOvIO8Ntf3B6SKHl5BZKPhK0Km0G8DYItPh+xqT+nf3cwkRwJrTmIv/B3Te5oTkmTQiGhqokhjZy00AlBFseEJE/4HRJW3RCekIjWayVDEisSVtWWWFo9HojrKDkWCU+pSRk4IxJco3gPYqsKPANCrSa6omMHJ43UzgERC20eSDrpPSB169BrqWDbg2R6U1OT7N27F4nkTjnppJNS14kE4QnTKd4eSS9kDI+cXv+K66V9314pyMvTTKj07KuXOATYOFLBvb2IrWRK+AmDlSZTdYqSxgi+x+9y8K8X41t+EsIsxuIExrI+iLkxPV7Hqr4O6YkXQuTF+I1Y7e0rkPY8RHRuLIi3Ij0QWVVghXgyEK8QSBFDeXgWyEWcd8fbMe8J94lYZ5i01ZevE6NgL8bDGITZmN4TYtHPcRVrdcxFlrlPYx1/i8ZiTRRj3EwlgoNco88D4fxoQkj4b0q8DUlw/Zca8zXJrN+H0A5ztZAMD4ly/JiA4IP7TTeE58J//PnIneH4TMbwyJz/+59+RYpKC2VvQ5PORcDog8kLyW55Zv1OuetHK6Q7CLci+ZiY0YNJEjoe6Vgdja8YZ/G3RG703KvjmR5XXFwcxFs9b9ToQjnQ0h3OxfwEqT5mrGzdsjMItMlkvxwDQXd/034Is4jUvh4pLonLsbOOkefWbIZ4WwoRqktmzC6TvXsOYPzDpA08x84+cbKsf2G7Tq+QcWPy5U2nTJTnn2mWA22N8uazp8mzT++ADaNkf2OLnHbaNKlvaJT6ujaIxp1y7MwKCMjtsnsPno9hdhH04SmTJ8uGjTsgxCI+Y91SAZt1/N9Xd0BKR1XIgQMH8JwdTTpJqBqGyZsx3CtKSoqloxPvDSpsobEdHV1h4pmKt3vrMEOSX8MiwBgeFq5DDl567b+EcUyfGfvRV3UyZDTWYsTScSc9wUjHHMQNhhr0VYxpOiZjjMYL7sC4pENcXCcQqwis45lORNLhK7zzInQRB/pcHSYuqniqEzdSL649GDcTODj8T8+JLAh/71XBWO8ZGPP08zDShmcCnSClk5lS0xWjZ1ud4IXr6/k5Oj6qHXqd1DxoFYN1/EyPq0GoRdylJ1AGW8NzflrMjf4WnrnxOz1/8Hu5CsBqcBwTNi/7b4q3I+mJFG9HQo3nkAAJkMCREaB4e2T8eDYJkAAJDJsAxdthIxs4YetjKvborODikPzpE4i1+P8kZvfn9FUg+dSMF0Ukh4sOIBmEl9vUm6MKuvpyp5WvfTrrV2f36vTh8IKHpK8mZROoHArzlAsxC1hfO1UA7cYLZCTYqhCaRCVsAp8b3n3x8hdenvEZUYIrV1Nah8wIjoQeCLaphK8EwUiPCvOUB9oVvYTqCzM+p7cQL7yoSELSqC+GJC9exLu1ogm2CKoVdKqyJpKjidNRpV74Qd9bNYesnxtmIOPQhL7I50MQRjINL8f9vZNkPMXbEXdAJpxGjG7gxN+vuGsgXhLxPCROU2Is+mqUIIKQmhJkVVhNV93qB+j3oRJPK29DxazGq4q3UdV79KUCS0oM1skZKfFWP1qT0SrgBrFVK3VT1b1aAZCLRE6YmZ+Kaf2kdOVtJNJGFb/peB+o6k1V3Ko9en46oTRYvE1P8Aiir4pCOEcrmrTiVj+zra0jiLWaBFf7y8rKZOLEieEYtTl9fbVp/LRzjtwJjj+BMTxy53cv+QeEByZFFGAFiP0YayHE5EBw6YPYGk1i0NIdzdbi+5CoTVekR0nVXl31AmNYbg8mUmio9XdAbM1DAljHYVTZIgmN6MS42yv5XfiuN1e6dAzThSh6IJSgwldXoujGeN2Dsb1IBWHEXQdiNq+nQHqwekYexs4cTUbHO5GM1kkZWoWLe0KYGIWxGtVy/UGYVTE1GQTf6HkAI2dYugLHDkpghxpaNEsrgUKCXJPgqXtNGHv1tqO/0+eScH+Izg/irc7MUOE2iMEhux0lmCF6IecuuVf8ZuTOcHwmY3hkzv/Tz2/AxMccaWw+EMTbOPp7W1e7rHlpj3z3ez9DdWo0mSmqKI2eZaMVINKrXkTjblhtBmOdCrc6VunYpZM3CooT0tnRg06OCYS4B5RX5KLatkBqt9UhrlD9jhVtps+YKrVb90hnG6p/Ebcnn3qMbN28W3o6EP9aWZ/TKuPGjZGXX9obJiAeN3uq7NixUzracmTihAKZMq1UnlmN6l08K7/lr2bLk6tewrN+sbS1d8jpZ86Ummd3YEInppP0tMqZZ1XLC8/tkqYDGEMRw8fPrJQ9uw/gWEwIwX0irygulWNGy64djbA/ISXl5dKq4q3eu0KM90puHp4NEM7FpRCpm1oh4OL+EuJcpSYdy4Xi7Qi6I2N4BNBSp9x3jYq30eoy2lf7dDANz8fRe2kyvC9G75g2ToN5AAAgAElEQVT9urpMEFV1aFMBNRJvQ42qjonhuVXfH1N9Xsco/aAwXkbP3KGTh8ViomdsfebuxdiWxHuoVunq5+vfwrXxOxV4wwJT+hmogA9joc780PFa7yb6vJ66nn6WPhYPTGjUsTjYGr0lR4IwvvR8HUf1WkHojb7S7wfRKjf6fq+Xiarq9Sst4qafy/Uz8NfodRnv7J+49Rsjd4TjMyneOnY+m04CJJAxAhRvM4aeFyYBEvBKgOLtyD2/9Q+lklsAkQXJX8x9x8ulLniICiC8qHUnsYQwljlLJrqQREpKQX8R3tOSED+1UjURqm5zEjhH3whR0ZpEErivD6IvXvTy4kjI9ORIR54mcVHDg4RyDMs29kMgjqGmJ0q+duMlVytuI2GoH+enRZVoIm94Ww3LzqW/0hV54QU4/DWqAIyyuJrUjcSgkPANS17p5xYi+aQvx/p3CFW57UHY7UfSO9gcZj7nI8GGSmIksJDHTr2kav1Tv/T05oEFqplixRC6ksgTN2FZSHw4lnnTaqKxp3WN3AHOz2TC6cg7wOO/+UGqmhXVs0gSB4EW1TzxlHibTkCpcJkWcdPxEwm2UcJGlzXUpFFYPjkkmQ4mgNJVu5pgVZkmfCER3N2NZdJD3Kp4FIm4idR1wjJqWqU+IAJH4m06qTQQw6nJGukK3MF/Ty+TnE4Ypavz08usR0JylAhXobYey86qcFsAMWzs2LEyatSowCMtFId7RqqCQL/X8yunnn3kTnD8CYzhkTu/Z8nHIgEUVW0JFXcOtEWVsBBBNUms41cMMZeD8ayvG7/DWKgJ4JCCRVK2px+TknSLAYiyOZqA7cNqFhp3OE5lVBV2BUJwl86Dkm4phAijFXcxLIGcg0o5rZhJYBWJXh03cR/I1QlJuG+0YgJIHsRdLO4qJVotqB+TgDiEZ4B4ty5jjso41ZXjmPCl9xyMrbqMYxLGxXNho47vOobr0sdqX1i6MVVlqxfK0xU7UkvGapI6FZdh+UVtdxBl8RWyzSmBVydu6Y/pqlw9R5PtEL/jeIbRJSnzPrFi5M5wfCZjeGTO/9PPv47nyqR0dGMiIDRZPFFKK8TbZzfUyXfugniLXpyHktkgwqSqbrUKNT1RKpGaMKUTEnUs0olXVVVVsmvXHoytXRBftcJWl14OAYj+3iXTplaE+8DunS2SAyG0pLRIioqxtPE2TP5A4EyYUCLV1SWyfUszYiUh+5tbZPrMCbLxRQi0iPNRo8vDyjIN9T0yrjIPyzGXyrrn92DMTMjct75JHv/DWoyZBdiCoVCmTB0tzz9fHwJxKr4vzO+UF2p247k5R8rHFkjVuFEQgrHEs25dEGuVyVMmyaaXd0lrSyRQFxSVhGf8TlTYhmcIfTfIj0tpWbF0Y0nplgNd0oUllQcmlOny7YjjvXUdI3OI47MYwyN3/v9+6nNhXNUJw0G81QlHqcfcMIlKt/jRHo1X0SQmaxTr6k2I7W79f514oZWtOjbrxEFMRghSLvpxia5Ag//hTRdLnfdIEapgdRsT1W51aNMVoLTSVgfAHl0pCveJPIzLeq6OpeHNNlUFG4Rbnbiks5R0wMS4F6ZDhOreMIBGyyqnl5UKBqtwG1UPq536+emv8LvoFTuaL6X2aLuDoDzouNSWBXrewLOzNkDP0/uaCrth0hVaineIT3znppE7wvGZFG8dO59NJwESyBgBircZQ88LkwAJeCVA8Xbknt/8RE7YG0uXANbEU0dLibR39WMfOQiWqDCNI8HSg0RvUX6RlOchFdUdx552eMlDlc6o4hwsm4akc6jc65fW1gJ54oleOfHkciSIdNnlQqmr13KgVplQpdW2PZjZnB+9uKpCGpZPg0CKWc5aMTh4KdV0dVz6d+nkzmDhJXqbjqoZNDGkRTmaKAoCMF4m42HDooS0dU+Qf/taLZZlq5BjJjbJlZeXSHlJG6obsHcX8lJJXaqtJ19Kilrk+GN1rz7dK1AT43H8y5Nnni2U2/9nPz4zV95yRpdccVlCClUZxotqL/b4HX/yQXF55J7weSYTTkfu91UP35OaFa/7SiI5hH9hckW+xtTB6lZdknGweBtiBsGIfFKY+JBOJIeqAiRkwhKHmvpRUQd9Pb3ksVqsYpLuQ5vEEpF9SCZp9b4uSawVAJHQm162WZNcB0Vg3dM6Lc7qvn9pYXUgoZSqLDxkaWUVgPSmoddFMjoIuioi4zoq1tbV1YU9BEtKSmT8+PFIQheFJHj6K73k8uBq2/Tn6WeNmzL3yJ3g+BMYwyN3fu+9Hw5jTbK9VXIgzsb0n45hqtUg7nTTgbwEymS1OKYNgikqacMy4mFJR8QDRCONDJ2YJBBBdL/bmApBqb3oY5iUpXJtD0SffiSSczp0yUOIskj85mKvzn69P4RqIkzcwAV1ueVu7FubxH6axdirEtJTSDr3odpPejHpCdV8SElLfmKfdGOCSK5uSaBFRDmofFW7sQmf7pcb1wlRusclnhP6IVrpz7pzQi5EH63t74F4q9fV54BerL6RnsgRtgIMDdOKwaiqVu8z0VivgrXufxtlm6PKH91nDzYUF4VqqZx/fGjkznB8JmN4ZM5/ZsVNeF5ux+Q+nfSHJ+judunq7ZJnXtwp3/3+z8O+zVH1+MGl/9Njm060iqeqyFW8DWMuxu3q6klBvNVn2TjGy/yCHmk+0IKbgY6piBtMQJx9/GTZubMez9z6GNonM46vkC2b90p3W0KKCnPkXX9zEqpvt6EiNoEq3X0yedpY2b2jCUsjY59ajI2lo3KkfneXlJTFZeq0ifLium14DojLjBmTZMOGrWElnAkTxmNyZlIOtOIZG/ebt55zrDz9p3XSBmFWJ4dNP26c7K9vwTLJYzHhQpd17pO6Pc2ytx7V/novQtW+Vt/m5uaHJZHD1gyI56LifLQpIU3NTZg8AnFaJ4ykxvcQ9Piq38Nlk4fbIxnDwyV28Piln/xcNJakJhfqBAtd7SK8b+pTsK7WhJ914SmdCFWeTEgXfu6CkKt7xvdq7GI80+fk5s42qW9qxHNooVQhNuKY5NvapRMw+mR0fnGYlKVVtWE1C3T3PF2cAtfoxkCah+fmfBVfcfkeTKLSZwAto03ooIixWdeySqiNOhziXwLH7+9pl4YDzUGYHV1cKoV4lw7zqVOTLPX+E77CVgq6R6++k2OyJp4BdCxNqqibqgZOjbThbJ3okV4RI12FG4Zh/WuqCjel/eI9GfeEMBElRz5O8XZEHZHi7Yiw8SQSIAESOCICFG+PCB9PJgESIIHhE6B4O3xm6TM2r9J9arBTVy+WAsZL4/66XHnhpaR887/bBHmh8BLZine9YrywXnvlKKnb0S9Lf9GM/fGw/9a4hCy8aJS8611JKSnA8mddcVn5cJHc9r39suAD1bJpfbsk9zXL5z43SiZP70BytRMvp0WYg4xZ+UjwxnQv2dT+lml7Bi/NlP7dQeFGl5c7uC+P/r23D8suq4iqS0tqEjokgSAmaaWPLmWFt8utu2fIhR96WfLLRG6+sVJOn92EpHO/7GsYJ5ddsSsIuKolv/k0kf++ZboU5uzGS2hHSDa3oe0/XVos3/6vNjnxlHz52pfGyAkT90gukuMdmmDH5aredPCVd+Se8HkmE05H7vcnH/1RNHFBq99R5bZ3X6Ns375D2tuRAA1Joki0jfaVPrhMsX6vSZm+WHsQO3Wxtr6wVFqf/OPlHw9LnsYhxqhMFFUKISA0AaQRhrjV4/p0CcjU75KoqtcJE9E1oiXUBi+JGn0f7aUbrquz/EPZb2RbOlGUXjr9lftehwkdsHLPnj1IXO8MNml17YTqqmB/eunJtBCk19HPVO0nfQ9JXye9BLPaUTn1rUfuBMefwBgeufP7fngJJkShLgdVdgnEbk6PZnLDbAn8QxUQYjoHAk4MS5D3q4DThW0HNC0LsUiTxjEkhVV4RfGs1DX3SGN3iYxFZVtjR7tU5LfLGHT+qH4Xyyl3Yy/KWKk0Ybz/6VMvynmzp0glKveS2BNbRdRcPAM0YpWJnRhLc5GlHo8gHhWqa6PJVgmMtQcwqevXe/bLW2YWyCgcG+vBFgnQdZ/csgurUsRl5oSxUpRXJPlYxaIdsaXCblG4VWD/3kIsDw1LdDnlBnzmPuwTOrWiHPJwtNx6FK/RXnxp8TZdABSEWhXCUntxD9wz9O6EJDduACGhHPunR0fuDMdnMoZH5vxnfnWTdOG5VpdV7W7HRCYIt92YjPDshj1y+w9/ifkUkFtCedvBMSi9wkzY91aXNw0TDXULgmjv+KlTp6GadXeYUNWLcwsKe6R8dIHsqN2n8lAQQItLEzJ+whip3bwPn98tZaPzIciWSe3LTZiMGcNnlMukSWXy1OqtEF8Rx6OLEB+Iu4a2UBWYD6G1BxX0ug3KWFTPNiIWdWwsxbLNB1ragr3HHjtD9jbuxTH50t7RJG86uVqex364yW7cG46plFzYVYfq33Fjy/D5eVJUVCQ7tzdhf3k8G3d1BJv37TuA/byLwnNJ2NJA7ydgksD9RLEkcXNRwSctDqUnatTvxooe/BoWAcbwsHAdcrCKt2FihO7TrtW1eNbU1Zt0AEviv3WYoPH4M09JCSZSdRQm5J2zTpEXt26Sp2s3ysxJU6QOz9unHH+ijC0fLU+vq5HGznYpLS+TMblFMq1qkjy1eT2G7m4564Q3yY69e2Trju0ytmIMxs58OWnKDGnAqjHPb30Zxx4jJ+DnppZmeXbLS9LU1orxtEAmjh0Xjn/6xedlzJgx0Xb2qGYvKyyWLfgsnQQi2Bbh+CnT5IQZsyDw6pYFOukxvdSx3oBS1bWpb7TyVm3SLQlasLR5S0uLlI8qDxX3OpGzo6MzPM/npbY/CWO0LtOM/4YK3tSEi7ACSFh1RyePxinejrAbUrwdITieRgIkQAJHQIDi7RHA46kkQAIkMBICFG9HQi06pxbibQyJ335kf/WFrDdZJC/X5suH/r4eiVwtqdHZwf1SXiRyx+IyGTemTN53IYQhvBPqLOQynHvTt8bKO87WJYd7pBUzku/4XkLuuWe/lI2NyY/+Z5xMntiJfa4gECWwLxaWYkzqHrRI9CYhGmkytx8vhOll5AZX1qYFl0OXWdU9bw/uvaOzi3U/nniYMR2JNfqCqctOahVPD5JEa56pkms+vROC9InyphN3S2F/E44vk5aOavnbj7wgKDRAAjlHzjijT25fXC1lOfV4Z9elIpHy7i2Q797aLS9sTMiXb8S+mWVtUq7ToZHI7kPySncJrppD8XakPZAJp5GSO3je6j8sCcnjnFieNDS2SE3N83Lam8/A/nmlIa7yIa6k97TVs7QCVxM1ur9eK0p3GpsOyHNrnpMLLrgA+9ftlj/8/nfyics+jKQxEsVa2R6WJU4tPZxaojhU5CLuQpJrQIiN4jgkeZD0ifavi/b9OlhJG8XowH5ZsEeXdUuLN7pkXXoPQD2mB5WIugzdbtilNus+gNXV1eGffkWfe5DF4M8eqLQd2G8vXa2H+1zKZr0Gxdsj64OM4ZHz67/7A2ECRCwIsfin+9lpZhbjo1bKxlC9EwSeLuyDi8rbHGSWdW+7kGHW5ZUhhHRj5QjBXrd/3NEldzyySeafc4b86rePyyffe4pUY9ZVe0u7TC7uhXw7FvtL9ktHflKWPLlNPji7WiqKILAk62VmOarhugrkhe5iuenXj8vZb3mnbH1+rXz0HadJd3ODHF9cgURzjtTsb5WvrHxc/v2CM2Q0xN5OLJs+dpTIn3Yh+du0V86aMRkica6MLYAgjcr/vaj0HY3VNmIYhw9gieVc1abRruVrn4awlSMfPvskGYstFoLwqoGcFm/1HpGuvA2TPoJkHe13q7jTQQ8xSJd5Dry0ivjyR0buDMdnMoZH5vwnH7xR8rHPawtiswtVrf14LuzC3q/PbayTOyDediCu9elQxzddHWLwmBgqUfHc2hsmPWnfT1XeQuzZswdCLf6mq1noXrKVEzDJAVV+22ux9DEmPWpN/pixxVI5qhgVrB0QYXKkbEwBKlb3S2tTO1bKyZcT3zRBXt5SL037McED1x81qhQxqpX6Wr+n47dGkl5TV61J7W+pRXmh6i6GlSyKIcL2SHHJGNhwQEpLczG5E8u6w66ysUWyp35fmDQ2dkwhqnePkS0v1+LZPg82d0FcxiQRjNdJTEbJzy9EWxK4L6CdusyqCtp4PtfrqrCtEzIHVtbRjYPxVbeLyyYPt0cyhodL7ODxSz95XaoP6t7O6UpwfaHsRyV9Up7c/JLsPrBfTps9Rx744yPyvhPPDJWxv3h6lVRAQD0Wouupxx4Xxu+azRvkhR3bZHTFaJlSNlZmVk2WF+u2S33DXnnHaXNlA/62afs2mXPSSbJp6xaZVj4OEyEw9m7bFITgYydMkm7Ex582viDrNm+UOTOOkxOqp4Zq2hd2bJUde3ZhHO+Qk6bNlOOmTJfHn3tadu6rlwmjKoLwO6VyguQjRnWk1DEx7J2b2ocgGmOjpY578Pywr6EhrA6gMdnR0RHiXqv/dTJkF545NC41v6LvCfqVRAyPr6wME6bDmK1DcWrv+eitPCafuO2bI3eE4zMp3jp2PptOAiSQMQIUbzOGnhcmARLwSoDi7cg9v2sVlhzEuqlhmUUkbbqQeH1xW54s/FiLNGvWGGKr7m1XlpuUu28tk6qJhXLugr3SoUuuhkoBkbfNzZPv3oxZxL2tYW+dxuap8qUvvCQXf2KCnDSzTYrze2VUeTf2wUUiCp/X2TtKWlo1gdQaRNzyQiwNh4Syprk6O3PD3rdx7D2LNLMusjawF66+hMaxexAuixdPTTHpPn1JJKqwZCuWZWs60C0VqD4oK1bRB/sO9eXKgZ4uWbMaVQlF4+XY4xulrAj7iuGzk1oZ1DNJ3rdwk2zcqpW3CXnbW5OhHWXxBuTGseRjf6m0d+fLw79qkFPPnCzjJu7DHkZtWNZKc8UQoZGM7sdnjT+J4u1IeyATTiMld/C8Zx5forU7iJM4Erlt8rvf/R6VMOMQq9WycfMmKcSeeypyanJGq3HPOeccLG/+REjKaEJ5NCpvNm/aKlMnT0ZyFYnTPTvk09f8P8nH8ouoiUGM6fJpWvUeLU8e7QUWiS26bLIu66YibnqPXE38xBDXuvRcuvJWxdJITI2U1nSVbRB208u7BZFXQsK6qakJyy/uCzbHcwtl4sSJuDd1yKpVq+T889+LosSwiac0NjbIpk2bpKysDEs+zoiqAlLVxWnxVhPG6a/0Esrpn0Pl7ZRzjtwJjj+BMTxy5/fdfWFUuY4+L50QdzRmtPoHMZcMsYJq3LBmMpZlRbWt/jeWnrCge+TqEskCcaS7Wf7QVCpf+fVGGT8qX3bt65Kv/u1pctevH8Nnlcp75kyQletrpRXCygTsX1/TUiT/ePaJ8svHn5PisX3y0TlVcmZppWyIlcvnf/Zr+dsL3i+//MVSKRxdKtXjJ0hid4NMPG6aPIWZTi+05Mk3zztDfrLyYekvLpTzzjxBfvTw0zJl0kSZXlEgv8JnfvCv5mCpyF55Zt9+2b+7Xt765pPlj08/LWfNnCXFheWyeketNDW2ylc/eJbMLI0Sw2ECh95ctNm6VLoW9+i9QpPD6SE27MenvwsbcmP8xX0PS7ii1Cicm3PFypE7w/GZjOGROf+pn38DVa+lqFBtROVtV5jU1wmxVStv77gH4q3uU61PqhAvdazVr2j/9WiSU39qifQ8VMDrBAeteissgCDb1BrGuK6OA5ggoeNoL/amLQ/LDe+obQxjfQ4mS06fUoBn5TGydVsTJkNgesb4fNlTi+0L8HcUAUocwulerH6je3bq0sa92Bs7bM6rz9iYTJmPCRa6dKpWvOqSr1qd24Uqw5juYY3jenFcRcVUPNPvCtX+MUyEqhg9Gs/OTajGxZLuef1y8imzZOOGjdLZhup8PB+MGV8GcakX25K0hYmVCbxf5KM8v0eXfNel1Hu0QhkTVcJEjWj/T60QDHveY9KkfrHydvj9kTE8fGbpM+676l/Cu6hOXQhLJoc4xcMo4qIbY+5qCLI7mhrkTRBSH3rycfnAGW+TJlSX//q51TLrmMnSiK07zn3LX4XJyOu2vCy1Tfsw6aEY+8XnyMk4Z9v+etmzd6/81ZxTZXtDvbwM8XbWjGNlc+02jJkTJI5tBNZt3yyTx02QsUVlkgcxd92eWtm0azuE4UkyGc/z5aVlsqNtv7y8bSvifaucfvwcOWn6THkCk6z2tTRJBSZrHjdpqkwfXw3xVp/dU3Oc9Llal3/Gc8bASjc6dmLI7MB7cvQsHlXp6vN9tPWQPtZHHHKwCkj0fI/41KXcdYKmHp9eOhkXyglbm+i4HJfLvvONkTvC8ZkUbx07n00nARLIGAGKtxlDzwuTAAl4JUDxduSe3/4UZv/r0oq65KpWr2IZsxdeLJYPXL4XCZrw6oa3uHwZVdQh90K8nTg+V96xAIkb1Kr25UBcxfvuydPy5Np/qpLv/nhbED0LIJq+99wyOdDXJL/+FQRb5Jwv+9g4ueDcpLy8IVe+/cP9smV7j9zwlRnymS9tkvecXiqfumqMtKIS8OOXvSCxzpgcO71f3nVeudz142bp1H29dLk15J0+87EKeeHZbvn5H1oFqTJU84p85dNz5KGHa2TZ70Smjkcl8L9OkgYkv360pElmHdcvx2N/sG8vRlUAPuOYqoS896/L5D3nYT/b7lHyvr/bKC/VajNz5D1v6ZPbvl4pfVgC+uX6IlmypFs2rG+RRQunyP8t3yZl44rk0g8VyYlT0Po+7GGExJVWNFSeGCWc+DV8Akw4DZ/ZK89Y+8efBLFH93feC7Fk2f0PYo/p6khcRYIlF0sfn3ba6VhKeTvEziaItqVhr9j8gricfPLJ8tyzz4fEzATsF6uiqS6X/Pd//yHsZw0RCcnXdFWsVtqm99DV5K8Kur26HGLyAGbu69+iJZk1Aa2z+dNLE+tix/qlP/di5n4Qd1NLGauNvajEV8G2AVUAzc37QwJ3FCZhjEFJXxEqA3Vl5iR+99jv18ixxx2D5HaVrN+4FrE/Sv7vZ0vlxJPeJL99+CH5xtf/XcZUlEX78YZqPV0GGhfGnoB6bU06aQJdBdt0m1TMrZx09pE7wfEnMIZH7vzkso9J//4mVN1isIWwmoN40mjRvHEQLjVBGqkbqT3rtIompWQiuYrFx3EO9ndG5e3j+8tk2ZpaJH4T8uTWZvnK+86QpU+uk5f3tMgHTpkoq7Ds6ozyQjmzukS++oft8oGTp8lP/vi8zD9thpw/KV9m5cdkW06VXPWTX8r/e/vpmLzRI//50Gr50IIPys9XLJOy6ukyuaxA/rStUT7znnfJ7Yi9k2dNkrfPnib3PfKU7MHEkU9f9E75z/97RM6aVCEtUiBt8QKs5FEnf3NshTyzYYtMn1Aqbztzntz31FOybXu93Px3b5ETylqieA17bEfCbBBuw36DKjJhghn+FqoD0wlj/VmP0VOw33YQwvQzrnh45M5wfCZjeGTOfxrLJhdCNNnfgj2gMdGoD1V72PEVe97WynfvWhGEH1VCoolOKlgeXHUivb2ACh9xTD7QLQpyteoNy5R2YiKHVqZqtWpHe3ReTqJbJk8aHX5fuw3LGccKsa99D7YOGC976yAe49gcnK/7X3eiak6XxskLY7TGlgYWlmbHGF2MyVC5qHafPmM0zmuRTp0NGS/WnbexKHNMSksKZHd9qyQKUX0LUTleMFp27sHnJ9ulF3tew0KcA5uwF++EynLpxr7aLS0d+H2vzJg8HnZ0yg6c34Vxvb9HJ2D2YBzPx3G4V2kVPm5fut1Jb283JmZF2x3o3U5FIxW19WeKt8Pvj4zh4TNLn3Hfp7DnLfplHJMsoiE32ldeR6AkxqEDmDi4ZuvGsD9zBSZXzJw6XV7evQNxUicTixFHLftl4rjxeO6eiGr3zWE1mtLRo6QHY/pkVMK+vKsWc7O6ZdrEY2Qf9nquw3llhUUQeEtkKsTfXVieXKtwNf5LS0qltAzP6A2YvIjnYqyJJZUVFZiYPFpqd+wIe8vq8/I4bBlSivNf3LQxPG/DOJlRjcpdCLgJPBvkqoAbJkSocJt+Jo6excMkxlTj9buwt3xKxI2e1aM6WhV19fz0/rkDhNNLJocVMfTRJDpfr/fR79w4ckc4PpPirWPns+kkQAIZI0DxNmPoeWESIAGvBCjejtzz21cn8MKIpAmEH6SOUTgQk3UvlclFl9djVq5OPNbsKBI+pUn5/neLpLykXBZcvBsiCJRUVJ5C/5H3vKNY/uGjM+WDl6+VNqx2VoC3ubNPy5Njpo2X//2/7RCFBS+fOXLLTWfIP3/qT1LfFJeJlX3y6wdnyVl/85L0HBC58L1xueqzfyPvedev5Kw358h/fP0EefCXXXLjzRuxhxjys/h33EyR++4eL7/8TVy+fMMuVCREM4uv+kRClj/QK5sacRwqAy5+31h59Il9sqcR1Qe5vXLH7cfLV761WZ57rjssOIeCQvnedybLCScXy3s/tF427Yg+590owPvu14/FslZJufb6rbJlC5aEqxS5+/aT5YZv18jvft+H/YSwfPR/VSEJXY8X1Wg/pAknp190R+4Hr2cy4XTknlfxFtlfTEbol/1YAvmZZ9bKCSfOwbKH2OQZX6WlhWGJZI1jTdqoeNqDivRCJFTz8rQSB3tWQdQMlTc6+x7xUVJSFETfsIypzrMPhW5R9WykiEb3BRVCk92ouE8liFQg1X28IlUlEmA6kLTVJdhUMNak1rRp00JVUWvLgbB3bTuWgNOfq7H0XHFZefhePze9tLJWQvSi4v7R362WU06bKf/yuRtkxrFVMvfsd0pbe7NsQrLs0d/9Vr79nzfJpGNQJZgqtFXxVqv4e/qRtEZSLIjHg/baTSfSx1afdeROcPwJjOGRO7/nh8jyv64AAAz0SURBVB9AtS2W/ddqF+wxB1UjJGEHKtRV/EmJtyEeEFdhucKg5UIWCRs6Y9H/GCY0vdgo+7H0sRal/+qZjXLRKVPkZ09skpLRY+RY7JG5sb5FjsNyp++ee5r8608fkXeferysWrdBTq4qkQWzK+WYkri82FogN/96lXzx/Hdgr8qk/NfK51ANhL0vm3dLycQpsmf9WtnZkSvvP32O/PHFGjlmbLm8A98/vPpZ2VS3Tz713r+WH/72T3Lm1ErJGzNRHl2zTnYe6JJ/etdceXjtGjkFy6t24z71uxc3YknWpFz1zuPkzROxFy7iM8zQCuU70crROijr5Cj9Rai+1T3ste36u1CBqw8G4IHTwu+0+PYKzODi17AJMIaHjSyc8MyKm6QIz8T7W/ZKV3sbqlNjWPK0S55Glft3vrc8qp4PK5VG4q1+pVediL7HLrZaOY4JU+nCcxVARo0aFWJiH6r0ujp0f/hI4E1g9ZqpU6ukGWPnPlTU6uozWiE3fnwlllreGypsk7rdCX6fg5tEHqpzc3Kw/QH2ua4YUyzdEJNiWLVGeg/IWWfORHVsE/bfbMDSz6Xhb+VFeG6vnig76+ql+UC7nPe2mRCbuqR2TzNW9WjB1igJqdvdjombedKBCYxlRRXS3NqM6rykHDttqvRg6ei9dU2YR4Y9MyHOlpXkSVsLVtXBijtqRy7sKCrB6jsY81WASu8HrCx03NftGXR1EIq3w++PjOHhM0uf8eOrPo2VoTB1IfW+q9t3hC+Mr0G8xL9OjD05Gq9hZwPEc5hghGFLn311n3gNdFSpRvMF9Zk1Oi8X94AeHaN0khEmZ3WrcIpDdWTT7e3zNYbDs2k0iSF9f0hvdaLXCgJr6hk7bXN6QqKGcxBvtaIfz8qY6gQROlqZQsfQaO/bVBVtam/59B7T+ll6VRWq09dNT7ocoKnP/KnJVOnfpbcuSt3Qol+nJql87LusvB1JT6R4OxJqPIcESIAEjowAxdsj48ezSYAESGDYBCjeDhvZwAnbV8dC9WoOXvk68SbZj/LUF14slw9cUQfRRcVQ3RULgmeJyK03V0rjrgL5wg21oUI3P94rp5yUI//+H5XSjaTv+y/dKm3deHWEyDP/neUy+6QiWXzbrrAq5NTjdBmnXNn4IhTXZCFmIHfI8v99s7z13asFW3JJEV4+773rQrn9O/fLTbecILW1Sfm7SzeE6t++3JgUIxH1kx9OklNObJQf/7xA/u0rDajiwxLLEJB/fNfpcuetz8jv12DZObyzfuzDVfKD+3dJS2eOlOBN+/bFs+Tr394h615UkRriFJJKn7+2TC784BR57wdrZOtOLFmH/737bUm56d9PkE9e95I8tirai3PSxD6563snyle/sU4efQzv5ngJ/pdPVcgVH0lisUrdS6xPxpwcLYfHr+ETYMJp+MxeecazTy4L1QJaYdPUfEB+8pNlMmnSpKADhWWOsbS3JoKDCBoqgfrCf7WCJ4iZ/d0p8RYVsUjATJ2M5cTPX4BkKmIcSx7qV6gS0jq4gRn5URJaK416kkhaa4IKn6UJWBWH9eckxBZN8mzfWR8S1wcOoEJX98hVcQr3mtFYfrGqqkpyi5I4pwAJME1noToWCS5N4jbub5bbb79dWlDRd/3nPyvXX/dV+cK/XiNfuO4GueGmL0jjvg753l3/I59YdIV8Z/F/yWc+/SmZMX1yiPEoNYYvJON6seRkOtk0eEnl8GfEc8XENx+5Exx/AmN45M7v/t4FmGyAZQgRrP0QLXTPPJ3goBMPQkmLVsVpP00Jttq1w7LlmlANyVkchxjUbQ92tGO808o27KG5D3vPl/S1Shu2Aygs6JU8xEFbB7YYiLVJEZYw3ZfMxZire+aWYp/6ZuyXB1El1oNtBoqwTy2q8DGVK1aSI81YRrW3HSJMKfbAyy2WnsY90pVTLuNRldeJSzdBRKoaPVZ2tu/H80CRjC/qlcbWHhmFgbgf9446bGcgsVwZV4RqQCwhm5uPtuI+tE/vQ6iyG4dq30Is56pfMRVvg2ir/40SxlpZrGu5h6qesIefjtSpSiA9RitwVbcNypdW3nLZ5JH0RsbwSKiJrH3oG0G8bWzeK50av1iuuKu3E+LtNrn1jl9A4IkmTIWxMixzHi0PrONyGJMhEmnlrWotupRwPCz5H02Omj59KpZT7ZYtm7ZB6NTfIXb0YRo3gKnTJqCStUPq65ox7kI4wvLHBQVF0tjQgvsJnouxnUFZcYGUYguRfPy+owtLKeNZNReVrl2tXajuVcG3GONvmdTU7JZjplbL7l17UFE4Ac8QzagIzJU92Hf2yo/Old37mmQVJoMcONAr894xW9Y+UysNzSJbd0FYbsNetrjfFGA/3AIs0dzRij11VUBCXFdOxH1hxx7BPDGdj4Lq20LsA1oS9q5vb8NxYNWPsTkf+/Pqc4NukdCty0zjvkbxdvj9kTE8fGbpM5Zc/VlMTMC4o+/AeHbVuAyCp4qiYWjBczRirw8rZORgzNFRSEctfWRVAVbnOSbQ7/t1ieGwGoYuCa5xjffesDR6FP+YJy09qX1ow/iuY1t43lWxVXdFiCZIhqWJU9t/9OH4dJVsesJh+j6ix/SqaJuqeu1LTfYKFez4SF15Jzy/68Qv/V+oro2uk54cGcThQc/1ryXehjE6JQSntx8Jx0Z/GLD3E7ffPHJHOD6T4q1j57PpJEACGSNA8TZj6HlhEiABrwQo3o7c87uexlx9FW+18larenpy5Ln1EG8vr8OSb3ipw0tsDMmggoKk3HA9Ek4dpVLXDuGlLCbHjOuTk07GHl1Fe2X3jgny7ot3SFtPQdgn8+8+mCtXXzNGfrpsv/S0F8lpp06XRVesQsK3AJ/XKZWlMbnpP2bKF/5tQ6igxUqr8tUvHi9nn3IgJJAvvHSjbN8VrRSpWxF98ooi+adP4FpYsHnJLyvlC/++TZJdCSzplpRf/HSWlOe1yO8ea5fqMUmZO7dSfvyzfln1ZFImT26XyRNFfnBvq2zZqft7IZGN6//Lp8rkgx+okgs+9KJsQeVtHNVL8+d1y2evmSMXfLgGwi9EaAjUx4ztkq9dP1nuumePrHkJ1Yl4Vb3gPXnylS/GkXTGMnmwb9zJ6VfrkfvB65lMOB25559/+gGIr1qhp4niHIifkVhbWloakkBa2aNJlrBccTp5g4SrCqmaME32Ya88LMGmiZ8khCA9V/NYJUXFISGTwFJy0TLDuohpegm2qEJAl0HuVYklLDWHpYlxrZDo0oQQ7h3dSEjvQ3XP+vXrw7LIujftvHnzkMgtCjaHz+hrD8uWd6MSbxcSwr/81UNIKD8v1RCgP/zhD8vX/uNm+YdFH5Uf/uB/5Yv/9kn56r99E5X518uDP/sNKm+bZPbsE+R737tTvnHjf2Cf3/HBVk3EBcFWmeiKcmir/vz/2zub1iaiKAwfMjNmqKmtkVRd+AMEv3dCf4SKK9fi0p3/wY0LV4K49we4s6Dg0lULQXBTgzQWQY1axqbTZMbnPXcG63ZcuMgMhJDMR+5Hzj2X8573vJPJxAaDgfexHouV05f+fRIW+AmtDTef/NmzGyL3OChTVOCtmLilWPDSmHSWO4eCr65Bp2hxYNT4u4AeqKeCeDvxMYuknUugOCcgnADkFgoaz1GvL/DLXBdTLlVASoRvM8BalOysUHlVBZjnh5Z3Uyw8shS7FUgkPlEpVqCYQSRUdFgrClthHci8fKM3TfHhmBZ0+A3Oh8QJJYlI6gA+EuvHnH7ECjTr0m5C+/gs1v9Mmnvqhxw9GxEPaAcg1p+tmLaz/0PgOXRbCHZVZllf8Fwvqyy8995G88lY4DtbG242+VsvH7L/PWFfYd7mv/YdvM2p9KCyyY+fvAC8DcAscIwnSDmAw/+8BmfEqJVrDRUhsHfnwQUW6sk+dtbJKKHas0/jzwCelPtHwkT2HlGKZrC2ar3l1EbIIUzxnYmSK6YzQ+3AkOG1M4MeyRU/aN8yiVCwZrE76ekekFAhU0u7pV242Acc/oZPPGV7lHNdX79mW5ubduXqeXu98dbu3LoOOFvaqzfvkTTI7Obty/ZuOLLt7dyOw+j/vpfZcDjGz6ckSSXY5gFVPhI7R1LWh9EOoDMrCPIi/dWlqh9fbLov5iH7ErJGUzb+qsohFq7GIIL9qGN3J2s2IQt8V2vDzSf/+f0HXmWKtIq6Mn/YH/I6xN9kZUii6irnSGlE+KufSHl83B1jjiRarJ21JbHeYcfnYrxzXcweVEDuXEkb8qTSflblf87rO52X8ctbyu0JBg16s8HXaT2oEz8iaWSrBk4F6Abd7JCgqLYEOFkJIKEcshOItbeuYF+XWvBtQ/3ssM44GCs/XYG8NaB79HdC+ei/7z3KvA1t/3Pcffqo+UQs8J0teLvAk992vR2BdgT+2wj8Bum0IGqfs5pH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6"/>
          <a:stretch/>
        </p:blipFill>
        <p:spPr bwMode="auto">
          <a:xfrm>
            <a:off x="1115616" y="1546984"/>
            <a:ext cx="7778499" cy="418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043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projektů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hlinkClick r:id="rId2"/>
              </a:rPr>
              <a:t>Národní digitální knihovna</a:t>
            </a:r>
            <a:endParaRPr lang="cs-CZ" sz="2400" dirty="0"/>
          </a:p>
          <a:p>
            <a:r>
              <a:rPr lang="cs-CZ" sz="2400" dirty="0">
                <a:hlinkClick r:id="rId3"/>
              </a:rPr>
              <a:t>Virtuální národní fonotéka</a:t>
            </a:r>
            <a:endParaRPr lang="cs-CZ" sz="2400" dirty="0"/>
          </a:p>
          <a:p>
            <a:r>
              <a:rPr lang="cs-CZ" sz="2400" dirty="0" err="1">
                <a:hlinkClick r:id="rId4"/>
              </a:rPr>
              <a:t>eSbírky</a:t>
            </a:r>
            <a:endParaRPr lang="cs-CZ" sz="2400" dirty="0"/>
          </a:p>
          <a:p>
            <a:r>
              <a:rPr lang="cs-CZ" sz="2400" dirty="0">
                <a:hlinkClick r:id="rId5"/>
              </a:rPr>
              <a:t>Společná česko-slovenská digitální parlamentní knihovna</a:t>
            </a:r>
            <a:endParaRPr lang="cs-CZ" sz="2400" dirty="0"/>
          </a:p>
          <a:p>
            <a:r>
              <a:rPr lang="cs-CZ" sz="2400" dirty="0" err="1">
                <a:hlinkClick r:id="rId6"/>
              </a:rPr>
              <a:t>Europeana</a:t>
            </a:r>
            <a:endParaRPr lang="cs-CZ" sz="2400" dirty="0"/>
          </a:p>
          <a:p>
            <a:r>
              <a:rPr lang="cs-CZ" sz="2400" dirty="0" err="1">
                <a:hlinkClick r:id="rId7"/>
              </a:rPr>
              <a:t>Athena</a:t>
            </a:r>
            <a:endParaRPr lang="cs-CZ" sz="2400" dirty="0"/>
          </a:p>
          <a:p>
            <a:r>
              <a:rPr lang="cs-CZ" sz="2400" dirty="0" err="1">
                <a:hlinkClick r:id="rId8"/>
              </a:rPr>
              <a:t>World</a:t>
            </a:r>
            <a:r>
              <a:rPr lang="cs-CZ" sz="2400" dirty="0">
                <a:hlinkClick r:id="rId8"/>
              </a:rPr>
              <a:t> Digital </a:t>
            </a:r>
            <a:r>
              <a:rPr lang="cs-CZ" sz="2400" dirty="0" err="1">
                <a:hlinkClick r:id="rId8"/>
              </a:rPr>
              <a:t>Library</a:t>
            </a:r>
            <a:endParaRPr lang="cs-CZ" sz="2400" dirty="0"/>
          </a:p>
          <a:p>
            <a:r>
              <a:rPr lang="cs-CZ" sz="2400" dirty="0" err="1"/>
              <a:t>ePrezenčka</a:t>
            </a:r>
            <a:r>
              <a:rPr lang="cs-CZ" sz="2400" dirty="0"/>
              <a:t> a její využití v národních DL</a:t>
            </a:r>
          </a:p>
          <a:p>
            <a:r>
              <a:rPr lang="cs-CZ" sz="2400" dirty="0"/>
              <a:t>…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5013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dirty="0">
                <a:solidFill>
                  <a:srgbClr val="FFFF00"/>
                </a:solidFill>
              </a:rPr>
              <a:t>Systémy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721729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uspořádaná soustava prvků a vazeb</a:t>
            </a:r>
          </a:p>
          <a:p>
            <a:r>
              <a:rPr lang="cs-CZ" dirty="0"/>
              <a:t>jednotlivé části systému na sebe působí a plní určité funkce</a:t>
            </a:r>
          </a:p>
          <a:p>
            <a:r>
              <a:rPr lang="cs-CZ" dirty="0"/>
              <a:t>na systém může mít vliv také okolí</a:t>
            </a:r>
          </a:p>
          <a:p>
            <a:pPr lvl="1"/>
            <a:r>
              <a:rPr lang="cs-CZ" dirty="0"/>
              <a:t>otevřený </a:t>
            </a:r>
            <a:r>
              <a:rPr lang="cs-CZ" sz="1400" dirty="0"/>
              <a:t>x</a:t>
            </a:r>
            <a:r>
              <a:rPr lang="cs-CZ" dirty="0"/>
              <a:t> uzavřený</a:t>
            </a:r>
          </a:p>
        </p:txBody>
      </p:sp>
      <p:pic>
        <p:nvPicPr>
          <p:cNvPr id="1026" name="Picture 2" descr="https://encrypted-tbn1.gstatic.com/images?q=tbn:ANd9GcQvpk7y7xOiN0R-ku_wE04sqKir4TiTSiZ7Atozx8B8V6V9DQZSJ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21088"/>
            <a:ext cx="4823817" cy="230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07704" y="6589037"/>
            <a:ext cx="54726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Zdroj: http://produktivitas.qacomm.com/blog/kunci-produktivitas-adalah-system.html</a:t>
            </a:r>
          </a:p>
        </p:txBody>
      </p:sp>
    </p:spTree>
    <p:extLst>
      <p:ext uri="{BB962C8B-B14F-4D97-AF65-F5344CB8AC3E}">
        <p14:creationId xmlns:p14="http://schemas.microsoft.com/office/powerpoint/2010/main" val="83095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Informační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definice</a:t>
            </a:r>
            <a:r>
              <a:rPr lang="en-US" dirty="0"/>
              <a:t> #1 </a:t>
            </a:r>
            <a:r>
              <a:rPr lang="cs-CZ" dirty="0"/>
              <a:t>- obecná </a:t>
            </a:r>
          </a:p>
          <a:p>
            <a:pPr lvl="1"/>
            <a:r>
              <a:rPr lang="cs-CZ" dirty="0"/>
              <a:t>vazby = potenciální informace</a:t>
            </a:r>
          </a:p>
          <a:p>
            <a:pPr lvl="1"/>
            <a:r>
              <a:rPr lang="cs-CZ" dirty="0"/>
              <a:t>prvky = místa transformace informací</a:t>
            </a:r>
          </a:p>
          <a:p>
            <a:pPr lvl="1"/>
            <a:r>
              <a:rPr lang="cs-CZ" dirty="0"/>
              <a:t>plní informačně-komunikační úlohu</a:t>
            </a:r>
          </a:p>
          <a:p>
            <a:r>
              <a:rPr lang="cs-CZ" dirty="0"/>
              <a:t>definice </a:t>
            </a:r>
            <a:r>
              <a:rPr lang="en-US" dirty="0"/>
              <a:t>#2</a:t>
            </a:r>
            <a:endParaRPr lang="cs-CZ" dirty="0"/>
          </a:p>
          <a:p>
            <a:pPr lvl="1"/>
            <a:r>
              <a:rPr lang="cs-CZ" dirty="0"/>
              <a:t>získávání, zpracovávání, uchovávání a zpřístupňování informací</a:t>
            </a:r>
          </a:p>
        </p:txBody>
      </p:sp>
    </p:spTree>
    <p:extLst>
      <p:ext uri="{BB962C8B-B14F-4D97-AF65-F5344CB8AC3E}">
        <p14:creationId xmlns:p14="http://schemas.microsoft.com/office/powerpoint/2010/main" val="2478460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Vymezení 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funkce</a:t>
            </a:r>
          </a:p>
          <a:p>
            <a:pPr lvl="1"/>
            <a:r>
              <a:rPr lang="cs-CZ" dirty="0"/>
              <a:t>jakými funkcemi disponuje IS</a:t>
            </a:r>
          </a:p>
          <a:p>
            <a:r>
              <a:rPr lang="cs-CZ" dirty="0"/>
              <a:t>procesy</a:t>
            </a:r>
          </a:p>
          <a:p>
            <a:pPr lvl="1"/>
            <a:r>
              <a:rPr lang="cs-CZ" dirty="0"/>
              <a:t>jaké procesy z reálného života podporuje</a:t>
            </a:r>
          </a:p>
          <a:p>
            <a:r>
              <a:rPr lang="cs-CZ" dirty="0"/>
              <a:t>data</a:t>
            </a:r>
          </a:p>
          <a:p>
            <a:pPr lvl="1"/>
            <a:r>
              <a:rPr lang="cs-CZ" dirty="0"/>
              <a:t>s jakými daty IS pracuje</a:t>
            </a:r>
          </a:p>
          <a:p>
            <a:pPr lvl="1"/>
            <a:r>
              <a:rPr lang="cs-CZ" dirty="0"/>
              <a:t>reflektují skutečnost </a:t>
            </a:r>
            <a:r>
              <a:rPr lang="cs-CZ" dirty="0">
                <a:sym typeface="Wingdings" panose="05000000000000000000" pitchFamily="2" charset="2"/>
              </a:rPr>
              <a:t></a:t>
            </a:r>
            <a:r>
              <a:rPr lang="en-US" dirty="0"/>
              <a:t> </a:t>
            </a:r>
            <a:r>
              <a:rPr lang="cs-CZ" dirty="0"/>
              <a:t>jejich </a:t>
            </a:r>
            <a:r>
              <a:rPr lang="en-US" dirty="0" err="1"/>
              <a:t>interpretace</a:t>
            </a:r>
            <a:r>
              <a:rPr lang="en-US" dirty="0"/>
              <a:t> =</a:t>
            </a:r>
            <a:r>
              <a:rPr lang="cs-CZ" dirty="0"/>
              <a:t> informace</a:t>
            </a:r>
          </a:p>
        </p:txBody>
      </p:sp>
    </p:spTree>
    <p:extLst>
      <p:ext uri="{BB962C8B-B14F-4D97-AF65-F5344CB8AC3E}">
        <p14:creationId xmlns:p14="http://schemas.microsoft.com/office/powerpoint/2010/main" val="119104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Vstupy 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sběr dat</a:t>
            </a:r>
          </a:p>
          <a:p>
            <a:r>
              <a:rPr lang="cs-CZ" dirty="0"/>
              <a:t>nikdy ne všechna data!!!</a:t>
            </a:r>
          </a:p>
          <a:p>
            <a:r>
              <a:rPr lang="cs-CZ" dirty="0"/>
              <a:t>jen ve vztahu k procesům, které IS zajišťuje</a:t>
            </a:r>
          </a:p>
          <a:p>
            <a:r>
              <a:rPr lang="cs-CZ" dirty="0"/>
              <a:t>často mají nějakou strukturu</a:t>
            </a:r>
          </a:p>
          <a:p>
            <a:pPr lvl="1"/>
            <a:r>
              <a:rPr lang="cs-CZ" dirty="0"/>
              <a:t>forma zápisu, ověřování vstupních dat,…</a:t>
            </a:r>
          </a:p>
          <a:p>
            <a:r>
              <a:rPr lang="cs-CZ" dirty="0"/>
              <a:t>ukládání do DB = zpracování</a:t>
            </a:r>
          </a:p>
        </p:txBody>
      </p:sp>
    </p:spTree>
    <p:extLst>
      <p:ext uri="{BB962C8B-B14F-4D97-AF65-F5344CB8AC3E}">
        <p14:creationId xmlns:p14="http://schemas.microsoft.com/office/powerpoint/2010/main" val="1004253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Uchovávání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uložení dat v systému</a:t>
            </a:r>
          </a:p>
          <a:p>
            <a:r>
              <a:rPr lang="cs-CZ" dirty="0"/>
              <a:t>archivace dat a zálohování</a:t>
            </a:r>
          </a:p>
        </p:txBody>
      </p:sp>
    </p:spTree>
    <p:extLst>
      <p:ext uri="{BB962C8B-B14F-4D97-AF65-F5344CB8AC3E}">
        <p14:creationId xmlns:p14="http://schemas.microsoft.com/office/powerpoint/2010/main" val="457316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Zpřístupňování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interpretace dat</a:t>
            </a:r>
          </a:p>
          <a:p>
            <a:r>
              <a:rPr lang="cs-CZ" dirty="0"/>
              <a:t>výstupy ze systému</a:t>
            </a:r>
          </a:p>
          <a:p>
            <a:r>
              <a:rPr lang="cs-CZ" dirty="0"/>
              <a:t>výměna dat mezi systémy</a:t>
            </a:r>
          </a:p>
          <a:p>
            <a:pPr lvl="1"/>
            <a:r>
              <a:rPr lang="cs-CZ" dirty="0"/>
              <a:t>API, výměnné formáty a protokoly</a:t>
            </a:r>
          </a:p>
          <a:p>
            <a:r>
              <a:rPr lang="cs-CZ" dirty="0"/>
              <a:t>statistiky a využívanost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34872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AF7EF3C-A474-480D-ADFE-F93261AD9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Obecné dělení 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BC452BA-B2D2-4C0D-9214-3F938E520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podnikové informační systémy (EIS = </a:t>
            </a:r>
            <a:r>
              <a:rPr lang="cs-CZ" dirty="0" err="1"/>
              <a:t>Enterprise</a:t>
            </a:r>
            <a:r>
              <a:rPr lang="cs-CZ" dirty="0"/>
              <a:t> </a:t>
            </a:r>
            <a:r>
              <a:rPr lang="cs-CZ" dirty="0" err="1"/>
              <a:t>Information</a:t>
            </a:r>
            <a:r>
              <a:rPr lang="cs-CZ" dirty="0"/>
              <a:t> Systems)</a:t>
            </a:r>
          </a:p>
          <a:p>
            <a:pPr lvl="1"/>
            <a:r>
              <a:rPr lang="cs-CZ" dirty="0"/>
              <a:t>provozují si je podniky/organizace</a:t>
            </a:r>
          </a:p>
          <a:p>
            <a:pPr lvl="1"/>
            <a:r>
              <a:rPr lang="cs-CZ" dirty="0"/>
              <a:t>jen pro vlastní zaměstnance</a:t>
            </a:r>
          </a:p>
          <a:p>
            <a:pPr lvl="1"/>
            <a:r>
              <a:rPr lang="cs-CZ" dirty="0"/>
              <a:t>vlastní data (řízení přístup, oprávnění)</a:t>
            </a:r>
          </a:p>
          <a:p>
            <a:r>
              <a:rPr lang="cs-CZ" dirty="0"/>
              <a:t>veřejné informační systémy (PIS = Public </a:t>
            </a:r>
            <a:r>
              <a:rPr lang="cs-CZ" dirty="0" err="1"/>
              <a:t>Information</a:t>
            </a:r>
            <a:r>
              <a:rPr lang="cs-CZ" dirty="0"/>
              <a:t> Systems)</a:t>
            </a:r>
          </a:p>
          <a:p>
            <a:pPr lvl="1"/>
            <a:r>
              <a:rPr lang="cs-CZ" dirty="0"/>
              <a:t>přístup k informacím má veřejnost</a:t>
            </a:r>
          </a:p>
          <a:p>
            <a:pPr lvl="1"/>
            <a:r>
              <a:rPr lang="cs-CZ" dirty="0"/>
              <a:t>financování -</a:t>
            </a:r>
            <a:r>
              <a:rPr lang="cs-CZ" sz="2800" dirty="0"/>
              <a:t> </a:t>
            </a:r>
            <a:r>
              <a:rPr lang="cs-CZ" dirty="0"/>
              <a:t>z vlastních prostředků, z dobročinných příspěvků, z veřejných rozpočtů, z výnosů z reklamy, aj. </a:t>
            </a:r>
          </a:p>
        </p:txBody>
      </p:sp>
    </p:spTree>
    <p:extLst>
      <p:ext uri="{BB962C8B-B14F-4D97-AF65-F5344CB8AC3E}">
        <p14:creationId xmlns:p14="http://schemas.microsoft.com/office/powerpoint/2010/main" val="3893942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Písemný test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3300" dirty="0"/>
              <a:t>termíny budou vyhlášeny v </a:t>
            </a:r>
            <a:r>
              <a:rPr lang="cs-CZ" altLang="cs-CZ" sz="3300" dirty="0" err="1"/>
              <a:t>ISu</a:t>
            </a:r>
            <a:endParaRPr lang="cs-CZ" altLang="cs-CZ" sz="3300" dirty="0"/>
          </a:p>
          <a:p>
            <a:r>
              <a:rPr lang="cs-CZ" altLang="cs-CZ" sz="3300" dirty="0"/>
              <a:t>znalosti z kurzu</a:t>
            </a:r>
          </a:p>
          <a:p>
            <a:pPr lvl="1"/>
            <a:r>
              <a:rPr lang="cs-CZ" altLang="cs-CZ" sz="2700" dirty="0"/>
              <a:t>fakta</a:t>
            </a:r>
          </a:p>
          <a:p>
            <a:pPr lvl="1"/>
            <a:r>
              <a:rPr lang="cs-CZ" altLang="cs-CZ" sz="2700" dirty="0"/>
              <a:t>základní principy systémů</a:t>
            </a:r>
          </a:p>
          <a:p>
            <a:pPr lvl="1"/>
            <a:r>
              <a:rPr lang="cs-CZ" altLang="cs-CZ" sz="2700" dirty="0"/>
              <a:t>pochopení fungování systémů</a:t>
            </a:r>
          </a:p>
        </p:txBody>
      </p:sp>
    </p:spTree>
    <p:extLst>
      <p:ext uri="{BB962C8B-B14F-4D97-AF65-F5344CB8AC3E}">
        <p14:creationId xmlns:p14="http://schemas.microsoft.com/office/powerpoint/2010/main" val="35242813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981075"/>
            <a:ext cx="6337324" cy="5688013"/>
          </a:xfrm>
        </p:spPr>
        <p:txBody>
          <a:bodyPr/>
          <a:lstStyle/>
          <a:p>
            <a:pPr marL="0" indent="0">
              <a:buNone/>
            </a:pPr>
            <a:r>
              <a:rPr lang="cs-CZ" sz="5400" b="1" dirty="0"/>
              <a:t>Uveďte příklady </a:t>
            </a:r>
            <a:r>
              <a:rPr lang="cs-CZ" sz="5400" b="1" dirty="0">
                <a:solidFill>
                  <a:srgbClr val="008000"/>
                </a:solidFill>
              </a:rPr>
              <a:t>informačních</a:t>
            </a:r>
            <a:r>
              <a:rPr lang="cs-CZ" sz="5400" b="1" dirty="0"/>
              <a:t> systémů?</a:t>
            </a:r>
            <a:endParaRPr lang="cs-CZ" sz="6000" b="1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3200" b="1" dirty="0"/>
              <a:t>Do jaké skupiny patří?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188912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1410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96975"/>
            <a:ext cx="7993508" cy="5472113"/>
          </a:xfrm>
        </p:spPr>
        <p:txBody>
          <a:bodyPr/>
          <a:lstStyle/>
          <a:p>
            <a:r>
              <a:rPr lang="cs-CZ" dirty="0"/>
              <a:t>ERM = </a:t>
            </a:r>
            <a:r>
              <a:rPr lang="cs-CZ" sz="2000" dirty="0" err="1"/>
              <a:t>Enterprise</a:t>
            </a:r>
            <a:r>
              <a:rPr lang="cs-CZ" sz="2000" dirty="0"/>
              <a:t> </a:t>
            </a:r>
            <a:r>
              <a:rPr lang="cs-CZ" sz="2000" dirty="0" err="1"/>
              <a:t>Resource</a:t>
            </a:r>
            <a:r>
              <a:rPr lang="cs-CZ" sz="2000" dirty="0"/>
              <a:t> </a:t>
            </a:r>
            <a:r>
              <a:rPr lang="cs-CZ" sz="2000" dirty="0" err="1"/>
              <a:t>Planning</a:t>
            </a:r>
            <a:r>
              <a:rPr lang="cs-CZ" sz="2000" dirty="0"/>
              <a:t>, podnikové IS, řízení podniku, moduly, např. </a:t>
            </a:r>
            <a:r>
              <a:rPr lang="cs-CZ" sz="2000" dirty="0">
                <a:hlinkClick r:id="rId2"/>
              </a:rPr>
              <a:t>SAP</a:t>
            </a:r>
            <a:r>
              <a:rPr lang="cs-CZ" sz="2000" dirty="0"/>
              <a:t>, </a:t>
            </a:r>
            <a:r>
              <a:rPr lang="cs-CZ" sz="2000" dirty="0" err="1">
                <a:hlinkClick r:id="rId3" action="ppaction://hlinkfile"/>
              </a:rPr>
              <a:t>Caflou</a:t>
            </a:r>
            <a:r>
              <a:rPr lang="cs-CZ" sz="2000" dirty="0"/>
              <a:t>, </a:t>
            </a:r>
            <a:r>
              <a:rPr lang="cs-CZ" sz="2000" dirty="0" err="1">
                <a:hlinkClick r:id="rId4"/>
              </a:rPr>
              <a:t>Lamael</a:t>
            </a:r>
            <a:endParaRPr lang="cs-CZ" sz="2000" dirty="0"/>
          </a:p>
          <a:p>
            <a:r>
              <a:rPr lang="cs-CZ" dirty="0"/>
              <a:t>CRM = </a:t>
            </a:r>
            <a:r>
              <a:rPr lang="cs-CZ" sz="2000" dirty="0" err="1"/>
              <a:t>Customer</a:t>
            </a:r>
            <a:r>
              <a:rPr lang="cs-CZ" sz="2000" dirty="0"/>
              <a:t> </a:t>
            </a:r>
            <a:r>
              <a:rPr lang="cs-CZ" sz="2000" dirty="0" err="1"/>
              <a:t>Relationship</a:t>
            </a:r>
            <a:r>
              <a:rPr lang="cs-CZ" sz="2000" dirty="0"/>
              <a:t> Management, vztahy se zákazníky, např. </a:t>
            </a:r>
            <a:r>
              <a:rPr lang="cs-CZ" sz="2000" dirty="0" err="1">
                <a:hlinkClick r:id="rId5"/>
              </a:rPr>
              <a:t>Bitrix</a:t>
            </a:r>
            <a:r>
              <a:rPr lang="cs-CZ" sz="2000" dirty="0"/>
              <a:t>, </a:t>
            </a:r>
            <a:r>
              <a:rPr lang="cs-CZ" sz="2000" dirty="0" err="1">
                <a:hlinkClick r:id="rId6"/>
              </a:rPr>
              <a:t>Raynet</a:t>
            </a:r>
            <a:r>
              <a:rPr lang="cs-CZ" sz="2000" dirty="0"/>
              <a:t>, </a:t>
            </a:r>
            <a:r>
              <a:rPr lang="cs-CZ" sz="2000" dirty="0" err="1">
                <a:hlinkClick r:id="rId7"/>
              </a:rPr>
              <a:t>Pipedrive</a:t>
            </a:r>
            <a:r>
              <a:rPr lang="cs-CZ" sz="2000" dirty="0"/>
              <a:t> </a:t>
            </a:r>
            <a:r>
              <a:rPr lang="cs-CZ" sz="1600" dirty="0"/>
              <a:t>(kontakty, objednávky,…)</a:t>
            </a:r>
          </a:p>
          <a:p>
            <a:r>
              <a:rPr lang="cs-CZ" dirty="0"/>
              <a:t>HRM = </a:t>
            </a:r>
            <a:r>
              <a:rPr lang="cs-CZ" sz="2000" dirty="0" err="1"/>
              <a:t>Human</a:t>
            </a:r>
            <a:r>
              <a:rPr lang="cs-CZ" sz="2000" dirty="0"/>
              <a:t> </a:t>
            </a:r>
            <a:r>
              <a:rPr lang="cs-CZ" sz="2000" dirty="0" err="1"/>
              <a:t>Resource</a:t>
            </a:r>
            <a:r>
              <a:rPr lang="cs-CZ" sz="2000" dirty="0"/>
              <a:t> Management, lidské zdroje, databáze zaměstnanců (součást ERM), např. </a:t>
            </a:r>
            <a:r>
              <a:rPr lang="cs-CZ" sz="2000" dirty="0" err="1">
                <a:hlinkClick r:id="rId8"/>
              </a:rPr>
              <a:t>Bamboohr</a:t>
            </a:r>
            <a:endParaRPr lang="cs-CZ" sz="2000" dirty="0"/>
          </a:p>
          <a:p>
            <a:r>
              <a:rPr lang="cs-CZ" dirty="0"/>
              <a:t>CMS = </a:t>
            </a:r>
            <a:r>
              <a:rPr lang="cs-CZ" sz="2000" dirty="0" err="1"/>
              <a:t>Content</a:t>
            </a:r>
            <a:r>
              <a:rPr lang="cs-CZ" sz="2000" dirty="0"/>
              <a:t> Management Systems, správa obsahu, např. digitální knihovny, </a:t>
            </a:r>
            <a:r>
              <a:rPr lang="cs-CZ" sz="2000" dirty="0" err="1"/>
              <a:t>Moodle</a:t>
            </a:r>
            <a:r>
              <a:rPr lang="cs-CZ" sz="2000" dirty="0"/>
              <a:t>, </a:t>
            </a:r>
            <a:r>
              <a:rPr lang="cs-CZ" sz="2000" dirty="0" err="1">
                <a:hlinkClick r:id="rId9"/>
              </a:rPr>
              <a:t>Wordpress</a:t>
            </a:r>
            <a:endParaRPr lang="cs-CZ" sz="2000" dirty="0"/>
          </a:p>
          <a:p>
            <a:r>
              <a:rPr lang="cs-CZ" dirty="0"/>
              <a:t>GIS = </a:t>
            </a:r>
            <a:r>
              <a:rPr lang="cs-CZ" sz="2000" dirty="0" err="1"/>
              <a:t>Geographic</a:t>
            </a:r>
            <a:r>
              <a:rPr lang="cs-CZ" sz="2000" dirty="0"/>
              <a:t> </a:t>
            </a:r>
            <a:r>
              <a:rPr lang="cs-CZ" sz="2000" dirty="0" err="1"/>
              <a:t>Information</a:t>
            </a:r>
            <a:r>
              <a:rPr lang="cs-CZ" sz="2000" dirty="0"/>
              <a:t> Systems, propojení map a dat </a:t>
            </a:r>
            <a:r>
              <a:rPr lang="cs-CZ" sz="1800" dirty="0"/>
              <a:t>(Google </a:t>
            </a:r>
            <a:r>
              <a:rPr lang="cs-CZ" sz="1800" dirty="0" err="1"/>
              <a:t>Maps</a:t>
            </a:r>
            <a:r>
              <a:rPr lang="cs-CZ" sz="1800" dirty="0"/>
              <a:t> a navigace, mapy znečištění, systém </a:t>
            </a:r>
            <a:r>
              <a:rPr lang="cs-CZ" sz="1800" dirty="0" err="1">
                <a:hlinkClick r:id="rId10"/>
              </a:rPr>
              <a:t>ArcGIS</a:t>
            </a:r>
            <a:r>
              <a:rPr lang="cs-CZ" sz="1800" dirty="0"/>
              <a:t>,…)</a:t>
            </a:r>
          </a:p>
          <a:p>
            <a:pPr marL="0" indent="0">
              <a:buNone/>
            </a:pPr>
            <a:r>
              <a:rPr lang="cs-CZ" sz="2000" dirty="0"/>
              <a:t>…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2303221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systém jedné nebo více knihoven</a:t>
            </a:r>
          </a:p>
          <a:p>
            <a:pPr lvl="1"/>
            <a:r>
              <a:rPr lang="cs-CZ" dirty="0"/>
              <a:t>prvek = pracoviště knihovny, realizují se zde knihovnické a informační služby</a:t>
            </a:r>
          </a:p>
          <a:p>
            <a:pPr lvl="1"/>
            <a:r>
              <a:rPr lang="cs-CZ" dirty="0"/>
              <a:t>vazby = vztahy mezi těmito pracovišti</a:t>
            </a:r>
          </a:p>
          <a:p>
            <a:r>
              <a:rPr lang="cs-CZ" dirty="0"/>
              <a:t>shromažďuje, zpracovává, uchovává a zpřístupňuje </a:t>
            </a:r>
            <a:r>
              <a:rPr lang="cs-CZ" b="1" dirty="0">
                <a:solidFill>
                  <a:srgbClr val="008000"/>
                </a:solidFill>
              </a:rPr>
              <a:t>knihovní</a:t>
            </a:r>
            <a:r>
              <a:rPr lang="cs-CZ" dirty="0"/>
              <a:t> dokumenty a informace s cílem poskytovat knihovnické a informační služby (TDKIV)</a:t>
            </a:r>
          </a:p>
        </p:txBody>
      </p:sp>
    </p:spTree>
    <p:extLst>
      <p:ext uri="{BB962C8B-B14F-4D97-AF65-F5344CB8AC3E}">
        <p14:creationId xmlns:p14="http://schemas.microsoft.com/office/powerpoint/2010/main" val="15266223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Automatizovaný knihovní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software určený k automatizaci procesů realizovaných v knihovně </a:t>
            </a:r>
          </a:p>
          <a:p>
            <a:r>
              <a:rPr lang="cs-CZ" dirty="0"/>
              <a:t>obvykle modulární struktura</a:t>
            </a:r>
          </a:p>
          <a:p>
            <a:pPr lvl="1"/>
            <a:r>
              <a:rPr lang="cs-CZ" dirty="0"/>
              <a:t>moduly: akvizice, katalogizace, katalog, výpůjčky a MVS, správa seriálů</a:t>
            </a:r>
          </a:p>
          <a:p>
            <a:pPr lvl="1"/>
            <a:r>
              <a:rPr lang="cs-CZ" dirty="0"/>
              <a:t>obvykle obsahuje nástroje pro zapojení do sítě knihoven a pro komunikaci s externími zdroji</a:t>
            </a:r>
          </a:p>
          <a:p>
            <a:pPr lvl="2"/>
            <a:r>
              <a:rPr lang="cs-CZ" dirty="0"/>
              <a:t>např. sdílená katalogizace, odesílání záznamů,…</a:t>
            </a:r>
          </a:p>
          <a:p>
            <a:r>
              <a:rPr lang="cs-CZ" dirty="0"/>
              <a:t>cílem zefektivnit a zrychlit procesy v knihovně</a:t>
            </a:r>
          </a:p>
        </p:txBody>
      </p:sp>
    </p:spTree>
    <p:extLst>
      <p:ext uri="{BB962C8B-B14F-4D97-AF65-F5344CB8AC3E}">
        <p14:creationId xmlns:p14="http://schemas.microsoft.com/office/powerpoint/2010/main" val="40124040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lokální řešení</a:t>
            </a:r>
          </a:p>
          <a:p>
            <a:pPr lvl="1"/>
            <a:r>
              <a:rPr lang="cs-CZ" dirty="0"/>
              <a:t>pouze na jednom PC, dostupné pouze lokálně</a:t>
            </a:r>
          </a:p>
          <a:p>
            <a:r>
              <a:rPr lang="cs-CZ" dirty="0"/>
              <a:t>serverové řešení</a:t>
            </a:r>
          </a:p>
          <a:p>
            <a:pPr lvl="1"/>
            <a:r>
              <a:rPr lang="cs-CZ" dirty="0"/>
              <a:t>data jsou na serveru, oprávněný uživatel se k nim může připojit, systém nastavení práv, systém je obvykle ve správě instituce</a:t>
            </a:r>
          </a:p>
          <a:p>
            <a:r>
              <a:rPr lang="cs-CZ" dirty="0" err="1"/>
              <a:t>cloudové</a:t>
            </a:r>
            <a:r>
              <a:rPr lang="cs-CZ" dirty="0"/>
              <a:t> řešení</a:t>
            </a:r>
          </a:p>
          <a:p>
            <a:pPr lvl="1"/>
            <a:r>
              <a:rPr lang="cs-CZ" dirty="0"/>
              <a:t>systém i data jsou u externího provozovatele, ten řeší zálohování a provoz systému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79964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dirty="0">
                <a:solidFill>
                  <a:srgbClr val="FFFF00"/>
                </a:solidFill>
              </a:rPr>
              <a:t>Standardy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34900886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 k diskuzi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je standard?</a:t>
            </a:r>
          </a:p>
          <a:p>
            <a:r>
              <a:rPr lang="cs-CZ" dirty="0"/>
              <a:t>Proč jsou standardy důležité?</a:t>
            </a:r>
          </a:p>
          <a:p>
            <a:r>
              <a:rPr lang="cs-CZ" dirty="0"/>
              <a:t>Jsou standardy povinné?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780928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8677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norma, návod, jak nějakou činnost udělat </a:t>
            </a:r>
            <a:r>
              <a:rPr lang="cs-CZ" b="1" dirty="0">
                <a:solidFill>
                  <a:srgbClr val="008000"/>
                </a:solidFill>
              </a:rPr>
              <a:t>efektivně</a:t>
            </a:r>
            <a:r>
              <a:rPr lang="cs-CZ" dirty="0"/>
              <a:t> nebo </a:t>
            </a:r>
            <a:r>
              <a:rPr lang="cs-CZ" b="1" dirty="0">
                <a:solidFill>
                  <a:srgbClr val="008000"/>
                </a:solidFill>
              </a:rPr>
              <a:t>jednotně</a:t>
            </a:r>
          </a:p>
          <a:p>
            <a:r>
              <a:rPr lang="cs-CZ" dirty="0"/>
              <a:t>stanoví </a:t>
            </a:r>
            <a:r>
              <a:rPr lang="cs-CZ" b="1" dirty="0">
                <a:solidFill>
                  <a:srgbClr val="008000"/>
                </a:solidFill>
              </a:rPr>
              <a:t>důležité vlastnosti</a:t>
            </a:r>
            <a:r>
              <a:rPr lang="cs-CZ" dirty="0">
                <a:solidFill>
                  <a:srgbClr val="008000"/>
                </a:solidFill>
              </a:rPr>
              <a:t> </a:t>
            </a:r>
            <a:r>
              <a:rPr lang="cs-CZ" dirty="0"/>
              <a:t>různých materiálů, výrobků, součástek nebo </a:t>
            </a:r>
            <a:r>
              <a:rPr lang="cs-CZ" b="1" dirty="0">
                <a:solidFill>
                  <a:srgbClr val="008000"/>
                </a:solidFill>
              </a:rPr>
              <a:t>postupů</a:t>
            </a:r>
            <a:r>
              <a:rPr lang="cs-CZ" dirty="0"/>
              <a:t> a může definovat také </a:t>
            </a:r>
            <a:r>
              <a:rPr lang="cs-CZ" b="1" dirty="0">
                <a:solidFill>
                  <a:srgbClr val="008000"/>
                </a:solidFill>
              </a:rPr>
              <a:t>používané pojmy</a:t>
            </a:r>
          </a:p>
          <a:p>
            <a:pPr lvl="1"/>
            <a:r>
              <a:rPr lang="cs-CZ" dirty="0"/>
              <a:t>např. ČSN ISO 690, technické normy</a:t>
            </a:r>
          </a:p>
          <a:p>
            <a:pPr lvl="0"/>
            <a:r>
              <a:rPr lang="cs-CZ" dirty="0"/>
              <a:t>ideální (doporučený) postup</a:t>
            </a:r>
          </a:p>
          <a:p>
            <a:r>
              <a:rPr lang="cs-CZ" dirty="0"/>
              <a:t>obvykle vychází z praxe</a:t>
            </a:r>
          </a:p>
        </p:txBody>
      </p:sp>
    </p:spTree>
    <p:extLst>
      <p:ext uri="{BB962C8B-B14F-4D97-AF65-F5344CB8AC3E}">
        <p14:creationId xmlns:p14="http://schemas.microsoft.com/office/powerpoint/2010/main" val="28148929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standardů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de facto</a:t>
            </a:r>
          </a:p>
          <a:p>
            <a:pPr lvl="1"/>
            <a:r>
              <a:rPr lang="cs-CZ" dirty="0"/>
              <a:t>vychází z praxe, už se to tak dělá</a:t>
            </a:r>
          </a:p>
          <a:p>
            <a:pPr lvl="1"/>
            <a:r>
              <a:rPr lang="cs-CZ" dirty="0"/>
              <a:t>např. formou dohody firem na jednom postupu (MP3, CD, Fiat) </a:t>
            </a:r>
          </a:p>
          <a:p>
            <a:r>
              <a:rPr lang="cs-CZ" dirty="0"/>
              <a:t>de </a:t>
            </a:r>
            <a:r>
              <a:rPr lang="cs-CZ" dirty="0" err="1"/>
              <a:t>jure</a:t>
            </a:r>
            <a:endParaRPr lang="cs-CZ" dirty="0"/>
          </a:p>
          <a:p>
            <a:pPr lvl="1"/>
            <a:r>
              <a:rPr lang="cs-CZ" dirty="0"/>
              <a:t>tvoří je instituce (firemní, národní a mezinárodní)</a:t>
            </a:r>
          </a:p>
          <a:p>
            <a:pPr lvl="1"/>
            <a:r>
              <a:rPr lang="cs-CZ" dirty="0"/>
              <a:t>mohou být dány zákonem</a:t>
            </a:r>
          </a:p>
          <a:p>
            <a:pPr lvl="1"/>
            <a:r>
              <a:rPr lang="cs-CZ" dirty="0"/>
              <a:t>tvoří je odborníci dané instituce nebo více institucí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4698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Závaznost norem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Zákon č. 22/1997 Sb., o technických požadavcích na výrobky</a:t>
            </a:r>
          </a:p>
          <a:p>
            <a:pPr lvl="1"/>
            <a:r>
              <a:rPr lang="cs-CZ" dirty="0"/>
              <a:t>české technické normy (ČSN) </a:t>
            </a:r>
            <a:r>
              <a:rPr lang="cs-CZ" b="1" dirty="0">
                <a:solidFill>
                  <a:srgbClr val="008000"/>
                </a:solidFill>
              </a:rPr>
              <a:t>nejsou obecně závazné</a:t>
            </a:r>
            <a:r>
              <a:rPr lang="cs-CZ" dirty="0"/>
              <a:t>, nemusí se dodržovat</a:t>
            </a:r>
          </a:p>
          <a:p>
            <a:r>
              <a:rPr lang="cs-CZ" dirty="0"/>
              <a:t>povinnost může být definována právním předpisem</a:t>
            </a:r>
          </a:p>
          <a:p>
            <a:pPr lvl="1"/>
            <a:r>
              <a:rPr lang="cs-CZ" dirty="0"/>
              <a:t>potravinářství</a:t>
            </a:r>
          </a:p>
          <a:p>
            <a:pPr lvl="2"/>
            <a:r>
              <a:rPr lang="cs-CZ" dirty="0"/>
              <a:t>příklad rum (ze třtiny, jinak tuzemák)</a:t>
            </a:r>
          </a:p>
          <a:p>
            <a:pPr lvl="2"/>
            <a:r>
              <a:rPr lang="cs-CZ" dirty="0"/>
              <a:t>pomazánkové máslo (není máslo)</a:t>
            </a:r>
          </a:p>
          <a:p>
            <a:pPr lvl="1"/>
            <a:r>
              <a:rPr lang="cs-CZ" dirty="0"/>
              <a:t>technické normy</a:t>
            </a:r>
          </a:p>
        </p:txBody>
      </p:sp>
    </p:spTree>
    <p:extLst>
      <p:ext uri="{BB962C8B-B14F-4D97-AF65-F5344CB8AC3E}">
        <p14:creationId xmlns:p14="http://schemas.microsoft.com/office/powerpoint/2010/main" val="4101127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271C751-5BD7-41C1-94C7-6D72E7931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Seminární projekt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000C286-3135-450B-9E1C-7EC7DECC5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Týmový</a:t>
            </a:r>
          </a:p>
          <a:p>
            <a:pPr lvl="1"/>
            <a:r>
              <a:rPr lang="cs-CZ" sz="2200" dirty="0" smtClean="0"/>
              <a:t>max</a:t>
            </a:r>
            <a:r>
              <a:rPr lang="cs-CZ" sz="2200" dirty="0"/>
              <a:t>. </a:t>
            </a:r>
            <a:r>
              <a:rPr lang="cs-CZ" sz="2200" dirty="0" smtClean="0"/>
              <a:t>5 osob</a:t>
            </a:r>
            <a:endParaRPr lang="cs-CZ" sz="2200" dirty="0"/>
          </a:p>
          <a:p>
            <a:r>
              <a:rPr lang="cs-CZ" sz="2800" dirty="0" smtClean="0"/>
              <a:t>Téma: Poznejte knihovní systémy</a:t>
            </a:r>
            <a:endParaRPr lang="cs-CZ" sz="2800" dirty="0"/>
          </a:p>
          <a:p>
            <a:pPr lvl="1"/>
            <a:r>
              <a:rPr lang="cs-CZ" sz="2000" dirty="0" smtClean="0"/>
              <a:t>Vyberte si jeden AKS</a:t>
            </a:r>
            <a:endParaRPr lang="cs-CZ" sz="2000" dirty="0"/>
          </a:p>
          <a:p>
            <a:pPr lvl="1"/>
            <a:r>
              <a:rPr lang="cs-CZ" sz="2000" dirty="0" smtClean="0"/>
              <a:t>Představte daný systém formou 20 minutové prezentace</a:t>
            </a:r>
          </a:p>
          <a:p>
            <a:pPr lvl="2"/>
            <a:r>
              <a:rPr lang="cs-CZ" sz="1400" dirty="0" smtClean="0"/>
              <a:t>zaměřte se zejména na funkce, čím jsou specifické, jak funguje</a:t>
            </a:r>
          </a:p>
          <a:p>
            <a:pPr lvl="1"/>
            <a:r>
              <a:rPr lang="cs-CZ" sz="2000" dirty="0" smtClean="0"/>
              <a:t>Najděte knihovnu, která ho používá a udělejte rozhovor s knihovníkem o daném systému</a:t>
            </a:r>
            <a:endParaRPr lang="cs-CZ" sz="2000" dirty="0"/>
          </a:p>
          <a:p>
            <a:pPr lvl="2"/>
            <a:r>
              <a:rPr lang="cs-CZ" sz="1400" dirty="0" smtClean="0"/>
              <a:t>jak se s ním pracuje, zkušenosti, výhody a nevýhody</a:t>
            </a:r>
            <a:endParaRPr lang="cs-CZ" sz="1400" dirty="0"/>
          </a:p>
          <a:p>
            <a:r>
              <a:rPr lang="cs-CZ" sz="2800" dirty="0" smtClean="0"/>
              <a:t>Prezentace v rámci výuky</a:t>
            </a:r>
            <a:endParaRPr lang="cs-CZ" sz="2800" dirty="0"/>
          </a:p>
          <a:p>
            <a:r>
              <a:rPr lang="cs-CZ" sz="2800" dirty="0" smtClean="0">
                <a:hlinkClick r:id="rId2"/>
              </a:rPr>
              <a:t>Registrace do týmů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1538302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Kontinuita a konzistence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porušení kontinuity a konzistence</a:t>
            </a:r>
          </a:p>
          <a:p>
            <a:pPr lvl="1"/>
            <a:r>
              <a:rPr lang="cs-CZ" dirty="0"/>
              <a:t>při změně standardů, nemělo by se stávat, ideálně rozšíření standardů (přidání pravidel, např. zakomponování nových druhů dokumentů)</a:t>
            </a:r>
          </a:p>
          <a:p>
            <a:pPr lvl="1"/>
            <a:r>
              <a:rPr lang="cs-CZ" dirty="0"/>
              <a:t>lze vše předělat zpětně, ale je to nákladné</a:t>
            </a:r>
          </a:p>
          <a:p>
            <a:pPr lvl="1"/>
            <a:r>
              <a:rPr lang="cs-CZ" dirty="0"/>
              <a:t>zpětná kompatibilita</a:t>
            </a:r>
          </a:p>
          <a:p>
            <a:pPr lvl="2"/>
            <a:r>
              <a:rPr lang="cs-CZ" dirty="0"/>
              <a:t>např.: přechod z UNIMARC a MARC21, ČSN ISO 690:2010</a:t>
            </a:r>
          </a:p>
          <a:p>
            <a:r>
              <a:rPr lang="cs-CZ" dirty="0"/>
              <a:t>pojmy</a:t>
            </a:r>
          </a:p>
          <a:p>
            <a:pPr lvl="1"/>
            <a:r>
              <a:rPr lang="cs-CZ" dirty="0"/>
              <a:t>revize = drobné úpravy, oprava chyb</a:t>
            </a:r>
          </a:p>
          <a:p>
            <a:pPr lvl="1"/>
            <a:r>
              <a:rPr lang="cs-CZ" dirty="0"/>
              <a:t>verze = významnější změny</a:t>
            </a:r>
          </a:p>
        </p:txBody>
      </p:sp>
    </p:spTree>
    <p:extLst>
      <p:ext uri="{BB962C8B-B14F-4D97-AF65-F5344CB8AC3E}">
        <p14:creationId xmlns:p14="http://schemas.microsoft.com/office/powerpoint/2010/main" val="42170562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Standardizační autority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vyvíjejí a udržují standardy</a:t>
            </a:r>
          </a:p>
          <a:p>
            <a:r>
              <a:rPr lang="cs-CZ" dirty="0"/>
              <a:t>příklady standardů</a:t>
            </a:r>
          </a:p>
          <a:p>
            <a:pPr lvl="1"/>
            <a:r>
              <a:rPr lang="cs-CZ" dirty="0"/>
              <a:t>ČSN, ISO, TÜV, W3C, NISO/ANSI</a:t>
            </a:r>
          </a:p>
          <a:p>
            <a:r>
              <a:rPr lang="cs-CZ" dirty="0"/>
              <a:t>kdo může být standardizační autorita</a:t>
            </a:r>
          </a:p>
          <a:p>
            <a:pPr lvl="1"/>
            <a:r>
              <a:rPr lang="cs-CZ" dirty="0"/>
              <a:t>státní instituce</a:t>
            </a:r>
          </a:p>
          <a:p>
            <a:pPr lvl="1"/>
            <a:r>
              <a:rPr lang="cs-CZ" dirty="0"/>
              <a:t>oborová sdružení</a:t>
            </a:r>
          </a:p>
          <a:p>
            <a:pPr lvl="1"/>
            <a:r>
              <a:rPr lang="cs-CZ" dirty="0"/>
              <a:t>neziskové instituce</a:t>
            </a:r>
          </a:p>
          <a:p>
            <a:pPr lvl="1"/>
            <a:r>
              <a:rPr lang="cs-CZ" dirty="0"/>
              <a:t>komerční sektor</a:t>
            </a:r>
          </a:p>
          <a:p>
            <a:pPr lvl="1"/>
            <a:r>
              <a:rPr lang="cs-CZ" dirty="0"/>
              <a:t>jiné instituce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24897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0252" y="1556792"/>
            <a:ext cx="7182633" cy="3888432"/>
          </a:xfrm>
        </p:spPr>
        <p:txBody>
          <a:bodyPr/>
          <a:lstStyle/>
          <a:p>
            <a:pPr marL="0" indent="0">
              <a:buNone/>
            </a:pPr>
            <a:r>
              <a:rPr lang="cs-CZ" sz="5400" b="1" dirty="0"/>
              <a:t>Podle čeho se pozná </a:t>
            </a:r>
            <a:r>
              <a:rPr lang="cs-CZ" sz="5400" b="1" dirty="0">
                <a:solidFill>
                  <a:srgbClr val="008000"/>
                </a:solidFill>
              </a:rPr>
              <a:t>dobrý</a:t>
            </a:r>
            <a:r>
              <a:rPr lang="cs-CZ" sz="5400" b="1" dirty="0"/>
              <a:t> standard?</a:t>
            </a:r>
          </a:p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889076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27A08B3B-3459-4C7C-B83E-A993CD0C3616}"/>
              </a:ext>
            </a:extLst>
          </p:cNvPr>
          <p:cNvSpPr txBox="1"/>
          <p:nvPr/>
        </p:nvSpPr>
        <p:spPr>
          <a:xfrm>
            <a:off x="1403648" y="530120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hlinkClick r:id="rId3"/>
              </a:rPr>
              <a:t>Test softwaru Miro</a:t>
            </a:r>
            <a:r>
              <a:rPr lang="cs-CZ" sz="2800" dirty="0"/>
              <a:t> </a:t>
            </a:r>
            <a:r>
              <a:rPr lang="cs-CZ" sz="2800" dirty="0">
                <a:sym typeface="Wingdings" panose="05000000000000000000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27931343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 standardů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600" dirty="0"/>
              <a:t>jak se standard používá</a:t>
            </a:r>
          </a:p>
          <a:p>
            <a:r>
              <a:rPr lang="cs-CZ" sz="2600" dirty="0"/>
              <a:t>počet uživatelů</a:t>
            </a:r>
          </a:p>
          <a:p>
            <a:pPr lvl="1"/>
            <a:r>
              <a:rPr lang="cs-CZ" sz="2000" dirty="0"/>
              <a:t>má pro ně asi hodně výhod, </a:t>
            </a:r>
          </a:p>
          <a:p>
            <a:r>
              <a:rPr lang="cs-CZ" sz="2600" dirty="0"/>
              <a:t>používají jej velké instituce</a:t>
            </a:r>
          </a:p>
          <a:p>
            <a:r>
              <a:rPr lang="cs-CZ" sz="2600" dirty="0"/>
              <a:t>jak efektivně řeší daný problém</a:t>
            </a:r>
          </a:p>
          <a:p>
            <a:r>
              <a:rPr lang="cs-CZ" sz="2600" dirty="0"/>
              <a:t>jak jsou jednoduché</a:t>
            </a:r>
          </a:p>
          <a:p>
            <a:r>
              <a:rPr lang="cs-CZ" sz="2600" dirty="0"/>
              <a:t>potřebné prostředky na realizaci</a:t>
            </a:r>
          </a:p>
          <a:p>
            <a:pPr lvl="1"/>
            <a:r>
              <a:rPr lang="cs-CZ" sz="2000" dirty="0"/>
              <a:t>je nutné kupovat drahé technologie?</a:t>
            </a:r>
          </a:p>
          <a:p>
            <a:pPr lvl="1"/>
            <a:r>
              <a:rPr lang="cs-CZ" sz="2000" dirty="0"/>
              <a:t>náklady na zavedení (převod) a používání (placená údržba), poplatky za normy</a:t>
            </a:r>
          </a:p>
          <a:p>
            <a:pPr lvl="1"/>
            <a:r>
              <a:rPr lang="cs-CZ" sz="2000" dirty="0"/>
              <a:t>čeho dosahuje (lepší výsledky, ušetříme na tom)?</a:t>
            </a:r>
          </a:p>
          <a:p>
            <a:r>
              <a:rPr lang="cs-CZ" sz="2600" dirty="0"/>
              <a:t>spolupráce (sdílení záznamů)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30941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standardů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omezují</a:t>
            </a:r>
          </a:p>
          <a:p>
            <a:r>
              <a:rPr lang="cs-CZ" dirty="0"/>
              <a:t>nemusí být ideální pro všechny a pro všechno</a:t>
            </a:r>
          </a:p>
          <a:p>
            <a:pPr lvl="1"/>
            <a:r>
              <a:rPr lang="cs-CZ" dirty="0"/>
              <a:t>např. AACR2, RDA,…</a:t>
            </a:r>
          </a:p>
          <a:p>
            <a:r>
              <a:rPr lang="cs-CZ" dirty="0"/>
              <a:t>často neřeší všechny možnosti</a:t>
            </a:r>
          </a:p>
          <a:p>
            <a:pPr lvl="1"/>
            <a:r>
              <a:rPr lang="cs-CZ" dirty="0"/>
              <a:t>nutné při tvorbě normy domýšlet všechny alternativy</a:t>
            </a:r>
          </a:p>
          <a:p>
            <a:r>
              <a:rPr lang="cs-CZ" dirty="0"/>
              <a:t>řešení není navždy</a:t>
            </a:r>
          </a:p>
          <a:p>
            <a:pPr lvl="1"/>
            <a:r>
              <a:rPr lang="cs-CZ" dirty="0"/>
              <a:t>časem neodpovídá realitě, nutné úpravy</a:t>
            </a:r>
          </a:p>
        </p:txBody>
      </p:sp>
    </p:spTree>
    <p:extLst>
      <p:ext uri="{BB962C8B-B14F-4D97-AF65-F5344CB8AC3E}">
        <p14:creationId xmlns:p14="http://schemas.microsoft.com/office/powerpoint/2010/main" val="25594997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Nevýhody standardů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porušení kontinuity a konzistence</a:t>
            </a:r>
          </a:p>
          <a:p>
            <a:pPr lvl="1"/>
            <a:r>
              <a:rPr lang="cs-CZ" dirty="0"/>
              <a:t>nová pravidla nenavazují na předchozí verzi</a:t>
            </a:r>
          </a:p>
          <a:p>
            <a:r>
              <a:rPr lang="cs-CZ" dirty="0"/>
              <a:t>pravidla nelze dále přidávat</a:t>
            </a:r>
          </a:p>
          <a:p>
            <a:pPr lvl="1"/>
            <a:r>
              <a:rPr lang="cs-CZ" dirty="0"/>
              <a:t>proces se stane neefektivním, pak je lepší vytvořit/přejít na nový standard (nyní např.: AACR2 </a:t>
            </a:r>
            <a:r>
              <a:rPr lang="cs-CZ" dirty="0">
                <a:sym typeface="Wingdings" panose="05000000000000000000" pitchFamily="2" charset="2"/>
              </a:rPr>
              <a:t></a:t>
            </a:r>
            <a:r>
              <a:rPr lang="cs-CZ" dirty="0"/>
              <a:t> RDA)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10778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Tvorba standardů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24744"/>
            <a:ext cx="7777162" cy="5472113"/>
          </a:xfrm>
        </p:spPr>
        <p:txBody>
          <a:bodyPr/>
          <a:lstStyle/>
          <a:p>
            <a:r>
              <a:rPr lang="cs-CZ" sz="2600" dirty="0"/>
              <a:t>přebírání mezinárodních standardů</a:t>
            </a:r>
          </a:p>
          <a:p>
            <a:pPr lvl="1"/>
            <a:r>
              <a:rPr lang="cs-CZ" sz="2000" dirty="0"/>
              <a:t>od 20. století, snaha o jednotu, harmonizace</a:t>
            </a:r>
          </a:p>
          <a:p>
            <a:r>
              <a:rPr lang="cs-CZ" sz="2600" dirty="0"/>
              <a:t>vytváří je odborníci, zaštiťuje je instituce</a:t>
            </a:r>
          </a:p>
          <a:p>
            <a:pPr lvl="1"/>
            <a:r>
              <a:rPr lang="cs-CZ" sz="2000" dirty="0"/>
              <a:t>např. </a:t>
            </a:r>
            <a:r>
              <a:rPr lang="cs-CZ" sz="2000" dirty="0" err="1"/>
              <a:t>LoC</a:t>
            </a:r>
            <a:r>
              <a:rPr lang="cs-CZ" sz="2000" dirty="0"/>
              <a:t> v knihovnictví</a:t>
            </a:r>
          </a:p>
          <a:p>
            <a:r>
              <a:rPr lang="cs-CZ" sz="2600" dirty="0"/>
              <a:t>náklady na tvorbu standardů</a:t>
            </a:r>
          </a:p>
          <a:p>
            <a:pPr lvl="1"/>
            <a:r>
              <a:rPr lang="cs-CZ" sz="2000" dirty="0"/>
              <a:t>nejsou zadarmo</a:t>
            </a:r>
          </a:p>
          <a:p>
            <a:pPr lvl="1"/>
            <a:r>
              <a:rPr lang="cs-CZ" sz="2000" dirty="0"/>
              <a:t>placení odborníků, využívání techniky (platí i u open source)</a:t>
            </a:r>
          </a:p>
          <a:p>
            <a:pPr lvl="1"/>
            <a:r>
              <a:rPr lang="cs-CZ" sz="2000" dirty="0"/>
              <a:t>kdo to platí?</a:t>
            </a:r>
          </a:p>
          <a:p>
            <a:r>
              <a:rPr lang="cs-CZ" sz="2600" dirty="0"/>
              <a:t>udržování standardů</a:t>
            </a:r>
          </a:p>
          <a:p>
            <a:r>
              <a:rPr lang="cs-CZ" sz="2600" dirty="0"/>
              <a:t>mohou být patentované</a:t>
            </a:r>
          </a:p>
          <a:p>
            <a:pPr lvl="1"/>
            <a:r>
              <a:rPr lang="cs-CZ" sz="2000" dirty="0"/>
              <a:t>nutno platit poplatky, licence, spory firem (IE vs. </a:t>
            </a:r>
            <a:r>
              <a:rPr lang="cs-CZ" sz="2000" dirty="0" err="1"/>
              <a:t>Netscape</a:t>
            </a:r>
            <a:r>
              <a:rPr lang="cs-CZ" sz="2000" dirty="0"/>
              <a:t>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31197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Standardizační 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2913" lvl="2" indent="-442913">
              <a:lnSpc>
                <a:spcPct val="120000"/>
              </a:lnSpc>
              <a:buBlip>
                <a:blip r:embed="rId2"/>
              </a:buBlip>
            </a:pPr>
            <a:r>
              <a:rPr lang="cs-CZ" sz="2000" dirty="0">
                <a:hlinkClick r:id="rId3"/>
              </a:rPr>
              <a:t>Úřad pro technickou normalizaci, metrologii a státní zkušebnictví </a:t>
            </a:r>
            <a:r>
              <a:rPr lang="cs-CZ" sz="1600" dirty="0"/>
              <a:t>– normy ČSN, často přebírají od ISO, sídlo v Praze, vydává Věstník</a:t>
            </a:r>
          </a:p>
          <a:p>
            <a:pPr marL="442913" lvl="2" indent="-442913">
              <a:lnSpc>
                <a:spcPct val="120000"/>
              </a:lnSpc>
              <a:buBlip>
                <a:blip r:embed="rId2"/>
              </a:buBlip>
            </a:pPr>
            <a:r>
              <a:rPr lang="cs-CZ" sz="2000" dirty="0">
                <a:hlinkClick r:id="rId4"/>
              </a:rPr>
              <a:t>ISO</a:t>
            </a:r>
            <a:r>
              <a:rPr lang="cs-CZ" sz="2000" dirty="0"/>
              <a:t> - International </a:t>
            </a:r>
            <a:r>
              <a:rPr lang="cs-CZ" sz="2000" dirty="0" err="1"/>
              <a:t>Organization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Standardization</a:t>
            </a:r>
            <a:r>
              <a:rPr lang="cs-CZ" sz="1600" dirty="0"/>
              <a:t> – Ženeva, 148 zemí, nevládní, mezinárodní</a:t>
            </a:r>
            <a:r>
              <a:rPr lang="cs-CZ" sz="2000" dirty="0"/>
              <a:t> </a:t>
            </a:r>
          </a:p>
          <a:p>
            <a:pPr marL="850901" lvl="3" indent="-442913">
              <a:lnSpc>
                <a:spcPct val="120000"/>
              </a:lnSpc>
              <a:buBlip>
                <a:blip r:embed="rId2"/>
              </a:buBlip>
            </a:pPr>
            <a:r>
              <a:rPr lang="cs-CZ" sz="1800" u="sng" dirty="0">
                <a:hlinkClick r:id="rId5"/>
              </a:rPr>
              <a:t>seznam platných a rozpracovaných norem ISO z oblasti </a:t>
            </a:r>
            <a:r>
              <a:rPr lang="cs-CZ" sz="1800" u="sng" dirty="0" err="1">
                <a:hlinkClick r:id="rId5"/>
              </a:rPr>
              <a:t>knihovnictvi</a:t>
            </a:r>
            <a:r>
              <a:rPr lang="cs-CZ" sz="1800" u="sng" dirty="0">
                <a:hlinkClick r:id="rId5"/>
              </a:rPr>
              <a:t> a informačních věd (.</a:t>
            </a:r>
            <a:r>
              <a:rPr lang="cs-CZ" sz="1800" u="sng" dirty="0" err="1">
                <a:hlinkClick r:id="rId5"/>
              </a:rPr>
              <a:t>pdf</a:t>
            </a:r>
            <a:r>
              <a:rPr lang="cs-CZ" sz="1800" u="sng" dirty="0">
                <a:hlinkClick r:id="rId5"/>
              </a:rPr>
              <a:t>, 103 kB)</a:t>
            </a:r>
            <a:endParaRPr lang="cs-CZ" sz="1800" u="sng" dirty="0"/>
          </a:p>
          <a:p>
            <a:r>
              <a:rPr lang="cs-CZ" sz="2000" dirty="0"/>
              <a:t>ANSI </a:t>
            </a:r>
            <a:r>
              <a:rPr lang="cs-CZ" sz="1600" dirty="0"/>
              <a:t>– americká národní, soukromá, nezisková (financována vládou USA), ISO často vychází z ANSI</a:t>
            </a:r>
          </a:p>
          <a:p>
            <a:r>
              <a:rPr lang="cs-CZ" sz="2000" dirty="0"/>
              <a:t>NISO </a:t>
            </a:r>
            <a:r>
              <a:rPr lang="cs-CZ" sz="1600" dirty="0"/>
              <a:t>– s pověřením ANSI, soukromá a nezisková, zabývá se informačními technologiemi a informacemi (Z39.50, DOI, Dublin </a:t>
            </a:r>
            <a:r>
              <a:rPr lang="cs-CZ" sz="1600" dirty="0" err="1"/>
              <a:t>Core</a:t>
            </a:r>
            <a:r>
              <a:rPr lang="cs-CZ" sz="1600" dirty="0"/>
              <a:t>), standardy zdarma</a:t>
            </a:r>
          </a:p>
          <a:p>
            <a:r>
              <a:rPr lang="cs-CZ" sz="2000" dirty="0">
                <a:hlinkClick r:id="rId6"/>
              </a:rPr>
              <a:t>CEN</a:t>
            </a:r>
            <a:r>
              <a:rPr lang="cs-CZ" sz="2000" dirty="0"/>
              <a:t> – </a:t>
            </a:r>
            <a:r>
              <a:rPr lang="cs-CZ" sz="2000" dirty="0" err="1"/>
              <a:t>European</a:t>
            </a:r>
            <a:r>
              <a:rPr lang="cs-CZ" sz="2000" dirty="0"/>
              <a:t> </a:t>
            </a:r>
            <a:r>
              <a:rPr lang="cs-CZ" sz="2000" dirty="0" err="1"/>
              <a:t>Committee</a:t>
            </a:r>
            <a:r>
              <a:rPr lang="cs-CZ" sz="2000" dirty="0"/>
              <a:t> </a:t>
            </a:r>
            <a:r>
              <a:rPr lang="cs-CZ" sz="2000" dirty="0" err="1"/>
              <a:t>for</a:t>
            </a:r>
            <a:r>
              <a:rPr lang="cs-CZ" sz="2000" dirty="0"/>
              <a:t> </a:t>
            </a:r>
            <a:r>
              <a:rPr lang="cs-CZ" sz="2000" dirty="0" err="1"/>
              <a:t>Standardization</a:t>
            </a:r>
            <a:r>
              <a:rPr lang="cs-CZ" sz="2000" dirty="0"/>
              <a:t> - </a:t>
            </a:r>
            <a:r>
              <a:rPr lang="cs-CZ" sz="1600" dirty="0"/>
              <a:t>standardizační úřad EU, asociace spojuje 33 zemí EU</a:t>
            </a:r>
            <a:endParaRPr lang="cs-CZ" sz="2000" dirty="0"/>
          </a:p>
          <a:p>
            <a:pPr marL="442913" lvl="2" indent="-442913">
              <a:lnSpc>
                <a:spcPct val="120000"/>
              </a:lnSpc>
              <a:buBlip>
                <a:blip r:embed="rId2"/>
              </a:buBlip>
            </a:pPr>
            <a:endParaRPr lang="cs-CZ" sz="2000" dirty="0"/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67883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>
                <a:hlinkClick r:id="rId2"/>
              </a:rPr>
              <a:t>DIN</a:t>
            </a:r>
            <a:r>
              <a:rPr lang="cs-CZ" sz="2000" dirty="0"/>
              <a:t> - </a:t>
            </a:r>
            <a:r>
              <a:rPr lang="cs-CZ" sz="2000" dirty="0" err="1"/>
              <a:t>Deutsches</a:t>
            </a:r>
            <a:r>
              <a:rPr lang="cs-CZ" sz="2000" dirty="0"/>
              <a:t> Institut </a:t>
            </a:r>
            <a:r>
              <a:rPr lang="cs-CZ" sz="2000" dirty="0" err="1"/>
              <a:t>für</a:t>
            </a:r>
            <a:r>
              <a:rPr lang="cs-CZ" sz="2000" dirty="0"/>
              <a:t> </a:t>
            </a:r>
            <a:r>
              <a:rPr lang="cs-CZ" sz="2000" dirty="0" err="1"/>
              <a:t>Normung</a:t>
            </a:r>
            <a:endParaRPr lang="cs-CZ" sz="2000" dirty="0"/>
          </a:p>
          <a:p>
            <a:r>
              <a:rPr lang="cs-CZ" sz="2000" dirty="0">
                <a:hlinkClick r:id="rId3"/>
              </a:rPr>
              <a:t>AFNOR</a:t>
            </a:r>
            <a:r>
              <a:rPr lang="cs-CZ" sz="2000" dirty="0"/>
              <a:t> - </a:t>
            </a:r>
            <a:r>
              <a:rPr lang="cs-CZ" sz="2000" dirty="0" err="1"/>
              <a:t>Association</a:t>
            </a:r>
            <a:r>
              <a:rPr lang="cs-CZ" sz="2000" dirty="0"/>
              <a:t> </a:t>
            </a:r>
            <a:r>
              <a:rPr lang="cs-CZ" sz="2000" dirty="0" err="1"/>
              <a:t>française</a:t>
            </a:r>
            <a:r>
              <a:rPr lang="cs-CZ" sz="2000" dirty="0"/>
              <a:t> de </a:t>
            </a:r>
            <a:r>
              <a:rPr lang="cs-CZ" sz="2000" dirty="0" err="1"/>
              <a:t>normalisation</a:t>
            </a:r>
            <a:endParaRPr lang="cs-CZ" sz="2000" dirty="0"/>
          </a:p>
          <a:p>
            <a:r>
              <a:rPr lang="cs-CZ" sz="2000" dirty="0">
                <a:hlinkClick r:id="rId4"/>
              </a:rPr>
              <a:t>W3C</a:t>
            </a:r>
            <a:r>
              <a:rPr lang="cs-CZ" sz="2000" dirty="0"/>
              <a:t> – webové standardy</a:t>
            </a:r>
          </a:p>
          <a:p>
            <a:r>
              <a:rPr lang="cs-CZ" sz="2000" dirty="0">
                <a:hlinkClick r:id="rId5"/>
              </a:rPr>
              <a:t>IEFT</a:t>
            </a:r>
            <a:r>
              <a:rPr lang="cs-CZ" sz="2000" dirty="0"/>
              <a:t> - Internet </a:t>
            </a:r>
            <a:r>
              <a:rPr lang="cs-CZ" sz="2000" dirty="0" err="1"/>
              <a:t>Engineering</a:t>
            </a:r>
            <a:r>
              <a:rPr lang="cs-CZ" sz="2000" dirty="0"/>
              <a:t> </a:t>
            </a:r>
            <a:r>
              <a:rPr lang="cs-CZ" sz="2000" dirty="0" err="1"/>
              <a:t>Task</a:t>
            </a:r>
            <a:r>
              <a:rPr lang="cs-CZ" sz="2000" dirty="0"/>
              <a:t> </a:t>
            </a:r>
            <a:r>
              <a:rPr lang="cs-CZ" sz="2000" dirty="0" err="1"/>
              <a:t>Force</a:t>
            </a:r>
            <a:r>
              <a:rPr lang="cs-CZ" sz="2000" dirty="0"/>
              <a:t> </a:t>
            </a:r>
            <a:r>
              <a:rPr lang="cs-CZ" sz="1600" dirty="0"/>
              <a:t>- podoba internetu v budoucnu, </a:t>
            </a:r>
            <a:r>
              <a:rPr lang="cs-CZ" sz="1600" dirty="0" err="1"/>
              <a:t>drafts</a:t>
            </a:r>
            <a:r>
              <a:rPr lang="cs-CZ" sz="1600" dirty="0"/>
              <a:t> ke komentování širokou veřejností</a:t>
            </a:r>
          </a:p>
          <a:p>
            <a:r>
              <a:rPr lang="cs-CZ" sz="2000" dirty="0">
                <a:hlinkClick r:id="rId6"/>
              </a:rPr>
              <a:t>ETSI</a:t>
            </a:r>
            <a:r>
              <a:rPr lang="cs-CZ" sz="2000" dirty="0"/>
              <a:t> - </a:t>
            </a:r>
            <a:r>
              <a:rPr lang="cs-CZ" sz="2000" dirty="0" err="1"/>
              <a:t>European</a:t>
            </a:r>
            <a:r>
              <a:rPr lang="cs-CZ" sz="2000" dirty="0"/>
              <a:t> </a:t>
            </a:r>
            <a:r>
              <a:rPr lang="cs-CZ" sz="2000" dirty="0" err="1"/>
              <a:t>Telecommunications</a:t>
            </a:r>
            <a:r>
              <a:rPr lang="cs-CZ" sz="2000" dirty="0"/>
              <a:t> </a:t>
            </a:r>
            <a:r>
              <a:rPr lang="cs-CZ" sz="2000" dirty="0" err="1"/>
              <a:t>Standards</a:t>
            </a:r>
            <a:r>
              <a:rPr lang="cs-CZ" sz="2000" dirty="0"/>
              <a:t> Institute</a:t>
            </a:r>
            <a:r>
              <a:rPr lang="cs-CZ" sz="1600" dirty="0"/>
              <a:t> – standardy pro ICT</a:t>
            </a:r>
          </a:p>
          <a:p>
            <a:endParaRPr lang="cs-CZ" sz="1600" dirty="0"/>
          </a:p>
          <a:p>
            <a:pPr marL="0" indent="0">
              <a:buNone/>
            </a:pPr>
            <a:r>
              <a:rPr lang="cs-CZ" sz="2000" dirty="0"/>
              <a:t>další standardizační organizace: </a:t>
            </a:r>
            <a:r>
              <a:rPr lang="cs-CZ" sz="1600" dirty="0">
                <a:hlinkClick r:id="rId7"/>
              </a:rPr>
              <a:t>http://guides.lib.washington.edu/content.php?pid=150311&amp;sid=1283024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1951612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Knihovnické standardizační 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556792"/>
            <a:ext cx="7777162" cy="5112296"/>
          </a:xfrm>
        </p:spPr>
        <p:txBody>
          <a:bodyPr/>
          <a:lstStyle/>
          <a:p>
            <a:r>
              <a:rPr lang="cs-CZ" dirty="0"/>
              <a:t>ALA</a:t>
            </a:r>
          </a:p>
          <a:p>
            <a:pPr lvl="1"/>
            <a:r>
              <a:rPr lang="cs-CZ" dirty="0"/>
              <a:t>AACR2</a:t>
            </a:r>
          </a:p>
          <a:p>
            <a:r>
              <a:rPr lang="cs-CZ" dirty="0">
                <a:hlinkClick r:id="rId2"/>
              </a:rPr>
              <a:t>IFLA</a:t>
            </a:r>
            <a:endParaRPr lang="cs-CZ" dirty="0"/>
          </a:p>
          <a:p>
            <a:pPr lvl="1"/>
            <a:r>
              <a:rPr lang="cs-CZ" dirty="0"/>
              <a:t>v Evropě, 1700 členů</a:t>
            </a:r>
          </a:p>
          <a:p>
            <a:pPr lvl="1"/>
            <a:r>
              <a:rPr lang="cs-CZ" dirty="0"/>
              <a:t>UNIMARC, FRBR, ISBD</a:t>
            </a:r>
          </a:p>
          <a:p>
            <a:r>
              <a:rPr lang="cs-CZ" dirty="0" err="1">
                <a:hlinkClick r:id="rId3"/>
              </a:rPr>
              <a:t>Library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of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Congress</a:t>
            </a:r>
            <a:endParaRPr lang="cs-CZ" dirty="0"/>
          </a:p>
          <a:p>
            <a:pPr lvl="1"/>
            <a:r>
              <a:rPr lang="cs-CZ" dirty="0"/>
              <a:t>Marc21, BIBFRAME, MARCXML, MODS, SRU/SRW,…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5936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9AAE65D-851C-46BF-A203-CDE8D015E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Tipy na téma SP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2DE2B71-18D2-4171-ADD8-52BE8453E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err="1" smtClean="0"/>
              <a:t>Koha</a:t>
            </a:r>
            <a:endParaRPr lang="cs-CZ" sz="1800" dirty="0" smtClean="0"/>
          </a:p>
          <a:p>
            <a:r>
              <a:rPr lang="cs-CZ" sz="1800" dirty="0" smtClean="0"/>
              <a:t>Evergreen</a:t>
            </a:r>
          </a:p>
          <a:p>
            <a:r>
              <a:rPr lang="cs-CZ" sz="1800" dirty="0" err="1" smtClean="0"/>
              <a:t>Aleph</a:t>
            </a:r>
            <a:endParaRPr lang="cs-CZ" sz="1800" dirty="0" smtClean="0"/>
          </a:p>
          <a:p>
            <a:r>
              <a:rPr lang="cs-CZ" sz="1800" dirty="0" smtClean="0"/>
              <a:t>Alma</a:t>
            </a:r>
          </a:p>
          <a:p>
            <a:r>
              <a:rPr lang="cs-CZ" sz="1800" dirty="0" smtClean="0"/>
              <a:t>ARL</a:t>
            </a:r>
          </a:p>
          <a:p>
            <a:r>
              <a:rPr lang="cs-CZ" sz="1800" dirty="0" err="1" smtClean="0"/>
              <a:t>Tritius</a:t>
            </a:r>
            <a:endParaRPr lang="cs-CZ" sz="1800" dirty="0" smtClean="0"/>
          </a:p>
          <a:p>
            <a:r>
              <a:rPr lang="cs-CZ" sz="1800" dirty="0" err="1" smtClean="0"/>
              <a:t>Verbis</a:t>
            </a:r>
            <a:endParaRPr lang="cs-CZ" sz="1800" dirty="0" smtClean="0"/>
          </a:p>
          <a:p>
            <a:r>
              <a:rPr lang="cs-CZ" sz="1800" dirty="0" smtClean="0"/>
              <a:t>Koniáš</a:t>
            </a:r>
          </a:p>
          <a:p>
            <a:r>
              <a:rPr lang="cs-CZ" sz="1800" dirty="0" smtClean="0"/>
              <a:t>DAWINCI</a:t>
            </a:r>
            <a:endParaRPr lang="cs-CZ" sz="1800" dirty="0"/>
          </a:p>
          <a:p>
            <a:r>
              <a:rPr lang="cs-CZ" sz="1800" dirty="0" smtClean="0"/>
              <a:t>…</a:t>
            </a:r>
          </a:p>
          <a:p>
            <a:endParaRPr lang="cs-CZ" sz="1800" dirty="0"/>
          </a:p>
          <a:p>
            <a:r>
              <a:rPr lang="cs-CZ" sz="1800" dirty="0" smtClean="0"/>
              <a:t>Více </a:t>
            </a:r>
            <a:r>
              <a:rPr lang="cs-CZ" sz="1800" dirty="0" err="1" smtClean="0"/>
              <a:t>info</a:t>
            </a:r>
            <a:r>
              <a:rPr lang="cs-CZ" sz="1800" dirty="0" smtClean="0"/>
              <a:t>:</a:t>
            </a:r>
          </a:p>
          <a:p>
            <a:pPr lvl="1"/>
            <a:r>
              <a:rPr lang="cs-CZ" sz="1200" dirty="0">
                <a:hlinkClick r:id="rId2"/>
              </a:rPr>
              <a:t>https://www.kjm.cz/data/dokumenty/NSK/1a_Knihovn_systmy.pdf</a:t>
            </a:r>
            <a:endParaRPr lang="cs-CZ" sz="12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60074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knihovních standardů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pravidla popisu</a:t>
            </a:r>
          </a:p>
          <a:p>
            <a:pPr lvl="1"/>
            <a:r>
              <a:rPr lang="cs-CZ" dirty="0"/>
              <a:t>AACR2, RDA, FRBR,…</a:t>
            </a:r>
          </a:p>
          <a:p>
            <a:r>
              <a:rPr lang="cs-CZ" dirty="0"/>
              <a:t>(metadatové) formáty</a:t>
            </a:r>
          </a:p>
          <a:p>
            <a:pPr lvl="1"/>
            <a:r>
              <a:rPr lang="cs-CZ" dirty="0"/>
              <a:t>MARC21, </a:t>
            </a:r>
            <a:r>
              <a:rPr lang="cs-CZ" dirty="0" err="1"/>
              <a:t>Unimarc</a:t>
            </a:r>
            <a:r>
              <a:rPr lang="cs-CZ" dirty="0"/>
              <a:t>, </a:t>
            </a:r>
            <a:r>
              <a:rPr lang="cs-CZ" dirty="0" err="1"/>
              <a:t>Bibframe</a:t>
            </a:r>
            <a:r>
              <a:rPr lang="cs-CZ" dirty="0"/>
              <a:t>,…</a:t>
            </a:r>
          </a:p>
          <a:p>
            <a:pPr lvl="1"/>
            <a:r>
              <a:rPr lang="cs-CZ" dirty="0"/>
              <a:t>RDF, Dublin </a:t>
            </a:r>
            <a:r>
              <a:rPr lang="cs-CZ" dirty="0" err="1"/>
              <a:t>Core</a:t>
            </a:r>
            <a:r>
              <a:rPr lang="cs-CZ" dirty="0"/>
              <a:t>, </a:t>
            </a:r>
            <a:r>
              <a:rPr lang="cs-CZ" dirty="0" err="1"/>
              <a:t>MarcXML</a:t>
            </a:r>
            <a:r>
              <a:rPr lang="cs-CZ" dirty="0"/>
              <a:t>,…</a:t>
            </a:r>
          </a:p>
          <a:p>
            <a:r>
              <a:rPr lang="cs-CZ" dirty="0"/>
              <a:t>identifikátory</a:t>
            </a:r>
          </a:p>
          <a:p>
            <a:pPr lvl="1"/>
            <a:r>
              <a:rPr lang="cs-CZ" dirty="0"/>
              <a:t>DOI, ISBN, ISSN, ISMN, URI, URN, RFID,…</a:t>
            </a:r>
          </a:p>
          <a:p>
            <a:r>
              <a:rPr lang="cs-CZ" dirty="0"/>
              <a:t>výměnné protokoly a komunikace</a:t>
            </a:r>
          </a:p>
          <a:p>
            <a:pPr lvl="1"/>
            <a:r>
              <a:rPr lang="cs-CZ" dirty="0"/>
              <a:t>Z39.50, OAI-PMH, SRU-SRW, NCIP, SOAP, SIP2, NFC,…</a:t>
            </a:r>
          </a:p>
        </p:txBody>
      </p:sp>
    </p:spTree>
    <p:extLst>
      <p:ext uri="{BB962C8B-B14F-4D97-AF65-F5344CB8AC3E}">
        <p14:creationId xmlns:p14="http://schemas.microsoft.com/office/powerpoint/2010/main" val="17991307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4AD786F-FE76-42CD-B43D-2C60CFF8C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knihovních standardů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F146BF1-5933-461D-A457-C4F320EC5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webové standardy</a:t>
            </a:r>
          </a:p>
          <a:p>
            <a:pPr lvl="1"/>
            <a:r>
              <a:rPr lang="cs-CZ" dirty="0"/>
              <a:t>HTML, XHTML, CSS,…</a:t>
            </a:r>
          </a:p>
          <a:p>
            <a:r>
              <a:rPr lang="cs-CZ" dirty="0"/>
              <a:t>klasifikace zdrojů</a:t>
            </a:r>
          </a:p>
          <a:p>
            <a:pPr lvl="1"/>
            <a:r>
              <a:rPr lang="cs-CZ" dirty="0"/>
              <a:t>MDT, DDT, konspekt, LCC</a:t>
            </a:r>
          </a:p>
          <a:p>
            <a:r>
              <a:rPr lang="cs-CZ" dirty="0"/>
              <a:t>ostatní</a:t>
            </a:r>
          </a:p>
          <a:p>
            <a:pPr lvl="1"/>
            <a:r>
              <a:rPr lang="cs-CZ" dirty="0">
                <a:hlinkClick r:id="rId2"/>
              </a:rPr>
              <a:t>Standard pro dobrou knihovnu</a:t>
            </a:r>
            <a:endParaRPr lang="cs-CZ" dirty="0"/>
          </a:p>
          <a:p>
            <a:pPr lvl="1"/>
            <a:r>
              <a:rPr lang="cs-CZ" dirty="0">
                <a:hlinkClick r:id="rId3"/>
              </a:rPr>
              <a:t>Standard pro dobrý fond</a:t>
            </a:r>
            <a:endParaRPr lang="cs-CZ" dirty="0"/>
          </a:p>
          <a:p>
            <a:pPr lvl="1"/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631258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b="1"/>
              <a:t>Děkuji Vám za pozornost</a:t>
            </a:r>
            <a:endParaRPr lang="en-US" b="1"/>
          </a:p>
        </p:txBody>
      </p:sp>
      <p:pic>
        <p:nvPicPr>
          <p:cNvPr id="92164" name="Picture 8" descr="billboar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9796" y="1556792"/>
            <a:ext cx="2284412" cy="2047875"/>
          </a:xfrm>
          <a:noFill/>
        </p:spPr>
      </p:pic>
      <p:sp>
        <p:nvSpPr>
          <p:cNvPr id="9216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Martin Krčál</a:t>
            </a:r>
          </a:p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krcal@phil.muni.cz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04DDB9F-2717-4BEB-B537-B909F9293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>
                <a:solidFill>
                  <a:srgbClr val="008000"/>
                </a:solidFill>
              </a:rPr>
              <a:t>Výzvy</a:t>
            </a:r>
            <a:r>
              <a:rPr lang="cs-CZ" sz="2400" dirty="0"/>
              <a:t> aneb zajímají Vás technologie?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370CD11-EE82-4F83-8B6C-57489A5AD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zapojení do komunity </a:t>
            </a:r>
            <a:r>
              <a:rPr lang="cs-CZ" dirty="0" err="1"/>
              <a:t>Koha</a:t>
            </a:r>
            <a:endParaRPr lang="cs-CZ" dirty="0"/>
          </a:p>
          <a:p>
            <a:r>
              <a:rPr lang="cs-CZ" dirty="0"/>
              <a:t>zkoušení technologií</a:t>
            </a:r>
          </a:p>
          <a:p>
            <a:r>
              <a:rPr lang="cs-CZ" dirty="0"/>
              <a:t>propojení s TP</a:t>
            </a:r>
          </a:p>
          <a:p>
            <a:r>
              <a:rPr lang="cs-CZ" dirty="0"/>
              <a:t>praxe v technických odděleních</a:t>
            </a:r>
          </a:p>
          <a:p>
            <a:pPr lvl="1"/>
            <a:r>
              <a:rPr lang="cs-CZ" dirty="0"/>
              <a:t>knihoven (např. MZK)</a:t>
            </a:r>
          </a:p>
          <a:p>
            <a:pPr lvl="1"/>
            <a:r>
              <a:rPr lang="cs-CZ" dirty="0"/>
              <a:t>firem</a:t>
            </a:r>
          </a:p>
        </p:txBody>
      </p:sp>
    </p:spTree>
    <p:extLst>
      <p:ext uri="{BB962C8B-B14F-4D97-AF65-F5344CB8AC3E}">
        <p14:creationId xmlns:p14="http://schemas.microsoft.com/office/powerpoint/2010/main" val="3943541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>
                <a:solidFill>
                  <a:srgbClr val="FFFF00"/>
                </a:solidFill>
              </a:rPr>
              <a:t>Obsah kurzu</a:t>
            </a:r>
            <a:endParaRPr lang="uk-UA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246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Obsah kurzu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508" cy="5472113"/>
          </a:xfrm>
        </p:spPr>
        <p:txBody>
          <a:bodyPr/>
          <a:lstStyle/>
          <a:p>
            <a:r>
              <a:rPr lang="cs-CZ" altLang="cs-CZ" sz="2800" dirty="0" smtClean="0"/>
              <a:t>Paměťové instituce</a:t>
            </a:r>
            <a:endParaRPr lang="cs-CZ" altLang="cs-CZ" sz="2800" dirty="0"/>
          </a:p>
          <a:p>
            <a:pPr lvl="1"/>
            <a:r>
              <a:rPr lang="cs-CZ" altLang="cs-CZ" sz="2000" dirty="0" smtClean="0"/>
              <a:t>co jsou, jaká je jejich role</a:t>
            </a:r>
          </a:p>
          <a:p>
            <a:pPr lvl="1"/>
            <a:r>
              <a:rPr lang="cs-CZ" altLang="cs-CZ" sz="2000" dirty="0" smtClean="0"/>
              <a:t>obejdeme se bez nich?</a:t>
            </a:r>
            <a:endParaRPr lang="cs-CZ" altLang="cs-CZ" sz="2000" dirty="0"/>
          </a:p>
          <a:p>
            <a:r>
              <a:rPr lang="cs-CZ" altLang="cs-CZ" sz="2800" dirty="0" smtClean="0"/>
              <a:t>Standardy v knihovnách</a:t>
            </a:r>
          </a:p>
          <a:p>
            <a:pPr lvl="1"/>
            <a:r>
              <a:rPr lang="cs-CZ" altLang="cs-CZ" sz="2200" dirty="0" smtClean="0"/>
              <a:t>k čemu je standardizace</a:t>
            </a:r>
          </a:p>
          <a:p>
            <a:pPr lvl="1"/>
            <a:r>
              <a:rPr lang="cs-CZ" altLang="cs-CZ" sz="2200" dirty="0"/>
              <a:t>j</a:t>
            </a:r>
            <a:r>
              <a:rPr lang="cs-CZ" altLang="cs-CZ" sz="2200" dirty="0" smtClean="0"/>
              <a:t>ak fungují standardy a kdo je vydává</a:t>
            </a:r>
            <a:endParaRPr lang="cs-CZ" altLang="cs-CZ" sz="2200" dirty="0" smtClean="0"/>
          </a:p>
          <a:p>
            <a:r>
              <a:rPr lang="cs-CZ" altLang="cs-CZ" sz="2800" dirty="0" smtClean="0"/>
              <a:t>Systémy v knihovnách</a:t>
            </a:r>
            <a:endParaRPr lang="cs-CZ" altLang="cs-CZ" sz="2800" dirty="0"/>
          </a:p>
          <a:p>
            <a:pPr lvl="1"/>
            <a:r>
              <a:rPr lang="cs-CZ" altLang="cs-CZ" sz="2000" dirty="0"/>
              <a:t>informační systém, knihovní systém</a:t>
            </a:r>
          </a:p>
          <a:p>
            <a:pPr lvl="1"/>
            <a:r>
              <a:rPr lang="cs-CZ" altLang="cs-CZ" sz="2000" dirty="0" smtClean="0"/>
              <a:t>funkce </a:t>
            </a:r>
            <a:r>
              <a:rPr lang="cs-CZ" altLang="cs-CZ" sz="2000" dirty="0"/>
              <a:t>knihovního systému</a:t>
            </a:r>
          </a:p>
          <a:p>
            <a:pPr lvl="1"/>
            <a:r>
              <a:rPr lang="cs-CZ" altLang="cs-CZ" sz="2000" dirty="0"/>
              <a:t>příklady knihovních </a:t>
            </a:r>
            <a:r>
              <a:rPr lang="cs-CZ" altLang="cs-CZ" sz="2000" dirty="0" smtClean="0"/>
              <a:t>systémů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454507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Obsah kurzu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800" dirty="0"/>
              <a:t>Katalogy knihoven</a:t>
            </a:r>
          </a:p>
          <a:p>
            <a:pPr lvl="1"/>
            <a:r>
              <a:rPr lang="cs-CZ" altLang="cs-CZ" sz="2200" dirty="0"/>
              <a:t>funkce knihovního katalogu</a:t>
            </a:r>
          </a:p>
          <a:p>
            <a:pPr lvl="1"/>
            <a:r>
              <a:rPr lang="cs-CZ" altLang="cs-CZ" sz="2200" dirty="0"/>
              <a:t>katalogy 3. generace + příklady</a:t>
            </a:r>
          </a:p>
          <a:p>
            <a:r>
              <a:rPr lang="cs-CZ" altLang="cs-CZ" sz="2800" dirty="0" err="1" smtClean="0"/>
              <a:t>Discovery</a:t>
            </a:r>
            <a:r>
              <a:rPr lang="cs-CZ" altLang="cs-CZ" sz="2800" dirty="0" smtClean="0"/>
              <a:t> </a:t>
            </a:r>
            <a:r>
              <a:rPr lang="cs-CZ" altLang="cs-CZ" sz="2800" dirty="0"/>
              <a:t>služby</a:t>
            </a:r>
          </a:p>
          <a:p>
            <a:pPr lvl="1"/>
            <a:r>
              <a:rPr lang="cs-CZ" altLang="cs-CZ" sz="2000" dirty="0"/>
              <a:t>jednotný přístup ke zdrojům</a:t>
            </a:r>
          </a:p>
          <a:p>
            <a:r>
              <a:rPr lang="cs-CZ" altLang="cs-CZ" sz="2800" dirty="0" smtClean="0"/>
              <a:t>Centrální </a:t>
            </a:r>
            <a:r>
              <a:rPr lang="cs-CZ" altLang="cs-CZ" sz="2800" dirty="0"/>
              <a:t>služby a systémy</a:t>
            </a:r>
          </a:p>
          <a:p>
            <a:pPr lvl="1"/>
            <a:r>
              <a:rPr lang="cs-CZ" altLang="cs-CZ" sz="2200" dirty="0"/>
              <a:t>služby a systémy provozované pro všechny knihovny, </a:t>
            </a:r>
            <a:r>
              <a:rPr lang="cs-CZ" altLang="cs-CZ" sz="2200" dirty="0" smtClean="0"/>
              <a:t>příklady</a:t>
            </a:r>
          </a:p>
          <a:p>
            <a:pPr lvl="1"/>
            <a:r>
              <a:rPr lang="cs-CZ" altLang="cs-CZ" sz="2000" dirty="0"/>
              <a:t>budování centrálního indexu - Jana </a:t>
            </a:r>
            <a:r>
              <a:rPr lang="cs-CZ" altLang="cs-CZ" sz="2000" dirty="0" smtClean="0"/>
              <a:t>Kurfürstová</a:t>
            </a:r>
            <a:endParaRPr lang="cs-CZ" altLang="cs-CZ" sz="2200" dirty="0"/>
          </a:p>
          <a:p>
            <a:r>
              <a:rPr lang="cs-CZ" altLang="cs-CZ" sz="2800" dirty="0" err="1" smtClean="0"/>
              <a:t>Opensource</a:t>
            </a:r>
            <a:r>
              <a:rPr lang="cs-CZ" altLang="cs-CZ" sz="2800" dirty="0" smtClean="0"/>
              <a:t> </a:t>
            </a:r>
            <a:r>
              <a:rPr lang="cs-CZ" altLang="cs-CZ" sz="2800" dirty="0"/>
              <a:t>a knihovny</a:t>
            </a:r>
          </a:p>
          <a:p>
            <a:pPr lvl="1"/>
            <a:r>
              <a:rPr lang="cs-CZ" altLang="cs-CZ" sz="2000" dirty="0" err="1"/>
              <a:t>opensource</a:t>
            </a:r>
            <a:r>
              <a:rPr lang="cs-CZ" altLang="cs-CZ" sz="2000" dirty="0"/>
              <a:t> knihovní systémy, systém KOHA</a:t>
            </a:r>
          </a:p>
          <a:p>
            <a:pPr lvl="1"/>
            <a:r>
              <a:rPr lang="cs-CZ" altLang="cs-CZ" sz="2000" dirty="0"/>
              <a:t>Michal </a:t>
            </a:r>
            <a:r>
              <a:rPr lang="cs-CZ" altLang="cs-CZ" sz="2000" dirty="0" smtClean="0"/>
              <a:t>Denár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4782026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3264a223da9749aed6162edede75bab76e98649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6321</TotalTime>
  <Words>1621</Words>
  <Application>Microsoft Office PowerPoint</Application>
  <PresentationFormat>Předvádění na obrazovce (4:3)</PresentationFormat>
  <Paragraphs>331</Paragraphs>
  <Slides>52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3" baseType="lpstr">
      <vt:lpstr>template</vt:lpstr>
      <vt:lpstr>Knihovnické systémy a standardy (VIKBA10)</vt:lpstr>
      <vt:lpstr>Předpoklady pro ukončení kurzu</vt:lpstr>
      <vt:lpstr>Písemný test</vt:lpstr>
      <vt:lpstr>Seminární projekt</vt:lpstr>
      <vt:lpstr>Tipy na téma SP</vt:lpstr>
      <vt:lpstr>Výzvy aneb zajímají Vás technologie?</vt:lpstr>
      <vt:lpstr>Obsah kurzu</vt:lpstr>
      <vt:lpstr>Obsah kurzu</vt:lpstr>
      <vt:lpstr>Obsah kurzu</vt:lpstr>
      <vt:lpstr>Obsah kurzu</vt:lpstr>
      <vt:lpstr>Základní terminologie</vt:lpstr>
      <vt:lpstr>Prezentace aplikace PowerPoint</vt:lpstr>
      <vt:lpstr>Paměťové instituce</vt:lpstr>
      <vt:lpstr>Prezentace aplikace PowerPoint</vt:lpstr>
      <vt:lpstr>Paměťové instituce</vt:lpstr>
      <vt:lpstr>Cíle paměťových institucí</vt:lpstr>
      <vt:lpstr>Rozdíly</vt:lpstr>
      <vt:lpstr>Digitalizace</vt:lpstr>
      <vt:lpstr>Digitalniknihovna.cz</vt:lpstr>
      <vt:lpstr>Česká digitální knihovna</vt:lpstr>
      <vt:lpstr>Příklady projektů</vt:lpstr>
      <vt:lpstr>Systémy</vt:lpstr>
      <vt:lpstr>Systém</vt:lpstr>
      <vt:lpstr>Informační systém</vt:lpstr>
      <vt:lpstr>Vymezení IS</vt:lpstr>
      <vt:lpstr>Vstupy IS</vt:lpstr>
      <vt:lpstr>Uchovávání</vt:lpstr>
      <vt:lpstr>Zpřístupňování</vt:lpstr>
      <vt:lpstr>Obecné dělení IS</vt:lpstr>
      <vt:lpstr>Prezentace aplikace PowerPoint</vt:lpstr>
      <vt:lpstr>Druhy IS</vt:lpstr>
      <vt:lpstr>Knihovní systém</vt:lpstr>
      <vt:lpstr>Automatizovaný knihovní systém</vt:lpstr>
      <vt:lpstr>AKS</vt:lpstr>
      <vt:lpstr>Standardy</vt:lpstr>
      <vt:lpstr>Otázky k diskuzi</vt:lpstr>
      <vt:lpstr>Standardy</vt:lpstr>
      <vt:lpstr>Dělení standardů</vt:lpstr>
      <vt:lpstr>Závaznost norem</vt:lpstr>
      <vt:lpstr>Kontinuita a konzistence</vt:lpstr>
      <vt:lpstr>Standardizační autority</vt:lpstr>
      <vt:lpstr>Prezentace aplikace PowerPoint</vt:lpstr>
      <vt:lpstr>Hodnocení standardů</vt:lpstr>
      <vt:lpstr>Nevýhody standardů</vt:lpstr>
      <vt:lpstr>Nevýhody standardů</vt:lpstr>
      <vt:lpstr>Tvorba standardů</vt:lpstr>
      <vt:lpstr>Standardizační organizace</vt:lpstr>
      <vt:lpstr>Prezentace aplikace PowerPoint</vt:lpstr>
      <vt:lpstr>Knihovnické standardizační organizace</vt:lpstr>
      <vt:lpstr>Druhy knihovních standardů</vt:lpstr>
      <vt:lpstr>Druhy knihovních standardů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362</cp:revision>
  <dcterms:created xsi:type="dcterms:W3CDTF">2008-06-02T21:04:14Z</dcterms:created>
  <dcterms:modified xsi:type="dcterms:W3CDTF">2022-02-03T12:05:23Z</dcterms:modified>
</cp:coreProperties>
</file>