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36" r:id="rId36"/>
    <p:sldId id="437" r:id="rId37"/>
    <p:sldId id="438" r:id="rId38"/>
    <p:sldId id="426" r:id="rId39"/>
    <p:sldId id="439" r:id="rId40"/>
    <p:sldId id="440" r:id="rId41"/>
    <p:sldId id="441" r:id="rId42"/>
    <p:sldId id="423" r:id="rId43"/>
    <p:sldId id="442" r:id="rId44"/>
    <p:sldId id="443" r:id="rId45"/>
    <p:sldId id="444" r:id="rId46"/>
    <p:sldId id="422" r:id="rId47"/>
    <p:sldId id="427" r:id="rId48"/>
    <p:sldId id="428" r:id="rId49"/>
    <p:sldId id="434" r:id="rId50"/>
    <p:sldId id="429" r:id="rId51"/>
    <p:sldId id="430" r:id="rId52"/>
    <p:sldId id="431" r:id="rId53"/>
    <p:sldId id="432" r:id="rId54"/>
    <p:sldId id="433" r:id="rId55"/>
    <p:sldId id="367" r:id="rId56"/>
    <p:sldId id="379" r:id="rId57"/>
    <p:sldId id="385" r:id="rId58"/>
    <p:sldId id="376" r:id="rId59"/>
    <p:sldId id="377" r:id="rId60"/>
    <p:sldId id="378" r:id="rId61"/>
    <p:sldId id="381" r:id="rId62"/>
    <p:sldId id="386" r:id="rId63"/>
    <p:sldId id="390" r:id="rId64"/>
    <p:sldId id="391" r:id="rId65"/>
    <p:sldId id="380" r:id="rId66"/>
    <p:sldId id="398" r:id="rId67"/>
    <p:sldId id="435" r:id="rId68"/>
    <p:sldId id="258" r:id="rId69"/>
  </p:sldIdLst>
  <p:sldSz cx="9144000" cy="6858000" type="screen4x3"/>
  <p:notesSz cx="6858000" cy="9144000"/>
  <p:custDataLst>
    <p:tags r:id="rId7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57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62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68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knihovny.cz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knihovny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knihovny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irel.knihovny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kiv.knihovny.cz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30. </a:t>
            </a:r>
            <a:r>
              <a:rPr lang="cs-CZ" b="1" dirty="0" smtClean="0">
                <a:latin typeface="Tahoma" panose="020B0604030504040204" pitchFamily="34" charset="0"/>
              </a:rPr>
              <a:t>dubna </a:t>
            </a:r>
            <a:r>
              <a:rPr lang="cs-CZ" b="1" dirty="0" smtClean="0">
                <a:latin typeface="Tahoma" panose="020B0604030504040204" pitchFamily="34" charset="0"/>
              </a:rPr>
              <a:t>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 Na Křižovatce</a:t>
            </a:r>
            <a:endParaRPr lang="cs-CZ" dirty="0"/>
          </a:p>
        </p:txBody>
      </p:sp>
      <p:sp>
        <p:nvSpPr>
          <p:cNvPr id="4" name="AutoShape 2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MZK\Downloads\Knihovna-Na-Křižovatce-KOHA-kata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554522" cy="44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5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</a:t>
            </a:r>
            <a:endParaRPr lang="cs-CZ" dirty="0"/>
          </a:p>
        </p:txBody>
      </p:sp>
      <p:pic>
        <p:nvPicPr>
          <p:cNvPr id="2050" name="Picture 2" descr="C:\Users\MZK\Downloads\Knihovna-Na-Křižovatce-KOHA-katalog-›-Výsledky-vyhledávání-pro-kw-wrdl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7608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7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3074" name="Picture 2" descr="C:\Users\MZK\Downloads\Knihovna-Na-Křižovatce-KOHA-katalog-›-Podrobnosti-pro-Tři-přání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9165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76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Knihovny </a:t>
            </a:r>
            <a:r>
              <a:rPr lang="cs-CZ" dirty="0" err="1" smtClean="0"/>
              <a:t>Jabok</a:t>
            </a:r>
            <a:endParaRPr lang="cs-CZ" dirty="0"/>
          </a:p>
        </p:txBody>
      </p:sp>
      <p:pic>
        <p:nvPicPr>
          <p:cNvPr id="4098" name="Picture 2" descr="C:\Users\MZK\Downloads\Domů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00800" cy="5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3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pic>
        <p:nvPicPr>
          <p:cNvPr id="5122" name="Picture 2" descr="C:\Users\MZK\Downloads\Výsledky-vyhledávání-Jab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7707"/>
          <a:stretch/>
        </p:blipFill>
        <p:spPr bwMode="auto">
          <a:xfrm>
            <a:off x="971599" y="1268761"/>
            <a:ext cx="6945313" cy="53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73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6146" name="Picture 2" descr="C:\Users\MZK\Downloads\Marketing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923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ZK\Downloads\Vyhledávání-v-katalo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9555"/>
            <a:ext cx="78003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50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MZK\Downloads\Výsledky-vyhledávání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1274"/>
            <a:ext cx="6873767" cy="57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6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MZK\Downloads\Jednotky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6305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55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vznikla přelom tisíciletí</a:t>
            </a:r>
          </a:p>
          <a:p>
            <a:pPr eaLnBrk="1" hangingPunct="1"/>
            <a:r>
              <a:rPr lang="cs-CZ" altLang="cs-CZ" sz="2800" dirty="0" smtClean="0"/>
              <a:t>jednotný </a:t>
            </a:r>
            <a:r>
              <a:rPr lang="cs-CZ" altLang="cs-CZ" sz="2800" dirty="0"/>
              <a:t>a snadný přístup k různým informačním zdrojům</a:t>
            </a:r>
          </a:p>
          <a:p>
            <a:pPr eaLnBrk="1" hangingPunct="1"/>
            <a:r>
              <a:rPr lang="cs-CZ" altLang="cs-CZ" sz="2800" dirty="0"/>
              <a:t>včetně plných textů dokumentů</a:t>
            </a:r>
          </a:p>
          <a:p>
            <a:pPr eaLnBrk="1" hangingPunct="1"/>
            <a:r>
              <a:rPr lang="cs-CZ" altLang="cs-CZ" sz="2800" dirty="0"/>
              <a:t>vychází z projektu </a:t>
            </a:r>
            <a:r>
              <a:rPr lang="cs-CZ" altLang="cs-CZ" sz="2800" dirty="0" err="1"/>
              <a:t>projektu</a:t>
            </a:r>
            <a:r>
              <a:rPr lang="cs-CZ" altLang="cs-CZ" sz="2800" dirty="0"/>
              <a:t> </a:t>
            </a:r>
            <a:r>
              <a:rPr lang="cs-CZ" altLang="cs-CZ" sz="2800" dirty="0">
                <a:hlinkClick r:id="rId3"/>
              </a:rPr>
              <a:t>CASLIN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technologie </a:t>
            </a:r>
            <a:r>
              <a:rPr lang="cs-CZ" altLang="cs-CZ" sz="2800" dirty="0" err="1"/>
              <a:t>Metalib</a:t>
            </a:r>
            <a:r>
              <a:rPr lang="cs-CZ" altLang="cs-CZ" sz="2800" dirty="0"/>
              <a:t> a SFX</a:t>
            </a:r>
          </a:p>
          <a:p>
            <a:pPr eaLnBrk="1" hangingPunct="1"/>
            <a:r>
              <a:rPr lang="cs-CZ" altLang="cs-CZ" sz="2800" dirty="0"/>
              <a:t>Můj prostor</a:t>
            </a:r>
          </a:p>
          <a:p>
            <a:pPr lvl="1" eaLnBrk="1" hangingPunct="1"/>
            <a:r>
              <a:rPr lang="cs-CZ" altLang="cs-CZ" sz="2000" dirty="0"/>
              <a:t>historie hledání, nastavení, uchovávání záznamů, moje e-časopisy,…</a:t>
            </a:r>
          </a:p>
          <a:p>
            <a:pPr eaLnBrk="1" hangingPunct="1"/>
            <a:r>
              <a:rPr lang="cs-CZ" altLang="cs-CZ" sz="2800" dirty="0"/>
              <a:t>zrušena </a:t>
            </a:r>
            <a:r>
              <a:rPr lang="cs-CZ" altLang="cs-CZ" sz="2800" dirty="0" smtClean="0"/>
              <a:t>1.1.2019, nahrazena </a:t>
            </a:r>
            <a:r>
              <a:rPr lang="cs-CZ" altLang="cs-CZ" sz="2800" dirty="0" smtClean="0">
                <a:hlinkClick r:id="rId4" action="ppaction://hlinkfile"/>
              </a:rPr>
              <a:t>K.cz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IREL</a:t>
            </a:r>
            <a:r>
              <a:rPr lang="cs-CZ" altLang="cs-CZ" sz="2100" dirty="0"/>
              <a:t>– mezinárodní vztahy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3C9858-F01C-46F7-9F77-F0D37255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Knihovny.cz">
            <a:hlinkClick r:id="rId2" action="ppaction://hlinkfile"/>
            <a:extLst>
              <a:ext uri="{FF2B5EF4-FFF2-40B4-BE49-F238E27FC236}">
                <a16:creationId xmlns="" xmlns:a16="http://schemas.microsoft.com/office/drawing/2014/main" id="{DF81F25B-4850-483B-9453-EE38E8F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91072"/>
            <a:ext cx="3439156" cy="9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97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1387</Words>
  <Application>Microsoft Office PowerPoint</Application>
  <PresentationFormat>Předvádění na obrazovce (4:3)</PresentationFormat>
  <Paragraphs>348</Paragraphs>
  <Slides>68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Knihovna Na Křižovatce</vt:lpstr>
      <vt:lpstr>Vyhledávání</vt:lpstr>
      <vt:lpstr>Detail záznamu</vt:lpstr>
      <vt:lpstr>Evergreen</vt:lpstr>
      <vt:lpstr>Katalog Knihovny Jabok</vt:lpstr>
      <vt:lpstr>Výsledky vyhledávání</vt:lpstr>
      <vt:lpstr>Detail záznamu</vt:lpstr>
      <vt:lpstr>VuFind</vt:lpstr>
      <vt:lpstr>Katalog MU</vt:lpstr>
      <vt:lpstr>Výsledky vyhledávání</vt:lpstr>
      <vt:lpstr>Detail záznamu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Oborové brány a portály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278</cp:revision>
  <dcterms:created xsi:type="dcterms:W3CDTF">2008-06-02T21:04:14Z</dcterms:created>
  <dcterms:modified xsi:type="dcterms:W3CDTF">2022-03-30T13:37:54Z</dcterms:modified>
</cp:coreProperties>
</file>