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9" r:id="rId5"/>
    <p:sldId id="260" r:id="rId6"/>
    <p:sldId id="257" r:id="rId7"/>
    <p:sldId id="258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C72DA-7092-482A-9AC8-923399EE3EA0}" v="2" dt="2022-04-22T09:48:40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Černý" userId="47f2631e-daed-4119-b393-426e990e8c21" providerId="ADAL" clId="{638C72DA-7092-482A-9AC8-923399EE3EA0}"/>
    <pc:docChg chg="modSld">
      <pc:chgData name="Michal Černý" userId="47f2631e-daed-4119-b393-426e990e8c21" providerId="ADAL" clId="{638C72DA-7092-482A-9AC8-923399EE3EA0}" dt="2022-04-22T09:48:40.067" v="1" actId="14100"/>
      <pc:docMkLst>
        <pc:docMk/>
      </pc:docMkLst>
      <pc:sldChg chg="modSp">
        <pc:chgData name="Michal Černý" userId="47f2631e-daed-4119-b393-426e990e8c21" providerId="ADAL" clId="{638C72DA-7092-482A-9AC8-923399EE3EA0}" dt="2022-04-22T09:48:40.067" v="1" actId="14100"/>
        <pc:sldMkLst>
          <pc:docMk/>
          <pc:sldMk cId="2724036688" sldId="260"/>
        </pc:sldMkLst>
        <pc:picChg chg="mod">
          <ac:chgData name="Michal Černý" userId="47f2631e-daed-4119-b393-426e990e8c21" providerId="ADAL" clId="{638C72DA-7092-482A-9AC8-923399EE3EA0}" dt="2022-04-22T09:48:40.067" v="1" actId="14100"/>
          <ac:picMkLst>
            <pc:docMk/>
            <pc:sldMk cId="2724036688" sldId="260"/>
            <ac:picMk id="1026" creationId="{F47F9437-531C-43AA-9168-6FAF998473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C317A-AF6F-4E96-80D3-16D119F61D8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BAE316CC-8F38-A24A-8A5D-9DBD50644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683344"/>
            <a:ext cx="2263775" cy="6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1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613F8-B465-4159-ABA5-FEE2DEF9E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4E755F-E5D0-4120-BA35-37A02B6CE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421ACB-FCF2-4C12-8977-3365A7FC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867B-B598-4586-B737-4D6C384E62B8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5F4F3F-864D-4C50-B054-64C0FC53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3A86C0-2A8F-4B7D-9664-7BFC62E4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317A-AF6F-4E96-80D3-16D119F61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52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239359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C317A-AF6F-4E96-80D3-16D119F61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57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C317A-AF6F-4E96-80D3-16D119F61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42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C317A-AF6F-4E96-80D3-16D119F61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65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C317A-AF6F-4E96-80D3-16D119F61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51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C317A-AF6F-4E96-80D3-16D119F61D8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4554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15017CB-A70D-9642-A440-83B44E9FA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30FD3D9-B397-6043-A7EB-8F196F839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8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4D5C317A-AF6F-4E96-80D3-16D119F61D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5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BD88F-E897-4120-8F03-3D905A307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Klíčové</a:t>
            </a:r>
            <a:r>
              <a:rPr lang="it-IT" dirty="0"/>
              <a:t> </a:t>
            </a:r>
            <a:r>
              <a:rPr lang="it-IT" dirty="0" err="1"/>
              <a:t>gramotnosti</a:t>
            </a:r>
            <a:r>
              <a:rPr lang="it-IT" dirty="0"/>
              <a:t> a </a:t>
            </a:r>
            <a:r>
              <a:rPr lang="it-IT" dirty="0" err="1"/>
              <a:t>kompetence</a:t>
            </a:r>
            <a:r>
              <a:rPr lang="it-IT" dirty="0"/>
              <a:t> pro 21. </a:t>
            </a:r>
            <a:r>
              <a:rPr lang="it-IT" dirty="0" err="1"/>
              <a:t>století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62C6CD-C31A-4056-A5BB-5AC5CF4623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408915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10D02-50EC-4F60-8201-613AFF22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Table 1 from The Evolution of the Concept of the 'Executive' from the 20th  Century Manager to the 21st Century Global Leader | Semantic Scholar">
            <a:extLst>
              <a:ext uri="{FF2B5EF4-FFF2-40B4-BE49-F238E27FC236}">
                <a16:creationId xmlns:a16="http://schemas.microsoft.com/office/drawing/2014/main" id="{C8A4691F-13F4-422F-AFBA-123FC449FC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6786" y="3522617"/>
            <a:ext cx="6030306" cy="25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Comparative View of 20 th Century Manager with the 21 st Century... |  Download Table">
            <a:extLst>
              <a:ext uri="{FF2B5EF4-FFF2-40B4-BE49-F238E27FC236}">
                <a16:creationId xmlns:a16="http://schemas.microsoft.com/office/drawing/2014/main" id="{8406C700-8D52-4131-A692-A42B2835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" y="153354"/>
            <a:ext cx="7848730" cy="2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comparison of 21st century skills frameworks in accordance with the... |  Download Scientific Diagram">
            <a:extLst>
              <a:ext uri="{FF2B5EF4-FFF2-40B4-BE49-F238E27FC236}">
                <a16:creationId xmlns:a16="http://schemas.microsoft.com/office/drawing/2014/main" id="{991370A7-A2B4-44F5-AFFA-E8EB5560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" y="3141348"/>
            <a:ext cx="6084841" cy="303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ading in a world that will not stand still | by Keith Yamashita | Posted  by SYPartners | Medium">
            <a:extLst>
              <a:ext uri="{FF2B5EF4-FFF2-40B4-BE49-F238E27FC236}">
                <a16:creationId xmlns:a16="http://schemas.microsoft.com/office/drawing/2014/main" id="{DBEA319F-9EAF-4DB8-AF4B-BD448E8AF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31" y="-47897"/>
            <a:ext cx="4462627" cy="3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2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DE22D-DBCD-471F-A666-37775C5A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Podobné odpovědi na podobné otázky….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7F74D9-E94F-4947-99C5-C57E36757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endParaRPr lang="cs-CZ" sz="2000"/>
          </a:p>
        </p:txBody>
      </p:sp>
      <p:pic>
        <p:nvPicPr>
          <p:cNvPr id="3076" name="Picture 4" descr="How do countries compare? | What Students Learn Matters : Towards a 21st  Century Curriculum | OECD iLibrary">
            <a:extLst>
              <a:ext uri="{FF2B5EF4-FFF2-40B4-BE49-F238E27FC236}">
                <a16:creationId xmlns:a16="http://schemas.microsoft.com/office/drawing/2014/main" id="{D97220B0-3A3C-41A6-9CB2-9783A3EC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6217" y="2421924"/>
            <a:ext cx="3711146" cy="3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21st Century Skills Don't Exist. So Why Do We Need Them? – 3-Star learning  experiences">
            <a:extLst>
              <a:ext uri="{FF2B5EF4-FFF2-40B4-BE49-F238E27FC236}">
                <a16:creationId xmlns:a16="http://schemas.microsoft.com/office/drawing/2014/main" id="{5543A259-3A61-4D97-ADF2-C1AF7300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331" y="2421924"/>
            <a:ext cx="3725310" cy="3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1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FC84E-EFB5-4DCB-82D1-4E5D4A28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4C kompetence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84291-5CC3-4F97-A386-27BBD60E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Kreativita</a:t>
            </a:r>
          </a:p>
          <a:p>
            <a:r>
              <a:rPr lang="cs-CZ" dirty="0"/>
              <a:t>Kritické myšlení</a:t>
            </a:r>
          </a:p>
          <a:p>
            <a:r>
              <a:rPr lang="cs-CZ" dirty="0"/>
              <a:t>Komunikace</a:t>
            </a:r>
          </a:p>
          <a:p>
            <a:r>
              <a:rPr lang="cs-CZ" dirty="0"/>
              <a:t>Kolaborace</a:t>
            </a:r>
          </a:p>
        </p:txBody>
      </p:sp>
    </p:spTree>
    <p:extLst>
      <p:ext uri="{BB962C8B-B14F-4D97-AF65-F5344CB8AC3E}">
        <p14:creationId xmlns:p14="http://schemas.microsoft.com/office/powerpoint/2010/main" val="120960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DAC43-E08C-4B63-B10B-6FDF45C6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4D model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2CC0EF0-11D4-4C3F-BE97-A1F9ED47C5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Znalosti</a:t>
            </a:r>
          </a:p>
          <a:p>
            <a:r>
              <a:rPr lang="cs-CZ" dirty="0"/>
              <a:t>Dovednosti</a:t>
            </a:r>
          </a:p>
          <a:p>
            <a:r>
              <a:rPr lang="cs-CZ" dirty="0"/>
              <a:t>Osobnostní charakteristiky</a:t>
            </a:r>
          </a:p>
          <a:p>
            <a:r>
              <a:rPr lang="cs-CZ" dirty="0"/>
              <a:t>Meta-učení (reflexe a adaptace)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7F9437-531C-43AA-9168-6FAF998473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3238" y="578387"/>
            <a:ext cx="5488954" cy="55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3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77C5F-E619-4730-B512-C4464D02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Liberal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 </a:t>
            </a:r>
            <a:r>
              <a:rPr lang="cs-CZ" dirty="0" err="1"/>
              <a:t>Collage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84FC2-5A6A-43ED-9B39-B3829CEA6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1) Řešení komplexních problémů </a:t>
            </a:r>
          </a:p>
          <a:p>
            <a:pPr marL="0" indent="0">
              <a:buNone/>
            </a:pPr>
            <a:r>
              <a:rPr lang="cs-CZ" dirty="0"/>
              <a:t>2) Vytváření smyslu </a:t>
            </a:r>
          </a:p>
          <a:p>
            <a:pPr marL="0" indent="0">
              <a:buNone/>
            </a:pPr>
            <a:r>
              <a:rPr lang="cs-CZ" dirty="0"/>
              <a:t>3) Tvorba </a:t>
            </a:r>
          </a:p>
          <a:p>
            <a:pPr marL="0" indent="0">
              <a:buNone/>
            </a:pPr>
            <a:r>
              <a:rPr lang="cs-CZ" dirty="0"/>
              <a:t>4) Představivost </a:t>
            </a:r>
          </a:p>
          <a:p>
            <a:pPr marL="0" indent="0">
              <a:buNone/>
            </a:pPr>
            <a:r>
              <a:rPr lang="cs-CZ" dirty="0"/>
              <a:t>5) Multimodální komunikace </a:t>
            </a:r>
          </a:p>
          <a:p>
            <a:pPr marL="0" indent="0">
              <a:buNone/>
            </a:pPr>
            <a:r>
              <a:rPr lang="cs-CZ" dirty="0"/>
              <a:t>6) Multikulturní kompetence </a:t>
            </a:r>
          </a:p>
          <a:p>
            <a:pPr marL="0" indent="0">
              <a:buNone/>
            </a:pPr>
            <a:r>
              <a:rPr lang="cs-CZ" dirty="0"/>
              <a:t>7) Leadership </a:t>
            </a:r>
          </a:p>
          <a:p>
            <a:r>
              <a:rPr lang="cs-CZ" dirty="0"/>
              <a:t>(</a:t>
            </a:r>
            <a:r>
              <a:rPr lang="cs-CZ" dirty="0" err="1"/>
              <a:t>Staley</a:t>
            </a:r>
            <a:r>
              <a:rPr lang="cs-CZ" dirty="0"/>
              <a:t>, 2019, s. 97)</a:t>
            </a:r>
          </a:p>
        </p:txBody>
      </p:sp>
    </p:spTree>
    <p:extLst>
      <p:ext uri="{BB962C8B-B14F-4D97-AF65-F5344CB8AC3E}">
        <p14:creationId xmlns:p14="http://schemas.microsoft.com/office/powerpoint/2010/main" val="110088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90D20-19DB-4C0B-B4DB-58EF18D1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Life</a:t>
            </a:r>
            <a:r>
              <a:rPr lang="cs-CZ" dirty="0"/>
              <a:t> &amp; </a:t>
            </a:r>
            <a:r>
              <a:rPr lang="cs-CZ" dirty="0" err="1"/>
              <a:t>Career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(OECD)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951F25-5B39-41C4-AC47-0C2CB23E1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Flexibility &amp; Adaptability </a:t>
            </a:r>
            <a:endParaRPr lang="cs-CZ" dirty="0"/>
          </a:p>
          <a:p>
            <a:r>
              <a:rPr lang="en-US" dirty="0"/>
              <a:t>Initiative &amp; Self-Direction</a:t>
            </a:r>
            <a:endParaRPr lang="cs-CZ" dirty="0"/>
          </a:p>
          <a:p>
            <a:r>
              <a:rPr lang="en-US" dirty="0"/>
              <a:t>Social &amp; Cross-Cultural Skills </a:t>
            </a:r>
            <a:endParaRPr lang="cs-CZ" dirty="0"/>
          </a:p>
          <a:p>
            <a:r>
              <a:rPr lang="en-US" dirty="0"/>
              <a:t>Productivity &amp; Accountability </a:t>
            </a:r>
            <a:endParaRPr lang="cs-CZ" dirty="0"/>
          </a:p>
          <a:p>
            <a:r>
              <a:rPr lang="en-US" dirty="0"/>
              <a:t>Leadership &amp; Responsibility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55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7C78D-BF29-46F7-BFDD-F6A4E119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 anchor="t">
            <a:normAutofit/>
          </a:bodyPr>
          <a:lstStyle/>
          <a:p>
            <a:r>
              <a:rPr lang="cs-CZ" sz="4100" dirty="0" err="1"/>
              <a:t>DigComp</a:t>
            </a:r>
            <a:r>
              <a:rPr lang="cs-CZ" sz="4100" dirty="0"/>
              <a:t> 2.x</a:t>
            </a:r>
          </a:p>
        </p:txBody>
      </p:sp>
      <p:pic>
        <p:nvPicPr>
          <p:cNvPr id="6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5988FF1-4B25-4584-8D99-6AE1D0204C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46020"/>
            <a:ext cx="5181600" cy="2385060"/>
          </a:xfrm>
          <a:prstGeom prst="rect">
            <a:avLst/>
          </a:prstGeom>
        </p:spPr>
      </p:pic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72EC267E-FB09-4B57-87F1-126D21CD0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74403"/>
            <a:ext cx="5181600" cy="31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90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25" id="{878FED01-5834-E74F-BD59-6A2E9FD2BC3F}" vid="{2D8883DA-D145-964C-85A9-7ADFF0EB5A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(1)</Template>
  <TotalTime>0</TotalTime>
  <Words>101</Words>
  <Application>Microsoft Office PowerPoint</Application>
  <PresentationFormat>Širokoúhlá obrazovka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Muni Bold</vt:lpstr>
      <vt:lpstr>prezentace (1)</vt:lpstr>
      <vt:lpstr>Klíčové gramotnosti a kompetence pro 21. století</vt:lpstr>
      <vt:lpstr>Prezentace aplikace PowerPoint</vt:lpstr>
      <vt:lpstr>Podobné odpovědi na podobné otázky….</vt:lpstr>
      <vt:lpstr>4C kompetence</vt:lpstr>
      <vt:lpstr>4D model</vt:lpstr>
      <vt:lpstr>The Liberal Arts Collage</vt:lpstr>
      <vt:lpstr>Life &amp; Career Skills (OECD)</vt:lpstr>
      <vt:lpstr>DigComp 2.x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Klíčové gramotnosti a kompetence pro 21. století</dc:title>
  <dc:creator>Michal Černý</dc:creator>
  <cp:lastModifiedBy>Michal Černý</cp:lastModifiedBy>
  <cp:revision>1</cp:revision>
  <dcterms:created xsi:type="dcterms:W3CDTF">2022-04-22T06:51:34Z</dcterms:created>
  <dcterms:modified xsi:type="dcterms:W3CDTF">2022-04-22T09:48:45Z</dcterms:modified>
</cp:coreProperties>
</file>