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79" autoAdjust="0"/>
    <p:restoredTop sz="94660"/>
  </p:normalViewPr>
  <p:slideViewPr>
    <p:cSldViewPr snapToGrid="0">
      <p:cViewPr>
        <p:scale>
          <a:sx n="110" d="100"/>
          <a:sy n="110" d="100"/>
        </p:scale>
        <p:origin x="-1184" y="1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453AC9-2D3C-4A33-A1B2-C4F7F02E27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976AFA2-122D-4ACE-9A96-FEF1147102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8A1A12E-6843-4EBB-AD00-3EFC55E14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25450-F45F-4587-9AE3-32D14B50299E}" type="datetimeFigureOut">
              <a:rPr lang="cs-CZ" smtClean="0"/>
              <a:t>31.03.2022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DD48B49-E6E5-40F6-8DCA-1E394935A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08C20D0-9C37-4DF8-B54A-585DBB132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4313E-E4DD-498D-B0F4-0A5C25DA93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844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BB7AE8-85ED-41FD-914C-444B838D7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F9BF2F7-297A-4AFB-8DFC-1175EC93EE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140946F-A5E1-4DDD-BD3E-447212492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25450-F45F-4587-9AE3-32D14B50299E}" type="datetimeFigureOut">
              <a:rPr lang="cs-CZ" smtClean="0"/>
              <a:t>31.03.2022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2EAC05A-5A5D-4109-B8AC-0BF0CE133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AC18467-F4AD-4E20-876F-A79839DC7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4313E-E4DD-498D-B0F4-0A5C25DA93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376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73F3568-0726-4B61-9F6F-38207156B3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ACBC417-C9F4-46A5-9C3E-A0ADC366D0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C5A36D9-03D1-4FBC-8FB5-4F75C8582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25450-F45F-4587-9AE3-32D14B50299E}" type="datetimeFigureOut">
              <a:rPr lang="cs-CZ" smtClean="0"/>
              <a:t>31.03.2022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7A5D384-A219-4E93-A96C-F84F078CF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33233B0-4D67-4FCA-8A71-498A542A1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4313E-E4DD-498D-B0F4-0A5C25DA93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7903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B10081-F2D6-4471-BB1F-45BCDFC21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4A5F82-10F3-45DE-86C2-810492519C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0299F4B-A3A6-4BBB-BA85-F4A5F894D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25450-F45F-4587-9AE3-32D14B50299E}" type="datetimeFigureOut">
              <a:rPr lang="cs-CZ" smtClean="0"/>
              <a:t>31.03.2022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54B557C-B3C3-4536-8E69-1A185D25C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99C716C-05E8-4FCD-9D2C-4C73C6C6A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4313E-E4DD-498D-B0F4-0A5C25DA93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6218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90011C-9F6C-4F2B-9187-37629E289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508D63A-A22A-482F-A5CB-F4F7CE023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5A8FB3D-1D54-4D66-9878-A1F9BA1F5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25450-F45F-4587-9AE3-32D14B50299E}" type="datetimeFigureOut">
              <a:rPr lang="cs-CZ" smtClean="0"/>
              <a:t>31.03.2022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666DDDE-F75C-4C1F-ADC9-0CD5C73D4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DABB11A-AB0D-4755-A2E3-B71B59C8B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4313E-E4DD-498D-B0F4-0A5C25DA93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7952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61721C-3A17-4A83-8771-0BC892081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39F088-DDB0-47CC-A4DC-C4F78EDE42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FF788A6-36C3-474F-B16D-E4F8F1B837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376DC26-3F07-4EFF-81BC-BF4BE2347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25450-F45F-4587-9AE3-32D14B50299E}" type="datetimeFigureOut">
              <a:rPr lang="cs-CZ" smtClean="0"/>
              <a:t>31.03.2022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52CBEBC-4C8C-4A45-8461-F455285A6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79E0C6F-F31A-4227-94AE-DFDB8D081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4313E-E4DD-498D-B0F4-0A5C25DA93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5099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AB3826-E229-4A3A-889A-EF0919645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5C48056-4D3A-4A39-9B65-01E3520E5D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1C843FF-7284-49FE-9B59-F2665FB367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83C880F-2575-4D88-8FEF-2B658E1A3E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22CAC5F-9DB3-42DE-9975-BF51704C44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2945C23-ADDC-4F9B-A16D-272B3C865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25450-F45F-4587-9AE3-32D14B50299E}" type="datetimeFigureOut">
              <a:rPr lang="cs-CZ" smtClean="0"/>
              <a:t>31.03.2022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FD5B8E0-9170-4CB6-A732-38193162F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6F2E915-0B6F-4C59-83FE-16728B86D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4313E-E4DD-498D-B0F4-0A5C25DA93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1567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A95FF4-91B2-42A1-9C38-B0C536FFC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8501D3E-98F5-4C8C-A7AB-774400051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25450-F45F-4587-9AE3-32D14B50299E}" type="datetimeFigureOut">
              <a:rPr lang="cs-CZ" smtClean="0"/>
              <a:t>31.03.2022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6643D5E-CA33-479C-864A-4BB61611D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42D9C79-B361-4313-8760-935C720B4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4313E-E4DD-498D-B0F4-0A5C25DA93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2734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EC60C12-1468-4D72-81D0-80326B9C2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25450-F45F-4587-9AE3-32D14B50299E}" type="datetimeFigureOut">
              <a:rPr lang="cs-CZ" smtClean="0"/>
              <a:t>31.03.2022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B6D46FE-0276-415F-A2F3-9AA995C54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B365098-F344-4D9B-B373-FD5B948B8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4313E-E4DD-498D-B0F4-0A5C25DA93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3095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7ECFF6-F60E-4829-BF79-E6A55E15D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1213DF-5335-4B8C-A931-0E72BE99A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D78C965-CD42-4A7D-9377-2BFF0D4CF0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BD017BF-3601-4B0F-9F6A-CB066357D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25450-F45F-4587-9AE3-32D14B50299E}" type="datetimeFigureOut">
              <a:rPr lang="cs-CZ" smtClean="0"/>
              <a:t>31.03.2022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082593E-D906-4B5E-8059-78090238F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5F3EF27-2C79-4688-BD6A-8ECAE1952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4313E-E4DD-498D-B0F4-0A5C25DA93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6707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46B914-B9A6-4EBF-85A9-819E12DFE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EA395C9-6B66-42BF-AFFF-C1ABA316F1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823CF67-9F92-45CD-B714-CE365DDD82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3043B24-7370-4D5C-821B-D6194C4EE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25450-F45F-4587-9AE3-32D14B50299E}" type="datetimeFigureOut">
              <a:rPr lang="cs-CZ" smtClean="0"/>
              <a:t>31.03.2022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3C43B53-8E99-412B-B1F0-C9344BF13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7BEEA2F-62D2-4766-854C-D34E13B0C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4313E-E4DD-498D-B0F4-0A5C25DA93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1563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5FC31CC-5B1D-412B-B9E1-B66A4A927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F7141D1-F995-45D5-A2F3-77E65CDFAF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76F8009-F670-484C-8EDA-7929E8B2EB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325450-F45F-4587-9AE3-32D14B50299E}" type="datetimeFigureOut">
              <a:rPr lang="cs-CZ" smtClean="0"/>
              <a:t>31.03.2022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4403871-0479-4695-9507-B803D44A8A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B5B98BC-D8EA-4EC2-8ECF-6996DFB3A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4313E-E4DD-498D-B0F4-0A5C25DA93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4551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text, elektronika, obvod&#10;&#10;Popis byl vytvořen automaticky">
            <a:extLst>
              <a:ext uri="{FF2B5EF4-FFF2-40B4-BE49-F238E27FC236}">
                <a16:creationId xmlns:a16="http://schemas.microsoft.com/office/drawing/2014/main" id="{EFA1642E-ED60-4B00-9FE1-DC4F76C58B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3" b="11428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CA43E4B-9FEE-4CB8-9080-4470D8CF6B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 Technologie ve vzdělávání, vzdělávání v technologiích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D42EADB-6A4A-4C9F-A035-AD47C0A177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Michal Černý</a:t>
            </a:r>
          </a:p>
        </p:txBody>
      </p:sp>
    </p:spTree>
    <p:extLst>
      <p:ext uri="{BB962C8B-B14F-4D97-AF65-F5344CB8AC3E}">
        <p14:creationId xmlns:p14="http://schemas.microsoft.com/office/powerpoint/2010/main" val="26966557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budova, exteriér, podepsat&#10;&#10;Popis byl vytvořen automaticky">
            <a:extLst>
              <a:ext uri="{FF2B5EF4-FFF2-40B4-BE49-F238E27FC236}">
                <a16:creationId xmlns:a16="http://schemas.microsoft.com/office/drawing/2014/main" id="{54B2B3B6-4630-4C15-A343-E36F22CE3E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9" b="1135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34CBC92-69FD-4267-8FB5-8E263CDF6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E-learning a EDUCASE HR 2021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8360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osoba&#10;&#10;Popis byl vytvořen automaticky">
            <a:extLst>
              <a:ext uri="{FF2B5EF4-FFF2-40B4-BE49-F238E27FC236}">
                <a16:creationId xmlns:a16="http://schemas.microsoft.com/office/drawing/2014/main" id="{A9B992CA-B23D-4641-9666-6E56FA2506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" b="2070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5B29A58-C3C6-41E1-A513-B96BB1C04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3D tisk, interaktivní tabule, mobilní telefony, VR, AR,….</a:t>
            </a:r>
          </a:p>
        </p:txBody>
      </p:sp>
      <p:cxnSp>
        <p:nvCxnSpPr>
          <p:cNvPr id="19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5987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BAAED0F-BB86-48A7-B321-9D892E85DA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2" b="645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7B1AFA3-502F-41FC-B09B-DC99172E2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Neexistují maličkosti, svět je komplexní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3814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136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5A2AFE0-41B7-43D1-AAFA-065F881C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EdTech na KISKu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3B1885B-76C3-4F28-BC75-486AADBBE5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0" r="-1" b="13029"/>
          <a:stretch/>
        </p:blipFill>
        <p:spPr bwMode="auto">
          <a:xfrm>
            <a:off x="317635" y="299363"/>
            <a:ext cx="4160452" cy="304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1916653-F910-400A-AAC7-4C5CA35FD1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9537" r="2" b="308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cxnSp>
        <p:nvCxnSpPr>
          <p:cNvPr id="1031" name="Straight Connector 138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Obsah obrázku text, interiér&#10;&#10;Popis byl vytvořen automaticky">
            <a:extLst>
              <a:ext uri="{FF2B5EF4-FFF2-40B4-BE49-F238E27FC236}">
                <a16:creationId xmlns:a16="http://schemas.microsoft.com/office/drawing/2014/main" id="{96FD43EC-F14B-4B27-BA04-537C261E66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1" b="-4"/>
          <a:stretch/>
        </p:blipFill>
        <p:spPr bwMode="auto">
          <a:xfrm>
            <a:off x="317635" y="3509433"/>
            <a:ext cx="4160452" cy="302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645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obsah 8" descr="Obsah obrázku text, elektronika, obvod&#10;&#10;Popis byl vytvořen automaticky">
            <a:extLst>
              <a:ext uri="{FF2B5EF4-FFF2-40B4-BE49-F238E27FC236}">
                <a16:creationId xmlns:a16="http://schemas.microsoft.com/office/drawing/2014/main" id="{B1A3DC61-A0EE-42EB-AF2F-D438B45F7B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" b="154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3508B99-AD58-4022-A833-A2C7EF35F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Jak rozumět technologiím? Co musím umět?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7835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AC06A735-48B5-41EA-96AA-1C729F1DE8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4" b="559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8EBDCC2-FAA9-4B6B-ADC7-DF9E64B5B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Algoritmické myšlení jako kompetence zítřka?</a:t>
            </a:r>
          </a:p>
        </p:txBody>
      </p:sp>
      <p:cxnSp>
        <p:nvCxnSpPr>
          <p:cNvPr id="16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822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elektronika, počítač&#10;&#10;Popis byl vytvořen automaticky">
            <a:extLst>
              <a:ext uri="{FF2B5EF4-FFF2-40B4-BE49-F238E27FC236}">
                <a16:creationId xmlns:a16="http://schemas.microsoft.com/office/drawing/2014/main" id="{25C8A4FC-7BAB-4E6B-B38F-10A8762308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6" b="89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9EE4FAC-3E6D-449F-A870-EF0A36EF8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Spolupráce s AI a hybridní týmy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780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B4919239-3721-4A82-8F27-BBE1666F70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2" b="1096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90D68F4-B385-4A1C-B274-FEE6FEC66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Informační gramotnost jako předpoklad čehokoliv?</a:t>
            </a:r>
          </a:p>
        </p:txBody>
      </p:sp>
      <p:cxnSp>
        <p:nvCxnSpPr>
          <p:cNvPr id="16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3321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štos, na sobě&#10;&#10;Popis byl vytvořen automaticky">
            <a:extLst>
              <a:ext uri="{FF2B5EF4-FFF2-40B4-BE49-F238E27FC236}">
                <a16:creationId xmlns:a16="http://schemas.microsoft.com/office/drawing/2014/main" id="{4DDDDDAE-0AA9-4297-917F-0C0302148B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66DE65D-C4F4-432A-9F3B-08A77DF26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Angličtina: jazyk, mentalita, nástroj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9390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osoba, muž, držení, mobilní telefon&#10;&#10;Popis byl vytvořen automaticky">
            <a:extLst>
              <a:ext uri="{FF2B5EF4-FFF2-40B4-BE49-F238E27FC236}">
                <a16:creationId xmlns:a16="http://schemas.microsoft.com/office/drawing/2014/main" id="{AC9EE1F2-8435-433D-B07B-B2C0FF5DD6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94" b="2593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8856D38-7CD0-4A48-99F0-B305DC854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Technologie mění, jak myslíme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8554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interiér, zeď&#10;&#10;Popis byl vytvořen automaticky">
            <a:extLst>
              <a:ext uri="{FF2B5EF4-FFF2-40B4-BE49-F238E27FC236}">
                <a16:creationId xmlns:a16="http://schemas.microsoft.com/office/drawing/2014/main" id="{0BC6B0C4-2428-405A-AAE0-D740C2A1A1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AF90A91-68E3-4A53-9963-C3B4AC02E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Co učitel a technologie?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353470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</Words>
  <Application>Microsoft Office PowerPoint</Application>
  <PresentationFormat>Širokoúhlá obrazovka</PresentationFormat>
  <Paragraphs>13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Motiv Office</vt:lpstr>
      <vt:lpstr> Technologie ve vzdělávání, vzdělávání v technologiích</vt:lpstr>
      <vt:lpstr>EdTech na KISKu</vt:lpstr>
      <vt:lpstr>Jak rozumět technologiím? Co musím umět?</vt:lpstr>
      <vt:lpstr>Algoritmické myšlení jako kompetence zítřka?</vt:lpstr>
      <vt:lpstr>Spolupráce s AI a hybridní týmy</vt:lpstr>
      <vt:lpstr>Informační gramotnost jako předpoklad čehokoliv?</vt:lpstr>
      <vt:lpstr>Angličtina: jazyk, mentalita, nástroj</vt:lpstr>
      <vt:lpstr>Technologie mění, jak myslíme</vt:lpstr>
      <vt:lpstr>Co učitel a technologie?</vt:lpstr>
      <vt:lpstr>E-learning a EDUCASE HR 2021</vt:lpstr>
      <vt:lpstr>3D tisk, interaktivní tabule, mobilní telefony, VR, AR,….</vt:lpstr>
      <vt:lpstr>Neexistují maličkosti, svět je komplexní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Technologie ve vzdělávání, vzdělávání v technologiích</dc:title>
  <dc:creator>Michal Černý</dc:creator>
  <cp:lastModifiedBy>Michal Černý</cp:lastModifiedBy>
  <cp:revision>1</cp:revision>
  <dcterms:created xsi:type="dcterms:W3CDTF">2022-03-31T13:05:40Z</dcterms:created>
  <dcterms:modified xsi:type="dcterms:W3CDTF">2022-03-31T13:34:09Z</dcterms:modified>
</cp:coreProperties>
</file>