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>
        <p:scale>
          <a:sx n="96" d="100"/>
          <a:sy n="96" d="100"/>
        </p:scale>
        <p:origin x="360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DA315-BCFF-2D9E-3210-6246D0AA9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9C303E-1757-8935-4503-E1C068D11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A25684-7EC1-6303-1A02-4F2772C4A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BD0197-DFA9-911F-5B1E-C597D2BB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683EB5-3421-1BD0-8142-20F3578D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93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A9AAC-0F9E-AEA7-7A31-F9430711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842383F-38A7-83BD-F527-DDBEBC4C3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1508A8-36D1-D339-6D53-39A8243FB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FB6D23-3693-2362-9DF1-6EFEA1CB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0FC4D2-4D43-9866-838A-C14ABECA4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71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2010894-C830-BA94-9AA1-F6136AB30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C23A018-EBCA-3448-C592-DF3D485F9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0A5EB8-374F-6865-FA38-202F248F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25C9CB-D704-9965-60D9-B61DC8F4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878C64-89F9-03AA-B965-36A1CA7F9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35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C116F-6ECA-E523-6BEC-5E86E216C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36EF70-6510-E810-6952-FFD9FB3A2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74D382-22E5-8E46-40D5-901A67BD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D6BF62-E248-E473-F4C5-06F08462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537FA1-DA2E-C330-F779-113CB8CE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121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FE3EC-088E-7DF5-628C-B040E4D5A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B5D15DF-0F8A-29CA-3660-7641E662F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B67AF1-071F-470B-A1FF-755E7952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33B7F0-92B6-38FD-6B99-7F66F0DA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21EE07-95D6-A6E3-F0E0-406AC5DB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44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39FF29-BD4A-6A2A-B6EE-C65597A48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DCC13E-E0F7-FEF0-AB61-224770BAE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D7C501-F245-D84E-1B5E-01130A9BB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73B84D-C12B-CF4F-7AB2-7F3458C68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1AFEC1-0FD7-1122-7A0D-A36D4141C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7B6F8CF-B809-58C6-C5AA-E733ED10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2560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60A86-2BCC-F61C-44E1-1AD858D5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ED6676-D79F-B767-3FD2-290F4824F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2881E9-9129-C4DF-68B6-40D2C0FA0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8B6893D-4711-B9AC-2151-4FD474342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16FFA33-CBEE-B89F-5426-7BD9BE4F52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4415346-A723-56BE-C9A8-6C3DDAB9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2139A18-547F-F902-BDED-54EFE74F3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BCEF5D-B10F-5F28-12A7-514FC9A2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8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92B740-8797-D269-06F1-304BB058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79DAC99-3012-6242-D82D-5C4E5A49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D57066-9072-2C8D-82F2-880BD4A9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0A4D3A-98EB-FEC9-8BD8-16C1C5B9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339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7E8F4CE-21B6-5BA7-B29A-66B0D7EDE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19AB545-B54B-FBBC-91C4-49C21BD7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B90CE1-0F68-4C6E-2380-779B0A37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94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6FA352-7F49-04E5-9377-E2AA325A6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3C87F-A909-319A-BDB5-15CAA6802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64302A-C58A-325E-7C1F-AF0707916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ECE00F-DA69-4645-A653-E17A781CC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144CC4-4FF5-2AAE-6922-158D57069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3F756B-A2C0-9EE0-6731-CB2082FF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400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B21E9-1A44-0633-7845-0F3689F73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A9D70ED-D8D8-988D-6C54-5617B77AB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472A20-A185-BCFF-BD70-1ADA96206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B1FCE3D-7EDE-57A8-AFA3-635F51BB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DF69F6-2184-2B07-3F56-6F3369EE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A07785-992B-73B6-9B0D-3CC0F842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85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B81619B-13D1-CFF7-1B94-1BA4B079A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9E0228-B75C-D9B7-4CD6-E064B2CD5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6D6A06-EF94-D3B6-0F84-220F2F2F1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AE61-6A60-44A6-BB69-FD6FCD40EAB0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4FC162-D51C-2D1E-50AC-AC49CE4B1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C28FD1-8D20-789D-804E-F21FAC536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6ACCA-DBAF-49FD-9A38-767AC7B1A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00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4CF0E-889A-2B8B-5734-67ED23DF1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Bulharsko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1A70E6-0067-072C-98B3-9E20E672FD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54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B88B15-41FC-B844-C202-499D5E59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Boris III. na manévrech, druhá půle 30. let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4610626-8536-C76B-CA3F-9F5764237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1326" y="1825625"/>
            <a:ext cx="5809348" cy="4351338"/>
          </a:xfrm>
        </p:spPr>
      </p:pic>
    </p:spTree>
    <p:extLst>
      <p:ext uri="{BB962C8B-B14F-4D97-AF65-F5344CB8AC3E}">
        <p14:creationId xmlns:p14="http://schemas.microsoft.com/office/powerpoint/2010/main" val="3775867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45B8A-BEAB-63C0-1E99-7348F5A0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Básnířky Dora </a:t>
            </a:r>
            <a:r>
              <a:rPr lang="cs-CZ" dirty="0" err="1"/>
              <a:t>Gabeová</a:t>
            </a:r>
            <a:r>
              <a:rPr lang="cs-CZ" dirty="0"/>
              <a:t> a </a:t>
            </a:r>
            <a:r>
              <a:rPr lang="cs-CZ" dirty="0" err="1"/>
              <a:t>Elizavete</a:t>
            </a:r>
            <a:r>
              <a:rPr lang="cs-CZ" dirty="0"/>
              <a:t> </a:t>
            </a:r>
            <a:r>
              <a:rPr lang="cs-CZ" dirty="0" err="1"/>
              <a:t>Bargjanová</a:t>
            </a:r>
            <a:r>
              <a:rPr lang="cs-CZ" dirty="0"/>
              <a:t> v </a:t>
            </a:r>
            <a:r>
              <a:rPr lang="cs-CZ" dirty="0" err="1"/>
              <a:t>Dobriči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A4E3F3B-7AB7-E4FA-B67E-D814A2BC5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8134" y="1825625"/>
            <a:ext cx="6275732" cy="4351338"/>
          </a:xfrm>
        </p:spPr>
      </p:pic>
    </p:spTree>
    <p:extLst>
      <p:ext uri="{BB962C8B-B14F-4D97-AF65-F5344CB8AC3E}">
        <p14:creationId xmlns:p14="http://schemas.microsoft.com/office/powerpoint/2010/main" val="243431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57647-DB6A-CB65-4F57-372979956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Němečtí vojáci jsou vítáni ve Staré </a:t>
            </a:r>
            <a:r>
              <a:rPr lang="cs-CZ" dirty="0" err="1"/>
              <a:t>Zagoře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56F01DA-0EC7-18B7-0AF7-906606C13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695" y="1825625"/>
            <a:ext cx="6630610" cy="4351338"/>
          </a:xfrm>
        </p:spPr>
      </p:pic>
    </p:spTree>
    <p:extLst>
      <p:ext uri="{BB962C8B-B14F-4D97-AF65-F5344CB8AC3E}">
        <p14:creationId xmlns:p14="http://schemas.microsoft.com/office/powerpoint/2010/main" val="3433546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D8030F-3488-868D-3F33-1D7A80C0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Němečtí vojáci v Sofii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7287825-E02C-41B8-D245-60C54575D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854" y="1825625"/>
            <a:ext cx="6448292" cy="4351338"/>
          </a:xfrm>
        </p:spPr>
      </p:pic>
    </p:spTree>
    <p:extLst>
      <p:ext uri="{BB962C8B-B14F-4D97-AF65-F5344CB8AC3E}">
        <p14:creationId xmlns:p14="http://schemas.microsoft.com/office/powerpoint/2010/main" val="1757026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4E91C-68E9-24DA-9B4B-D2F3A3F5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Bulharská armáda vchází do </a:t>
            </a:r>
            <a:r>
              <a:rPr lang="cs-CZ" dirty="0" err="1"/>
              <a:t>Strumice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D5B8068-8B58-50EF-71CC-73542A184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872" y="1825625"/>
            <a:ext cx="5764256" cy="4351338"/>
          </a:xfrm>
        </p:spPr>
      </p:pic>
    </p:spTree>
    <p:extLst>
      <p:ext uri="{BB962C8B-B14F-4D97-AF65-F5344CB8AC3E}">
        <p14:creationId xmlns:p14="http://schemas.microsoft.com/office/powerpoint/2010/main" val="968621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D817AE-544D-23E9-7FD2-12358F43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Car Boris je vítán ve Skopje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0F624E0-74CD-CC68-178B-B04B169A4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0784" y="1825625"/>
            <a:ext cx="6050431" cy="4351338"/>
          </a:xfrm>
        </p:spPr>
      </p:pic>
    </p:spTree>
    <p:extLst>
      <p:ext uri="{BB962C8B-B14F-4D97-AF65-F5344CB8AC3E}">
        <p14:creationId xmlns:p14="http://schemas.microsoft.com/office/powerpoint/2010/main" val="227640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B0F5800-459E-C1BC-5BDB-F4FDA5E0A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70" y="0"/>
            <a:ext cx="10437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4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3EB14BE-519C-1951-3CE0-4EEC6D742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338" y="0"/>
            <a:ext cx="9279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12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6C0DA3D-B836-C62C-6FCC-265D71573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75" y="356002"/>
            <a:ext cx="6271590" cy="597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71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0EF1E-058A-ED3E-A722-97A55685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/>
              <a:t>Car Ferdinand</a:t>
            </a:r>
            <a:endParaRPr lang="en-US" sz="4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0B2E75-967E-E11F-9F29-A2B8ED6D2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Po válce žil v emigraci, často i na svých statcích na středním Slovensku.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Zemřel</a:t>
            </a:r>
            <a:r>
              <a:rPr lang="en-US" sz="2000" dirty="0"/>
              <a:t> 10. </a:t>
            </a:r>
            <a:r>
              <a:rPr lang="en-US" sz="2000" dirty="0" err="1"/>
              <a:t>září</a:t>
            </a:r>
            <a:r>
              <a:rPr lang="en-US" sz="2000" dirty="0"/>
              <a:t> 1948, </a:t>
            </a:r>
            <a:r>
              <a:rPr lang="en-US" sz="2000" dirty="0" err="1"/>
              <a:t>devět</a:t>
            </a:r>
            <a:r>
              <a:rPr lang="en-US" sz="2000" dirty="0"/>
              <a:t> </a:t>
            </a:r>
            <a:r>
              <a:rPr lang="en-US" sz="2000" dirty="0" err="1"/>
              <a:t>měsíců</a:t>
            </a:r>
            <a:r>
              <a:rPr lang="en-US" sz="2000" dirty="0"/>
              <a:t> </a:t>
            </a:r>
            <a:r>
              <a:rPr lang="en-US" sz="2000" dirty="0" err="1"/>
              <a:t>poté</a:t>
            </a:r>
            <a:r>
              <a:rPr lang="en-US" sz="2000" dirty="0"/>
              <a:t>, co </a:t>
            </a:r>
            <a:r>
              <a:rPr lang="en-US" sz="2000" dirty="0" err="1"/>
              <a:t>Bulharsko</a:t>
            </a:r>
            <a:r>
              <a:rPr lang="en-US" sz="2000" dirty="0"/>
              <a:t> </a:t>
            </a:r>
            <a:r>
              <a:rPr lang="en-US" sz="2000" dirty="0" err="1"/>
              <a:t>přijalo</a:t>
            </a:r>
            <a:r>
              <a:rPr lang="en-US" sz="2000" dirty="0"/>
              <a:t> </a:t>
            </a:r>
            <a:r>
              <a:rPr lang="en-US" sz="2000" dirty="0" err="1"/>
              <a:t>socialistickou</a:t>
            </a:r>
            <a:r>
              <a:rPr lang="en-US" sz="2000" dirty="0"/>
              <a:t> </a:t>
            </a:r>
            <a:r>
              <a:rPr lang="en-US" sz="2000" dirty="0" err="1"/>
              <a:t>ústavu</a:t>
            </a:r>
            <a:r>
              <a:rPr lang="en-US" sz="2000" dirty="0"/>
              <a:t>. Car Ferdinand </a:t>
            </a:r>
            <a:r>
              <a:rPr lang="en-US" sz="2000" dirty="0" err="1"/>
              <a:t>svou</a:t>
            </a:r>
            <a:r>
              <a:rPr lang="en-US" sz="2000" dirty="0"/>
              <a:t> </a:t>
            </a:r>
            <a:r>
              <a:rPr lang="en-US" sz="2000" dirty="0" err="1"/>
              <a:t>vládu</a:t>
            </a:r>
            <a:r>
              <a:rPr lang="en-US" sz="2000" dirty="0"/>
              <a:t> </a:t>
            </a:r>
            <a:r>
              <a:rPr lang="en-US" sz="2000" dirty="0" err="1"/>
              <a:t>skončil</a:t>
            </a:r>
            <a:r>
              <a:rPr lang="en-US" sz="2000" dirty="0"/>
              <a:t> v </a:t>
            </a:r>
            <a:r>
              <a:rPr lang="en-US" sz="2000" dirty="0" err="1"/>
              <a:t>roce</a:t>
            </a:r>
            <a:r>
              <a:rPr lang="en-US" sz="2000" dirty="0"/>
              <a:t> 1918 po </a:t>
            </a:r>
            <a:r>
              <a:rPr lang="en-US" sz="2000" dirty="0" err="1"/>
              <a:t>podpisu</a:t>
            </a:r>
            <a:r>
              <a:rPr lang="en-US" sz="2000" dirty="0"/>
              <a:t> </a:t>
            </a:r>
            <a:r>
              <a:rPr lang="en-US" sz="2000" dirty="0" err="1"/>
              <a:t>abdikace</a:t>
            </a:r>
            <a:r>
              <a:rPr lang="en-US" sz="2000" dirty="0"/>
              <a:t> se </a:t>
            </a:r>
            <a:r>
              <a:rPr lang="en-US" sz="2000" dirty="0" err="1"/>
              <a:t>slovy</a:t>
            </a:r>
            <a:r>
              <a:rPr lang="en-US" sz="2000" dirty="0"/>
              <a:t>: „</a:t>
            </a:r>
            <a:r>
              <a:rPr lang="en-US" sz="2000" dirty="0" err="1"/>
              <a:t>Přišel</a:t>
            </a:r>
            <a:r>
              <a:rPr lang="en-US" sz="2000" dirty="0"/>
              <a:t> </a:t>
            </a:r>
            <a:r>
              <a:rPr lang="en-US" sz="2000" dirty="0" err="1"/>
              <a:t>jsem</a:t>
            </a:r>
            <a:r>
              <a:rPr lang="en-US" sz="2000" dirty="0"/>
              <a:t> </a:t>
            </a:r>
            <a:r>
              <a:rPr lang="en-US" sz="2000" dirty="0" err="1"/>
              <a:t>sem</a:t>
            </a:r>
            <a:r>
              <a:rPr lang="en-US" sz="2000" dirty="0"/>
              <a:t>, </a:t>
            </a:r>
            <a:r>
              <a:rPr lang="en-US" sz="2000" dirty="0" err="1"/>
              <a:t>abych</a:t>
            </a:r>
            <a:r>
              <a:rPr lang="en-US" sz="2000" dirty="0"/>
              <a:t> </a:t>
            </a:r>
            <a:r>
              <a:rPr lang="en-US" sz="2000" dirty="0" err="1"/>
              <a:t>tu</a:t>
            </a:r>
            <a:r>
              <a:rPr lang="en-US" sz="2000" dirty="0"/>
              <a:t> </a:t>
            </a:r>
            <a:r>
              <a:rPr lang="en-US" sz="2000" dirty="0" err="1"/>
              <a:t>zůstal</a:t>
            </a:r>
            <a:r>
              <a:rPr lang="en-US" sz="2000" dirty="0"/>
              <a:t> (</a:t>
            </a:r>
            <a:r>
              <a:rPr lang="en-US" sz="2000" dirty="0" err="1"/>
              <a:t>až</a:t>
            </a:r>
            <a:r>
              <a:rPr lang="en-US" sz="2000" dirty="0"/>
              <a:t> do </a:t>
            </a:r>
            <a:r>
              <a:rPr lang="en-US" sz="2000" dirty="0" err="1"/>
              <a:t>smrti</a:t>
            </a:r>
            <a:r>
              <a:rPr lang="en-US" sz="2000" dirty="0"/>
              <a:t>).“ Toto </a:t>
            </a:r>
            <a:r>
              <a:rPr lang="en-US" sz="2000" dirty="0" err="1"/>
              <a:t>přání</a:t>
            </a:r>
            <a:r>
              <a:rPr lang="en-US" sz="2000" dirty="0"/>
              <a:t> se mu </a:t>
            </a:r>
            <a:r>
              <a:rPr lang="en-US" sz="2000" dirty="0" err="1"/>
              <a:t>však</a:t>
            </a:r>
            <a:r>
              <a:rPr lang="en-US" sz="2000" dirty="0"/>
              <a:t> </a:t>
            </a:r>
            <a:r>
              <a:rPr lang="en-US" sz="2000" dirty="0" err="1"/>
              <a:t>nesplnilo</a:t>
            </a:r>
            <a:r>
              <a:rPr lang="en-US" sz="2000" dirty="0"/>
              <a:t>, </a:t>
            </a:r>
            <a:r>
              <a:rPr lang="en-US" sz="2000" dirty="0" err="1"/>
              <a:t>což</a:t>
            </a:r>
            <a:r>
              <a:rPr lang="en-US" sz="2000" dirty="0"/>
              <a:t> ho </a:t>
            </a:r>
            <a:r>
              <a:rPr lang="en-US" sz="2000" dirty="0" err="1"/>
              <a:t>trápilo</a:t>
            </a:r>
            <a:r>
              <a:rPr lang="en-US" sz="2000" dirty="0"/>
              <a:t> </a:t>
            </a:r>
            <a:r>
              <a:rPr lang="en-US" sz="2000" dirty="0" err="1"/>
              <a:t>až</a:t>
            </a:r>
            <a:r>
              <a:rPr lang="en-US" sz="2000" dirty="0"/>
              <a:t> do </a:t>
            </a:r>
            <a:r>
              <a:rPr lang="en-US" sz="2000" dirty="0" err="1"/>
              <a:t>jeho</a:t>
            </a:r>
            <a:r>
              <a:rPr lang="en-US" sz="2000" dirty="0"/>
              <a:t> </a:t>
            </a:r>
            <a:r>
              <a:rPr lang="en-US" sz="2000" dirty="0" err="1"/>
              <a:t>smrti</a:t>
            </a:r>
            <a:r>
              <a:rPr lang="en-US" sz="2000" dirty="0"/>
              <a:t> v </a:t>
            </a:r>
            <a:r>
              <a:rPr lang="en-US" sz="2000" dirty="0" err="1"/>
              <a:t>roce</a:t>
            </a:r>
            <a:r>
              <a:rPr lang="en-US" sz="2000" dirty="0"/>
              <a:t> 1948.</a:t>
            </a:r>
          </a:p>
        </p:txBody>
      </p:sp>
      <p:pic>
        <p:nvPicPr>
          <p:cNvPr id="6" name="Zástupný symbol obrázku 5" descr="Obsah obrázku muž, osoba, nošení, čepice&#10;&#10;Popis byl vytvořen automaticky">
            <a:extLst>
              <a:ext uri="{FF2B5EF4-FFF2-40B4-BE49-F238E27FC236}">
                <a16:creationId xmlns:a16="http://schemas.microsoft.com/office/drawing/2014/main" id="{EE9485BC-9DAC-7F49-D6E4-A9A4CC457F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95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1719A-9935-4816-BDFA-D3AA81E7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/>
              <a:t>Car Boris III,</a:t>
            </a:r>
            <a:endParaRPr lang="en-US" sz="4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C357A0-2C4E-19E9-7162-236D773D0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Borisovou</a:t>
            </a:r>
            <a:r>
              <a:rPr lang="en-US" sz="2000" dirty="0"/>
              <a:t> </a:t>
            </a:r>
            <a:r>
              <a:rPr lang="en-US" sz="2000" dirty="0" err="1"/>
              <a:t>manželkou</a:t>
            </a:r>
            <a:r>
              <a:rPr lang="en-US" sz="2000" dirty="0"/>
              <a:t> </a:t>
            </a:r>
            <a:r>
              <a:rPr lang="en-US" sz="2000" dirty="0" err="1"/>
              <a:t>byla</a:t>
            </a:r>
            <a:r>
              <a:rPr lang="en-US" sz="2000" dirty="0"/>
              <a:t> Jana </a:t>
            </a:r>
            <a:r>
              <a:rPr lang="en-US" sz="2000" dirty="0" err="1"/>
              <a:t>Savojská</a:t>
            </a:r>
            <a:r>
              <a:rPr lang="en-US" sz="2000" dirty="0"/>
              <a:t> a </a:t>
            </a:r>
            <a:r>
              <a:rPr lang="en-US" sz="2000" dirty="0" err="1"/>
              <a:t>jeho</a:t>
            </a:r>
            <a:r>
              <a:rPr lang="en-US" sz="2000" dirty="0"/>
              <a:t> </a:t>
            </a:r>
            <a:r>
              <a:rPr lang="en-US" sz="2000" dirty="0" err="1"/>
              <a:t>synem</a:t>
            </a:r>
            <a:r>
              <a:rPr lang="en-US" sz="2000" dirty="0"/>
              <a:t> a </a:t>
            </a:r>
            <a:r>
              <a:rPr lang="en-US" sz="2000" dirty="0" err="1"/>
              <a:t>následníkem</a:t>
            </a:r>
            <a:r>
              <a:rPr lang="en-US" sz="2000" dirty="0"/>
              <a:t> car Simeon II.</a:t>
            </a:r>
            <a:endParaRPr lang="cs-CZ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Na </a:t>
            </a:r>
            <a:r>
              <a:rPr lang="en-US" sz="2000" dirty="0" err="1"/>
              <a:t>trůně</a:t>
            </a:r>
            <a:r>
              <a:rPr lang="en-US" sz="2000" dirty="0"/>
              <a:t> </a:t>
            </a:r>
            <a:r>
              <a:rPr lang="en-US" sz="2000" dirty="0" err="1"/>
              <a:t>vystřídal</a:t>
            </a:r>
            <a:r>
              <a:rPr lang="en-US" sz="2000" dirty="0"/>
              <a:t> </a:t>
            </a:r>
            <a:r>
              <a:rPr lang="en-US" sz="2000" dirty="0" err="1"/>
              <a:t>svého</a:t>
            </a:r>
            <a:r>
              <a:rPr lang="en-US" sz="2000" dirty="0"/>
              <a:t> </a:t>
            </a:r>
            <a:r>
              <a:rPr lang="en-US" sz="2000" dirty="0" err="1"/>
              <a:t>otce</a:t>
            </a:r>
            <a:r>
              <a:rPr lang="en-US" sz="2000" dirty="0"/>
              <a:t> </a:t>
            </a:r>
            <a:r>
              <a:rPr lang="en-US" sz="2000" dirty="0" err="1"/>
              <a:t>Ferdinanda</a:t>
            </a:r>
            <a:r>
              <a:rPr lang="en-US" sz="2000" dirty="0"/>
              <a:t> I., </a:t>
            </a:r>
            <a:r>
              <a:rPr lang="en-US" sz="2000" dirty="0" err="1"/>
              <a:t>který</a:t>
            </a:r>
            <a:r>
              <a:rPr lang="en-US" sz="2000" dirty="0"/>
              <a:t> </a:t>
            </a:r>
            <a:r>
              <a:rPr lang="en-US" sz="2000" dirty="0" err="1"/>
              <a:t>abdikoval</a:t>
            </a:r>
            <a:r>
              <a:rPr lang="en-US" sz="2000" dirty="0"/>
              <a:t> po </a:t>
            </a:r>
            <a:r>
              <a:rPr lang="en-US" sz="2000" dirty="0" err="1"/>
              <a:t>bulharské</a:t>
            </a:r>
            <a:r>
              <a:rPr lang="en-US" sz="2000" dirty="0"/>
              <a:t> </a:t>
            </a:r>
            <a:r>
              <a:rPr lang="en-US" sz="2000" dirty="0" err="1"/>
              <a:t>porážce</a:t>
            </a:r>
            <a:r>
              <a:rPr lang="en-US" sz="2000" dirty="0"/>
              <a:t> v </a:t>
            </a:r>
            <a:r>
              <a:rPr lang="en-US" sz="2000" dirty="0" err="1"/>
              <a:t>první</a:t>
            </a:r>
            <a:r>
              <a:rPr lang="en-US" sz="2000" dirty="0"/>
              <a:t> </a:t>
            </a:r>
            <a:r>
              <a:rPr lang="en-US" sz="2000" dirty="0" err="1"/>
              <a:t>světové</a:t>
            </a:r>
            <a:r>
              <a:rPr lang="en-US" sz="2000" dirty="0"/>
              <a:t> </a:t>
            </a:r>
            <a:r>
              <a:rPr lang="en-US" sz="2000" dirty="0" err="1"/>
              <a:t>válce</a:t>
            </a:r>
            <a:r>
              <a:rPr lang="en-US" sz="2000" dirty="0"/>
              <a:t>. </a:t>
            </a:r>
            <a:r>
              <a:rPr lang="en-US" sz="2000" dirty="0" err="1"/>
              <a:t>Panovníkem</a:t>
            </a:r>
            <a:r>
              <a:rPr lang="en-US" sz="2000" dirty="0"/>
              <a:t> se </a:t>
            </a:r>
            <a:r>
              <a:rPr lang="en-US" sz="2000" dirty="0" err="1"/>
              <a:t>stal</a:t>
            </a:r>
            <a:r>
              <a:rPr lang="en-US" sz="2000" dirty="0"/>
              <a:t> 3. </a:t>
            </a:r>
            <a:r>
              <a:rPr lang="en-US" sz="2000" dirty="0" err="1"/>
              <a:t>října</a:t>
            </a:r>
            <a:r>
              <a:rPr lang="en-US" sz="2000" dirty="0"/>
              <a:t> 1918,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chvíli</a:t>
            </a:r>
            <a:r>
              <a:rPr lang="en-US" sz="2000" dirty="0"/>
              <a:t> </a:t>
            </a:r>
            <a:r>
              <a:rPr lang="en-US" sz="2000" dirty="0" err="1"/>
              <a:t>nejtěžších</a:t>
            </a:r>
            <a:r>
              <a:rPr lang="en-US" sz="2000" dirty="0"/>
              <a:t> </a:t>
            </a:r>
            <a:r>
              <a:rPr lang="en-US" sz="2000" dirty="0" err="1"/>
              <a:t>politických</a:t>
            </a:r>
            <a:r>
              <a:rPr lang="en-US" sz="2000" dirty="0"/>
              <a:t>, </a:t>
            </a:r>
            <a:r>
              <a:rPr lang="en-US" sz="2000" dirty="0" err="1"/>
              <a:t>ekonomických</a:t>
            </a:r>
            <a:r>
              <a:rPr lang="en-US" sz="2000" dirty="0"/>
              <a:t> a </a:t>
            </a:r>
            <a:r>
              <a:rPr lang="en-US" sz="2000" dirty="0" err="1"/>
              <a:t>náboženských</a:t>
            </a:r>
            <a:r>
              <a:rPr lang="en-US" sz="2000" dirty="0"/>
              <a:t> </a:t>
            </a:r>
            <a:r>
              <a:rPr lang="en-US" sz="2000" dirty="0" err="1"/>
              <a:t>krizí</a:t>
            </a:r>
            <a:r>
              <a:rPr lang="en-US" sz="2000" dirty="0"/>
              <a:t>. </a:t>
            </a:r>
            <a:r>
              <a:rPr lang="en-US" sz="2000" dirty="0" err="1"/>
              <a:t>Hned</a:t>
            </a:r>
            <a:r>
              <a:rPr lang="en-US" sz="2000" dirty="0"/>
              <a:t> po </a:t>
            </a:r>
            <a:r>
              <a:rPr lang="en-US" sz="2000" dirty="0" err="1"/>
              <a:t>nástupu</a:t>
            </a:r>
            <a:r>
              <a:rPr lang="en-US" sz="2000" dirty="0"/>
              <a:t> do </a:t>
            </a:r>
            <a:r>
              <a:rPr lang="en-US" sz="2000" dirty="0" err="1"/>
              <a:t>funkce</a:t>
            </a:r>
            <a:r>
              <a:rPr lang="en-US" sz="2000" dirty="0"/>
              <a:t> </a:t>
            </a:r>
            <a:r>
              <a:rPr lang="en-US" sz="2000" dirty="0" err="1"/>
              <a:t>musel</a:t>
            </a:r>
            <a:r>
              <a:rPr lang="en-US" sz="2000" dirty="0"/>
              <a:t> </a:t>
            </a:r>
            <a:r>
              <a:rPr lang="en-US" sz="2000" dirty="0" err="1"/>
              <a:t>svou</a:t>
            </a:r>
            <a:r>
              <a:rPr lang="en-US" sz="2000" dirty="0"/>
              <a:t> </a:t>
            </a:r>
            <a:r>
              <a:rPr lang="en-US" sz="2000" dirty="0" err="1"/>
              <a:t>monarchii</a:t>
            </a:r>
            <a:r>
              <a:rPr lang="en-US" sz="2000" dirty="0"/>
              <a:t> </a:t>
            </a:r>
            <a:r>
              <a:rPr lang="en-US" sz="2000" dirty="0" err="1"/>
              <a:t>bránit</a:t>
            </a:r>
            <a:r>
              <a:rPr lang="en-US" sz="2000" dirty="0"/>
              <a:t> </a:t>
            </a:r>
            <a:r>
              <a:rPr lang="en-US" sz="2000" dirty="0" err="1"/>
              <a:t>proti</a:t>
            </a:r>
            <a:r>
              <a:rPr lang="en-US" sz="2000" dirty="0"/>
              <a:t> </a:t>
            </a:r>
            <a:r>
              <a:rPr lang="en-US" sz="2000" dirty="0" err="1"/>
              <a:t>dvěma</a:t>
            </a:r>
            <a:r>
              <a:rPr lang="en-US" sz="2000" dirty="0"/>
              <a:t> </a:t>
            </a:r>
            <a:r>
              <a:rPr lang="en-US" sz="2000" dirty="0" err="1"/>
              <a:t>republikánským</a:t>
            </a:r>
            <a:r>
              <a:rPr lang="en-US" sz="2000" dirty="0"/>
              <a:t>[</a:t>
            </a:r>
            <a:r>
              <a:rPr lang="en-US" sz="2000" dirty="0" err="1"/>
              <a:t>zdroj</a:t>
            </a:r>
            <a:r>
              <a:rPr lang="en-US" sz="2000" dirty="0"/>
              <a:t>?!] </a:t>
            </a:r>
            <a:r>
              <a:rPr lang="en-US" sz="2000" dirty="0" err="1"/>
              <a:t>stranám</a:t>
            </a:r>
            <a:r>
              <a:rPr lang="en-US" sz="2000" dirty="0"/>
              <a:t> – </a:t>
            </a:r>
            <a:r>
              <a:rPr lang="en-US" sz="2000" dirty="0" err="1"/>
              <a:t>Agrární</a:t>
            </a:r>
            <a:r>
              <a:rPr lang="en-US" sz="2000" dirty="0"/>
              <a:t> </a:t>
            </a:r>
            <a:r>
              <a:rPr lang="en-US" sz="2000" dirty="0" err="1"/>
              <a:t>straně</a:t>
            </a:r>
            <a:r>
              <a:rPr lang="en-US" sz="2000" dirty="0"/>
              <a:t> Alexandra </a:t>
            </a:r>
            <a:r>
              <a:rPr lang="en-US" sz="2000" dirty="0" err="1"/>
              <a:t>Stambolijského</a:t>
            </a:r>
            <a:r>
              <a:rPr lang="en-US" sz="2000" dirty="0"/>
              <a:t> a </a:t>
            </a:r>
            <a:r>
              <a:rPr lang="en-US" sz="2000" dirty="0" err="1"/>
              <a:t>komunistické</a:t>
            </a:r>
            <a:r>
              <a:rPr lang="en-US" sz="2000" dirty="0"/>
              <a:t> </a:t>
            </a:r>
            <a:r>
              <a:rPr lang="en-US" sz="2000" dirty="0" err="1"/>
              <a:t>straně</a:t>
            </a:r>
            <a:r>
              <a:rPr lang="en-US" sz="2000" dirty="0"/>
              <a:t>.</a:t>
            </a:r>
          </a:p>
        </p:txBody>
      </p:sp>
      <p:pic>
        <p:nvPicPr>
          <p:cNvPr id="6" name="Zástupný symbol obrázku 5" descr="Obsah obrázku text, osoba, vojenská uniforma, nošení&#10;&#10;Popis byl vytvořen automaticky">
            <a:extLst>
              <a:ext uri="{FF2B5EF4-FFF2-40B4-BE49-F238E27FC236}">
                <a16:creationId xmlns:a16="http://schemas.microsoft.com/office/drawing/2014/main" id="{171451C6-2A7F-FF6E-3D50-98AD3BB2B1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r="708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821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7C4523-20C9-212D-DB57-4721D6AE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dirty="0" err="1"/>
              <a:t>Aleksadr</a:t>
            </a:r>
            <a:r>
              <a:rPr lang="cs-CZ" sz="5400" dirty="0"/>
              <a:t> </a:t>
            </a:r>
            <a:r>
              <a:rPr lang="cs-CZ" sz="5400" dirty="0" err="1"/>
              <a:t>Stambolijski</a:t>
            </a:r>
            <a:endParaRPr lang="en-US" sz="54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B553CB-3F92-0C64-6823-50FFD7A66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720B1863-D286-614B-B93F-AADA8F8232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2" b="2838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744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94B8A6-A9DE-6333-A821-3A7A630A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dirty="0"/>
              <a:t>Aleksandr </a:t>
            </a:r>
            <a:r>
              <a:rPr lang="cs-CZ" sz="5400" dirty="0" err="1"/>
              <a:t>Cankov</a:t>
            </a:r>
            <a:endParaRPr lang="en-US" sz="54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8F311A9-6FB4-88E3-1D07-63F626306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200" dirty="0"/>
              <a:t>Krvavý profesor</a:t>
            </a:r>
            <a:endParaRPr lang="en-US" sz="2200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719FD9D0-2772-DE66-F547-CAB379A52C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" b="2846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6265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F8ED7-0763-45FF-BD82-EDB465D5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Chrám sv. Neděle po bombovém atentátu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4A3C971-5FC7-5745-BF2A-A465F4A7E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389" y="1825625"/>
            <a:ext cx="65372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91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3C12B2-F123-0152-2AD8-3DB43433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dirty="0"/>
              <a:t>Kimon </a:t>
            </a:r>
            <a:r>
              <a:rPr lang="cs-CZ" sz="5400" dirty="0" err="1"/>
              <a:t>Georgiev</a:t>
            </a:r>
            <a:endParaRPr lang="en-US" sz="5400" dirty="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16FFA0-5492-1E99-8B8B-7C4B876B6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Georgiev</a:t>
            </a:r>
            <a:r>
              <a:rPr lang="en-US" sz="2200" dirty="0"/>
              <a:t>, </a:t>
            </a:r>
            <a:r>
              <a:rPr lang="en-US" sz="2200" dirty="0" err="1"/>
              <a:t>veterán</a:t>
            </a:r>
            <a:r>
              <a:rPr lang="en-US" sz="2200" dirty="0"/>
              <a:t> z </a:t>
            </a:r>
            <a:r>
              <a:rPr lang="en-US" sz="2200" dirty="0" err="1"/>
              <a:t>balkánských</a:t>
            </a:r>
            <a:r>
              <a:rPr lang="en-US" sz="2200" dirty="0"/>
              <a:t> </a:t>
            </a:r>
            <a:r>
              <a:rPr lang="en-US" sz="2200" dirty="0" err="1"/>
              <a:t>válek</a:t>
            </a:r>
            <a:r>
              <a:rPr lang="en-US" sz="2200" dirty="0"/>
              <a:t> a </a:t>
            </a:r>
            <a:r>
              <a:rPr lang="en-US" sz="2200" dirty="0" err="1"/>
              <a:t>zakladatel</a:t>
            </a:r>
            <a:r>
              <a:rPr lang="en-US" sz="2200" dirty="0"/>
              <a:t> </a:t>
            </a:r>
            <a:r>
              <a:rPr lang="en-US" sz="2200" dirty="0" err="1"/>
              <a:t>několika</a:t>
            </a:r>
            <a:r>
              <a:rPr lang="en-US" sz="2200" dirty="0"/>
              <a:t> </a:t>
            </a:r>
            <a:r>
              <a:rPr lang="en-US" sz="2200" dirty="0" err="1"/>
              <a:t>politických</a:t>
            </a:r>
            <a:r>
              <a:rPr lang="en-US" sz="2200" dirty="0"/>
              <a:t> </a:t>
            </a:r>
            <a:r>
              <a:rPr lang="en-US" sz="2200" dirty="0" err="1"/>
              <a:t>stran</a:t>
            </a:r>
            <a:r>
              <a:rPr lang="en-US" sz="2200" dirty="0"/>
              <a:t> (</a:t>
            </a:r>
            <a:r>
              <a:rPr lang="en-US" sz="2200" dirty="0" err="1"/>
              <a:t>Vojenská</a:t>
            </a:r>
            <a:r>
              <a:rPr lang="en-US" sz="2200" dirty="0"/>
              <a:t> </a:t>
            </a:r>
            <a:r>
              <a:rPr lang="en-US" sz="2200" dirty="0" err="1"/>
              <a:t>liga</a:t>
            </a:r>
            <a:r>
              <a:rPr lang="en-US" sz="2200" dirty="0"/>
              <a:t>, </a:t>
            </a:r>
            <a:r>
              <a:rPr lang="en-US" sz="2200" dirty="0" err="1"/>
              <a:t>Naroden</a:t>
            </a:r>
            <a:r>
              <a:rPr lang="en-US" sz="2200" dirty="0"/>
              <a:t> </a:t>
            </a:r>
            <a:r>
              <a:rPr lang="en-US" sz="2200" dirty="0" err="1"/>
              <a:t>sgovor</a:t>
            </a:r>
            <a:r>
              <a:rPr lang="en-US" sz="2200" dirty="0"/>
              <a:t>) </a:t>
            </a:r>
            <a:r>
              <a:rPr lang="en-US" sz="2200" dirty="0" err="1"/>
              <a:t>byl</a:t>
            </a:r>
            <a:r>
              <a:rPr lang="en-US" sz="2200" dirty="0"/>
              <a:t> </a:t>
            </a:r>
            <a:r>
              <a:rPr lang="en-US" sz="2200" dirty="0" err="1"/>
              <a:t>prominentním</a:t>
            </a:r>
            <a:r>
              <a:rPr lang="en-US" sz="2200" dirty="0"/>
              <a:t> </a:t>
            </a:r>
            <a:r>
              <a:rPr lang="en-US" sz="2200" dirty="0" err="1"/>
              <a:t>členem</a:t>
            </a:r>
            <a:r>
              <a:rPr lang="en-US" sz="2200" dirty="0"/>
              <a:t> </a:t>
            </a:r>
            <a:r>
              <a:rPr lang="en-US" sz="2200" dirty="0" err="1"/>
              <a:t>politického</a:t>
            </a:r>
            <a:r>
              <a:rPr lang="en-US" sz="2200" dirty="0"/>
              <a:t> </a:t>
            </a:r>
            <a:r>
              <a:rPr lang="en-US" sz="2200" dirty="0" err="1"/>
              <a:t>klubu</a:t>
            </a:r>
            <a:r>
              <a:rPr lang="en-US" sz="2200" dirty="0"/>
              <a:t> a </a:t>
            </a:r>
            <a:r>
              <a:rPr lang="en-US" sz="2200" dirty="0" err="1"/>
              <a:t>později</a:t>
            </a:r>
            <a:r>
              <a:rPr lang="en-US" sz="2200" dirty="0"/>
              <a:t> </a:t>
            </a:r>
            <a:r>
              <a:rPr lang="en-US" sz="2200" dirty="0" err="1"/>
              <a:t>strany</a:t>
            </a:r>
            <a:r>
              <a:rPr lang="en-US" sz="2200" dirty="0"/>
              <a:t> </a:t>
            </a:r>
            <a:r>
              <a:rPr lang="en-US" sz="2200" dirty="0" err="1"/>
              <a:t>Zveno</a:t>
            </a:r>
            <a:r>
              <a:rPr lang="en-US" sz="2200" dirty="0"/>
              <a:t>. Toto </a:t>
            </a:r>
            <a:r>
              <a:rPr lang="en-US" sz="2200" dirty="0" err="1"/>
              <a:t>pravicové</a:t>
            </a:r>
            <a:r>
              <a:rPr lang="en-US" sz="2200" dirty="0"/>
              <a:t> </a:t>
            </a:r>
            <a:r>
              <a:rPr lang="en-US" sz="2200" dirty="0" err="1"/>
              <a:t>uskupení</a:t>
            </a:r>
            <a:r>
              <a:rPr lang="en-US" sz="2200" dirty="0"/>
              <a:t> </a:t>
            </a:r>
            <a:r>
              <a:rPr lang="en-US" sz="2200" dirty="0" err="1"/>
              <a:t>vojenských</a:t>
            </a:r>
            <a:r>
              <a:rPr lang="en-US" sz="2200" dirty="0"/>
              <a:t> </a:t>
            </a:r>
            <a:r>
              <a:rPr lang="en-US" sz="2200" dirty="0" err="1"/>
              <a:t>kruhů</a:t>
            </a:r>
            <a:r>
              <a:rPr lang="en-US" sz="2200" dirty="0"/>
              <a:t>, </a:t>
            </a:r>
            <a:r>
              <a:rPr lang="en-US" sz="2200" dirty="0" err="1"/>
              <a:t>které</a:t>
            </a:r>
            <a:r>
              <a:rPr lang="en-US" sz="2200" dirty="0"/>
              <a:t> </a:t>
            </a:r>
            <a:r>
              <a:rPr lang="en-US" sz="2200" dirty="0" err="1"/>
              <a:t>odmítalo</a:t>
            </a:r>
            <a:r>
              <a:rPr lang="en-US" sz="2200" dirty="0"/>
              <a:t> v 30. </a:t>
            </a:r>
            <a:r>
              <a:rPr lang="en-US" sz="2200" dirty="0" err="1"/>
              <a:t>letech</a:t>
            </a:r>
            <a:r>
              <a:rPr lang="en-US" sz="2200" dirty="0"/>
              <a:t> </a:t>
            </a:r>
            <a:r>
              <a:rPr lang="en-US" sz="2200" dirty="0" err="1"/>
              <a:t>tehdejší</a:t>
            </a:r>
            <a:r>
              <a:rPr lang="en-US" sz="2200" dirty="0"/>
              <a:t> </a:t>
            </a:r>
            <a:r>
              <a:rPr lang="en-US" sz="2200" dirty="0" err="1"/>
              <a:t>politický</a:t>
            </a:r>
            <a:r>
              <a:rPr lang="en-US" sz="2200" dirty="0"/>
              <a:t> </a:t>
            </a:r>
            <a:r>
              <a:rPr lang="en-US" sz="2200" dirty="0" err="1"/>
              <a:t>systém</a:t>
            </a:r>
            <a:r>
              <a:rPr lang="en-US" sz="2200" dirty="0"/>
              <a:t> a </a:t>
            </a:r>
            <a:r>
              <a:rPr lang="en-US" sz="2200" dirty="0" err="1"/>
              <a:t>prosazovalo</a:t>
            </a:r>
            <a:r>
              <a:rPr lang="en-US" sz="2200" dirty="0"/>
              <a:t> </a:t>
            </a:r>
            <a:r>
              <a:rPr lang="en-US" sz="2200" dirty="0" err="1"/>
              <a:t>elitářskou</a:t>
            </a:r>
            <a:r>
              <a:rPr lang="en-US" sz="2200" dirty="0"/>
              <a:t> </a:t>
            </a:r>
            <a:r>
              <a:rPr lang="en-US" sz="2200" dirty="0" err="1"/>
              <a:t>správu</a:t>
            </a:r>
            <a:r>
              <a:rPr lang="en-US" sz="2200" dirty="0"/>
              <a:t> </a:t>
            </a:r>
            <a:r>
              <a:rPr lang="en-US" sz="2200" dirty="0" err="1"/>
              <a:t>země</a:t>
            </a:r>
            <a:r>
              <a:rPr lang="en-US" sz="2200" dirty="0"/>
              <a:t>, se </a:t>
            </a:r>
            <a:r>
              <a:rPr lang="en-US" sz="2200" dirty="0" err="1"/>
              <a:t>profilovalo</a:t>
            </a:r>
            <a:r>
              <a:rPr lang="en-US" sz="2200" dirty="0"/>
              <a:t> </a:t>
            </a:r>
            <a:r>
              <a:rPr lang="en-US" sz="2200" dirty="0" err="1"/>
              <a:t>velmi</a:t>
            </a:r>
            <a:r>
              <a:rPr lang="en-US" sz="2200" dirty="0"/>
              <a:t> </a:t>
            </a:r>
            <a:r>
              <a:rPr lang="en-US" sz="2200" dirty="0" err="1"/>
              <a:t>nepřátelsky</a:t>
            </a:r>
            <a:r>
              <a:rPr lang="en-US" sz="2200" dirty="0"/>
              <a:t> k </a:t>
            </a:r>
            <a:r>
              <a:rPr lang="en-US" sz="2200" dirty="0" err="1"/>
              <a:t>tehdejšímu</a:t>
            </a:r>
            <a:r>
              <a:rPr lang="en-US" sz="2200" dirty="0"/>
              <a:t> </a:t>
            </a:r>
            <a:r>
              <a:rPr lang="en-US" sz="2200" dirty="0" err="1"/>
              <a:t>režimu</a:t>
            </a:r>
            <a:r>
              <a:rPr lang="en-US" sz="2200" dirty="0"/>
              <a:t>. </a:t>
            </a:r>
            <a:r>
              <a:rPr lang="en-US" sz="2200" dirty="0" err="1"/>
              <a:t>Georgiev</a:t>
            </a:r>
            <a:r>
              <a:rPr lang="en-US" sz="2200" dirty="0"/>
              <a:t> </a:t>
            </a:r>
            <a:r>
              <a:rPr lang="en-US" sz="2200" dirty="0" err="1"/>
              <a:t>spolu</a:t>
            </a:r>
            <a:r>
              <a:rPr lang="en-US" sz="2200" dirty="0"/>
              <a:t> s </a:t>
            </a:r>
            <a:r>
              <a:rPr lang="en-US" sz="2200" dirty="0" err="1"/>
              <a:t>dalšími</a:t>
            </a:r>
            <a:r>
              <a:rPr lang="en-US" sz="2200" dirty="0"/>
              <a:t> </a:t>
            </a:r>
            <a:r>
              <a:rPr lang="en-US" sz="2200" dirty="0" err="1"/>
              <a:t>provedli</a:t>
            </a:r>
            <a:r>
              <a:rPr lang="en-US" sz="2200" dirty="0"/>
              <a:t> v </a:t>
            </a:r>
            <a:r>
              <a:rPr lang="en-US" sz="2200" dirty="0" err="1"/>
              <a:t>červnu</a:t>
            </a:r>
            <a:r>
              <a:rPr lang="en-US" sz="2200" dirty="0"/>
              <a:t> 1934 </a:t>
            </a:r>
            <a:r>
              <a:rPr lang="en-US" sz="2200" dirty="0" err="1"/>
              <a:t>převrat</a:t>
            </a:r>
            <a:r>
              <a:rPr lang="en-US" sz="2200" dirty="0"/>
              <a:t>, </a:t>
            </a:r>
            <a:r>
              <a:rPr lang="en-US" sz="2200" dirty="0" err="1"/>
              <a:t>který</a:t>
            </a:r>
            <a:r>
              <a:rPr lang="en-US" sz="2200" dirty="0"/>
              <a:t> je </a:t>
            </a:r>
            <a:r>
              <a:rPr lang="en-US" sz="2200" dirty="0" err="1"/>
              <a:t>vynesl</a:t>
            </a:r>
            <a:r>
              <a:rPr lang="en-US" sz="2200" dirty="0"/>
              <a:t> k </a:t>
            </a:r>
            <a:r>
              <a:rPr lang="en-US" sz="2200" dirty="0" err="1"/>
              <a:t>moci</a:t>
            </a:r>
            <a:r>
              <a:rPr lang="en-US" sz="2200" dirty="0"/>
              <a:t>. </a:t>
            </a:r>
            <a:r>
              <a:rPr lang="en-US" sz="2200" dirty="0" err="1"/>
              <a:t>Když</a:t>
            </a:r>
            <a:r>
              <a:rPr lang="en-US" sz="2200" dirty="0"/>
              <a:t> </a:t>
            </a:r>
            <a:r>
              <a:rPr lang="en-US" sz="2200" dirty="0" err="1"/>
              <a:t>mělo</a:t>
            </a:r>
            <a:r>
              <a:rPr lang="en-US" sz="2200" dirty="0"/>
              <a:t> </a:t>
            </a:r>
            <a:r>
              <a:rPr lang="en-US" sz="2200" dirty="0" err="1"/>
              <a:t>Zveno</a:t>
            </a:r>
            <a:r>
              <a:rPr lang="en-US" sz="2200" dirty="0"/>
              <a:t> </a:t>
            </a:r>
            <a:r>
              <a:rPr lang="en-US" sz="2200" dirty="0" err="1"/>
              <a:t>moc</a:t>
            </a:r>
            <a:r>
              <a:rPr lang="en-US" sz="2200" dirty="0"/>
              <a:t> </a:t>
            </a:r>
            <a:r>
              <a:rPr lang="en-US" sz="2200" dirty="0" err="1"/>
              <a:t>začalo</a:t>
            </a:r>
            <a:r>
              <a:rPr lang="en-US" sz="2200" dirty="0"/>
              <a:t> </a:t>
            </a:r>
            <a:r>
              <a:rPr lang="en-US" sz="2200" dirty="0" err="1"/>
              <a:t>realizovat</a:t>
            </a:r>
            <a:r>
              <a:rPr lang="en-US" sz="2200" dirty="0"/>
              <a:t> </a:t>
            </a:r>
            <a:r>
              <a:rPr lang="en-US" sz="2200" dirty="0" err="1"/>
              <a:t>svůj</a:t>
            </a:r>
            <a:r>
              <a:rPr lang="en-US" sz="2200" dirty="0"/>
              <a:t> program. </a:t>
            </a:r>
            <a:r>
              <a:rPr lang="en-US" sz="2200" dirty="0" err="1"/>
              <a:t>Byly</a:t>
            </a:r>
            <a:r>
              <a:rPr lang="en-US" sz="2200" dirty="0"/>
              <a:t> </a:t>
            </a:r>
            <a:r>
              <a:rPr lang="en-US" sz="2200" dirty="0" err="1"/>
              <a:t>zakázány</a:t>
            </a:r>
            <a:r>
              <a:rPr lang="en-US" sz="2200" dirty="0"/>
              <a:t> </a:t>
            </a:r>
            <a:r>
              <a:rPr lang="en-US" sz="2200" dirty="0" err="1"/>
              <a:t>všechny</a:t>
            </a:r>
            <a:r>
              <a:rPr lang="en-US" sz="2200" dirty="0"/>
              <a:t> </a:t>
            </a:r>
            <a:r>
              <a:rPr lang="en-US" sz="2200" dirty="0" err="1"/>
              <a:t>politické</a:t>
            </a:r>
            <a:r>
              <a:rPr lang="en-US" sz="2200" dirty="0"/>
              <a:t> </a:t>
            </a:r>
            <a:r>
              <a:rPr lang="en-US" sz="2200" dirty="0" err="1"/>
              <a:t>strany</a:t>
            </a:r>
            <a:r>
              <a:rPr lang="en-US" sz="2200" dirty="0"/>
              <a:t> a </a:t>
            </a:r>
            <a:r>
              <a:rPr lang="en-US" sz="2200" dirty="0" err="1"/>
              <a:t>odborové</a:t>
            </a:r>
            <a:r>
              <a:rPr lang="en-US" sz="2200" dirty="0"/>
              <a:t> a </a:t>
            </a:r>
            <a:r>
              <a:rPr lang="en-US" sz="2200" dirty="0" err="1"/>
              <a:t>pracovní</a:t>
            </a:r>
            <a:r>
              <a:rPr lang="en-US" sz="2200" dirty="0"/>
              <a:t> </a:t>
            </a:r>
            <a:r>
              <a:rPr lang="en-US" sz="2200" dirty="0" err="1"/>
              <a:t>organizace</a:t>
            </a:r>
            <a:r>
              <a:rPr lang="en-US" sz="2200" dirty="0"/>
              <a:t>. </a:t>
            </a:r>
            <a:r>
              <a:rPr lang="en-US" sz="2200" dirty="0" err="1"/>
              <a:t>Naopak</a:t>
            </a:r>
            <a:r>
              <a:rPr lang="en-US" sz="2200" dirty="0"/>
              <a:t> </a:t>
            </a:r>
            <a:r>
              <a:rPr lang="en-US" sz="2200" dirty="0" err="1"/>
              <a:t>byl</a:t>
            </a:r>
            <a:r>
              <a:rPr lang="en-US" sz="2200" dirty="0"/>
              <a:t> </a:t>
            </a:r>
            <a:r>
              <a:rPr lang="en-US" sz="2200" dirty="0" err="1"/>
              <a:t>prosazován</a:t>
            </a:r>
            <a:r>
              <a:rPr lang="en-US" sz="2200" dirty="0"/>
              <a:t> </a:t>
            </a:r>
            <a:r>
              <a:rPr lang="en-US" sz="2200" dirty="0" err="1"/>
              <a:t>korporativní</a:t>
            </a:r>
            <a:r>
              <a:rPr lang="en-US" sz="2200" dirty="0"/>
              <a:t> </a:t>
            </a:r>
            <a:r>
              <a:rPr lang="en-US" sz="2200" dirty="0" err="1"/>
              <a:t>ekonomický</a:t>
            </a:r>
            <a:r>
              <a:rPr lang="en-US" sz="2200" dirty="0"/>
              <a:t> </a:t>
            </a:r>
            <a:r>
              <a:rPr lang="en-US" sz="2200" dirty="0" err="1"/>
              <a:t>systém</a:t>
            </a:r>
            <a:r>
              <a:rPr lang="en-US" sz="2200" dirty="0"/>
              <a:t>. </a:t>
            </a:r>
            <a:r>
              <a:rPr lang="en-US" sz="2200" dirty="0" err="1"/>
              <a:t>Politika</a:t>
            </a:r>
            <a:r>
              <a:rPr lang="en-US" sz="2200" dirty="0"/>
              <a:t> </a:t>
            </a:r>
            <a:r>
              <a:rPr lang="en-US" sz="2200" dirty="0" err="1"/>
              <a:t>však</a:t>
            </a:r>
            <a:r>
              <a:rPr lang="en-US" sz="2200" dirty="0"/>
              <a:t> </a:t>
            </a:r>
            <a:r>
              <a:rPr lang="en-US" sz="2200" dirty="0" err="1"/>
              <a:t>směřovala</a:t>
            </a:r>
            <a:r>
              <a:rPr lang="en-US" sz="2200" dirty="0"/>
              <a:t> k </a:t>
            </a:r>
            <a:r>
              <a:rPr lang="en-US" sz="2200" dirty="0" err="1"/>
              <a:t>republikánství</a:t>
            </a:r>
            <a:r>
              <a:rPr lang="en-US" sz="2200" dirty="0"/>
              <a:t>, </a:t>
            </a:r>
            <a:r>
              <a:rPr lang="en-US" sz="2200" dirty="0" err="1"/>
              <a:t>což</a:t>
            </a:r>
            <a:r>
              <a:rPr lang="en-US" sz="2200" dirty="0"/>
              <a:t> </a:t>
            </a:r>
            <a:r>
              <a:rPr lang="en-US" sz="2200" dirty="0" err="1"/>
              <a:t>vedlo</a:t>
            </a:r>
            <a:r>
              <a:rPr lang="en-US" sz="2200" dirty="0"/>
              <a:t> k </a:t>
            </a:r>
            <a:r>
              <a:rPr lang="en-US" sz="2200" dirty="0" err="1"/>
              <a:t>ostrým</a:t>
            </a:r>
            <a:r>
              <a:rPr lang="en-US" sz="2200" dirty="0"/>
              <a:t> </a:t>
            </a:r>
            <a:r>
              <a:rPr lang="en-US" sz="2200" dirty="0" err="1"/>
              <a:t>sporům</a:t>
            </a:r>
            <a:r>
              <a:rPr lang="en-US" sz="2200" dirty="0"/>
              <a:t> s </a:t>
            </a:r>
            <a:r>
              <a:rPr lang="en-US" sz="2200" dirty="0" err="1"/>
              <a:t>carem</a:t>
            </a:r>
            <a:r>
              <a:rPr lang="en-US" sz="2200" dirty="0"/>
              <a:t> </a:t>
            </a:r>
            <a:r>
              <a:rPr lang="en-US" sz="2200" dirty="0" err="1"/>
              <a:t>Borisem</a:t>
            </a:r>
            <a:r>
              <a:rPr lang="en-US" sz="2200" dirty="0"/>
              <a:t> III.. Car </a:t>
            </a:r>
            <a:r>
              <a:rPr lang="en-US" sz="2200" dirty="0" err="1"/>
              <a:t>nakonec</a:t>
            </a:r>
            <a:r>
              <a:rPr lang="en-US" sz="2200" dirty="0"/>
              <a:t> </a:t>
            </a:r>
            <a:r>
              <a:rPr lang="en-US" sz="2200" dirty="0" err="1"/>
              <a:t>vládu</a:t>
            </a:r>
            <a:r>
              <a:rPr lang="en-US" sz="2200" dirty="0"/>
              <a:t> Georgieva </a:t>
            </a:r>
            <a:r>
              <a:rPr lang="en-US" sz="2200" dirty="0" err="1"/>
              <a:t>svrhl</a:t>
            </a:r>
            <a:r>
              <a:rPr lang="en-US" sz="2200" dirty="0"/>
              <a:t> a </a:t>
            </a:r>
            <a:r>
              <a:rPr lang="en-US" sz="2200" dirty="0" err="1"/>
              <a:t>bývalý</a:t>
            </a:r>
            <a:r>
              <a:rPr lang="en-US" sz="2200" dirty="0"/>
              <a:t> </a:t>
            </a:r>
            <a:r>
              <a:rPr lang="en-US" sz="2200" dirty="0" err="1"/>
              <a:t>předseda</a:t>
            </a:r>
            <a:r>
              <a:rPr lang="en-US" sz="2200" dirty="0"/>
              <a:t> </a:t>
            </a:r>
            <a:r>
              <a:rPr lang="en-US" sz="2200" dirty="0" err="1"/>
              <a:t>musel</a:t>
            </a:r>
            <a:r>
              <a:rPr lang="en-US" sz="2200" dirty="0"/>
              <a:t> </a:t>
            </a:r>
            <a:r>
              <a:rPr lang="en-US" sz="2200" dirty="0" err="1"/>
              <a:t>odejít</a:t>
            </a:r>
            <a:r>
              <a:rPr lang="en-US" sz="2200" dirty="0"/>
              <a:t> do </a:t>
            </a:r>
            <a:r>
              <a:rPr lang="en-US" sz="2200" dirty="0" err="1"/>
              <a:t>exilu</a:t>
            </a:r>
            <a:r>
              <a:rPr lang="en-US" sz="22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Podruhé</a:t>
            </a:r>
            <a:r>
              <a:rPr lang="en-US" sz="2200" dirty="0"/>
              <a:t> se </a:t>
            </a:r>
            <a:r>
              <a:rPr lang="en-US" sz="2200" dirty="0" err="1"/>
              <a:t>dostal</a:t>
            </a:r>
            <a:r>
              <a:rPr lang="en-US" sz="2200" dirty="0"/>
              <a:t> </a:t>
            </a:r>
            <a:r>
              <a:rPr lang="en-US" sz="2200" dirty="0" err="1"/>
              <a:t>Georgiev</a:t>
            </a:r>
            <a:r>
              <a:rPr lang="en-US" sz="2200" dirty="0"/>
              <a:t> k </a:t>
            </a:r>
            <a:r>
              <a:rPr lang="en-US" sz="2200" dirty="0" err="1"/>
              <a:t>moci</a:t>
            </a:r>
            <a:r>
              <a:rPr lang="en-US" sz="2200" dirty="0"/>
              <a:t> v </a:t>
            </a:r>
            <a:r>
              <a:rPr lang="en-US" sz="2200" dirty="0" err="1"/>
              <a:t>roce</a:t>
            </a:r>
            <a:r>
              <a:rPr lang="en-US" sz="2200" dirty="0"/>
              <a:t> 1944, </a:t>
            </a:r>
            <a:r>
              <a:rPr lang="en-US" sz="2200" dirty="0" err="1"/>
              <a:t>když</a:t>
            </a:r>
            <a:r>
              <a:rPr lang="en-US" sz="2200" dirty="0"/>
              <a:t> se </a:t>
            </a:r>
            <a:r>
              <a:rPr lang="en-US" sz="2200" dirty="0" err="1"/>
              <a:t>Zveno</a:t>
            </a:r>
            <a:r>
              <a:rPr lang="en-US" sz="2200" dirty="0"/>
              <a:t> </a:t>
            </a:r>
            <a:r>
              <a:rPr lang="en-US" sz="2200" dirty="0" err="1"/>
              <a:t>stalo</a:t>
            </a:r>
            <a:r>
              <a:rPr lang="en-US" sz="2200" dirty="0"/>
              <a:t> </a:t>
            </a:r>
            <a:r>
              <a:rPr lang="en-US" sz="2200" dirty="0" err="1"/>
              <a:t>součástí</a:t>
            </a:r>
            <a:r>
              <a:rPr lang="en-US" sz="2200" dirty="0"/>
              <a:t> </a:t>
            </a:r>
            <a:r>
              <a:rPr lang="en-US" sz="2200" dirty="0" err="1"/>
              <a:t>tzv</a:t>
            </a:r>
            <a:r>
              <a:rPr lang="en-US" sz="2200" dirty="0"/>
              <a:t>. </a:t>
            </a:r>
            <a:r>
              <a:rPr lang="en-US" sz="2200" dirty="0" err="1"/>
              <a:t>Vlastenecké</a:t>
            </a:r>
            <a:r>
              <a:rPr lang="en-US" sz="2200" dirty="0"/>
              <a:t> </a:t>
            </a:r>
            <a:r>
              <a:rPr lang="en-US" sz="2200" dirty="0" err="1"/>
              <a:t>fronty</a:t>
            </a:r>
            <a:r>
              <a:rPr lang="en-US" sz="2200" dirty="0"/>
              <a:t>, </a:t>
            </a:r>
            <a:r>
              <a:rPr lang="en-US" sz="2200" dirty="0" err="1"/>
              <a:t>tedy</a:t>
            </a:r>
            <a:r>
              <a:rPr lang="en-US" sz="2200" dirty="0"/>
              <a:t> </a:t>
            </a:r>
            <a:r>
              <a:rPr lang="en-US" sz="2200" dirty="0" err="1"/>
              <a:t>uskupení</a:t>
            </a:r>
            <a:r>
              <a:rPr lang="en-US" sz="2200" dirty="0"/>
              <a:t>, </a:t>
            </a:r>
            <a:r>
              <a:rPr lang="en-US" sz="2200" dirty="0" err="1"/>
              <a:t>které</a:t>
            </a:r>
            <a:r>
              <a:rPr lang="en-US" sz="2200" dirty="0"/>
              <a:t> </a:t>
            </a:r>
            <a:r>
              <a:rPr lang="en-US" sz="2200" dirty="0" err="1"/>
              <a:t>bojovalo</a:t>
            </a:r>
            <a:r>
              <a:rPr lang="en-US" sz="2200" dirty="0"/>
              <a:t> </a:t>
            </a:r>
            <a:r>
              <a:rPr lang="en-US" sz="2200" dirty="0" err="1"/>
              <a:t>proti</a:t>
            </a:r>
            <a:r>
              <a:rPr lang="en-US" sz="2200" dirty="0"/>
              <a:t> </a:t>
            </a:r>
            <a:r>
              <a:rPr lang="en-US" sz="2200" dirty="0" err="1"/>
              <a:t>fašistické</a:t>
            </a:r>
            <a:r>
              <a:rPr lang="en-US" sz="2200" dirty="0"/>
              <a:t> </a:t>
            </a:r>
            <a:r>
              <a:rPr lang="en-US" sz="2200" dirty="0" err="1"/>
              <a:t>vládě</a:t>
            </a:r>
            <a:r>
              <a:rPr lang="en-US" sz="2200" dirty="0"/>
              <a:t> v zemi. </a:t>
            </a:r>
            <a:r>
              <a:rPr lang="en-US" sz="2200" dirty="0" err="1"/>
              <a:t>Fronta</a:t>
            </a:r>
            <a:r>
              <a:rPr lang="en-US" sz="2200" dirty="0"/>
              <a:t> </a:t>
            </a:r>
            <a:r>
              <a:rPr lang="en-US" sz="2200" dirty="0" err="1"/>
              <a:t>provedla</a:t>
            </a:r>
            <a:r>
              <a:rPr lang="en-US" sz="2200" dirty="0"/>
              <a:t> </a:t>
            </a:r>
            <a:r>
              <a:rPr lang="en-US" sz="2200" dirty="0" err="1"/>
              <a:t>převrat</a:t>
            </a:r>
            <a:r>
              <a:rPr lang="en-US" sz="2200" dirty="0"/>
              <a:t> a </a:t>
            </a:r>
            <a:r>
              <a:rPr lang="en-US" sz="2200" dirty="0" err="1"/>
              <a:t>Georgiev</a:t>
            </a:r>
            <a:r>
              <a:rPr lang="en-US" sz="2200" dirty="0"/>
              <a:t> se </a:t>
            </a:r>
            <a:r>
              <a:rPr lang="en-US" sz="2200" dirty="0" err="1"/>
              <a:t>stal</a:t>
            </a:r>
            <a:r>
              <a:rPr lang="en-US" sz="2200" dirty="0"/>
              <a:t> </a:t>
            </a:r>
            <a:r>
              <a:rPr lang="en-US" sz="2200" dirty="0" err="1"/>
              <a:t>opět</a:t>
            </a:r>
            <a:r>
              <a:rPr lang="en-US" sz="2200" dirty="0"/>
              <a:t> </a:t>
            </a:r>
            <a:r>
              <a:rPr lang="en-US" sz="2200" dirty="0" err="1"/>
              <a:t>premiérem</a:t>
            </a:r>
            <a:r>
              <a:rPr lang="en-US" sz="2200" dirty="0"/>
              <a:t>. </a:t>
            </a:r>
            <a:r>
              <a:rPr lang="en-US" sz="2200" dirty="0" err="1"/>
              <a:t>Vládl</a:t>
            </a:r>
            <a:r>
              <a:rPr lang="en-US" sz="2200" dirty="0"/>
              <a:t> </a:t>
            </a:r>
            <a:r>
              <a:rPr lang="en-US" sz="2200" dirty="0" err="1"/>
              <a:t>následující</a:t>
            </a:r>
            <a:r>
              <a:rPr lang="en-US" sz="2200" dirty="0"/>
              <a:t> </a:t>
            </a:r>
            <a:r>
              <a:rPr lang="en-US" sz="2200" dirty="0" err="1"/>
              <a:t>dva</a:t>
            </a:r>
            <a:r>
              <a:rPr lang="en-US" sz="2200" dirty="0"/>
              <a:t> </a:t>
            </a:r>
            <a:r>
              <a:rPr lang="en-US" sz="2200" dirty="0" err="1"/>
              <a:t>roky</a:t>
            </a:r>
            <a:r>
              <a:rPr lang="en-US" sz="2200" dirty="0"/>
              <a:t>, </a:t>
            </a:r>
            <a:r>
              <a:rPr lang="en-US" sz="2200" dirty="0" err="1"/>
              <a:t>než</a:t>
            </a:r>
            <a:r>
              <a:rPr lang="en-US" sz="2200" dirty="0"/>
              <a:t> </a:t>
            </a:r>
            <a:r>
              <a:rPr lang="en-US" sz="2200" dirty="0" err="1"/>
              <a:t>byl</a:t>
            </a:r>
            <a:r>
              <a:rPr lang="en-US" sz="2200" dirty="0"/>
              <a:t> </a:t>
            </a:r>
            <a:r>
              <a:rPr lang="en-US" sz="2200" dirty="0" err="1"/>
              <a:t>vystřídán</a:t>
            </a:r>
            <a:r>
              <a:rPr lang="en-US" sz="2200" dirty="0"/>
              <a:t> </a:t>
            </a:r>
            <a:r>
              <a:rPr lang="en-US" sz="2200" dirty="0" err="1"/>
              <a:t>komunistickým</a:t>
            </a:r>
            <a:r>
              <a:rPr lang="en-US" sz="2200" dirty="0"/>
              <a:t> </a:t>
            </a:r>
            <a:r>
              <a:rPr lang="en-US" sz="2200" dirty="0" err="1"/>
              <a:t>vůdcem</a:t>
            </a:r>
            <a:r>
              <a:rPr lang="en-US" sz="2200" dirty="0"/>
              <a:t> </a:t>
            </a:r>
            <a:r>
              <a:rPr lang="en-US" sz="2200" dirty="0" err="1"/>
              <a:t>Dimitrovem</a:t>
            </a:r>
            <a:r>
              <a:rPr lang="en-US" sz="2200" dirty="0"/>
              <a:t>. V </a:t>
            </a:r>
            <a:r>
              <a:rPr lang="en-US" sz="2200" dirty="0" err="1"/>
              <a:t>jeho</a:t>
            </a:r>
            <a:r>
              <a:rPr lang="en-US" sz="2200" dirty="0"/>
              <a:t> </a:t>
            </a:r>
            <a:r>
              <a:rPr lang="en-US" sz="2200" dirty="0" err="1"/>
              <a:t>vládě</a:t>
            </a:r>
            <a:r>
              <a:rPr lang="en-US" sz="2200" dirty="0"/>
              <a:t>, </a:t>
            </a:r>
            <a:r>
              <a:rPr lang="en-US" sz="2200" dirty="0" err="1"/>
              <a:t>kde</a:t>
            </a:r>
            <a:r>
              <a:rPr lang="en-US" sz="2200" dirty="0"/>
              <a:t> </a:t>
            </a:r>
            <a:r>
              <a:rPr lang="en-US" sz="2200" dirty="0" err="1"/>
              <a:t>měli</a:t>
            </a:r>
            <a:r>
              <a:rPr lang="en-US" sz="2200" dirty="0"/>
              <a:t> </a:t>
            </a:r>
            <a:r>
              <a:rPr lang="en-US" sz="2200" dirty="0" err="1"/>
              <a:t>komunisté</a:t>
            </a:r>
            <a:r>
              <a:rPr lang="en-US" sz="2200" dirty="0"/>
              <a:t> </a:t>
            </a:r>
            <a:r>
              <a:rPr lang="en-US" sz="2200" dirty="0" err="1"/>
              <a:t>mnohem</a:t>
            </a:r>
            <a:r>
              <a:rPr lang="en-US" sz="2200" dirty="0"/>
              <a:t> </a:t>
            </a:r>
            <a:r>
              <a:rPr lang="en-US" sz="2200" dirty="0" err="1"/>
              <a:t>větší</a:t>
            </a:r>
            <a:r>
              <a:rPr lang="en-US" sz="2200" dirty="0"/>
              <a:t> </a:t>
            </a:r>
            <a:r>
              <a:rPr lang="en-US" sz="2200" dirty="0" err="1"/>
              <a:t>vliv</a:t>
            </a:r>
            <a:r>
              <a:rPr lang="en-US" sz="2200" dirty="0"/>
              <a:t>, </a:t>
            </a:r>
            <a:r>
              <a:rPr lang="en-US" sz="2200" dirty="0" err="1"/>
              <a:t>zastával</a:t>
            </a:r>
            <a:r>
              <a:rPr lang="en-US" sz="2200" dirty="0"/>
              <a:t> </a:t>
            </a:r>
            <a:r>
              <a:rPr lang="en-US" sz="2200" dirty="0" err="1"/>
              <a:t>pozici</a:t>
            </a:r>
            <a:r>
              <a:rPr lang="en-US" sz="2200" dirty="0"/>
              <a:t> </a:t>
            </a:r>
            <a:r>
              <a:rPr lang="en-US" sz="2200" dirty="0" err="1"/>
              <a:t>vicepremiéra</a:t>
            </a:r>
            <a:r>
              <a:rPr lang="en-US" sz="2200" dirty="0"/>
              <a:t> a </a:t>
            </a:r>
            <a:r>
              <a:rPr lang="en-US" sz="2200" dirty="0" err="1"/>
              <a:t>ministra</a:t>
            </a:r>
            <a:r>
              <a:rPr lang="en-US" sz="2200" dirty="0"/>
              <a:t> </a:t>
            </a:r>
            <a:r>
              <a:rPr lang="en-US" sz="2200" dirty="0" err="1"/>
              <a:t>zahraničí</a:t>
            </a:r>
            <a:r>
              <a:rPr lang="en-US" sz="2200" dirty="0"/>
              <a:t>. V </a:t>
            </a:r>
            <a:r>
              <a:rPr lang="en-US" sz="2200" dirty="0" err="1"/>
              <a:t>politice</a:t>
            </a:r>
            <a:r>
              <a:rPr lang="en-US" sz="2200" dirty="0"/>
              <a:t> </a:t>
            </a:r>
            <a:r>
              <a:rPr lang="en-US" sz="2200" dirty="0" err="1"/>
              <a:t>pokračoval</a:t>
            </a:r>
            <a:r>
              <a:rPr lang="en-US" sz="2200" dirty="0"/>
              <a:t> </a:t>
            </a:r>
            <a:r>
              <a:rPr lang="en-US" sz="2200" dirty="0" err="1"/>
              <a:t>až</a:t>
            </a:r>
            <a:r>
              <a:rPr lang="en-US" sz="2200" dirty="0"/>
              <a:t> do </a:t>
            </a:r>
            <a:r>
              <a:rPr lang="en-US" sz="2200" dirty="0" err="1"/>
              <a:t>konce</a:t>
            </a:r>
            <a:r>
              <a:rPr lang="en-US" sz="2200" dirty="0"/>
              <a:t> </a:t>
            </a:r>
            <a:r>
              <a:rPr lang="en-US" sz="2200" dirty="0" err="1"/>
              <a:t>svého</a:t>
            </a:r>
            <a:r>
              <a:rPr lang="en-US" sz="2200" dirty="0"/>
              <a:t> </a:t>
            </a:r>
            <a:r>
              <a:rPr lang="en-US" sz="2200" dirty="0" err="1"/>
              <a:t>života</a:t>
            </a:r>
            <a:r>
              <a:rPr lang="en-US" sz="2200" dirty="0"/>
              <a:t>, </a:t>
            </a:r>
            <a:r>
              <a:rPr lang="en-US" sz="2200" dirty="0" err="1"/>
              <a:t>avšak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nižších</a:t>
            </a:r>
            <a:r>
              <a:rPr lang="en-US" sz="2200" dirty="0"/>
              <a:t> </a:t>
            </a:r>
            <a:r>
              <a:rPr lang="en-US" sz="2200" dirty="0" err="1"/>
              <a:t>pozicích</a:t>
            </a:r>
            <a:r>
              <a:rPr lang="en-US" sz="2200" dirty="0"/>
              <a:t>.</a:t>
            </a:r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737F26B2-5403-7338-5883-0E70953D7F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2520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E832BC-193D-80A2-DBE4-4628B0FBA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Návštěva krále Aleksandra v Sofii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1EAE29-D3AF-55A4-9CE2-8492879B9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1752034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433</Words>
  <Application>Microsoft Office PowerPoint</Application>
  <PresentationFormat>Širokoúhlá obrazovka</PresentationFormat>
  <Paragraphs>22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Bulharsko</vt:lpstr>
      <vt:lpstr>Prezentace aplikace PowerPoint</vt:lpstr>
      <vt:lpstr>Car Ferdinand</vt:lpstr>
      <vt:lpstr>Car Boris III,</vt:lpstr>
      <vt:lpstr>Aleksadr Stambolijski</vt:lpstr>
      <vt:lpstr>Aleksandr Cankov</vt:lpstr>
      <vt:lpstr>Chrám sv. Neděle po bombovém atentátu</vt:lpstr>
      <vt:lpstr>Kimon Georgiev</vt:lpstr>
      <vt:lpstr>Návštěva krále Aleksandra v Sofii</vt:lpstr>
      <vt:lpstr>Boris III. na manévrech, druhá půle 30. let</vt:lpstr>
      <vt:lpstr>Básnířky Dora Gabeová a Elizavete Bargjanová v Dobriči</vt:lpstr>
      <vt:lpstr>Němečtí vojáci jsou vítáni ve Staré Zagoře</vt:lpstr>
      <vt:lpstr>Němečtí vojáci v Sofii</vt:lpstr>
      <vt:lpstr>Bulharská armáda vchází do Strumice</vt:lpstr>
      <vt:lpstr>Car Boris je vítán ve Skopje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Bulharsko</dc:title>
  <dc:creator>Václav Štěpánek</dc:creator>
  <cp:lastModifiedBy>Václav Štěpánek</cp:lastModifiedBy>
  <cp:revision>1</cp:revision>
  <dcterms:created xsi:type="dcterms:W3CDTF">2022-05-05T09:14:19Z</dcterms:created>
  <dcterms:modified xsi:type="dcterms:W3CDTF">2022-05-05T09:55:08Z</dcterms:modified>
</cp:coreProperties>
</file>