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58" r:id="rId4"/>
    <p:sldId id="290" r:id="rId5"/>
    <p:sldId id="259" r:id="rId6"/>
    <p:sldId id="29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301" r:id="rId19"/>
    <p:sldId id="304" r:id="rId20"/>
    <p:sldId id="305" r:id="rId21"/>
    <p:sldId id="306" r:id="rId22"/>
    <p:sldId id="307" r:id="rId23"/>
    <p:sldId id="308" r:id="rId24"/>
    <p:sldId id="311" r:id="rId25"/>
    <p:sldId id="312" r:id="rId26"/>
    <p:sldId id="313" r:id="rId27"/>
    <p:sldId id="309" r:id="rId28"/>
    <p:sldId id="310" r:id="rId29"/>
    <p:sldId id="302" r:id="rId30"/>
    <p:sldId id="314" r:id="rId31"/>
    <p:sldId id="315" r:id="rId32"/>
    <p:sldId id="316" r:id="rId33"/>
    <p:sldId id="317" r:id="rId34"/>
    <p:sldId id="303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1" r:id="rId48"/>
    <p:sldId id="332" r:id="rId49"/>
    <p:sldId id="333" r:id="rId50"/>
    <p:sldId id="330" r:id="rId51"/>
    <p:sldId id="334" r:id="rId52"/>
    <p:sldId id="335" r:id="rId53"/>
    <p:sldId id="336" r:id="rId54"/>
    <p:sldId id="337" r:id="rId55"/>
    <p:sldId id="338" r:id="rId56"/>
    <p:sldId id="339" r:id="rId57"/>
    <p:sldId id="340" r:id="rId58"/>
    <p:sldId id="297" r:id="rId59"/>
    <p:sldId id="300" r:id="rId60"/>
    <p:sldId id="286" r:id="rId6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0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8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8991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5388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90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6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7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1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3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5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0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4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4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2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C06FA-9531-4B5F-852B-752916F2FFD6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66B1C8-1879-4EA7-84E0-004C51E5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5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A789-72FC-4F3F-91FB-1F2812FA2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696" y="1255003"/>
            <a:ext cx="10042901" cy="1646302"/>
          </a:xfrm>
        </p:spPr>
        <p:txBody>
          <a:bodyPr/>
          <a:lstStyle/>
          <a:p>
            <a:r>
              <a:rPr lang="en-US" dirty="0"/>
              <a:t>KSCA021 </a:t>
            </a:r>
            <a:r>
              <a:rPr lang="en-US" dirty="0" err="1"/>
              <a:t>Četba</a:t>
            </a:r>
            <a:r>
              <a:rPr lang="en-US" dirty="0"/>
              <a:t> </a:t>
            </a:r>
            <a:r>
              <a:rPr lang="en-US" dirty="0" err="1"/>
              <a:t>čínských</a:t>
            </a:r>
            <a:r>
              <a:rPr lang="en-US" dirty="0"/>
              <a:t> </a:t>
            </a:r>
            <a:r>
              <a:rPr lang="en-US" dirty="0" err="1"/>
              <a:t>textů</a:t>
            </a:r>
            <a:r>
              <a:rPr lang="en-US" dirty="0"/>
              <a:t> II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66FB0-1757-46A1-ABCA-CA360CE02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63453"/>
            <a:ext cx="11691284" cy="1096899"/>
          </a:xfrm>
        </p:spPr>
        <p:txBody>
          <a:bodyPr>
            <a:noAutofit/>
          </a:bodyPr>
          <a:lstStyle/>
          <a:p>
            <a:r>
              <a:rPr lang="zh-CN" altLang="en-US" sz="80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那条狗，它的名字叫左左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7995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407B-AC22-48BB-B51C-E3F92FFD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爸爸和姐姐一直想把左左赶走，为了不让他们发现，我帮左左擦干嘴角，又用淋浴器冲干净了浴室的地板。</a:t>
            </a:r>
            <a:b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89CDE-82AC-475E-88ED-FCEE2730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把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左左赶走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uvadzajuce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priamy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predmet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为了不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让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他们发现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konexne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sloveso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umoznit,nechat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又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冲干净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0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CE41-9416-48B8-AACF-BB184350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下水口过滤出来好多残渣，也被我扔到马桶里冲掉了。</a:t>
            </a: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82399-1389-490D-BFC0-175D25D35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59875"/>
            <a:ext cx="8596668" cy="4829238"/>
          </a:xfrm>
        </p:spPr>
        <p:txBody>
          <a:bodyPr/>
          <a:lstStyle/>
          <a:p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下水口过滤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出来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好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多残渣 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stupna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也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我扔到马桶里冲掉了。</a:t>
            </a:r>
            <a:endParaRPr lang="sk-SK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2F68-716B-474F-B0B6-21F767E0C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吐完之后，左左好像又饿了， 叼起姐姐的拖鞋撕咬起来一一它闻到了姐姐脚上的香味。</a:t>
            </a: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62719-983D-45FF-B84A-0430FD41E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吐完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之后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casu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zalozka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s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casovym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vyznamom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左左好像又饿了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叼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起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zacat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zdvihnut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咬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起来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vznik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dojmu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alebo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pociatok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deja</a:t>
            </a: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S" altLang="zh-CN" dirty="0">
              <a:solidFill>
                <a:srgbClr val="373A3C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2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9681C-891F-43A4-AF47-02AC2DF82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电视上说吃得太多导致呕吐的人是暴食症， 左左可能也得了暴食症。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214F5-9AAA-40B8-83E5-8F0568A5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0111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电视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上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zalozka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左左可能也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得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了暴食症</a:t>
            </a:r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51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AAFCF-9EC8-421C-817C-8892BC14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听说暴食症患者需要接受精神科治疗，难道左左也要去精神科治疗吗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 </a:t>
            </a: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1580B-FA43-40BE-BC43-1F622F2DE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/>
          <a:lstStyle/>
          <a:p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855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2B49-DF82-4C00-9F1B-56030DFF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爸爸妈妈是不会为狗花钱的。他们都忙着养育我和姐姐。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E4279-57A4-4EF4-817E-06AFB48A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28823"/>
            <a:ext cx="8596668" cy="3880773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不会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为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狗花钱的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pre,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kvoli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的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zdoraznenie</a:t>
            </a: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忙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着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vidocasovy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ukazatel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priebeh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trvanie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deja</a:t>
            </a: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endParaRPr lang="en-US" altLang="zh-CN" dirty="0">
              <a:solidFill>
                <a:srgbClr val="373A3C"/>
              </a:solidFill>
              <a:latin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79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14DA-EDCB-4AF8-B499-07F9E580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34" y="619125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那是我和妈妈从市场回家的路上，我第一次看见了左左。</a:t>
            </a: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C6564-4CB7-4364-8B0D-14D286125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59" y="3084514"/>
            <a:ext cx="8596668" cy="3880773"/>
          </a:xfrm>
        </p:spPr>
        <p:txBody>
          <a:bodyPr/>
          <a:lstStyle/>
          <a:p>
            <a:endParaRPr lang="sk-SK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0A60E9-5307-4BA9-BAEA-7A9C342438F8}"/>
              </a:ext>
            </a:extLst>
          </p:cNvPr>
          <p:cNvSpPr txBox="1"/>
          <p:nvPr/>
        </p:nvSpPr>
        <p:spPr>
          <a:xfrm>
            <a:off x="914400" y="2514600"/>
            <a:ext cx="82548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从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市场回家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z, od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第一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次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radova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cislovka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次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numerativ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看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见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了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vysledkovy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postihnut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zmysly</a:t>
            </a: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15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DE7A-F633-4D86-B539-E46CAB82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当时我买了热狗，正在闻香喷喷的油味。</a:t>
            </a:r>
            <a:br>
              <a:rPr lang="zh-CN" altLang="en-US" b="0" i="0" dirty="0">
                <a:solidFill>
                  <a:srgbClr val="373A3C"/>
                </a:solidFill>
                <a:effectLst/>
                <a:latin typeface="-apple-system"/>
              </a:rPr>
            </a:b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55AB5-33C1-4274-A6F6-E9F81FE0E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正在闻香</a:t>
            </a:r>
            <a:endParaRPr lang="en-US" altLang="zh-CN" b="0" i="0" dirty="0">
              <a:solidFill>
                <a:srgbClr val="373A3C"/>
              </a:solidFill>
              <a:effectLst/>
              <a:ea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03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532F5-9259-4960-870C-919EAD4D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这时，一只脏兮兮的狗死死地盯着我的热狗。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32C6-6EB4-4031-8DAD-AA0538BFF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一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只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脏兮兮的狗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numerativ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盯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着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我的热狗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vidocasovy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ukazatel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priebeh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trvanie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24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58AE-1198-43C4-80DA-0E64B8B2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一只流浪狗，毛上粘了很多污垢。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57D15-DFA8-41B3-B040-82F841D4C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毛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上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zalozka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0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59087-7354-4822-88EB-7CD6C0C5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82600"/>
            <a:ext cx="11640941" cy="6688909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导致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盯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罢休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味道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脚掌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2800" dirty="0" err="1"/>
              <a:t>nakonec</a:t>
            </a:r>
            <a:r>
              <a:rPr lang="en-US" altLang="zh-CN" sz="2800" dirty="0"/>
              <a:t>, </a:t>
            </a:r>
            <a:r>
              <a:rPr lang="en-US" altLang="zh-CN" sz="2800" dirty="0" err="1"/>
              <a:t>koneckonců</a:t>
            </a:r>
            <a:endParaRPr lang="en-US" altLang="zh-CN" sz="2800" dirty="0"/>
          </a:p>
          <a:p>
            <a:r>
              <a:rPr lang="en-US" sz="2800" dirty="0" err="1"/>
              <a:t>léčit</a:t>
            </a:r>
            <a:r>
              <a:rPr lang="en-US" sz="2800" dirty="0"/>
              <a:t> </a:t>
            </a:r>
            <a:r>
              <a:rPr lang="en-US" sz="2800" dirty="0" err="1"/>
              <a:t>nemoc</a:t>
            </a:r>
            <a:r>
              <a:rPr lang="en-US" sz="2800" dirty="0"/>
              <a:t>, </a:t>
            </a:r>
            <a:r>
              <a:rPr lang="en-US" sz="2800" dirty="0" err="1"/>
              <a:t>terapie</a:t>
            </a:r>
            <a:endParaRPr lang="en-US" sz="2800" dirty="0"/>
          </a:p>
          <a:p>
            <a:r>
              <a:rPr lang="en-US" sz="2800" dirty="0" err="1"/>
              <a:t>trpělivý</a:t>
            </a:r>
            <a:endParaRPr lang="en-US" sz="2800" dirty="0"/>
          </a:p>
          <a:p>
            <a:r>
              <a:rPr lang="en-US" sz="2800" dirty="0" err="1"/>
              <a:t>být</a:t>
            </a:r>
            <a:r>
              <a:rPr lang="en-US" sz="2800" dirty="0"/>
              <a:t> </a:t>
            </a:r>
            <a:r>
              <a:rPr lang="en-US" sz="2800" dirty="0" err="1"/>
              <a:t>ochoten</a:t>
            </a:r>
            <a:r>
              <a:rPr lang="en-US" sz="2800" dirty="0"/>
              <a:t> se s </a:t>
            </a:r>
            <a:r>
              <a:rPr lang="en-US" sz="2800" dirty="0" err="1"/>
              <a:t>něčím</a:t>
            </a:r>
            <a:r>
              <a:rPr lang="en-US" sz="2800" dirty="0"/>
              <a:t> </a:t>
            </a:r>
            <a:r>
              <a:rPr lang="en-US" sz="2800" dirty="0" err="1"/>
              <a:t>rozloučit</a:t>
            </a:r>
            <a:endParaRPr lang="en-US" sz="2800" dirty="0"/>
          </a:p>
          <a:p>
            <a:r>
              <a:rPr lang="en-US" sz="2800" dirty="0" err="1"/>
              <a:t>masáž</a:t>
            </a:r>
            <a:r>
              <a:rPr lang="en-US" sz="2800" dirty="0"/>
              <a:t>, </a:t>
            </a:r>
            <a:r>
              <a:rPr lang="en-US" sz="2800" dirty="0" err="1"/>
              <a:t>masírovat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A dog sitting on a wood floor&#10;&#10;Description automatically generated with medium confidence">
            <a:extLst>
              <a:ext uri="{FF2B5EF4-FFF2-40B4-BE49-F238E27FC236}">
                <a16:creationId xmlns:a16="http://schemas.microsoft.com/office/drawing/2014/main" id="{3F5600C9-7538-4C38-83D2-4F0333183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0"/>
            <a:ext cx="51435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363114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8228-A427-45DA-9ED0-B4B11B26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“它得有多俄，才会不知羞耻地盯着别人的食物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……”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9F8A4-C6A1-4D7E-A453-E8485EA9A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得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有多俄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才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会不知羞耻地盯着别人的食物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22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FFDF7-248F-4D11-8275-45612E43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我觉得有点儿别扭，就扔了一块热狗给它。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EBC25-F4AC-4816-8AC0-81B8B70E6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就扔了一块热狗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给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78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FBA1-99F9-46D0-B1AE-A437C4347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流浪狗很快就吃光了，然后跟着我，还冲我叫。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3AF0A-7A09-4BE9-B21A-5DE0BA7F0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吃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光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了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vysledkovy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empty, bare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冲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我叫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towards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97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CA09-7A51-40DC-9BD2-35681B755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“你不要跟着我，这是最后一次。”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E228C-4609-49C1-8CA7-F8EB167C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23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0817-8D2B-4FD7-8C2B-F2A8A4BA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我把没舍得吃的火腿肠都给了它，平时我可是连好朋友都不会给的。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A41A5-E962-45E5-9236-09E8C0AD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舍得吃 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连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dokonca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25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043D-0622-4421-92AA-DDB2997B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流浪狗一直跟到家门口，这让我感觉很别扭。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1D90-750E-487D-A333-EB678317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跟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到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vysledkovy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这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让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我感觉很别扭。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cinitel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trpneho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01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2221-62E5-4D0A-89D1-2EF6267B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“妈妈，您让我养一天狗好不好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都跟到这里了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……”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9CB21-1823-4E5A-8349-E1DC1F64C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83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872B-7638-4CDA-B9E4-875C4FA9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妈妈回答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</a:t>
            </a:r>
            <a:br>
              <a:rPr lang="zh-CN" altLang="en-US" b="0" i="0" dirty="0">
                <a:solidFill>
                  <a:srgbClr val="373A3C"/>
                </a:solidFill>
                <a:effectLst/>
                <a:latin typeface="-apple-system"/>
              </a:rPr>
            </a:b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“太脏了，不能进我们家，可能有虱子，它身上还会有寄生虫，给它吃的就不错了。”</a:t>
            </a:r>
            <a:br>
              <a:rPr lang="zh-CN" altLang="en-US" b="0" i="0" dirty="0">
                <a:solidFill>
                  <a:srgbClr val="373A3C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77DDE-58CE-42DC-B2CD-25AE44D99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太脏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了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vetna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castica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ako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sucast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komplementu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stupna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naznacuje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prilisnu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mieru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身上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给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它吃的就不错了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吃的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nominalizacia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premena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slovesa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alebo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slovesnej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fraze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na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menny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vyraz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jedlo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54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4664-584E-48E3-BFED-AA5F7600D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“只要用杀虫剂杀死虱子就行了。至于它的身体，我会帮它洗干净。”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551DE-BA74-4030-968A-F734901BC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我会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帮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它洗干净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for 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36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7B4C9-2CCF-4500-8F51-DFC5F5B5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妈妈心软了，答应我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:“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就今天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!”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我帮流浪狗洗掉粘在毛上的污垢，脚掌也擦干净，毛梳得整整齐齐。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B0C74-1BF0-4554-B133-0E44368FC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妈妈心软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了</a:t>
            </a:r>
            <a:endParaRPr lang="en-US" altLang="zh-CN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擦干净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毛梳得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整整齐齐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。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Zdoraznenie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vlastnosti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7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08B9E-A52B-4E75-9E61-AD520A7CC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4350"/>
            <a:ext cx="8596668" cy="132080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我有一条狗，起先它瘦巴巴的，好像被饿瘪了似的，而且总是灰溜溜地看人脸色。</a:t>
            </a:r>
            <a:br>
              <a:rPr lang="zh-CN" altLang="en-US" b="0" i="0" dirty="0">
                <a:solidFill>
                  <a:srgbClr val="373A3C"/>
                </a:solidFill>
                <a:effectLst/>
                <a:latin typeface="-apple-system"/>
              </a:rPr>
            </a:b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A2091-8E61-4879-AFFC-745B0DC0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一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条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狗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numerativ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podlhovaste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predmety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它瘦巴巴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的 </a:t>
            </a:r>
            <a:r>
              <a:rPr lang="en-US" altLang="zh-CN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fo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 emphasis, of that kind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饿瘪了似的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cinitel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trpneho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rodu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而且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spojka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总是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casu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灰溜溜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地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slovce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prislovkoveho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urcenia</a:t>
            </a:r>
            <a:endParaRPr lang="sk-SK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S" altLang="zh-CN" dirty="0">
              <a:solidFill>
                <a:srgbClr val="373A3C"/>
              </a:solidFill>
              <a:ea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373A3C"/>
              </a:solidFill>
              <a:effectLst/>
              <a:ea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dirty="0">
              <a:solidFill>
                <a:srgbClr val="373A3C"/>
              </a:solidFill>
              <a:ea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649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75AFF-794E-4293-AD7F-181C7066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“妈妈，左左是不是很有光泽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A8547-A967-45E5-B780-B67CDA754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35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B451-83EC-47DD-9B27-0C1F3239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“左左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取什么名字啊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这样会产生感情的。你做梦也别想在家养狗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! 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5EC4A-761D-4801-9F5C-E9DEC4EA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取什么名字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啊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?to express questioning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这样会产生感情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的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for emphasis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163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F830-1835-428F-8F7E-BE3FCEC3E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那天，我彻底打扫自己的房间，在洗碗池里放满水，主动要求洗碗。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6179-DDAE-4D56-8B53-C0F46249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42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36F3-05E2-4A91-AA17-E4DE5C6B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爸爸下班回来，我给爸爸按摩，直到爸爸不耐烦了。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913A4-EE4F-4E19-AFC7-44258AE6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爸爸下班回来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不耐烦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了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12375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36A8-7C4B-4CCF-99F0-835AE63A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爸爸妈妈被我的诚意打动 ，拗不过我，于是附加种种条件，终于同意我在家养狗了。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E58E-D1DE-43DA-B4D5-B78489B48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我的诚意打动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cinitel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trpneho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rodu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种种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条件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18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EDC44-2BE1-4DCE-B80C-916BEE5D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我要带左左散步，给它喂食，绝对不让它在家里犯错误 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(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指大小便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037FF-9AA6-4996-88E4-15D19374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69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12EF-7CAA-4867-BD0E-44AC96AA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万一犯了错，我要使劲擦洗 ，直到房间里没有异味。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53BAD-2A03-47A5-AD22-D4F95132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万一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spojka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just in case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直到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until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房间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里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zalozka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447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22E6-9AD0-4439-8E9D-9D20C8F5C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我在合同上签字，还按了指印。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392A4-4312-4343-AB3B-6EBEA1460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78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200B-DBD8-47B4-91A5-C7606757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“如果你不遵守，连你也赶出家门。”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2DC12-BACD-4072-820A-21983C3D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连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你也赶出家门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00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A1386-0752-4AAF-8839-EB5880BC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话虽这么说，不过爸爸妈妈肯定舍不得赶我走，毕竟养我这么多年花的心思也不少。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CB4EB-C15C-4A9E-8F89-0FB0EB3E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舍不得赶我走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毕竟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after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CB8BE-272A-469B-8A35-390163E7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我给它取名叫左左。现在，它胖得像头猪。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8F83F-130F-4049-B3FD-5C5E9A59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给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它取名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uvadza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adresata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它胖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得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像头猪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komplementarne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slovce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头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猪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numerativ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pre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domace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zvierata</a:t>
            </a:r>
            <a:endParaRPr lang="sk-SK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30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2A3F0-A635-46A2-9FEE-A89AFFE9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左左只能听懂三个单词：“手”， “去吗“，“走吧”，别的怎么教也听不懂。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43F1F-1903-4D61-9BFB-DFAD5FC0D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听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懂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vysledkovy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porozumiet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1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AC1EB-16E3-4E6D-9864-8C3DBC4B8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也许是童年时代遭受虐待，缺少关爱，导致脑子变笨的缘故吧。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06B00-3312-4110-BA2D-AF24E1CE5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导致脑子变笨的缘故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吧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。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Neistota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hovoriaceho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ohladom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podavanej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situacie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23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14E3-A5D1-4549-B839-7098B3D9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“手”是我用食物训练出来的。左左好像是左撇子，总是习惯伸左边的爪子。这点和我很像。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EF66-F8F7-47D5-8300-AA768BBDE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训练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出来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的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548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3F2D-8E82-428C-9229-A025FB427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因为左左喜欢出去玩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,“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去吗”和“走吧”，也很快就记住了。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81D7A-5CD0-4E78-8AFD-D47FA939D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406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865CC-D945-4E91-BC53-A5F16595F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只要听到相似的单词，它就跑到门口，拼命摇尾巴。带左左散步的人只有我。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D754D-F984-41AA-82F5-7B53D7435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604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E189-1796-41AA-BE23-61264D81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除了不会狗刨，左左是一条很普通的狗。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6F95D-5A82-4660-BB4A-F72A7282F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255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9285D-27B4-46AF-BAF1-9DCB57143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我把它放进浴缸 ，它也不游泳，而是抬起脑袋和腿，在里面行走。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5B4AF-D975-4ED5-AF23-E32C8A555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把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它放进浴缸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uvadza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priamy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predmet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放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进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vstupit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抬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起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zacat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zdvihnut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256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3DF7-1015-4B69-92D5-B56AFE641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如果放入更多的水，它连下巴也抬起来，发出可怜的叫声。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8B16-EFAB-4EDD-9B47-E4964283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放入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更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多的水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stupna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发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出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s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merovy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vyjst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10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2369-82BE-4DE5-A7BE-AC835A23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“害怕吗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?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人有浮力，可以漂在水面，狗应该也有浮力，不用怕。”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AC7CE-FD9A-4F33-AE3D-72AE4B62E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178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97CE-805A-475C-8994-1C1CBD46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我一定要教会左左游泳。我抬起它的前腿，让它拍水，可是左左不游泳 ，而是藏到水下。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58B81-1EE6-4A0A-BF3E-C9744503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3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3A774-5A9A-48E8-B578-964C9D41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为了左左的健康，我尝试过帮它减肥。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8ED89-5209-4065-B772-12143438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>
              <a:solidFill>
                <a:srgbClr val="373A3C"/>
              </a:solidFill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我尝试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过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vidocasovy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ukazatel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vyjadruje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skusenost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uskutocnil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v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minulosti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teraz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uz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nepokracuje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no da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opakovat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811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5FC75-E1B5-4B6D-934A-2C472F31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我担心它，连忙抱起它的脑袋。 “汪汪汪”，左左连声惨叫。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36DE9-491D-4F83-B1BB-5E7F7C48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3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4785-B7C9-40AD-8789-B703A5E7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“你比别的狗胆子小。游泳吧 ，快点儿活动你的四条腿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!”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DD8B6-2BCD-4C92-8D13-6D669736F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你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比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别的狗胆子小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nez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v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porovnani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游泳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吧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vetna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castica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zdvorile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vybidnuti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zmiernenie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rozkazu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828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C8DB-7FBA-4047-A16C-BFA4B26F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我用手托住左左的肚子，摇晃它的前腿。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9AFA1-C2E1-4FDF-9CFF-808DAFBCA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390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FD37F-B999-4BA6-A106-125F273C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只要学会游泳，左左也会感谢我的。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0DFCE-00FA-4B7C-BB2C-2DB7D9649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367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B38B-3DAE-4E75-B380-89B78B20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奇怪的是，它越是活动身体，就越是往下沉。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F9D10-3536-46F0-88FC-7A9B6B28D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越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是活动身体就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越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是往下沉。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228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E0A3C-3C7F-420E-B98C-80CB65013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恐怕一百年也不会有长进了。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AEDC0-2D7C-45D0-8D91-2BB355C6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一百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年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merove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753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988B-7817-4BDF-A36E-CD1C2CF04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左左不停地挣扎，紧贴在我身上，弄湿了我的衣服。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DAAC4-58CF-43E5-AEE8-5C52C60A6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不停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地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挣扎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slovce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prislovkoveho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urcenia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942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A6EC3-B774-4843-8C1E-492D4665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如果带左左去河边，恐怕它会被淹死。</a:t>
            </a:r>
            <a:b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从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《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小狗左左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2103-82B1-441A-B498-20E4E89C4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恐怕它会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淹死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cinitel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trpneho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rodu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509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53920-9522-4075-BA91-1C9955BF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Predmet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17D4-AEBB-4EA1-B008-B4CAF498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91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A3D3-D8AE-4EB8-9263-9EDE6036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zh-CN" dirty="0"/>
              <a:t>Vidočasový slovesný ukazateľ </a:t>
            </a:r>
            <a:r>
              <a:rPr lang="zh-CN" altLang="en-US" dirty="0"/>
              <a:t>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91F2E-661E-4450-93E8-28CFBCC55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62500" lnSpcReduction="20000"/>
          </a:bodyPr>
          <a:lstStyle/>
          <a:p>
            <a:r>
              <a:rPr lang="sk-SK" dirty="0"/>
              <a:t>Priebeh a trvanie deja</a:t>
            </a:r>
            <a:endParaRPr lang="sk-SK" altLang="zh-CN" dirty="0"/>
          </a:p>
          <a:p>
            <a:pPr marL="0" indent="0">
              <a:buNone/>
            </a:pPr>
            <a:r>
              <a:rPr lang="zh-CN" altLang="en-US" dirty="0"/>
              <a:t>我带着手机 </a:t>
            </a:r>
            <a:r>
              <a:rPr lang="sk-SK" altLang="zh-CN" dirty="0"/>
              <a:t>Mám pri sebe mobil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我等着你回答我</a:t>
            </a:r>
            <a:r>
              <a:rPr lang="sk-SK" altLang="zh-CN" dirty="0"/>
              <a:t> Čakám, kým mi odpovieš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Ak slovesný dej trval dlho a viedol ku vzniku novej situácie, môže sa</a:t>
            </a:r>
            <a:r>
              <a:rPr lang="zh-CN" altLang="en-US" dirty="0"/>
              <a:t>着</a:t>
            </a:r>
            <a:r>
              <a:rPr lang="sk-SK" altLang="zh-CN" dirty="0"/>
              <a:t> objaviť v nasledujúcej konštrukcií s opakovaným slovesom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Prísudok-</a:t>
            </a:r>
            <a:r>
              <a:rPr lang="zh-CN" altLang="en-US" dirty="0"/>
              <a:t>着</a:t>
            </a:r>
            <a:r>
              <a:rPr lang="sk-SK" altLang="zh-CN" dirty="0"/>
              <a:t>-prísudok-</a:t>
            </a:r>
            <a:r>
              <a:rPr lang="zh-CN" altLang="en-US" dirty="0"/>
              <a:t>着</a:t>
            </a:r>
            <a:r>
              <a:rPr lang="sk-SK" altLang="zh-CN" dirty="0"/>
              <a:t>-</a:t>
            </a:r>
            <a:r>
              <a:rPr lang="zh-CN" altLang="en-US" dirty="0"/>
              <a:t>就</a:t>
            </a:r>
            <a:r>
              <a:rPr lang="sk-SK" altLang="zh-CN" dirty="0"/>
              <a:t>-situácia-</a:t>
            </a:r>
            <a:r>
              <a:rPr lang="zh-CN" altLang="en-US" dirty="0"/>
              <a:t>了</a:t>
            </a:r>
            <a:endParaRPr lang="sk-SK" altLang="zh-CN" dirty="0"/>
          </a:p>
          <a:p>
            <a:pPr marL="0" indent="0">
              <a:buNone/>
            </a:pPr>
            <a:r>
              <a:rPr lang="zh-CN" altLang="en-US" dirty="0"/>
              <a:t>走着走着就迷路了 </a:t>
            </a:r>
            <a:r>
              <a:rPr lang="sk-SK" altLang="zh-CN" dirty="0"/>
              <a:t>ísť a ísť, až sa napokon stratiť</a:t>
            </a:r>
          </a:p>
          <a:p>
            <a:pPr marL="0" indent="0">
              <a:buNone/>
            </a:pPr>
            <a:endParaRPr lang="sk-SK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Súbežné deje</a:t>
            </a:r>
          </a:p>
          <a:p>
            <a:pPr marL="0" indent="0">
              <a:buNone/>
            </a:pPr>
            <a:r>
              <a:rPr lang="zh-CN" altLang="en-US" dirty="0"/>
              <a:t>他在床上躺着吸烟。</a:t>
            </a:r>
            <a:r>
              <a:rPr lang="sk-SK" altLang="zh-CN" dirty="0"/>
              <a:t>Leží na posteli a fajčí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吃着饭看书对身体不好。 </a:t>
            </a:r>
            <a:r>
              <a:rPr lang="sk-SK" altLang="zh-CN" dirty="0"/>
              <a:t>Čítať pri jedle je nezdravé</a:t>
            </a:r>
          </a:p>
          <a:p>
            <a:pPr marL="0" indent="0">
              <a:buNone/>
            </a:pPr>
            <a:endParaRPr lang="sk-SK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Prechod v stav</a:t>
            </a:r>
          </a:p>
          <a:p>
            <a:pPr marL="0" indent="0">
              <a:buNone/>
            </a:pPr>
            <a:r>
              <a:rPr lang="zh-CN" altLang="en-US" dirty="0"/>
              <a:t>窗户都开着 </a:t>
            </a:r>
            <a:r>
              <a:rPr lang="sk-SK" altLang="zh-CN" dirty="0"/>
              <a:t>Všetky okná sú otvorené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椅子上坐着一个人</a:t>
            </a:r>
            <a:r>
              <a:rPr lang="sk-SK" altLang="zh-CN" dirty="0"/>
              <a:t> Na stoličke sedí človek</a:t>
            </a:r>
            <a:endParaRPr lang="en-US" altLang="zh-CN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en-US" dirty="0"/>
              <a:t>https://resources.allsetlearning.com/chinese/grammar/Aspect_particle_%22zhe%22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9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9471-3E73-4DEF-8AA1-04E4F55FB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可是，只要闻到食物的味道，它就不肯罢休。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8E41-D6E0-41B5-9BC0-AA4EE3201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闻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到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notice by smell,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vysledkovy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modifikator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dokoncit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uspesne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uplne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就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zdoraznuje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sta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v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alebo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dej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tak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tedy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proste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…</a:t>
            </a:r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898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515F-74C9-497D-ABFC-189502C2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9" y="3219450"/>
            <a:ext cx="8596668" cy="13208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2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F81F-7631-41F7-891B-25AF4108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吃啊吃啊，每次看它的时候，它都在吃东西。</a:t>
            </a:r>
            <a:b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D68F1-ED35-4DCA-A374-EFFB37E39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593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每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deikticke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slovo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每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次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numerativ</a:t>
            </a:r>
            <a:endParaRPr lang="en-US" altLang="zh-CN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它都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在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吃东西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prislovka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priebeh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slovesneho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deja</a:t>
            </a: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0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2546-8F17-45A6-8E34-89A5AD69E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上次它吃得太多，竟然在浴室里吐了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!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。</a:t>
            </a:r>
            <a:endParaRPr lang="zh-CN" altLang="en-US" b="0" i="0" dirty="0">
              <a:solidFill>
                <a:srgbClr val="373A3C"/>
              </a:solidFill>
              <a:effectLst/>
              <a:latin typeface="-apple-syste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C916C-B629-4089-9D4B-7F7A2272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6811"/>
            <a:ext cx="8596668" cy="4747051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吃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得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太多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komplementarne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slovce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太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prislovka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stupna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在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浴室里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prepozicn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sloveso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v,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na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,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uvedenie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miesta</a:t>
            </a: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zalozka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在浴室里吐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了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vetna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castica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zmena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stavu</a:t>
            </a:r>
            <a:endParaRPr lang="sk-SK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3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A594-CCCE-4184-8F9E-C1473AAF9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满地都是泡得像海绵的饼干和面包，千疮百孔的饭粒，还有香蕉皮，也不知道它是在哪儿吃的。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1A1-2B7D-429A-9DF7-5473EA4C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满 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sloveso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reach the limit, fill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泡得像海绵的饼干和面包</a:t>
            </a:r>
            <a:endParaRPr lang="en-US" altLang="zh-CN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在</a:t>
            </a:r>
            <a:r>
              <a:rPr lang="zh-CN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</a:rPr>
              <a:t>哪儿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zastupne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slova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-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otazkove</a:t>
            </a:r>
            <a:r>
              <a:rPr lang="en-US" altLang="zh-CN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georgia" panose="02040502050405020303" pitchFamily="18" charset="0"/>
              </a:rPr>
              <a:t>slova</a:t>
            </a: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altLang="zh-CN" b="0" i="0" dirty="0">
              <a:solidFill>
                <a:srgbClr val="373A3C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253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2394</Words>
  <Application>Microsoft Office PowerPoint</Application>
  <PresentationFormat>Širokoúhlá obrazovka</PresentationFormat>
  <Paragraphs>193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8" baseType="lpstr">
      <vt:lpstr>-apple-system</vt:lpstr>
      <vt:lpstr>SimSun</vt:lpstr>
      <vt:lpstr>Arial</vt:lpstr>
      <vt:lpstr>georgia</vt:lpstr>
      <vt:lpstr>Trebuchet MS</vt:lpstr>
      <vt:lpstr>Wingdings</vt:lpstr>
      <vt:lpstr>Wingdings 3</vt:lpstr>
      <vt:lpstr>Facet</vt:lpstr>
      <vt:lpstr>KSCA021 Četba čínských textů II </vt:lpstr>
      <vt:lpstr>Prezentace aplikace PowerPoint</vt:lpstr>
      <vt:lpstr>我有一条狗，起先它瘦巴巴的，好像被饿瘪了似的，而且总是灰溜溜地看人脸色。 </vt:lpstr>
      <vt:lpstr>我给它取名叫左左。现在，它胖得像头猪。</vt:lpstr>
      <vt:lpstr>为了左左的健康，我尝试过帮它减肥。</vt:lpstr>
      <vt:lpstr>可是，只要闻到食物的味道，它就不肯罢休。</vt:lpstr>
      <vt:lpstr>吃啊吃啊，每次看它的时候，它都在吃东西。 </vt:lpstr>
      <vt:lpstr>上次它吃得太多，竟然在浴室里吐了! 。</vt:lpstr>
      <vt:lpstr>满地都是泡得像海绵的饼干和面包，千疮百孔的饭粒，还有香蕉皮，也不知道它是在哪儿吃的。</vt:lpstr>
      <vt:lpstr>爸爸和姐姐一直想把左左赶走，为了不让他们发现，我帮左左擦干嘴角，又用淋浴器冲干净了浴室的地板。  </vt:lpstr>
      <vt:lpstr>下水口过滤出来好多残渣，也被我扔到马桶里冲掉了。</vt:lpstr>
      <vt:lpstr>吐完之后，左左好像又饿了， 叼起姐姐的拖鞋撕咬起来一一它闻到了姐姐脚上的香味。</vt:lpstr>
      <vt:lpstr>电视上说吃得太多导致呕吐的人是暴食症， 左左可能也得了暴食症。</vt:lpstr>
      <vt:lpstr>听说暴食症患者需要接受精神科治疗，难道左左也要去精神科治疗吗? </vt:lpstr>
      <vt:lpstr>爸爸妈妈是不会为狗花钱的。他们都忙着养育我和姐姐。</vt:lpstr>
      <vt:lpstr>那是我和妈妈从市场回家的路上，我第一次看见了左左。</vt:lpstr>
      <vt:lpstr>当时我买了热狗，正在闻香喷喷的油味。  </vt:lpstr>
      <vt:lpstr>这时，一只脏兮兮的狗死死地盯着我的热狗。</vt:lpstr>
      <vt:lpstr>一只流浪狗，毛上粘了很多污垢。</vt:lpstr>
      <vt:lpstr>“它得有多俄，才会不知羞耻地盯着别人的食物……”</vt:lpstr>
      <vt:lpstr>我觉得有点儿别扭，就扔了一块热狗给它。</vt:lpstr>
      <vt:lpstr>流浪狗很快就吃光了，然后跟着我，还冲我叫。</vt:lpstr>
      <vt:lpstr>“你不要跟着我，这是最后一次。”</vt:lpstr>
      <vt:lpstr>我把没舍得吃的火腿肠都给了它，平时我可是连好朋友都不会给的。</vt:lpstr>
      <vt:lpstr>流浪狗一直跟到家门口，这让我感觉很别扭。</vt:lpstr>
      <vt:lpstr>“妈妈，您让我养一天狗好不好? 都跟到这里了……”</vt:lpstr>
      <vt:lpstr>妈妈回答:  “太脏了，不能进我们家，可能有虱子，它身上还会有寄生虫，给它吃的就不错了。” </vt:lpstr>
      <vt:lpstr>“只要用杀虫剂杀死虱子就行了。至于它的身体，我会帮它洗干净。”</vt:lpstr>
      <vt:lpstr>妈妈心软了，答应我:“就今天!”我帮流浪狗洗掉粘在毛上的污垢，脚掌也擦干净，毛梳得整整齐齐。</vt:lpstr>
      <vt:lpstr>“妈妈，左左是不是很有光泽?”</vt:lpstr>
      <vt:lpstr>“左左? 取什么名字啊?这样会产生感情的。你做梦也别想在家养狗! ”</vt:lpstr>
      <vt:lpstr>那天，我彻底打扫自己的房间，在洗碗池里放满水，主动要求洗碗。</vt:lpstr>
      <vt:lpstr>爸爸下班回来，我给爸爸按摩，直到爸爸不耐烦了。</vt:lpstr>
      <vt:lpstr>爸爸妈妈被我的诚意打动 ，拗不过我，于是附加种种条件，终于同意我在家养狗了。</vt:lpstr>
      <vt:lpstr>我要带左左散步，给它喂食，绝对不让它在家里犯错误 (指大小便)。</vt:lpstr>
      <vt:lpstr>万一犯了错，我要使劲擦洗 ，直到房间里没有异味。</vt:lpstr>
      <vt:lpstr>我在合同上签字，还按了指印。</vt:lpstr>
      <vt:lpstr>“如果你不遵守，连你也赶出家门。”</vt:lpstr>
      <vt:lpstr>话虽这么说，不过爸爸妈妈肯定舍不得赶我走，毕竟养我这么多年花的心思也不少。</vt:lpstr>
      <vt:lpstr>左左只能听懂三个单词：“手”， “去吗“，“走吧”，别的怎么教也听不懂。</vt:lpstr>
      <vt:lpstr>也许是童年时代遭受虐待，缺少关爱，导致脑子变笨的缘故吧。</vt:lpstr>
      <vt:lpstr>“手”是我用食物训练出来的。左左好像是左撇子，总是习惯伸左边的爪子。这点和我很像。</vt:lpstr>
      <vt:lpstr>因为左左喜欢出去玩,“去吗”和“走吧”，也很快就记住了。</vt:lpstr>
      <vt:lpstr>只要听到相似的单词，它就跑到门口，拼命摇尾巴。带左左散步的人只有我。</vt:lpstr>
      <vt:lpstr>除了不会狗刨，左左是一条很普通的狗。</vt:lpstr>
      <vt:lpstr>我把它放进浴缸 ，它也不游泳，而是抬起脑袋和腿，在里面行走。</vt:lpstr>
      <vt:lpstr>如果放入更多的水，它连下巴也抬起来，发出可怜的叫声。</vt:lpstr>
      <vt:lpstr>“害怕吗? 人有浮力，可以漂在水面，狗应该也有浮力，不用怕。”</vt:lpstr>
      <vt:lpstr>我一定要教会左左游泳。我抬起它的前腿，让它拍水，可是左左不游泳 ，而是藏到水下。</vt:lpstr>
      <vt:lpstr>我担心它，连忙抱起它的脑袋。 “汪汪汪”，左左连声惨叫。</vt:lpstr>
      <vt:lpstr>“你比别的狗胆子小。游泳吧 ，快点儿活动你的四条腿!”</vt:lpstr>
      <vt:lpstr>我用手托住左左的肚子，摇晃它的前腿。</vt:lpstr>
      <vt:lpstr>只要学会游泳，左左也会感谢我的。</vt:lpstr>
      <vt:lpstr>奇怪的是，它越是活动身体，就越是往下沉。</vt:lpstr>
      <vt:lpstr>恐怕一百年也不会有长进了。</vt:lpstr>
      <vt:lpstr>左左不停地挣扎，紧贴在我身上，弄湿了我的衣服。</vt:lpstr>
      <vt:lpstr>如果带左左去河边，恐怕它会被淹死。 从《小狗左左》</vt:lpstr>
      <vt:lpstr>Predmet</vt:lpstr>
      <vt:lpstr>Vidočasový slovesný ukazateľ 着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KSCA021 Četba čínských textů II </dc:title>
  <dc:creator>Terezia Hegerova</dc:creator>
  <cp:lastModifiedBy>Terézia Hegerová</cp:lastModifiedBy>
  <cp:revision>198</cp:revision>
  <cp:lastPrinted>2022-03-14T15:40:09Z</cp:lastPrinted>
  <dcterms:created xsi:type="dcterms:W3CDTF">2022-02-19T20:39:51Z</dcterms:created>
  <dcterms:modified xsi:type="dcterms:W3CDTF">2022-03-21T18:28:18Z</dcterms:modified>
</cp:coreProperties>
</file>