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54" r:id="rId3"/>
    <p:sldId id="355" r:id="rId4"/>
    <p:sldId id="356" r:id="rId5"/>
    <p:sldId id="357" r:id="rId6"/>
    <p:sldId id="358" r:id="rId7"/>
    <p:sldId id="379" r:id="rId8"/>
    <p:sldId id="377" r:id="rId9"/>
    <p:sldId id="368" r:id="rId10"/>
    <p:sldId id="369" r:id="rId11"/>
    <p:sldId id="371" r:id="rId12"/>
    <p:sldId id="378" r:id="rId13"/>
    <p:sldId id="380" r:id="rId14"/>
    <p:sldId id="385" r:id="rId15"/>
    <p:sldId id="3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5890"/>
  </p:normalViewPr>
  <p:slideViewPr>
    <p:cSldViewPr snapToGrid="0" snapToObjects="1">
      <p:cViewPr varScale="1">
        <p:scale>
          <a:sx n="108" d="100"/>
          <a:sy n="108" d="100"/>
        </p:scale>
        <p:origin x="108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3:20:45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24575,'5'0'0,"4"0"0,-3 0 0,3 0 0,-4 0 0,4 0 0,-3 0 0,3 0 0,-3 0 0,-1 0 0,1 0 0,-1 0 0,1 0 0,0 0 0,-1 0 0,1 0 0,2 0 0,-1 0 0,1 0 0,-2 0 0,0 0 0,-1 0 0,1 0 0,-1 0 0,1 0 0,0 0 0,-1 0 0,1 0 0,-1 0 0,1 2 0,0-1 0,-1 4 0,1-5 0,-1 3 0,1-1 0,0-1 0,-1 1 0,1-2 0,-1 0 0,-2 3 0,2-2 0,-1 1 0,1-2 0,1 0 0,-1 0 0,1 0 0,-1 0 0,1 0 0,0 3 0,-1-3 0,1 3 0,2-3 0,-1 0 0,4 0 0,-1 0 0,-1 0 0,3 0 0,-3 0 0,1 0 0,1 0 0,-1 2 0,2-1 0,-3 2 0,3-3 0,-3 0 0,1 0 0,1 3 0,-4-3 0,1 3 0,1-3 0,-3 3 0,3-3 0,-1 3 0,-1-3 0,4 0 0,-4 0 0,4 2 0,-1-1 0,2 2 0,1-3 0,-1 0 0,0 0 0,1 0 0,-1 0 0,0 0 0,1 0 0,-4 0 0,3 0 0,-3 3 0,6-3 0,-2 3 0,2 0 0,-6-3 0,3 3 0,-6-3 0,3 0 0,-4 0 0,1 0 0,0 0 0,2 0 0,-1 0 0,1 0 0,-2 0 0,2 0 0,2 0 0,-1 0 0,3 0 0,-3 0 0,1 0 0,1 0 0,-4 0 0,4 0 0,-5 0 0,3 0 0,-3 0 0,2 0 0,-2 0 0,2 0 0,-2 0 0,-1 0 0,1 0 0,-1 0 0,1 0 0,0 0 0,-1 3 0,1-3 0,-1 3 0,1-3 0,0 0 0,2 0 0,2 0 0,-1 0 0,3 3 0,-3-3 0,3 3 0,-2-3 0,1 0 0,-1 0 0,2 0 0,-3 0 0,3 0 0,-3 0 0,4 0 0,-1 0 0,1 3 0,-1-3 0,0 3 0,4-3 0,-2 0 0,1 0 0,-2 0 0,3 3 0,-3-2 0,7 2 0,-7-3 0,3 0 0,0 0 0,-3 0 0,3 0 0,-4 3 0,1-3 0,-1 3 0,0-3 0,1 0 0,-1 0 0,6 0 0,-1 0 0,2 0 0,-3 0 0,-4 0 0,1 0 0,-1 0 0,1 0 0,-1 0 0,0 0 0,1 0 0,-1 0 0,0 0 0,1 0 0,-4 0 0,3 0 0,-3 0 0,4 0 0,-1 0 0,0 0 0,1 0 0,-1 0 0,0 0 0,1 0 0,5 0 0,-5 0 0,5 0 0,-5 0 0,-1 0 0,1-3 0,-1 3 0,4-6 0,-3 5 0,7-5 0,-7 5 0,3-2 0,-4 0 0,-3 3 0,3-3 0,-3 3 0,1-3 0,-2 3 0,-2-3 0,3 3 0,-3 0 0,3 0 0,-1 0 0,-1 0 0,4-3 0,-4 3 0,7-3 0,-7 3 0,7 0 0,-8 0 0,3 0 0,-1-3 0,2 2 0,-1-1 0,3 2 0,-6 0 0,3-3 0,-1 3 0,2-3 0,2 3 0,-3 0 0,3 0 0,1 0 0,0 0 0,3 0 0,-3 0 0,-1 0 0,0 0 0,1 0 0,-4 0 0,5 0 0,-7 0 0,4 0 0,-2 0 0,-3 0 0,3 0 0,-4 0 0,1 0 0,0 0 0,-1 0 0,1 0 0,-1 0 0,1 0 0,0 0 0,-1 0 0,1 0 0,-1 0 0,1 0 0,0 0 0,-1 0 0,1 0 0,-1 0 0,1 0 0,0 0 0,-1 0 0,1 0 0,2 0 0,2 0 0,2 0 0,0 0 0,1 3 0,-1-3 0,1 6 0,-4-5 0,0 1 0,-1 1 0,-1-2 0,1 2 0,-2-3 0,-1 0 0,1 0 0,0 0 0,-1 0 0,1 0 0,-1 2 0,-2-1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50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24575,'8'0'0,"0"0"0,4 0 0,-3 0 0,3 0 0,-4 0 0,5 0 0,-4 0 0,3 0 0,-4 0 0,0 0 0,4 0 0,-3 0 0,4 0 0,-1 0 0,-3 0 0,3 0 0,-4 0 0,0 0 0,4 0 0,-2 0 0,2 0 0,-4 0 0,0 0 0,4 0 0,-3 0 0,3 0 0,1 0 0,-4 0 0,3 0 0,0 0 0,-3 0 0,4 0 0,-5 0 0,0 0 0,0 0 0,0 0 0,0 0 0,0 0 0,4 0 0,-3 0 0,3 0 0,-4 0 0,5 0 0,-4 0 0,7 0 0,-7 0 0,4 0 0,-1 0 0,-3 0 0,7 0 0,-2 0 0,-1 0 0,4 0 0,-8 0 0,7 0 0,-6 0 0,10 4 0,-6-3 0,3 2 0,-1-3 0,-2 0 0,-1 0 0,4 0 0,-8 0 0,3 0 0,0 0 0,-3 0 0,4 0 0,-5 0 0,0 0 0,0 0 0,0 0 0,0 0 0,0 0 0,0 0 0,0 0 0,0 0 0,0 0 0,0 0 0,0 0 0,0 0 0,0 0 0,0 0 0,-1 0 0,1 0 0,0 0 0,0 0 0,0 0 0,0 0 0,0 0 0,0 0 0,0 0 0,0 0 0,0 0 0,0 0 0,0 0 0,0 0 0,0 0 0,0 0 0,0 0 0,0 0 0,0 0 0,0 0 0,0 0 0,0 0 0,-3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03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24575,'8'0'0,"0"0"0,5 0 0,0 0 0,5 0 0,-1 0 0,1 0 0,0 0 0,4 0 0,-7 0 0,7 0 0,-9 0 0,5 0 0,-1 0 0,-3 0 0,2 0 0,-7 0 0,8 0 0,-8 0 0,3 0 0,-4 0 0,0 0 0,0 0 0,0 0 0,0 0 0,0 0 0,0 0 0,0 0 0,0 0 0,0 0 0,0 0 0,0 0 0,0 0 0,0 0 0,0 0 0,0 0 0,0 0 0,0 0 0,0 0 0,0 0 0,0 0 0,0 0 0,0 0 0,4 0 0,2 0 0,-1 0 0,3 0 0,-2 0 0,3 0 0,1 0 0,0 0 0,-1 0 0,1 0 0,0 0 0,-1 0 0,1 0 0,0 0 0,-1 0 0,1 0 0,0 0 0,-1 0 0,1 0 0,0 0 0,-1 0 0,1 0 0,0 0 0,-5 0 0,4 0 0,-4 0 0,0 0 0,0 0 0,-5 0 0,4 0 0,-3 0 0,3 0 0,-4 0 0,0 0 0,0 0 0,0 0 0,0 0 0,0 0 0,0 0 0,0 0 0,0 0 0,0 0 0,5 0 0,-4 0 0,7 0 0,-7 0 0,8 0 0,-8 0 0,8 0 0,4 0 0,-6 0 0,9 0 0,-14 0 0,2 0 0,-4 0 0,0 0 0,0 0 0,4 0 0,-3 0 0,3 0 0,-4 0 0,0 0 0,0 0 0,0 0 0,0 0 0,0 0 0,0 0 0,0 0 0,0 0 0,0 0 0,0 0 0,0 0 0,0 0 0,0 0 0,6 19 0,-8-14 0,3 14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11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96 24575,'14'0'0,"2"0"0,-7 0 0,8 0 0,-8 0 0,3 0 0,1 0 0,-4 0 0,3 0 0,-4 0 0,0 0 0,0 0 0,0 0 0,0 0 0,0 0 0,0 0 0,0 3 0,0-2 0,0 3 0,0-4 0,0 0 0,0 0 0,0 0 0,0 0 0,0 0 0,0 0 0,0 0 0,0 0 0,0 0 0,0 0 0,0 0 0,0 0 0,0 0 0,0 0 0,0 0 0,0 0 0,4 0 0,-3 0 0,8 0 0,-8 0 0,7 0 0,-2 0 0,3 0 0,1 0 0,0 0 0,4 0 0,-3 0 0,9 0 0,-4 0 0,5 0 0,0 0 0,0 0 0,-5 0 0,4 0 0,-4 0 0,5 0 0,0 0 0,13 0 0,-10 0 0,16 0 0,-18 0 0,5 0 0,0 0 0,-4 0 0,4 0 0,0-5 0,-5 4 0,5-8 0,-11 8 0,4-4 0,-4 1 0,0 3 0,3-3 0,-8 4 0,4 0 0,-5 0 0,-1 0 0,-3 0 0,2 0 0,-2 0 0,-1 0 0,4 0 0,-4-4 0,5 3 0,-1-3 0,10 4 0,-12-4 0,10 3 0,-11-3 0,3 4 0,1 0 0,5-4 0,-4 3 0,8-3 0,-8 4 0,9-5 0,-4 4 0,0-3 0,4 0 0,-4 2 0,5-2 0,-5 0 0,4 3 0,-4-3 0,5 4 0,-5 0 0,4 0 0,-10 0 0,5 0 0,0 0 0,-4-4 0,11 3 0,-5-3 0,2 4 0,-4 0 0,-1 0 0,-3-4 0,4 3 0,-5-3 0,-1 4 0,1 0 0,-5 0 0,0 0 0,-1 0 0,-3 0 0,3 0 0,-4 0 0,0 0 0,0 0 0,0 0 0,0 0 0,0 0 0,0 0 0,0 0 0,0 0 0,4 0 0,-4 0 0,4 0 0,-4 0 0,0 0 0,0 0 0,4 0 0,-3 0 0,4 0 0,-5 0 0,0 0 0,0 0 0,0 0 0,0 0 0,0 0 0,0 0 0,0 0 0,0 0 0,-1 0 0,1 0 0,-3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49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24575,'18'0'0,"-4"0"0,9 0 0,-5 0 0,-1 0 0,1 0 0,0 0 0,-1 0 0,6 0 0,-4 0 0,4 0 0,-6 0 0,1 0 0,5 0 0,-4 0 0,3 0 0,1 0 0,-4 0 0,9 0 0,-9 0 0,8 0 0,-3 0 0,0 0 0,-1 0 0,0 0 0,1 0 0,0 0 0,4 0 0,-9 0 0,8 4 0,-3-3 0,0 3 0,4-4 0,-9 0 0,4 4 0,2-3 0,-5 3 0,5-4 0,-7 0 0,-5 4 0,4-3 0,-8 2 0,3-3 0,1 4 0,-4-3 0,7 3 0,-7 0 0,4-4 0,-1 4 0,1-4 0,1 0 0,2 4 0,-7-3 0,8 3 0,-4-4 0,5 0 0,0 4 0,-1-3 0,1 3 0,5-4 0,-4 0 0,16 4 0,-14-3 0,15 3 0,-12-4 0,0 0 0,-2 0 0,1 0 0,1 0 0,0 0 0,4 0 0,-4 0 0,5 0 0,-5 0 0,4 0 0,-4 0 0,0 0 0,3 0 0,-8 0 0,4 0 0,0 0 0,-4 0 0,3 0 0,-4 0 0,0 0 0,7 0 0,-5 0 0,5 0 0,-11 0 0,-2 0 0,-4 0 0,0 0 0,0 0 0,0 0 0,4 0 0,-3 0 0,8 0 0,-8 0 0,8 0 0,-4 0 0,0 0 0,4 0 0,-4 0 0,1 0 0,2 0 0,3 0 0,0 0 0,3 0 0,-4 0 0,0 0 0,-1 0 0,5 0 0,-4 0 0,-1 0 0,0 0 0,-8 0 0,3 0 0,-4 0 0,4 0 0,-3 0 0,4 0 0,-5 0 0,0 0 0,-1 0 0,1 0 0,0 0 0,0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52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24575,'12'0'0,"2"0"0,3 0 0,1 0 0,5 0 0,-4 0 0,8 0 0,-8 0 0,4 0 0,0 0 0,-4 0 0,3 0 0,-4 0 0,0 0 0,4 0 0,-3 0 0,4 0 0,-5 0 0,-1 0 0,6 0 0,-4 0 0,4 0 0,-10 4 0,4-3 0,-4 2 0,5-3 0,-5 4 0,4-3 0,-8 2 0,7-3 0,-7 4 0,8-3 0,-8 2 0,3-3 0,1 0 0,-4 0 0,3 4 0,0-3 0,2 2 0,3-3 0,1 0 0,0 0 0,-1 4 0,6-3 0,-4 3 0,17-4 0,-10 0 0,5 0 0,-3 0 0,-4 0 0,5 0 0,0 0 0,0 0 0,0 0 0,-5 0 0,4 0 0,-9 0 0,9 4 0,-4-3 0,0 4 0,-2-1 0,-4-3 0,0 2 0,-1-3 0,1 4 0,0-3 0,-5 3 0,4-4 0,-4 0 0,0 4 0,4-3 0,0 2 0,-3-3 0,2 0 0,-4 0 0,-3 0 0,8 0 0,-8 0 0,8 0 0,-4 0 0,5 0 0,-1 0 0,6 5 0,-4-4 0,4 3 0,-6-4 0,1 0 0,0 4 0,-1-3 0,-3 3 0,-2-4 0,-4 0 0,0 0 0,0 0 0,0 0 0,0 0 0,-4 3 0,0-2 0,-4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49:59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24575,'19'0'0,"3"0"0,-4 0 0,-3 0 0,7 0 0,-13 0 0,7 0 0,-7 0 0,4 3 0,-5-2 0,0 3 0,0-1 0,0-2 0,0 3 0,0-4 0,0 3 0,0-2 0,0 3 0,0-4 0,4 0 0,-3 0 0,8 0 0,-4 0 0,5 0 0,-1 0 0,1 0 0,-5 0 0,4 0 0,-8 0 0,3 0 0,-4 0 0,0 0 0,0 0 0,0 0 0,0 0 0,0 0 0,0 0 0,0 0 0,0 0 0,0 0 0,0 0 0,0 0 0,0 0 0,0 3 0,0-2 0,4 3 0,-3-4 0,8 0 0,-8 0 0,11 0 0,-10 0 0,6 0 0,-8 0 0,0 0 0,0 0 0,0 0 0,0 0 0,0 0 0,0 0 0,0 0 0,0 0 0,0 0 0,0 0 0,0 0 0,-4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50:02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24575,'17'0'0,"1"0"0,-5 0 0,4 0 0,-4 0 0,1 0 0,2 0 0,-7 0 0,4 0 0,-1 0 0,-3 0 0,3 0 0,-4 0 0,0 0 0,0 0 0,0 0 0,0 0 0,0 0 0,0 0 0,0 0 0,4 0 0,2 0 0,-1 0 0,4 0 0,-8 0 0,7 0 0,-7 0 0,4 0 0,-5 0 0,4 0 0,-3 0 0,3 0 0,-4 0 0,0 0 0,5 4 0,-4-3 0,7 2 0,-7-3 0,8 0 0,-4 0 0,1 0 0,-2 0 0,0 0 0,-3 0 0,4 0 0,-5 0 0,0 0 0,4 0 0,-3 0 0,7 0 0,-2 0 0,3 0 0,1 0 0,-4 0 0,2 0 0,-7 0 0,3 0 0,-4 0 0,0 0 0,0 0 0,0 0 0,0 0 0,0 0 0,0 0 0,0 0 0,0 0 0,0 0 0,0 0 0,0 0 0,0 0 0,0 0 0,-3 8 0,-2-6 0,-3 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50:05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24575,'29'0'0,"-9"0"0,7 0 0,-8 0 0,10 0 0,-5 0 0,-1 0 0,-5 0 0,-1 0 0,-3 0 0,2 0 0,-7 0 0,8 0 0,-8 0 0,8 0 0,-4 0 0,5 0 0,-1 4 0,6-3 0,-4 3 0,9-4 0,-4 0 0,0 0 0,4 0 0,-10 0 0,5 0 0,-5 0 0,-5 0 0,0 0 0,-5 0 0,0 0 0,-1 0 0,1 0 0,0 0 0,0 0 0,0 0 0,0 0 0,0 0 0,0 0 0,5 0 0,-4 0 0,3 0 0,-4 0 0,0 0 0,0 0 0,0 0 0,0 0 0,0 0 0,-4 3 0,0-2 0,-4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50:07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24575,'22'0'0,"2"0"0,11 0 0,-4 0 0,9 0 0,-3 0 0,-1 0 0,5 0 0,-5 0 0,1 0 0,3 0 0,-9 0 0,10 0 0,-16 0 0,9 0 0,-15 0 0,3 0 0,-4 0 0,0 0 0,-5 0 0,-1 0 0,-4 0 0,0 0 0,0 0 0,0 0 0,0 0 0,0 0 0,0 0 0,0 0 0,0 0 0,0 0 0,0 0 0,0 0 0,0 0 0,0 0 0,0 0 0,-3 0 0,-2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4:59:09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24575,'6'0'0,"-1"0"0,1 0 0,-3 0 0,5 0 0,-3 0 0,1 0 0,1 0 0,-1 0 0,1 0 0,3 0 0,-2 0 0,2 0 0,0 2 0,-2-2 0,2 4 0,-3-4 0,-1 3 0,-1-2 0,-1 2 0,-1-3 0,1 2 0,-1-2 0,0 0 0,-1 1 0,1 0 0,-1 0 0,2-1 0,-1 0 0,1 0 0,-1 0 0,-1 2 0,1-2 0,-1 1 0,1-1 0,1 2 0,-1-2 0,1 2 0,-1-2 0,0 0 0,-1 1 0,1 0 0,-1 0 0,2-1 0,-1 2 0,1-2 0,-1 3 0,0-2 0,1 0 0,-1 1 0,1-2 0,-1 2 0,1-1 0,-1 0 0,2 0 0,-1-1 0,3 2 0,-1-2 0,0 2 0,1-2 0,-3 0 0,1 1 0,-1 0 0,-1 0 0,0-1 0,1 0 0,-2 2 0,-1 0 0,-1 1 0,0-1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3:20:58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24575,'12'0'0,"-2"0"0,14 0 0,-10 0 0,10 0 0,-11 0 0,6 0 0,-2 0 0,-3 0 0,1 0 0,-6 0 0,1 0 0,1 0 0,-1 0 0,2 0 0,-2 0 0,1 0 0,-4 0 0,1 0 0,-2-5 0,3 3 0,-3-3 0,3 5 0,-4 0 0,1 0 0,3 0 0,-3 0 0,3 0 0,-4 0 0,1 0 0,-1-3 0,1 3 0,0-3 0,-1 3 0,1 0 0,-1 0 0,4 0 0,-3 0 0,6 0 0,-3 0 0,4 0 0,-1 0 0,1 0 0,-1 0 0,0 0 0,1 0 0,-1 0 0,4 0 0,-3 0 0,3 0 0,-3 0 0,2 0 0,-1 0 0,2 0 0,-4 0 0,0 0 0,1 0 0,3 0 0,-3 0 0,3 0 0,0 0 0,1 0 0,-1 0 0,4 0 0,-7 0 0,7 0 0,-7 0 0,0 0 0,4 3 0,-9-3 0,6 3 0,-9-3 0,1 3 0,0-3 0,-1 3 0,4-3 0,-3 0 0,6 0 0,-3 0 0,4 0 0,-1 0 0,0 0 0,1 0 0,-1 0 0,4 0 0,-3 0 0,3 0 0,0 0 0,-3 0 0,7 0 0,6 0 0,-4 0 0,8 0 0,-10 0 0,0 0 0,1 0 0,-4 0 0,2 0 0,-9 0 0,5 0 0,-8 0 0,4 0 0,-4 0 0,1 0 0,-2 0 0,3 0 0,-3 2 0,3-1 0,-1 1 0,-1-2 0,4 0 0,-4 3 0,4-2 0,-1 1 0,2-2 0,-3 0 0,3 3 0,-6-3 0,11 3 0,-9-3 0,6 0 0,-5 0 0,0 0 0,1 0 0,1 0 0,-1 0 0,-1 0 0,3 0 0,-3 0 0,0 0 0,3 0 0,-3 0 0,4 0 0,-1 0 0,4 0 0,-3 0 0,7 0 0,-7 0 0,3 0 0,0 0 0,-3 0 0,3 0 0,5 0 0,-6 0 0,6 0 0,-8 0 0,-1 0 0,1 0 0,-1 0 0,0 0 0,1 0 0,3 0 0,-3 0 0,6 0 0,-5 0 0,9 0 0,-5-3 0,7 2 0,-5-2 0,0 3 0,1 0 0,-1 0 0,0 0 0,1 0 0,-1 0 0,0 0 0,-3 0 0,7 0 0,3 0 0,3 0 0,1 0 0,2 0 0,-2 0 0,5 0 0,3 0 0,-9 0 0,5 0 0,-6 0 0,-3 0 0,-2 0 0,-7 0 0,-4-2 0,-1 1 0,-6-1 0,3 2 0,-4 0 0,1 0 0,-1 0 0,1-3 0,-1 3 0,1-3 0,0 0 0,-1 0 0,4 0 0,-3 1 0,6-1 0,-6 2 0,3-2 0,-1 1 0,-1 1 0,1-2 0,-2 3 0,0 0 0,-1 0 0,1 0 0,-1 0 0,1 0 0,0 0 0,-1 0 0,1 0 0,-1 0 0,1 0 0,3 0 0,-3 0 0,3 0 0,-4 0 0,1 0 0,-1 0 0,1 0 0,0 0 0,-1 0 0,-2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4:59:12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24575,'8'0'0,"-1"0"0,-2 0 0,1 0 0,1 0 0,3 0 0,-2 0 0,2 0 0,0 0 0,-2 0 0,2 0 0,-3 0 0,1 0 0,-1 0 0,1 0 0,0 0 0,-3 0 0,1 0 0,-1 0 0,-1 0 0,1 0 0,-2 0 0,1 0 0,-1 0 0,3 0 0,-1 0 0,1 0 0,1 0 0,-1 0 0,2 0 0,-1 0 0,1 0 0,-1 0 0,1-2 0,-1 1 0,3 0 0,-3 1 0,3 0 0,-3-2 0,-1 2 0,1-2 0,-3 0 0,1 2 0,0-2 0,-1 2 0,2 0 0,-3-1 0,2 1 0,-1-2 0,2 2 0,-1 0 0,1 0 0,-1 0 0,2 0 0,-1 0 0,2 0 0,-1 0 0,1 0 0,2-2 0,-2 2 0,2-2 0,-1 2 0,2 0 0,2 0 0,0 0 0,-1 0 0,-3-2 0,-1 2 0,-1-2 0,1 2 0,0 0 0,-3 0 0,2 0 0,-1 0 0,2 0 0,-2 0 0,1 0 0,-3 0 0,1 0 0,-2 0 0,3 0 0,-3 0 0,3 0 0,-3 0 0,1 0 0,-1 0 0,0 0 0,1 0 0,-1 0 0,4 0 0,-1 0 0,1 0 0,1 0 0,-3 0 0,5 0 0,-2 2 0,2-2 0,0 4 0,0-4 0,0 4 0,2-4 0,-4 3 0,4-2 0,-4 0 0,2 1 0,-2-1 0,-1 0 0,1-1 0,-1 2 0,-1-2 0,1 2 0,-3-2 0,1 0 0,-1 0 0,-1 2 0,1-2 0,-1 1 0,1-1 0,-1 0 0,0 2 0,1-2 0,-1 2 0,1-1 0,-1 0 0,1 2 0,-1-3 0,0 2 0,3-2 0,-2 1 0,3 0 0,-1 0 0,1-1 0,1 2 0,-3-2 0,3 2 0,-3-2 0,3 2 0,-2-2 0,1 2 0,-2-2 0,3 0 0,-2 1 0,1 0 0,-3 0 0,3-1 0,-3 0 0,1 0 0,-1 0 0,-1 0 0,0 0 0,1 2 0,-1-2 0,1 2 0,-1-2 0,1 0 0,-1 0 0,0 0 0,1 0 0,-1 0 0,1-2 0,-1 2 0,-1-3 0,1 2 0,-3 0 0,2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4:59:14.7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24575,'12'0'0,"-1"0"0,4 0 0,3 0 0,-4 0 0,4 0 0,-3 0 0,-2 0 0,2 0 0,-3 0 0,-3 0 0,0 0 0,-3 0 0,1 0 0,-1 0 0,-1 0 0,-1 0 0,-1 0 0,0 0 0,1 0 0,-1 0 0,1 0 0,-1 0 0,1 0 0,-1 0 0,0 0 0,1 0 0,-1 0 0,1 0 0,-1 0 0,1 0 0,-1 0 0,0 0 0,1 0 0,-2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4:59:17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24575,'11'0'0,"0"0"0,-2 0 0,2 0 0,2 0 0,0 0 0,2 0 0,-4 0 0,1 0 0,-4 0 0,4 0 0,-4 0 0,2 0 0,-3 0 0,3 0 0,-2 0 0,2 0 0,0 0 0,-2 0 0,1 0 0,1 0 0,-2 0 0,2 0 0,-2 0 0,-3 0 0,2 0 0,-1 0 0,2 0 0,-2 0 0,1 0 0,-3 0 0,3 0 0,-3 0 0,1 0 0,0 0 0,-1-2 0,1 2 0,1-2 0,-1 2 0,1 0 0,1 0 0,-3 0 0,3 0 0,-1 0 0,1 0 0,-1 0 0,1 0 0,-1 0 0,2 0 0,-1 0 0,1 0 0,-1 0 0,1 0 0,0 0 0,-1 0 0,1 0 0,2 0 0,-2 0 0,1 0 0,-1 0 0,0 0 0,3 0 0,-3 0 0,3 0 0,-4 0 0,-1 0 0,-1 0 0,1 0 0,-2 0 0,1 0 0,-2 0 0,1 0 0,-1 0 0,1 0 0,-1 0 0,0 0 0,1 0 0,-1 0 0,1 0 0,-1 0 0,1 0 0,-1 0 0,0 0 0,1 0 0,-1 0 0,1 0 0,-1 0 0,1 0 0,-1 0 0,0 0 0,1 0 0,-1 0 0,1 0 0,-1 0 0,1 0 0,1 0 0,-1 0 0,1 2 0,0-2 0,-1 2 0,3-2 0,-3 0 0,3 0 0,-1 0 0,0 0 0,-1 0 0,-1 0 0,-1 0 0,2 0 0,-1 0 0,1 0 0,-2 0 0,1 0 0,-1 0 0,0 0 0,1 0 0,-1 0 0,1 0 0,-1 0 0,1 0 0,-1 0 0,0 0 0,1 0 0,-1 0 0,1 0 0,-1 0 0,1 0 0,-1 0 0,0 0 0,1 0 0,-1 0 0,1 0 0,-1 0 0,1 0 0,-1 0 0,-1 1 0,1 0 0,-3 0 0,2-1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2:14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2:21.7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24575,'6'0'0,"-1"0"0,18 0 0,-1 0 0,8 0 0,0 0 0,-1 0 0,1 0 0,-1 0 0,1 0 0,0 0 0,-1 0 0,1 0 0,-1 0 0,1 0 0,0 0 0,-5 0 0,4 0 0,-8 0 0,3 0 0,-3 0 0,-1 0 0,1 0 0,-1 0 0,0 0 0,1 0 0,-5 0 0,4 0 0,-7 0 0,3 0 0,-4 0 0,4 0 0,-2 0 0,2 0 0,-7 0 0,3 0 0,-3 0 0,3 0 0,-2 0 0,1 0 0,-1 0 0,-1 0 0,6 0 0,-5 0 0,6 0 0,0 0 0,-2 0 0,5 0 0,-2 0 0,0 0 0,2 0 0,-2 0 0,3 0 0,1 0 0,-1 0 0,4 0 0,2 0 0,-1-3 0,17 2 0,-13-2 0,14 0 0,-18 2 0,4-2 0,-8 3 0,4 0 0,-1 0 0,-3 0 0,4 0 0,-8 0 0,2 0 0,-6 0 0,7 0 0,-7 0 0,3 0 0,-4 0 0,1 0 0,3 0 0,-3 0 0,3 0 0,-4 0 0,1 0 0,3 0 0,9 0 0,-2 0 0,7 0 0,-6 0 0,-3-4 0,4 4 0,-1-3 0,-2 3 0,2 0 0,-4 0 0,5 0 0,-4 0 0,8 0 0,-4 0 0,1 0 0,-2 0 0,-3 0 0,-1 0 0,0 0 0,-3 0 0,3 0 0,-7 0 0,6 0 0,-5 0 0,5 0 0,-2 0 0,0 0 0,2 0 0,0 0 0,-2 0 0,1 0 0,-5 0 0,-1 0 0,0 0 0,1 0 0,-1 0 0,0 0 0,-2 0 0,1 0 0,-1 0 0,2 0 0,1 0 0,-4 0 0,3 0 0,-6 0 0,3 0 0,-4 0 0,4 0 0,-3-3 0,6 3 0,-6-3 0,6 3 0,0 0 0,-2 0 0,1 0 0,-6 0 0,1 0 0,-1 0 0,-1 0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2:29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24575,'9'0'0,"0"0"0,-4 0 0,4 0 0,0 0 0,4 0 0,-1 0 0,1 0 0,3 0 0,-3 0 0,3 0 0,-4 0 0,0 0 0,1 0 0,-1-3 0,1 2 0,-4-2 0,3 3 0,-6-2 0,6 1 0,-6-1 0,6 2 0,-6 0 0,3 0 0,-4 0 0,1 0 0,2 0 0,-2 0 0,2 0 0,-2 0 0,-1 0 0,1 0 0,0 0 0,-1 0 0,1 0 0,-1 0 0,1 0 0,0 0 0,2 0 0,-2 0 0,6 0 0,-6 0 0,6 0 0,-6 0 0,6 0 0,-3 0 0,1 0 0,1 0 0,-1 0 0,2 0 0,3 0 0,-2 0 0,-1 0 0,0 0 0,-6 0 0,5 0 0,-1 0 0,-1 0 0,3 0 0,-6 0 0,6 0 0,-6 0 0,6 0 0,-6 0 0,3 0 0,-1 0 0,-1 0 0,1 0 0,-2 0 0,0 0 0,-1 0 0,1 0 0,-1 0 0,1 0 0,0 0 0,-1 0 0,3 0 0,-2 0 0,3 0 0,-4 0 0,1 0 0,-1 0 0,1 0 0,-1 0 0,1 0 0,0 0 0,2 0 0,-1 0 0,4 0 0,-4 0 0,4 2 0,-1-1 0,2 2 0,0-3 0,1 3 0,-1-3 0,4 3 0,-3-3 0,3 0 0,-6 2 0,1-1 0,-1 2 0,8-1 0,-5-1 0,5 2 0,-5-3 0,-1 3 0,0-3 0,-2 3 0,1-3 0,-1 0 0,-1 2 0,3-1 0,-3 2 0,3-1 0,-2-1 0,1 2 0,-1 0 0,6-3 0,-3 3 0,3-3 0,-4 3 0,1-3 0,-1 3 0,6-3 0,-4 0 0,4 0 0,-9 0 0,3 0 0,-3 0 0,3 0 0,-2 0 0,1 0 0,-1 0 0,-1 0 0,3 0 0,-6 0 0,6 0 0,-3 0 0,0 0 0,3 0 0,-3 0 0,4 0 0,-4 0 0,3 0 0,-3 0 0,3 0 0,1 0 0,-1 0 0,1 0 0,3 0 0,-3 0 0,8 0 0,-7 0 0,7 0 0,-7 0 0,2 0 0,0 0 0,0 0 0,1 0 0,3 0 0,-4 0 0,1 0 0,3 0 0,-7 0 0,3 0 0,0 0 0,-3 0 0,3-3 0,-4 3 0,4-3 0,-2 3 0,1-3 0,1 2 0,3-1 0,-2 2 0,5 0 0,-9 0 0,3 0 0,-4 0 0,1 0 0,-1 0 0,1 0 0,-1 0 0,0 0 0,-2 0 0,1 0 0,-4 0 0,1 0 0,1 0 0,-3 0 0,3 0 0,0 0 0,-3 0 0,2 0 0,1 0 0,-3 0 0,3 0 0,0 0 0,-3 0 0,11 0 0,-6 0 0,7 0 0,-6 0 0,1 0 0,-1 0 0,0 0 0,1 0 0,-1 0 0,0 0 0,1 0 0,-1 0 0,4 0 0,-3 0 0,3 0 0,-3 0 0,-1 0 0,0 0 0,1 0 0,-4 0 0,3 0 0,-3 0 0,4 0 0,-1 0 0,0 0 0,1 0 0,5 0 0,-5 0 0,5 0 0,-5 0 0,-1 0 0,0 0 0,1 0 0,-4 0 0,0 0 0,-1 0 0,-1 0 0,4 0 0,-4 0 0,1 0 0,-2 0 0,3 0 0,-3 0 0,2 0 0,1 0 0,-3 0 0,6 0 0,-3 0 0,4 2 0,-1-1 0,1 2 0,-1-3 0,9 0 0,-6 3 0,6-3 0,-8 3 0,-1-3 0,4 0 0,-3 3 0,7-3 0,-3 3 0,0 0 0,2-2 0,-2 1 0,0-2 0,2 3 0,-6-2 0,7 2 0,-7-3 0,3 0 0,-4 0 0,1 3 0,-1-2 0,1 1 0,-4-2 0,2 3 0,1-2 0,-2 2 0,1-3 0,-5 0 0,0 0 0,2 0 0,-1 0 0,4 2 0,-4-1 0,4 2 0,-1-3 0,-1 0 0,3 0 0,-3 0 0,3 0 0,1 0 0,-1 0 0,0 0 0,1 0 0,3 0 0,-3 0 0,6 0 0,-5 0 0,2 0 0,0 0 0,-3 0 0,6 0 0,-5 0 0,11 0 0,-11 0 0,8 0 0,-10 0 0,-3 0 0,3 0 0,-6 0 0,3 0 0,0 0 0,-3 0 0,6 0 0,-6 0 0,6 0 0,-6 0 0,6 0 0,-3 0 0,0 0 0,0 0 0,-4 0 0,1 0 0,0 0 0,-1 0 0,1 0 0,-1 0 0,1 0 0,0 0 0,2 0 0,-2 2 0,2-1 0,-5 1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18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 24575,'35'0'0,"1"0"0,0 0 0,5 0 0,-4 0 0,-1 0 0,5 0 0,-11 0 0,11 0 0,-11 0 0,5 0 0,-6 0 0,0 0 0,0 4 0,1-3 0,-7 3 0,5-4 0,-9 0 0,9 0 0,-9 0 0,9 0 0,-9 0 0,8 0 0,-3 0 0,5 0 0,-5 0 0,4 0 0,-9 0 0,9 0 0,-9 0 0,4 0 0,7 0 0,-9 0 0,15 0 0,-17 0 0,3 0 0,1 0 0,-4 0 0,4 0 0,-10 0 0,-1 0 0,1 0 0,-4 0 0,3 0 0,-4 0 0,4 0 0,2 0 0,3 0 0,1 0 0,5 0 0,1 0 0,0 0 0,3 0 0,-3 0 0,5 0 0,-5 0 0,4-4 0,9-2 0,-10 1 0,14 1 0,-17 4 0,5 0 0,0 0 0,-5 0 0,4 0 0,-4 0 0,0 0 0,4 0 0,-10 0 0,5 0 0,-9 0 0,2-4 0,-7 3 0,3-3 0,-4 4 0,0-4 0,0 3 0,0-2 0,0-1 0,5 3 0,-4-3 0,3 1 0,-4 2 0,0-3 0,0 4 0,0 0 0,-4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21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24575,'18'0'0,"-1"0"0,6 0 0,-4 0 0,4 0 0,-1 0 0,8 0 0,1 0 0,4 0 0,-11 0 0,3 0 0,3 0 0,1 0 0,4 0 0,0 0 0,-10 0 0,9 0 0,-10 0 0,-5 0 0,8 0 0,-12 0 0,7 0 0,-8 0 0,2 0 0,-2 0 0,3 0 0,1 0 0,0 0 0,-1 0 0,1 0 0,0 0 0,-1 0 0,6 0 0,1 0 0,5 0 0,0 0 0,0 0 0,0 0 0,6 0 0,-4 0 0,9 0 0,-9 0 0,4 0 0,7 0 0,-10 0 0,10 0 0,-18 0 0,4 0 0,-4 0 0,5 0 0,0 0 0,-5 0 0,4 0 0,-4 0 0,0 0 0,-2 0 0,1 0 0,-4 0 0,4 0 0,-1-4 0,-3 3 0,4-4 0,0 1 0,-4 3 0,8-8 0,-8 8 0,9-3 0,4 0 0,-6 3 0,4-3 0,-7 4 0,-4 0 0,0 0 0,-3 0 0,-3 0 0,10-5 0,-4 4 0,4-3 0,-10 0 0,4 4 0,-4-4 0,1 4 0,2 0 0,-2-4 0,-1 3 0,3-3 0,-2 4 0,3 0 0,6 0 0,-4 0 0,9 0 0,4 0 0,-1 0 0,1 0 0,-5 0 0,-8 0 0,4 0 0,-10 0 0,4 0 0,-4 0 0,5 0 0,0 0 0,-1 0 0,1 0 0,0 0 0,4 0 0,-3 0 0,4 0 0,-5 0 0,-1 0 0,1 0 0,5 0 0,-9 0 0,13 0 0,-17 0 0,12 0 0,-13 0 0,11 0 0,-10 0 0,6 0 0,-8 0 0,0 0 0,0 0 0,0 0 0,0 0 0,0 0 0,0 0 0,4 0 0,2 0 0,3 0 0,1 0 0,0 0 0,-1 0 0,1 0 0,-5 4 0,4-4 0,-8 4 0,3-4 0,-4 0 0,0 3 0,0-2 0,-3 6 0,-2-2 0,-3 7 0,0-6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31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24575,'8'0'0,"0"0"0,0 0 0,0 0 0,0 0 0,0 0 0,4 0 0,-3 0 0,8 0 0,-8 0 0,3 0 0,0 0 0,2 0 0,3 0 0,1 0 0,-5 0 0,4 0 0,-4 0 0,5 0 0,-5 0 0,4 0 0,-8 0 0,8 0 0,-8 0 0,3 0 0,-4 0 0,0 0 0,4 0 0,-3 0 0,8 0 0,-4 0 0,5 0 0,-1 0 0,1 0 0,0 0 0,-1 0 0,6 0 0,-4 0 0,9 0 0,-4 0 0,18 0 0,-10 0 0,10 0 0,-13 0 0,0 0 0,0-5 0,0 4 0,0-3 0,-5 4 0,4 0 0,-4 0 0,5 0 0,0-5 0,6 4 0,-5-3 0,5 0 0,0 3 0,-4-8 0,4 3 0,-6 1 0,0-4 0,0 4 0,0-1 0,0-2 0,-5 7 0,4-8 0,-9 8 0,3-4 0,4 5 0,-11 0 0,10 0 0,-16 0 0,7 0 0,-7 0 0,4 0 0,-1 0 0,-3 0 0,8 0 0,-8 0 0,7-4 0,-7 3 0,8-3 0,-4 1 0,1 2 0,2-3 0,-2 0 0,3 3 0,1-3 0,-5 0 0,4 3 0,-8-3 0,7 0 0,1 4 0,2-4 0,2 4 0,-7 0 0,2 0 0,-3 0 0,5 0 0,0 0 0,-5 0 0,4 0 0,-8 0 0,3 0 0,-4 0 0,0 0 0,0 0 0,0 0 0,0 0 0,0 0 0,0 0 0,-4 3 0,4-2 0,-8 6 0,8-6 0,-4 2 0,4-3 0,-4 4 0,0-3 0,-4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34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24575,'13'0'0,"0"0"0,0 0 0,4 0 0,-8 0 0,3 0 0,-4 0 0,0 0 0,0 0 0,0 0 0,0 0 0,0 0 0,0 0 0,0 0 0,0 0 0,0 0 0,0 0 0,0 0 0,0 0 0,0 0 0,0 0 0,0 0 0,0 0 0,0 0 0,0 0 0,0 0 0,0 0 0,0 0 0,0 0 0,0 0 0,0 0 0,0 3 0,-4-2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91jEmyM81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7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13.xml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12" Type="http://schemas.openxmlformats.org/officeDocument/2006/relationships/image" Target="../media/image36.png"/><Relationship Id="rId2" Type="http://schemas.openxmlformats.org/officeDocument/2006/relationships/image" Target="../media/image3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11.xml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16.xm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customXml" Target="../ink/ink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20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10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6FF22B1-C01D-7541-9CCA-B2E478CA3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7" r="55741"/>
          <a:stretch/>
        </p:blipFill>
        <p:spPr>
          <a:xfrm rot="5400000">
            <a:off x="4240331" y="-1676425"/>
            <a:ext cx="3364415" cy="10210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F1C09B-5867-F94F-85CE-8A5768B0124B}"/>
              </a:ext>
            </a:extLst>
          </p:cNvPr>
          <p:cNvSpPr/>
          <p:nvPr/>
        </p:nvSpPr>
        <p:spPr>
          <a:xfrm>
            <a:off x="2227913" y="2697924"/>
            <a:ext cx="175990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mai5 cou4 laa1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5F677-60F5-6649-B0A8-838B04F03B04}"/>
              </a:ext>
            </a:extLst>
          </p:cNvPr>
          <p:cNvSpPr/>
          <p:nvPr/>
        </p:nvSpPr>
        <p:spPr>
          <a:xfrm>
            <a:off x="2651974" y="3028890"/>
            <a:ext cx="17811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mai5 zau2 zyu6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42E718-0D89-B943-A7E9-D68DCEE90E7B}"/>
              </a:ext>
            </a:extLst>
          </p:cNvPr>
          <p:cNvSpPr/>
          <p:nvPr/>
        </p:nvSpPr>
        <p:spPr>
          <a:xfrm>
            <a:off x="1919337" y="3429000"/>
            <a:ext cx="251383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mai5 ceot1 seng1 laa1</a:t>
            </a:r>
          </a:p>
        </p:txBody>
      </p:sp>
    </p:spTree>
    <p:extLst>
      <p:ext uri="{BB962C8B-B14F-4D97-AF65-F5344CB8AC3E}">
        <p14:creationId xmlns:p14="http://schemas.microsoft.com/office/powerpoint/2010/main" val="329412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590FDF3-9B9E-B44C-997C-2F9790CA9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 rot="5400000">
            <a:off x="3284499" y="-788252"/>
            <a:ext cx="5623002" cy="8434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934213-4A84-234A-B4B1-898348014B1E}"/>
              </a:ext>
            </a:extLst>
          </p:cNvPr>
          <p:cNvSpPr/>
          <p:nvPr/>
        </p:nvSpPr>
        <p:spPr>
          <a:xfrm>
            <a:off x="3644936" y="2407993"/>
            <a:ext cx="5774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bong1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373D9-7CC4-1A47-BB38-CFDA81178FCF}"/>
              </a:ext>
            </a:extLst>
          </p:cNvPr>
          <p:cNvSpPr/>
          <p:nvPr/>
        </p:nvSpPr>
        <p:spPr>
          <a:xfrm>
            <a:off x="4617171" y="3074213"/>
            <a:ext cx="214571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bong1 ngo5 </a:t>
            </a:r>
            <a:r>
              <a:rPr lang="en-US" sz="1200"/>
              <a:t>so2 mun4 aa1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D3BEA-AE53-B945-B9B9-BA38771F0BFA}"/>
              </a:ext>
            </a:extLst>
          </p:cNvPr>
          <p:cNvSpPr/>
          <p:nvPr/>
        </p:nvSpPr>
        <p:spPr>
          <a:xfrm>
            <a:off x="3644936" y="3609752"/>
            <a:ext cx="97654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maai5 sung3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E96872-CF63-E748-8790-41BED0C1B96A}"/>
              </a:ext>
            </a:extLst>
          </p:cNvPr>
          <p:cNvSpPr/>
          <p:nvPr/>
        </p:nvSpPr>
        <p:spPr>
          <a:xfrm>
            <a:off x="3503711" y="3896010"/>
            <a:ext cx="8598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gei3 seon3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FAE4B-6942-B944-84F0-A595E54C84FC}"/>
              </a:ext>
            </a:extLst>
          </p:cNvPr>
          <p:cNvSpPr/>
          <p:nvPr/>
        </p:nvSpPr>
        <p:spPr>
          <a:xfrm>
            <a:off x="3643828" y="4107958"/>
            <a:ext cx="97334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jing2 soeng2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C1DE02-F84F-784C-AA19-0F930CAF6472}"/>
              </a:ext>
            </a:extLst>
          </p:cNvPr>
          <p:cNvSpPr/>
          <p:nvPr/>
        </p:nvSpPr>
        <p:spPr>
          <a:xfrm>
            <a:off x="3635836" y="4340660"/>
            <a:ext cx="9360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gam6 zung1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4D76A-C788-CE40-8E1D-03F9D427EC05}"/>
              </a:ext>
            </a:extLst>
          </p:cNvPr>
          <p:cNvSpPr/>
          <p:nvPr/>
        </p:nvSpPr>
        <p:spPr>
          <a:xfrm>
            <a:off x="3643828" y="4617659"/>
            <a:ext cx="117262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gaau1 hok6 fai3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0D577-105F-1147-9B36-D47DAAB9D1D0}"/>
              </a:ext>
            </a:extLst>
          </p:cNvPr>
          <p:cNvSpPr/>
          <p:nvPr/>
        </p:nvSpPr>
        <p:spPr>
          <a:xfrm>
            <a:off x="3595403" y="4875082"/>
            <a:ext cx="76815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zing2 ce1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7D4CA-E400-2D40-8141-3EE5EEA5187E}"/>
              </a:ext>
            </a:extLst>
          </p:cNvPr>
          <p:cNvSpPr/>
          <p:nvPr/>
        </p:nvSpPr>
        <p:spPr>
          <a:xfrm>
            <a:off x="3738038" y="5143915"/>
            <a:ext cx="125104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zou6 daan6 gou1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E61DF-BD18-DF4C-8A63-4B9CCE820ADD}"/>
              </a:ext>
            </a:extLst>
          </p:cNvPr>
          <p:cNvSpPr/>
          <p:nvPr/>
        </p:nvSpPr>
        <p:spPr>
          <a:xfrm>
            <a:off x="3657101" y="5433437"/>
            <a:ext cx="8567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zyu2 faan6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2F8691-F1B3-FB43-BC0E-EF411599CA8C}"/>
              </a:ext>
            </a:extLst>
          </p:cNvPr>
          <p:cNvSpPr/>
          <p:nvPr/>
        </p:nvSpPr>
        <p:spPr>
          <a:xfrm>
            <a:off x="3640717" y="5702270"/>
            <a:ext cx="117884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deng6 gei1 piu3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68747D-97A4-DC4F-888F-669512772F99}"/>
              </a:ext>
            </a:extLst>
          </p:cNvPr>
          <p:cNvSpPr/>
          <p:nvPr/>
        </p:nvSpPr>
        <p:spPr>
          <a:xfrm>
            <a:off x="3569513" y="5949631"/>
            <a:ext cx="94436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wan2 gung1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3C9B56-3DF4-FE42-A7F3-D7A5837E4E82}"/>
              </a:ext>
            </a:extLst>
          </p:cNvPr>
          <p:cNvSpPr/>
          <p:nvPr/>
        </p:nvSpPr>
        <p:spPr>
          <a:xfrm>
            <a:off x="3738038" y="6232674"/>
            <a:ext cx="4836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唔好意思，我唔得閒，我要</a:t>
            </a:r>
            <a:r>
              <a:rPr lang="en-US" dirty="0"/>
              <a:t>。。。</a:t>
            </a:r>
          </a:p>
          <a:p>
            <a:r>
              <a:rPr lang="en-US" dirty="0"/>
              <a:t>m4 hou2 ji3 si3, ngo5 m4 dak1 haan4, ngo5 jiu3...</a:t>
            </a:r>
          </a:p>
        </p:txBody>
      </p:sp>
    </p:spTree>
    <p:extLst>
      <p:ext uri="{BB962C8B-B14F-4D97-AF65-F5344CB8AC3E}">
        <p14:creationId xmlns:p14="http://schemas.microsoft.com/office/powerpoint/2010/main" val="178111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590FDF3-9B9E-B44C-997C-2F9790CA9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0"/>
          <a:stretch/>
        </p:blipFill>
        <p:spPr>
          <a:xfrm rot="5400000">
            <a:off x="2776909" y="-694373"/>
            <a:ext cx="5363737" cy="82467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C6430-F3D6-A441-931E-25B46ECBADEA}"/>
              </a:ext>
            </a:extLst>
          </p:cNvPr>
          <p:cNvSpPr/>
          <p:nvPr/>
        </p:nvSpPr>
        <p:spPr>
          <a:xfrm>
            <a:off x="6305109" y="2688916"/>
            <a:ext cx="82817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lok6 gun1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B5081B-4AFF-7A43-B33E-067966CDE3F4}"/>
              </a:ext>
            </a:extLst>
          </p:cNvPr>
          <p:cNvSpPr/>
          <p:nvPr/>
        </p:nvSpPr>
        <p:spPr>
          <a:xfrm>
            <a:off x="5721482" y="2934016"/>
            <a:ext cx="82817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haak3 hei3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19E18-16F3-4E46-9F03-FA750FEB71A6}"/>
              </a:ext>
            </a:extLst>
          </p:cNvPr>
          <p:cNvSpPr/>
          <p:nvPr/>
        </p:nvSpPr>
        <p:spPr>
          <a:xfrm>
            <a:off x="6162157" y="3195626"/>
            <a:ext cx="82817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kan4 lik6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F4A5F-FF20-9F43-B581-615B1BA11845}"/>
              </a:ext>
            </a:extLst>
          </p:cNvPr>
          <p:cNvSpPr/>
          <p:nvPr/>
        </p:nvSpPr>
        <p:spPr>
          <a:xfrm>
            <a:off x="5848487" y="3457236"/>
            <a:ext cx="91381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taam1 sam1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EA1D0-EA98-2D4F-99B6-9A4F38586F2B}"/>
              </a:ext>
            </a:extLst>
          </p:cNvPr>
          <p:cNvSpPr/>
          <p:nvPr/>
        </p:nvSpPr>
        <p:spPr>
          <a:xfrm>
            <a:off x="6036950" y="3687943"/>
            <a:ext cx="76788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si1 man4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A4E821-72E2-A443-B7BD-84094FA13D5A}"/>
              </a:ext>
            </a:extLst>
          </p:cNvPr>
          <p:cNvSpPr/>
          <p:nvPr/>
        </p:nvSpPr>
        <p:spPr>
          <a:xfrm>
            <a:off x="6036950" y="3915767"/>
            <a:ext cx="81945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giu1 ngou6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4446A-6061-554A-9A18-32CFCE044E1E}"/>
              </a:ext>
            </a:extLst>
          </p:cNvPr>
          <p:cNvSpPr/>
          <p:nvPr/>
        </p:nvSpPr>
        <p:spPr>
          <a:xfrm>
            <a:off x="5853255" y="4161926"/>
            <a:ext cx="86594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daai6 seng1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EA049A-2613-6D4F-93A0-1862AC64E448}"/>
              </a:ext>
            </a:extLst>
          </p:cNvPr>
          <p:cNvSpPr/>
          <p:nvPr/>
        </p:nvSpPr>
        <p:spPr>
          <a:xfrm>
            <a:off x="5681573" y="4374298"/>
            <a:ext cx="60465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haang4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94CFC-758B-414D-B65D-53283870D5E1}"/>
              </a:ext>
            </a:extLst>
          </p:cNvPr>
          <p:cNvSpPr/>
          <p:nvPr/>
        </p:nvSpPr>
        <p:spPr>
          <a:xfrm>
            <a:off x="7193232" y="4423536"/>
            <a:ext cx="52447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faai3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FB6220-E673-C245-8D98-27B554E61AD4}"/>
              </a:ext>
            </a:extLst>
          </p:cNvPr>
          <p:cNvSpPr/>
          <p:nvPr/>
        </p:nvSpPr>
        <p:spPr>
          <a:xfrm>
            <a:off x="5248601" y="4604009"/>
            <a:ext cx="52129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zoek3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982469-CEAE-DF4B-A0E0-E37AB22D76C0}"/>
              </a:ext>
            </a:extLst>
          </p:cNvPr>
          <p:cNvSpPr/>
          <p:nvPr/>
        </p:nvSpPr>
        <p:spPr>
          <a:xfrm>
            <a:off x="7255832" y="4690020"/>
            <a:ext cx="77617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ceoi4 bin2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B250BF-AB94-E54F-BE50-ACBBC9386C55}"/>
              </a:ext>
            </a:extLst>
          </p:cNvPr>
          <p:cNvSpPr/>
          <p:nvPr/>
        </p:nvSpPr>
        <p:spPr>
          <a:xfrm>
            <a:off x="6719198" y="4951630"/>
            <a:ext cx="105028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ngaang6 geng2</a:t>
            </a:r>
          </a:p>
        </p:txBody>
      </p:sp>
    </p:spTree>
    <p:extLst>
      <p:ext uri="{BB962C8B-B14F-4D97-AF65-F5344CB8AC3E}">
        <p14:creationId xmlns:p14="http://schemas.microsoft.com/office/powerpoint/2010/main" val="206103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AA24667-255C-0A47-A1F3-C478B2023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26696"/>
              </p:ext>
            </p:extLst>
          </p:nvPr>
        </p:nvGraphicFramePr>
        <p:xfrm>
          <a:off x="671032" y="1203960"/>
          <a:ext cx="448575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256">
                  <a:extLst>
                    <a:ext uri="{9D8B030D-6E8A-4147-A177-3AD203B41FA5}">
                      <a16:colId xmlns:a16="http://schemas.microsoft.com/office/drawing/2014/main" val="2294169703"/>
                    </a:ext>
                  </a:extLst>
                </a:gridCol>
                <a:gridCol w="1594884">
                  <a:extLst>
                    <a:ext uri="{9D8B030D-6E8A-4147-A177-3AD203B41FA5}">
                      <a16:colId xmlns:a16="http://schemas.microsoft.com/office/drawing/2014/main" val="1324095327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377811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頭髮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tau4 faat3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770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面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min6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05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眼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ngaan5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5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耳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ji5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63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口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hau2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7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鼻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bei6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5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顏色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Colour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ngaan4 sik1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8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黑色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hak1 sik1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1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金色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Gold/Blonde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gam1 sik1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248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啡色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fe1 sik1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324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藍色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laam4 sik1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3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綠色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luk6 sik1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01524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E376692E-3EAA-1E43-9985-1F44EEA47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195341"/>
              </p:ext>
            </p:extLst>
          </p:nvPr>
        </p:nvGraphicFramePr>
        <p:xfrm>
          <a:off x="6214139" y="1203960"/>
          <a:ext cx="448575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256">
                  <a:extLst>
                    <a:ext uri="{9D8B030D-6E8A-4147-A177-3AD203B41FA5}">
                      <a16:colId xmlns:a16="http://schemas.microsoft.com/office/drawing/2014/main" val="2294169703"/>
                    </a:ext>
                  </a:extLst>
                </a:gridCol>
                <a:gridCol w="1594884">
                  <a:extLst>
                    <a:ext uri="{9D8B030D-6E8A-4147-A177-3AD203B41FA5}">
                      <a16:colId xmlns:a16="http://schemas.microsoft.com/office/drawing/2014/main" val="1324095327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377811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gou1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770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矮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ai2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5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fei4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63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sau3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7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daai6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57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sai3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8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大隻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daai6 zek3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1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248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324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3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0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4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A123E2-42A5-B947-A27F-FDBCDC23E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45384"/>
              </p:ext>
            </p:extLst>
          </p:nvPr>
        </p:nvGraphicFramePr>
        <p:xfrm>
          <a:off x="1436578" y="646341"/>
          <a:ext cx="969571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883">
                  <a:extLst>
                    <a:ext uri="{9D8B030D-6E8A-4147-A177-3AD203B41FA5}">
                      <a16:colId xmlns:a16="http://schemas.microsoft.com/office/drawing/2014/main" val="2057779379"/>
                    </a:ext>
                  </a:extLst>
                </a:gridCol>
                <a:gridCol w="3125972">
                  <a:extLst>
                    <a:ext uri="{9D8B030D-6E8A-4147-A177-3AD203B41FA5}">
                      <a16:colId xmlns:a16="http://schemas.microsoft.com/office/drawing/2014/main" val="1646895005"/>
                    </a:ext>
                  </a:extLst>
                </a:gridCol>
                <a:gridCol w="4720855">
                  <a:extLst>
                    <a:ext uri="{9D8B030D-6E8A-4147-A177-3AD203B41FA5}">
                      <a16:colId xmlns:a16="http://schemas.microsoft.com/office/drawing/2014/main" val="1180869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職業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zik1 jip6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29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職業係乜嘢</a:t>
                      </a:r>
                      <a:r>
                        <a:rPr lang="zh-TW" altLang="en-US" sz="1800" dirty="0"/>
                        <a:t>？</a:t>
                      </a:r>
                      <a:endParaRPr lang="en-HK" altLang="zh-TW" sz="1800" dirty="0"/>
                    </a:p>
                    <a:p>
                      <a:r>
                        <a:rPr lang="zh-TW" altLang="en-US" sz="1800" dirty="0"/>
                        <a:t>做乜職業？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What is his/her occupation?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zik1 jip6 hai6 mat1 je5? zou6 me1 zik1 jip6?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317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學生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hok6 saang1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888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醫生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ji1 sang1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618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海盜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Pirate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hoi2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4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特務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dak6 mou6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62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佢識啲乜嘢呀</a:t>
                      </a:r>
                      <a:r>
                        <a:rPr lang="zh-TW" altLang="en-US" sz="1800" dirty="0"/>
                        <a:t>？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What does he/she know?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keoi5 sik1 di1 mat1 je5 aa3?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041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魔法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mo1 faat3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455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揸船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Driving a boat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zaa1 syun4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33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穿梭時間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Time travel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cyun1 so1 si4 gaan3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668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086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9BBF5-0400-C74D-9D53-7CD9C88908C4}"/>
              </a:ext>
            </a:extLst>
          </p:cNvPr>
          <p:cNvSpPr/>
          <p:nvPr/>
        </p:nvSpPr>
        <p:spPr>
          <a:xfrm>
            <a:off x="2332764" y="1192251"/>
            <a:ext cx="50597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https://www.youtube.com/watch?v=191jEmyM81w</a:t>
            </a:r>
            <a:endParaRPr lang="en-US" dirty="0"/>
          </a:p>
          <a:p>
            <a:endParaRPr lang="en-US" dirty="0"/>
          </a:p>
          <a:p>
            <a:r>
              <a:rPr lang="en-US" altLang="zh-TW" dirty="0"/>
              <a:t>12:30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2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B89E39C-BA02-C644-AAEA-E87DC041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32"/>
          <a:stretch/>
        </p:blipFill>
        <p:spPr>
          <a:xfrm>
            <a:off x="3146961" y="0"/>
            <a:ext cx="5203177" cy="6756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937C22-504B-1541-9E2B-1C911AA5DB8F}"/>
              </a:ext>
            </a:extLst>
          </p:cNvPr>
          <p:cNvSpPr/>
          <p:nvPr/>
        </p:nvSpPr>
        <p:spPr>
          <a:xfrm>
            <a:off x="5310636" y="3468923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2A583-CCD6-1F43-96D8-9C0143CE8B55}"/>
              </a:ext>
            </a:extLst>
          </p:cNvPr>
          <p:cNvSpPr/>
          <p:nvPr/>
        </p:nvSpPr>
        <p:spPr>
          <a:xfrm>
            <a:off x="3250847" y="4000241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B6B1B4-D2FA-1344-98BD-5097143C03CD}"/>
              </a:ext>
            </a:extLst>
          </p:cNvPr>
          <p:cNvSpPr/>
          <p:nvPr/>
        </p:nvSpPr>
        <p:spPr>
          <a:xfrm>
            <a:off x="3449751" y="4292007"/>
            <a:ext cx="255230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heoi3 m4 heoi3 keoi5 uk1 kei2 aa3</a:t>
            </a:r>
            <a:r>
              <a:rPr lang="zh-TW" altLang="en-US" sz="1100" dirty="0"/>
              <a:t> </a:t>
            </a:r>
            <a:r>
              <a:rPr lang="en-GB" altLang="zh-TW" sz="1100" dirty="0"/>
              <a:t>?</a:t>
            </a:r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F769F-3220-A44E-ABF3-4EF92D00C393}"/>
              </a:ext>
            </a:extLst>
          </p:cNvPr>
          <p:cNvSpPr/>
          <p:nvPr/>
        </p:nvSpPr>
        <p:spPr>
          <a:xfrm>
            <a:off x="3449751" y="4684422"/>
            <a:ext cx="273023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hai6 m4 hai6 zyu6 hai2 saa1 tin4 aa3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8FB10-9DF9-5A49-8C14-F4BE0908571E}"/>
              </a:ext>
            </a:extLst>
          </p:cNvPr>
          <p:cNvSpPr/>
          <p:nvPr/>
        </p:nvSpPr>
        <p:spPr>
          <a:xfrm>
            <a:off x="3449751" y="5066658"/>
            <a:ext cx="26613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dei6 heoi3 bin1 dou6 sik6 faan6 aa3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86C8EB-287A-214A-B705-3AFB17BF67F7}"/>
              </a:ext>
            </a:extLst>
          </p:cNvPr>
          <p:cNvSpPr/>
          <p:nvPr/>
        </p:nvSpPr>
        <p:spPr>
          <a:xfrm>
            <a:off x="3051943" y="5529565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B4441-480F-6844-997C-76931C79F4D3}"/>
              </a:ext>
            </a:extLst>
          </p:cNvPr>
          <p:cNvSpPr/>
          <p:nvPr/>
        </p:nvSpPr>
        <p:spPr>
          <a:xfrm>
            <a:off x="3648655" y="6059724"/>
            <a:ext cx="238238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hai6 m4 hai6 m4 syu1 fuk6 aa3</a:t>
            </a:r>
            <a:r>
              <a:rPr lang="zh-TW" altLang="en-US" sz="1100" dirty="0"/>
              <a:t>？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B855F2-818F-2A43-BC3F-AA1749CD202A}"/>
              </a:ext>
            </a:extLst>
          </p:cNvPr>
          <p:cNvSpPr/>
          <p:nvPr/>
        </p:nvSpPr>
        <p:spPr>
          <a:xfrm>
            <a:off x="3398381" y="6456306"/>
            <a:ext cx="88517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m4 hai6 aa3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E05B02-B7D9-A749-BB51-F925B6515BC0}"/>
                  </a:ext>
                </a:extLst>
              </p14:cNvPr>
              <p14:cNvContentPartPr/>
              <p14:nvPr/>
            </p14:nvContentPartPr>
            <p14:xfrm>
              <a:off x="5188040" y="4024729"/>
              <a:ext cx="954360" cy="34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E05B02-B7D9-A749-BB51-F925B6515B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9400" y="4016089"/>
                <a:ext cx="972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A0C7D77-DD92-D247-A831-B83A9719BC71}"/>
                  </a:ext>
                </a:extLst>
              </p14:cNvPr>
              <p14:cNvContentPartPr/>
              <p14:nvPr/>
            </p14:nvContentPartPr>
            <p14:xfrm>
              <a:off x="4589360" y="4204009"/>
              <a:ext cx="1017360" cy="15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A0C7D77-DD92-D247-A831-B83A9719BC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0720" y="4195009"/>
                <a:ext cx="10350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D29AB89-64C8-CC4B-A924-CF7D5E862C50}"/>
                  </a:ext>
                </a:extLst>
              </p14:cNvPr>
              <p14:cNvContentPartPr/>
              <p14:nvPr/>
            </p14:nvContentPartPr>
            <p14:xfrm>
              <a:off x="6167495" y="440357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D29AB89-64C8-CC4B-A924-CF7D5E862C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8495" y="43949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47A2A40-2716-A548-8779-6900CD126BA2}"/>
                  </a:ext>
                </a:extLst>
              </p14:cNvPr>
              <p14:cNvContentPartPr/>
              <p14:nvPr/>
            </p14:nvContentPartPr>
            <p14:xfrm>
              <a:off x="7180895" y="5734855"/>
              <a:ext cx="920880" cy="10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47A2A40-2716-A548-8779-6900CD126BA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2255" y="5726215"/>
                <a:ext cx="9385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C68FF8-0A2F-6044-B642-D6557BA3BAB2}"/>
                  </a:ext>
                </a:extLst>
              </p14:cNvPr>
              <p14:cNvContentPartPr/>
              <p14:nvPr/>
            </p14:nvContentPartPr>
            <p14:xfrm>
              <a:off x="3432575" y="5959495"/>
              <a:ext cx="1341720" cy="35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C68FF8-0A2F-6044-B642-D6557BA3BA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3935" y="5950855"/>
                <a:ext cx="1359360" cy="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480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BBF8D43-1DAD-8048-84B9-7795066E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07"/>
          <a:stretch/>
        </p:blipFill>
        <p:spPr>
          <a:xfrm>
            <a:off x="2248348" y="2019138"/>
            <a:ext cx="7695304" cy="1813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66D15-3792-2D4F-906D-1E77CE6A53F3}"/>
              </a:ext>
            </a:extLst>
          </p:cNvPr>
          <p:cNvSpPr/>
          <p:nvPr/>
        </p:nvSpPr>
        <p:spPr>
          <a:xfrm>
            <a:off x="2366276" y="2180847"/>
            <a:ext cx="5084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906DEB-AC4D-9B47-B8B3-974F5520BDB0}"/>
              </a:ext>
            </a:extLst>
          </p:cNvPr>
          <p:cNvSpPr/>
          <p:nvPr/>
        </p:nvSpPr>
        <p:spPr>
          <a:xfrm>
            <a:off x="2545178" y="2961598"/>
            <a:ext cx="16962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m4 zi1 me1</a:t>
            </a:r>
            <a:r>
              <a:rPr lang="zh-TW" altLang="en-US" sz="1600" dirty="0"/>
              <a:t> </a:t>
            </a:r>
            <a:r>
              <a:rPr lang="en-GB" altLang="zh-TW" sz="1600" dirty="0"/>
              <a:t>?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C2460-F028-AF4D-A4C8-93E0A1742B28}"/>
              </a:ext>
            </a:extLst>
          </p:cNvPr>
          <p:cNvSpPr/>
          <p:nvPr/>
        </p:nvSpPr>
        <p:spPr>
          <a:xfrm>
            <a:off x="2620512" y="3291624"/>
            <a:ext cx="22810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m4 gau3 me1?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AE4846-BA02-5842-8BBB-FE6D1D293CC2}"/>
                  </a:ext>
                </a:extLst>
              </p14:cNvPr>
              <p14:cNvContentPartPr/>
              <p14:nvPr/>
            </p14:nvContentPartPr>
            <p14:xfrm>
              <a:off x="8224744" y="2340492"/>
              <a:ext cx="700560" cy="19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AE4846-BA02-5842-8BBB-FE6D1D293C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6104" y="2331492"/>
                <a:ext cx="7182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56E036-35F5-BC44-8DEC-49B3936B8EFB}"/>
                  </a:ext>
                </a:extLst>
              </p14:cNvPr>
              <p14:cNvContentPartPr/>
              <p14:nvPr/>
            </p14:nvContentPartPr>
            <p14:xfrm>
              <a:off x="2651584" y="2744772"/>
              <a:ext cx="1066680" cy="2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56E036-35F5-BC44-8DEC-49B3936B8E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2944" y="2736132"/>
                <a:ext cx="108432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37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CA043152-6B2A-CF45-88FA-489A01CDC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0"/>
          <a:stretch/>
        </p:blipFill>
        <p:spPr>
          <a:xfrm>
            <a:off x="2908020" y="784568"/>
            <a:ext cx="6824150" cy="6073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76F654-425B-524F-B690-1DE2B05D875B}"/>
              </a:ext>
            </a:extLst>
          </p:cNvPr>
          <p:cNvSpPr/>
          <p:nvPr/>
        </p:nvSpPr>
        <p:spPr>
          <a:xfrm>
            <a:off x="3021646" y="938456"/>
            <a:ext cx="4322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804AB-1ABB-0641-9E99-EB1FAE2F6255}"/>
              </a:ext>
            </a:extLst>
          </p:cNvPr>
          <p:cNvSpPr/>
          <p:nvPr/>
        </p:nvSpPr>
        <p:spPr>
          <a:xfrm>
            <a:off x="3111462" y="1316143"/>
            <a:ext cx="171482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gei2 baak3 man1 ze1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F2E3B-B53A-C44F-8835-934F677A68DF}"/>
              </a:ext>
            </a:extLst>
          </p:cNvPr>
          <p:cNvSpPr/>
          <p:nvPr/>
        </p:nvSpPr>
        <p:spPr>
          <a:xfrm>
            <a:off x="3313568" y="1549880"/>
            <a:ext cx="15127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jung4 ji6 ze1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3C1DB-C7FD-1048-A599-050E86140CF7}"/>
              </a:ext>
            </a:extLst>
          </p:cNvPr>
          <p:cNvSpPr/>
          <p:nvPr/>
        </p:nvSpPr>
        <p:spPr>
          <a:xfrm>
            <a:off x="3413235" y="1832017"/>
            <a:ext cx="2570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heoi3 waan2 haa5 ze1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0E2F5-6004-9E45-A466-886096496F39}"/>
              </a:ext>
            </a:extLst>
          </p:cNvPr>
          <p:cNvSpPr/>
          <p:nvPr/>
        </p:nvSpPr>
        <p:spPr>
          <a:xfrm>
            <a:off x="2982436" y="2461687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8B8995-6F54-784F-9030-1478C6207218}"/>
              </a:ext>
            </a:extLst>
          </p:cNvPr>
          <p:cNvSpPr/>
          <p:nvPr/>
        </p:nvSpPr>
        <p:spPr>
          <a:xfrm>
            <a:off x="4489940" y="2920185"/>
            <a:ext cx="4371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zo2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25D3C-6ED9-F547-9B72-F1F33200AB17}"/>
              </a:ext>
            </a:extLst>
          </p:cNvPr>
          <p:cNvSpPr/>
          <p:nvPr/>
        </p:nvSpPr>
        <p:spPr>
          <a:xfrm>
            <a:off x="9172401" y="2898051"/>
            <a:ext cx="5597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92E269-1CDD-7044-9654-F8A363980471}"/>
              </a:ext>
            </a:extLst>
          </p:cNvPr>
          <p:cNvSpPr/>
          <p:nvPr/>
        </p:nvSpPr>
        <p:spPr>
          <a:xfrm>
            <a:off x="3899714" y="3148785"/>
            <a:ext cx="73129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Jyun4</a:t>
            </a:r>
            <a:r>
              <a:rPr lang="zh-TW" altLang="en-US" sz="1200" dirty="0"/>
              <a:t> </a:t>
            </a:r>
            <a:r>
              <a:rPr lang="ja-JP" altLang="en-US" sz="1200"/>
              <a:t>完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09E92B-6C63-C243-A27E-CC6FD8A034E3}"/>
              </a:ext>
            </a:extLst>
          </p:cNvPr>
          <p:cNvSpPr/>
          <p:nvPr/>
        </p:nvSpPr>
        <p:spPr>
          <a:xfrm>
            <a:off x="3188622" y="3521357"/>
            <a:ext cx="30199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lei4 zo2 fan1 hou2 noi6 laa3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EFF317-6465-4248-80BB-04A37C4FE649}"/>
              </a:ext>
            </a:extLst>
          </p:cNvPr>
          <p:cNvSpPr/>
          <p:nvPr/>
        </p:nvSpPr>
        <p:spPr>
          <a:xfrm>
            <a:off x="3247131" y="4023788"/>
            <a:ext cx="276774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bun2 zi6 cyun4 se2 hou2 laa3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3EB7CF-B372-A540-8742-53143A22DFFA}"/>
              </a:ext>
            </a:extLst>
          </p:cNvPr>
          <p:cNvSpPr/>
          <p:nvPr/>
        </p:nvSpPr>
        <p:spPr>
          <a:xfrm>
            <a:off x="3247131" y="4459813"/>
            <a:ext cx="27885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jyun4 go3 bou3 gou3 laa3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11FA8A-1AD6-F544-B1FF-780A30C050D5}"/>
              </a:ext>
            </a:extLst>
          </p:cNvPr>
          <p:cNvSpPr/>
          <p:nvPr/>
        </p:nvSpPr>
        <p:spPr>
          <a:xfrm>
            <a:off x="2982436" y="5090492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159087-C4D1-4B46-AEE8-D0D6E57C3502}"/>
              </a:ext>
            </a:extLst>
          </p:cNvPr>
          <p:cNvSpPr/>
          <p:nvPr/>
        </p:nvSpPr>
        <p:spPr>
          <a:xfrm>
            <a:off x="3744295" y="5090492"/>
            <a:ext cx="4491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aa1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7B3A53-8A69-9F46-B59A-4A76BC132B33}"/>
              </a:ext>
            </a:extLst>
          </p:cNvPr>
          <p:cNvSpPr/>
          <p:nvPr/>
        </p:nvSpPr>
        <p:spPr>
          <a:xfrm>
            <a:off x="2982436" y="5488898"/>
            <a:ext cx="188545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siu2 sam1 di1 laa1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D0D71-0BA9-B444-8A98-EE6B9C0163A3}"/>
              </a:ext>
            </a:extLst>
          </p:cNvPr>
          <p:cNvSpPr/>
          <p:nvPr/>
        </p:nvSpPr>
        <p:spPr>
          <a:xfrm>
            <a:off x="3111462" y="5765655"/>
            <a:ext cx="26268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m4 goi1 bei2 bui1 seoi2 ngo5 aa1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2BDEA-BD26-C64B-8BCA-C71F58F06A99}"/>
              </a:ext>
            </a:extLst>
          </p:cNvPr>
          <p:cNvSpPr txBox="1"/>
          <p:nvPr/>
        </p:nvSpPr>
        <p:spPr>
          <a:xfrm>
            <a:off x="1138687" y="1789920"/>
            <a:ext cx="176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講笑啫</a:t>
            </a:r>
            <a:endParaRPr lang="en-HK" altLang="ja-JP" dirty="0"/>
          </a:p>
          <a:p>
            <a:r>
              <a:rPr lang="en-GB" dirty="0"/>
              <a:t>Gong2 siu3 ze1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75B505-54EF-5F47-B301-24BA95F76C3A}"/>
              </a:ext>
            </a:extLst>
          </p:cNvPr>
          <p:cNvGrpSpPr/>
          <p:nvPr/>
        </p:nvGrpSpPr>
        <p:grpSpPr>
          <a:xfrm>
            <a:off x="4434664" y="1146732"/>
            <a:ext cx="815760" cy="47880"/>
            <a:chOff x="4434664" y="1146732"/>
            <a:chExt cx="815760" cy="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6980431-8EF3-3443-A9B2-D263C00AE4C0}"/>
                    </a:ext>
                  </a:extLst>
                </p14:cNvPr>
                <p14:cNvContentPartPr/>
                <p14:nvPr/>
              </p14:nvContentPartPr>
              <p14:xfrm>
                <a:off x="4522504" y="1146732"/>
                <a:ext cx="727920" cy="47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6980431-8EF3-3443-A9B2-D263C00AE4C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13864" y="1138092"/>
                  <a:ext cx="7455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D41BFB0-F6AE-7D49-A1F6-E70D871E1751}"/>
                    </a:ext>
                  </a:extLst>
                </p14:cNvPr>
                <p14:cNvContentPartPr/>
                <p14:nvPr/>
              </p14:nvContentPartPr>
              <p14:xfrm>
                <a:off x="4434664" y="1188132"/>
                <a:ext cx="10584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D41BFB0-F6AE-7D49-A1F6-E70D871E175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25664" y="1179492"/>
                  <a:ext cx="1234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BDD01C6-8C27-564F-913F-07897A6BFD96}"/>
                  </a:ext>
                </a:extLst>
              </p14:cNvPr>
              <p14:cNvContentPartPr/>
              <p14:nvPr/>
            </p14:nvContentPartPr>
            <p14:xfrm>
              <a:off x="4111744" y="2964012"/>
              <a:ext cx="387360" cy="3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BDD01C6-8C27-564F-913F-07897A6BFD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3104" y="2955012"/>
                <a:ext cx="405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1A711A-2957-6B46-8AFD-7506317E8D4A}"/>
                  </a:ext>
                </a:extLst>
              </p14:cNvPr>
              <p14:cNvContentPartPr/>
              <p14:nvPr/>
            </p14:nvContentPartPr>
            <p14:xfrm>
              <a:off x="4596304" y="3214932"/>
              <a:ext cx="51444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1A711A-2957-6B46-8AFD-7506317E8D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7304" y="3205932"/>
                <a:ext cx="5320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43F87B8-DD7D-C44F-AE49-A6692B9BB8C4}"/>
                  </a:ext>
                </a:extLst>
              </p14:cNvPr>
              <p14:cNvContentPartPr/>
              <p14:nvPr/>
            </p14:nvContentPartPr>
            <p14:xfrm>
              <a:off x="7606264" y="3151932"/>
              <a:ext cx="945000" cy="37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43F87B8-DD7D-C44F-AE49-A6692B9BB8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97264" y="3142932"/>
                <a:ext cx="962640" cy="5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2DC3743-7C73-714A-AA7B-41FEFE990EE5}"/>
              </a:ext>
            </a:extLst>
          </p:cNvPr>
          <p:cNvGrpSpPr/>
          <p:nvPr/>
        </p:nvGrpSpPr>
        <p:grpSpPr>
          <a:xfrm>
            <a:off x="6079864" y="5356572"/>
            <a:ext cx="1955520" cy="62280"/>
            <a:chOff x="6079864" y="5356572"/>
            <a:chExt cx="1955520" cy="6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2EB4655-9849-7B44-AB4E-43959911DB63}"/>
                    </a:ext>
                  </a:extLst>
                </p14:cNvPr>
                <p14:cNvContentPartPr/>
                <p14:nvPr/>
              </p14:nvContentPartPr>
              <p14:xfrm>
                <a:off x="6079864" y="5356572"/>
                <a:ext cx="838800" cy="2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2EB4655-9849-7B44-AB4E-43959911DB6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70864" y="5347932"/>
                  <a:ext cx="856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3E533D4-C688-F140-B52E-CF36AFABCFF2}"/>
                    </a:ext>
                  </a:extLst>
                </p14:cNvPr>
                <p14:cNvContentPartPr/>
                <p14:nvPr/>
              </p14:nvContentPartPr>
              <p14:xfrm>
                <a:off x="7411864" y="5381412"/>
                <a:ext cx="623520" cy="37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3E533D4-C688-F140-B52E-CF36AFABCF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03224" y="5372412"/>
                  <a:ext cx="641160" cy="5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0947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8D23726-BCF6-D446-AEF8-1C55AC31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6" y="190102"/>
            <a:ext cx="9098400" cy="6477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2D70C8-EF99-624F-BFD7-A76AEEEE9619}"/>
              </a:ext>
            </a:extLst>
          </p:cNvPr>
          <p:cNvSpPr/>
          <p:nvPr/>
        </p:nvSpPr>
        <p:spPr>
          <a:xfrm>
            <a:off x="2146569" y="2017113"/>
            <a:ext cx="41931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go2 tou3 din6 si6 kek6 zou6 jyun4 </a:t>
            </a:r>
            <a:r>
              <a:rPr lang="en-US" dirty="0">
                <a:solidFill>
                  <a:srgbClr val="FF0000"/>
                </a:solidFill>
              </a:rPr>
              <a:t>ge3 laa3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8470E-56BB-3848-B671-1337BC46D9ED}"/>
              </a:ext>
            </a:extLst>
          </p:cNvPr>
          <p:cNvSpPr/>
          <p:nvPr/>
        </p:nvSpPr>
        <p:spPr>
          <a:xfrm>
            <a:off x="1998093" y="2702913"/>
            <a:ext cx="25169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gong2 siu3 </a:t>
            </a:r>
            <a:r>
              <a:rPr lang="en-US" dirty="0">
                <a:solidFill>
                  <a:srgbClr val="FF0000"/>
                </a:solidFill>
              </a:rPr>
              <a:t>ge3 ze1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3EB1D-136A-5749-80FB-4BFC9448EE27}"/>
              </a:ext>
            </a:extLst>
          </p:cNvPr>
          <p:cNvSpPr/>
          <p:nvPr/>
        </p:nvSpPr>
        <p:spPr>
          <a:xfrm>
            <a:off x="2257179" y="3059668"/>
            <a:ext cx="34134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ji5 wai6 ngo5 so4 </a:t>
            </a:r>
            <a:r>
              <a:rPr lang="en-US" dirty="0">
                <a:solidFill>
                  <a:srgbClr val="FF0000"/>
                </a:solidFill>
              </a:rPr>
              <a:t>ge3 me1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GB" altLang="zh-TW" dirty="0"/>
              <a:t>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8A70B-947C-1949-80D6-73AA698EB0F7}"/>
              </a:ext>
            </a:extLst>
          </p:cNvPr>
          <p:cNvSpPr/>
          <p:nvPr/>
        </p:nvSpPr>
        <p:spPr>
          <a:xfrm>
            <a:off x="1998093" y="4537763"/>
            <a:ext cx="29415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sik1 lou6 </a:t>
            </a:r>
            <a:r>
              <a:rPr lang="en-US" dirty="0">
                <a:solidFill>
                  <a:srgbClr val="FF0000"/>
                </a:solidFill>
              </a:rPr>
              <a:t>ge3 laa3 me1 </a:t>
            </a:r>
            <a:r>
              <a:rPr lang="en-US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67559F-A67D-4746-A008-606053D80935}"/>
              </a:ext>
            </a:extLst>
          </p:cNvPr>
          <p:cNvSpPr/>
          <p:nvPr/>
        </p:nvSpPr>
        <p:spPr>
          <a:xfrm>
            <a:off x="2058253" y="5305690"/>
            <a:ext cx="46481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hai6 siu2 hok6 saang1 lai4 </a:t>
            </a:r>
            <a:r>
              <a:rPr lang="en-US" dirty="0">
                <a:solidFill>
                  <a:srgbClr val="FF0000"/>
                </a:solidFill>
              </a:rPr>
              <a:t>ge3 zaa3 wo3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136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FFF38AE6-2F5E-C249-A5E9-F8D7214C4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78"/>
          <a:stretch/>
        </p:blipFill>
        <p:spPr>
          <a:xfrm>
            <a:off x="3085732" y="169114"/>
            <a:ext cx="6020535" cy="5997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0FE56-69FE-9441-91A8-ED95A73107D5}"/>
              </a:ext>
            </a:extLst>
          </p:cNvPr>
          <p:cNvSpPr/>
          <p:nvPr/>
        </p:nvSpPr>
        <p:spPr>
          <a:xfrm>
            <a:off x="2871980" y="2858996"/>
            <a:ext cx="292573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bou3 gou3 hai6 keoi5 se2 ge3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BDA7F-C34A-4A4E-9E0A-FC283BDE4B01}"/>
              </a:ext>
            </a:extLst>
          </p:cNvPr>
          <p:cNvSpPr/>
          <p:nvPr/>
        </p:nvSpPr>
        <p:spPr>
          <a:xfrm>
            <a:off x="3316994" y="3614838"/>
            <a:ext cx="20625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hai6 sing3 lam4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5E623-ACA6-5644-A865-4F508C9705C1}"/>
              </a:ext>
            </a:extLst>
          </p:cNvPr>
          <p:cNvSpPr/>
          <p:nvPr/>
        </p:nvSpPr>
        <p:spPr>
          <a:xfrm>
            <a:off x="2638157" y="5080539"/>
            <a:ext cx="375904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bou3 gou3 hai6 m4 hai6 keoi5 se2 gaa3</a:t>
            </a:r>
            <a:r>
              <a:rPr lang="zh-TW" altLang="en-US" sz="1400" dirty="0"/>
              <a:t> </a:t>
            </a:r>
            <a:r>
              <a:rPr lang="en-GB" altLang="zh-TW" sz="1400" dirty="0"/>
              <a:t>?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A2CA7-1A11-8440-8B5F-B78E58CCE5B1}"/>
              </a:ext>
            </a:extLst>
          </p:cNvPr>
          <p:cNvSpPr/>
          <p:nvPr/>
        </p:nvSpPr>
        <p:spPr>
          <a:xfrm>
            <a:off x="3200142" y="5593683"/>
            <a:ext cx="28958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hai6 m4 hai6 sing3 lam4 gaa3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867E60-4EB3-2C44-8C7A-C0559B2A8435}"/>
                  </a:ext>
                </a:extLst>
              </p14:cNvPr>
              <p14:cNvContentPartPr/>
              <p14:nvPr/>
            </p14:nvContentPartPr>
            <p14:xfrm>
              <a:off x="4381384" y="3105097"/>
              <a:ext cx="250560" cy="11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867E60-4EB3-2C44-8C7A-C0559B2A84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744" y="3096457"/>
                <a:ext cx="26820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B95134F-B97F-694C-BDC3-D899AAF35DF5}"/>
                  </a:ext>
                </a:extLst>
              </p14:cNvPr>
              <p14:cNvContentPartPr/>
              <p14:nvPr/>
            </p14:nvContentPartPr>
            <p14:xfrm>
              <a:off x="5390824" y="3131737"/>
              <a:ext cx="287640" cy="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B95134F-B97F-694C-BDC3-D899AAF35D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2184" y="3123097"/>
                <a:ext cx="3052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2AE043C-F394-2B4E-8580-F9D9FCEB6D43}"/>
                  </a:ext>
                </a:extLst>
              </p14:cNvPr>
              <p14:cNvContentPartPr/>
              <p14:nvPr/>
            </p14:nvContentPartPr>
            <p14:xfrm>
              <a:off x="3876304" y="3909337"/>
              <a:ext cx="26532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2AE043C-F394-2B4E-8580-F9D9FCEB6D4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7304" y="3900697"/>
                <a:ext cx="2829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6CD788-C333-6F43-A39A-DFCFEE97FDDD}"/>
                  </a:ext>
                </a:extLst>
              </p14:cNvPr>
              <p14:cNvContentPartPr/>
              <p14:nvPr/>
            </p14:nvContentPartPr>
            <p14:xfrm>
              <a:off x="5034064" y="3899257"/>
              <a:ext cx="2671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6CD788-C333-6F43-A39A-DFCFEE97FD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424" y="3890617"/>
                <a:ext cx="2847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47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453AD-799F-5849-B1E6-6CAE7921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Translate into Cantonese with the appropriate final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EDA3-C98C-FF4E-B13B-BB008F1BC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Don’t you know there will be exam </a:t>
            </a:r>
            <a:r>
              <a:rPr lang="zh-TW" altLang="en-US" dirty="0"/>
              <a:t>（</a:t>
            </a:r>
            <a:r>
              <a:rPr lang="en-HK" altLang="zh-TW" dirty="0"/>
              <a:t>haau2 si3</a:t>
            </a:r>
            <a:r>
              <a:rPr lang="zh-TW" altLang="en-US" dirty="0"/>
              <a:t>）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Whose book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book is mine.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go to the park?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He/She</a:t>
            </a:r>
            <a:r>
              <a:rPr lang="en-US" dirty="0"/>
              <a:t> studies Chinese Studies.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he/she study Chinese studies?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6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7DFCB5F3-AA11-0F49-987C-468443879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98"/>
          <a:stretch/>
        </p:blipFill>
        <p:spPr>
          <a:xfrm>
            <a:off x="3524250" y="0"/>
            <a:ext cx="439777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2F699C-8A97-324F-8B76-943617895EC8}"/>
              </a:ext>
            </a:extLst>
          </p:cNvPr>
          <p:cNvSpPr/>
          <p:nvPr/>
        </p:nvSpPr>
        <p:spPr>
          <a:xfrm>
            <a:off x="4028381" y="2296421"/>
            <a:ext cx="1172116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900" dirty="0"/>
              <a:t>nei5 bong1 sau2 laa1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C97470-03F5-2544-9D9A-8ED8FAB96A2B}"/>
              </a:ext>
            </a:extLst>
          </p:cNvPr>
          <p:cNvSpPr/>
          <p:nvPr/>
        </p:nvSpPr>
        <p:spPr>
          <a:xfrm>
            <a:off x="4004446" y="2769578"/>
            <a:ext cx="1332416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dirty="0"/>
              <a:t>nei5 zoi3 gong2 jat1 ci3 aa1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8441E7-307D-3444-B0BB-EDBC7476FBA7}"/>
              </a:ext>
            </a:extLst>
          </p:cNvPr>
          <p:cNvSpPr/>
          <p:nvPr/>
        </p:nvSpPr>
        <p:spPr>
          <a:xfrm>
            <a:off x="4153991" y="3088566"/>
            <a:ext cx="1394934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dirty="0"/>
              <a:t>nei5 dei6 gan1 ngo5 lai4 laa1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0FE7FE-ABE7-8F42-B4D0-FDFF2596D80B}"/>
                  </a:ext>
                </a:extLst>
              </p14:cNvPr>
              <p14:cNvContentPartPr/>
              <p14:nvPr/>
            </p14:nvContentPartPr>
            <p14:xfrm>
              <a:off x="5696859" y="3784226"/>
              <a:ext cx="109800" cy="21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0FE7FE-ABE7-8F42-B4D0-FDFF2596D8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7859" y="3775586"/>
                <a:ext cx="1274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3E448CF-8912-F14F-9FE0-571F90021056}"/>
                  </a:ext>
                </a:extLst>
              </p14:cNvPr>
              <p14:cNvContentPartPr/>
              <p14:nvPr/>
            </p14:nvContentPartPr>
            <p14:xfrm>
              <a:off x="6208059" y="3796106"/>
              <a:ext cx="363600" cy="2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3E448CF-8912-F14F-9FE0-571F900210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9059" y="3787466"/>
                <a:ext cx="3812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8B50C19-B394-C341-87C7-DAFC773CE570}"/>
                  </a:ext>
                </a:extLst>
              </p14:cNvPr>
              <p14:cNvContentPartPr/>
              <p14:nvPr/>
            </p14:nvContentPartPr>
            <p14:xfrm>
              <a:off x="6931299" y="3795746"/>
              <a:ext cx="90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8B50C19-B394-C341-87C7-DAFC773CE5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2659" y="3787106"/>
                <a:ext cx="10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8E00B6F-B44C-1947-A23F-9A1D761A0C52}"/>
                  </a:ext>
                </a:extLst>
              </p14:cNvPr>
              <p14:cNvContentPartPr/>
              <p14:nvPr/>
            </p14:nvContentPartPr>
            <p14:xfrm>
              <a:off x="7338819" y="3783506"/>
              <a:ext cx="289440" cy="2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8E00B6F-B44C-1947-A23F-9A1D761A0C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29819" y="3774506"/>
                <a:ext cx="30708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91737EF3-BF09-7B4D-AB52-F9C0E93CA62E}"/>
              </a:ext>
            </a:extLst>
          </p:cNvPr>
          <p:cNvSpPr/>
          <p:nvPr/>
        </p:nvSpPr>
        <p:spPr>
          <a:xfrm>
            <a:off x="3994683" y="4109800"/>
            <a:ext cx="1526380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800" dirty="0"/>
              <a:t>daa2 din6 waa2 bou3 ging2 laa1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2A405-E73B-D244-B5D6-09E54C0D71D4}"/>
              </a:ext>
            </a:extLst>
          </p:cNvPr>
          <p:cNvSpPr/>
          <p:nvPr/>
        </p:nvSpPr>
        <p:spPr>
          <a:xfrm>
            <a:off x="4310284" y="4421567"/>
            <a:ext cx="1082348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faai3 di1 hoi1 mun4 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DAE4D-CC70-5C4E-B232-4949DE4418B5}"/>
              </a:ext>
            </a:extLst>
          </p:cNvPr>
          <p:cNvSpPr/>
          <p:nvPr/>
        </p:nvSpPr>
        <p:spPr>
          <a:xfrm>
            <a:off x="4275739" y="4717000"/>
            <a:ext cx="760144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gau3 ming6 aa3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BE628B-9F08-E848-8EE1-B1AF53F5531F}"/>
              </a:ext>
            </a:extLst>
          </p:cNvPr>
          <p:cNvSpPr/>
          <p:nvPr/>
        </p:nvSpPr>
        <p:spPr>
          <a:xfrm>
            <a:off x="3936656" y="5294086"/>
            <a:ext cx="1638590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goi1 nei5 gong2 daai6 seng1 di1 aa1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65E69F-E936-C041-82E0-24837F02C7E4}"/>
              </a:ext>
            </a:extLst>
          </p:cNvPr>
          <p:cNvSpPr/>
          <p:nvPr/>
        </p:nvSpPr>
        <p:spPr>
          <a:xfrm>
            <a:off x="4335920" y="5574439"/>
            <a:ext cx="1351652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nei5 lai4 zip3 ngo5 aa1, m4 goi1</a:t>
            </a:r>
          </a:p>
        </p:txBody>
      </p:sp>
    </p:spTree>
    <p:extLst>
      <p:ext uri="{BB962C8B-B14F-4D97-AF65-F5344CB8AC3E}">
        <p14:creationId xmlns:p14="http://schemas.microsoft.com/office/powerpoint/2010/main" val="90464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id="{41970880-1890-4849-80FB-75433C0D8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0061C3D-6749-044C-AB8A-5CD754875B12}"/>
              </a:ext>
            </a:extLst>
          </p:cNvPr>
          <p:cNvSpPr/>
          <p:nvPr/>
        </p:nvSpPr>
        <p:spPr>
          <a:xfrm>
            <a:off x="3998750" y="261762"/>
            <a:ext cx="1111202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nei5 bong1 ngo5 se2 laa1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DAB945-2472-D849-A01E-AA54F09E6C25}"/>
              </a:ext>
            </a:extLst>
          </p:cNvPr>
          <p:cNvSpPr/>
          <p:nvPr/>
        </p:nvSpPr>
        <p:spPr>
          <a:xfrm>
            <a:off x="3939580" y="723579"/>
            <a:ext cx="1683474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goi1 nei5 bong1 ngo5 hoi1 dang1 aa1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80798-A1BE-8D48-86E1-152679B7B289}"/>
              </a:ext>
            </a:extLst>
          </p:cNvPr>
          <p:cNvSpPr/>
          <p:nvPr/>
        </p:nvSpPr>
        <p:spPr>
          <a:xfrm>
            <a:off x="3872347" y="1894278"/>
            <a:ext cx="1032655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nei5 siu2 sam1 di1 laa1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B0BA25-6AC9-5747-8292-7EA72EA154FB}"/>
              </a:ext>
            </a:extLst>
          </p:cNvPr>
          <p:cNvSpPr/>
          <p:nvPr/>
        </p:nvSpPr>
        <p:spPr>
          <a:xfrm>
            <a:off x="3998750" y="2057050"/>
            <a:ext cx="1396536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goi1 nei5 sing2 muk6 di1 laa1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EBB840-2736-C24F-96CF-DD2ADB5E782E}"/>
              </a:ext>
            </a:extLst>
          </p:cNvPr>
          <p:cNvSpPr/>
          <p:nvPr/>
        </p:nvSpPr>
        <p:spPr>
          <a:xfrm>
            <a:off x="4098136" y="2336947"/>
            <a:ext cx="1297150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nei5 dei6 laang5 zing6 di1 laa1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9128DE-B855-AD46-B413-CD706D4C0C1C}"/>
              </a:ext>
            </a:extLst>
          </p:cNvPr>
          <p:cNvSpPr/>
          <p:nvPr/>
        </p:nvSpPr>
        <p:spPr>
          <a:xfrm>
            <a:off x="3939580" y="3101135"/>
            <a:ext cx="1268296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nei5 zap1 dak1 zeng3 di1 laa1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9DED67-473A-F147-86C8-678BCC90CA9B}"/>
              </a:ext>
            </a:extLst>
          </p:cNvPr>
          <p:cNvSpPr/>
          <p:nvPr/>
        </p:nvSpPr>
        <p:spPr>
          <a:xfrm>
            <a:off x="3998750" y="3415474"/>
            <a:ext cx="1672253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goi1 nei5 gong2 dak1 maan6 di1 laa1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8E1D0E-EFD9-CD4B-8E8B-81EED319BD47}"/>
              </a:ext>
            </a:extLst>
          </p:cNvPr>
          <p:cNvSpPr/>
          <p:nvPr/>
        </p:nvSpPr>
        <p:spPr>
          <a:xfrm>
            <a:off x="4019730" y="3697405"/>
            <a:ext cx="1188146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nei5 faai3 di1 zap1 je5 zau2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C98042-F63C-CD44-B0D7-76A8127E61A5}"/>
              </a:ext>
            </a:extLst>
          </p:cNvPr>
          <p:cNvSpPr/>
          <p:nvPr/>
        </p:nvSpPr>
        <p:spPr>
          <a:xfrm>
            <a:off x="4704190" y="4259504"/>
            <a:ext cx="508473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F20D78-5C50-7B4C-A379-5709FA03DAE3}"/>
              </a:ext>
            </a:extLst>
          </p:cNvPr>
          <p:cNvSpPr/>
          <p:nvPr/>
        </p:nvSpPr>
        <p:spPr>
          <a:xfrm>
            <a:off x="3789397" y="4936682"/>
            <a:ext cx="907621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 heoi3 laa1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45ED7F-ED3A-E840-BDF4-C0720CB2C9D6}"/>
              </a:ext>
            </a:extLst>
          </p:cNvPr>
          <p:cNvSpPr/>
          <p:nvPr/>
        </p:nvSpPr>
        <p:spPr>
          <a:xfrm>
            <a:off x="4427474" y="5118585"/>
            <a:ext cx="886781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 zau2 zyu6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14F19D-2E3B-724C-8455-C2FBD2D8BF7F}"/>
              </a:ext>
            </a:extLst>
          </p:cNvPr>
          <p:cNvSpPr/>
          <p:nvPr/>
        </p:nvSpPr>
        <p:spPr>
          <a:xfrm>
            <a:off x="4388674" y="5311786"/>
            <a:ext cx="1095172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 aai3 gaau1 laa1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C223B-1E65-F54F-96B6-F8C3052C98A0}"/>
              </a:ext>
            </a:extLst>
          </p:cNvPr>
          <p:cNvSpPr/>
          <p:nvPr/>
        </p:nvSpPr>
        <p:spPr>
          <a:xfrm>
            <a:off x="3912989" y="5803431"/>
            <a:ext cx="1282723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 gam2 bei1 gun1 laa1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990F40-56CE-184E-B2E4-DA4097BF98A8}"/>
              </a:ext>
            </a:extLst>
          </p:cNvPr>
          <p:cNvSpPr/>
          <p:nvPr/>
        </p:nvSpPr>
        <p:spPr>
          <a:xfrm>
            <a:off x="4181503" y="5985334"/>
            <a:ext cx="1402948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 gam2 soeng1 sam1 laa1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84C116-B673-5148-B19A-D117F84BF2D4}"/>
              </a:ext>
            </a:extLst>
          </p:cNvPr>
          <p:cNvSpPr/>
          <p:nvPr/>
        </p:nvSpPr>
        <p:spPr>
          <a:xfrm>
            <a:off x="4518241" y="6321639"/>
            <a:ext cx="880369" cy="2000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00" dirty="0"/>
              <a:t>m4 hou2 cou4 laa1</a:t>
            </a:r>
          </a:p>
        </p:txBody>
      </p:sp>
    </p:spTree>
    <p:extLst>
      <p:ext uri="{BB962C8B-B14F-4D97-AF65-F5344CB8AC3E}">
        <p14:creationId xmlns:p14="http://schemas.microsoft.com/office/powerpoint/2010/main" val="1056363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45280</TotalTime>
  <Words>609</Words>
  <Application>Microsoft Macintosh PowerPoint</Application>
  <PresentationFormat>Widescreen</PresentationFormat>
  <Paragraphs>189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Cantonese II Week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Translate into Cantonese with the appropriate final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191</cp:revision>
  <dcterms:created xsi:type="dcterms:W3CDTF">2021-03-20T21:00:42Z</dcterms:created>
  <dcterms:modified xsi:type="dcterms:W3CDTF">2022-05-03T14:22:52Z</dcterms:modified>
</cp:coreProperties>
</file>