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63" r:id="rId3"/>
    <p:sldId id="364" r:id="rId4"/>
    <p:sldId id="354" r:id="rId5"/>
    <p:sldId id="366" r:id="rId6"/>
    <p:sldId id="356" r:id="rId7"/>
    <p:sldId id="365" r:id="rId8"/>
    <p:sldId id="357" r:id="rId9"/>
    <p:sldId id="358" r:id="rId10"/>
    <p:sldId id="359" r:id="rId11"/>
    <p:sldId id="360" r:id="rId12"/>
    <p:sldId id="361" r:id="rId13"/>
    <p:sldId id="362" r:id="rId14"/>
    <p:sldId id="3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4"/>
    <p:restoredTop sz="95897"/>
  </p:normalViewPr>
  <p:slideViewPr>
    <p:cSldViewPr snapToGrid="0" snapToObjects="1">
      <p:cViewPr>
        <p:scale>
          <a:sx n="70" d="100"/>
          <a:sy n="70" d="100"/>
        </p:scale>
        <p:origin x="1328" y="10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1</a:t>
            </a:r>
            <a:r>
              <a:rPr lang="en-US" altLang="zh-TW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E8BA972D-E01B-A841-88AA-F95E438D8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32" b="5839"/>
          <a:stretch/>
        </p:blipFill>
        <p:spPr>
          <a:xfrm>
            <a:off x="2444696" y="544132"/>
            <a:ext cx="7682551" cy="5769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D3EA86-A5B7-7D44-A5FD-8581D5CD90AE}"/>
              </a:ext>
            </a:extLst>
          </p:cNvPr>
          <p:cNvSpPr/>
          <p:nvPr/>
        </p:nvSpPr>
        <p:spPr>
          <a:xfrm>
            <a:off x="2211405" y="1893999"/>
            <a:ext cx="31522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bong1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wan2</a:t>
            </a:r>
            <a:r>
              <a:rPr lang="en-US" sz="1400" dirty="0"/>
              <a:t> zi1 liu2 </a:t>
            </a:r>
            <a:r>
              <a:rPr lang="en-US" sz="1400" dirty="0">
                <a:solidFill>
                  <a:srgbClr val="FF0000"/>
                </a:solidFill>
              </a:rPr>
              <a:t>se2</a:t>
            </a:r>
            <a:r>
              <a:rPr lang="en-US" sz="1400" dirty="0"/>
              <a:t> bou3 gou3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8F38C-C6F1-4547-9F95-02BB54C563ED}"/>
              </a:ext>
            </a:extLst>
          </p:cNvPr>
          <p:cNvSpPr/>
          <p:nvPr/>
        </p:nvSpPr>
        <p:spPr>
          <a:xfrm>
            <a:off x="2802113" y="2648911"/>
            <a:ext cx="29797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doi6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se2</a:t>
            </a:r>
            <a:r>
              <a:rPr lang="en-US" sz="1400" dirty="0"/>
              <a:t> seon3 </a:t>
            </a:r>
            <a:r>
              <a:rPr lang="en-US" sz="1400" dirty="0">
                <a:solidFill>
                  <a:srgbClr val="FF0000"/>
                </a:solidFill>
              </a:rPr>
              <a:t>man6 hau6 </a:t>
            </a:r>
            <a:r>
              <a:rPr lang="en-US" sz="1400" dirty="0"/>
              <a:t>keoi5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A39B8-81C3-394D-8A5B-26AEABC011D7}"/>
              </a:ext>
            </a:extLst>
          </p:cNvPr>
          <p:cNvSpPr/>
          <p:nvPr/>
        </p:nvSpPr>
        <p:spPr>
          <a:xfrm>
            <a:off x="2802113" y="3352063"/>
            <a:ext cx="376994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cang4 lau2 </a:t>
            </a:r>
            <a:r>
              <a:rPr lang="en-US" sz="1400" dirty="0">
                <a:solidFill>
                  <a:srgbClr val="FF0000"/>
                </a:solidFill>
              </a:rPr>
              <a:t>hei2</a:t>
            </a:r>
            <a:r>
              <a:rPr lang="en-US" sz="1400" dirty="0"/>
              <a:t> hou2 </a:t>
            </a:r>
            <a:r>
              <a:rPr lang="en-US" sz="1400" dirty="0">
                <a:solidFill>
                  <a:srgbClr val="FF0000"/>
                </a:solidFill>
              </a:rPr>
              <a:t>jung6 lai4 zou6</a:t>
            </a:r>
            <a:r>
              <a:rPr lang="en-US" sz="1400" dirty="0"/>
              <a:t> se2 zi6 lau4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01A94C-2161-034C-9D78-BC13154CF6AE}"/>
              </a:ext>
            </a:extLst>
          </p:cNvPr>
          <p:cNvSpPr/>
          <p:nvPr/>
        </p:nvSpPr>
        <p:spPr>
          <a:xfrm>
            <a:off x="5523204" y="4950110"/>
            <a:ext cx="52597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wan2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90B197-3D51-5F4A-97D3-5B4110FA7E5F}"/>
              </a:ext>
            </a:extLst>
          </p:cNvPr>
          <p:cNvSpPr/>
          <p:nvPr/>
        </p:nvSpPr>
        <p:spPr>
          <a:xfrm>
            <a:off x="6282473" y="4950110"/>
            <a:ext cx="5774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bong1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EAAA23-0F21-9E45-85FA-D673E6DF7217}"/>
              </a:ext>
            </a:extLst>
          </p:cNvPr>
          <p:cNvSpPr/>
          <p:nvPr/>
        </p:nvSpPr>
        <p:spPr>
          <a:xfrm>
            <a:off x="7093166" y="4849478"/>
            <a:ext cx="5325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jung6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3BB91-BEF0-C541-AA44-BA2967FD7B47}"/>
              </a:ext>
            </a:extLst>
          </p:cNvPr>
          <p:cNvSpPr/>
          <p:nvPr/>
        </p:nvSpPr>
        <p:spPr>
          <a:xfrm>
            <a:off x="7802988" y="4849477"/>
            <a:ext cx="4603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doi6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A7A6DE-44ED-6740-AA49-4D37DA9FA970}"/>
              </a:ext>
            </a:extLst>
          </p:cNvPr>
          <p:cNvSpPr/>
          <p:nvPr/>
        </p:nvSpPr>
        <p:spPr>
          <a:xfrm>
            <a:off x="3562594" y="5456842"/>
            <a:ext cx="31034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</a:t>
            </a:r>
            <a:r>
              <a:rPr lang="en-US" sz="1400" dirty="0">
                <a:solidFill>
                  <a:srgbClr val="FF0000"/>
                </a:solidFill>
              </a:rPr>
              <a:t>bong1</a:t>
            </a:r>
            <a:r>
              <a:rPr lang="en-US" sz="1400" dirty="0"/>
              <a:t> ngo5 sai2 gaa3 ce1</a:t>
            </a:r>
          </a:p>
        </p:txBody>
      </p:sp>
    </p:spTree>
    <p:extLst>
      <p:ext uri="{BB962C8B-B14F-4D97-AF65-F5344CB8AC3E}">
        <p14:creationId xmlns:p14="http://schemas.microsoft.com/office/powerpoint/2010/main" val="314938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84DF829-3956-8A40-887A-486EC332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0" b="54974"/>
          <a:stretch/>
        </p:blipFill>
        <p:spPr>
          <a:xfrm>
            <a:off x="2266682" y="646969"/>
            <a:ext cx="7994397" cy="58307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E14B62-E576-5D43-B520-92D9363F97CF}"/>
              </a:ext>
            </a:extLst>
          </p:cNvPr>
          <p:cNvSpPr/>
          <p:nvPr/>
        </p:nvSpPr>
        <p:spPr>
          <a:xfrm>
            <a:off x="2733165" y="1234780"/>
            <a:ext cx="40644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ho2 ji5 __ nei5 se2 gaai3 siu6 seon3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67EEE-78C3-E04E-8F11-A09C7311643A}"/>
              </a:ext>
            </a:extLst>
          </p:cNvPr>
          <p:cNvSpPr/>
          <p:nvPr/>
        </p:nvSpPr>
        <p:spPr>
          <a:xfrm>
            <a:off x="2733165" y="1925897"/>
            <a:ext cx="266310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jiu3 __ lik6 daa2 go3 bo1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311D0-BF48-DA4C-9038-CF51C6A0106E}"/>
              </a:ext>
            </a:extLst>
          </p:cNvPr>
          <p:cNvSpPr/>
          <p:nvPr/>
        </p:nvSpPr>
        <p:spPr>
          <a:xfrm>
            <a:off x="2790112" y="2510687"/>
            <a:ext cx="22447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__ ngo5 gam6 zung1 aa1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1E468-CE96-9B4D-8BE9-FF74DDC5D071}"/>
              </a:ext>
            </a:extLst>
          </p:cNvPr>
          <p:cNvSpPr/>
          <p:nvPr/>
        </p:nvSpPr>
        <p:spPr>
          <a:xfrm>
            <a:off x="2790112" y="3079785"/>
            <a:ext cx="39322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__ zek3 sau2 gam6 zyu6 zoeng1 zi2 laa1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EB41B-3018-E646-90A8-63F2852B65F4}"/>
              </a:ext>
            </a:extLst>
          </p:cNvPr>
          <p:cNvSpPr/>
          <p:nvPr/>
        </p:nvSpPr>
        <p:spPr>
          <a:xfrm>
            <a:off x="2869944" y="3648883"/>
            <a:ext cx="305051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cing2 nei5 __nou5 nam2 jat1 haa5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B340B-37A4-B745-AF02-31DD682F369B}"/>
              </a:ext>
            </a:extLst>
          </p:cNvPr>
          <p:cNvSpPr/>
          <p:nvPr/>
        </p:nvSpPr>
        <p:spPr>
          <a:xfrm>
            <a:off x="2869944" y="4217981"/>
            <a:ext cx="390568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mou4 si4 gaan3 ___  lai4 soeng5 tong4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E7916B-4788-F54E-9BC7-8CC612C4AD2B}"/>
              </a:ext>
            </a:extLst>
          </p:cNvPr>
          <p:cNvSpPr/>
          <p:nvPr/>
        </p:nvSpPr>
        <p:spPr>
          <a:xfrm>
            <a:off x="2887206" y="4825155"/>
            <a:ext cx="331930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gaa3 paau2 ce1 ___ lai4 bei2 coi3 ge3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19852-5043-5049-84BB-CB49760F933D}"/>
              </a:ext>
            </a:extLst>
          </p:cNvPr>
          <p:cNvSpPr/>
          <p:nvPr/>
        </p:nvSpPr>
        <p:spPr>
          <a:xfrm>
            <a:off x="2901071" y="5432329"/>
            <a:ext cx="45752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ho2 m4 ho2 ji5 ___ ngo5 man6 hau6 keoi5 aa3?</a:t>
            </a:r>
          </a:p>
        </p:txBody>
      </p:sp>
    </p:spTree>
    <p:extLst>
      <p:ext uri="{BB962C8B-B14F-4D97-AF65-F5344CB8AC3E}">
        <p14:creationId xmlns:p14="http://schemas.microsoft.com/office/powerpoint/2010/main" val="1826929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49B2D9D-E76D-DC46-9E38-5D345127C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6" t="43711" b="37317"/>
          <a:stretch/>
        </p:blipFill>
        <p:spPr>
          <a:xfrm>
            <a:off x="2827748" y="345922"/>
            <a:ext cx="6536504" cy="20783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6613DE-28FF-714A-A606-D4481B09D071}"/>
              </a:ext>
            </a:extLst>
          </p:cNvPr>
          <p:cNvSpPr/>
          <p:nvPr/>
        </p:nvSpPr>
        <p:spPr>
          <a:xfrm>
            <a:off x="3494566" y="2424224"/>
            <a:ext cx="6096000" cy="175432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ja-JP" altLang="en-US"/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等我幫你</a:t>
            </a:r>
            <a:r>
              <a:rPr lang="zh-TW" altLang="en-US" dirty="0"/>
              <a:t> </a:t>
            </a:r>
            <a:r>
              <a:rPr lang="en-US" dirty="0"/>
              <a:t>dang2 ngo5 bong1 nei5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佢向我</a:t>
            </a:r>
            <a:r>
              <a:rPr lang="zh-TW" altLang="en-US" dirty="0"/>
              <a:t> </a:t>
            </a:r>
            <a:r>
              <a:rPr lang="en-US" dirty="0"/>
              <a:t>keoi5 hoeng3 ngo5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啲親戚代佢</a:t>
            </a:r>
            <a:r>
              <a:rPr lang="zh-TW" altLang="en-US" dirty="0"/>
              <a:t> </a:t>
            </a:r>
            <a:r>
              <a:rPr lang="en-US" dirty="0"/>
              <a:t>di1 can1 cik1 doi6 keoi5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醫生幫我</a:t>
            </a:r>
            <a:r>
              <a:rPr lang="zh-TW" altLang="en-US" dirty="0"/>
              <a:t> </a:t>
            </a:r>
            <a:r>
              <a:rPr lang="en-US" dirty="0"/>
              <a:t>ji1 sang1 bong1 ngo5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佢陪我</a:t>
            </a:r>
            <a:r>
              <a:rPr lang="zh-TW" altLang="en-US" dirty="0"/>
              <a:t> </a:t>
            </a:r>
            <a:r>
              <a:rPr lang="en-US" dirty="0"/>
              <a:t>keoi5 pui4 ngo5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2AC4C0-09A9-EA4B-8603-D5F9582B5A6D}"/>
              </a:ext>
            </a:extLst>
          </p:cNvPr>
          <p:cNvSpPr/>
          <p:nvPr/>
        </p:nvSpPr>
        <p:spPr>
          <a:xfrm>
            <a:off x="4329943" y="1479329"/>
            <a:ext cx="134466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doi6 keoi5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275884-A29A-504A-AA34-C296F940D4F8}"/>
              </a:ext>
            </a:extLst>
          </p:cNvPr>
          <p:cNvSpPr/>
          <p:nvPr/>
        </p:nvSpPr>
        <p:spPr>
          <a:xfrm>
            <a:off x="4326716" y="1723308"/>
            <a:ext cx="26107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doi6 keoi5 gaau3 jat1 tong4</a:t>
            </a:r>
          </a:p>
        </p:txBody>
      </p:sp>
    </p:spTree>
    <p:extLst>
      <p:ext uri="{BB962C8B-B14F-4D97-AF65-F5344CB8AC3E}">
        <p14:creationId xmlns:p14="http://schemas.microsoft.com/office/powerpoint/2010/main" val="223621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7713266-FD37-3D42-BF26-D44D4CF9B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388"/>
          <a:stretch/>
        </p:blipFill>
        <p:spPr>
          <a:xfrm>
            <a:off x="2319314" y="0"/>
            <a:ext cx="7553372" cy="203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DAFB6C-81B9-B74A-89A0-3B8E56DFB1D9}"/>
              </a:ext>
            </a:extLst>
          </p:cNvPr>
          <p:cNvSpPr/>
          <p:nvPr/>
        </p:nvSpPr>
        <p:spPr>
          <a:xfrm>
            <a:off x="7353794" y="692520"/>
            <a:ext cx="53174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zou6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487AB9-C539-A14B-B772-08FF95F4BBCC}"/>
              </a:ext>
            </a:extLst>
          </p:cNvPr>
          <p:cNvSpPr/>
          <p:nvPr/>
        </p:nvSpPr>
        <p:spPr>
          <a:xfrm>
            <a:off x="8069792" y="692520"/>
            <a:ext cx="44595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lai4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790DC-94D5-A64A-B7DE-C5F8BA02C94A}"/>
              </a:ext>
            </a:extLst>
          </p:cNvPr>
          <p:cNvSpPr/>
          <p:nvPr/>
        </p:nvSpPr>
        <p:spPr>
          <a:xfrm>
            <a:off x="2474976" y="1000297"/>
            <a:ext cx="5966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heoi3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AD8FA-AA5B-DB43-B36D-68415B131274}"/>
              </a:ext>
            </a:extLst>
          </p:cNvPr>
          <p:cNvSpPr/>
          <p:nvPr/>
        </p:nvSpPr>
        <p:spPr>
          <a:xfrm>
            <a:off x="2474976" y="1308074"/>
            <a:ext cx="42254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jung6 cin2 lai4 </a:t>
            </a:r>
            <a:r>
              <a:rPr lang="en-US" altLang="zh-TW" sz="1600" dirty="0"/>
              <a:t>/</a:t>
            </a:r>
            <a:r>
              <a:rPr lang="en-US" sz="1600" dirty="0"/>
              <a:t>heoi3 maai5 si4 gaan3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EE3AE-B124-EE4F-AA26-99BE3C7AA53B}"/>
              </a:ext>
            </a:extLst>
          </p:cNvPr>
          <p:cNvSpPr/>
          <p:nvPr/>
        </p:nvSpPr>
        <p:spPr>
          <a:xfrm>
            <a:off x="1881963" y="2424522"/>
            <a:ext cx="8261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/>
              <a:t>佢用水果黎</a:t>
            </a:r>
            <a:r>
              <a:rPr lang="zh-TW" altLang="en-US" dirty="0"/>
              <a:t> </a:t>
            </a:r>
            <a:r>
              <a:rPr lang="en-US" dirty="0"/>
              <a:t>keoi5 jung6 seoi2 gwo2 lai4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教授畀時間我地</a:t>
            </a:r>
            <a:r>
              <a:rPr lang="zh-TW" altLang="en-US" dirty="0"/>
              <a:t> </a:t>
            </a:r>
            <a:r>
              <a:rPr lang="en-US" dirty="0"/>
              <a:t>gaau3 sau6 bei2 si4 gaan3 ngo5 dei6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我攞本書</a:t>
            </a:r>
            <a:r>
              <a:rPr lang="zh-TW" altLang="en-US" dirty="0"/>
              <a:t> </a:t>
            </a:r>
            <a:r>
              <a:rPr lang="en-US" dirty="0"/>
              <a:t>ngo5 lo2 bun2 syu1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我買咗雪糕</a:t>
            </a:r>
            <a:r>
              <a:rPr lang="zh-TW" altLang="en-US" dirty="0"/>
              <a:t> </a:t>
            </a:r>
            <a:r>
              <a:rPr lang="en-US" dirty="0"/>
              <a:t>ngo5 maai5 zo2 syut3 gou1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佢搵部相機</a:t>
            </a:r>
            <a:r>
              <a:rPr lang="zh-TW" altLang="en-US" dirty="0"/>
              <a:t> </a:t>
            </a:r>
            <a:r>
              <a:rPr lang="en-US" dirty="0"/>
              <a:t>keoi5 wan2 bou6 soeng2 gei1</a:t>
            </a:r>
          </a:p>
        </p:txBody>
      </p:sp>
    </p:spTree>
    <p:extLst>
      <p:ext uri="{BB962C8B-B14F-4D97-AF65-F5344CB8AC3E}">
        <p14:creationId xmlns:p14="http://schemas.microsoft.com/office/powerpoint/2010/main" val="21566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1B3E-5AE6-714E-87E0-9ED35CE9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51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www.youtube.com</a:t>
            </a:r>
            <a:r>
              <a:rPr lang="en-US" sz="3200" dirty="0"/>
              <a:t>/</a:t>
            </a:r>
            <a:r>
              <a:rPr lang="en-US" sz="3200" dirty="0" err="1"/>
              <a:t>watch?v</a:t>
            </a:r>
            <a:r>
              <a:rPr lang="en-US" sz="3200" dirty="0"/>
              <a:t>=ArsREWaN9hw</a:t>
            </a:r>
          </a:p>
        </p:txBody>
      </p:sp>
    </p:spTree>
    <p:extLst>
      <p:ext uri="{BB962C8B-B14F-4D97-AF65-F5344CB8AC3E}">
        <p14:creationId xmlns:p14="http://schemas.microsoft.com/office/powerpoint/2010/main" val="84699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9519C33-7B70-4046-8BFD-BF1D74959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08"/>
          <a:stretch/>
        </p:blipFill>
        <p:spPr>
          <a:xfrm>
            <a:off x="1210795" y="1109005"/>
            <a:ext cx="9770409" cy="44159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CAD9CE-4E74-434A-94D3-C91C6D4027FD}"/>
              </a:ext>
            </a:extLst>
          </p:cNvPr>
          <p:cNvSpPr/>
          <p:nvPr/>
        </p:nvSpPr>
        <p:spPr>
          <a:xfrm>
            <a:off x="1745572" y="1587813"/>
            <a:ext cx="6170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C53E1D-E0E7-614B-AE2F-4632E24FE554}"/>
              </a:ext>
            </a:extLst>
          </p:cNvPr>
          <p:cNvSpPr/>
          <p:nvPr/>
        </p:nvSpPr>
        <p:spPr>
          <a:xfrm>
            <a:off x="1941453" y="3259723"/>
            <a:ext cx="25945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m4 faan1 uk1 kei2 zyu6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A0B785-CCB3-6A4B-8388-567A3193F726}"/>
              </a:ext>
            </a:extLst>
          </p:cNvPr>
          <p:cNvSpPr/>
          <p:nvPr/>
        </p:nvSpPr>
        <p:spPr>
          <a:xfrm>
            <a:off x="1941453" y="3558210"/>
            <a:ext cx="365940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m4 hou2 gong2 bei2 jan4 teng1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2C9D68-934B-5A46-93E0-AC78DFFEDD89}"/>
              </a:ext>
            </a:extLst>
          </p:cNvPr>
          <p:cNvSpPr/>
          <p:nvPr/>
        </p:nvSpPr>
        <p:spPr>
          <a:xfrm>
            <a:off x="1941453" y="4203033"/>
            <a:ext cx="146187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mai5 zau2 zyu6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7A22C0-CBF9-CB48-A24F-9114D84E87FD}"/>
              </a:ext>
            </a:extLst>
          </p:cNvPr>
          <p:cNvSpPr/>
          <p:nvPr/>
        </p:nvSpPr>
        <p:spPr>
          <a:xfrm>
            <a:off x="1851620" y="4508990"/>
            <a:ext cx="26843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gaa3 ce1 mei6 zaa1 dak1 zyu6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0FF0B9-1D5F-FF4C-A996-BFA097CDD9C6}"/>
              </a:ext>
            </a:extLst>
          </p:cNvPr>
          <p:cNvSpPr/>
          <p:nvPr/>
        </p:nvSpPr>
        <p:spPr>
          <a:xfrm>
            <a:off x="2011301" y="4807477"/>
            <a:ext cx="346582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zaam6 si4 m4 sai2 bun1 zyu6</a:t>
            </a:r>
          </a:p>
        </p:txBody>
      </p:sp>
    </p:spTree>
    <p:extLst>
      <p:ext uri="{BB962C8B-B14F-4D97-AF65-F5344CB8AC3E}">
        <p14:creationId xmlns:p14="http://schemas.microsoft.com/office/powerpoint/2010/main" val="65769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AB2F2F9-87BE-0649-AB50-69AA7371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69" y="0"/>
            <a:ext cx="689466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095CC8-435A-3B4E-B0F9-6E8DF79B53C9}"/>
              </a:ext>
            </a:extLst>
          </p:cNvPr>
          <p:cNvSpPr/>
          <p:nvPr/>
        </p:nvSpPr>
        <p:spPr>
          <a:xfrm>
            <a:off x="8926302" y="660160"/>
            <a:ext cx="6170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7DB749-F0C6-5C4C-B751-EB6B91917100}"/>
              </a:ext>
            </a:extLst>
          </p:cNvPr>
          <p:cNvSpPr/>
          <p:nvPr/>
        </p:nvSpPr>
        <p:spPr>
          <a:xfrm>
            <a:off x="3933870" y="1263134"/>
            <a:ext cx="14734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maai4 daan1 laa1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ED387-124B-074A-B190-A14C5C7B3305}"/>
              </a:ext>
            </a:extLst>
          </p:cNvPr>
          <p:cNvSpPr/>
          <p:nvPr/>
        </p:nvSpPr>
        <p:spPr>
          <a:xfrm>
            <a:off x="3898701" y="1512296"/>
            <a:ext cx="21932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m4 hou2 maai4 daan1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403B7-2C84-5849-AA64-E765FD943CA0}"/>
              </a:ext>
            </a:extLst>
          </p:cNvPr>
          <p:cNvSpPr/>
          <p:nvPr/>
        </p:nvSpPr>
        <p:spPr>
          <a:xfrm>
            <a:off x="3105726" y="2154312"/>
            <a:ext cx="121219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sau1 sin3 laa1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AF7CA-EC02-8D4B-BE95-327300F5098F}"/>
              </a:ext>
            </a:extLst>
          </p:cNvPr>
          <p:cNvSpPr/>
          <p:nvPr/>
        </p:nvSpPr>
        <p:spPr>
          <a:xfrm>
            <a:off x="3442770" y="2393509"/>
            <a:ext cx="21406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daa2 syun3 bun1 uk1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AC3B1-7690-FC48-A437-190429AE9CCB}"/>
              </a:ext>
            </a:extLst>
          </p:cNvPr>
          <p:cNvSpPr/>
          <p:nvPr/>
        </p:nvSpPr>
        <p:spPr>
          <a:xfrm>
            <a:off x="3361177" y="2834045"/>
            <a:ext cx="230383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sau1 maai4 fung1 seon3 laa1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5E82F-F898-2642-86AD-481318078165}"/>
              </a:ext>
            </a:extLst>
          </p:cNvPr>
          <p:cNvSpPr/>
          <p:nvPr/>
        </p:nvSpPr>
        <p:spPr>
          <a:xfrm>
            <a:off x="3442770" y="3275111"/>
            <a:ext cx="24852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heoi3 dak1 gaa3 laa3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2AE418-7587-404A-BBB9-E0830610BC08}"/>
              </a:ext>
            </a:extLst>
          </p:cNvPr>
          <p:cNvSpPr/>
          <p:nvPr/>
        </p:nvSpPr>
        <p:spPr>
          <a:xfrm>
            <a:off x="3579186" y="3725223"/>
            <a:ext cx="208582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fat6 go3 hok6 saang1 laa1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33B13-F201-6A44-BF83-1FB4EF1979E1}"/>
              </a:ext>
            </a:extLst>
          </p:cNvPr>
          <p:cNvSpPr/>
          <p:nvPr/>
        </p:nvSpPr>
        <p:spPr>
          <a:xfrm>
            <a:off x="3579186" y="4165441"/>
            <a:ext cx="22412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daa2 hoi1 di1 lai5 mat6 laa1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50315-5712-F645-9335-2028D0CB3BD0}"/>
              </a:ext>
            </a:extLst>
          </p:cNvPr>
          <p:cNvSpPr/>
          <p:nvPr/>
        </p:nvSpPr>
        <p:spPr>
          <a:xfrm>
            <a:off x="3579186" y="4583462"/>
            <a:ext cx="238046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soeng5 cong4 fan3 gaau3 laa1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B56BC-AEB4-FC40-951C-8E65DEC5F8B0}"/>
              </a:ext>
            </a:extLst>
          </p:cNvPr>
          <p:cNvSpPr/>
          <p:nvPr/>
        </p:nvSpPr>
        <p:spPr>
          <a:xfrm>
            <a:off x="3551806" y="5001483"/>
            <a:ext cx="19225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wan2 dou2 gung1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00FC8C-5629-AC4E-814D-DC98756C9226}"/>
              </a:ext>
            </a:extLst>
          </p:cNvPr>
          <p:cNvSpPr/>
          <p:nvPr/>
        </p:nvSpPr>
        <p:spPr>
          <a:xfrm>
            <a:off x="3551806" y="5455020"/>
            <a:ext cx="206319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jing1 goi1 fong3 hei3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BC85B5-6BDB-8A41-B7E2-E2E69C32E6EF}"/>
              </a:ext>
            </a:extLst>
          </p:cNvPr>
          <p:cNvSpPr/>
          <p:nvPr/>
        </p:nvSpPr>
        <p:spPr>
          <a:xfrm>
            <a:off x="3398014" y="5881812"/>
            <a:ext cx="25747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jiu3 hok6 pou2 tung1 waa2</a:t>
            </a:r>
          </a:p>
        </p:txBody>
      </p:sp>
    </p:spTree>
    <p:extLst>
      <p:ext uri="{BB962C8B-B14F-4D97-AF65-F5344CB8AC3E}">
        <p14:creationId xmlns:p14="http://schemas.microsoft.com/office/powerpoint/2010/main" val="2141604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 with low confidence">
            <a:extLst>
              <a:ext uri="{FF2B5EF4-FFF2-40B4-BE49-F238E27FC236}">
                <a16:creationId xmlns:a16="http://schemas.microsoft.com/office/drawing/2014/main" id="{9230DBFD-086D-3441-8BDE-7B5A3F8D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250" y="0"/>
            <a:ext cx="488149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BF5C3E2-36A8-364F-BB16-5F17DD244302}"/>
              </a:ext>
            </a:extLst>
          </p:cNvPr>
          <p:cNvSpPr/>
          <p:nvPr/>
        </p:nvSpPr>
        <p:spPr>
          <a:xfrm>
            <a:off x="3894740" y="2099475"/>
            <a:ext cx="211147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gan1 ngo5 hok6 zyu2 sung3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E13A0FB-B879-AA4B-A00F-EB84F10773DF}"/>
              </a:ext>
            </a:extLst>
          </p:cNvPr>
          <p:cNvSpPr/>
          <p:nvPr/>
        </p:nvSpPr>
        <p:spPr>
          <a:xfrm>
            <a:off x="3869107" y="2604997"/>
            <a:ext cx="2226892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keoi5 wai6 zo2 ngo5 bei2 lou5 baan2 naau6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741550-F975-164E-8B7B-42055B633F4A}"/>
              </a:ext>
            </a:extLst>
          </p:cNvPr>
          <p:cNvSpPr/>
          <p:nvPr/>
        </p:nvSpPr>
        <p:spPr>
          <a:xfrm>
            <a:off x="3587115" y="3853934"/>
            <a:ext cx="385042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hai2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FF8D90-E3E6-2641-913E-B0F3DD5A8412}"/>
              </a:ext>
            </a:extLst>
          </p:cNvPr>
          <p:cNvSpPr/>
          <p:nvPr/>
        </p:nvSpPr>
        <p:spPr>
          <a:xfrm>
            <a:off x="3632947" y="4025922"/>
            <a:ext cx="457176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tung4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628B6A-934D-BF4A-B136-B07AB0380189}"/>
              </a:ext>
            </a:extLst>
          </p:cNvPr>
          <p:cNvSpPr/>
          <p:nvPr/>
        </p:nvSpPr>
        <p:spPr>
          <a:xfrm>
            <a:off x="3587115" y="4210471"/>
            <a:ext cx="412292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gan1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A2092C-23A7-6747-9CAF-1D5F1CD10D66}"/>
              </a:ext>
            </a:extLst>
          </p:cNvPr>
          <p:cNvSpPr/>
          <p:nvPr/>
        </p:nvSpPr>
        <p:spPr>
          <a:xfrm>
            <a:off x="3587115" y="4395020"/>
            <a:ext cx="425116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dou3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556E57-490F-D146-858B-2AE5C24DA3B4}"/>
              </a:ext>
            </a:extLst>
          </p:cNvPr>
          <p:cNvSpPr/>
          <p:nvPr/>
        </p:nvSpPr>
        <p:spPr>
          <a:xfrm>
            <a:off x="3575092" y="4560312"/>
            <a:ext cx="449162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deoi3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A39A9A-75C6-CE48-A690-015629162406}"/>
              </a:ext>
            </a:extLst>
          </p:cNvPr>
          <p:cNvSpPr/>
          <p:nvPr/>
        </p:nvSpPr>
        <p:spPr>
          <a:xfrm>
            <a:off x="3552796" y="4731498"/>
            <a:ext cx="537327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hoeng3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E0334D-AB1A-4F43-A0D5-075D3D00EDA8}"/>
              </a:ext>
            </a:extLst>
          </p:cNvPr>
          <p:cNvSpPr/>
          <p:nvPr/>
        </p:nvSpPr>
        <p:spPr>
          <a:xfrm>
            <a:off x="3561956" y="4932455"/>
            <a:ext cx="665567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wai6 (zo2)</a:t>
            </a:r>
          </a:p>
        </p:txBody>
      </p:sp>
    </p:spTree>
    <p:extLst>
      <p:ext uri="{BB962C8B-B14F-4D97-AF65-F5344CB8AC3E}">
        <p14:creationId xmlns:p14="http://schemas.microsoft.com/office/powerpoint/2010/main" val="43480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47E388D6-B64F-4D41-A873-E1E9F96B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0" t="41315"/>
          <a:stretch/>
        </p:blipFill>
        <p:spPr>
          <a:xfrm>
            <a:off x="2753617" y="302229"/>
            <a:ext cx="6684765" cy="62535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E95EC3-5B2D-7540-B6FD-DAF52B61E4CA}"/>
              </a:ext>
            </a:extLst>
          </p:cNvPr>
          <p:cNvSpPr/>
          <p:nvPr/>
        </p:nvSpPr>
        <p:spPr>
          <a:xfrm>
            <a:off x="4161334" y="907534"/>
            <a:ext cx="5774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bong1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91D71-437E-314A-A17F-2C61FDEB063D}"/>
              </a:ext>
            </a:extLst>
          </p:cNvPr>
          <p:cNvSpPr/>
          <p:nvPr/>
        </p:nvSpPr>
        <p:spPr>
          <a:xfrm>
            <a:off x="3305359" y="1719072"/>
            <a:ext cx="27793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bong1 ngo5 daa2 go3 din6 waa2 aa1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72760A-6A1F-2844-94BA-9A7328E80E56}"/>
              </a:ext>
            </a:extLst>
          </p:cNvPr>
          <p:cNvSpPr/>
          <p:nvPr/>
        </p:nvSpPr>
        <p:spPr>
          <a:xfrm>
            <a:off x="3741902" y="2392110"/>
            <a:ext cx="271337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faai3 di1 bong1 go3 wun6 niu6 pin2 laa1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C0ED9A-D531-6347-9287-D526D537E78D}"/>
              </a:ext>
            </a:extLst>
          </p:cNvPr>
          <p:cNvSpPr/>
          <p:nvPr/>
        </p:nvSpPr>
        <p:spPr>
          <a:xfrm>
            <a:off x="7079756" y="3583001"/>
            <a:ext cx="52597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wan2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3CFBA-5EA6-E84D-9533-3E6890253816}"/>
              </a:ext>
            </a:extLst>
          </p:cNvPr>
          <p:cNvSpPr/>
          <p:nvPr/>
        </p:nvSpPr>
        <p:spPr>
          <a:xfrm>
            <a:off x="3205636" y="4335440"/>
            <a:ext cx="33667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wan2 faai3 bou3 mut3/maat3 haa5 keoi5 laa1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F6039-12BF-DA45-97F9-4679CF3BEC65}"/>
              </a:ext>
            </a:extLst>
          </p:cNvPr>
          <p:cNvSpPr/>
          <p:nvPr/>
        </p:nvSpPr>
        <p:spPr>
          <a:xfrm>
            <a:off x="3414633" y="5008478"/>
            <a:ext cx="304064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wan2 go3 goi3 kam2 zyu6 go3 wok6 laa1</a:t>
            </a:r>
          </a:p>
        </p:txBody>
      </p:sp>
    </p:spTree>
    <p:extLst>
      <p:ext uri="{BB962C8B-B14F-4D97-AF65-F5344CB8AC3E}">
        <p14:creationId xmlns:p14="http://schemas.microsoft.com/office/powerpoint/2010/main" val="63952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69C4E38-8472-BC4B-ADAF-4DDE1974A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42"/>
          <a:stretch/>
        </p:blipFill>
        <p:spPr>
          <a:xfrm>
            <a:off x="2307547" y="458523"/>
            <a:ext cx="7576906" cy="5940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E198E8-CEC0-1749-897B-E34A307B5912}"/>
              </a:ext>
            </a:extLst>
          </p:cNvPr>
          <p:cNvSpPr/>
          <p:nvPr/>
        </p:nvSpPr>
        <p:spPr>
          <a:xfrm>
            <a:off x="2307547" y="952690"/>
            <a:ext cx="30278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wan2 zek3 sau2 ze1 zyu6 deoi3 ngaan5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9109C-3D56-3246-82C8-71C67E022159}"/>
              </a:ext>
            </a:extLst>
          </p:cNvPr>
          <p:cNvSpPr/>
          <p:nvPr/>
        </p:nvSpPr>
        <p:spPr>
          <a:xfrm>
            <a:off x="2734370" y="2341223"/>
            <a:ext cx="450078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m4 ho2 ji5 sing4 jat6 </a:t>
            </a:r>
            <a:r>
              <a:rPr lang="en-US" sz="1400" dirty="0">
                <a:solidFill>
                  <a:srgbClr val="FF0000"/>
                </a:solidFill>
              </a:rPr>
              <a:t>jung6</a:t>
            </a:r>
            <a:r>
              <a:rPr lang="en-US" sz="1400" dirty="0"/>
              <a:t> cin2 </a:t>
            </a:r>
            <a:r>
              <a:rPr lang="en-US" sz="1400" dirty="0">
                <a:solidFill>
                  <a:srgbClr val="FF0000"/>
                </a:solidFill>
              </a:rPr>
              <a:t>gaai2 kyut3 </a:t>
            </a:r>
            <a:r>
              <a:rPr lang="en-US" sz="1400" dirty="0"/>
              <a:t>man6 tai4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461FE-6E7E-3340-999D-F61F2D384A48}"/>
              </a:ext>
            </a:extLst>
          </p:cNvPr>
          <p:cNvSpPr/>
          <p:nvPr/>
        </p:nvSpPr>
        <p:spPr>
          <a:xfrm>
            <a:off x="2571721" y="3218666"/>
            <a:ext cx="239046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</a:t>
            </a:r>
            <a:r>
              <a:rPr lang="en-US" sz="1400" dirty="0">
                <a:solidFill>
                  <a:srgbClr val="FF0000"/>
                </a:solidFill>
              </a:rPr>
              <a:t>pui4</a:t>
            </a:r>
            <a:r>
              <a:rPr lang="en-US" sz="1400" dirty="0"/>
              <a:t> nei5 </a:t>
            </a:r>
            <a:r>
              <a:rPr lang="en-US" sz="1400" dirty="0">
                <a:solidFill>
                  <a:srgbClr val="FF0000"/>
                </a:solidFill>
              </a:rPr>
              <a:t>sik6 faan6 </a:t>
            </a:r>
            <a:r>
              <a:rPr lang="en-US" sz="1400" dirty="0"/>
              <a:t>laa1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2FD24-EDC1-5A44-9EBA-1B7B66E411A0}"/>
              </a:ext>
            </a:extLst>
          </p:cNvPr>
          <p:cNvSpPr/>
          <p:nvPr/>
        </p:nvSpPr>
        <p:spPr>
          <a:xfrm>
            <a:off x="2734370" y="4096109"/>
            <a:ext cx="304686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</a:t>
            </a:r>
            <a:r>
              <a:rPr lang="en-US" sz="1400" dirty="0">
                <a:solidFill>
                  <a:srgbClr val="FF0000"/>
                </a:solidFill>
              </a:rPr>
              <a:t>doi6 </a:t>
            </a:r>
            <a:r>
              <a:rPr lang="en-US" sz="1400" dirty="0"/>
              <a:t>ngo5 </a:t>
            </a:r>
            <a:r>
              <a:rPr lang="en-US" sz="1400" dirty="0">
                <a:solidFill>
                  <a:srgbClr val="FF0000"/>
                </a:solidFill>
              </a:rPr>
              <a:t>gung1 hei2 </a:t>
            </a:r>
            <a:r>
              <a:rPr lang="en-US" sz="1400" dirty="0"/>
              <a:t>Rowena</a:t>
            </a:r>
            <a:r>
              <a:rPr lang="zh-TW" altLang="en-US" sz="1400" dirty="0"/>
              <a:t> </a:t>
            </a:r>
            <a:r>
              <a:rPr lang="en-US" sz="1400" dirty="0"/>
              <a:t>aa1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1645C-4B8B-3145-ABB6-5BF08C724096}"/>
              </a:ext>
            </a:extLst>
          </p:cNvPr>
          <p:cNvSpPr/>
          <p:nvPr/>
        </p:nvSpPr>
        <p:spPr>
          <a:xfrm>
            <a:off x="2549143" y="4739580"/>
            <a:ext cx="26835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</a:t>
            </a:r>
            <a:r>
              <a:rPr lang="en-US" sz="1400" dirty="0">
                <a:solidFill>
                  <a:srgbClr val="FF0000"/>
                </a:solidFill>
              </a:rPr>
              <a:t>dang6</a:t>
            </a:r>
            <a:r>
              <a:rPr lang="en-US" sz="1400" dirty="0"/>
              <a:t> keoi5 dei6 gou1 hing3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3F8C66-9E98-CD48-A74D-FC7F5036DA16}"/>
              </a:ext>
            </a:extLst>
          </p:cNvPr>
          <p:cNvSpPr/>
          <p:nvPr/>
        </p:nvSpPr>
        <p:spPr>
          <a:xfrm>
            <a:off x="2307547" y="5176865"/>
            <a:ext cx="36560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m4 goi1 nei5 </a:t>
            </a:r>
            <a:r>
              <a:rPr lang="en-US" sz="1400" dirty="0">
                <a:solidFill>
                  <a:srgbClr val="FF0000"/>
                </a:solidFill>
              </a:rPr>
              <a:t>wai6</a:t>
            </a:r>
            <a:r>
              <a:rPr lang="en-US" sz="1400" dirty="0"/>
              <a:t> haa5 jan4 dei6 zoek6 soeng2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2E68-C719-384F-B03B-1C0D1939D355}"/>
              </a:ext>
            </a:extLst>
          </p:cNvPr>
          <p:cNvSpPr/>
          <p:nvPr/>
        </p:nvSpPr>
        <p:spPr>
          <a:xfrm>
            <a:off x="2452400" y="5642692"/>
            <a:ext cx="37923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hai6 </a:t>
            </a:r>
            <a:r>
              <a:rPr lang="en-US" sz="1400" dirty="0">
                <a:solidFill>
                  <a:srgbClr val="FF0000"/>
                </a:solidFill>
              </a:rPr>
              <a:t>wai6</a:t>
            </a:r>
            <a:r>
              <a:rPr lang="en-US" sz="1400" dirty="0"/>
              <a:t> nei5 dok6 san1 deng6 zou6 ge3</a:t>
            </a:r>
          </a:p>
        </p:txBody>
      </p:sp>
    </p:spTree>
    <p:extLst>
      <p:ext uri="{BB962C8B-B14F-4D97-AF65-F5344CB8AC3E}">
        <p14:creationId xmlns:p14="http://schemas.microsoft.com/office/powerpoint/2010/main" val="213834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69C4E38-8472-BC4B-ADAF-4DDE1974A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31" b="19715"/>
          <a:stretch/>
        </p:blipFill>
        <p:spPr>
          <a:xfrm>
            <a:off x="2085806" y="450761"/>
            <a:ext cx="8351932" cy="35185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35D10E-5582-964F-B527-8F84E939EA33}"/>
              </a:ext>
            </a:extLst>
          </p:cNvPr>
          <p:cNvSpPr/>
          <p:nvPr/>
        </p:nvSpPr>
        <p:spPr>
          <a:xfrm>
            <a:off x="4072986" y="1488270"/>
            <a:ext cx="4718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C8DD13-51EB-884A-992C-B9A3E4566B67}"/>
              </a:ext>
            </a:extLst>
          </p:cNvPr>
          <p:cNvSpPr/>
          <p:nvPr/>
        </p:nvSpPr>
        <p:spPr>
          <a:xfrm>
            <a:off x="2317914" y="2174070"/>
            <a:ext cx="276383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zaa1 zyu6 </a:t>
            </a:r>
            <a:r>
              <a:rPr lang="en-US" sz="1400" dirty="0"/>
              <a:t>fan6 bou3 zi2 dang2 jan4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6C322D-C33E-8C43-9C67-5C82E50EC030}"/>
              </a:ext>
            </a:extLst>
          </p:cNvPr>
          <p:cNvSpPr/>
          <p:nvPr/>
        </p:nvSpPr>
        <p:spPr>
          <a:xfrm>
            <a:off x="2159467" y="2705586"/>
            <a:ext cx="37439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 neoi5 </a:t>
            </a:r>
            <a:r>
              <a:rPr lang="en-US" sz="1400" dirty="0">
                <a:solidFill>
                  <a:srgbClr val="FF0000"/>
                </a:solidFill>
              </a:rPr>
              <a:t>laam5 zyu6 </a:t>
            </a:r>
            <a:r>
              <a:rPr lang="en-US" sz="1400" dirty="0"/>
              <a:t>go3 gung1 zai2 fan3 gaau3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EF584-3E6B-AB49-A3F0-AF83B2117851}"/>
              </a:ext>
            </a:extLst>
          </p:cNvPr>
          <p:cNvSpPr/>
          <p:nvPr/>
        </p:nvSpPr>
        <p:spPr>
          <a:xfrm>
            <a:off x="2517482" y="3201067"/>
            <a:ext cx="30278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jan2 zyu6 </a:t>
            </a:r>
            <a:r>
              <a:rPr lang="en-US" sz="1400" dirty="0"/>
              <a:t>ngaan5 leoi6 gong2 zoi3 gin3</a:t>
            </a:r>
          </a:p>
        </p:txBody>
      </p:sp>
    </p:spTree>
    <p:extLst>
      <p:ext uri="{BB962C8B-B14F-4D97-AF65-F5344CB8AC3E}">
        <p14:creationId xmlns:p14="http://schemas.microsoft.com/office/powerpoint/2010/main" val="2612873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1833ED4-B22F-9E4C-ABF4-B2331ADD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8"/>
          <a:stretch/>
        </p:blipFill>
        <p:spPr>
          <a:xfrm>
            <a:off x="2566555" y="208950"/>
            <a:ext cx="6650511" cy="6649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4C5ED1-05E2-7342-BBF9-8EB6E433AF16}"/>
              </a:ext>
            </a:extLst>
          </p:cNvPr>
          <p:cNvSpPr/>
          <p:nvPr/>
        </p:nvSpPr>
        <p:spPr>
          <a:xfrm>
            <a:off x="3876838" y="1309208"/>
            <a:ext cx="229800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ngo5 jiu3 ceot1 heoi3 saan3 bou6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343DF-05DC-934D-9B70-44C62175C6AD}"/>
              </a:ext>
            </a:extLst>
          </p:cNvPr>
          <p:cNvSpPr/>
          <p:nvPr/>
        </p:nvSpPr>
        <p:spPr>
          <a:xfrm>
            <a:off x="4040021" y="1734511"/>
            <a:ext cx="185178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joek3 ngo5 heoi3 gaai1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1654D-E52D-A14C-8F5C-34E133D6575E}"/>
              </a:ext>
            </a:extLst>
          </p:cNvPr>
          <p:cNvSpPr/>
          <p:nvPr/>
        </p:nvSpPr>
        <p:spPr>
          <a:xfrm>
            <a:off x="4133566" y="2101893"/>
            <a:ext cx="232307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dei6 jung6 cin2 maai5 si4 gaan3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3DDF56-698D-F84C-BF19-8559BA946C88}"/>
              </a:ext>
            </a:extLst>
          </p:cNvPr>
          <p:cNvSpPr/>
          <p:nvPr/>
        </p:nvSpPr>
        <p:spPr>
          <a:xfrm>
            <a:off x="4040021" y="3084845"/>
            <a:ext cx="2601994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ceng2 nei5 zou6 ngo5 go3 bou2 biu1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335A3-7D6B-3547-AB70-732C2F486CEB}"/>
              </a:ext>
            </a:extLst>
          </p:cNvPr>
          <p:cNvSpPr/>
          <p:nvPr/>
        </p:nvSpPr>
        <p:spPr>
          <a:xfrm>
            <a:off x="4130590" y="3511546"/>
            <a:ext cx="242085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ging2 caat3 wan2 ngo5 zou6 zing3 jan4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EE6E26-482A-9A49-9118-68BAA6450BC9}"/>
              </a:ext>
            </a:extLst>
          </p:cNvPr>
          <p:cNvSpPr/>
          <p:nvPr/>
        </p:nvSpPr>
        <p:spPr>
          <a:xfrm>
            <a:off x="3876838" y="3889064"/>
            <a:ext cx="276069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ni1 go3 sung3 bei2 nei5 zou6 gei2 nim6 ban2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94971-08A0-584C-AB64-805EEA5A784C}"/>
              </a:ext>
            </a:extLst>
          </p:cNvPr>
          <p:cNvSpPr/>
          <p:nvPr/>
        </p:nvSpPr>
        <p:spPr>
          <a:xfrm>
            <a:off x="4441736" y="2628212"/>
            <a:ext cx="46038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zou6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6E82-7A09-8E4E-BC1B-AB48B9B5F17C}"/>
              </a:ext>
            </a:extLst>
          </p:cNvPr>
          <p:cNvSpPr/>
          <p:nvPr/>
        </p:nvSpPr>
        <p:spPr>
          <a:xfrm>
            <a:off x="5422284" y="4404750"/>
            <a:ext cx="38824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lai4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03DE6-AB20-3E4F-9E0B-F34B327327A3}"/>
              </a:ext>
            </a:extLst>
          </p:cNvPr>
          <p:cNvSpPr/>
          <p:nvPr/>
        </p:nvSpPr>
        <p:spPr>
          <a:xfrm>
            <a:off x="7408483" y="4602562"/>
            <a:ext cx="50687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heoi3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0C9556-6933-E343-B2A9-37FA4F02140E}"/>
              </a:ext>
            </a:extLst>
          </p:cNvPr>
          <p:cNvSpPr/>
          <p:nvPr/>
        </p:nvSpPr>
        <p:spPr>
          <a:xfrm>
            <a:off x="4079391" y="4874320"/>
            <a:ext cx="1390124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lo2 lai4</a:t>
            </a:r>
            <a:r>
              <a:rPr lang="en-US" altLang="zh-TW" sz="1100" dirty="0"/>
              <a:t>/ heoi3 maai6</a:t>
            </a:r>
            <a:endParaRPr lang="en-US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A078E0-DC88-1E45-8C4B-A9F104233C88}"/>
              </a:ext>
            </a:extLst>
          </p:cNvPr>
          <p:cNvSpPr/>
          <p:nvPr/>
        </p:nvSpPr>
        <p:spPr>
          <a:xfrm>
            <a:off x="4050763" y="5372590"/>
            <a:ext cx="170271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maai5 lai4 sung3 bei2 jan4</a:t>
            </a:r>
          </a:p>
        </p:txBody>
      </p:sp>
    </p:spTree>
    <p:extLst>
      <p:ext uri="{BB962C8B-B14F-4D97-AF65-F5344CB8AC3E}">
        <p14:creationId xmlns:p14="http://schemas.microsoft.com/office/powerpoint/2010/main" val="19818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AC12F9CB-7CA3-214F-8114-6B0F18EC3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533"/>
          <a:stretch/>
        </p:blipFill>
        <p:spPr>
          <a:xfrm>
            <a:off x="2135622" y="715343"/>
            <a:ext cx="8262081" cy="23999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D29D8C-4E65-5941-8C5D-7C415BA48FE3}"/>
              </a:ext>
            </a:extLst>
          </p:cNvPr>
          <p:cNvSpPr/>
          <p:nvPr/>
        </p:nvSpPr>
        <p:spPr>
          <a:xfrm>
            <a:off x="3566828" y="1319841"/>
            <a:ext cx="40748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lai4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F5E722-B13F-7448-99B2-7C8F7802B4EA}"/>
              </a:ext>
            </a:extLst>
          </p:cNvPr>
          <p:cNvSpPr/>
          <p:nvPr/>
        </p:nvSpPr>
        <p:spPr>
          <a:xfrm>
            <a:off x="2526613" y="1415808"/>
            <a:ext cx="48263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zou6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A8F40-2AAC-DF4C-95B7-626A0D1396E5}"/>
              </a:ext>
            </a:extLst>
          </p:cNvPr>
          <p:cNvSpPr/>
          <p:nvPr/>
        </p:nvSpPr>
        <p:spPr>
          <a:xfrm>
            <a:off x="2518945" y="1777041"/>
            <a:ext cx="259654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lo2 lai4</a:t>
            </a:r>
            <a:r>
              <a:rPr lang="en-US" altLang="zh-TW" sz="1400" dirty="0">
                <a:solidFill>
                  <a:srgbClr val="FF0000"/>
                </a:solidFill>
              </a:rPr>
              <a:t>/</a:t>
            </a:r>
            <a:r>
              <a:rPr lang="en-US" sz="1400" dirty="0">
                <a:solidFill>
                  <a:srgbClr val="FF0000"/>
                </a:solidFill>
              </a:rPr>
              <a:t>heoi3 zou6</a:t>
            </a:r>
            <a:r>
              <a:rPr lang="en-US" sz="1400" dirty="0"/>
              <a:t> caam1 haau2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0AC24-419D-5E4B-9786-0021461A2EA7}"/>
              </a:ext>
            </a:extLst>
          </p:cNvPr>
          <p:cNvSpPr/>
          <p:nvPr/>
        </p:nvSpPr>
        <p:spPr>
          <a:xfrm>
            <a:off x="2612766" y="2239383"/>
            <a:ext cx="32240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di1 se2 zo2 </a:t>
            </a:r>
            <a:r>
              <a:rPr lang="en-US" sz="1400" dirty="0">
                <a:solidFill>
                  <a:srgbClr val="FF0000"/>
                </a:solidFill>
              </a:rPr>
              <a:t>jung6 lai4 zou6 </a:t>
            </a:r>
            <a:r>
              <a:rPr lang="en-US" sz="1400" dirty="0"/>
              <a:t>gaau3 coi4</a:t>
            </a:r>
          </a:p>
        </p:txBody>
      </p:sp>
    </p:spTree>
    <p:extLst>
      <p:ext uri="{BB962C8B-B14F-4D97-AF65-F5344CB8AC3E}">
        <p14:creationId xmlns:p14="http://schemas.microsoft.com/office/powerpoint/2010/main" val="2011878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52161</TotalTime>
  <Words>530</Words>
  <Application>Microsoft Macintosh PowerPoint</Application>
  <PresentationFormat>Widescreen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Cantonese II Week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https://www.youtube.com/watch?v=ArsREWaN9hw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219</cp:revision>
  <dcterms:created xsi:type="dcterms:W3CDTF">2021-03-20T21:00:42Z</dcterms:created>
  <dcterms:modified xsi:type="dcterms:W3CDTF">2022-05-12T14:03:52Z</dcterms:modified>
</cp:coreProperties>
</file>