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35" r:id="rId2"/>
    <p:sldId id="337" r:id="rId3"/>
    <p:sldId id="295" r:id="rId4"/>
    <p:sldId id="290" r:id="rId5"/>
    <p:sldId id="286" r:id="rId6"/>
    <p:sldId id="294" r:id="rId7"/>
    <p:sldId id="333" r:id="rId8"/>
    <p:sldId id="334" r:id="rId9"/>
    <p:sldId id="291" r:id="rId10"/>
    <p:sldId id="343" r:id="rId11"/>
    <p:sldId id="296" r:id="rId12"/>
    <p:sldId id="257" r:id="rId13"/>
    <p:sldId id="297" r:id="rId14"/>
    <p:sldId id="339" r:id="rId15"/>
    <p:sldId id="276" r:id="rId16"/>
    <p:sldId id="299" r:id="rId17"/>
    <p:sldId id="260" r:id="rId18"/>
    <p:sldId id="340" r:id="rId19"/>
    <p:sldId id="292" r:id="rId20"/>
    <p:sldId id="293" r:id="rId21"/>
    <p:sldId id="341" r:id="rId22"/>
    <p:sldId id="342" r:id="rId23"/>
    <p:sldId id="261" r:id="rId24"/>
    <p:sldId id="33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4"/>
    <p:restoredTop sz="94582"/>
  </p:normalViewPr>
  <p:slideViewPr>
    <p:cSldViewPr snapToGrid="0" snapToObjects="1">
      <p:cViewPr varScale="1">
        <p:scale>
          <a:sx n="105" d="100"/>
          <a:sy n="105" d="100"/>
        </p:scale>
        <p:origin x="119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0A416-177E-F04A-85C1-D659FB1F9CF5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3A55A-E9D2-264D-BE6B-F5AD522C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2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6B48-EDB3-C34A-9D59-9812ED323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3289A-70CD-C446-84C5-C839F71F8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13095-5136-A047-87D7-6016BF90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1B437-C4BB-FB4F-9197-64F74308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B5D0F-018E-134B-BB32-D5B0AEC2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3388-7889-E949-8C97-AFDDAAFE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097BD-4B49-944D-9129-42ECF5433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4C372-DAD3-F846-A013-5C8C9FED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E4AC-1FB2-9D43-B0FE-89D2FF17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4A08-5FA8-3344-9EB0-14F36B99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2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0F17A0-E9DA-9848-8A45-512E34858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AE4A61-FEBA-0948-8610-B45B333F1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1B3AC-A40A-904C-B341-6A874317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F1A20-BD49-9F46-AB40-EBA1EA87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46361-E199-F741-8F64-BD38A24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0C4E-9C9A-F34C-887C-0F42AD5D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86239-A28E-C54B-B799-9D6E61B2C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9587F-C0E9-6F4E-AA7E-097F9930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CEA6-29AD-E04F-8408-4B65E49B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5F71D-DBF1-894C-A57A-AC3523FA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430C-9D80-F54B-8E39-7109EADB4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60575-D133-7D45-AF0E-1CB8CFEFA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FA262-A5F8-9449-9814-B075A63F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0CAE1-1DDB-4D4A-9350-96F1BAD1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0AF72-29F2-784E-AF72-8E24B68D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0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FD98D-4D0B-CF46-9913-96D85EAF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4F6AC-E4F3-3D4B-9EFE-F37F30282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5CC66-F3A0-5B4E-BD49-6627FBB00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2417C-86C8-C448-AB23-62EBA4A9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8B1AF-4F1C-9649-A5EE-8D836155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A5377-6662-D44E-AB1A-E6FAC190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F891-FB07-2242-A574-BB59F2F3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55BE9-A14F-DB48-89A8-44550D8B9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312BE-3127-F04E-9592-DBAB48054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A3449-7783-B345-A2CB-6C65549E3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D4E368-4C9C-984F-9478-ED06D402C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A540D-D41B-AC40-A7F1-47BF6C42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469A0A-1238-3940-9F07-E51E0B04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704FD-383D-5244-A0FE-BBB77B12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9477-1FBC-A44C-899A-951AA4EF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06B4-F7D8-114A-AC46-EAED0A2FF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8392C-F015-4E42-A880-5354A9AE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312C2-A79C-D243-8278-3DB2857F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4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C99C61-0156-DC47-B962-7D4C9051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09CF4-2059-EB4B-808D-3A5BAC7C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FECF7-B2F8-9946-9589-C03D9C6F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4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3C571-8D5F-7E4E-9A36-51B02220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F0E8-CF8C-5D48-A81C-979F92A7E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6550A-5CC1-354E-B9EA-D057CFBDB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A938C-7719-9F4C-B498-2F1734F6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E5E5A-B92A-B340-AB45-E7803DD1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C38B0-B343-BE40-AD3F-44D4B678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892B-D68D-6949-A77C-1E3E51F1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D1E25-E130-ED4C-9131-7D1493C06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6C5F1-7163-C445-B02F-2F2BFCE59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84005-1A81-1C46-BCE7-DAAAE2BD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D1CBF-3097-F64A-8D95-4C274CB6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3AC81-68EB-9E47-9405-63A373DF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0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BB5865-EDD4-6649-BB2A-3FB53ECF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2445D-F1D8-F246-AC70-AC29EAA74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831EB-B79C-2F4F-9297-734A99997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76EF9-4137-904E-9EBD-712C45F9F9D9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84497-2569-C84D-A4A0-00023B85C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F6AB4-6926-1049-A551-6B2CB8AAD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7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building, water, boat&#10;&#10;Description automatically generated">
            <a:extLst>
              <a:ext uri="{FF2B5EF4-FFF2-40B4-BE49-F238E27FC236}">
                <a16:creationId xmlns:a16="http://schemas.microsoft.com/office/drawing/2014/main" id="{E06C756D-5E81-7B4A-B7E8-600A9004C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17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D75B68-D44F-3247-94D0-54692D5E8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Cantonese II</a:t>
            </a:r>
          </a:p>
          <a:p>
            <a:r>
              <a:rPr lang="en-US" b="1">
                <a:solidFill>
                  <a:srgbClr val="FFFFFF"/>
                </a:solidFill>
              </a:rPr>
              <a:t>Week 2</a:t>
            </a:r>
          </a:p>
        </p:txBody>
      </p:sp>
    </p:spTree>
    <p:extLst>
      <p:ext uri="{BB962C8B-B14F-4D97-AF65-F5344CB8AC3E}">
        <p14:creationId xmlns:p14="http://schemas.microsoft.com/office/powerpoint/2010/main" val="964336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CF3CA-D4B3-AC4E-B427-717D4228A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837817"/>
            <a:ext cx="10826496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/>
              <a:t>My</a:t>
            </a:r>
            <a:r>
              <a:rPr lang="zh-TW" altLang="en-US" sz="1800" dirty="0"/>
              <a:t> </a:t>
            </a:r>
            <a:r>
              <a:rPr lang="en-GB" altLang="zh-TW" sz="1800" dirty="0"/>
              <a:t>friend goes to work on Saturday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On Friday I go to school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On Sunday I stay</a:t>
            </a:r>
            <a:r>
              <a:rPr lang="zh-TW" altLang="en-US" sz="1800" dirty="0"/>
              <a:t> （</a:t>
            </a:r>
            <a:r>
              <a:rPr lang="en-GB" sz="1800" dirty="0" err="1"/>
              <a:t>留喺</a:t>
            </a:r>
            <a:r>
              <a:rPr lang="en-GB" sz="1800" dirty="0"/>
              <a:t> lau4 hai2 </a:t>
            </a:r>
            <a:r>
              <a:rPr lang="zh-TW" altLang="en-US" sz="1800" dirty="0"/>
              <a:t>）</a:t>
            </a:r>
            <a:r>
              <a:rPr lang="en-GB" sz="1800" dirty="0"/>
              <a:t>at home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We go to the cinema in the weekend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 get up at 7am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 read in the morning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He cooks dinner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She studies in the afternoon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On Friday night I watch TV</a:t>
            </a:r>
            <a:r>
              <a:rPr lang="zh-TW" altLang="en-US" sz="1800" dirty="0"/>
              <a:t> （睇電視</a:t>
            </a:r>
            <a:r>
              <a:rPr lang="en-HK" altLang="zh-TW" sz="1800" dirty="0"/>
              <a:t> tai2 din6 si6</a:t>
            </a:r>
            <a:r>
              <a:rPr lang="zh-TW" altLang="en-US" sz="1800" dirty="0"/>
              <a:t>）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 go to buy groceries</a:t>
            </a:r>
            <a:r>
              <a:rPr lang="zh-TW" altLang="en-US" sz="1800" dirty="0"/>
              <a:t> （買餸 </a:t>
            </a:r>
            <a:r>
              <a:rPr lang="en-HK" altLang="zh-TW" sz="1800" dirty="0"/>
              <a:t>maai5 sung3</a:t>
            </a:r>
            <a:r>
              <a:rPr lang="zh-TW" altLang="en-US" sz="1800" dirty="0"/>
              <a:t>）</a:t>
            </a:r>
            <a:r>
              <a:rPr lang="en-US" sz="1800" dirty="0"/>
              <a:t> in the supermarket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 go to have dinner with friends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 go to concerts </a:t>
            </a:r>
            <a:r>
              <a:rPr lang="zh-TW" altLang="en-US" sz="1800" dirty="0"/>
              <a:t>（演唱會 </a:t>
            </a:r>
            <a:r>
              <a:rPr lang="en-HK" altLang="zh-TW" sz="1800" dirty="0"/>
              <a:t>jin2 coeng3 wui2</a:t>
            </a:r>
            <a:r>
              <a:rPr lang="zh-TW" altLang="en-US" sz="1800" dirty="0"/>
              <a:t> </a:t>
            </a:r>
            <a:r>
              <a:rPr lang="en-US" altLang="zh-TW" sz="1800" dirty="0"/>
              <a:t>/</a:t>
            </a:r>
            <a:r>
              <a:rPr lang="zh-TW" altLang="en-US" sz="1800" dirty="0"/>
              <a:t> 音樂會 </a:t>
            </a:r>
            <a:r>
              <a:rPr lang="en-HK" altLang="zh-TW" sz="1800" dirty="0"/>
              <a:t>jam1 ngok6 wui2</a:t>
            </a:r>
            <a:r>
              <a:rPr lang="zh-TW" altLang="en-US" sz="1800" dirty="0"/>
              <a:t>）</a:t>
            </a:r>
            <a:r>
              <a:rPr lang="en-US" sz="1800" dirty="0"/>
              <a:t>in the summer</a:t>
            </a:r>
            <a:r>
              <a:rPr lang="zh-TW" altLang="en-US" sz="1800" dirty="0"/>
              <a:t> （夏天</a:t>
            </a:r>
            <a:r>
              <a:rPr lang="en-HK" altLang="zh-TW" sz="1800" dirty="0"/>
              <a:t>haa6 tin1</a:t>
            </a:r>
            <a:r>
              <a:rPr lang="zh-TW" altLang="en-US" sz="1800" dirty="0"/>
              <a:t>）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8229E-1857-9343-ADDD-34F773CA93C5}"/>
              </a:ext>
            </a:extLst>
          </p:cNvPr>
          <p:cNvSpPr txBox="1"/>
          <p:nvPr/>
        </p:nvSpPr>
        <p:spPr>
          <a:xfrm>
            <a:off x="597408" y="1048512"/>
            <a:ext cx="911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Translate the following into </a:t>
            </a:r>
            <a:r>
              <a:rPr lang="en-US" b="1" dirty="0"/>
              <a:t>past and future </a:t>
            </a:r>
            <a:r>
              <a:rPr lang="en-US" dirty="0"/>
              <a:t>tense.</a:t>
            </a:r>
          </a:p>
        </p:txBody>
      </p:sp>
    </p:spTree>
    <p:extLst>
      <p:ext uri="{BB962C8B-B14F-4D97-AF65-F5344CB8AC3E}">
        <p14:creationId xmlns:p14="http://schemas.microsoft.com/office/powerpoint/2010/main" val="315600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2F726AF-7018-B24C-B5AD-019E4201E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896" y="0"/>
            <a:ext cx="6258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24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60186758-85AB-7B44-B427-E454E42F6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628" y="0"/>
            <a:ext cx="5472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62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EF514-1816-1542-ACC3-E05A768FD36A}"/>
              </a:ext>
            </a:extLst>
          </p:cNvPr>
          <p:cNvSpPr txBox="1"/>
          <p:nvPr/>
        </p:nvSpPr>
        <p:spPr>
          <a:xfrm>
            <a:off x="2672861" y="2098431"/>
            <a:ext cx="684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Think of 3 questions using ding6 hai6 </a:t>
            </a:r>
          </a:p>
        </p:txBody>
      </p:sp>
    </p:spTree>
    <p:extLst>
      <p:ext uri="{BB962C8B-B14F-4D97-AF65-F5344CB8AC3E}">
        <p14:creationId xmlns:p14="http://schemas.microsoft.com/office/powerpoint/2010/main" val="80618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low confidence">
            <a:extLst>
              <a:ext uri="{FF2B5EF4-FFF2-40B4-BE49-F238E27FC236}">
                <a16:creationId xmlns:a16="http://schemas.microsoft.com/office/drawing/2014/main" id="{CAF0AA2D-D737-BC48-B2DA-A504EEE16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340" y="0"/>
            <a:ext cx="5242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05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2AA64961-D3A4-EA4B-9BAA-6CDB78AB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487" y="0"/>
            <a:ext cx="5280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87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04CBD1-C75C-6C40-8C08-280994A51B1F}"/>
              </a:ext>
            </a:extLst>
          </p:cNvPr>
          <p:cNvSpPr txBox="1"/>
          <p:nvPr/>
        </p:nvSpPr>
        <p:spPr>
          <a:xfrm>
            <a:off x="2596661" y="1770185"/>
            <a:ext cx="69986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do you plan to have for dinner?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What do you plan to do in the weekend?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What do you plan to do after graduation (bat1 jip6)?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Answer with waak6 ze2</a:t>
            </a:r>
          </a:p>
        </p:txBody>
      </p:sp>
    </p:spTree>
    <p:extLst>
      <p:ext uri="{BB962C8B-B14F-4D97-AF65-F5344CB8AC3E}">
        <p14:creationId xmlns:p14="http://schemas.microsoft.com/office/powerpoint/2010/main" val="756328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FDA17F89-26E8-8A4F-92D9-C320CF14D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403" y="0"/>
            <a:ext cx="5234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38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4FCB59A-13F1-3048-8DEB-33015D161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938" y="151447"/>
            <a:ext cx="4989571" cy="655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31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4779304-A508-4648-A40A-B252B9ABD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0" y="198316"/>
            <a:ext cx="5918200" cy="6273800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64B692BF-083C-644C-80BC-536DF370B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94" y="491391"/>
            <a:ext cx="6151306" cy="55108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DC3C4D-26B5-E14A-81CE-D55E28400FC5}"/>
              </a:ext>
            </a:extLst>
          </p:cNvPr>
          <p:cNvSpPr txBox="1"/>
          <p:nvPr/>
        </p:nvSpPr>
        <p:spPr>
          <a:xfrm>
            <a:off x="973122" y="5561901"/>
            <a:ext cx="209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同埋</a:t>
            </a:r>
            <a:r>
              <a:rPr lang="en-US" altLang="ja-JP" dirty="0"/>
              <a:t> tung4 mai4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7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outdoor, people&#10;&#10;Description automatically generated">
            <a:extLst>
              <a:ext uri="{FF2B5EF4-FFF2-40B4-BE49-F238E27FC236}">
                <a16:creationId xmlns:a16="http://schemas.microsoft.com/office/drawing/2014/main" id="{F1EBBD03-2C24-B642-8095-0DE5F7B48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90F66-4F69-8346-A033-15A35889F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58" y="3459430"/>
            <a:ext cx="5491656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1. Ask how to go to the shop</a:t>
            </a:r>
            <a:br>
              <a:rPr lang="en-US" sz="1800" dirty="0"/>
            </a:br>
            <a:r>
              <a:rPr lang="en-US" sz="1800" dirty="0"/>
              <a:t>2. You want to buy a new phone, ask for a discount.</a:t>
            </a:r>
            <a:br>
              <a:rPr lang="en-US" sz="1800" dirty="0"/>
            </a:br>
            <a:r>
              <a:rPr lang="en-US" sz="1800" dirty="0"/>
              <a:t>3. Ask how to go to a restaurant from the shop</a:t>
            </a:r>
            <a:br>
              <a:rPr lang="en-US" sz="1800" dirty="0"/>
            </a:br>
            <a:r>
              <a:rPr lang="en-US" sz="1800" dirty="0"/>
              <a:t>4. Order a meal in the restaurant</a:t>
            </a:r>
            <a:br>
              <a:rPr lang="en-US" sz="1800" dirty="0"/>
            </a:br>
            <a:r>
              <a:rPr lang="en-US" sz="1800" dirty="0"/>
              <a:t>5. In the restaurant, you met a new friend, ask each other where you are from, your hobbies, what is your plan for later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  <a:p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63781-3B7C-C84F-9C21-083EE414E51D}"/>
              </a:ext>
            </a:extLst>
          </p:cNvPr>
          <p:cNvSpPr txBox="1"/>
          <p:nvPr/>
        </p:nvSpPr>
        <p:spPr>
          <a:xfrm>
            <a:off x="1069500" y="2680699"/>
            <a:ext cx="3370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day in Hong Kong</a:t>
            </a:r>
          </a:p>
        </p:txBody>
      </p:sp>
    </p:spTree>
    <p:extLst>
      <p:ext uri="{BB962C8B-B14F-4D97-AF65-F5344CB8AC3E}">
        <p14:creationId xmlns:p14="http://schemas.microsoft.com/office/powerpoint/2010/main" val="2075105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EC185074-E5B5-1245-BCEC-18AE6F2F3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279400"/>
            <a:ext cx="7518400" cy="629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E6684A-13DE-B848-887D-2B8FDA10BBCF}"/>
              </a:ext>
            </a:extLst>
          </p:cNvPr>
          <p:cNvSpPr txBox="1"/>
          <p:nvPr/>
        </p:nvSpPr>
        <p:spPr>
          <a:xfrm>
            <a:off x="6096000" y="4995512"/>
            <a:ext cx="36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話</a:t>
            </a:r>
            <a:r>
              <a:rPr lang="en-US" altLang="zh-TW" dirty="0"/>
              <a:t>/</a:t>
            </a:r>
            <a:r>
              <a:rPr lang="ja-JP" altLang="en-US"/>
              <a:t>戲劇班</a:t>
            </a:r>
            <a:r>
              <a:rPr lang="en-US" altLang="ja-JP" dirty="0"/>
              <a:t> waa2/hei3 kek6 baan1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18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EDF286AC-B258-AF40-8EED-5195E0D31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3775212"/>
            <a:ext cx="7213600" cy="1587500"/>
          </a:xfrm>
          <a:prstGeom prst="rect">
            <a:avLst/>
          </a:prstGeom>
        </p:spPr>
      </p:pic>
      <p:pic>
        <p:nvPicPr>
          <p:cNvPr id="4" name="Picture 3" descr="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40ACC14E-E427-E442-B98D-21BD60177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650" y="765312"/>
            <a:ext cx="7378700" cy="3009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4CC8BB-F061-2B44-8CBF-7453F1D7C303}"/>
              </a:ext>
            </a:extLst>
          </p:cNvPr>
          <p:cNvSpPr txBox="1"/>
          <p:nvPr/>
        </p:nvSpPr>
        <p:spPr>
          <a:xfrm>
            <a:off x="4267200" y="2187712"/>
            <a:ext cx="315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haang4 lou6 / paau2 bou6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E6994-333B-1945-91B3-188E3532DFFA}"/>
              </a:ext>
            </a:extLst>
          </p:cNvPr>
          <p:cNvSpPr txBox="1"/>
          <p:nvPr/>
        </p:nvSpPr>
        <p:spPr>
          <a:xfrm>
            <a:off x="6178550" y="2799318"/>
            <a:ext cx="242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wui6 waa2</a:t>
            </a:r>
            <a:r>
              <a:rPr lang="zh-TW" altLang="en-US" dirty="0"/>
              <a:t> </a:t>
            </a:r>
            <a:r>
              <a:rPr lang="en-US" altLang="zh-TW" dirty="0"/>
              <a:t>/</a:t>
            </a:r>
            <a:r>
              <a:rPr lang="zh-TW" altLang="en-US" dirty="0"/>
              <a:t> </a:t>
            </a:r>
            <a:r>
              <a:rPr lang="en-HK" dirty="0"/>
              <a:t>syu1 se2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99DD02-1462-A74E-B7D1-5E386B6234CA}"/>
              </a:ext>
            </a:extLst>
          </p:cNvPr>
          <p:cNvSpPr txBox="1"/>
          <p:nvPr/>
        </p:nvSpPr>
        <p:spPr>
          <a:xfrm>
            <a:off x="5428273" y="3775212"/>
            <a:ext cx="242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Maai5 saam1</a:t>
            </a:r>
            <a:r>
              <a:rPr lang="zh-TW" altLang="en-US" dirty="0"/>
              <a:t> </a:t>
            </a:r>
            <a:r>
              <a:rPr lang="en-US" altLang="zh-TW" dirty="0"/>
              <a:t>/</a:t>
            </a:r>
            <a:r>
              <a:rPr lang="zh-TW" altLang="en-US" dirty="0"/>
              <a:t> </a:t>
            </a:r>
            <a:r>
              <a:rPr lang="en-HK" dirty="0"/>
              <a:t>tai2 hei3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4E223-1DFF-7D40-BD77-B3D89852B7DA}"/>
              </a:ext>
            </a:extLst>
          </p:cNvPr>
          <p:cNvSpPr txBox="1"/>
          <p:nvPr/>
        </p:nvSpPr>
        <p:spPr>
          <a:xfrm>
            <a:off x="4302369" y="4406384"/>
            <a:ext cx="284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coeng3 go1</a:t>
            </a:r>
            <a:r>
              <a:rPr lang="zh-TW" altLang="en-US" dirty="0"/>
              <a:t> </a:t>
            </a:r>
            <a:r>
              <a:rPr lang="en-US" altLang="zh-TW" dirty="0"/>
              <a:t>/</a:t>
            </a:r>
            <a:r>
              <a:rPr lang="zh-TW" altLang="en-US" dirty="0"/>
              <a:t> </a:t>
            </a:r>
            <a:r>
              <a:rPr lang="en-HK" dirty="0"/>
              <a:t>tiu3 mou5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75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1BB4851-4623-5140-8C71-2C99B30B2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622300"/>
            <a:ext cx="74676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66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0CE37E1-B410-8C4C-972C-5CB11E85F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145" y="1652954"/>
            <a:ext cx="8389709" cy="337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73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FB3A-4DCB-554B-93B8-E0EC598DB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Cantonese TV</a:t>
            </a:r>
            <a:r>
              <a:rPr lang="zh-TW" altLang="en-US" dirty="0"/>
              <a:t> </a:t>
            </a:r>
            <a:r>
              <a:rPr lang="en-US" dirty="0"/>
              <a:t>series</a:t>
            </a:r>
            <a:r>
              <a:rPr lang="zh-TW" altLang="en-US" dirty="0"/>
              <a:t> </a:t>
            </a:r>
            <a:r>
              <a:rPr lang="en-US" altLang="zh-TW" dirty="0"/>
              <a:t>-</a:t>
            </a:r>
            <a:r>
              <a:rPr lang="zh-TW" altLang="en-US" dirty="0"/>
              <a:t> </a:t>
            </a:r>
            <a:r>
              <a:rPr lang="en-US" dirty="0"/>
              <a:t>IT</a:t>
            </a:r>
            <a:r>
              <a:rPr lang="zh-TW" altLang="en-US" dirty="0"/>
              <a:t> </a:t>
            </a:r>
            <a:r>
              <a:rPr lang="en-US" dirty="0"/>
              <a:t>gau2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A632-5640-D442-9E9C-F29A7DA2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dramacool.pk</a:t>
            </a:r>
            <a:r>
              <a:rPr lang="en-US" dirty="0"/>
              <a:t>/episodes/in-geek-we-trust-2022-episode-1/</a:t>
            </a:r>
          </a:p>
        </p:txBody>
      </p:sp>
      <p:pic>
        <p:nvPicPr>
          <p:cNvPr id="1026" name="Picture 2" descr="IT狗(TV Series 2022- ) — The Movie Database (TMDB)">
            <a:extLst>
              <a:ext uri="{FF2B5EF4-FFF2-40B4-BE49-F238E27FC236}">
                <a16:creationId xmlns:a16="http://schemas.microsoft.com/office/drawing/2014/main" id="{7150B965-9BEB-CB4C-A8A1-F8B83B15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" y="2552425"/>
            <a:ext cx="7001256" cy="394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85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BD5ABF-F82D-B34B-BD4C-A246B205E4E5}"/>
              </a:ext>
            </a:extLst>
          </p:cNvPr>
          <p:cNvGrpSpPr/>
          <p:nvPr/>
        </p:nvGrpSpPr>
        <p:grpSpPr>
          <a:xfrm>
            <a:off x="1880085" y="0"/>
            <a:ext cx="8398978" cy="6858000"/>
            <a:chOff x="1880085" y="0"/>
            <a:chExt cx="8398978" cy="68580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3F66E1F-2B27-824E-A5C8-3D3A3B6B7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350" y="0"/>
              <a:ext cx="8367713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9A89E6-E3B7-BA48-A682-F72A097809B3}"/>
                </a:ext>
              </a:extLst>
            </p:cNvPr>
            <p:cNvSpPr txBox="1"/>
            <p:nvPr/>
          </p:nvSpPr>
          <p:spPr>
            <a:xfrm>
              <a:off x="2078955" y="467800"/>
              <a:ext cx="11875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Yi1 jyun2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A478E5-CDCA-6F4A-956B-839406B46BCC}"/>
                </a:ext>
              </a:extLst>
            </p:cNvPr>
            <p:cNvSpPr txBox="1"/>
            <p:nvPr/>
          </p:nvSpPr>
          <p:spPr>
            <a:xfrm>
              <a:off x="5517055" y="501253"/>
              <a:ext cx="215846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Ciu1 kap1 si5 coeng4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BCF120-29E6-244D-9141-9A13618331E0}"/>
                </a:ext>
              </a:extLst>
            </p:cNvPr>
            <p:cNvSpPr txBox="1"/>
            <p:nvPr/>
          </p:nvSpPr>
          <p:spPr>
            <a:xfrm>
              <a:off x="3044186" y="5756698"/>
              <a:ext cx="16506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Tou4 syu1 gun2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DFE596C-5254-034A-9A63-BD51B3F88D38}"/>
                </a:ext>
              </a:extLst>
            </p:cNvPr>
            <p:cNvSpPr/>
            <p:nvPr/>
          </p:nvSpPr>
          <p:spPr>
            <a:xfrm>
              <a:off x="5010782" y="4727447"/>
              <a:ext cx="18582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hung4 luk6 dang1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070356-E880-0946-BA05-4E8DA6804C14}"/>
                </a:ext>
              </a:extLst>
            </p:cNvPr>
            <p:cNvSpPr/>
            <p:nvPr/>
          </p:nvSpPr>
          <p:spPr>
            <a:xfrm>
              <a:off x="1880085" y="2927583"/>
              <a:ext cx="1164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hei3 jyun2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D07975-7512-EC48-90C0-16746210CDAA}"/>
                </a:ext>
              </a:extLst>
            </p:cNvPr>
            <p:cNvSpPr/>
            <p:nvPr/>
          </p:nvSpPr>
          <p:spPr>
            <a:xfrm>
              <a:off x="3030500" y="2927583"/>
              <a:ext cx="1351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kek6 coeng4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8E86E88-DA34-FA49-B814-C2E1ECA6D942}"/>
                </a:ext>
              </a:extLst>
            </p:cNvPr>
            <p:cNvSpPr/>
            <p:nvPr/>
          </p:nvSpPr>
          <p:spPr>
            <a:xfrm>
              <a:off x="3339309" y="1143694"/>
              <a:ext cx="11993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ging2 guk6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F7005A-FD50-984D-9720-59F4606672C9}"/>
                </a:ext>
              </a:extLst>
            </p:cNvPr>
            <p:cNvSpPr/>
            <p:nvPr/>
          </p:nvSpPr>
          <p:spPr>
            <a:xfrm>
              <a:off x="5966635" y="1252677"/>
              <a:ext cx="11182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syu1 guk2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D080573-2AE0-8341-896F-00610212DA15}"/>
                </a:ext>
              </a:extLst>
            </p:cNvPr>
            <p:cNvSpPr/>
            <p:nvPr/>
          </p:nvSpPr>
          <p:spPr>
            <a:xfrm>
              <a:off x="8658748" y="534430"/>
              <a:ext cx="1620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baa1 si2 zaam6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8B768D-3ACB-7E42-B537-8F187E90D465}"/>
                </a:ext>
              </a:extLst>
            </p:cNvPr>
            <p:cNvSpPr/>
            <p:nvPr/>
          </p:nvSpPr>
          <p:spPr>
            <a:xfrm>
              <a:off x="5625919" y="2369863"/>
              <a:ext cx="16315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dei6 tit3 zaam6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356A1-BE67-C044-BBF0-96F4DE8B5C01}"/>
                </a:ext>
              </a:extLst>
            </p:cNvPr>
            <p:cNvSpPr/>
            <p:nvPr/>
          </p:nvSpPr>
          <p:spPr>
            <a:xfrm>
              <a:off x="1950617" y="6020868"/>
              <a:ext cx="10935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jau4 guk2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79F367-FB5D-F647-B100-9ED2C0D5AF60}"/>
                </a:ext>
              </a:extLst>
            </p:cNvPr>
            <p:cNvSpPr/>
            <p:nvPr/>
          </p:nvSpPr>
          <p:spPr>
            <a:xfrm>
              <a:off x="6321761" y="5161449"/>
              <a:ext cx="17118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bok3 mat6 gun2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EDC1274-B35A-A244-AEC6-FDE2A553B980}"/>
                </a:ext>
              </a:extLst>
            </p:cNvPr>
            <p:cNvSpPr/>
            <p:nvPr/>
          </p:nvSpPr>
          <p:spPr>
            <a:xfrm>
              <a:off x="8538598" y="5646972"/>
              <a:ext cx="13817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gung1 cong2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BDBF8CC-2F2D-8F4E-8881-95E1DFA21AFF}"/>
                </a:ext>
              </a:extLst>
            </p:cNvPr>
            <p:cNvSpPr/>
            <p:nvPr/>
          </p:nvSpPr>
          <p:spPr>
            <a:xfrm>
              <a:off x="8803306" y="3301846"/>
              <a:ext cx="13311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caan1 teng1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7755713-B11D-B248-8326-AFA880BD9883}"/>
                </a:ext>
              </a:extLst>
            </p:cNvPr>
            <p:cNvSpPr/>
            <p:nvPr/>
          </p:nvSpPr>
          <p:spPr>
            <a:xfrm>
              <a:off x="5625919" y="4053807"/>
              <a:ext cx="13885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soeng1 dim3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8997C51-461A-E348-9AD9-01481BFB946A}"/>
                </a:ext>
              </a:extLst>
            </p:cNvPr>
            <p:cNvSpPr/>
            <p:nvPr/>
          </p:nvSpPr>
          <p:spPr>
            <a:xfrm>
              <a:off x="7502544" y="2923507"/>
              <a:ext cx="15683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gaa3 fe1 teng1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5849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87B11E9-3F4E-8F46-9494-EB8F5F732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5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362E87B9-3824-A344-9F49-A8D07CE9E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1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2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110517F9-0D1B-A840-A14B-C99562DA96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379" y="367048"/>
            <a:ext cx="7238580" cy="61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42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3B512B-200E-524E-8472-A5359BD26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99" y="231643"/>
            <a:ext cx="8001000" cy="61722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612BCC19-B359-634F-AE32-A84807306525}"/>
              </a:ext>
            </a:extLst>
          </p:cNvPr>
          <p:cNvSpPr/>
          <p:nvPr/>
        </p:nvSpPr>
        <p:spPr>
          <a:xfrm>
            <a:off x="7208874" y="1935125"/>
            <a:ext cx="2317898" cy="404037"/>
          </a:xfrm>
          <a:prstGeom prst="frame">
            <a:avLst>
              <a:gd name="adj1" fmla="val 72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3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10B71B8-02F9-FE47-9886-167590BCB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1232621"/>
            <a:ext cx="7899400" cy="46482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3D99687E-CE2C-FC42-9979-CE2B57AD3C32}"/>
              </a:ext>
            </a:extLst>
          </p:cNvPr>
          <p:cNvSpPr/>
          <p:nvPr/>
        </p:nvSpPr>
        <p:spPr>
          <a:xfrm>
            <a:off x="2523460" y="2578395"/>
            <a:ext cx="4717312" cy="1153632"/>
          </a:xfrm>
          <a:prstGeom prst="frame">
            <a:avLst>
              <a:gd name="adj1" fmla="val 539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73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5A5A8F99-9A82-FC4A-9F0C-D20BE3C9A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6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16223</TotalTime>
  <Words>335</Words>
  <Application>Microsoft Macintosh PowerPoint</Application>
  <PresentationFormat>Widescreen</PresentationFormat>
  <Paragraphs>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Cantonese II Week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Cantonese TV series - IT gau2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Cantonese II Week 1</dc:title>
  <dc:creator>Rona Chau</dc:creator>
  <cp:lastModifiedBy>Rona Chau</cp:lastModifiedBy>
  <cp:revision>49</cp:revision>
  <dcterms:created xsi:type="dcterms:W3CDTF">2021-02-21T14:45:20Z</dcterms:created>
  <dcterms:modified xsi:type="dcterms:W3CDTF">2022-02-22T13:29:02Z</dcterms:modified>
</cp:coreProperties>
</file>