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309" r:id="rId3"/>
    <p:sldId id="306" r:id="rId4"/>
    <p:sldId id="307" r:id="rId5"/>
    <p:sldId id="308" r:id="rId6"/>
    <p:sldId id="310" r:id="rId7"/>
    <p:sldId id="311" r:id="rId8"/>
    <p:sldId id="313" r:id="rId9"/>
    <p:sldId id="312" r:id="rId10"/>
    <p:sldId id="315" r:id="rId11"/>
    <p:sldId id="316" r:id="rId12"/>
    <p:sldId id="317" r:id="rId13"/>
    <p:sldId id="318" r:id="rId14"/>
    <p:sldId id="320" r:id="rId15"/>
    <p:sldId id="321" r:id="rId16"/>
    <p:sldId id="327" r:id="rId17"/>
    <p:sldId id="322" r:id="rId18"/>
    <p:sldId id="326" r:id="rId19"/>
    <p:sldId id="323" r:id="rId20"/>
    <p:sldId id="324" r:id="rId21"/>
    <p:sldId id="325" r:id="rId22"/>
    <p:sldId id="328" r:id="rId23"/>
    <p:sldId id="329" r:id="rId24"/>
    <p:sldId id="330" r:id="rId25"/>
    <p:sldId id="331" r:id="rId26"/>
    <p:sldId id="33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Medium Style 4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77"/>
    <p:restoredTop sz="95782"/>
  </p:normalViewPr>
  <p:slideViewPr>
    <p:cSldViewPr snapToGrid="0" snapToObjects="1">
      <p:cViewPr varScale="1">
        <p:scale>
          <a:sx n="122" d="100"/>
          <a:sy n="122" d="100"/>
        </p:scale>
        <p:origin x="55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8745D-2F53-304B-B2C2-98F4C95924E9}" type="datetimeFigureOut">
              <a:rPr lang="en-US" smtClean="0"/>
              <a:t>3/28/22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F3717-670C-6648-B6CC-C795729E5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3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A6B48-EDB3-C34A-9D59-9812ED323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83289A-70CD-C446-84C5-C839F71F8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13095-5136-A047-87D7-6016BF90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1B437-C4BB-FB4F-9197-64F743087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B5D0F-018E-134B-BB32-D5B0AEC2A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33388-7889-E949-8C97-AFDDAAFEB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7097BD-4B49-944D-9129-42ECF5433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4C372-DAD3-F846-A013-5C8C9FEDA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CE4AC-1FB2-9D43-B0FE-89D2FF179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4A08-5FA8-3344-9EB0-14F36B999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21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0F17A0-E9DA-9848-8A45-512E34858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AE4A61-FEBA-0948-8610-B45B333F1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1B3AC-A40A-904C-B341-6A8743171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F1A20-BD49-9F46-AB40-EBA1EA879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46361-E199-F741-8F64-BD38A24D9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4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D0C4E-9C9A-F34C-887C-0F42AD5D6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86239-A28E-C54B-B799-9D6E61B2C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9587F-C0E9-6F4E-AA7E-097F99303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2CEA6-29AD-E04F-8408-4B65E49B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5F71D-DBF1-894C-A57A-AC3523FA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19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430C-9D80-F54B-8E39-7109EADB4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60575-D133-7D45-AF0E-1CB8CFEFA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FA262-A5F8-9449-9814-B075A63F1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0CAE1-1DDB-4D4A-9350-96F1BAD1F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0AF72-29F2-784E-AF72-8E24B68DE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0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FD98D-4D0B-CF46-9913-96D85EAF6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4F6AC-E4F3-3D4B-9EFE-F37F30282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55CC66-F3A0-5B4E-BD49-6627FBB00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2417C-86C8-C448-AB23-62EBA4A9C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8B1AF-4F1C-9649-A5EE-8D8361556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A5377-6662-D44E-AB1A-E6FAC190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6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EF891-FB07-2242-A574-BB59F2F35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55BE9-A14F-DB48-89A8-44550D8B9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312BE-3127-F04E-9592-DBAB48054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0A3449-7783-B345-A2CB-6C65549E3F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D4E368-4C9C-984F-9478-ED06D402C3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A540D-D41B-AC40-A7F1-47BF6C42C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3/28/22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469A0A-1238-3940-9F07-E51E0B04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B704FD-383D-5244-A0FE-BBB77B12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2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09477-1FBC-A44C-899A-951AA4EF4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A06B4-F7D8-114A-AC46-EAED0A2FF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3/28/22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78392C-F015-4E42-A880-5354A9AE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312C2-A79C-D243-8278-3DB2857F5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44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C99C61-0156-DC47-B962-7D4C90510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3/28/22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609CF4-2059-EB4B-808D-3A5BAC7CF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FECF7-B2F8-9946-9589-C03D9C6F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43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3C571-8D5F-7E4E-9A36-51B022207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F0E8-CF8C-5D48-A81C-979F92A7E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D6550A-5CC1-354E-B9EA-D057CFBDB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EA938C-7719-9F4C-B498-2F1734F6B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E5E5A-B92A-B340-AB45-E7803DD1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C38B0-B343-BE40-AD3F-44D4B6786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3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892B-D68D-6949-A77C-1E3E51F18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2D1E25-E130-ED4C-9131-7D1493C060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6C5F1-7163-C445-B02F-2F2BFCE59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84005-1A81-1C46-BCE7-DAAAE2BD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3/28/22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D1CBF-3097-F64A-8D95-4C274CB60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3AC81-68EB-9E47-9405-63A373DF1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03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BB5865-EDD4-6649-BB2A-3FB53ECF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2445D-F1D8-F246-AC70-AC29EAA74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831EB-B79C-2F4F-9297-734A999979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76EF9-4137-904E-9EBD-712C45F9F9D9}" type="datetimeFigureOut">
              <a:rPr lang="en-US" smtClean="0"/>
              <a:t>3/28/22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84497-2569-C84D-A4A0-00023B85C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F6AB4-6926-1049-A551-6B2CB8AAD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7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30F03C-B693-564A-B9A8-C1760BE06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7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75B68-D44F-3247-94D0-54692D5E8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Cantonese II</a:t>
            </a:r>
          </a:p>
          <a:p>
            <a:r>
              <a:rPr lang="en-US" sz="5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Week 7</a:t>
            </a:r>
          </a:p>
        </p:txBody>
      </p:sp>
    </p:spTree>
    <p:extLst>
      <p:ext uri="{BB962C8B-B14F-4D97-AF65-F5344CB8AC3E}">
        <p14:creationId xmlns:p14="http://schemas.microsoft.com/office/powerpoint/2010/main" val="3337372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AA8753-403B-B54A-883A-18A6573DCC02}"/>
              </a:ext>
            </a:extLst>
          </p:cNvPr>
          <p:cNvSpPr txBox="1"/>
          <p:nvPr/>
        </p:nvSpPr>
        <p:spPr>
          <a:xfrm>
            <a:off x="2211778" y="1030183"/>
            <a:ext cx="847898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Make the following comparisons more explicit using the adverb given in brackets:</a:t>
            </a:r>
          </a:p>
          <a:p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/>
              <a:t>This year is (much) colder [dung3</a:t>
            </a:r>
            <a:r>
              <a:rPr lang="ja-JP" altLang="en-US" sz="2400"/>
              <a:t>凍</a:t>
            </a:r>
            <a:r>
              <a:rPr lang="en-US" altLang="ja-JP" sz="2400" dirty="0"/>
              <a:t>]</a:t>
            </a:r>
            <a:r>
              <a:rPr lang="en-US" sz="2400" dirty="0"/>
              <a:t> than last year</a:t>
            </a:r>
          </a:p>
          <a:p>
            <a:pPr marL="457200" indent="-457200">
              <a:buAutoNum type="arabicPeriod"/>
            </a:pPr>
            <a:r>
              <a:rPr lang="en-US" sz="2400" dirty="0"/>
              <a:t>It’s (much) warmer [nyun5</a:t>
            </a:r>
            <a:r>
              <a:rPr lang="zh-TW" altLang="en-US" sz="2400" dirty="0"/>
              <a:t> </a:t>
            </a:r>
            <a:r>
              <a:rPr lang="ja-JP" altLang="en-US" sz="2400"/>
              <a:t>暖</a:t>
            </a:r>
            <a:r>
              <a:rPr lang="en-GB" altLang="ja-JP" sz="2400" dirty="0"/>
              <a:t>] </a:t>
            </a:r>
            <a:r>
              <a:rPr lang="en-US" sz="2400" dirty="0"/>
              <a:t>today</a:t>
            </a:r>
          </a:p>
          <a:p>
            <a:pPr marL="457200" indent="-457200">
              <a:buAutoNum type="arabicPeriod"/>
            </a:pPr>
            <a:r>
              <a:rPr lang="en-US" sz="2400" dirty="0"/>
              <a:t>Your hair is (a little) shorter [dyun2</a:t>
            </a:r>
            <a:r>
              <a:rPr lang="ja-JP" altLang="en-US" sz="2400"/>
              <a:t>短</a:t>
            </a:r>
            <a:r>
              <a:rPr lang="en-US" sz="2400" dirty="0"/>
              <a:t>] now</a:t>
            </a:r>
          </a:p>
          <a:p>
            <a:pPr marL="457200" indent="-457200">
              <a:buAutoNum type="arabicPeriod"/>
            </a:pPr>
            <a:r>
              <a:rPr lang="en-US" sz="2400" dirty="0"/>
              <a:t>Hong Kong is (several times) more expensive than here</a:t>
            </a:r>
          </a:p>
          <a:p>
            <a:pPr marL="457200" indent="-457200">
              <a:buFontTx/>
              <a:buAutoNum type="arabicPeriod"/>
            </a:pPr>
            <a:r>
              <a:rPr lang="en-US" sz="2400" dirty="0"/>
              <a:t>I’m (even) more tired [gui6 </a:t>
            </a:r>
            <a:r>
              <a:rPr lang="ja-JP" altLang="en-US" sz="2400"/>
              <a:t>攰 </a:t>
            </a:r>
            <a:r>
              <a:rPr lang="en-GB" altLang="ja-JP" sz="2400" dirty="0"/>
              <a:t>]</a:t>
            </a:r>
            <a:r>
              <a:rPr lang="en-US" sz="2400" dirty="0"/>
              <a:t>  than she is</a:t>
            </a:r>
          </a:p>
          <a:p>
            <a:pPr marL="457200" indent="-457200">
              <a:buAutoNum type="arabicPeriod"/>
            </a:pPr>
            <a:r>
              <a:rPr lang="en-US" sz="2400" dirty="0"/>
              <a:t>Eating rice is (even) cheaper than eating noodles</a:t>
            </a:r>
          </a:p>
          <a:p>
            <a:pPr marL="457200" indent="-457200">
              <a:buAutoNum type="arabicPeriod"/>
            </a:pPr>
            <a:r>
              <a:rPr lang="en-US" sz="2400" dirty="0"/>
              <a:t>She is (5cm</a:t>
            </a:r>
            <a:r>
              <a:rPr lang="zh-TW" altLang="en-US" sz="2400" dirty="0"/>
              <a:t> </a:t>
            </a:r>
            <a:r>
              <a:rPr lang="en-HK" altLang="zh-TW" sz="2400" dirty="0"/>
              <a:t>lei4 mai5</a:t>
            </a:r>
            <a:r>
              <a:rPr lang="ja-JP" altLang="en-HK" sz="2400"/>
              <a:t>厘米</a:t>
            </a:r>
            <a:r>
              <a:rPr lang="en-US" sz="2400" dirty="0"/>
              <a:t>) taller than me</a:t>
            </a:r>
          </a:p>
          <a:p>
            <a:pPr marL="457200" indent="-457200">
              <a:buAutoNum type="arabicPeriod"/>
            </a:pPr>
            <a:r>
              <a:rPr lang="en-US" sz="2400" dirty="0"/>
              <a:t>My elder brother is (20 pounds</a:t>
            </a:r>
            <a:r>
              <a:rPr lang="zh-TW" altLang="en-US" sz="2400" dirty="0"/>
              <a:t> </a:t>
            </a:r>
            <a:r>
              <a:rPr lang="en-HK" altLang="zh-TW" sz="2400" dirty="0"/>
              <a:t>bong6</a:t>
            </a:r>
            <a:r>
              <a:rPr lang="ja-JP" altLang="en-HK" sz="2400"/>
              <a:t>磅</a:t>
            </a:r>
            <a:r>
              <a:rPr lang="en-US" sz="2400" dirty="0"/>
              <a:t>) heavier than me</a:t>
            </a:r>
          </a:p>
          <a:p>
            <a:pPr marL="342900" indent="-342900"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95798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3D4EC5-6937-B548-904B-2AE932816DCA}"/>
              </a:ext>
            </a:extLst>
          </p:cNvPr>
          <p:cNvSpPr txBox="1"/>
          <p:nvPr/>
        </p:nvSpPr>
        <p:spPr>
          <a:xfrm>
            <a:off x="3396343" y="2078182"/>
            <a:ext cx="73983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Tell us:</a:t>
            </a:r>
          </a:p>
          <a:p>
            <a:endParaRPr lang="en-US" dirty="0"/>
          </a:p>
          <a:p>
            <a:r>
              <a:rPr lang="en-US" dirty="0"/>
              <a:t>What you planned to do last year but couldn’t do.</a:t>
            </a:r>
          </a:p>
          <a:p>
            <a:endParaRPr lang="en-US" dirty="0"/>
          </a:p>
          <a:p>
            <a:r>
              <a:rPr lang="en-US" dirty="0"/>
              <a:t>What activities do you like to do? How often you do them?</a:t>
            </a:r>
          </a:p>
          <a:p>
            <a:endParaRPr lang="en-US" dirty="0"/>
          </a:p>
          <a:p>
            <a:r>
              <a:rPr lang="en-US" dirty="0"/>
              <a:t>Compare yourself with your family member/ friend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123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EB595391-84C7-7344-A069-3785D11710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855"/>
          <a:stretch/>
        </p:blipFill>
        <p:spPr>
          <a:xfrm>
            <a:off x="2403231" y="102543"/>
            <a:ext cx="7632128" cy="665291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D4CBB40-469A-DF45-AE70-1467522B45D0}"/>
              </a:ext>
            </a:extLst>
          </p:cNvPr>
          <p:cNvSpPr/>
          <p:nvPr/>
        </p:nvSpPr>
        <p:spPr>
          <a:xfrm>
            <a:off x="2529346" y="1579657"/>
            <a:ext cx="59182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bei2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ACE1B2-09E4-124B-A1DB-AEE955E493CF}"/>
              </a:ext>
            </a:extLst>
          </p:cNvPr>
          <p:cNvSpPr/>
          <p:nvPr/>
        </p:nvSpPr>
        <p:spPr>
          <a:xfrm>
            <a:off x="2729582" y="4198334"/>
            <a:ext cx="288912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keoi5 </a:t>
            </a:r>
            <a:r>
              <a:rPr lang="en-US" sz="1400" dirty="0">
                <a:solidFill>
                  <a:srgbClr val="FF0000"/>
                </a:solidFill>
              </a:rPr>
              <a:t>bei2 zo2 </a:t>
            </a:r>
            <a:r>
              <a:rPr lang="en-US" sz="1400" dirty="0"/>
              <a:t>jat1 baak3 man1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ngo5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0482D5-8871-984F-844C-EE598DDC6A94}"/>
              </a:ext>
            </a:extLst>
          </p:cNvPr>
          <p:cNvSpPr/>
          <p:nvPr/>
        </p:nvSpPr>
        <p:spPr>
          <a:xfrm>
            <a:off x="2619038" y="4970566"/>
            <a:ext cx="328211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ngo5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FF0000"/>
                </a:solidFill>
              </a:rPr>
              <a:t>bei2 zo2</a:t>
            </a:r>
            <a:r>
              <a:rPr lang="en-US" sz="1400" dirty="0"/>
              <a:t> tiu4 so2 si4 </a:t>
            </a:r>
            <a:r>
              <a:rPr lang="en-US" sz="1400" dirty="0">
                <a:solidFill>
                  <a:schemeClr val="accent1"/>
                </a:solidFill>
              </a:rPr>
              <a:t>ngo5 taai3 taai2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1FF877-22AE-DE4E-B996-9E0DB112FA5C}"/>
              </a:ext>
            </a:extLst>
          </p:cNvPr>
          <p:cNvSpPr/>
          <p:nvPr/>
        </p:nvSpPr>
        <p:spPr>
          <a:xfrm>
            <a:off x="2670967" y="5553740"/>
            <a:ext cx="194675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bei2</a:t>
            </a:r>
            <a:r>
              <a:rPr lang="en-US" sz="1400" dirty="0"/>
              <a:t> gan1 coi3 </a:t>
            </a:r>
            <a:r>
              <a:rPr lang="en-US" sz="1400" dirty="0">
                <a:solidFill>
                  <a:schemeClr val="accent1"/>
                </a:solidFill>
              </a:rPr>
              <a:t>ngo5</a:t>
            </a:r>
            <a:r>
              <a:rPr lang="en-US" sz="1400" dirty="0"/>
              <a:t> aa1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B89A193-0FB1-4842-9975-C1FAA6EE205C}"/>
              </a:ext>
            </a:extLst>
          </p:cNvPr>
          <p:cNvSpPr/>
          <p:nvPr/>
        </p:nvSpPr>
        <p:spPr>
          <a:xfrm>
            <a:off x="2659244" y="6091672"/>
            <a:ext cx="231730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nei5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FF0000"/>
                </a:solidFill>
              </a:rPr>
              <a:t>bei2</a:t>
            </a:r>
            <a:r>
              <a:rPr lang="en-US" sz="1400" dirty="0"/>
              <a:t> di1 min2 </a:t>
            </a:r>
            <a:r>
              <a:rPr lang="en-US" sz="1400" dirty="0">
                <a:solidFill>
                  <a:schemeClr val="accent1"/>
                </a:solidFill>
              </a:rPr>
              <a:t>keoi5</a:t>
            </a:r>
            <a:r>
              <a:rPr lang="en-US" sz="1400" dirty="0"/>
              <a:t> laa1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2B330C-279D-C64D-9312-31485E582127}"/>
              </a:ext>
            </a:extLst>
          </p:cNvPr>
          <p:cNvSpPr txBox="1"/>
          <p:nvPr/>
        </p:nvSpPr>
        <p:spPr>
          <a:xfrm>
            <a:off x="4960366" y="1493077"/>
            <a:ext cx="1316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給</a:t>
            </a:r>
            <a:r>
              <a:rPr lang="zh-TW" altLang="en-U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263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0983E57E-AF9D-054F-8174-04769EEDB5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974"/>
          <a:stretch/>
        </p:blipFill>
        <p:spPr>
          <a:xfrm>
            <a:off x="2197136" y="896815"/>
            <a:ext cx="8375758" cy="50643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A02CD2-64C1-4343-B895-A24D25AC66D0}"/>
              </a:ext>
            </a:extLst>
          </p:cNvPr>
          <p:cNvSpPr/>
          <p:nvPr/>
        </p:nvSpPr>
        <p:spPr>
          <a:xfrm>
            <a:off x="5690228" y="1227965"/>
            <a:ext cx="49096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gei3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901A64-4D70-B843-9F3B-1AE195526DA9}"/>
              </a:ext>
            </a:extLst>
          </p:cNvPr>
          <p:cNvSpPr/>
          <p:nvPr/>
        </p:nvSpPr>
        <p:spPr>
          <a:xfrm>
            <a:off x="7134303" y="1381853"/>
            <a:ext cx="66999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waan4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478C4D-536F-484E-B35C-6EA99B63DEA6}"/>
              </a:ext>
            </a:extLst>
          </p:cNvPr>
          <p:cNvSpPr/>
          <p:nvPr/>
        </p:nvSpPr>
        <p:spPr>
          <a:xfrm>
            <a:off x="8590177" y="1227965"/>
            <a:ext cx="50206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bei2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220F76-077F-B74F-85C5-2976D3B49071}"/>
              </a:ext>
            </a:extLst>
          </p:cNvPr>
          <p:cNvSpPr/>
          <p:nvPr/>
        </p:nvSpPr>
        <p:spPr>
          <a:xfrm>
            <a:off x="2995765" y="2154087"/>
            <a:ext cx="380206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pang4 jau5 </a:t>
            </a:r>
            <a:r>
              <a:rPr lang="en-US" sz="1400" dirty="0">
                <a:solidFill>
                  <a:srgbClr val="FF0000"/>
                </a:solidFill>
              </a:rPr>
              <a:t>gei3</a:t>
            </a:r>
            <a:r>
              <a:rPr lang="en-US" sz="1400" dirty="0"/>
              <a:t> zo2 zoeng1 kaat1 </a:t>
            </a:r>
            <a:r>
              <a:rPr lang="en-US" sz="1400" dirty="0">
                <a:solidFill>
                  <a:srgbClr val="FF0000"/>
                </a:solidFill>
              </a:rPr>
              <a:t>bei2</a:t>
            </a:r>
            <a:r>
              <a:rPr lang="en-US" sz="1400" dirty="0"/>
              <a:t> ngo5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038D06-B4CA-8F4C-BDB3-DF061B081459}"/>
              </a:ext>
            </a:extLst>
          </p:cNvPr>
          <p:cNvSpPr/>
          <p:nvPr/>
        </p:nvSpPr>
        <p:spPr>
          <a:xfrm>
            <a:off x="3005357" y="2823736"/>
            <a:ext cx="307892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ji5 ging1 </a:t>
            </a:r>
            <a:r>
              <a:rPr lang="en-US" sz="1400" dirty="0">
                <a:solidFill>
                  <a:srgbClr val="FF0000"/>
                </a:solidFill>
              </a:rPr>
              <a:t>waan4</a:t>
            </a:r>
            <a:r>
              <a:rPr lang="en-US" sz="1400" dirty="0"/>
              <a:t> zo2 cin2 </a:t>
            </a:r>
            <a:r>
              <a:rPr lang="en-US" sz="1400" dirty="0">
                <a:solidFill>
                  <a:srgbClr val="FF0000"/>
                </a:solidFill>
              </a:rPr>
              <a:t>bei2</a:t>
            </a:r>
            <a:r>
              <a:rPr lang="en-US" sz="1400" dirty="0"/>
              <a:t> nei5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0C273-E30B-0F4E-BEDC-C6C2F33952B1}"/>
              </a:ext>
            </a:extLst>
          </p:cNvPr>
          <p:cNvSpPr/>
          <p:nvPr/>
        </p:nvSpPr>
        <p:spPr>
          <a:xfrm>
            <a:off x="2966751" y="3411359"/>
            <a:ext cx="365715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lou5 gung1 </a:t>
            </a:r>
            <a:r>
              <a:rPr lang="en-US" sz="1400" dirty="0">
                <a:solidFill>
                  <a:srgbClr val="FF0000"/>
                </a:solidFill>
              </a:rPr>
              <a:t>lau4</a:t>
            </a:r>
            <a:r>
              <a:rPr lang="en-US" sz="1400" dirty="0"/>
              <a:t> zo2 gaan1 uk1 </a:t>
            </a:r>
            <a:r>
              <a:rPr lang="en-US" sz="1400" dirty="0">
                <a:solidFill>
                  <a:srgbClr val="FF0000"/>
                </a:solidFill>
              </a:rPr>
              <a:t>bei2</a:t>
            </a:r>
            <a:r>
              <a:rPr lang="en-US" sz="1400" dirty="0"/>
              <a:t> keoi5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A5F3F-CE3F-1543-BBDB-1B7B65888CF0}"/>
              </a:ext>
            </a:extLst>
          </p:cNvPr>
          <p:cNvSpPr/>
          <p:nvPr/>
        </p:nvSpPr>
        <p:spPr>
          <a:xfrm>
            <a:off x="4174645" y="4234896"/>
            <a:ext cx="62068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sung3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E82F54-2FF6-A94E-ADF0-294AD5602839}"/>
              </a:ext>
            </a:extLst>
          </p:cNvPr>
          <p:cNvSpPr/>
          <p:nvPr/>
        </p:nvSpPr>
        <p:spPr>
          <a:xfrm>
            <a:off x="2630448" y="4904544"/>
            <a:ext cx="330526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di1 tung4 si6 </a:t>
            </a:r>
            <a:r>
              <a:rPr lang="en-US" sz="1400" dirty="0">
                <a:solidFill>
                  <a:srgbClr val="FF0000"/>
                </a:solidFill>
              </a:rPr>
              <a:t>sung3</a:t>
            </a:r>
            <a:r>
              <a:rPr lang="en-US" sz="1400" dirty="0"/>
              <a:t> zo2 di1 faa1 </a:t>
            </a:r>
            <a:r>
              <a:rPr lang="en-US" sz="1400" dirty="0">
                <a:solidFill>
                  <a:srgbClr val="FF0000"/>
                </a:solidFill>
              </a:rPr>
              <a:t>bei2</a:t>
            </a:r>
            <a:r>
              <a:rPr lang="en-US" sz="1400" dirty="0"/>
              <a:t> keoi5</a:t>
            </a:r>
          </a:p>
        </p:txBody>
      </p:sp>
    </p:spTree>
    <p:extLst>
      <p:ext uri="{BB962C8B-B14F-4D97-AF65-F5344CB8AC3E}">
        <p14:creationId xmlns:p14="http://schemas.microsoft.com/office/powerpoint/2010/main" val="2681587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8BEBF0B1-4A75-074C-8362-5CAFFA520E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650"/>
          <a:stretch/>
        </p:blipFill>
        <p:spPr>
          <a:xfrm>
            <a:off x="2930770" y="676246"/>
            <a:ext cx="6856350" cy="52790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92599A2-7E69-4440-83EC-C98A672EB82E}"/>
              </a:ext>
            </a:extLst>
          </p:cNvPr>
          <p:cNvSpPr/>
          <p:nvPr/>
        </p:nvSpPr>
        <p:spPr>
          <a:xfrm>
            <a:off x="3136747" y="1040396"/>
            <a:ext cx="541141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nin4 nin4 </a:t>
            </a:r>
            <a:r>
              <a:rPr lang="en-US" sz="1600" dirty="0">
                <a:solidFill>
                  <a:srgbClr val="FF0000"/>
                </a:solidFill>
              </a:rPr>
              <a:t>sung3</a:t>
            </a:r>
            <a:r>
              <a:rPr lang="en-US" sz="1600" dirty="0"/>
              <a:t> saang1 jat6 lai5 mat6 </a:t>
            </a:r>
            <a:r>
              <a:rPr lang="en-US" sz="1600" dirty="0">
                <a:solidFill>
                  <a:srgbClr val="FF0000"/>
                </a:solidFill>
              </a:rPr>
              <a:t>bei2 </a:t>
            </a:r>
            <a:r>
              <a:rPr lang="en-US" sz="1600" dirty="0"/>
              <a:t>ngo5 go3 zai2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518805-1690-1046-94CC-9B01BE39D3AD}"/>
              </a:ext>
            </a:extLst>
          </p:cNvPr>
          <p:cNvSpPr/>
          <p:nvPr/>
        </p:nvSpPr>
        <p:spPr>
          <a:xfrm>
            <a:off x="2678586" y="1919627"/>
            <a:ext cx="294901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ni1 zek3 gaai3 zi2 </a:t>
            </a:r>
            <a:r>
              <a:rPr lang="en-US" sz="1400" dirty="0">
                <a:solidFill>
                  <a:srgbClr val="FF0000"/>
                </a:solidFill>
              </a:rPr>
              <a:t>sung3 bei2 </a:t>
            </a:r>
            <a:r>
              <a:rPr lang="en-US" sz="1400" dirty="0"/>
              <a:t>nei5 ge3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00E7E2-F071-CB45-8EFE-413C2EA1F747}"/>
              </a:ext>
            </a:extLst>
          </p:cNvPr>
          <p:cNvSpPr/>
          <p:nvPr/>
        </p:nvSpPr>
        <p:spPr>
          <a:xfrm>
            <a:off x="3284422" y="3316896"/>
            <a:ext cx="404546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wui5 </a:t>
            </a:r>
            <a:r>
              <a:rPr lang="en-US" sz="1400" dirty="0">
                <a:solidFill>
                  <a:srgbClr val="FF0000"/>
                </a:solidFill>
              </a:rPr>
              <a:t>gei3</a:t>
            </a:r>
            <a:r>
              <a:rPr lang="en-US" sz="1400" dirty="0"/>
              <a:t> di1 man4 gin2 </a:t>
            </a:r>
            <a:r>
              <a:rPr lang="en-US" sz="1400" dirty="0">
                <a:solidFill>
                  <a:srgbClr val="FF0000"/>
                </a:solidFill>
              </a:rPr>
              <a:t>bei2</a:t>
            </a:r>
            <a:r>
              <a:rPr lang="en-US" sz="1400" dirty="0"/>
              <a:t> nei5 </a:t>
            </a:r>
            <a:r>
              <a:rPr lang="en-US" sz="1400" dirty="0">
                <a:solidFill>
                  <a:srgbClr val="FF0000"/>
                </a:solidFill>
              </a:rPr>
              <a:t>cim1 meng2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5A8337-D8BE-814D-AE5F-0D457262F0EE}"/>
              </a:ext>
            </a:extLst>
          </p:cNvPr>
          <p:cNvSpPr/>
          <p:nvPr/>
        </p:nvSpPr>
        <p:spPr>
          <a:xfrm>
            <a:off x="3284422" y="4133452"/>
            <a:ext cx="443127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go3 hok6 saang1 </a:t>
            </a:r>
            <a:r>
              <a:rPr lang="en-US" sz="1400" dirty="0">
                <a:solidFill>
                  <a:srgbClr val="FF0000"/>
                </a:solidFill>
              </a:rPr>
              <a:t>lo2</a:t>
            </a:r>
            <a:r>
              <a:rPr lang="en-US" sz="1400" dirty="0"/>
              <a:t> zo2 pin1 man4 zoeng1 </a:t>
            </a:r>
            <a:r>
              <a:rPr lang="en-US" sz="1400" dirty="0">
                <a:solidFill>
                  <a:srgbClr val="FF0000"/>
                </a:solidFill>
              </a:rPr>
              <a:t>bei2</a:t>
            </a:r>
            <a:r>
              <a:rPr lang="en-US" sz="1400" dirty="0"/>
              <a:t> ngo5 </a:t>
            </a:r>
            <a:r>
              <a:rPr lang="en-US" sz="1400" dirty="0">
                <a:solidFill>
                  <a:srgbClr val="FF0000"/>
                </a:solidFill>
              </a:rPr>
              <a:t>tai2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5E7239-0266-C649-A893-8D09FF8DF7FB}"/>
              </a:ext>
            </a:extLst>
          </p:cNvPr>
          <p:cNvSpPr/>
          <p:nvPr/>
        </p:nvSpPr>
        <p:spPr>
          <a:xfrm>
            <a:off x="3374977" y="4890498"/>
            <a:ext cx="340125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jiu3 </a:t>
            </a:r>
            <a:r>
              <a:rPr lang="en-US" sz="1400" dirty="0">
                <a:solidFill>
                  <a:srgbClr val="FF0000"/>
                </a:solidFill>
              </a:rPr>
              <a:t>zyu2</a:t>
            </a:r>
            <a:r>
              <a:rPr lang="en-US" sz="1400" dirty="0"/>
              <a:t> faan6 </a:t>
            </a:r>
            <a:r>
              <a:rPr lang="en-US" sz="1400" dirty="0">
                <a:solidFill>
                  <a:srgbClr val="FF0000"/>
                </a:solidFill>
              </a:rPr>
              <a:t>bei2</a:t>
            </a:r>
            <a:r>
              <a:rPr lang="en-US" sz="1400" dirty="0"/>
              <a:t> uk1 kei5 jan4 </a:t>
            </a:r>
            <a:r>
              <a:rPr lang="en-US" sz="1400" dirty="0">
                <a:solidFill>
                  <a:srgbClr val="FF0000"/>
                </a:solidFill>
              </a:rPr>
              <a:t>sik6</a:t>
            </a:r>
          </a:p>
        </p:txBody>
      </p:sp>
    </p:spTree>
    <p:extLst>
      <p:ext uri="{BB962C8B-B14F-4D97-AF65-F5344CB8AC3E}">
        <p14:creationId xmlns:p14="http://schemas.microsoft.com/office/powerpoint/2010/main" val="3128757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849960BB-CD61-434D-BA24-E578FE3ABD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667"/>
          <a:stretch/>
        </p:blipFill>
        <p:spPr>
          <a:xfrm>
            <a:off x="1517284" y="1684194"/>
            <a:ext cx="9157432" cy="34896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7BF5B7-7A52-0140-A420-7D74740F7859}"/>
              </a:ext>
            </a:extLst>
          </p:cNvPr>
          <p:cNvSpPr/>
          <p:nvPr/>
        </p:nvSpPr>
        <p:spPr>
          <a:xfrm>
            <a:off x="2037174" y="3121222"/>
            <a:ext cx="328840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lou5 si1 </a:t>
            </a:r>
            <a:r>
              <a:rPr lang="en-US" sz="1600" dirty="0">
                <a:solidFill>
                  <a:srgbClr val="FF0000"/>
                </a:solidFill>
              </a:rPr>
              <a:t>bei2</a:t>
            </a:r>
            <a:r>
              <a:rPr lang="en-US" sz="1600" dirty="0"/>
              <a:t> ngo5 dei6 zou2 di1 zau2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DFF520-C4C1-894A-A625-46B5466DC39A}"/>
              </a:ext>
            </a:extLst>
          </p:cNvPr>
          <p:cNvSpPr/>
          <p:nvPr/>
        </p:nvSpPr>
        <p:spPr>
          <a:xfrm>
            <a:off x="2037174" y="3748427"/>
            <a:ext cx="374852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</a:t>
            </a:r>
            <a:r>
              <a:rPr lang="en-US" sz="1600" dirty="0">
                <a:solidFill>
                  <a:srgbClr val="FF0000"/>
                </a:solidFill>
              </a:rPr>
              <a:t>bei2 </a:t>
            </a:r>
            <a:r>
              <a:rPr lang="en-US" sz="1600" dirty="0"/>
              <a:t>nei5 jung6 ngo5 bou6 din6 nou5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501C03-3A87-234B-88AA-C92C9D76739B}"/>
              </a:ext>
            </a:extLst>
          </p:cNvPr>
          <p:cNvSpPr/>
          <p:nvPr/>
        </p:nvSpPr>
        <p:spPr>
          <a:xfrm>
            <a:off x="1749611" y="4461116"/>
            <a:ext cx="236475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m4 hou2 </a:t>
            </a:r>
            <a:r>
              <a:rPr lang="en-US" sz="1600" dirty="0">
                <a:solidFill>
                  <a:srgbClr val="FF0000"/>
                </a:solidFill>
              </a:rPr>
              <a:t>bei2</a:t>
            </a:r>
            <a:r>
              <a:rPr lang="en-US" sz="1600" dirty="0"/>
              <a:t> jan4 zi1 aa3</a:t>
            </a:r>
          </a:p>
        </p:txBody>
      </p:sp>
    </p:spTree>
    <p:extLst>
      <p:ext uri="{BB962C8B-B14F-4D97-AF65-F5344CB8AC3E}">
        <p14:creationId xmlns:p14="http://schemas.microsoft.com/office/powerpoint/2010/main" val="1861874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FFF6F-A37B-5E47-8F26-66DD63B984C5}"/>
              </a:ext>
            </a:extLst>
          </p:cNvPr>
          <p:cNvSpPr txBox="1"/>
          <p:nvPr/>
        </p:nvSpPr>
        <p:spPr>
          <a:xfrm>
            <a:off x="845820" y="834390"/>
            <a:ext cx="107899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Translate the following into Cantonese</a:t>
            </a:r>
          </a:p>
          <a:p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/>
              <a:t>I have to pay (money)</a:t>
            </a:r>
          </a:p>
          <a:p>
            <a:pPr marL="342900" indent="-342900">
              <a:buAutoNum type="arabicPeriod"/>
            </a:pPr>
            <a:r>
              <a:rPr lang="en-US" sz="2400" dirty="0"/>
              <a:t>You need to return some books.</a:t>
            </a:r>
          </a:p>
          <a:p>
            <a:pPr marL="342900" indent="-342900">
              <a:buAutoNum type="arabicPeriod"/>
            </a:pPr>
            <a:r>
              <a:rPr lang="en-US" sz="2400" dirty="0"/>
              <a:t>I want to give a present (lai5 mat</a:t>
            </a:r>
            <a:r>
              <a:rPr lang="en-US" altLang="zh-TW" sz="2400" dirty="0"/>
              <a:t>6</a:t>
            </a:r>
            <a:r>
              <a:rPr lang="zh-TW" altLang="en-US" sz="2400" dirty="0"/>
              <a:t> </a:t>
            </a:r>
            <a:r>
              <a:rPr lang="ja-JP" altLang="en-US" sz="2400"/>
              <a:t>禮物</a:t>
            </a:r>
            <a:r>
              <a:rPr lang="en-US" sz="2400" dirty="0"/>
              <a:t>) to my mom.</a:t>
            </a:r>
          </a:p>
          <a:p>
            <a:pPr marL="342900" indent="-342900">
              <a:buAutoNum type="arabicPeriod"/>
            </a:pPr>
            <a:r>
              <a:rPr lang="en-US" sz="2400" dirty="0"/>
              <a:t>I gave my book to my friend to read.</a:t>
            </a:r>
          </a:p>
          <a:p>
            <a:pPr marL="342900" indent="-342900">
              <a:buAutoNum type="arabicPeriod"/>
            </a:pPr>
            <a:r>
              <a:rPr lang="en-US" sz="2400" dirty="0"/>
              <a:t>I have to submit</a:t>
            </a:r>
            <a:r>
              <a:rPr lang="zh-TW" altLang="en-US" sz="2400" dirty="0"/>
              <a:t>（</a:t>
            </a:r>
            <a:r>
              <a:rPr lang="en-HK" altLang="zh-TW" sz="2400" dirty="0"/>
              <a:t>gaau1</a:t>
            </a:r>
            <a:r>
              <a:rPr lang="ja-JP" altLang="en-US" sz="2400"/>
              <a:t>交</a:t>
            </a:r>
            <a:r>
              <a:rPr lang="zh-TW" altLang="en-US" sz="2400" dirty="0"/>
              <a:t>）</a:t>
            </a:r>
            <a:r>
              <a:rPr lang="en-US" sz="2400" dirty="0"/>
              <a:t> homework </a:t>
            </a:r>
            <a:r>
              <a:rPr lang="zh-TW" altLang="en-US" sz="2400" dirty="0"/>
              <a:t>（</a:t>
            </a:r>
            <a:r>
              <a:rPr lang="en-HK" altLang="zh-TW" sz="2400" dirty="0"/>
              <a:t>gung1 fo3</a:t>
            </a:r>
            <a:r>
              <a:rPr lang="ja-JP" altLang="en-US" sz="2400"/>
              <a:t>功課</a:t>
            </a:r>
            <a:r>
              <a:rPr lang="zh-TW" altLang="en-US" sz="2400" dirty="0"/>
              <a:t>）</a:t>
            </a:r>
            <a:r>
              <a:rPr lang="en-US" sz="2400" dirty="0"/>
              <a:t>to the teacher</a:t>
            </a:r>
          </a:p>
          <a:p>
            <a:pPr marL="342900" indent="-342900">
              <a:buAutoNum type="arabicPeriod"/>
            </a:pPr>
            <a:r>
              <a:rPr lang="en-US" sz="2400" dirty="0"/>
              <a:t>The</a:t>
            </a:r>
            <a:r>
              <a:rPr lang="zh-TW" altLang="en-US" sz="2400" dirty="0"/>
              <a:t> </a:t>
            </a:r>
            <a:r>
              <a:rPr lang="en-US" altLang="zh-TW" sz="2400" dirty="0"/>
              <a:t>teacher</a:t>
            </a:r>
            <a:r>
              <a:rPr lang="zh-TW" altLang="en-US" sz="2400" dirty="0"/>
              <a:t> </a:t>
            </a:r>
            <a:r>
              <a:rPr lang="en-US" altLang="zh-TW" sz="2400" dirty="0"/>
              <a:t>gave</a:t>
            </a:r>
            <a:r>
              <a:rPr lang="zh-TW" altLang="en-US" sz="2400" dirty="0"/>
              <a:t> </a:t>
            </a:r>
            <a:r>
              <a:rPr lang="en-GB" altLang="zh-TW" sz="2400" dirty="0"/>
              <a:t>a</a:t>
            </a:r>
            <a:r>
              <a:rPr lang="en-US" altLang="zh-TW" sz="2400" dirty="0"/>
              <a:t> </a:t>
            </a:r>
            <a:r>
              <a:rPr lang="en-GB" altLang="zh-TW" sz="2400" dirty="0"/>
              <a:t>lot</a:t>
            </a:r>
            <a:r>
              <a:rPr lang="en-US" altLang="zh-TW" sz="2400" dirty="0"/>
              <a:t> </a:t>
            </a:r>
            <a:r>
              <a:rPr lang="en-GB" altLang="zh-TW" sz="2400" dirty="0"/>
              <a:t>of</a:t>
            </a:r>
            <a:r>
              <a:rPr lang="en-US" altLang="zh-TW" sz="2400" dirty="0"/>
              <a:t> </a:t>
            </a:r>
            <a:r>
              <a:rPr lang="en-GB" altLang="zh-TW" sz="2400" dirty="0"/>
              <a:t>homework</a:t>
            </a:r>
            <a:r>
              <a:rPr lang="en-US" altLang="zh-TW" sz="2400" dirty="0"/>
              <a:t> </a:t>
            </a:r>
            <a:r>
              <a:rPr lang="en-GB" altLang="zh-TW" sz="2400" dirty="0"/>
              <a:t>to</a:t>
            </a:r>
            <a:r>
              <a:rPr lang="en-US" altLang="zh-TW" sz="2400" dirty="0"/>
              <a:t> </a:t>
            </a:r>
            <a:r>
              <a:rPr lang="en-GB" altLang="zh-TW" sz="2400" dirty="0"/>
              <a:t>us.</a:t>
            </a:r>
          </a:p>
          <a:p>
            <a:pPr marL="342900" indent="-342900">
              <a:buAutoNum type="arabicPeriod"/>
            </a:pPr>
            <a:r>
              <a:rPr lang="en-GB" altLang="zh-TW" sz="2400" dirty="0"/>
              <a:t>I will return some documents </a:t>
            </a:r>
            <a:r>
              <a:rPr lang="zh-TW" altLang="en-US" sz="2400" dirty="0"/>
              <a:t>（</a:t>
            </a:r>
            <a:r>
              <a:rPr lang="en-HK" altLang="zh-TW" sz="2400" dirty="0"/>
              <a:t>man4 gin2</a:t>
            </a:r>
            <a:r>
              <a:rPr lang="zh-TW" altLang="en-US" sz="2400" dirty="0"/>
              <a:t> </a:t>
            </a:r>
            <a:r>
              <a:rPr lang="ja-JP" altLang="en-US" sz="2400"/>
              <a:t>文件</a:t>
            </a:r>
            <a:r>
              <a:rPr lang="zh-TW" altLang="en-US" sz="2400" dirty="0"/>
              <a:t>）</a:t>
            </a:r>
            <a:r>
              <a:rPr lang="en-GB" altLang="zh-TW" sz="2400" dirty="0"/>
              <a:t>to you</a:t>
            </a:r>
          </a:p>
          <a:p>
            <a:pPr marL="342900" indent="-342900">
              <a:buAutoNum type="arabicPeriod"/>
            </a:pPr>
            <a:r>
              <a:rPr lang="en-GB" altLang="zh-TW" sz="2400" dirty="0"/>
              <a:t>Grandma always gives presents to me</a:t>
            </a:r>
          </a:p>
          <a:p>
            <a:pPr marL="342900" indent="-342900">
              <a:buAutoNum type="arabicPeriod"/>
            </a:pPr>
            <a:r>
              <a:rPr lang="en-GB" altLang="zh-TW" sz="2400" dirty="0"/>
              <a:t>It is not allowed to eat (sik6 je5</a:t>
            </a:r>
            <a:r>
              <a:rPr lang="zh-TW" altLang="en-US" sz="2400" dirty="0"/>
              <a:t> </a:t>
            </a:r>
            <a:r>
              <a:rPr lang="ja-JP" altLang="en-GB" sz="2400"/>
              <a:t>食</a:t>
            </a:r>
            <a:r>
              <a:rPr lang="ja-JP" altLang="en-US" sz="2400"/>
              <a:t>嘢</a:t>
            </a:r>
            <a:r>
              <a:rPr lang="zh-TW" altLang="en-US" sz="2400" dirty="0"/>
              <a:t>）</a:t>
            </a:r>
            <a:r>
              <a:rPr lang="en-GB" altLang="zh-TW" sz="2400" dirty="0"/>
              <a:t> in the library </a:t>
            </a:r>
            <a:r>
              <a:rPr lang="zh-TW" altLang="en-US" sz="2400" dirty="0"/>
              <a:t>（</a:t>
            </a:r>
            <a:r>
              <a:rPr lang="en-HK" altLang="zh-TW" sz="2400" dirty="0"/>
              <a:t> tou4 syu1 gun2</a:t>
            </a:r>
            <a:r>
              <a:rPr lang="ja-JP" altLang="en-HK" sz="2400"/>
              <a:t>圖書</a:t>
            </a:r>
            <a:r>
              <a:rPr lang="ja-JP" altLang="en-US" sz="2400"/>
              <a:t>館</a:t>
            </a:r>
            <a:r>
              <a:rPr lang="zh-TW" altLang="en-US" sz="2400" dirty="0"/>
              <a:t>）</a:t>
            </a:r>
            <a:endParaRPr lang="en-HK" altLang="zh-TW" sz="2400" dirty="0"/>
          </a:p>
          <a:p>
            <a:pPr marL="342900" indent="-342900">
              <a:buAutoNum type="arabicPeriod"/>
            </a:pPr>
            <a:r>
              <a:rPr lang="en-GB" altLang="zh-TW" sz="2400" dirty="0"/>
              <a:t> Kids are not allowed to drink alcohol </a:t>
            </a:r>
            <a:r>
              <a:rPr lang="zh-TW" altLang="en-US" sz="2400" dirty="0"/>
              <a:t>（</a:t>
            </a:r>
            <a:r>
              <a:rPr lang="en-HK" altLang="zh-TW" sz="2400" dirty="0"/>
              <a:t> jam2 zau2</a:t>
            </a:r>
            <a:r>
              <a:rPr lang="zh-TW" altLang="en-US" sz="2400" dirty="0"/>
              <a:t> </a:t>
            </a:r>
            <a:r>
              <a:rPr lang="ja-JP" altLang="en-US" sz="2400"/>
              <a:t>飲酒</a:t>
            </a:r>
            <a:r>
              <a:rPr lang="zh-TW" altLang="en-US" sz="2400" dirty="0"/>
              <a:t>）</a:t>
            </a:r>
            <a:r>
              <a:rPr lang="en-GB" altLang="zh-TW" sz="2400" dirty="0"/>
              <a:t>.</a:t>
            </a:r>
          </a:p>
          <a:p>
            <a:pPr marL="342900" indent="-342900">
              <a:buAutoNum type="arabicPeriod"/>
            </a:pPr>
            <a:endParaRPr lang="en-US" sz="2400" dirty="0"/>
          </a:p>
          <a:p>
            <a:pPr marL="342900" indent="-342900"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28720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65EA214A-CA50-AD48-A89F-18A9EAA6E4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069"/>
          <a:stretch/>
        </p:blipFill>
        <p:spPr>
          <a:xfrm>
            <a:off x="1980477" y="527363"/>
            <a:ext cx="7995862" cy="58032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8EAFF5E-9913-184D-AB95-7C518DD06F6A}"/>
              </a:ext>
            </a:extLst>
          </p:cNvPr>
          <p:cNvSpPr/>
          <p:nvPr/>
        </p:nvSpPr>
        <p:spPr>
          <a:xfrm>
            <a:off x="2790397" y="2517504"/>
            <a:ext cx="463594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nei5 jau5 mou4 </a:t>
            </a:r>
            <a:r>
              <a:rPr lang="en-US" sz="1600" dirty="0">
                <a:solidFill>
                  <a:srgbClr val="FF0000"/>
                </a:solidFill>
              </a:rPr>
              <a:t>sik6 gwo3 </a:t>
            </a:r>
            <a:r>
              <a:rPr lang="en-US" sz="1600" dirty="0"/>
              <a:t>gong2 sik1 sai1 caan1 aa3?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61F06F-70FE-2943-9642-5392D7A64323}"/>
              </a:ext>
            </a:extLst>
          </p:cNvPr>
          <p:cNvSpPr/>
          <p:nvPr/>
        </p:nvSpPr>
        <p:spPr>
          <a:xfrm>
            <a:off x="2690110" y="3259723"/>
            <a:ext cx="395691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nei5 </a:t>
            </a:r>
            <a:r>
              <a:rPr lang="en-US" sz="1600" dirty="0">
                <a:solidFill>
                  <a:srgbClr val="FF0000"/>
                </a:solidFill>
              </a:rPr>
              <a:t>heoi3 gwo3 </a:t>
            </a:r>
            <a:r>
              <a:rPr lang="en-US" sz="1600" dirty="0"/>
              <a:t>taai3 hung1 gun2 mei6 aa3?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7C7625-BA6A-504F-9ACC-9FBE08D1E306}"/>
              </a:ext>
            </a:extLst>
          </p:cNvPr>
          <p:cNvSpPr/>
          <p:nvPr/>
        </p:nvSpPr>
        <p:spPr>
          <a:xfrm>
            <a:off x="6444845" y="4052961"/>
            <a:ext cx="117198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cang4 ging1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7CDECF-7A2B-5F4A-B41B-7B1F6D772636}"/>
              </a:ext>
            </a:extLst>
          </p:cNvPr>
          <p:cNvSpPr/>
          <p:nvPr/>
        </p:nvSpPr>
        <p:spPr>
          <a:xfrm>
            <a:off x="9272253" y="3968933"/>
            <a:ext cx="60144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mei6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574D9C-C4BB-104F-B559-0EDC5B17D89C}"/>
              </a:ext>
            </a:extLst>
          </p:cNvPr>
          <p:cNvSpPr/>
          <p:nvPr/>
        </p:nvSpPr>
        <p:spPr>
          <a:xfrm>
            <a:off x="2751509" y="4795180"/>
            <a:ext cx="293657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</a:t>
            </a:r>
            <a:r>
              <a:rPr lang="en-US" sz="1600" dirty="0">
                <a:solidFill>
                  <a:srgbClr val="FF0000"/>
                </a:solidFill>
              </a:rPr>
              <a:t>cang4 ging1 </a:t>
            </a:r>
            <a:r>
              <a:rPr lang="en-US" sz="1600" dirty="0"/>
              <a:t>oi3 </a:t>
            </a:r>
            <a:r>
              <a:rPr lang="en-US" sz="1600" dirty="0">
                <a:solidFill>
                  <a:srgbClr val="FF0000"/>
                </a:solidFill>
              </a:rPr>
              <a:t>gwo3</a:t>
            </a:r>
            <a:r>
              <a:rPr lang="en-US" sz="1600" dirty="0"/>
              <a:t> ngo5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CE1FBE-8A89-5B44-863D-7C87168E001B}"/>
              </a:ext>
            </a:extLst>
          </p:cNvPr>
          <p:cNvSpPr/>
          <p:nvPr/>
        </p:nvSpPr>
        <p:spPr>
          <a:xfrm>
            <a:off x="2678280" y="5419141"/>
            <a:ext cx="318856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</a:t>
            </a:r>
            <a:r>
              <a:rPr lang="en-US" sz="1600" dirty="0">
                <a:solidFill>
                  <a:srgbClr val="FF0000"/>
                </a:solidFill>
              </a:rPr>
              <a:t>mei6 </a:t>
            </a:r>
            <a:r>
              <a:rPr lang="en-US" sz="1600" dirty="0"/>
              <a:t>jam2 </a:t>
            </a:r>
            <a:r>
              <a:rPr lang="en-US" sz="1600" dirty="0">
                <a:solidFill>
                  <a:srgbClr val="FF0000"/>
                </a:solidFill>
              </a:rPr>
              <a:t>gwo3</a:t>
            </a:r>
            <a:r>
              <a:rPr lang="en-US" sz="1600" dirty="0"/>
              <a:t> ni1 zek3 zau2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009BB2C-CC65-C547-AE6B-EFA1DB453083}"/>
              </a:ext>
            </a:extLst>
          </p:cNvPr>
          <p:cNvCxnSpPr>
            <a:cxnSpLocks/>
          </p:cNvCxnSpPr>
          <p:nvPr/>
        </p:nvCxnSpPr>
        <p:spPr>
          <a:xfrm>
            <a:off x="7504386" y="1797269"/>
            <a:ext cx="223870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07C6699-0975-2048-9314-C424FD9FD8D8}"/>
              </a:ext>
            </a:extLst>
          </p:cNvPr>
          <p:cNvCxnSpPr>
            <a:cxnSpLocks/>
          </p:cNvCxnSpPr>
          <p:nvPr/>
        </p:nvCxnSpPr>
        <p:spPr>
          <a:xfrm>
            <a:off x="4206141" y="2391104"/>
            <a:ext cx="119617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7418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65EA214A-CA50-AD48-A89F-18A9EAA6E4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538"/>
          <a:stretch/>
        </p:blipFill>
        <p:spPr>
          <a:xfrm>
            <a:off x="2645944" y="1430216"/>
            <a:ext cx="6900112" cy="30128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543E31-376E-1F45-A6B3-051E101F9545}"/>
              </a:ext>
            </a:extLst>
          </p:cNvPr>
          <p:cNvSpPr/>
          <p:nvPr/>
        </p:nvSpPr>
        <p:spPr>
          <a:xfrm>
            <a:off x="2875151" y="1755504"/>
            <a:ext cx="47513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zo2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BE10C9-A691-8A4D-B22C-007C7123046E}"/>
              </a:ext>
            </a:extLst>
          </p:cNvPr>
          <p:cNvSpPr/>
          <p:nvPr/>
        </p:nvSpPr>
        <p:spPr>
          <a:xfrm>
            <a:off x="4435259" y="1755504"/>
            <a:ext cx="63959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gwo3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EA7471-329E-8544-98E1-17B3751918E1}"/>
              </a:ext>
            </a:extLst>
          </p:cNvPr>
          <p:cNvSpPr/>
          <p:nvPr/>
        </p:nvSpPr>
        <p:spPr>
          <a:xfrm>
            <a:off x="2924364" y="3099275"/>
            <a:ext cx="302178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tai2 </a:t>
            </a:r>
            <a:r>
              <a:rPr lang="en-US" sz="1600" dirty="0">
                <a:solidFill>
                  <a:srgbClr val="FF0000"/>
                </a:solidFill>
              </a:rPr>
              <a:t>zo2 </a:t>
            </a:r>
            <a:r>
              <a:rPr lang="en-US" sz="1600" dirty="0"/>
              <a:t>saam1 go3 ji1 sang1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ABFA5B-0DE4-CF43-801B-2010951BF414}"/>
              </a:ext>
            </a:extLst>
          </p:cNvPr>
          <p:cNvSpPr/>
          <p:nvPr/>
        </p:nvSpPr>
        <p:spPr>
          <a:xfrm>
            <a:off x="3026795" y="3632660"/>
            <a:ext cx="281692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tai2 </a:t>
            </a:r>
            <a:r>
              <a:rPr lang="en-US" sz="1400" dirty="0">
                <a:solidFill>
                  <a:srgbClr val="FF0000"/>
                </a:solidFill>
              </a:rPr>
              <a:t>gwo3</a:t>
            </a:r>
            <a:r>
              <a:rPr lang="en-US" sz="1400" dirty="0"/>
              <a:t> saam1 go3 ji1 sang1</a:t>
            </a:r>
          </a:p>
        </p:txBody>
      </p:sp>
    </p:spTree>
    <p:extLst>
      <p:ext uri="{BB962C8B-B14F-4D97-AF65-F5344CB8AC3E}">
        <p14:creationId xmlns:p14="http://schemas.microsoft.com/office/powerpoint/2010/main" val="1430714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9753B135-6CDA-A04F-9EB5-851024702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412" y="0"/>
            <a:ext cx="781065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684F03-7A65-A944-86BF-B0A7AA45C89B}"/>
              </a:ext>
            </a:extLst>
          </p:cNvPr>
          <p:cNvSpPr/>
          <p:nvPr/>
        </p:nvSpPr>
        <p:spPr>
          <a:xfrm>
            <a:off x="2551925" y="306824"/>
            <a:ext cx="260019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se2 </a:t>
            </a:r>
            <a:r>
              <a:rPr lang="en-US" sz="1600" dirty="0">
                <a:solidFill>
                  <a:srgbClr val="FF0000"/>
                </a:solidFill>
              </a:rPr>
              <a:t>zo2</a:t>
            </a:r>
            <a:r>
              <a:rPr lang="en-US" sz="1600" dirty="0"/>
              <a:t> jat1 pin1 man4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9D1606-5E67-9B4F-8849-306B407D7DAB}"/>
              </a:ext>
            </a:extLst>
          </p:cNvPr>
          <p:cNvSpPr/>
          <p:nvPr/>
        </p:nvSpPr>
        <p:spPr>
          <a:xfrm>
            <a:off x="2551925" y="952202"/>
            <a:ext cx="276466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se2 </a:t>
            </a:r>
            <a:r>
              <a:rPr lang="en-US" sz="1600" dirty="0">
                <a:solidFill>
                  <a:srgbClr val="FF0000"/>
                </a:solidFill>
              </a:rPr>
              <a:t>gwo3</a:t>
            </a:r>
            <a:r>
              <a:rPr lang="en-US" sz="1600" dirty="0"/>
              <a:t> jat1 pin1 man4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543C67-948A-EF4B-9C82-193085C81BD7}"/>
              </a:ext>
            </a:extLst>
          </p:cNvPr>
          <p:cNvSpPr/>
          <p:nvPr/>
        </p:nvSpPr>
        <p:spPr>
          <a:xfrm>
            <a:off x="2590460" y="1597580"/>
            <a:ext cx="252312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wan2 </a:t>
            </a:r>
            <a:r>
              <a:rPr lang="en-US" sz="1600" dirty="0">
                <a:solidFill>
                  <a:srgbClr val="FF0000"/>
                </a:solidFill>
              </a:rPr>
              <a:t>zo2</a:t>
            </a:r>
            <a:r>
              <a:rPr lang="en-US" sz="1600" dirty="0"/>
              <a:t> nei5 gei2 ci3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328E85-04BF-3D45-ABFB-A9D6678494E8}"/>
              </a:ext>
            </a:extLst>
          </p:cNvPr>
          <p:cNvSpPr/>
          <p:nvPr/>
        </p:nvSpPr>
        <p:spPr>
          <a:xfrm>
            <a:off x="2628998" y="2242958"/>
            <a:ext cx="268759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wan2 </a:t>
            </a:r>
            <a:r>
              <a:rPr lang="en-US" sz="1600" dirty="0">
                <a:solidFill>
                  <a:srgbClr val="FF0000"/>
                </a:solidFill>
              </a:rPr>
              <a:t>gwo3</a:t>
            </a:r>
            <a:r>
              <a:rPr lang="en-US" sz="1600" dirty="0"/>
              <a:t> nei5 gei2 ci3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27E7A4-61F1-0F4D-B1E6-F3A9404A3ABB}"/>
              </a:ext>
            </a:extLst>
          </p:cNvPr>
          <p:cNvSpPr/>
          <p:nvPr/>
        </p:nvSpPr>
        <p:spPr>
          <a:xfrm>
            <a:off x="2628998" y="3895844"/>
            <a:ext cx="300024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maai5 </a:t>
            </a:r>
            <a:r>
              <a:rPr lang="en-US" sz="1600" dirty="0">
                <a:solidFill>
                  <a:srgbClr val="FF0000"/>
                </a:solidFill>
              </a:rPr>
              <a:t>zo2</a:t>
            </a:r>
            <a:r>
              <a:rPr lang="en-US" sz="1600" dirty="0"/>
              <a:t> ni1 zek3 paai4 zi2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7734E2-295C-1F49-AD2F-52184B885743}"/>
              </a:ext>
            </a:extLst>
          </p:cNvPr>
          <p:cNvSpPr/>
          <p:nvPr/>
        </p:nvSpPr>
        <p:spPr>
          <a:xfrm>
            <a:off x="2688877" y="4543395"/>
            <a:ext cx="316471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maai5 </a:t>
            </a:r>
            <a:r>
              <a:rPr lang="en-US" sz="1600" dirty="0">
                <a:solidFill>
                  <a:srgbClr val="FF0000"/>
                </a:solidFill>
              </a:rPr>
              <a:t>gwo3</a:t>
            </a:r>
            <a:r>
              <a:rPr lang="en-US" sz="1600" dirty="0"/>
              <a:t> ni1 zek3 paai4 zi2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B9C2CD-65C6-CB47-AB6F-29E0253EC559}"/>
              </a:ext>
            </a:extLst>
          </p:cNvPr>
          <p:cNvSpPr/>
          <p:nvPr/>
        </p:nvSpPr>
        <p:spPr>
          <a:xfrm>
            <a:off x="2863453" y="5262593"/>
            <a:ext cx="253133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heoi3 </a:t>
            </a:r>
            <a:r>
              <a:rPr lang="en-US" sz="1600" dirty="0">
                <a:solidFill>
                  <a:srgbClr val="FF0000"/>
                </a:solidFill>
              </a:rPr>
              <a:t>zo2 </a:t>
            </a:r>
            <a:r>
              <a:rPr lang="en-US" sz="1600" dirty="0"/>
              <a:t>gei1 coeng4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0AFC77-69D3-F54D-A3C5-218B60F6CD25}"/>
              </a:ext>
            </a:extLst>
          </p:cNvPr>
          <p:cNvSpPr/>
          <p:nvPr/>
        </p:nvSpPr>
        <p:spPr>
          <a:xfrm>
            <a:off x="2923331" y="5981791"/>
            <a:ext cx="269580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heoi3 </a:t>
            </a:r>
            <a:r>
              <a:rPr lang="en-US" sz="1600" dirty="0">
                <a:solidFill>
                  <a:srgbClr val="FF0000"/>
                </a:solidFill>
              </a:rPr>
              <a:t>gwo3</a:t>
            </a:r>
            <a:r>
              <a:rPr lang="en-US" sz="1600" dirty="0"/>
              <a:t> gei1 coeng4</a:t>
            </a:r>
          </a:p>
        </p:txBody>
      </p:sp>
    </p:spTree>
    <p:extLst>
      <p:ext uri="{BB962C8B-B14F-4D97-AF65-F5344CB8AC3E}">
        <p14:creationId xmlns:p14="http://schemas.microsoft.com/office/powerpoint/2010/main" val="3240996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3551A0-AC97-B749-8FEB-C4E83D61F79B}"/>
              </a:ext>
            </a:extLst>
          </p:cNvPr>
          <p:cNvSpPr txBox="1"/>
          <p:nvPr/>
        </p:nvSpPr>
        <p:spPr>
          <a:xfrm>
            <a:off x="2237874" y="1046747"/>
            <a:ext cx="88906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Translate the following into Cantonese using the adverbs of time.</a:t>
            </a:r>
          </a:p>
          <a:p>
            <a:pPr marL="457200" indent="-457200">
              <a:buAutoNum type="arabicPeriod"/>
            </a:pPr>
            <a:r>
              <a:rPr lang="en-GB" altLang="zh-TW" sz="2000" dirty="0"/>
              <a:t>I go to school 4 times per week</a:t>
            </a:r>
          </a:p>
          <a:p>
            <a:pPr marL="457200" indent="-457200">
              <a:buAutoNum type="arabicPeriod"/>
            </a:pPr>
            <a:r>
              <a:rPr lang="en-GB" sz="2000" dirty="0"/>
              <a:t>I originally wanted to study English but now I study Chinese</a:t>
            </a:r>
          </a:p>
          <a:p>
            <a:pPr marL="457200" indent="-457200">
              <a:buAutoNum type="arabicPeriod"/>
            </a:pPr>
            <a:r>
              <a:rPr lang="en-GB" sz="2000" dirty="0"/>
              <a:t>I just had dinner</a:t>
            </a:r>
          </a:p>
          <a:p>
            <a:pPr marL="457200" indent="-457200">
              <a:buAutoNum type="arabicPeriod"/>
            </a:pPr>
            <a:r>
              <a:rPr lang="en-GB" sz="2000" dirty="0"/>
              <a:t>I go to work immediately after school</a:t>
            </a:r>
          </a:p>
          <a:p>
            <a:pPr marL="457200" indent="-457200">
              <a:buAutoNum type="arabicPeriod"/>
            </a:pPr>
            <a:r>
              <a:rPr lang="en-GB" sz="2000" dirty="0"/>
              <a:t>I go to school every day</a:t>
            </a:r>
          </a:p>
          <a:p>
            <a:pPr marL="457200" indent="-457200">
              <a:buAutoNum type="arabicPeriod"/>
            </a:pPr>
            <a:r>
              <a:rPr lang="en-GB" sz="2000" dirty="0"/>
              <a:t>I usually wake up at 7am</a:t>
            </a:r>
          </a:p>
          <a:p>
            <a:pPr marL="457200" indent="-457200">
              <a:buAutoNum type="arabicPeriod"/>
            </a:pPr>
            <a:endParaRPr lang="en-GB" sz="2000" dirty="0"/>
          </a:p>
          <a:p>
            <a:pPr marL="457200" indent="-457200">
              <a:buAutoNum type="arabicPeriod"/>
            </a:pPr>
            <a:endParaRPr lang="en-GB" sz="2000" dirty="0"/>
          </a:p>
          <a:p>
            <a:pPr marL="457200" indent="-457200">
              <a:buAutoNum type="arabicPeriod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883947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EA5A54F4-9E52-4942-8D24-713220D4F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092" y="353037"/>
            <a:ext cx="7802860" cy="65049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DAF8E30-56B8-8F4A-8CB8-5A3B9D14DC46}"/>
              </a:ext>
            </a:extLst>
          </p:cNvPr>
          <p:cNvSpPr/>
          <p:nvPr/>
        </p:nvSpPr>
        <p:spPr>
          <a:xfrm>
            <a:off x="2846140" y="1872734"/>
            <a:ext cx="262155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nei5 sik1 </a:t>
            </a:r>
            <a:r>
              <a:rPr lang="en-US" sz="1600" dirty="0">
                <a:solidFill>
                  <a:srgbClr val="FF0000"/>
                </a:solidFill>
              </a:rPr>
              <a:t>zo2</a:t>
            </a:r>
            <a:r>
              <a:rPr lang="en-US" sz="1600" dirty="0"/>
              <a:t> dang1 mei6 aa3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F75801-0022-B241-AD66-21AA230DD3A7}"/>
              </a:ext>
            </a:extLst>
          </p:cNvPr>
          <p:cNvSpPr/>
          <p:nvPr/>
        </p:nvSpPr>
        <p:spPr>
          <a:xfrm>
            <a:off x="2338092" y="2467094"/>
            <a:ext cx="414273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nei5 si3 </a:t>
            </a:r>
            <a:r>
              <a:rPr lang="en-US" sz="1600" dirty="0">
                <a:solidFill>
                  <a:srgbClr val="FF0000"/>
                </a:solidFill>
              </a:rPr>
              <a:t>gwo3</a:t>
            </a:r>
            <a:r>
              <a:rPr lang="en-US" sz="1600" dirty="0"/>
              <a:t> ni1 zung2 hoeng1 seoi2 mei6 aa3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16EE1D-657F-6D4B-B9A5-69792928B36B}"/>
              </a:ext>
            </a:extLst>
          </p:cNvPr>
          <p:cNvSpPr/>
          <p:nvPr/>
        </p:nvSpPr>
        <p:spPr>
          <a:xfrm>
            <a:off x="3069825" y="4052353"/>
            <a:ext cx="285238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nei5 cung1 zo2 loeng4 mei6 aa3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0C0B0D-F2B2-0141-9610-03C938FC2BD0}"/>
              </a:ext>
            </a:extLst>
          </p:cNvPr>
          <p:cNvSpPr/>
          <p:nvPr/>
        </p:nvSpPr>
        <p:spPr>
          <a:xfrm>
            <a:off x="3004836" y="4664720"/>
            <a:ext cx="230415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cung1 zo2 laa3/ mei6 aa3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78DD5D-4DB6-A942-B46C-8A83C9A65DF0}"/>
              </a:ext>
            </a:extLst>
          </p:cNvPr>
          <p:cNvSpPr/>
          <p:nvPr/>
        </p:nvSpPr>
        <p:spPr>
          <a:xfrm>
            <a:off x="3038090" y="5299058"/>
            <a:ext cx="274273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nei5 si3 gwo3 ni1 di1 mei6 aa3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289F59-C753-9849-BA14-5B9D70B5E71E}"/>
              </a:ext>
            </a:extLst>
          </p:cNvPr>
          <p:cNvSpPr/>
          <p:nvPr/>
        </p:nvSpPr>
        <p:spPr>
          <a:xfrm>
            <a:off x="3119954" y="5911870"/>
            <a:ext cx="219771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si3 gwo3 laa3/ mei6 aa3</a:t>
            </a:r>
          </a:p>
        </p:txBody>
      </p:sp>
    </p:spTree>
    <p:extLst>
      <p:ext uri="{BB962C8B-B14F-4D97-AF65-F5344CB8AC3E}">
        <p14:creationId xmlns:p14="http://schemas.microsoft.com/office/powerpoint/2010/main" val="1886526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294C9FD5-0667-4245-9F4D-E2CE359CF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310" y="64615"/>
            <a:ext cx="10499380" cy="67287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6C8180-6096-DC4F-A38D-555BCF863E7E}"/>
              </a:ext>
            </a:extLst>
          </p:cNvPr>
          <p:cNvSpPr/>
          <p:nvPr/>
        </p:nvSpPr>
        <p:spPr>
          <a:xfrm>
            <a:off x="7114186" y="1449824"/>
            <a:ext cx="72968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mou4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FADCF1-7489-634F-B2BA-140E7027A494}"/>
              </a:ext>
            </a:extLst>
          </p:cNvPr>
          <p:cNvSpPr/>
          <p:nvPr/>
        </p:nvSpPr>
        <p:spPr>
          <a:xfrm>
            <a:off x="2623691" y="543924"/>
            <a:ext cx="50982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zo2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F6C157-F8AC-0F4C-ADF0-347DD33A64D1}"/>
              </a:ext>
            </a:extLst>
          </p:cNvPr>
          <p:cNvSpPr/>
          <p:nvPr/>
        </p:nvSpPr>
        <p:spPr>
          <a:xfrm>
            <a:off x="6902320" y="1080492"/>
            <a:ext cx="50982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zo2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7EE120-2531-DE40-AAAA-985CD7C25BC7}"/>
              </a:ext>
            </a:extLst>
          </p:cNvPr>
          <p:cNvSpPr/>
          <p:nvPr/>
        </p:nvSpPr>
        <p:spPr>
          <a:xfrm>
            <a:off x="6003160" y="1506974"/>
            <a:ext cx="47513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zo2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B50E60-815E-7340-9387-03ACD6E3C1D0}"/>
              </a:ext>
            </a:extLst>
          </p:cNvPr>
          <p:cNvSpPr/>
          <p:nvPr/>
        </p:nvSpPr>
        <p:spPr>
          <a:xfrm>
            <a:off x="1559009" y="2569964"/>
            <a:ext cx="2903744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/>
              <a:t>keoi5 jing1 sing4 zo2 ngo5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00C69E-DE5C-6B43-91D0-E66CE8BA1CF2}"/>
              </a:ext>
            </a:extLst>
          </p:cNvPr>
          <p:cNvSpPr/>
          <p:nvPr/>
        </p:nvSpPr>
        <p:spPr>
          <a:xfrm>
            <a:off x="1559394" y="2970074"/>
            <a:ext cx="3148234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/>
              <a:t>keoi5 mou4 jing1 sing4 ngo5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962B2D-C505-B44F-9FF7-54A83684509C}"/>
              </a:ext>
            </a:extLst>
          </p:cNvPr>
          <p:cNvSpPr/>
          <p:nvPr/>
        </p:nvSpPr>
        <p:spPr>
          <a:xfrm>
            <a:off x="1725657" y="3370184"/>
            <a:ext cx="2737096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/>
              <a:t>ngo5 dei6 sik6 zo2 faan6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68D5DA-BD63-4245-87F0-3A56955244BC}"/>
              </a:ext>
            </a:extLst>
          </p:cNvPr>
          <p:cNvSpPr/>
          <p:nvPr/>
        </p:nvSpPr>
        <p:spPr>
          <a:xfrm>
            <a:off x="1644288" y="3770294"/>
            <a:ext cx="2899833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/>
              <a:t>ngo5 dei6 mei6 sik6 faan6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D58C08-F054-894E-8BDF-57E37F6A5EDB}"/>
              </a:ext>
            </a:extLst>
          </p:cNvPr>
          <p:cNvSpPr/>
          <p:nvPr/>
        </p:nvSpPr>
        <p:spPr>
          <a:xfrm>
            <a:off x="1409101" y="5075313"/>
            <a:ext cx="4027256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/>
              <a:t>ngo5 mou4 sau1 gwo3 nei5 gei3 cin2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116D17-33F4-3248-9D6E-7763AFA8B589}"/>
              </a:ext>
            </a:extLst>
          </p:cNvPr>
          <p:cNvSpPr/>
          <p:nvPr/>
        </p:nvSpPr>
        <p:spPr>
          <a:xfrm>
            <a:off x="1409101" y="5787931"/>
            <a:ext cx="3685368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/>
              <a:t>keoi5 mei6 zou6 gwo3 sau2 seot6</a:t>
            </a:r>
          </a:p>
        </p:txBody>
      </p:sp>
    </p:spTree>
    <p:extLst>
      <p:ext uri="{BB962C8B-B14F-4D97-AF65-F5344CB8AC3E}">
        <p14:creationId xmlns:p14="http://schemas.microsoft.com/office/powerpoint/2010/main" val="3184510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595F1E-DF2D-A248-A7E2-B1D325A6EA46}"/>
              </a:ext>
            </a:extLst>
          </p:cNvPr>
          <p:cNvSpPr txBox="1"/>
          <p:nvPr/>
        </p:nvSpPr>
        <p:spPr>
          <a:xfrm>
            <a:off x="1691640" y="1177290"/>
            <a:ext cx="90297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Translate the following into Cantonese</a:t>
            </a:r>
            <a:r>
              <a:rPr lang="zh-TW" altLang="en-US" sz="2000" dirty="0"/>
              <a:t> </a:t>
            </a:r>
            <a:r>
              <a:rPr lang="en-US" altLang="zh-TW" sz="2000" dirty="0"/>
              <a:t>using </a:t>
            </a:r>
            <a:r>
              <a:rPr lang="en-US" sz="2000" dirty="0"/>
              <a:t>zo2 or gwo3.</a:t>
            </a:r>
          </a:p>
          <a:p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I’ve met (gin3</a:t>
            </a:r>
            <a:r>
              <a:rPr lang="zh-TW" altLang="en-US" sz="2000" dirty="0"/>
              <a:t> </a:t>
            </a:r>
            <a:r>
              <a:rPr lang="ja-JP" altLang="en-US" sz="2000"/>
              <a:t>見</a:t>
            </a:r>
            <a:r>
              <a:rPr lang="zh-TW" altLang="en-US" sz="2000" dirty="0"/>
              <a:t>）</a:t>
            </a:r>
            <a:r>
              <a:rPr lang="en-US" sz="2000" dirty="0"/>
              <a:t> his family </a:t>
            </a:r>
            <a:r>
              <a:rPr lang="zh-TW" altLang="en-US" sz="2000" dirty="0"/>
              <a:t>（</a:t>
            </a:r>
            <a:r>
              <a:rPr lang="en-HK" altLang="zh-TW" sz="2000" dirty="0"/>
              <a:t> uk1 kei5 jan4</a:t>
            </a:r>
            <a:r>
              <a:rPr lang="zh-TW" altLang="en-US" sz="2000" dirty="0"/>
              <a:t> 屋企人</a:t>
            </a:r>
            <a:r>
              <a:rPr lang="en-HK" altLang="zh-TW" sz="2000" dirty="0"/>
              <a:t> </a:t>
            </a:r>
            <a:r>
              <a:rPr lang="zh-TW" altLang="en-US" sz="2000" dirty="0"/>
              <a:t>）</a:t>
            </a:r>
            <a:r>
              <a:rPr lang="en-US" sz="2000" dirty="0"/>
              <a:t>before</a:t>
            </a:r>
          </a:p>
          <a:p>
            <a:pPr marL="342900" indent="-342900">
              <a:buAutoNum type="arabicPeriod"/>
            </a:pPr>
            <a:r>
              <a:rPr lang="en-US" sz="2000" dirty="0"/>
              <a:t>I’ve just washed my hair </a:t>
            </a:r>
            <a:r>
              <a:rPr lang="zh-TW" altLang="en-US" sz="2000" dirty="0"/>
              <a:t>（</a:t>
            </a:r>
            <a:r>
              <a:rPr lang="en-HK" altLang="zh-TW" sz="2000" dirty="0"/>
              <a:t>sai2 tau4</a:t>
            </a:r>
            <a:r>
              <a:rPr lang="zh-TW" altLang="en-US" sz="2000" dirty="0"/>
              <a:t> 洗頭）。</a:t>
            </a:r>
            <a:endParaRPr lang="en-HK" altLang="zh-TW" sz="2000" dirty="0"/>
          </a:p>
          <a:p>
            <a:pPr marL="342900" indent="-342900">
              <a:buAutoNum type="arabicPeriod"/>
            </a:pPr>
            <a:r>
              <a:rPr lang="en-US" altLang="zh-TW" sz="2000" dirty="0"/>
              <a:t>He</a:t>
            </a:r>
            <a:r>
              <a:rPr lang="zh-TW" altLang="en-US" sz="2000" dirty="0"/>
              <a:t> </a:t>
            </a:r>
            <a:r>
              <a:rPr lang="en-GB" altLang="zh-TW" sz="2000" dirty="0"/>
              <a:t>had breakfast</a:t>
            </a:r>
            <a:r>
              <a:rPr lang="zh-TW" altLang="en-US" sz="2000" dirty="0"/>
              <a:t> （</a:t>
            </a:r>
            <a:r>
              <a:rPr lang="en-HK" altLang="zh-TW" sz="2000" dirty="0"/>
              <a:t>zou2 caan1</a:t>
            </a:r>
            <a:r>
              <a:rPr lang="zh-TW" altLang="en-US" sz="2000" dirty="0"/>
              <a:t> </a:t>
            </a:r>
            <a:r>
              <a:rPr lang="ja-JP" altLang="en-US" sz="2000"/>
              <a:t>早餐</a:t>
            </a:r>
            <a:r>
              <a:rPr lang="zh-TW" altLang="en-US" sz="2000" dirty="0"/>
              <a:t>）</a:t>
            </a:r>
            <a:r>
              <a:rPr lang="en-GB" altLang="zh-TW" sz="2000" dirty="0"/>
              <a:t> this morning (ziu1</a:t>
            </a:r>
            <a:r>
              <a:rPr lang="zh-TW" altLang="en-US" sz="2000" dirty="0"/>
              <a:t> </a:t>
            </a:r>
            <a:r>
              <a:rPr lang="ja-JP" altLang="en-GB" sz="2000"/>
              <a:t>朝</a:t>
            </a:r>
            <a:r>
              <a:rPr lang="zh-TW" altLang="en-US" sz="2000" dirty="0"/>
              <a:t>）</a:t>
            </a:r>
            <a:endParaRPr lang="en-HK" altLang="zh-TW" sz="2000" dirty="0"/>
          </a:p>
          <a:p>
            <a:pPr marL="342900" indent="-342900">
              <a:buAutoNum type="arabicPeriod"/>
            </a:pPr>
            <a:r>
              <a:rPr lang="en-US" altLang="zh-TW" sz="2000" dirty="0"/>
              <a:t>I</a:t>
            </a:r>
            <a:r>
              <a:rPr lang="en-GB" altLang="zh-TW" sz="2000" dirty="0"/>
              <a:t>’ve heard</a:t>
            </a:r>
            <a:r>
              <a:rPr lang="zh-TW" altLang="en-US" sz="2000" dirty="0"/>
              <a:t> （</a:t>
            </a:r>
            <a:r>
              <a:rPr lang="en-HK" altLang="zh-TW" sz="2000" dirty="0"/>
              <a:t>teng1</a:t>
            </a:r>
            <a:r>
              <a:rPr lang="zh-TW" altLang="en-US" sz="2000" dirty="0"/>
              <a:t> 聽）</a:t>
            </a:r>
            <a:r>
              <a:rPr lang="en-GB" altLang="zh-TW" sz="2000" dirty="0"/>
              <a:t> this song</a:t>
            </a:r>
            <a:r>
              <a:rPr lang="zh-TW" altLang="en-US" sz="2000" dirty="0"/>
              <a:t> （</a:t>
            </a:r>
            <a:r>
              <a:rPr lang="en-HK" altLang="zh-TW" sz="2000" dirty="0"/>
              <a:t>sau2 go1</a:t>
            </a:r>
            <a:r>
              <a:rPr lang="zh-TW" altLang="en-US" sz="2000" dirty="0"/>
              <a:t> 首歌）</a:t>
            </a:r>
            <a:r>
              <a:rPr lang="en-GB" altLang="zh-TW" sz="2000" dirty="0"/>
              <a:t> before </a:t>
            </a:r>
          </a:p>
          <a:p>
            <a:pPr marL="342900" indent="-342900">
              <a:buAutoNum type="arabicPeriod"/>
            </a:pPr>
            <a:r>
              <a:rPr lang="en-US" sz="2000" dirty="0"/>
              <a:t>I’ve been to Hong Kong once</a:t>
            </a:r>
          </a:p>
          <a:p>
            <a:pPr marL="342900" indent="-342900">
              <a:buAutoNum type="arabicPeriod"/>
            </a:pPr>
            <a:r>
              <a:rPr lang="en-US" sz="2000" dirty="0"/>
              <a:t>She’s won the first prize</a:t>
            </a:r>
          </a:p>
          <a:p>
            <a:pPr marL="342900" indent="-342900">
              <a:buAutoNum type="arabicPeriod"/>
            </a:pPr>
            <a:r>
              <a:rPr lang="en-US" sz="2000" dirty="0"/>
              <a:t>He hasn’t bought</a:t>
            </a:r>
            <a:r>
              <a:rPr lang="zh-TW" altLang="en-US" sz="2000" dirty="0"/>
              <a:t> （</a:t>
            </a:r>
            <a:r>
              <a:rPr lang="en-HK" altLang="zh-TW" sz="2000" dirty="0"/>
              <a:t>maai5</a:t>
            </a:r>
            <a:r>
              <a:rPr lang="zh-TW" altLang="en-US" sz="2000" dirty="0"/>
              <a:t> 買）</a:t>
            </a:r>
            <a:r>
              <a:rPr lang="en-US" sz="2000" dirty="0"/>
              <a:t> a new car </a:t>
            </a:r>
            <a:r>
              <a:rPr lang="zh-TW" altLang="en-US" sz="2000" dirty="0"/>
              <a:t>（</a:t>
            </a:r>
            <a:r>
              <a:rPr lang="en-HK" altLang="zh-TW" sz="2000" dirty="0"/>
              <a:t>san1 ce1</a:t>
            </a:r>
            <a:r>
              <a:rPr lang="zh-TW" altLang="en-US" sz="2000" dirty="0"/>
              <a:t> 新車）</a:t>
            </a:r>
            <a:r>
              <a:rPr lang="en-US" sz="2000" dirty="0"/>
              <a:t>before</a:t>
            </a:r>
          </a:p>
          <a:p>
            <a:pPr marL="342900" indent="-342900">
              <a:buAutoNum type="arabicPeriod"/>
            </a:pPr>
            <a:r>
              <a:rPr lang="en-US" altLang="ja-JP" sz="2000" dirty="0"/>
              <a:t>I just sold (</a:t>
            </a:r>
            <a:r>
              <a:rPr lang="ja-JP" altLang="en-US" sz="2000"/>
              <a:t>賣</a:t>
            </a:r>
            <a:r>
              <a:rPr lang="zh-TW" altLang="en-US" sz="2000" dirty="0"/>
              <a:t>）</a:t>
            </a:r>
            <a:r>
              <a:rPr lang="en-US" altLang="ja-JP" sz="2000" dirty="0"/>
              <a:t>the car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0859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7305DB08-B12C-9441-B21A-24015256A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960" y="318424"/>
            <a:ext cx="9326079" cy="60480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5AF7FDD-D442-7740-B8AD-F5D581FE5826}"/>
              </a:ext>
            </a:extLst>
          </p:cNvPr>
          <p:cNvSpPr/>
          <p:nvPr/>
        </p:nvSpPr>
        <p:spPr>
          <a:xfrm>
            <a:off x="3042408" y="1964174"/>
            <a:ext cx="240386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dei6 git3 zo2 fan1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5E56BB-12CB-304E-A64D-BBBCB29A25F7}"/>
              </a:ext>
            </a:extLst>
          </p:cNvPr>
          <p:cNvSpPr/>
          <p:nvPr/>
        </p:nvSpPr>
        <p:spPr>
          <a:xfrm>
            <a:off x="2985258" y="2287786"/>
            <a:ext cx="262373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dei6 </a:t>
            </a:r>
            <a:r>
              <a:rPr lang="en-US" dirty="0">
                <a:solidFill>
                  <a:srgbClr val="FF0000"/>
                </a:solidFill>
              </a:rPr>
              <a:t>mou4</a:t>
            </a:r>
            <a:r>
              <a:rPr lang="en-US" dirty="0"/>
              <a:t> git3 fan1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340CC9-F7A3-D648-ABFE-E3719435981A}"/>
              </a:ext>
            </a:extLst>
          </p:cNvPr>
          <p:cNvSpPr/>
          <p:nvPr/>
        </p:nvSpPr>
        <p:spPr>
          <a:xfrm>
            <a:off x="3153025" y="2611398"/>
            <a:ext cx="254839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dei6 </a:t>
            </a:r>
            <a:r>
              <a:rPr lang="en-US" dirty="0">
                <a:solidFill>
                  <a:srgbClr val="FF0000"/>
                </a:solidFill>
              </a:rPr>
              <a:t>mei6</a:t>
            </a:r>
            <a:r>
              <a:rPr lang="en-US" dirty="0"/>
              <a:t> git3 fan1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31282A-F09A-0349-98F8-F55C42F0D633}"/>
              </a:ext>
            </a:extLst>
          </p:cNvPr>
          <p:cNvSpPr/>
          <p:nvPr/>
        </p:nvSpPr>
        <p:spPr>
          <a:xfrm>
            <a:off x="2088737" y="3244334"/>
            <a:ext cx="257384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di1 hok6 saang1 zau2 zo2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7E036D-A952-6545-8E95-D4C33C1A825E}"/>
              </a:ext>
            </a:extLst>
          </p:cNvPr>
          <p:cNvSpPr/>
          <p:nvPr/>
        </p:nvSpPr>
        <p:spPr>
          <a:xfrm>
            <a:off x="2088737" y="3881377"/>
            <a:ext cx="379456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go3 zai2 heoi3 gwo3 jing1 gwok3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5BDB21-A567-784C-9C32-77BD42F11484}"/>
              </a:ext>
            </a:extLst>
          </p:cNvPr>
          <p:cNvSpPr/>
          <p:nvPr/>
        </p:nvSpPr>
        <p:spPr>
          <a:xfrm>
            <a:off x="2066958" y="4514313"/>
            <a:ext cx="236026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lo2 zo2 ce1 paai4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2492E2-2C91-8748-9047-E6AA16224A62}"/>
              </a:ext>
            </a:extLst>
          </p:cNvPr>
          <p:cNvSpPr/>
          <p:nvPr/>
        </p:nvSpPr>
        <p:spPr>
          <a:xfrm>
            <a:off x="2088737" y="5214768"/>
            <a:ext cx="371531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dei6 zou6 gwo3 zing3 fu2 gung1</a:t>
            </a:r>
          </a:p>
        </p:txBody>
      </p:sp>
    </p:spTree>
    <p:extLst>
      <p:ext uri="{BB962C8B-B14F-4D97-AF65-F5344CB8AC3E}">
        <p14:creationId xmlns:p14="http://schemas.microsoft.com/office/powerpoint/2010/main" val="2929240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00EF0498-F056-C64F-827C-1D6492B66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345" y="1141573"/>
            <a:ext cx="10175310" cy="48823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B5F6D9-F4F6-D14D-9BC2-3BE095A80206}"/>
              </a:ext>
            </a:extLst>
          </p:cNvPr>
          <p:cNvSpPr/>
          <p:nvPr/>
        </p:nvSpPr>
        <p:spPr>
          <a:xfrm>
            <a:off x="1824236" y="1392674"/>
            <a:ext cx="2475421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/>
              <a:t>ngo5 deng6 zo2 fong2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B959FE-C1A7-6248-A079-D2A99CF136C1}"/>
              </a:ext>
            </a:extLst>
          </p:cNvPr>
          <p:cNvSpPr/>
          <p:nvPr/>
        </p:nvSpPr>
        <p:spPr>
          <a:xfrm>
            <a:off x="1824236" y="2192774"/>
            <a:ext cx="293465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go3 bei3 syu1 fong3 zo2 gaa3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7762EB-F425-CA4A-823A-7672157BD421}"/>
              </a:ext>
            </a:extLst>
          </p:cNvPr>
          <p:cNvSpPr/>
          <p:nvPr/>
        </p:nvSpPr>
        <p:spPr>
          <a:xfrm>
            <a:off x="1824236" y="2843985"/>
            <a:ext cx="371973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jam2 gwo3 cing1 dou2 be1 zau2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068569-A997-2C42-A2CD-C5E2F873B18E}"/>
              </a:ext>
            </a:extLst>
          </p:cNvPr>
          <p:cNvSpPr/>
          <p:nvPr/>
        </p:nvSpPr>
        <p:spPr>
          <a:xfrm>
            <a:off x="1824236" y="3538539"/>
            <a:ext cx="335643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tung4 keoi5 paak3 gwo3 to1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80EA2D-080C-6345-B75D-A87AD0935E0A}"/>
              </a:ext>
            </a:extLst>
          </p:cNvPr>
          <p:cNvSpPr/>
          <p:nvPr/>
        </p:nvSpPr>
        <p:spPr>
          <a:xfrm>
            <a:off x="1878224" y="4233093"/>
            <a:ext cx="236744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din6 fai3 gaa1 zo2 gaa3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AE94EA-6BC5-6149-9E38-FE78FC4C3CEC}"/>
              </a:ext>
            </a:extLst>
          </p:cNvPr>
          <p:cNvSpPr/>
          <p:nvPr/>
        </p:nvSpPr>
        <p:spPr>
          <a:xfrm>
            <a:off x="1879644" y="4915729"/>
            <a:ext cx="298838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lou5 baan2 naau6 gwo3 keoi5</a:t>
            </a:r>
          </a:p>
        </p:txBody>
      </p:sp>
    </p:spTree>
    <p:extLst>
      <p:ext uri="{BB962C8B-B14F-4D97-AF65-F5344CB8AC3E}">
        <p14:creationId xmlns:p14="http://schemas.microsoft.com/office/powerpoint/2010/main" val="3582645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A8398471-DBC3-1243-8658-86FDB6E32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454" y="45560"/>
            <a:ext cx="8587092" cy="67668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EE776C-476D-8D4A-B824-9D0BFDE838C5}"/>
              </a:ext>
            </a:extLst>
          </p:cNvPr>
          <p:cNvSpPr/>
          <p:nvPr/>
        </p:nvSpPr>
        <p:spPr>
          <a:xfrm>
            <a:off x="2795451" y="1369814"/>
            <a:ext cx="294349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mei6 si3 gwo3 ci4 dou3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1EC057-26D2-3543-8258-0EC36E600136}"/>
              </a:ext>
            </a:extLst>
          </p:cNvPr>
          <p:cNvSpPr/>
          <p:nvPr/>
        </p:nvSpPr>
        <p:spPr>
          <a:xfrm>
            <a:off x="2795451" y="2238494"/>
            <a:ext cx="354943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dei6 heoi3 gwo3 nei5 uk1 kei2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A40A1B-FF76-CC45-8D68-2AF61F752601}"/>
              </a:ext>
            </a:extLst>
          </p:cNvPr>
          <p:cNvSpPr/>
          <p:nvPr/>
        </p:nvSpPr>
        <p:spPr>
          <a:xfrm>
            <a:off x="2795451" y="3059667"/>
            <a:ext cx="390049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sin1 saang1 faan1 zo2 se2 zi6 lau4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E52699-732F-2240-9795-3BF14D981733}"/>
              </a:ext>
            </a:extLst>
          </p:cNvPr>
          <p:cNvSpPr/>
          <p:nvPr/>
        </p:nvSpPr>
        <p:spPr>
          <a:xfrm>
            <a:off x="2875461" y="3907354"/>
            <a:ext cx="259846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saang1 zo2 go3 zai2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F0E0D6-0F91-584E-8669-AC488A17176D}"/>
              </a:ext>
            </a:extLst>
          </p:cNvPr>
          <p:cNvSpPr/>
          <p:nvPr/>
        </p:nvSpPr>
        <p:spPr>
          <a:xfrm>
            <a:off x="2795451" y="4728527"/>
            <a:ext cx="310322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haau2 leoi6 gwo3 ci4 zik1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34B2B6-E4BF-8B42-8D80-C19601F944A4}"/>
              </a:ext>
            </a:extLst>
          </p:cNvPr>
          <p:cNvSpPr/>
          <p:nvPr/>
        </p:nvSpPr>
        <p:spPr>
          <a:xfrm>
            <a:off x="2834162" y="5585817"/>
            <a:ext cx="327326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gaan1 zau2 lau4 saan1 zo2 mun4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9DD7F1-DDFA-D64F-973E-721DFB04D581}"/>
              </a:ext>
            </a:extLst>
          </p:cNvPr>
          <p:cNvSpPr/>
          <p:nvPr/>
        </p:nvSpPr>
        <p:spPr>
          <a:xfrm>
            <a:off x="6821709" y="1322308"/>
            <a:ext cx="97174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ji5 ging1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B58D89-8449-EE43-8E6B-571554B175F2}"/>
              </a:ext>
            </a:extLst>
          </p:cNvPr>
          <p:cNvSpPr/>
          <p:nvPr/>
        </p:nvSpPr>
        <p:spPr>
          <a:xfrm>
            <a:off x="6762749" y="2153124"/>
            <a:ext cx="173579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ngaam1 ngaam1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ED0E78-C34E-8C47-95EF-7CC030979013}"/>
              </a:ext>
            </a:extLst>
          </p:cNvPr>
          <p:cNvSpPr/>
          <p:nvPr/>
        </p:nvSpPr>
        <p:spPr>
          <a:xfrm>
            <a:off x="6880093" y="3029486"/>
            <a:ext cx="130163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cang4 ging1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3DB3A1-2C65-F640-A7A5-47A45F5C1F83}"/>
              </a:ext>
            </a:extLst>
          </p:cNvPr>
          <p:cNvSpPr/>
          <p:nvPr/>
        </p:nvSpPr>
        <p:spPr>
          <a:xfrm>
            <a:off x="6881821" y="3859934"/>
            <a:ext cx="85151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ji5 cin4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D33D3D-FFC8-0942-BB11-BE6A3598D563}"/>
              </a:ext>
            </a:extLst>
          </p:cNvPr>
          <p:cNvSpPr/>
          <p:nvPr/>
        </p:nvSpPr>
        <p:spPr>
          <a:xfrm>
            <a:off x="6842420" y="4728527"/>
            <a:ext cx="118506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zeoi3 gan6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99917F-5A77-BA44-896F-FC37B0940EB2}"/>
              </a:ext>
            </a:extLst>
          </p:cNvPr>
          <p:cNvSpPr/>
          <p:nvPr/>
        </p:nvSpPr>
        <p:spPr>
          <a:xfrm>
            <a:off x="6834373" y="5535692"/>
            <a:ext cx="114967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cung4 loi4</a:t>
            </a:r>
          </a:p>
        </p:txBody>
      </p:sp>
    </p:spTree>
    <p:extLst>
      <p:ext uri="{BB962C8B-B14F-4D97-AF65-F5344CB8AC3E}">
        <p14:creationId xmlns:p14="http://schemas.microsoft.com/office/powerpoint/2010/main" val="13468216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A5233-43A5-BD49-92F6-594F7C506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Ask 3 questions using </a:t>
            </a:r>
            <a:r>
              <a:rPr lang="en-US" dirty="0" err="1"/>
              <a:t>gwo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648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B6236116-E564-A643-92D7-1F4DBF5A6236}"/>
              </a:ext>
            </a:extLst>
          </p:cNvPr>
          <p:cNvGrpSpPr/>
          <p:nvPr/>
        </p:nvGrpSpPr>
        <p:grpSpPr>
          <a:xfrm>
            <a:off x="2999233" y="0"/>
            <a:ext cx="6193534" cy="6858000"/>
            <a:chOff x="2999233" y="0"/>
            <a:chExt cx="6193534" cy="6858000"/>
          </a:xfrm>
        </p:grpSpPr>
        <p:pic>
          <p:nvPicPr>
            <p:cNvPr id="3" name="Picture 2" descr="Text&#10;&#10;Description automatically generated">
              <a:extLst>
                <a:ext uri="{FF2B5EF4-FFF2-40B4-BE49-F238E27FC236}">
                  <a16:creationId xmlns:a16="http://schemas.microsoft.com/office/drawing/2014/main" id="{DDC7C20E-6FFD-A049-9D08-07269C4D3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99233" y="0"/>
              <a:ext cx="6193534" cy="685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8334C46-32E5-3541-BD2C-682B72903663}"/>
                </a:ext>
              </a:extLst>
            </p:cNvPr>
            <p:cNvSpPr/>
            <p:nvPr/>
          </p:nvSpPr>
          <p:spPr>
            <a:xfrm>
              <a:off x="3126147" y="1136401"/>
              <a:ext cx="267214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keoi5 </a:t>
              </a:r>
              <a:r>
                <a:rPr lang="en-US" sz="1400" dirty="0">
                  <a:solidFill>
                    <a:srgbClr val="FF0000"/>
                  </a:solidFill>
                </a:rPr>
                <a:t>ji4 gaa1 </a:t>
              </a:r>
              <a:r>
                <a:rPr lang="en-US" sz="1400" dirty="0"/>
                <a:t>zung6 hai2 ji1 jyun2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4CD756E-0F22-F845-A178-B5019E3C98F5}"/>
                </a:ext>
              </a:extLst>
            </p:cNvPr>
            <p:cNvSpPr/>
            <p:nvPr/>
          </p:nvSpPr>
          <p:spPr>
            <a:xfrm>
              <a:off x="3126147" y="1673811"/>
              <a:ext cx="300313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keoi5 </a:t>
              </a:r>
              <a:r>
                <a:rPr lang="en-US" sz="1400" dirty="0">
                  <a:solidFill>
                    <a:srgbClr val="FF0000"/>
                  </a:solidFill>
                </a:rPr>
                <a:t>go2 zan6 si4</a:t>
              </a:r>
              <a:r>
                <a:rPr lang="en-US" sz="1400" dirty="0"/>
                <a:t> zung6 hai2 ji1 jyun2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4E4EB68-16A0-9247-B604-05A19C785300}"/>
                </a:ext>
              </a:extLst>
            </p:cNvPr>
            <p:cNvSpPr/>
            <p:nvPr/>
          </p:nvSpPr>
          <p:spPr>
            <a:xfrm>
              <a:off x="3201545" y="2211221"/>
              <a:ext cx="349942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ngo5 </a:t>
              </a:r>
              <a:r>
                <a:rPr lang="en-US" sz="1400" dirty="0">
                  <a:solidFill>
                    <a:srgbClr val="FF0000"/>
                  </a:solidFill>
                </a:rPr>
                <a:t>zik1 hak1 </a:t>
              </a:r>
              <a:r>
                <a:rPr lang="en-US" sz="1400" dirty="0"/>
                <a:t>heoi3 jing1 gwok3 taam3 nei5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BBF02C1-04E6-9647-83ED-77BD3F3EF78F}"/>
                </a:ext>
              </a:extLst>
            </p:cNvPr>
            <p:cNvSpPr/>
            <p:nvPr/>
          </p:nvSpPr>
          <p:spPr>
            <a:xfrm>
              <a:off x="3450201" y="2748631"/>
              <a:ext cx="359399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ngo5 </a:t>
              </a:r>
              <a:r>
                <a:rPr lang="en-US" sz="1400" dirty="0">
                  <a:solidFill>
                    <a:srgbClr val="FF0000"/>
                  </a:solidFill>
                </a:rPr>
                <a:t>dai6 ji6 si4 </a:t>
              </a:r>
              <a:r>
                <a:rPr lang="en-US" sz="1400" dirty="0"/>
                <a:t>heoi3 jing1 gwok3 taam3 nei5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BDAC213-E837-834C-9415-50257BE8F400}"/>
                </a:ext>
              </a:extLst>
            </p:cNvPr>
            <p:cNvSpPr/>
            <p:nvPr/>
          </p:nvSpPr>
          <p:spPr>
            <a:xfrm>
              <a:off x="4353751" y="4232527"/>
              <a:ext cx="74719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ji4 gaa1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B6CCB67-54EC-1B45-AD66-BF1FF0BE37E3}"/>
                </a:ext>
              </a:extLst>
            </p:cNvPr>
            <p:cNvSpPr/>
            <p:nvPr/>
          </p:nvSpPr>
          <p:spPr>
            <a:xfrm>
              <a:off x="6700965" y="4226833"/>
              <a:ext cx="90742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gam1 jat6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C7588-0FE4-6C4B-B326-54BBD9E3A63E}"/>
                </a:ext>
              </a:extLst>
            </p:cNvPr>
            <p:cNvSpPr/>
            <p:nvPr/>
          </p:nvSpPr>
          <p:spPr>
            <a:xfrm>
              <a:off x="4380588" y="4739844"/>
              <a:ext cx="75668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tau4 sin1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369753F-88CB-E947-A5CD-4B6E0616648B}"/>
                </a:ext>
              </a:extLst>
            </p:cNvPr>
            <p:cNvSpPr/>
            <p:nvPr/>
          </p:nvSpPr>
          <p:spPr>
            <a:xfrm>
              <a:off x="4462218" y="5184189"/>
              <a:ext cx="70403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ji5 cin4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3DCD8C8-3AC8-5746-892E-D5600A1B34C2}"/>
                </a:ext>
              </a:extLst>
            </p:cNvPr>
            <p:cNvSpPr/>
            <p:nvPr/>
          </p:nvSpPr>
          <p:spPr>
            <a:xfrm>
              <a:off x="6700965" y="5217003"/>
              <a:ext cx="86914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bun2 loi4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8B56413-B08A-6640-930E-839F0DF9A611}"/>
                </a:ext>
              </a:extLst>
            </p:cNvPr>
            <p:cNvSpPr/>
            <p:nvPr/>
          </p:nvSpPr>
          <p:spPr>
            <a:xfrm>
              <a:off x="4380588" y="5669911"/>
              <a:ext cx="95891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soeng6 ci3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DB7DC00-5329-EC42-B225-32F3D636320D}"/>
                </a:ext>
              </a:extLst>
            </p:cNvPr>
            <p:cNvSpPr/>
            <p:nvPr/>
          </p:nvSpPr>
          <p:spPr>
            <a:xfrm>
              <a:off x="6700965" y="5669910"/>
              <a:ext cx="107818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go2 zan6 si4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63D6DCC-C9D7-5945-802D-2D7AA6C53673}"/>
                </a:ext>
              </a:extLst>
            </p:cNvPr>
            <p:cNvSpPr/>
            <p:nvPr/>
          </p:nvSpPr>
          <p:spPr>
            <a:xfrm>
              <a:off x="4144726" y="6110066"/>
              <a:ext cx="119930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Kam4</a:t>
              </a:r>
              <a:r>
                <a:rPr lang="en-US" altLang="zh-TW" sz="1200" dirty="0"/>
                <a:t>/</a:t>
              </a:r>
              <a:r>
                <a:rPr lang="en-US" sz="1200" dirty="0"/>
                <a:t>cam4 jat6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7F75D82-4D1B-9A4A-94AD-8FFB5AB18F81}"/>
                </a:ext>
              </a:extLst>
            </p:cNvPr>
            <p:cNvSpPr/>
            <p:nvPr/>
          </p:nvSpPr>
          <p:spPr>
            <a:xfrm>
              <a:off x="6776210" y="6140844"/>
              <a:ext cx="71865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cin4 jat6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2358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587BD148-87DF-8349-BE96-26F66D766E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324"/>
          <a:stretch/>
        </p:blipFill>
        <p:spPr>
          <a:xfrm>
            <a:off x="2295290" y="905351"/>
            <a:ext cx="7601419" cy="50472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300B7F-590E-FF44-9188-9E3ABD4151A8}"/>
              </a:ext>
            </a:extLst>
          </p:cNvPr>
          <p:cNvSpPr/>
          <p:nvPr/>
        </p:nvSpPr>
        <p:spPr>
          <a:xfrm>
            <a:off x="3662704" y="988152"/>
            <a:ext cx="80342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zik1 hak1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75011C-F8F6-9B47-8848-59095C12F4E3}"/>
              </a:ext>
            </a:extLst>
          </p:cNvPr>
          <p:cNvSpPr/>
          <p:nvPr/>
        </p:nvSpPr>
        <p:spPr>
          <a:xfrm>
            <a:off x="3673924" y="1435412"/>
            <a:ext cx="70564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haa6 ci3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7BFDE1-B69A-AF42-91F4-184572E6BCAB}"/>
              </a:ext>
            </a:extLst>
          </p:cNvPr>
          <p:cNvSpPr/>
          <p:nvPr/>
        </p:nvSpPr>
        <p:spPr>
          <a:xfrm>
            <a:off x="3689763" y="1913450"/>
            <a:ext cx="776366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ting1 jat6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3F5BD2-8DB4-244C-954C-92374801F51E}"/>
              </a:ext>
            </a:extLst>
          </p:cNvPr>
          <p:cNvSpPr/>
          <p:nvPr/>
        </p:nvSpPr>
        <p:spPr>
          <a:xfrm>
            <a:off x="6095999" y="988152"/>
            <a:ext cx="1156086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dai6 </a:t>
            </a:r>
            <a:r>
              <a:rPr lang="zh-TW" altLang="en-US" sz="1200" dirty="0"/>
              <a:t>（</a:t>
            </a:r>
            <a:r>
              <a:rPr lang="en-US" sz="1200" dirty="0"/>
              <a:t>ji6</a:t>
            </a:r>
            <a:r>
              <a:rPr lang="zh-TW" altLang="en-US" sz="1200" dirty="0"/>
              <a:t>）</a:t>
            </a:r>
            <a:r>
              <a:rPr lang="en-US" sz="1200" dirty="0"/>
              <a:t> si4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35F4F2-DC39-0E41-BBCE-BCD5875B9CC2}"/>
              </a:ext>
            </a:extLst>
          </p:cNvPr>
          <p:cNvSpPr/>
          <p:nvPr/>
        </p:nvSpPr>
        <p:spPr>
          <a:xfrm>
            <a:off x="6033504" y="1495046"/>
            <a:ext cx="715260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dou3 si4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0738C6-5B26-904F-8B08-E2DA961B1E91}"/>
              </a:ext>
            </a:extLst>
          </p:cNvPr>
          <p:cNvSpPr/>
          <p:nvPr/>
        </p:nvSpPr>
        <p:spPr>
          <a:xfrm>
            <a:off x="6095999" y="1948919"/>
            <a:ext cx="771558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hau6 jat6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487A33-136D-6240-A4C3-818F7D466326}"/>
              </a:ext>
            </a:extLst>
          </p:cNvPr>
          <p:cNvSpPr/>
          <p:nvPr/>
        </p:nvSpPr>
        <p:spPr>
          <a:xfrm>
            <a:off x="2642936" y="3581230"/>
            <a:ext cx="241309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dei6 ji4 gaa1 ceot1 heoi3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FF2457-C06C-1B4F-81E4-CBE3E9F6F21E}"/>
              </a:ext>
            </a:extLst>
          </p:cNvPr>
          <p:cNvSpPr/>
          <p:nvPr/>
        </p:nvSpPr>
        <p:spPr>
          <a:xfrm>
            <a:off x="2600648" y="3889007"/>
            <a:ext cx="249767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ngaam1 ngaam1 zau2 zo2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0CDCA59-2CB6-DC4A-A60F-6C6D2848DDF6}"/>
              </a:ext>
            </a:extLst>
          </p:cNvPr>
          <p:cNvSpPr/>
          <p:nvPr/>
        </p:nvSpPr>
        <p:spPr>
          <a:xfrm>
            <a:off x="2812520" y="4729363"/>
            <a:ext cx="273485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bun2 loi4 ngo5 soeng2 duk6 ji1 fo1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2558836-C692-624D-AACE-0C871021CBF7}"/>
              </a:ext>
            </a:extLst>
          </p:cNvPr>
          <p:cNvSpPr/>
          <p:nvPr/>
        </p:nvSpPr>
        <p:spPr>
          <a:xfrm>
            <a:off x="2436214" y="5261942"/>
            <a:ext cx="328346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tau4 sin1 keoi5 m4 gei3 dak1 daai3 so2 si4</a:t>
            </a:r>
          </a:p>
        </p:txBody>
      </p:sp>
    </p:spTree>
    <p:extLst>
      <p:ext uri="{BB962C8B-B14F-4D97-AF65-F5344CB8AC3E}">
        <p14:creationId xmlns:p14="http://schemas.microsoft.com/office/powerpoint/2010/main" val="2375967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46B9245F-B42C-8848-A011-F6F16D8643C1}"/>
              </a:ext>
            </a:extLst>
          </p:cNvPr>
          <p:cNvGrpSpPr/>
          <p:nvPr/>
        </p:nvGrpSpPr>
        <p:grpSpPr>
          <a:xfrm>
            <a:off x="2400799" y="422030"/>
            <a:ext cx="7390402" cy="5817907"/>
            <a:chOff x="2400799" y="422030"/>
            <a:chExt cx="7390402" cy="5817907"/>
          </a:xfrm>
        </p:grpSpPr>
        <p:pic>
          <p:nvPicPr>
            <p:cNvPr id="31" name="Picture 30" descr="A picture containing text, receipt&#10;&#10;Description automatically generated">
              <a:extLst>
                <a:ext uri="{FF2B5EF4-FFF2-40B4-BE49-F238E27FC236}">
                  <a16:creationId xmlns:a16="http://schemas.microsoft.com/office/drawing/2014/main" id="{E3DCAEEA-F9A7-2D42-B1D6-463242E66E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5847"/>
            <a:stretch/>
          </p:blipFill>
          <p:spPr>
            <a:xfrm>
              <a:off x="2400799" y="422030"/>
              <a:ext cx="7390402" cy="581790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6063566-A980-FC42-84F5-EB46A42656FB}"/>
                </a:ext>
              </a:extLst>
            </p:cNvPr>
            <p:cNvSpPr/>
            <p:nvPr/>
          </p:nvSpPr>
          <p:spPr>
            <a:xfrm>
              <a:off x="2466288" y="1581011"/>
              <a:ext cx="125887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Sing4/ seng4 jat6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09EC859-3936-584F-8945-DE0A107FEBC1}"/>
                </a:ext>
              </a:extLst>
            </p:cNvPr>
            <p:cNvSpPr/>
            <p:nvPr/>
          </p:nvSpPr>
          <p:spPr>
            <a:xfrm>
              <a:off x="2641845" y="1860484"/>
              <a:ext cx="76174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do1 sou3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713C763-BED5-EE4F-B51F-A4B454A75437}"/>
                </a:ext>
              </a:extLst>
            </p:cNvPr>
            <p:cNvSpPr/>
            <p:nvPr/>
          </p:nvSpPr>
          <p:spPr>
            <a:xfrm>
              <a:off x="2874358" y="2064252"/>
              <a:ext cx="129779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jau5 </a:t>
              </a:r>
              <a:r>
                <a:rPr lang="zh-TW" altLang="en-US" sz="1200" dirty="0"/>
                <a:t>（</a:t>
              </a:r>
              <a:r>
                <a:rPr lang="en-US" sz="1200" dirty="0"/>
                <a:t>zan6</a:t>
              </a:r>
              <a:r>
                <a:rPr lang="zh-TW" altLang="en-US" sz="1200" dirty="0"/>
                <a:t>）</a:t>
              </a:r>
              <a:r>
                <a:rPr lang="en-US" sz="1200" dirty="0"/>
                <a:t> si4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2B5B4EC-DCD0-5D45-A599-EA78471EEFC4}"/>
                </a:ext>
              </a:extLst>
            </p:cNvPr>
            <p:cNvSpPr/>
            <p:nvPr/>
          </p:nvSpPr>
          <p:spPr>
            <a:xfrm>
              <a:off x="3523253" y="2303927"/>
              <a:ext cx="84369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jat1 si4 si4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D82FB0D-DBB7-6C4B-958E-81EC03EA020C}"/>
                </a:ext>
              </a:extLst>
            </p:cNvPr>
            <p:cNvSpPr/>
            <p:nvPr/>
          </p:nvSpPr>
          <p:spPr>
            <a:xfrm>
              <a:off x="2874358" y="2580926"/>
              <a:ext cx="74090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ping4 si4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1B87110-8A66-454B-A0CB-867A755DB0E4}"/>
                </a:ext>
              </a:extLst>
            </p:cNvPr>
            <p:cNvSpPr/>
            <p:nvPr/>
          </p:nvSpPr>
          <p:spPr>
            <a:xfrm>
              <a:off x="6206062" y="1510254"/>
              <a:ext cx="63850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jat1 ci3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5153DCF-6003-144B-96E6-325ED96BDCBC}"/>
                </a:ext>
              </a:extLst>
            </p:cNvPr>
            <p:cNvSpPr/>
            <p:nvPr/>
          </p:nvSpPr>
          <p:spPr>
            <a:xfrm>
              <a:off x="6271633" y="2450121"/>
              <a:ext cx="958917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100" dirty="0"/>
                <a:t>tung1 soeng4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E91E42F-C048-674E-9D18-4E1F957D5B08}"/>
                </a:ext>
              </a:extLst>
            </p:cNvPr>
            <p:cNvSpPr/>
            <p:nvPr/>
          </p:nvSpPr>
          <p:spPr>
            <a:xfrm>
              <a:off x="2559554" y="2953042"/>
              <a:ext cx="55496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mui5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B0B1132-BBD2-D148-9F35-158ABA841BB2}"/>
                </a:ext>
              </a:extLst>
            </p:cNvPr>
            <p:cNvSpPr/>
            <p:nvPr/>
          </p:nvSpPr>
          <p:spPr>
            <a:xfrm>
              <a:off x="2893020" y="5516482"/>
              <a:ext cx="79220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mui5 ziu1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E05FE22-9470-284C-B345-0F62638D873C}"/>
                </a:ext>
              </a:extLst>
            </p:cNvPr>
            <p:cNvSpPr/>
            <p:nvPr/>
          </p:nvSpPr>
          <p:spPr>
            <a:xfrm>
              <a:off x="3022718" y="5791831"/>
              <a:ext cx="96693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mui5 maan5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0C584EB-F146-944B-B7DF-E9707804166F}"/>
                </a:ext>
              </a:extLst>
            </p:cNvPr>
            <p:cNvSpPr/>
            <p:nvPr/>
          </p:nvSpPr>
          <p:spPr>
            <a:xfrm>
              <a:off x="2979209" y="5265184"/>
              <a:ext cx="81144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mui5 nin4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41D57AC-9163-A543-9EDB-B0C446E61DFD}"/>
                </a:ext>
              </a:extLst>
            </p:cNvPr>
            <p:cNvSpPr/>
            <p:nvPr/>
          </p:nvSpPr>
          <p:spPr>
            <a:xfrm>
              <a:off x="2955249" y="4748510"/>
              <a:ext cx="71686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mui5 ci3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6B6484B-CA9F-8748-9E18-E7B7E3337C43}"/>
                </a:ext>
              </a:extLst>
            </p:cNvPr>
            <p:cNvSpPr/>
            <p:nvPr/>
          </p:nvSpPr>
          <p:spPr>
            <a:xfrm>
              <a:off x="2979209" y="5011282"/>
              <a:ext cx="77636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mui5 jat6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142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6A38B819-4205-A344-B164-2C849A98B4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38" t="64608" r="27709" b="16716"/>
          <a:stretch/>
        </p:blipFill>
        <p:spPr>
          <a:xfrm>
            <a:off x="6291241" y="86916"/>
            <a:ext cx="3867757" cy="1634490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C284450-AD18-CC49-8E14-58B4F17F46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16" t="83469" r="7580"/>
          <a:stretch/>
        </p:blipFill>
        <p:spPr>
          <a:xfrm>
            <a:off x="6312439" y="1591279"/>
            <a:ext cx="3825359" cy="15544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507FCC-F01F-274C-A098-4B512D99BC09}"/>
              </a:ext>
            </a:extLst>
          </p:cNvPr>
          <p:cNvSpPr txBox="1"/>
          <p:nvPr/>
        </p:nvSpPr>
        <p:spPr>
          <a:xfrm>
            <a:off x="10128415" y="86916"/>
            <a:ext cx="2148840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600" dirty="0"/>
              <a:t>Jau4 seoi2</a:t>
            </a:r>
            <a:endParaRPr lang="en-GB" altLang="ja-JP" sz="1600" dirty="0"/>
          </a:p>
          <a:p>
            <a:r>
              <a:rPr lang="ja-JP" altLang="en-US" sz="1600"/>
              <a:t>游水</a:t>
            </a:r>
            <a:endParaRPr lang="en-HK" altLang="ja-JP" sz="1600" dirty="0"/>
          </a:p>
          <a:p>
            <a:r>
              <a:rPr lang="en-GB" altLang="ja-JP" sz="1600" dirty="0"/>
              <a:t>swimming</a:t>
            </a:r>
            <a:endParaRPr lang="en-HK" altLang="ja-JP" sz="1600" dirty="0"/>
          </a:p>
          <a:p>
            <a:endParaRPr lang="en-HK" sz="1600" dirty="0"/>
          </a:p>
          <a:p>
            <a:r>
              <a:rPr lang="en-HK" sz="1600" dirty="0"/>
              <a:t>Zou6</a:t>
            </a:r>
            <a:r>
              <a:rPr lang="zh-TW" altLang="en-US" sz="1600" dirty="0"/>
              <a:t> </a:t>
            </a:r>
            <a:r>
              <a:rPr lang="en-US" altLang="zh-TW" sz="1600" dirty="0"/>
              <a:t>gym</a:t>
            </a:r>
            <a:endParaRPr lang="en-HK" sz="1600" dirty="0"/>
          </a:p>
          <a:p>
            <a:r>
              <a:rPr lang="ja-JP" altLang="en-US" sz="1600"/>
              <a:t>做</a:t>
            </a:r>
            <a:r>
              <a:rPr lang="en-US" altLang="ja-JP" sz="1600" dirty="0"/>
              <a:t>gym</a:t>
            </a:r>
          </a:p>
          <a:p>
            <a:r>
              <a:rPr lang="en-US" altLang="ja-JP" sz="1600" dirty="0"/>
              <a:t>Go to the gym</a:t>
            </a:r>
          </a:p>
          <a:p>
            <a:endParaRPr lang="en-US" sz="1600" dirty="0"/>
          </a:p>
          <a:p>
            <a:r>
              <a:rPr lang="en-HK" sz="1600" dirty="0"/>
              <a:t>Gin6</a:t>
            </a:r>
            <a:r>
              <a:rPr lang="zh-TW" altLang="en-US" sz="1600" dirty="0"/>
              <a:t> </a:t>
            </a:r>
            <a:r>
              <a:rPr lang="en-GB" altLang="zh-TW" sz="1600" dirty="0"/>
              <a:t>san1</a:t>
            </a:r>
            <a:endParaRPr lang="en-US" sz="1600" dirty="0"/>
          </a:p>
          <a:p>
            <a:r>
              <a:rPr lang="ja-JP" altLang="en-US" sz="1600"/>
              <a:t>健身</a:t>
            </a:r>
            <a:endParaRPr lang="en-GB" altLang="ja-JP" sz="1600" dirty="0"/>
          </a:p>
          <a:p>
            <a:r>
              <a:rPr lang="en-US" altLang="ja-JP" sz="1600" dirty="0"/>
              <a:t>Go to the gym</a:t>
            </a:r>
          </a:p>
          <a:p>
            <a:endParaRPr lang="en-HK" altLang="ja-JP" sz="1600" dirty="0"/>
          </a:p>
          <a:p>
            <a:r>
              <a:rPr lang="en-HK" sz="1600" dirty="0"/>
              <a:t>Zyu2 je5</a:t>
            </a:r>
            <a:r>
              <a:rPr lang="zh-TW" altLang="en-US" sz="1600" dirty="0"/>
              <a:t> </a:t>
            </a:r>
            <a:r>
              <a:rPr lang="en-HK" sz="1600" dirty="0"/>
              <a:t>sik6</a:t>
            </a:r>
          </a:p>
          <a:p>
            <a:r>
              <a:rPr lang="ja-JP" altLang="en-US" sz="1600"/>
              <a:t>煮嘢食</a:t>
            </a:r>
            <a:endParaRPr lang="en-GB" altLang="ja-JP" sz="1600" dirty="0"/>
          </a:p>
          <a:p>
            <a:r>
              <a:rPr lang="en-GB" altLang="ja-JP" sz="1600" dirty="0"/>
              <a:t>Cooking</a:t>
            </a:r>
            <a:endParaRPr lang="en-HK" altLang="ja-JP" sz="1600" dirty="0"/>
          </a:p>
          <a:p>
            <a:endParaRPr lang="en-HK" sz="1600" dirty="0"/>
          </a:p>
          <a:p>
            <a:r>
              <a:rPr lang="en-HK" sz="1600" dirty="0" err="1"/>
              <a:t>Haang</a:t>
            </a:r>
            <a:r>
              <a:rPr lang="en-US" altLang="zh-TW" sz="1600" dirty="0"/>
              <a:t>4</a:t>
            </a:r>
            <a:r>
              <a:rPr lang="zh-TW" altLang="en-US" sz="1600" dirty="0"/>
              <a:t> </a:t>
            </a:r>
            <a:r>
              <a:rPr lang="en-US" altLang="zh-TW" sz="1600" dirty="0"/>
              <a:t>saan1</a:t>
            </a:r>
            <a:endParaRPr lang="en-HK" sz="1600" dirty="0"/>
          </a:p>
          <a:p>
            <a:r>
              <a:rPr lang="ja-JP" altLang="en-HK" sz="1600"/>
              <a:t>行山</a:t>
            </a:r>
            <a:endParaRPr lang="en-GB" altLang="ja-JP" sz="1600" dirty="0"/>
          </a:p>
          <a:p>
            <a:r>
              <a:rPr lang="en-GB" altLang="ja-JP" sz="1600" dirty="0"/>
              <a:t>Hiking</a:t>
            </a:r>
            <a:endParaRPr lang="en-HK" altLang="ja-JP" sz="1600" dirty="0"/>
          </a:p>
          <a:p>
            <a:endParaRPr lang="en-HK" sz="1600" dirty="0"/>
          </a:p>
          <a:p>
            <a:r>
              <a:rPr lang="en-HK" sz="1600" dirty="0"/>
              <a:t>Caai2 daan1 ce1</a:t>
            </a:r>
          </a:p>
          <a:p>
            <a:r>
              <a:rPr lang="ja-JP" altLang="en-US" sz="1600"/>
              <a:t>踩單車</a:t>
            </a:r>
            <a:endParaRPr lang="en-GB" altLang="ja-JP" sz="1600" dirty="0"/>
          </a:p>
          <a:p>
            <a:r>
              <a:rPr lang="en-GB" sz="1600" dirty="0"/>
              <a:t>Cycling</a:t>
            </a:r>
          </a:p>
          <a:p>
            <a:endParaRPr lang="en-GB" sz="1600" dirty="0"/>
          </a:p>
          <a:p>
            <a:r>
              <a:rPr lang="en-HK" dirty="0"/>
              <a:t>Teng1</a:t>
            </a:r>
            <a:r>
              <a:rPr lang="zh-TW" altLang="en-US" dirty="0"/>
              <a:t> </a:t>
            </a:r>
            <a:r>
              <a:rPr lang="en-HK" altLang="zh-TW" dirty="0"/>
              <a:t>jam1 ngok6</a:t>
            </a:r>
            <a:endParaRPr lang="en-GB" sz="1600" dirty="0"/>
          </a:p>
          <a:p>
            <a:r>
              <a:rPr lang="ja-JP" altLang="en-GB" sz="1600"/>
              <a:t>聽</a:t>
            </a:r>
            <a:r>
              <a:rPr lang="ja-JP" altLang="en-US" sz="1600"/>
              <a:t>音樂</a:t>
            </a:r>
            <a:endParaRPr lang="en-HK" altLang="ja-JP" sz="1600" dirty="0"/>
          </a:p>
          <a:p>
            <a:r>
              <a:rPr lang="en-US" altLang="ja-JP" sz="1600" dirty="0"/>
              <a:t>Listen</a:t>
            </a:r>
            <a:r>
              <a:rPr lang="zh-TW" altLang="en-US" sz="1600" dirty="0"/>
              <a:t> </a:t>
            </a:r>
            <a:r>
              <a:rPr lang="en-US" altLang="zh-TW" sz="1600" dirty="0"/>
              <a:t>to</a:t>
            </a:r>
            <a:r>
              <a:rPr lang="zh-TW" altLang="en-US" sz="1600" dirty="0"/>
              <a:t> </a:t>
            </a:r>
            <a:r>
              <a:rPr lang="en-US" altLang="zh-TW" sz="1600" dirty="0"/>
              <a:t>music</a:t>
            </a: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6D12FB-AC47-9645-8F8B-6109561DC8ED}"/>
              </a:ext>
            </a:extLst>
          </p:cNvPr>
          <p:cNvSpPr txBox="1"/>
          <p:nvPr/>
        </p:nvSpPr>
        <p:spPr>
          <a:xfrm>
            <a:off x="486887" y="364025"/>
            <a:ext cx="4443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Ask: How often do you _____ ?</a:t>
            </a:r>
          </a:p>
          <a:p>
            <a:endParaRPr lang="en-US" dirty="0"/>
          </a:p>
          <a:p>
            <a:r>
              <a:rPr lang="en-US" dirty="0"/>
              <a:t>Answer with with frequency we just learnt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2652994-02C3-084C-8F51-772B2D9666A9}"/>
              </a:ext>
            </a:extLst>
          </p:cNvPr>
          <p:cNvGrpSpPr/>
          <p:nvPr/>
        </p:nvGrpSpPr>
        <p:grpSpPr>
          <a:xfrm>
            <a:off x="-1099163" y="1383931"/>
            <a:ext cx="7390402" cy="5817907"/>
            <a:chOff x="2400799" y="422030"/>
            <a:chExt cx="7390402" cy="5817907"/>
          </a:xfrm>
        </p:grpSpPr>
        <p:pic>
          <p:nvPicPr>
            <p:cNvPr id="10" name="Picture 9" descr="A picture containing text, receipt&#10;&#10;Description automatically generated">
              <a:extLst>
                <a:ext uri="{FF2B5EF4-FFF2-40B4-BE49-F238E27FC236}">
                  <a16:creationId xmlns:a16="http://schemas.microsoft.com/office/drawing/2014/main" id="{5A1DDC4A-4440-3C48-B933-0F74945012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5847"/>
            <a:stretch/>
          </p:blipFill>
          <p:spPr>
            <a:xfrm>
              <a:off x="2400799" y="422030"/>
              <a:ext cx="7390402" cy="5817907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7B79D5B-659C-0C4B-B569-ECE21D085929}"/>
                </a:ext>
              </a:extLst>
            </p:cNvPr>
            <p:cNvSpPr/>
            <p:nvPr/>
          </p:nvSpPr>
          <p:spPr>
            <a:xfrm>
              <a:off x="2894254" y="1583485"/>
              <a:ext cx="78598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sing4 jat6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F479953-7864-FD4B-8389-0885035CD8EA}"/>
                </a:ext>
              </a:extLst>
            </p:cNvPr>
            <p:cNvSpPr/>
            <p:nvPr/>
          </p:nvSpPr>
          <p:spPr>
            <a:xfrm>
              <a:off x="2641845" y="1860484"/>
              <a:ext cx="76174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do1 sou3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0A25481-BFF0-3441-87CD-76B67E9ABE2E}"/>
                </a:ext>
              </a:extLst>
            </p:cNvPr>
            <p:cNvSpPr/>
            <p:nvPr/>
          </p:nvSpPr>
          <p:spPr>
            <a:xfrm>
              <a:off x="2874358" y="2064252"/>
              <a:ext cx="129779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jau5 </a:t>
              </a:r>
              <a:r>
                <a:rPr lang="zh-TW" altLang="en-US" sz="1200" dirty="0"/>
                <a:t>（</a:t>
              </a:r>
              <a:r>
                <a:rPr lang="en-US" sz="1200" dirty="0"/>
                <a:t>zan6</a:t>
              </a:r>
              <a:r>
                <a:rPr lang="zh-TW" altLang="en-US" sz="1200" dirty="0"/>
                <a:t>）</a:t>
              </a:r>
              <a:r>
                <a:rPr lang="en-US" sz="1200" dirty="0"/>
                <a:t> si4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FA1D3EA-FDB2-294A-B8AE-6DBC89D80C52}"/>
                </a:ext>
              </a:extLst>
            </p:cNvPr>
            <p:cNvSpPr/>
            <p:nvPr/>
          </p:nvSpPr>
          <p:spPr>
            <a:xfrm>
              <a:off x="3523253" y="2303927"/>
              <a:ext cx="84369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jat1 si4 si4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8963FE1-5403-AD43-B35C-F6B0993394AC}"/>
                </a:ext>
              </a:extLst>
            </p:cNvPr>
            <p:cNvSpPr/>
            <p:nvPr/>
          </p:nvSpPr>
          <p:spPr>
            <a:xfrm>
              <a:off x="2874358" y="2580926"/>
              <a:ext cx="74090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ping4 si4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02AEBEC-F7EF-2E49-B9F0-91CB0CA53AC8}"/>
                </a:ext>
              </a:extLst>
            </p:cNvPr>
            <p:cNvSpPr/>
            <p:nvPr/>
          </p:nvSpPr>
          <p:spPr>
            <a:xfrm>
              <a:off x="6206062" y="1510254"/>
              <a:ext cx="63850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jat1 ci3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19DDB03-4106-0B40-9390-277F9C24C8F8}"/>
                </a:ext>
              </a:extLst>
            </p:cNvPr>
            <p:cNvSpPr/>
            <p:nvPr/>
          </p:nvSpPr>
          <p:spPr>
            <a:xfrm>
              <a:off x="6271633" y="2450121"/>
              <a:ext cx="958917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100" dirty="0"/>
                <a:t>tung1 soeng4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AD55416-EC58-7C49-9784-5B95096859F0}"/>
                </a:ext>
              </a:extLst>
            </p:cNvPr>
            <p:cNvSpPr/>
            <p:nvPr/>
          </p:nvSpPr>
          <p:spPr>
            <a:xfrm>
              <a:off x="2559554" y="2953042"/>
              <a:ext cx="55496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mui5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3C1B1C7-16B0-E44A-BBB5-51F856FFBA23}"/>
                </a:ext>
              </a:extLst>
            </p:cNvPr>
            <p:cNvSpPr/>
            <p:nvPr/>
          </p:nvSpPr>
          <p:spPr>
            <a:xfrm>
              <a:off x="2893020" y="5516482"/>
              <a:ext cx="79220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mui5 ziu1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6244869-CDA7-1A4B-A47B-006445066109}"/>
                </a:ext>
              </a:extLst>
            </p:cNvPr>
            <p:cNvSpPr/>
            <p:nvPr/>
          </p:nvSpPr>
          <p:spPr>
            <a:xfrm>
              <a:off x="3022718" y="5791831"/>
              <a:ext cx="96693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mui5 maan5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D6FD241-F4A7-7544-BADB-6F03AC91936F}"/>
                </a:ext>
              </a:extLst>
            </p:cNvPr>
            <p:cNvSpPr/>
            <p:nvPr/>
          </p:nvSpPr>
          <p:spPr>
            <a:xfrm>
              <a:off x="2979209" y="5265184"/>
              <a:ext cx="81144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mui5 nin4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255764D-6AA6-2A44-8405-6AE0482D6BBE}"/>
                </a:ext>
              </a:extLst>
            </p:cNvPr>
            <p:cNvSpPr/>
            <p:nvPr/>
          </p:nvSpPr>
          <p:spPr>
            <a:xfrm>
              <a:off x="2955249" y="4748510"/>
              <a:ext cx="71686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mui5 ci3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6B4F18B-A084-6945-A521-41F6FD4FB707}"/>
                </a:ext>
              </a:extLst>
            </p:cNvPr>
            <p:cNvSpPr/>
            <p:nvPr/>
          </p:nvSpPr>
          <p:spPr>
            <a:xfrm>
              <a:off x="2979209" y="5011282"/>
              <a:ext cx="77636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mui5 jat6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3559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D3B5205B-3A3F-B94F-8FB0-DDC588504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975"/>
          <a:stretch/>
        </p:blipFill>
        <p:spPr>
          <a:xfrm>
            <a:off x="3982717" y="0"/>
            <a:ext cx="521633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D08CFD-8C91-5E4E-BC90-22623147AA10}"/>
              </a:ext>
            </a:extLst>
          </p:cNvPr>
          <p:cNvSpPr/>
          <p:nvPr/>
        </p:nvSpPr>
        <p:spPr>
          <a:xfrm>
            <a:off x="4090008" y="868378"/>
            <a:ext cx="60907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Gwo</a:t>
            </a:r>
            <a:r>
              <a:rPr lang="en-US" altLang="zh-TW" sz="1400" dirty="0"/>
              <a:t>3</a:t>
            </a:r>
            <a:endParaRPr lang="en-US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A42BBD-C1E9-AD4B-BB4F-13012BFE89B7}"/>
              </a:ext>
            </a:extLst>
          </p:cNvPr>
          <p:cNvSpPr/>
          <p:nvPr/>
        </p:nvSpPr>
        <p:spPr>
          <a:xfrm>
            <a:off x="4912744" y="3358662"/>
            <a:ext cx="115685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sai3 gwo3 ngo5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ED1C19-CB32-3148-ACA4-1D9707AFD74C}"/>
              </a:ext>
            </a:extLst>
          </p:cNvPr>
          <p:cNvSpPr/>
          <p:nvPr/>
        </p:nvSpPr>
        <p:spPr>
          <a:xfrm>
            <a:off x="4276212" y="3775247"/>
            <a:ext cx="2065374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baat3 lau2 hou2 gwo3 ji6 lau2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AB2424-264A-344B-9B3B-E81C9A659BC5}"/>
              </a:ext>
            </a:extLst>
          </p:cNvPr>
          <p:cNvSpPr/>
          <p:nvPr/>
        </p:nvSpPr>
        <p:spPr>
          <a:xfrm>
            <a:off x="4139701" y="4145194"/>
            <a:ext cx="220188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ni1 deoi3 gwai3 gwo3 go2 deoi3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0192B1-A45E-934E-A14A-04F71B4E0DF1}"/>
              </a:ext>
            </a:extLst>
          </p:cNvPr>
          <p:cNvSpPr/>
          <p:nvPr/>
        </p:nvSpPr>
        <p:spPr>
          <a:xfrm>
            <a:off x="4219415" y="5634242"/>
            <a:ext cx="1050609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Jenny sai3 di1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B77181-A0B6-5946-B3E0-F7C368247C55}"/>
              </a:ext>
            </a:extLst>
          </p:cNvPr>
          <p:cNvSpPr/>
          <p:nvPr/>
        </p:nvSpPr>
        <p:spPr>
          <a:xfrm>
            <a:off x="4030324" y="5851122"/>
            <a:ext cx="1428789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baat3 lau2 hou2 di1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EF2570-8F0A-FA45-9414-ADDE9E38B793}"/>
              </a:ext>
            </a:extLst>
          </p:cNvPr>
          <p:cNvSpPr/>
          <p:nvPr/>
        </p:nvSpPr>
        <p:spPr>
          <a:xfrm>
            <a:off x="4090008" y="6096253"/>
            <a:ext cx="1437060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go2 deoi3 gwai3 di1</a:t>
            </a:r>
          </a:p>
        </p:txBody>
      </p:sp>
    </p:spTree>
    <p:extLst>
      <p:ext uri="{BB962C8B-B14F-4D97-AF65-F5344CB8AC3E}">
        <p14:creationId xmlns:p14="http://schemas.microsoft.com/office/powerpoint/2010/main" val="1949517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D3B5205B-3A3F-B94F-8FB0-DDC588504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393"/>
          <a:stretch/>
        </p:blipFill>
        <p:spPr>
          <a:xfrm>
            <a:off x="3139944" y="172967"/>
            <a:ext cx="5508726" cy="1573774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A7F5C0F-0731-6D4A-82C2-B00A4EFAC3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718"/>
          <a:stretch/>
        </p:blipFill>
        <p:spPr>
          <a:xfrm>
            <a:off x="3139944" y="1746740"/>
            <a:ext cx="5508727" cy="48885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B23202-BF74-8544-83CA-92D03906F43F}"/>
              </a:ext>
            </a:extLst>
          </p:cNvPr>
          <p:cNvSpPr/>
          <p:nvPr/>
        </p:nvSpPr>
        <p:spPr>
          <a:xfrm>
            <a:off x="3286801" y="2548143"/>
            <a:ext cx="213398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nei5 lek1 gwo3 keoi5 hou2 do1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2179DD-422B-6344-AA79-08B45D8152CE}"/>
              </a:ext>
            </a:extLst>
          </p:cNvPr>
          <p:cNvSpPr/>
          <p:nvPr/>
        </p:nvSpPr>
        <p:spPr>
          <a:xfrm>
            <a:off x="3287827" y="3003158"/>
            <a:ext cx="2132956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keoi5 gou1 gwo3 nei5 siu2 siu2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E5449B-6F32-2341-AE73-8EECAA38CB76}"/>
              </a:ext>
            </a:extLst>
          </p:cNvPr>
          <p:cNvSpPr/>
          <p:nvPr/>
        </p:nvSpPr>
        <p:spPr>
          <a:xfrm>
            <a:off x="3449161" y="3429000"/>
            <a:ext cx="2206886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ngo5 daai6 gwo3 keoi5 jat1 nin4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8BFA91-DEC9-C441-8D63-CA7622ADF52F}"/>
              </a:ext>
            </a:extLst>
          </p:cNvPr>
          <p:cNvSpPr/>
          <p:nvPr/>
        </p:nvSpPr>
        <p:spPr>
          <a:xfrm>
            <a:off x="3438770" y="5320809"/>
            <a:ext cx="1286506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ni1 go3 cung5 di1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28AC34-4C86-AA47-BE38-81ACBC73CD8F}"/>
              </a:ext>
            </a:extLst>
          </p:cNvPr>
          <p:cNvSpPr/>
          <p:nvPr/>
        </p:nvSpPr>
        <p:spPr>
          <a:xfrm>
            <a:off x="5141527" y="5320808"/>
            <a:ext cx="166353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ni1 go3 cung5 gei2 pui5</a:t>
            </a:r>
          </a:p>
        </p:txBody>
      </p:sp>
    </p:spTree>
    <p:extLst>
      <p:ext uri="{BB962C8B-B14F-4D97-AF65-F5344CB8AC3E}">
        <p14:creationId xmlns:p14="http://schemas.microsoft.com/office/powerpoint/2010/main" val="413948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3840C73-2628-9449-94E8-8C350A43B5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085"/>
          <a:stretch/>
        </p:blipFill>
        <p:spPr>
          <a:xfrm>
            <a:off x="2215793" y="1309254"/>
            <a:ext cx="7413890" cy="27610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27FE82-01E0-FA4A-BCD2-9A7F5B16C249}"/>
              </a:ext>
            </a:extLst>
          </p:cNvPr>
          <p:cNvSpPr/>
          <p:nvPr/>
        </p:nvSpPr>
        <p:spPr>
          <a:xfrm>
            <a:off x="2791709" y="2028598"/>
            <a:ext cx="297761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gam1 ci3 zung6 hou2 gwo3 soeng6 ci3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52D484-B13E-174A-909E-61F50CF60139}"/>
              </a:ext>
            </a:extLst>
          </p:cNvPr>
          <p:cNvSpPr/>
          <p:nvPr/>
        </p:nvSpPr>
        <p:spPr>
          <a:xfrm>
            <a:off x="2699165" y="2610489"/>
            <a:ext cx="228357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gam2 joeng2 zung6 hou2 di1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23144A-CF60-F84E-8A50-0AD97874F2E6}"/>
              </a:ext>
            </a:extLst>
          </p:cNvPr>
          <p:cNvSpPr/>
          <p:nvPr/>
        </p:nvSpPr>
        <p:spPr>
          <a:xfrm>
            <a:off x="2531144" y="1309254"/>
            <a:ext cx="74456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zung6</a:t>
            </a:r>
          </a:p>
        </p:txBody>
      </p:sp>
    </p:spTree>
    <p:extLst>
      <p:ext uri="{BB962C8B-B14F-4D97-AF65-F5344CB8AC3E}">
        <p14:creationId xmlns:p14="http://schemas.microsoft.com/office/powerpoint/2010/main" val="3500497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25686</TotalTime>
  <Words>1157</Words>
  <Application>Microsoft Macintosh PowerPoint</Application>
  <PresentationFormat>Widescreen</PresentationFormat>
  <Paragraphs>228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Cantonese II Week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Cantonese II Week 4</dc:title>
  <dc:creator>Rona Chau</dc:creator>
  <cp:lastModifiedBy>Rona Chau</cp:lastModifiedBy>
  <cp:revision>127</cp:revision>
  <dcterms:created xsi:type="dcterms:W3CDTF">2021-03-20T21:00:42Z</dcterms:created>
  <dcterms:modified xsi:type="dcterms:W3CDTF">2022-03-28T19:08:43Z</dcterms:modified>
</cp:coreProperties>
</file>