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17" r:id="rId3"/>
    <p:sldId id="318" r:id="rId4"/>
    <p:sldId id="320" r:id="rId5"/>
    <p:sldId id="321" r:id="rId6"/>
    <p:sldId id="327" r:id="rId7"/>
    <p:sldId id="322" r:id="rId8"/>
    <p:sldId id="326" r:id="rId9"/>
    <p:sldId id="344" r:id="rId10"/>
    <p:sldId id="329" r:id="rId11"/>
    <p:sldId id="330" r:id="rId12"/>
    <p:sldId id="331" r:id="rId13"/>
    <p:sldId id="334" r:id="rId14"/>
    <p:sldId id="335" r:id="rId15"/>
    <p:sldId id="337" r:id="rId16"/>
    <p:sldId id="338" r:id="rId17"/>
    <p:sldId id="339" r:id="rId18"/>
    <p:sldId id="340" r:id="rId19"/>
    <p:sldId id="341" r:id="rId20"/>
    <p:sldId id="342" r:id="rId21"/>
    <p:sldId id="34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5758"/>
  </p:normalViewPr>
  <p:slideViewPr>
    <p:cSldViewPr snapToGrid="0" snapToObjects="1">
      <p:cViewPr varScale="1">
        <p:scale>
          <a:sx n="109" d="100"/>
          <a:sy n="109" d="100"/>
        </p:scale>
        <p:origin x="1032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09:30:15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24575,'24'0'0,"-11"0"0,11 0 0,-16 0 0,1 0 0,-1 0 0,0 0 0,-3 3 0,2-2 0,-2 3 0,4-4 0,-1 4 0,5-3 0,1 7 0,4-7 0,6 3 0,-4 0 0,4-3 0,0 8 0,-4-4 0,4 0 0,-6 0 0,1-1 0,0-3 0,-1 7 0,1-3 0,-5 0 0,3 4 0,-3-4 0,0 0 0,4 3 0,-9-7 0,9 7 0,-9-7 0,9 4 0,-4-1 0,4-3 0,6 3 0,-4-4 0,4 0 0,-10 0 0,-1 0 0,-5 0 0,-3 4 0,18-3 0,-4 2 0,24-8 0,-5 4 0,0-9 0,20 9 0,-9-9 0,18 9 0,-7-4 0,1 5 0,-8 0 0,-2 0 0,-13 0 0,-1 0 0,-7 0 0,1 0 0,-1 0 0,-4 0 0,-2 4 0,-1-3 0,-3 3 0,4-4 0,-5 0 0,-1 0 0,1 0 0,-5 0 0,3 0 0,-7 4 0,7-3 0,-7 2 0,3-3 0,0 4 0,-4-2 0,9 2 0,-4 0 0,0-3 0,3 3 0,-3 0 0,5-3 0,-1 3 0,1 0 0,0-3 0,-1 3 0,1-4 0,-1 0 0,-4 0 0,4 0 0,-4 0 0,4 0 0,9 0 0,-6 0 0,6 0 0,-9 0 0,1 0 0,5 0 0,1 0 0,6 0 0,-1 0 0,1-4 0,-6 3 0,4-4 0,-9 5 0,4-4 0,-6 3 0,1-3 0,-1 4 0,-3-4 0,-3 3 0,1-3 0,-3 4 0,7-4 0,-3 3 0,0-3 0,4 4 0,-9 0 0,9 0 0,-9 0 0,17-4 0,-14 3 0,13-4 0,-11 5 0,5 0 0,0 0 0,-1 0 0,1 0 0,-1 0 0,1 0 0,-1 0 0,6 0 0,1 0 0,1 0 0,3 0 0,-4-4 0,6 3 0,-6-4 0,4 5 0,-9 0 0,9 0 0,-9 0 0,4 0 0,-10 0 0,12 0 0,-15 0 0,15 0 0,-16 0 0,2 0 0,-3 0 0,-1 0 0,1 0 0,-1 0 0,0 0 0,1 0 0,-1 0 0,1 0 0,4 0 0,6 0 0,1 0 0,9 0 0,-4 0 0,6 0 0,-1 0 0,1 0 0,-6 0 0,4 0 0,-9-4 0,-1 3 0,-1-3 0,-9 4 0,9 0 0,-9 0 0,4 0 0,-4 0 0,4 0 0,-4 0 0,4 0 0,0 0 0,-3 0 0,7-4 0,-8 2 0,9-6 0,-9 7 0,4-3 0,-4 4 0,4 0 0,-4-4 0,9 3 0,-4-3 0,0 4 0,3 0 0,-3 0 0,0 0 0,7 0 0,-10 0 0,6 0 0,-9 0 0,0 0 0,1 0 0,-1 0 0,1 0 0,-1 0 0,0 0 0,1 0 0,-1 0 0,1 0 0,-1 0 0,0 0 0,1 0 0,-1 0 0,0 0 0,1 0 0,-1 0 0,1 0 0,-1 4 0,5 1 0,-3 0 0,7 3 0,-8-3 0,4 0 0,-4 2 0,-1-6 0,1 3 0,-1 0 0,-3 1 0,2 3 0,-6-3 0,3-2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34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24575,'9'0'0,"4"0"0,-4 0 0,4 0 0,0 0 0,1 0 0,5 0 0,-5 0 0,3 0 0,-7 0 0,7 0 0,-7 0 0,7 0 0,-7 0 0,3 0 0,-5 0 0,0 0 0,1 0 0,-1 0 0,1 0 0,-1 0 0,0 0 0,1 0 0,-1 0 0,1 0 0,-1 0 0,0 0 0,1 0 0,-1 0 0,1 0 0,-1-3 0,0 2 0,1-3 0,-1 4 0,1 0 0,3 0 0,-2-4 0,7 3 0,-2-3 0,3 4 0,-4 0 0,-1 0 0,0 0 0,-4 0 0,4 0 0,-4 0 0,-1 0 0,1 0 0,-1 0 0,0 0 0,1 0 0,-1 0 0,1 0 0,-1 0 0,0 0 0,1 0 0,-1 0 0,1 0 0,-1 0 0,0 0 0,1 0 0,-1 0 0,5-4 0,-3 3 0,7-3 0,-3 4 0,0 0 0,4 0 0,-9 0 0,9-4 0,-9 3 0,4-3 0,-5 4 0,1 0 0,-1-4 0,1 3 0,-1-3 0,0 4 0,1 0 0,-5 0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39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0 239 24575,'9'0'0,"-1"0"0,5 0 0,-3 0 0,7 0 0,-3 0 0,0 0 0,4 0 0,-4 0 0,0 0 0,3 0 0,-3 0 0,5 0 0,-5 0 0,3 0 0,-7 0 0,7 0 0,-7 0 0,3 0 0,0 0 0,-4-3 0,9 2 0,-9-3 0,8 4 0,-2-4 0,-1 3 0,3-4 0,-7 5 0,7-4 0,-7 3 0,2-3 0,1 4 0,-3 0 0,7 0 0,-7 0 0,7-4 0,-3 3 0,0-3 0,-1 4 0,0 0 0,-3-4 0,3 3 0,0-3 0,4 0 0,3 3 0,-2-6 0,-1 6 0,-3-3 0,5 4 0,-1-4 0,1 3 0,-1-3 0,1 4 0,0 0 0,-1-4 0,1 2 0,-1-6 0,1 7 0,-1-3 0,-4 4 0,4 0 0,-9 0 0,4 0 0,-4 0 0,-1 0 0,1 0 0,-1 0 0,0 0 0,1 0 0,-1 0 0,10 0 0,3 0 0,10 0 0,-6 4 0,4 2 0,-4 3 0,0-3 0,-1 3 0,-5-8 0,-1 7 0,-3-7 0,2 3 0,-8-4 0,9 0 0,-9 4 0,9-3 0,-9 2 0,9-3 0,-9 0 0,9 0 0,-4 5 0,0-4 0,3 3 0,-3-4 0,10 0 0,-4 0 0,4 0 0,0 4 0,1-3 0,0 4 0,5-5 0,-5 0 0,5 0 0,-4 0 0,3 0 0,4 0 0,-6 0 0,11 0 0,-13 0 0,0 0 0,5 0 0,-5 0 0,0 0 0,-1 0 0,0 0 0,1 0 0,0 0 0,4 0 0,-3 0 0,4 0 0,1 0 0,-1 0 0,1 0 0,-1 0 0,1 0 0,-1 0 0,1 0 0,-1 0 0,1 0 0,-1 0 0,1 0 0,13 0 0,-10 0 0,10 0 0,-19 0 0,4 0 0,-9 0 0,4 0 0,-5 0 0,-1 0 0,1 0 0,-5 0 0,3 0 0,-7 0 0,7 0 0,-2 0 0,-1 0 0,3 0 0,-7 0 0,7 0 0,-8 0 0,9 0 0,-4 0 0,5 0 0,-1 0 0,1 0 0,5 0 0,14 0 0,-4 0 0,10 0 0,-13 0 0,-1 0 0,1 0 0,6 0 0,1 0 0,0 0 0,12 0 0,-10 0 0,11 0 0,1 0 0,-6 0 0,5 0 0,-7 0 0,1 0 0,-1 0 0,-6 0 0,5 0 0,-4 0 0,5 0 0,27 0 0,-20 0 0,20 0 0,-19 0 0,1 0 0,0 0 0,5 0 0,-12 0 0,12 0 0,-4 0 0,-1 0 0,-2-5 0,-7 4 0,1-9 0,-1 9 0,-6-9 0,-1 9 0,-6-8 0,-1 8 0,1-9 0,-1 9 0,1-3 0,-6 4 0,-1-5 0,0 4 0,-4-7 0,17 7 0,-15-3 0,10 4 0,-13 0 0,-1 0 0,6-5 0,-4 4 0,4-3 0,0 4 0,-4-5 0,9 4 0,-4-7 0,6 6 0,-1-2 0,1 4 0,-1-5 0,1 4 0,-1-4 0,1 5 0,-1 0 0,1 0 0,-1 0 0,1 0 0,0-4 0,-1 3 0,1-4 0,13 1 0,-4 2 0,5-7 0,-8 8 0,-6-3 0,-1-1 0,-5 4 0,5-4 0,-5 5 0,0-4 0,4 3 0,-4-3 0,6 4 0,-6 0 0,4 0 0,-9 0 0,4 0 0,-5 0 0,-5 0 0,3 0 0,6-4 0,2 3 0,15-4 0,-8 1 0,11 3 0,-5-4 0,7 0 0,-7 4 0,5-4 0,-17 5 0,10-5 0,-16 4 0,4-3 0,0-1 0,-5 4 0,11-8 0,-5 8 0,0-4 0,4 5 0,-9 0 0,-1 0 0,-1 0 0,-9 0 0,4 0 0,-4 0 0,-1 0 0,1 0 0,-1 0 0,0 0 0,1 0 0,-1 0 0,1 0 0,3 0 0,8 0 0,0 0 0,4 0 0,-6 0 0,1 0 0,-5 0 0,-1 0 0,-5 0 0,1 0 0,-1 0 0,-3 0 0,-2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42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0 118 24575,'9'0'0,"-1"0"0,5 0 0,7 0 0,-1 0 0,11 0 0,-5 0 0,5 0 0,1 0 0,-6 0 0,4 0 0,-3 0 0,4 0 0,1-5 0,-1 4 0,1-4 0,-1 1 0,1 3 0,-1-9 0,1 5 0,-1-1 0,-5-3 0,5 4 0,-5-1 0,5-3 0,-4 4 0,3-1 0,-4 2 0,0 0 0,-1 3 0,0-8 0,-9 8 0,8-4 0,-13 5 0,3 0 0,-5 0 0,0 0 0,1 0 0,-1 0 0,1 0 0,-1 0 0,0 0 0,1 0 0,-1 0 0,1 0 0,-1 0 0,0 0 0,1 0 0,4 0 0,-4 0 0,4 0 0,-4 0 0,-1 0 0,0 0 0,1 0 0,-1 0 0,0 0 0,1 0 0,-4-4 0,2 4 0,-2-4 0,3 4 0,0 0 0,1 0 0,-1-4 0,1 3 0,-1-3 0,0 4 0,1 0 0,-1 0 0,1 0 0,-5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40:44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24575,'19'0'0,"-1"0"0,6 0 0,7 0 0,-4 0 0,8 0 0,-3 0 0,0 0 0,5 0 0,-7 0 0,1 0 0,-1 0 0,1 0 0,-1 0 0,1 0 0,-1 0 0,1 0 0,-1 0 0,-4 0 0,3 0 0,-4 0 0,0 4 0,4-3 0,-9 4 0,4-5 0,0 0 0,1 0 0,1 0 0,-3 0 0,-4 0 0,5 0 0,-9 0 0,8 0 0,-13 0 0,7 4 0,-8-3 0,4 3 0,-4-4 0,-1 0 0,1 0 0,-1 0 0,0 0 0,1 4 0,-1-3 0,1 2 0,-1-3 0,0 0 0,1 0 0,-1 0 0,1 0 0,-1 0 0,0 0 0,1 0 0,-1 0 0,1 0 0,-1 0 0,0 0 0,1 0 0,-1 0 0,0 0 0,1 0 0,-1 0 0,-3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25:03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24575,'7'0'0,"-4"0"0,18 0 0,-11 0 0,7 0 0,-2 0 0,-1 0 0,3 0 0,-7 0 0,7 0 0,-8 0 0,4 0 0,-4 0 0,4 0 0,-4 0 0,4 0 0,-4 0 0,3 0 0,-2 0 0,3 0 0,0 0 0,1 0 0,4 0 0,1 0 0,0 0 0,-1 0 0,-4 0 0,4 0 0,-4 0 0,16 0 0,-3 0 0,9 0 0,-5 0 0,-1 5 0,1 1 0,-1-1 0,-4 4 0,3-8 0,-4 3 0,0-4 0,4 0 0,-3 0 0,-1 4 0,4-3 0,-9 3 0,4-4 0,0 0 0,-4 0 0,3 0 0,-4 0 0,0 0 0,-1 0 0,1 0 0,-1 0 0,-4 0 0,4 0 0,-4 0 0,4 0 0,1 0 0,0 0 0,-1 0 0,-4 0 0,9 0 0,-8 0 0,9 0 0,-5 0 0,5 0 0,-4 0 0,9 0 0,-4 0 0,0 0 0,4 0 0,-9 0 0,4 0 0,0 0 0,-4 0 0,9 0 0,-4 0 0,1 0 0,11 0 0,-10 0 0,7 0 0,-10 0 0,-6 0 0,1 0 0,-1 0 0,-4 0 0,4-4 0,-4 3 0,5-3 0,-5 0 0,3 3 0,-7-3 0,2 4 0,1 0 0,-3 0 0,3 0 0,-5 0 0,5 0 0,1 0 0,5 0 0,-1 0 0,1-4 0,-1 3 0,1-3 0,13 4 0,-10 0 0,10 0 0,-8 0 0,-4 0 0,9 0 0,-9 0 0,4 0 0,-5 0 0,-1 4 0,-4 1 0,4 4 0,-4 4 0,4-7 0,12 3 0,3-9 0,6 0 0,3-5 0,-10 3 0,5-3 0,0 5 0,8 0 0,1 0 0,5 0 0,-6 0 0,-1 0 0,1 0 0,-7 0 0,5 0 0,-11 5 0,-1 0 0,-2 5 0,-9 4 0,4-4 0,-5 4 0,-1-5 0,1 0 0,-1 1 0,1-1 0,0 0 0,-1-4 0,1 4 0,5-8 0,-4 3 0,9-4 0,-9 0 0,9 0 0,-9 0 0,9 0 0,-1 0 0,-2 0 0,6 0 0,-7 0 0,1 0 0,3 0 0,-4 0 0,12 0 0,-5 0 0,4 0 0,1 0 0,-5 0 0,5 0 0,-7 0 0,1 0 0,-6 0 0,4 0 0,3 0 0,0 0 0,5 0 0,-1 0 0,2 0 0,7 0 0,-7 0 0,-1 0 0,-1 0 0,-3-5 0,9 4 0,23-8 0,-7 2 0,15-4 0,-22-6 0,1 4 0,-6-3 0,5 10 0,-12-4 0,-3 9 0,-5-8 0,-6 8 0,-1-4 0,0 0 0,-4 4 0,9-8 0,-9 8 0,4-4 0,0 5 0,-5 0 0,1 0 0,-3 0 0,-3 0 0,5 0 0,-1 0 0,9 0 0,5 0 0,3 0 0,2 0 0,-6 0 0,-1 0 0,1 0 0,-1 0 0,-5 0 0,5 0 0,1 0 0,1 0 0,5 0 0,-1 0 0,-4 0 0,11 0 0,-11 0 0,11 0 0,-11 0 0,0 0 0,-3 0 0,-9 0 0,4 4 0,-6-3 0,1 8 0,-5-8 0,3 7 0,-3-7 0,9 7 0,-8-7 0,1 3 0,-7-4 0,-1 0 0,10 0 0,16 0 0,6 0 0,18 0 0,-4 0 0,-1 0 0,5 0 0,-12 0 0,5 4 0,-6 3 0,-7-1 0,-1 3 0,-1-8 0,-4 8 0,5-7 0,-6 2 0,-1 1 0,1-4 0,-6 3 0,4-4 0,-4 0 0,1 0 0,-3 0 0,1 0 0,-4 0 0,9 0 0,-9 0 0,10 0 0,-5 0 0,0 0 0,4 5 0,-9-4 0,4 3 0,-5-4 0,-1 5 0,1-4 0,-1 3 0,1-4 0,5 0 0,1 0 0,5 0 0,1 0 0,0 0 0,-1 0 0,-5 0 0,-1 0 0,-5 0 0,-1 0 0,1 0 0,-1 0 0,1 0 0,0 0 0,4 0 0,-3 0 0,4 0 0,-5 0 0,-1 0 0,1 0 0,-5 0 0,3 0 0,-2 0 0,11 0 0,-5 0 0,6 0 0,-9 0 0,-4 0 0,4-4 0,-9 2 0,9-2 0,-9 4 0,9 0 0,-9 0 0,9 0 0,-4 0 0,0 0 0,3 0 0,-7 0 0,3 0 0,0 0 0,-4 0 0,4 0 0,-5 0 0,5 0 0,-3 0 0,7 0 0,-7 0 0,7 0 0,1 0 0,2 0 0,-3 0 0,1 0 0,1 0 0,1 0 0,9 0 0,-9 0 0,9 0 0,-9 0 0,4 0 0,-5 0 0,-1 0 0,1 0 0,-5 0 0,3 0 0,-3 0 0,1-3 0,2 2 0,-3-3 0,0 4 0,3 0 0,-7 0 0,3 0 0,-1 0 0,-3 0 0,4 0 0,-5 0 0,0 0 0,1 0 0,-1 0 0,0 0 0,1 0 0,-1 0 0,1 0 0,4 0 0,1 0 0,4 0 0,1 0 0,-1 0 0,1 0 0,-5 0 0,-1 0 0,-5-4 0,1 3 0,-5-3 0,0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7:09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7:12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1 359 24575,'18'0'0,"16"0"0,6 0 0,18 0 0,-12 0 0,20 0 0,-3 0 0,7 0 0,-2 0 0,-15 0 0,-2 0 0,-13 0 0,-1 0 0,-12 4 0,4 2 0,-9 3 0,4 1 0,-5-1 0,-1-4 0,1 4 0,5-8 0,-4 3 0,3-4 0,-4 0 0,5 0 0,-4 0 0,9 0 0,-4 0 0,6 0 0,-1 0 0,1 0 0,6 0 0,-5 0 0,4 0 0,-5-5 0,-1 4 0,-4-4 0,11 5 0,-15 0 0,10 0 0,-13 0 0,-1 0 0,1 0 0,5 0 0,-4 0 0,15 0 0,-8 0 0,9 0 0,1 0 0,-5 0 0,11 0 0,-5 0 0,1 0 0,3 0 0,-10 0 0,11 0 0,-16 0 0,8 0 0,-15 0 0,0 0 0,-7 0 0,-5 0 0,0 0 0,5 0 0,-4 0 0,7 0 0,-6 0 0,7 0 0,3 0 0,0 0 0,9 0 0,-4-4 0,12-2 0,-5-9 0,11 3 0,2-4 0,1 5 0,12-1 0,-11-5 0,11 4 0,-5-3 0,7 9 0,0-4 0,0 4 0,0 1 0,0-5 0,0 4 0,-7-4 0,6 4 0,13-8 0,-7 12 0,15-13 0,-27 15 0,-1-9 0,-1 8 0,-5-8 0,5 9 0,-6-9 0,-1 9 0,1-9 0,-1 4 0,7-6 0,10 0 0,-12 1 0,15-2 0,-17-3 0,13 2 0,0-3 0,1 10 0,-8-3 0,5 3 0,8 1 0,-10 1 0,2 5 0,-15 0 0,-5 0 0,6 0 0,-5 0 0,4 0 0,-5 0 0,0 0 0,5 0 0,-11 0 0,5 0 0,-7 0 0,1 4 0,-1-3 0,1 8 0,-6-4 0,4 1 0,-9-2 0,9-4 0,-4 0 0,1 0 0,3 0 0,-9 4 0,9-3 0,-9 3 0,4-4 0,8 0 0,-5 5 0,12-4 0,-8 4 0,-1-5 0,1 4 0,-6-3 0,4 4 0,-4-5 0,0 4 0,-1 1 0,0 0 0,-4 3 0,4-2 0,-5 3 0,-1-4 0,1 3 0,-1-2 0,6-1 0,-4 3 0,4-7 0,-5 7 0,-1-7 0,1 3 0,-1 0 0,1-2 0,3 2 0,-7-4 0,2 3 0,-9-2 0,1 3 0,-1 0 0,5-3 0,-4 6 0,9-2 0,-4 4 0,4 0 0,6 1 0,-4-1 0,4 1 0,-5-1 0,-1 5 0,-7-8 0,-3 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39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 24575,'26'0'0,"-2"0"0,-1 0 0,-3 4 0,4 2 0,-5-1 0,-5 3 0,3-7 0,-3 2 0,0-3 0,4 0 0,-9 0 0,9 0 0,-9 0 0,4 0 0,0 0 0,-3 0 0,7 0 0,-7 0 0,3 0 0,-1 0 0,-2 0 0,7 0 0,-7 4 0,7-3 0,-3 3 0,5-4 0,0 4 0,-1-3 0,1 3 0,5 0 0,-4-2 0,3 2 0,-4-4 0,-5 0 0,4 0 0,-4 0 0,4 0 0,1 0 0,-5 0 0,3 0 0,-3 0 0,5 0 0,-1 0 0,1 0 0,0 0 0,-1 0 0,6 0 0,-4 0 0,4 0 0,3 0 0,-1 0 0,2 0 0,-4 0 0,-6 0 0,1 0 0,-1 0 0,-4 0 0,4-4 0,-4 3 0,0-3 0,3 4 0,-7-4 0,3 3 0,0-3 0,-4 4 0,4-4 0,-4 3 0,-1-2 0,0 3 0,5-5 0,-3 4 0,7-3 0,-7 0 0,7 4 0,-3-8 0,13 6 0,-11-2 0,10 4 0,-12 0 0,4-4 0,-3 3 0,2-3 0,-3 4 0,0-4 0,4 3 0,-4-3 0,4 4 0,1 0 0,-5 0 0,3 0 0,-7 0 0,7 0 0,-7 0 0,3 0 0,-5 0 0,0 0 0,1 0 0,-1 0 0,1 0 0,-1 0 0,0 0 0,4 0 0,-2 0 0,2 0 0,-4 0 0,1 0 0,4 0 0,-4 0 0,9 0 0,-9 0 0,4 0 0,0 4 0,-3-2 0,2 2 0,-3-1 0,-1-2 0,1 3 0,-5 0 0,4-3 0,-7 6 0,2-2 0,-3 0 0,0-2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43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24575,'9'0'0,"4"0"0,6 0 0,6 0 0,0 0 0,-1 0 0,0 0 0,-4 0 0,9 0 0,-9 0 0,4 0 0,0 0 0,-4 0 0,4 0 0,0 0 0,-4 0 0,3 0 0,-4 0 0,0 0 0,-1 0 0,1 0 0,-5 0 0,3 0 0,-3 0 0,5 0 0,-5 0 0,3 0 0,-7 0 0,7 0 0,-7 0 0,3 0 0,0 0 0,-4 0 0,4 0 0,0 0 0,-3 0 0,7 0 0,-3 0 0,0 0 0,3 0 0,-2 0 0,3 0 0,1 0 0,-1 0 0,1 0 0,-5 0 0,3 0 0,-3 0 0,5 0 0,0 0 0,-1 0 0,1 0 0,-5 0 0,3 0 0,-3 0 0,0 0 0,9 0 0,-12 0 0,12 0 0,-9 0 0,4 0 0,1 0 0,-5 0 0,7 0 0,-11 0 0,7 0 0,-8-4 0,-1 3 0,0-3 0,1 4 0,-1 0 0,1 0 0,-5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46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 24575,'8'0'0,"-1"0"0,15 0 0,2 0 0,-4 0 0,4 0 0,0 0 0,-4 0 0,-1 0 0,-1 0 0,-4 0 0,0 0 0,8 0 0,-11 0 0,12 0 0,-9 0 0,0 0 0,-1 0 0,-5 0 0,5 0 0,-3 0 0,3 0 0,-5 0 0,1 0 0,-1 0 0,0 0 0,1 0 0,-1 0 0,1 0 0,-1 0 0,5 0 0,5-3 0,1 2 0,-1-3 0,-1 0 0,-3 3 0,5-8 0,0 8 0,-1-3 0,1 0 0,-1 3 0,1-3 0,-5 0 0,3 3 0,-7-3 0,3 4 0,-5 0 0,1 0 0,-1 0 0,-3-4 0,2 3 0,-2-2 0,3 3 0,1 0 0,-1 0 0,5 0 0,1-5 0,5 4 0,-1-3 0,1 0 0,-5 3 0,-1-3 0,-5 4 0,0 0 0,1 0 0,-1 0 0,1 0 0,-5 0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51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24575,'9'0'0,"3"0"0,3 0 0,8 0 0,3 0 0,4 0 0,1 0 0,-1 0 0,1 0 0,-6 0 0,4 0 0,-4 0 0,1 0 0,-3 0 0,-4 0 0,0 0 0,-1 0 0,-4 0 0,4 0 0,-9 0 0,4 0 0,-4 0 0,3 0 0,-2 0 0,3 0 0,-5 0 0,5 0 0,-3 0 0,7 0 0,-3 0 0,0 0 0,4 0 0,-4 0 0,4 0 0,1 0 0,-5 0 0,3 0 0,-3 0 0,0 0 0,4 0 0,-9 0 0,9 0 0,-9 0 0,9 0 0,-9 0 0,9 0 0,-9 0 0,9 0 0,-9 0 0,9 0 0,-9 0 0,9 0 0,-9 0 0,4 0 0,-4 0 0,3 0 0,-2 0 0,3 0 0,-5 0 0,5 0 0,-3 0 0,15 0 0,-8 0 0,9 0 0,-12 0 0,4 0 0,-4 0 0,0 0 0,3 0 0,-3 0 0,1 0 0,2 0 0,-3 0 0,5 0 0,-1 0 0,-4 0 0,4 0 0,-9 0 0,9 0 0,-9 0 0,4 0 0,0 0 0,-3 0 0,7 0 0,-8 0 0,13 0 0,-12 0 0,7 0 0,-9 0 0,1 0 0,-1 0 0,0 0 0,5 0 0,-3 0 0,7 0 0,-3 0 0,5 0 0,-1 0 0,1 0 0,0 0 0,-1 0 0,-4 0 0,4 0 0,-4 0 0,4 0 0,-4 0 0,4 0 0,-9 0 0,9 0 0,-9 0 0,4 0 0,-1 0 0,-2 0 0,2 0 0,-4 0 0,1 0 0,-1 0 0,0 0 0,1 0 0,-1 0 0,5 0 0,-3 0 0,2 0 0,1 0 0,-3 0 0,3 0 0,0 0 0,-4 0 0,4 0 0,-4 0 0,4 0 0,-4 0 0,8 0 0,-2 0 0,3 0 0,1 0 0,5-5 0,-5 4 0,5-7 0,-5 6 0,-1-6 0,1 7 0,-5-3 0,4 4 0,-9 0 0,4 0 0,-5 0 0,1-4 0,-1 3 0,1-3 0,-1 4 0,0 0 0,1 0 0,-1 0 0,1 0 0,-1 0 0,0 0 0,1 0 0,-1 0 0,1 0 0,-1 0 0,0 0 0,1 0 0,-1 0 0,0 0 0,1 0 0,-1 0 0,1 0 0,-1 0 0,0 0 0,1 0 0,-1 0 0,1 0 0,-1 0 0,0 0 0,1 0 0,-1 0 0,1 0 0,-1 0 0,0 0 0,1 0 0,-1 0 0,1 0 0,-1 0 0,0 0 0,1 0 0,-5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5T11:38:53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24575,'18'0'0,"-7"0"0,11 0 0,-2 0 0,-5 0 0,8 0 0,-14 0 0,9 0 0,-4 0 0,4 0 0,-3 0 0,2 0 0,-3 0 0,0 0 0,4 0 0,-4 0 0,4 0 0,-4 0 0,4 0 0,-4 0 0,4 0 0,-4 0 0,4 0 0,-4 0 0,0 0 0,-1 0 0,0 0 0,-4 0 0,4 0 0,-4 0 0,3 0 0,-2 0 0,3 0 0,-5-4 0,1 3 0,-1-3 0,0 4 0,5 0 0,-3 0 0,7 0 0,-7 0 0,3 0 0,-5 0 0,1 0 0,-1 0 0,0 0 0,1 0 0,-1 0 0,1 0 0,3 0 0,-2 0 0,3 0 0,-5 0 0,5 0 0,-3 0 0,7 0 0,-3 0 0,0 0 0,4 0 0,-4 0 0,4 0 0,9 0 0,-6 0 0,6 0 0,-9 0 0,1 0 0,-5 0 0,3 0 0,-3 0 0,0 0 0,4 0 0,-4 0 0,0 0 0,3 0 0,-3 0 0,5 0 0,-5 0 0,3 0 0,-2 0 0,-1 0 0,3 0 0,-7 0 0,7 0 0,-4 0 0,1 0 0,-2 0 0,-3 0 0,-1 0 0,0 0 0,1 0 0,-1 0 0,1 0 0,-1 0 0,0 0 0,1 0 0,-1 0 0,1 0 0,-1 0 0,0 0 0,1 0 0,-1 0 0,1 0 0,-1 0 0,0 0 0,1 0 0,-1 0 0,0 0 0,1 0 0,-1 0 0,1 0 0,-1 0 0,0 0 0,1 0 0,-4 4 0,-2-3 0,-3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4/3/22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customXml" Target="../ink/ink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customXml" Target="../ink/ink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21.JPG"/><Relationship Id="rId7" Type="http://schemas.openxmlformats.org/officeDocument/2006/relationships/image" Target="../media/image2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8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305DB08-B12C-9441-B21A-24015256A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960" y="318424"/>
            <a:ext cx="9326079" cy="60480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AF7FDD-D442-7740-B8AD-F5D581FE5826}"/>
              </a:ext>
            </a:extLst>
          </p:cNvPr>
          <p:cNvSpPr/>
          <p:nvPr/>
        </p:nvSpPr>
        <p:spPr>
          <a:xfrm>
            <a:off x="3042408" y="1964174"/>
            <a:ext cx="24038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git3 zo2 fan1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5E56BB-12CB-304E-A64D-BBBCB29A25F7}"/>
              </a:ext>
            </a:extLst>
          </p:cNvPr>
          <p:cNvSpPr/>
          <p:nvPr/>
        </p:nvSpPr>
        <p:spPr>
          <a:xfrm>
            <a:off x="2985258" y="2287786"/>
            <a:ext cx="26237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mou4</a:t>
            </a:r>
            <a:r>
              <a:rPr lang="en-US" dirty="0"/>
              <a:t> git3 fan1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340CC9-F7A3-D648-ABFE-E3719435981A}"/>
              </a:ext>
            </a:extLst>
          </p:cNvPr>
          <p:cNvSpPr/>
          <p:nvPr/>
        </p:nvSpPr>
        <p:spPr>
          <a:xfrm>
            <a:off x="3153025" y="2611398"/>
            <a:ext cx="254839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dei6 </a:t>
            </a:r>
            <a:r>
              <a:rPr lang="en-US" dirty="0">
                <a:solidFill>
                  <a:srgbClr val="FF0000"/>
                </a:solidFill>
              </a:rPr>
              <a:t>mei6</a:t>
            </a:r>
            <a:r>
              <a:rPr lang="en-US" dirty="0"/>
              <a:t> git3 fan1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31282A-F09A-0349-98F8-F55C42F0D633}"/>
              </a:ext>
            </a:extLst>
          </p:cNvPr>
          <p:cNvSpPr/>
          <p:nvPr/>
        </p:nvSpPr>
        <p:spPr>
          <a:xfrm>
            <a:off x="2088737" y="3244334"/>
            <a:ext cx="257384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di1 hok6 saang1 zau2 zo2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7E036D-A952-6545-8E95-D4C33C1A825E}"/>
              </a:ext>
            </a:extLst>
          </p:cNvPr>
          <p:cNvSpPr/>
          <p:nvPr/>
        </p:nvSpPr>
        <p:spPr>
          <a:xfrm>
            <a:off x="2088737" y="3881377"/>
            <a:ext cx="379456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go3 zai2 heoi3 gwo3 jing1 gwok3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5BDB21-A567-784C-9C32-77BD42F11484}"/>
              </a:ext>
            </a:extLst>
          </p:cNvPr>
          <p:cNvSpPr/>
          <p:nvPr/>
        </p:nvSpPr>
        <p:spPr>
          <a:xfrm>
            <a:off x="2066958" y="4514313"/>
            <a:ext cx="236026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lo2 zo2 ce1 paai4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2E2-2C91-8748-9047-E6AA16224A62}"/>
              </a:ext>
            </a:extLst>
          </p:cNvPr>
          <p:cNvSpPr/>
          <p:nvPr/>
        </p:nvSpPr>
        <p:spPr>
          <a:xfrm>
            <a:off x="2088737" y="5214768"/>
            <a:ext cx="371531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zou6 gwo3 zing3 fu2 gung1</a:t>
            </a:r>
          </a:p>
        </p:txBody>
      </p:sp>
    </p:spTree>
    <p:extLst>
      <p:ext uri="{BB962C8B-B14F-4D97-AF65-F5344CB8AC3E}">
        <p14:creationId xmlns:p14="http://schemas.microsoft.com/office/powerpoint/2010/main" val="292924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ocument&#10;&#10;Description automatically generated with low confidence">
            <a:extLst>
              <a:ext uri="{FF2B5EF4-FFF2-40B4-BE49-F238E27FC236}">
                <a16:creationId xmlns:a16="http://schemas.microsoft.com/office/drawing/2014/main" id="{00EF0498-F056-C64F-827C-1D6492B66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45" y="1141573"/>
            <a:ext cx="10175310" cy="48823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5F6D9-F4F6-D14D-9BC2-3BE095A80206}"/>
              </a:ext>
            </a:extLst>
          </p:cNvPr>
          <p:cNvSpPr/>
          <p:nvPr/>
        </p:nvSpPr>
        <p:spPr>
          <a:xfrm>
            <a:off x="1824236" y="1392674"/>
            <a:ext cx="247542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/>
              <a:t>ngo5 deng6 zo2 fong2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959FE-C1A7-6248-A079-D2A99CF136C1}"/>
              </a:ext>
            </a:extLst>
          </p:cNvPr>
          <p:cNvSpPr/>
          <p:nvPr/>
        </p:nvSpPr>
        <p:spPr>
          <a:xfrm>
            <a:off x="1824236" y="2192774"/>
            <a:ext cx="29346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bei3 syu1 fong3 zo2 gaa3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7762EB-F425-CA4A-823A-7672157BD421}"/>
              </a:ext>
            </a:extLst>
          </p:cNvPr>
          <p:cNvSpPr/>
          <p:nvPr/>
        </p:nvSpPr>
        <p:spPr>
          <a:xfrm>
            <a:off x="1824236" y="2843985"/>
            <a:ext cx="371973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jam2 gwo3 cing1 dou2 be1 zau2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068569-A997-2C42-A2CD-C5E2F873B18E}"/>
              </a:ext>
            </a:extLst>
          </p:cNvPr>
          <p:cNvSpPr/>
          <p:nvPr/>
        </p:nvSpPr>
        <p:spPr>
          <a:xfrm>
            <a:off x="1824236" y="3538539"/>
            <a:ext cx="335643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tung4 keoi5 paak3 gwo3 to1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0EA2D-080C-6345-B75D-A87AD0935E0A}"/>
              </a:ext>
            </a:extLst>
          </p:cNvPr>
          <p:cNvSpPr/>
          <p:nvPr/>
        </p:nvSpPr>
        <p:spPr>
          <a:xfrm>
            <a:off x="1878224" y="4233093"/>
            <a:ext cx="236744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din6 fai3 gaa1 zo2 gaa3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AE94EA-6BC5-6149-9E38-FE78FC4C3CEC}"/>
              </a:ext>
            </a:extLst>
          </p:cNvPr>
          <p:cNvSpPr/>
          <p:nvPr/>
        </p:nvSpPr>
        <p:spPr>
          <a:xfrm>
            <a:off x="1879644" y="4915729"/>
            <a:ext cx="29883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lou5 baan2 naau6 gwo3 keoi5</a:t>
            </a:r>
          </a:p>
        </p:txBody>
      </p:sp>
    </p:spTree>
    <p:extLst>
      <p:ext uri="{BB962C8B-B14F-4D97-AF65-F5344CB8AC3E}">
        <p14:creationId xmlns:p14="http://schemas.microsoft.com/office/powerpoint/2010/main" val="3582645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A8398471-DBC3-1243-8658-86FDB6E32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454" y="45560"/>
            <a:ext cx="8587092" cy="67668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EE776C-476D-8D4A-B824-9D0BFDE838C5}"/>
              </a:ext>
            </a:extLst>
          </p:cNvPr>
          <p:cNvSpPr/>
          <p:nvPr/>
        </p:nvSpPr>
        <p:spPr>
          <a:xfrm>
            <a:off x="2795451" y="1369814"/>
            <a:ext cx="294349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mei6 si3 gwo3 ci4 dou3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1EC057-26D2-3543-8258-0EC36E600136}"/>
              </a:ext>
            </a:extLst>
          </p:cNvPr>
          <p:cNvSpPr/>
          <p:nvPr/>
        </p:nvSpPr>
        <p:spPr>
          <a:xfrm>
            <a:off x="2795451" y="2238494"/>
            <a:ext cx="354943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dei6 heoi3 gwo3 nei5 uk1 kei2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A40A1B-FF76-CC45-8D68-2AF61F752601}"/>
              </a:ext>
            </a:extLst>
          </p:cNvPr>
          <p:cNvSpPr/>
          <p:nvPr/>
        </p:nvSpPr>
        <p:spPr>
          <a:xfrm>
            <a:off x="2795451" y="3059667"/>
            <a:ext cx="390049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sin1 saang1 faan1 zo2 se2 zi6 lau4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E52699-732F-2240-9795-3BF14D981733}"/>
              </a:ext>
            </a:extLst>
          </p:cNvPr>
          <p:cNvSpPr/>
          <p:nvPr/>
        </p:nvSpPr>
        <p:spPr>
          <a:xfrm>
            <a:off x="2875461" y="3907354"/>
            <a:ext cx="25984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saang1 zo2 go3 zai2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F0E0D6-0F91-584E-8669-AC488A17176D}"/>
              </a:ext>
            </a:extLst>
          </p:cNvPr>
          <p:cNvSpPr/>
          <p:nvPr/>
        </p:nvSpPr>
        <p:spPr>
          <a:xfrm>
            <a:off x="2795451" y="4728527"/>
            <a:ext cx="31032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haau2 leoi6 gwo3 ci4 zik1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4B2B6-E4BF-8B42-8D80-C19601F944A4}"/>
              </a:ext>
            </a:extLst>
          </p:cNvPr>
          <p:cNvSpPr/>
          <p:nvPr/>
        </p:nvSpPr>
        <p:spPr>
          <a:xfrm>
            <a:off x="2834162" y="5585817"/>
            <a:ext cx="3273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gaan1 zau2 lau4 saan1 zo2 mun4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9DD7F1-DDFA-D64F-973E-721DFB04D581}"/>
              </a:ext>
            </a:extLst>
          </p:cNvPr>
          <p:cNvSpPr/>
          <p:nvPr/>
        </p:nvSpPr>
        <p:spPr>
          <a:xfrm>
            <a:off x="6821709" y="1322308"/>
            <a:ext cx="9717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ging1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B58D89-8449-EE43-8E6B-571554B175F2}"/>
              </a:ext>
            </a:extLst>
          </p:cNvPr>
          <p:cNvSpPr/>
          <p:nvPr/>
        </p:nvSpPr>
        <p:spPr>
          <a:xfrm>
            <a:off x="6762749" y="2153124"/>
            <a:ext cx="173579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ngaam1 ngaam1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ED0E78-C34E-8C47-95EF-7CC030979013}"/>
              </a:ext>
            </a:extLst>
          </p:cNvPr>
          <p:cNvSpPr/>
          <p:nvPr/>
        </p:nvSpPr>
        <p:spPr>
          <a:xfrm>
            <a:off x="6880093" y="3029486"/>
            <a:ext cx="130163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cang4 ging1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3DB3A1-2C65-F640-A7A5-47A45F5C1F83}"/>
              </a:ext>
            </a:extLst>
          </p:cNvPr>
          <p:cNvSpPr/>
          <p:nvPr/>
        </p:nvSpPr>
        <p:spPr>
          <a:xfrm>
            <a:off x="6881821" y="3859934"/>
            <a:ext cx="8515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ji5 cin4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D33D3D-FFC8-0942-BB11-BE6A3598D563}"/>
              </a:ext>
            </a:extLst>
          </p:cNvPr>
          <p:cNvSpPr/>
          <p:nvPr/>
        </p:nvSpPr>
        <p:spPr>
          <a:xfrm>
            <a:off x="6842420" y="4728527"/>
            <a:ext cx="11850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zeoi3 gan6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9917F-5A77-BA44-896F-FC37B0940EB2}"/>
              </a:ext>
            </a:extLst>
          </p:cNvPr>
          <p:cNvSpPr/>
          <p:nvPr/>
        </p:nvSpPr>
        <p:spPr>
          <a:xfrm>
            <a:off x="6834373" y="5535692"/>
            <a:ext cx="114967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cung4 loi4</a:t>
            </a:r>
          </a:p>
        </p:txBody>
      </p:sp>
    </p:spTree>
    <p:extLst>
      <p:ext uri="{BB962C8B-B14F-4D97-AF65-F5344CB8AC3E}">
        <p14:creationId xmlns:p14="http://schemas.microsoft.com/office/powerpoint/2010/main" val="1346821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C9A199B-8ADD-374C-84A7-BBCEBF7E5A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898"/>
          <a:stretch/>
        </p:blipFill>
        <p:spPr>
          <a:xfrm rot="5400000">
            <a:off x="3289458" y="-322894"/>
            <a:ext cx="5613085" cy="75037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D9F5AEA-B092-8C46-89C5-5EDC05C69671}"/>
              </a:ext>
            </a:extLst>
          </p:cNvPr>
          <p:cNvSpPr/>
          <p:nvPr/>
        </p:nvSpPr>
        <p:spPr>
          <a:xfrm>
            <a:off x="4264293" y="2998784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63564F-1142-1A40-8C17-6006E2BE31EF}"/>
              </a:ext>
            </a:extLst>
          </p:cNvPr>
          <p:cNvSpPr/>
          <p:nvPr/>
        </p:nvSpPr>
        <p:spPr>
          <a:xfrm>
            <a:off x="5113687" y="2998784"/>
            <a:ext cx="62452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zyu6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B7793-A977-3548-8331-0EBE803AD6C9}"/>
              </a:ext>
            </a:extLst>
          </p:cNvPr>
          <p:cNvSpPr/>
          <p:nvPr/>
        </p:nvSpPr>
        <p:spPr>
          <a:xfrm>
            <a:off x="5023083" y="3914161"/>
            <a:ext cx="100288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635D21-F57C-0246-9C8C-8D0C1A451EEA}"/>
              </a:ext>
            </a:extLst>
          </p:cNvPr>
          <p:cNvSpPr/>
          <p:nvPr/>
        </p:nvSpPr>
        <p:spPr>
          <a:xfrm>
            <a:off x="2590743" y="5190580"/>
            <a:ext cx="233307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hoi1 gan2 wui2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602F0E-407C-4F4A-AC72-8B1AF5E4E998}"/>
              </a:ext>
            </a:extLst>
          </p:cNvPr>
          <p:cNvSpPr/>
          <p:nvPr/>
        </p:nvSpPr>
        <p:spPr>
          <a:xfrm>
            <a:off x="2572309" y="5660364"/>
            <a:ext cx="255659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/>
              <a:t>keoi5 dei6 loeng5 go3 king1 gan2 gai2</a:t>
            </a:r>
          </a:p>
        </p:txBody>
      </p:sp>
    </p:spTree>
    <p:extLst>
      <p:ext uri="{BB962C8B-B14F-4D97-AF65-F5344CB8AC3E}">
        <p14:creationId xmlns:p14="http://schemas.microsoft.com/office/powerpoint/2010/main" val="2833528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F773892-826B-1B4E-8B19-8F53F351B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15" t="18645"/>
          <a:stretch/>
        </p:blipFill>
        <p:spPr>
          <a:xfrm rot="5400000">
            <a:off x="3851856" y="-1760667"/>
            <a:ext cx="4488287" cy="103793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885AB8-C478-914D-A1A5-CAF1DA6AC736}"/>
              </a:ext>
            </a:extLst>
          </p:cNvPr>
          <p:cNvSpPr/>
          <p:nvPr/>
        </p:nvSpPr>
        <p:spPr>
          <a:xfrm>
            <a:off x="8297585" y="2002556"/>
            <a:ext cx="74456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zung6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A18D4-6A1B-8A44-8A7F-6F3460BE1199}"/>
              </a:ext>
            </a:extLst>
          </p:cNvPr>
          <p:cNvSpPr/>
          <p:nvPr/>
        </p:nvSpPr>
        <p:spPr>
          <a:xfrm>
            <a:off x="2164931" y="2702467"/>
            <a:ext cx="4885183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gau6 nin2 </a:t>
            </a:r>
            <a:r>
              <a:rPr lang="en-US" sz="2000" dirty="0"/>
              <a:t>keoi5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duk6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zung1 hok6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BBBC5F7-EED0-E541-8CB5-7DA7C63C313C}"/>
              </a:ext>
            </a:extLst>
          </p:cNvPr>
          <p:cNvSpPr/>
          <p:nvPr/>
        </p:nvSpPr>
        <p:spPr>
          <a:xfrm>
            <a:off x="1478846" y="3511967"/>
            <a:ext cx="942622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keoi5 dei6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soeng6 go3 jyut6 </a:t>
            </a:r>
            <a:r>
              <a:rPr lang="en-US" sz="2000" dirty="0">
                <a:solidFill>
                  <a:srgbClr val="FF0000"/>
                </a:solidFill>
              </a:rPr>
              <a:t>zung6</a:t>
            </a:r>
            <a:r>
              <a:rPr lang="en-US" sz="2000" dirty="0"/>
              <a:t> paak3 </a:t>
            </a:r>
            <a:r>
              <a:rPr lang="en-US" sz="2000" dirty="0">
                <a:solidFill>
                  <a:srgbClr val="FF0000"/>
                </a:solidFill>
              </a:rPr>
              <a:t>gan2</a:t>
            </a:r>
            <a:r>
              <a:rPr lang="en-US" sz="2000" dirty="0"/>
              <a:t> to1, 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ji4 gaa1 </a:t>
            </a:r>
            <a:r>
              <a:rPr lang="en-US" sz="2000" dirty="0"/>
              <a:t>ji5 ging1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fan1 zo2 sau2</a:t>
            </a:r>
            <a:r>
              <a:rPr lang="en-US" sz="2000" dirty="0"/>
              <a:t> laa3</a:t>
            </a:r>
          </a:p>
        </p:txBody>
      </p:sp>
    </p:spTree>
    <p:extLst>
      <p:ext uri="{BB962C8B-B14F-4D97-AF65-F5344CB8AC3E}">
        <p14:creationId xmlns:p14="http://schemas.microsoft.com/office/powerpoint/2010/main" val="316080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CC48C6F-8891-8247-A14C-D16D9A658E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63"/>
          <a:stretch/>
        </p:blipFill>
        <p:spPr>
          <a:xfrm>
            <a:off x="2032381" y="128954"/>
            <a:ext cx="8501921" cy="6600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B02EFF-2915-9545-A567-4C6C69252718}"/>
              </a:ext>
            </a:extLst>
          </p:cNvPr>
          <p:cNvSpPr/>
          <p:nvPr/>
        </p:nvSpPr>
        <p:spPr>
          <a:xfrm>
            <a:off x="3395048" y="266873"/>
            <a:ext cx="64345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gan2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2EFE59-E600-7941-AB45-52DADCA43DDB}"/>
              </a:ext>
            </a:extLst>
          </p:cNvPr>
          <p:cNvSpPr/>
          <p:nvPr/>
        </p:nvSpPr>
        <p:spPr>
          <a:xfrm>
            <a:off x="2743200" y="1039969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</a:t>
            </a:r>
            <a:r>
              <a:rPr lang="en-US" dirty="0">
                <a:solidFill>
                  <a:srgbClr val="FF0000"/>
                </a:solidFill>
              </a:rPr>
              <a:t>duk6 gan2 </a:t>
            </a:r>
            <a:r>
              <a:rPr lang="en-US" dirty="0"/>
              <a:t>siu2 hok6 go2 zan6 si4, keoi5 ji5 ging1 sik1 ngo5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16AA45-1A50-8E4D-BFCD-9697D27169A6}"/>
              </a:ext>
            </a:extLst>
          </p:cNvPr>
          <p:cNvSpPr/>
          <p:nvPr/>
        </p:nvSpPr>
        <p:spPr>
          <a:xfrm>
            <a:off x="2929466" y="2405924"/>
            <a:ext cx="626533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nei5 </a:t>
            </a:r>
            <a:r>
              <a:rPr lang="en-US" dirty="0">
                <a:solidFill>
                  <a:srgbClr val="FF0000"/>
                </a:solidFill>
              </a:rPr>
              <a:t>fan3 gan2 gaau3 </a:t>
            </a:r>
            <a:r>
              <a:rPr lang="en-US" dirty="0"/>
              <a:t>go2 zan6 si4, jau5 jan4 daa2 din6 waa2 lai4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4C46D1-6C00-5244-BC9E-BA9F8535D88D}"/>
              </a:ext>
            </a:extLst>
          </p:cNvPr>
          <p:cNvSpPr/>
          <p:nvPr/>
        </p:nvSpPr>
        <p:spPr>
          <a:xfrm>
            <a:off x="8920790" y="3959155"/>
            <a:ext cx="91487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hai2 dou6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CEF96C-7992-AD4B-BE7D-B2050293C2DE}"/>
              </a:ext>
            </a:extLst>
          </p:cNvPr>
          <p:cNvSpPr/>
          <p:nvPr/>
        </p:nvSpPr>
        <p:spPr>
          <a:xfrm>
            <a:off x="2836532" y="4779623"/>
            <a:ext cx="313226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hai2 dou6 zou6 gung1 fo3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37EBC-2486-5640-9DC2-566930026BB6}"/>
              </a:ext>
            </a:extLst>
          </p:cNvPr>
          <p:cNvSpPr/>
          <p:nvPr/>
        </p:nvSpPr>
        <p:spPr>
          <a:xfrm>
            <a:off x="2759960" y="5403543"/>
            <a:ext cx="318888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hai2 dou6 dang2 bin1 go3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744EB-ED01-0045-9E26-F66EAF9F89DA}"/>
              </a:ext>
            </a:extLst>
          </p:cNvPr>
          <p:cNvSpPr/>
          <p:nvPr/>
        </p:nvSpPr>
        <p:spPr>
          <a:xfrm>
            <a:off x="2813954" y="5971341"/>
            <a:ext cx="285610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dei6 hai2 dou6 aai3 gaau1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7E539AF-32F5-BC45-BF4D-6ACA410A88EB}"/>
                  </a:ext>
                </a:extLst>
              </p14:cNvPr>
              <p14:cNvContentPartPr/>
              <p14:nvPr/>
            </p14:nvContentPartPr>
            <p14:xfrm>
              <a:off x="6394763" y="4243486"/>
              <a:ext cx="1482120" cy="57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7E539AF-32F5-BC45-BF4D-6ACA410A88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5763" y="4234846"/>
                <a:ext cx="149976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9451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42068BA-392B-C740-BB67-E60226C8B5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795"/>
          <a:stretch/>
        </p:blipFill>
        <p:spPr>
          <a:xfrm>
            <a:off x="1103805" y="1699845"/>
            <a:ext cx="10312127" cy="31300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3B3576-AC90-1D4D-A814-8232BD2DF368}"/>
              </a:ext>
            </a:extLst>
          </p:cNvPr>
          <p:cNvSpPr/>
          <p:nvPr/>
        </p:nvSpPr>
        <p:spPr>
          <a:xfrm>
            <a:off x="2404848" y="3080209"/>
            <a:ext cx="325057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hai2 dou6 zyu2 gan2 faan6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DBD254-798F-234E-B98F-E1A619D28CDC}"/>
              </a:ext>
            </a:extLst>
          </p:cNvPr>
          <p:cNvSpPr/>
          <p:nvPr/>
        </p:nvSpPr>
        <p:spPr>
          <a:xfrm>
            <a:off x="2369550" y="3767302"/>
            <a:ext cx="33211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baan2 hai2 dou6 se2 gan2 seon3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B7B35F9-5897-E24C-9D66-7D89E208A9E3}"/>
                  </a:ext>
                </a:extLst>
              </p14:cNvPr>
              <p14:cNvContentPartPr/>
              <p14:nvPr/>
            </p14:nvContentPartPr>
            <p14:xfrm>
              <a:off x="2862443" y="2496766"/>
              <a:ext cx="3152880" cy="608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B7B35F9-5897-E24C-9D66-7D89E208A9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53443" y="2487766"/>
                <a:ext cx="3170520" cy="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732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4AE0B1CF-1814-EA42-833F-12ED05E51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492" y="434978"/>
            <a:ext cx="9809232" cy="59880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EA6712-ECAC-8D40-A167-0213EF52C13E}"/>
              </a:ext>
            </a:extLst>
          </p:cNvPr>
          <p:cNvSpPr/>
          <p:nvPr/>
        </p:nvSpPr>
        <p:spPr>
          <a:xfrm>
            <a:off x="3668889" y="932918"/>
            <a:ext cx="699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B8AB86-EF9B-9448-8447-FD12EE2D5EA3}"/>
              </a:ext>
            </a:extLst>
          </p:cNvPr>
          <p:cNvSpPr/>
          <p:nvPr/>
        </p:nvSpPr>
        <p:spPr>
          <a:xfrm>
            <a:off x="2038228" y="2792778"/>
            <a:ext cx="448052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gaa3 din6 daan1 ce1 </a:t>
            </a:r>
            <a:r>
              <a:rPr lang="en-US" dirty="0">
                <a:solidFill>
                  <a:srgbClr val="FF0000"/>
                </a:solidFill>
              </a:rPr>
              <a:t>zo2 zyu6 </a:t>
            </a:r>
            <a:r>
              <a:rPr lang="en-US" dirty="0"/>
              <a:t>go3 ceot1 hau2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19CC8A-21E4-6041-AC3A-DBDF268CB97B}"/>
              </a:ext>
            </a:extLst>
          </p:cNvPr>
          <p:cNvSpPr/>
          <p:nvPr/>
        </p:nvSpPr>
        <p:spPr>
          <a:xfrm>
            <a:off x="2305317" y="3528740"/>
            <a:ext cx="3923766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sing4 jat6 </a:t>
            </a:r>
            <a:r>
              <a:rPr lang="en-US" dirty="0">
                <a:solidFill>
                  <a:srgbClr val="FF0000"/>
                </a:solidFill>
              </a:rPr>
              <a:t>zaa1 zyu6 </a:t>
            </a:r>
            <a:r>
              <a:rPr lang="en-US" dirty="0"/>
              <a:t>fan6 bou3 zi2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B15F18-0C14-3D47-9FB4-E2D1A85C0690}"/>
              </a:ext>
            </a:extLst>
          </p:cNvPr>
          <p:cNvSpPr/>
          <p:nvPr/>
        </p:nvSpPr>
        <p:spPr>
          <a:xfrm>
            <a:off x="2305317" y="4389366"/>
            <a:ext cx="46406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ngo5 jat6 jat6 </a:t>
            </a:r>
            <a:r>
              <a:rPr lang="en-US" dirty="0">
                <a:solidFill>
                  <a:srgbClr val="FF0000"/>
                </a:solidFill>
              </a:rPr>
              <a:t>deoi3 zyu6 </a:t>
            </a:r>
            <a:r>
              <a:rPr lang="en-US" dirty="0"/>
              <a:t>tung4 jat1 baan1 jan4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0E7CD5-C9A5-334A-906B-1D758A9FF8E5}"/>
              </a:ext>
            </a:extLst>
          </p:cNvPr>
          <p:cNvSpPr txBox="1"/>
          <p:nvPr/>
        </p:nvSpPr>
        <p:spPr>
          <a:xfrm>
            <a:off x="4892270" y="932918"/>
            <a:ext cx="1937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Mandarin: </a:t>
            </a:r>
            <a:r>
              <a:rPr lang="en-GB" dirty="0" err="1"/>
              <a:t>zhe</a:t>
            </a:r>
            <a:r>
              <a:rPr lang="en-GB" dirty="0"/>
              <a:t> </a:t>
            </a:r>
            <a:r>
              <a:rPr lang="ja-JP" altLang="en-US"/>
              <a:t>著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242735-D37A-044A-893D-C8C9C74E5FA3}"/>
              </a:ext>
            </a:extLst>
          </p:cNvPr>
          <p:cNvSpPr/>
          <p:nvPr/>
        </p:nvSpPr>
        <p:spPr>
          <a:xfrm>
            <a:off x="1688272" y="1647404"/>
            <a:ext cx="69991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zyu6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3A105F-9EE4-404E-AA93-4F1C2A24BB24}"/>
              </a:ext>
            </a:extLst>
          </p:cNvPr>
          <p:cNvGrpSpPr/>
          <p:nvPr/>
        </p:nvGrpSpPr>
        <p:grpSpPr>
          <a:xfrm>
            <a:off x="6392963" y="1745086"/>
            <a:ext cx="2203920" cy="149760"/>
            <a:chOff x="6392963" y="1745086"/>
            <a:chExt cx="2203920" cy="14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6E8E7EA-5293-9F4A-AE95-39361F4F52A0}"/>
                    </a:ext>
                  </a:extLst>
                </p14:cNvPr>
                <p14:cNvContentPartPr/>
                <p14:nvPr/>
              </p14:nvContentPartPr>
              <p14:xfrm>
                <a:off x="6434363" y="1865326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6E8E7EA-5293-9F4A-AE95-39361F4F52A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25723" y="1856326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5EAA702-5495-AD4F-8AD0-FD3D14F93CD7}"/>
                    </a:ext>
                  </a:extLst>
                </p14:cNvPr>
                <p14:cNvContentPartPr/>
                <p14:nvPr/>
              </p14:nvContentPartPr>
              <p14:xfrm>
                <a:off x="6392963" y="1745086"/>
                <a:ext cx="2203920" cy="149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5EAA702-5495-AD4F-8AD0-FD3D14F93CD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84323" y="1736446"/>
                  <a:ext cx="2221560" cy="167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5033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3AD8CC2-7C8E-B841-A7C3-B6C926F32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487"/>
          <a:stretch/>
        </p:blipFill>
        <p:spPr>
          <a:xfrm>
            <a:off x="2904372" y="0"/>
            <a:ext cx="715503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DF09A49-0F69-954C-8DCD-20F22C43EF6A}"/>
              </a:ext>
            </a:extLst>
          </p:cNvPr>
          <p:cNvSpPr/>
          <p:nvPr/>
        </p:nvSpPr>
        <p:spPr>
          <a:xfrm>
            <a:off x="4003267" y="371925"/>
            <a:ext cx="10885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 zyu6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A127EA-5199-5841-989E-87695BF896BA}"/>
              </a:ext>
            </a:extLst>
          </p:cNvPr>
          <p:cNvSpPr/>
          <p:nvPr/>
        </p:nvSpPr>
        <p:spPr>
          <a:xfrm>
            <a:off x="6641227" y="411681"/>
            <a:ext cx="65755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nam2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CD7782-5135-084D-A1CB-4D232C46EF53}"/>
              </a:ext>
            </a:extLst>
          </p:cNvPr>
          <p:cNvSpPr/>
          <p:nvPr/>
        </p:nvSpPr>
        <p:spPr>
          <a:xfrm>
            <a:off x="7997107" y="511385"/>
            <a:ext cx="8397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tai2 zyu6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421945-A57B-274E-B3ED-84CE9CFD3F26}"/>
              </a:ext>
            </a:extLst>
          </p:cNvPr>
          <p:cNvSpPr/>
          <p:nvPr/>
        </p:nvSpPr>
        <p:spPr>
          <a:xfrm>
            <a:off x="3373684" y="1161916"/>
            <a:ext cx="387856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nam2 zyu6 </a:t>
            </a:r>
            <a:r>
              <a:rPr lang="en-US" sz="1600" dirty="0"/>
              <a:t>ceng2 keoi5 dei6 sik6 faan6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78759-9FF4-DF47-A9C3-46192213F282}"/>
              </a:ext>
            </a:extLst>
          </p:cNvPr>
          <p:cNvSpPr/>
          <p:nvPr/>
        </p:nvSpPr>
        <p:spPr>
          <a:xfrm>
            <a:off x="3029114" y="1811801"/>
            <a:ext cx="690555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tai2 zyu6 </a:t>
            </a:r>
            <a:r>
              <a:rPr lang="en-US" sz="1600" dirty="0"/>
              <a:t>ni1 loeng5 go3 sai3 lou6 zai2, m4 hou2 bei2 keoi5 dei6 daa2 gaau1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47F09-5A24-3B4F-82B3-4C2E074691C1}"/>
              </a:ext>
            </a:extLst>
          </p:cNvPr>
          <p:cNvSpPr/>
          <p:nvPr/>
        </p:nvSpPr>
        <p:spPr>
          <a:xfrm>
            <a:off x="4148258" y="2937542"/>
            <a:ext cx="52129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zyu6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4E82DE-DED6-DA42-8BF7-39920B1A2A87}"/>
              </a:ext>
            </a:extLst>
          </p:cNvPr>
          <p:cNvSpPr/>
          <p:nvPr/>
        </p:nvSpPr>
        <p:spPr>
          <a:xfrm>
            <a:off x="3181782" y="3641746"/>
            <a:ext cx="28361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keoi5 </a:t>
            </a:r>
            <a:r>
              <a:rPr lang="en-US" dirty="0">
                <a:solidFill>
                  <a:srgbClr val="FF0000"/>
                </a:solidFill>
              </a:rPr>
              <a:t>mong6 zyu6 </a:t>
            </a:r>
            <a:r>
              <a:rPr lang="en-US" dirty="0"/>
              <a:t>ngo5 </a:t>
            </a:r>
            <a:r>
              <a:rPr lang="en-US" dirty="0">
                <a:solidFill>
                  <a:srgbClr val="FF0000"/>
                </a:solidFill>
              </a:rPr>
              <a:t>siu3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28404-CC7A-E441-A68A-30227B9995CD}"/>
              </a:ext>
            </a:extLst>
          </p:cNvPr>
          <p:cNvSpPr/>
          <p:nvPr/>
        </p:nvSpPr>
        <p:spPr>
          <a:xfrm>
            <a:off x="3358432" y="4567433"/>
            <a:ext cx="265951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</a:t>
            </a:r>
            <a:r>
              <a:rPr lang="en-US" sz="1600" dirty="0">
                <a:solidFill>
                  <a:srgbClr val="FF0000"/>
                </a:solidFill>
              </a:rPr>
              <a:t>deoi3 zyu6 </a:t>
            </a:r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haam3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5167BE-A26E-6147-972D-4FE49C27DECD}"/>
              </a:ext>
            </a:extLst>
          </p:cNvPr>
          <p:cNvSpPr/>
          <p:nvPr/>
        </p:nvSpPr>
        <p:spPr>
          <a:xfrm>
            <a:off x="3416332" y="5163915"/>
            <a:ext cx="254371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gan1 zyu6 </a:t>
            </a:r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haang4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8B87AE5-8D0E-E641-9BE1-80A4CFC51D4A}"/>
                  </a:ext>
                </a:extLst>
              </p14:cNvPr>
              <p14:cNvContentPartPr/>
              <p14:nvPr/>
            </p14:nvContentPartPr>
            <p14:xfrm>
              <a:off x="8129603" y="845806"/>
              <a:ext cx="653760" cy="26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8B87AE5-8D0E-E641-9BE1-80A4CFC51D4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20603" y="836806"/>
                <a:ext cx="6714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31CA00B-85BE-C747-B5C6-5D42E8354EAF}"/>
                  </a:ext>
                </a:extLst>
              </p14:cNvPr>
              <p14:cNvContentPartPr/>
              <p14:nvPr/>
            </p14:nvContentPartPr>
            <p14:xfrm>
              <a:off x="9380963" y="858406"/>
              <a:ext cx="433800" cy="3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31CA00B-85BE-C747-B5C6-5D42E8354EA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71963" y="849406"/>
                <a:ext cx="4514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CE4C215-1575-AA4E-81E6-5D362522EDC8}"/>
                  </a:ext>
                </a:extLst>
              </p14:cNvPr>
              <p14:cNvContentPartPr/>
              <p14:nvPr/>
            </p14:nvContentPartPr>
            <p14:xfrm>
              <a:off x="3313163" y="1049206"/>
              <a:ext cx="329400" cy="266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CE4C215-1575-AA4E-81E6-5D362522EDC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04163" y="1040566"/>
                <a:ext cx="3470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FD0818B-71F3-7D4F-A4CF-C4709A642FA4}"/>
                  </a:ext>
                </a:extLst>
              </p14:cNvPr>
              <p14:cNvContentPartPr/>
              <p14:nvPr/>
            </p14:nvContentPartPr>
            <p14:xfrm>
              <a:off x="4115243" y="653566"/>
              <a:ext cx="910080" cy="14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FD0818B-71F3-7D4F-A4CF-C4709A642F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06243" y="644566"/>
                <a:ext cx="9277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64ADF22-FB96-1645-BA77-4EE7882A9987}"/>
                  </a:ext>
                </a:extLst>
              </p14:cNvPr>
              <p14:cNvContentPartPr/>
              <p14:nvPr/>
            </p14:nvContentPartPr>
            <p14:xfrm>
              <a:off x="5679083" y="664726"/>
              <a:ext cx="524520" cy="36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64ADF22-FB96-1645-BA77-4EE7882A998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70443" y="655726"/>
                <a:ext cx="542160" cy="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2462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22FBDA4E-D525-2E46-B3A1-91287F64B3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00"/>
          <a:stretch/>
        </p:blipFill>
        <p:spPr>
          <a:xfrm>
            <a:off x="2485293" y="0"/>
            <a:ext cx="7756992" cy="184690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B7DC68E5-2D2C-E144-9B6A-AF6083DE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293" y="1846903"/>
            <a:ext cx="7450410" cy="47649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A55C7B-E170-2845-A007-4A1FCA14406E}"/>
              </a:ext>
            </a:extLst>
          </p:cNvPr>
          <p:cNvSpPr/>
          <p:nvPr/>
        </p:nvSpPr>
        <p:spPr>
          <a:xfrm>
            <a:off x="3153261" y="2887495"/>
            <a:ext cx="2397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gan2 di1 wun6 geoi6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51F1F0-47C0-7748-A1AC-96B394B03B0F}"/>
              </a:ext>
            </a:extLst>
          </p:cNvPr>
          <p:cNvSpPr/>
          <p:nvPr/>
        </p:nvSpPr>
        <p:spPr>
          <a:xfrm>
            <a:off x="3153261" y="3417849"/>
            <a:ext cx="237994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lo2 zyu6 di1 wun6 geoi6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04E0A4-8EB6-2840-A120-4ABFF9E47D29}"/>
              </a:ext>
            </a:extLst>
          </p:cNvPr>
          <p:cNvSpPr/>
          <p:nvPr/>
        </p:nvSpPr>
        <p:spPr>
          <a:xfrm>
            <a:off x="3153261" y="3925901"/>
            <a:ext cx="19541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gan2 saam1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F6620C-A95A-E847-8160-348834F4E56E}"/>
              </a:ext>
            </a:extLst>
          </p:cNvPr>
          <p:cNvSpPr/>
          <p:nvPr/>
        </p:nvSpPr>
        <p:spPr>
          <a:xfrm>
            <a:off x="3153261" y="4403296"/>
            <a:ext cx="276498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zoek3 zyu6 tiu4 dyun2 kwan4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49088C-D252-204A-B84D-466EFB1045A9}"/>
              </a:ext>
            </a:extLst>
          </p:cNvPr>
          <p:cNvSpPr/>
          <p:nvPr/>
        </p:nvSpPr>
        <p:spPr>
          <a:xfrm>
            <a:off x="3153261" y="4895068"/>
            <a:ext cx="33800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gan2 tiu4 zyun3 sek6 geng2 lin2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675400-C3B1-D742-ADA0-778B7EBDF1FD}"/>
              </a:ext>
            </a:extLst>
          </p:cNvPr>
          <p:cNvSpPr/>
          <p:nvPr/>
        </p:nvSpPr>
        <p:spPr>
          <a:xfrm>
            <a:off x="3170766" y="5386840"/>
            <a:ext cx="336258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daai3 zyu6 tiu4 zyun3 sek6 geng2 lin2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991DF5-8F39-0546-B879-9915ED01537A}"/>
                  </a:ext>
                </a:extLst>
              </p14:cNvPr>
              <p14:cNvContentPartPr/>
              <p14:nvPr/>
            </p14:nvContentPartPr>
            <p14:xfrm>
              <a:off x="9060203" y="1140646"/>
              <a:ext cx="304560" cy="16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991DF5-8F39-0546-B879-9915ED0153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51203" y="1131646"/>
                <a:ext cx="322200" cy="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F49ACD89-0E91-8844-81C1-3174946B92FD}"/>
              </a:ext>
            </a:extLst>
          </p:cNvPr>
          <p:cNvGrpSpPr/>
          <p:nvPr/>
        </p:nvGrpSpPr>
        <p:grpSpPr>
          <a:xfrm>
            <a:off x="5342483" y="1402726"/>
            <a:ext cx="3461760" cy="86400"/>
            <a:chOff x="5342483" y="1402726"/>
            <a:chExt cx="3461760" cy="8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1DD74A-DA0B-5448-9202-3FA603BC8EC2}"/>
                    </a:ext>
                  </a:extLst>
                </p14:cNvPr>
                <p14:cNvContentPartPr/>
                <p14:nvPr/>
              </p14:nvContentPartPr>
              <p14:xfrm>
                <a:off x="5342483" y="1402726"/>
                <a:ext cx="2592000" cy="864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1DD74A-DA0B-5448-9202-3FA603BC8EC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33483" y="1393726"/>
                  <a:ext cx="26096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7B2CD44-8329-3C4A-BAF3-802EB876C636}"/>
                    </a:ext>
                  </a:extLst>
                </p14:cNvPr>
                <p14:cNvContentPartPr/>
                <p14:nvPr/>
              </p14:nvContentPartPr>
              <p14:xfrm>
                <a:off x="8380883" y="1409206"/>
                <a:ext cx="423360" cy="424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7B2CD44-8329-3C4A-BAF3-802EB876C6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71883" y="1400206"/>
                  <a:ext cx="441000" cy="60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0F7323E-BBA1-5A4B-AE5A-CF26814F6B89}"/>
                  </a:ext>
                </a:extLst>
              </p14:cNvPr>
              <p14:cNvContentPartPr/>
              <p14:nvPr/>
            </p14:nvContentPartPr>
            <p14:xfrm>
              <a:off x="9362963" y="1392286"/>
              <a:ext cx="415800" cy="10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0F7323E-BBA1-5A4B-AE5A-CF26814F6B8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54323" y="1383286"/>
                <a:ext cx="433440" cy="2772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BF2AFBF6-0F3C-B84B-8472-18BC09AC836A}"/>
              </a:ext>
            </a:extLst>
          </p:cNvPr>
          <p:cNvSpPr/>
          <p:nvPr/>
        </p:nvSpPr>
        <p:spPr>
          <a:xfrm>
            <a:off x="5732059" y="933665"/>
            <a:ext cx="563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gan2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6F1A3E-3A99-0D45-8AC8-54E32DBF525F}"/>
              </a:ext>
            </a:extLst>
          </p:cNvPr>
          <p:cNvSpPr/>
          <p:nvPr/>
        </p:nvSpPr>
        <p:spPr>
          <a:xfrm>
            <a:off x="6743195" y="923451"/>
            <a:ext cx="52511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zyu6</a:t>
            </a:r>
          </a:p>
        </p:txBody>
      </p:sp>
    </p:spTree>
    <p:extLst>
      <p:ext uri="{BB962C8B-B14F-4D97-AF65-F5344CB8AC3E}">
        <p14:creationId xmlns:p14="http://schemas.microsoft.com/office/powerpoint/2010/main" val="2352195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EB595391-84C7-7344-A069-3785D1171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855"/>
          <a:stretch/>
        </p:blipFill>
        <p:spPr>
          <a:xfrm>
            <a:off x="2403231" y="102543"/>
            <a:ext cx="7632128" cy="66529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D4CBB40-469A-DF45-AE70-1467522B45D0}"/>
              </a:ext>
            </a:extLst>
          </p:cNvPr>
          <p:cNvSpPr/>
          <p:nvPr/>
        </p:nvSpPr>
        <p:spPr>
          <a:xfrm>
            <a:off x="2529346" y="1579657"/>
            <a:ext cx="59182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bei2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ACE1B2-09E4-124B-A1DB-AEE955E493CF}"/>
              </a:ext>
            </a:extLst>
          </p:cNvPr>
          <p:cNvSpPr/>
          <p:nvPr/>
        </p:nvSpPr>
        <p:spPr>
          <a:xfrm>
            <a:off x="2729582" y="4198334"/>
            <a:ext cx="288912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keoi5 </a:t>
            </a:r>
            <a:r>
              <a:rPr lang="en-US" sz="1400" dirty="0">
                <a:solidFill>
                  <a:srgbClr val="FF0000"/>
                </a:solidFill>
              </a:rPr>
              <a:t>bei2 zo2 </a:t>
            </a:r>
            <a:r>
              <a:rPr lang="en-US" sz="1400" dirty="0"/>
              <a:t>jat1 baak3 man1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ngo5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482D5-8871-984F-844C-EE598DDC6A94}"/>
              </a:ext>
            </a:extLst>
          </p:cNvPr>
          <p:cNvSpPr/>
          <p:nvPr/>
        </p:nvSpPr>
        <p:spPr>
          <a:xfrm>
            <a:off x="2619038" y="4970566"/>
            <a:ext cx="3282117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 zo2</a:t>
            </a:r>
            <a:r>
              <a:rPr lang="en-US" sz="1400" dirty="0"/>
              <a:t> tiu4 so2 si4 </a:t>
            </a:r>
            <a:r>
              <a:rPr lang="en-US" sz="1400" dirty="0">
                <a:solidFill>
                  <a:schemeClr val="accent1"/>
                </a:solidFill>
              </a:rPr>
              <a:t>ngo5 taai3 taai2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1FF877-22AE-DE4E-B996-9E0DB112FA5C}"/>
              </a:ext>
            </a:extLst>
          </p:cNvPr>
          <p:cNvSpPr/>
          <p:nvPr/>
        </p:nvSpPr>
        <p:spPr>
          <a:xfrm>
            <a:off x="2670967" y="5553740"/>
            <a:ext cx="19467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gan1 coi3 </a:t>
            </a:r>
            <a:r>
              <a:rPr lang="en-US" sz="1400" dirty="0">
                <a:solidFill>
                  <a:schemeClr val="accent1"/>
                </a:solidFill>
              </a:rPr>
              <a:t>ngo5</a:t>
            </a:r>
            <a:r>
              <a:rPr lang="en-US" sz="1400" dirty="0"/>
              <a:t> aa1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89A193-0FB1-4842-9975-C1FAA6EE205C}"/>
              </a:ext>
            </a:extLst>
          </p:cNvPr>
          <p:cNvSpPr/>
          <p:nvPr/>
        </p:nvSpPr>
        <p:spPr>
          <a:xfrm>
            <a:off x="2659244" y="6091672"/>
            <a:ext cx="231730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nei5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di1 min2 </a:t>
            </a:r>
            <a:r>
              <a:rPr lang="en-US" sz="1400" dirty="0">
                <a:solidFill>
                  <a:schemeClr val="accent1"/>
                </a:solidFill>
              </a:rPr>
              <a:t>keoi5</a:t>
            </a:r>
            <a:r>
              <a:rPr lang="en-US" sz="1400" dirty="0"/>
              <a:t> laa1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B330C-279D-C64D-9312-31485E582127}"/>
              </a:ext>
            </a:extLst>
          </p:cNvPr>
          <p:cNvSpPr txBox="1"/>
          <p:nvPr/>
        </p:nvSpPr>
        <p:spPr>
          <a:xfrm>
            <a:off x="4960366" y="1493077"/>
            <a:ext cx="1316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給</a:t>
            </a:r>
            <a:r>
              <a:rPr lang="zh-TW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26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receipt, document&#10;&#10;Description automatically generated">
            <a:extLst>
              <a:ext uri="{FF2B5EF4-FFF2-40B4-BE49-F238E27FC236}">
                <a16:creationId xmlns:a16="http://schemas.microsoft.com/office/drawing/2014/main" id="{0376F17E-1F3B-F349-AF66-9FF9CF740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981" y="0"/>
            <a:ext cx="662403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83437B-AD62-1941-B4F4-6F663CBA6A9D}"/>
              </a:ext>
            </a:extLst>
          </p:cNvPr>
          <p:cNvSpPr/>
          <p:nvPr/>
        </p:nvSpPr>
        <p:spPr>
          <a:xfrm>
            <a:off x="3801747" y="1315173"/>
            <a:ext cx="14221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tai2 syu1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499682-8346-8344-9634-A7933F656504}"/>
              </a:ext>
            </a:extLst>
          </p:cNvPr>
          <p:cNvSpPr/>
          <p:nvPr/>
        </p:nvSpPr>
        <p:spPr>
          <a:xfrm>
            <a:off x="3289122" y="1928490"/>
            <a:ext cx="211814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wun6 saam1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B72CF7-FCD4-A24C-9A48-C7F58F3A9182}"/>
              </a:ext>
            </a:extLst>
          </p:cNvPr>
          <p:cNvSpPr/>
          <p:nvPr/>
        </p:nvSpPr>
        <p:spPr>
          <a:xfrm>
            <a:off x="3244518" y="2455275"/>
            <a:ext cx="32271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dei6 kam4 maan5 daa2 maa4 zoek2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1E5AFA-AEB9-9E4E-BC1F-CF29B146BB85}"/>
              </a:ext>
            </a:extLst>
          </p:cNvPr>
          <p:cNvSpPr/>
          <p:nvPr/>
        </p:nvSpPr>
        <p:spPr>
          <a:xfrm>
            <a:off x="3289122" y="2913145"/>
            <a:ext cx="18604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gong2 din6 waa2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834CF7-D1F2-A243-AE0E-B959EC253FC0}"/>
              </a:ext>
            </a:extLst>
          </p:cNvPr>
          <p:cNvSpPr/>
          <p:nvPr/>
        </p:nvSpPr>
        <p:spPr>
          <a:xfrm>
            <a:off x="3289122" y="3382615"/>
            <a:ext cx="144770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ji4 gaa1 lok6 jyu5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8D56F9-2E13-0149-8C44-CD0D504A3347}"/>
              </a:ext>
            </a:extLst>
          </p:cNvPr>
          <p:cNvSpPr/>
          <p:nvPr/>
        </p:nvSpPr>
        <p:spPr>
          <a:xfrm>
            <a:off x="3244518" y="3839153"/>
            <a:ext cx="23854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waan2 seoi2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D89416-980B-3942-AF82-1482D6238463}"/>
              </a:ext>
            </a:extLst>
          </p:cNvPr>
          <p:cNvSpPr/>
          <p:nvPr/>
        </p:nvSpPr>
        <p:spPr>
          <a:xfrm>
            <a:off x="3289122" y="4308623"/>
            <a:ext cx="17864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haang4 lai4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51DAC3-B129-ED47-B4A6-C46872FEB355}"/>
              </a:ext>
            </a:extLst>
          </p:cNvPr>
          <p:cNvSpPr/>
          <p:nvPr/>
        </p:nvSpPr>
        <p:spPr>
          <a:xfrm>
            <a:off x="3337972" y="4765161"/>
            <a:ext cx="21985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ji4 gaa1 cung1 loeng4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835392-8101-A641-9B8B-24663971B301}"/>
              </a:ext>
            </a:extLst>
          </p:cNvPr>
          <p:cNvSpPr/>
          <p:nvPr/>
        </p:nvSpPr>
        <p:spPr>
          <a:xfrm>
            <a:off x="3337972" y="5218327"/>
            <a:ext cx="212936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go3 zai2 waak6 waa2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00C2AE-95ED-FA4D-BA91-DE89071AF26D}"/>
              </a:ext>
            </a:extLst>
          </p:cNvPr>
          <p:cNvSpPr/>
          <p:nvPr/>
        </p:nvSpPr>
        <p:spPr>
          <a:xfrm>
            <a:off x="3358888" y="5657691"/>
            <a:ext cx="175881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lou5 baan2 hoi1 wui2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0DBB035-FF9F-1C46-A02E-0344B0565DE0}"/>
              </a:ext>
            </a:extLst>
          </p:cNvPr>
          <p:cNvSpPr/>
          <p:nvPr/>
        </p:nvSpPr>
        <p:spPr>
          <a:xfrm>
            <a:off x="3337972" y="6103956"/>
            <a:ext cx="261642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zung6 nau1 gan2 ngo5 dei6</a:t>
            </a:r>
          </a:p>
        </p:txBody>
      </p:sp>
    </p:spTree>
    <p:extLst>
      <p:ext uri="{BB962C8B-B14F-4D97-AF65-F5344CB8AC3E}">
        <p14:creationId xmlns:p14="http://schemas.microsoft.com/office/powerpoint/2010/main" val="161241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DA3E34D6-D159-0E4E-9CDA-702932FF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338" y="0"/>
            <a:ext cx="6415324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48441A-343E-5548-B22D-8BBB02CD384E}"/>
              </a:ext>
            </a:extLst>
          </p:cNvPr>
          <p:cNvSpPr/>
          <p:nvPr/>
        </p:nvSpPr>
        <p:spPr>
          <a:xfrm>
            <a:off x="3831508" y="1080998"/>
            <a:ext cx="139692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sai2 saam1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B65D4-0B29-A94B-9DA3-CCE30162F8A5}"/>
              </a:ext>
            </a:extLst>
          </p:cNvPr>
          <p:cNvSpPr/>
          <p:nvPr/>
        </p:nvSpPr>
        <p:spPr>
          <a:xfrm>
            <a:off x="3280242" y="2315884"/>
            <a:ext cx="1543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maai5 sung3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3503F-7A8C-784C-AAE5-004EC684B430}"/>
              </a:ext>
            </a:extLst>
          </p:cNvPr>
          <p:cNvSpPr/>
          <p:nvPr/>
        </p:nvSpPr>
        <p:spPr>
          <a:xfrm>
            <a:off x="3280242" y="2775983"/>
            <a:ext cx="21948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dei6 hou2 gwaa3 nei5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B9FE7E-C3A4-7249-A023-9650731B7447}"/>
              </a:ext>
            </a:extLst>
          </p:cNvPr>
          <p:cNvSpPr/>
          <p:nvPr/>
        </p:nvSpPr>
        <p:spPr>
          <a:xfrm>
            <a:off x="3280242" y="3242993"/>
            <a:ext cx="19511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nei5 zyu2 mat1 je5 aa3?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589F79-1D1B-CC4F-A33B-D122E1D9F984}"/>
              </a:ext>
            </a:extLst>
          </p:cNvPr>
          <p:cNvSpPr/>
          <p:nvPr/>
        </p:nvSpPr>
        <p:spPr>
          <a:xfrm>
            <a:off x="3280242" y="3689929"/>
            <a:ext cx="16394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jam2 gaa3 fe1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18BEEE-A402-AA43-8A52-8839B8CF9D6C}"/>
              </a:ext>
            </a:extLst>
          </p:cNvPr>
          <p:cNvSpPr/>
          <p:nvPr/>
        </p:nvSpPr>
        <p:spPr>
          <a:xfrm>
            <a:off x="3280242" y="4174559"/>
            <a:ext cx="268079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dim2 gaai2 nei5 mong6 ngo5 aa3?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2FE1EB-4EBE-944C-A6DF-7F09D7DD98A1}"/>
              </a:ext>
            </a:extLst>
          </p:cNvPr>
          <p:cNvSpPr/>
          <p:nvPr/>
        </p:nvSpPr>
        <p:spPr>
          <a:xfrm>
            <a:off x="3304985" y="4625952"/>
            <a:ext cx="24499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sai3 lou6 zai2 cung1 loeng4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6038EC-33C1-9E4E-921D-C174A9FEF52F}"/>
              </a:ext>
            </a:extLst>
          </p:cNvPr>
          <p:cNvSpPr/>
          <p:nvPr/>
        </p:nvSpPr>
        <p:spPr>
          <a:xfrm>
            <a:off x="3304985" y="5070651"/>
            <a:ext cx="216559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hou2 do1 jan4 wan2 gung1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7404B7-58D2-3D46-8104-2ADE7AE9E833}"/>
              </a:ext>
            </a:extLst>
          </p:cNvPr>
          <p:cNvSpPr/>
          <p:nvPr/>
        </p:nvSpPr>
        <p:spPr>
          <a:xfrm>
            <a:off x="3304985" y="5551966"/>
            <a:ext cx="241893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ji4 gaa1 daap3 man6 tai4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D6EA35-826C-A24B-8FE5-3F37D8522FCB}"/>
              </a:ext>
            </a:extLst>
          </p:cNvPr>
          <p:cNvSpPr/>
          <p:nvPr/>
        </p:nvSpPr>
        <p:spPr>
          <a:xfrm>
            <a:off x="3125823" y="6012120"/>
            <a:ext cx="334226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sing4 jat6 zoek3 zyu6 di1 gau6 saam1</a:t>
            </a:r>
          </a:p>
        </p:txBody>
      </p:sp>
    </p:spTree>
    <p:extLst>
      <p:ext uri="{BB962C8B-B14F-4D97-AF65-F5344CB8AC3E}">
        <p14:creationId xmlns:p14="http://schemas.microsoft.com/office/powerpoint/2010/main" val="2525562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0983E57E-AF9D-054F-8174-04769EEDB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974"/>
          <a:stretch/>
        </p:blipFill>
        <p:spPr>
          <a:xfrm>
            <a:off x="2197136" y="896815"/>
            <a:ext cx="8375758" cy="5064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A02CD2-64C1-4343-B895-A24D25AC66D0}"/>
              </a:ext>
            </a:extLst>
          </p:cNvPr>
          <p:cNvSpPr/>
          <p:nvPr/>
        </p:nvSpPr>
        <p:spPr>
          <a:xfrm>
            <a:off x="5690228" y="1227965"/>
            <a:ext cx="49096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gei3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901A64-4D70-B843-9F3B-1AE195526DA9}"/>
              </a:ext>
            </a:extLst>
          </p:cNvPr>
          <p:cNvSpPr/>
          <p:nvPr/>
        </p:nvSpPr>
        <p:spPr>
          <a:xfrm>
            <a:off x="7134303" y="1381853"/>
            <a:ext cx="66999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waan4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78C4D-536F-484E-B35C-6EA99B63DEA6}"/>
              </a:ext>
            </a:extLst>
          </p:cNvPr>
          <p:cNvSpPr/>
          <p:nvPr/>
        </p:nvSpPr>
        <p:spPr>
          <a:xfrm>
            <a:off x="8590177" y="1227965"/>
            <a:ext cx="50206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bei2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220F76-077F-B74F-85C5-2976D3B49071}"/>
              </a:ext>
            </a:extLst>
          </p:cNvPr>
          <p:cNvSpPr/>
          <p:nvPr/>
        </p:nvSpPr>
        <p:spPr>
          <a:xfrm>
            <a:off x="2995765" y="2154087"/>
            <a:ext cx="38020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pang4 jau5 </a:t>
            </a:r>
            <a:r>
              <a:rPr lang="en-US" sz="1400" dirty="0">
                <a:solidFill>
                  <a:srgbClr val="FF0000"/>
                </a:solidFill>
              </a:rPr>
              <a:t>gei3</a:t>
            </a:r>
            <a:r>
              <a:rPr lang="en-US" sz="1400" dirty="0"/>
              <a:t> zo2 zoeng1 kaat1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38D06-B4CA-8F4C-BDB3-DF061B081459}"/>
              </a:ext>
            </a:extLst>
          </p:cNvPr>
          <p:cNvSpPr/>
          <p:nvPr/>
        </p:nvSpPr>
        <p:spPr>
          <a:xfrm>
            <a:off x="3005357" y="2823736"/>
            <a:ext cx="307892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ji5 ging1 </a:t>
            </a:r>
            <a:r>
              <a:rPr lang="en-US" sz="1400" dirty="0">
                <a:solidFill>
                  <a:srgbClr val="FF0000"/>
                </a:solidFill>
              </a:rPr>
              <a:t>waan4</a:t>
            </a:r>
            <a:r>
              <a:rPr lang="en-US" sz="1400" dirty="0"/>
              <a:t> zo2 cin2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0C273-E30B-0F4E-BEDC-C6C2F33952B1}"/>
              </a:ext>
            </a:extLst>
          </p:cNvPr>
          <p:cNvSpPr/>
          <p:nvPr/>
        </p:nvSpPr>
        <p:spPr>
          <a:xfrm>
            <a:off x="2966751" y="3411359"/>
            <a:ext cx="36571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lou5 gung1 </a:t>
            </a:r>
            <a:r>
              <a:rPr lang="en-US" sz="1400" dirty="0">
                <a:solidFill>
                  <a:srgbClr val="FF0000"/>
                </a:solidFill>
              </a:rPr>
              <a:t>lau4</a:t>
            </a:r>
            <a:r>
              <a:rPr lang="en-US" sz="1400" dirty="0"/>
              <a:t> zo2 gaan1 uk1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A5F3F-CE3F-1543-BBDB-1B7B65888CF0}"/>
              </a:ext>
            </a:extLst>
          </p:cNvPr>
          <p:cNvSpPr/>
          <p:nvPr/>
        </p:nvSpPr>
        <p:spPr>
          <a:xfrm>
            <a:off x="4174645" y="4234896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sung3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E82F54-2FF6-A94E-ADF0-294AD5602839}"/>
              </a:ext>
            </a:extLst>
          </p:cNvPr>
          <p:cNvSpPr/>
          <p:nvPr/>
        </p:nvSpPr>
        <p:spPr>
          <a:xfrm>
            <a:off x="2630448" y="4904544"/>
            <a:ext cx="3305264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di1 tung4 si6 </a:t>
            </a:r>
            <a:r>
              <a:rPr lang="en-US" sz="1400" dirty="0">
                <a:solidFill>
                  <a:srgbClr val="FF0000"/>
                </a:solidFill>
              </a:rPr>
              <a:t>sung3</a:t>
            </a:r>
            <a:r>
              <a:rPr lang="en-US" sz="1400" dirty="0"/>
              <a:t> zo2 di1 faa1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keoi5</a:t>
            </a:r>
          </a:p>
        </p:txBody>
      </p:sp>
    </p:spTree>
    <p:extLst>
      <p:ext uri="{BB962C8B-B14F-4D97-AF65-F5344CB8AC3E}">
        <p14:creationId xmlns:p14="http://schemas.microsoft.com/office/powerpoint/2010/main" val="268158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BEBF0B1-4A75-074C-8362-5CAFFA520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650"/>
          <a:stretch/>
        </p:blipFill>
        <p:spPr>
          <a:xfrm>
            <a:off x="2930770" y="676246"/>
            <a:ext cx="6856350" cy="52790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2599A2-7E69-4440-83EC-C98A672EB82E}"/>
              </a:ext>
            </a:extLst>
          </p:cNvPr>
          <p:cNvSpPr/>
          <p:nvPr/>
        </p:nvSpPr>
        <p:spPr>
          <a:xfrm>
            <a:off x="3136747" y="1040396"/>
            <a:ext cx="541141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nin4 nin4 </a:t>
            </a:r>
            <a:r>
              <a:rPr lang="en-US" sz="1600" dirty="0">
                <a:solidFill>
                  <a:srgbClr val="FF0000"/>
                </a:solidFill>
              </a:rPr>
              <a:t>sung3</a:t>
            </a:r>
            <a:r>
              <a:rPr lang="en-US" sz="1600" dirty="0"/>
              <a:t> saang1 jat6 lai5 mat6 </a:t>
            </a:r>
            <a:r>
              <a:rPr lang="en-US" sz="1600" dirty="0">
                <a:solidFill>
                  <a:srgbClr val="FF0000"/>
                </a:solidFill>
              </a:rPr>
              <a:t>bei2 </a:t>
            </a:r>
            <a:r>
              <a:rPr lang="en-US" sz="1600" dirty="0"/>
              <a:t>ngo5 go3 zai2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518805-1690-1046-94CC-9B01BE39D3AD}"/>
              </a:ext>
            </a:extLst>
          </p:cNvPr>
          <p:cNvSpPr/>
          <p:nvPr/>
        </p:nvSpPr>
        <p:spPr>
          <a:xfrm>
            <a:off x="2678586" y="1919627"/>
            <a:ext cx="29490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ni1 zek3 gaai3 zi2 </a:t>
            </a:r>
            <a:r>
              <a:rPr lang="en-US" sz="1400" dirty="0">
                <a:solidFill>
                  <a:srgbClr val="FF0000"/>
                </a:solidFill>
              </a:rPr>
              <a:t>sung3 bei2 </a:t>
            </a:r>
            <a:r>
              <a:rPr lang="en-US" sz="1400" dirty="0"/>
              <a:t>nei5 ge3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00E7E2-F071-CB45-8EFE-413C2EA1F747}"/>
              </a:ext>
            </a:extLst>
          </p:cNvPr>
          <p:cNvSpPr/>
          <p:nvPr/>
        </p:nvSpPr>
        <p:spPr>
          <a:xfrm>
            <a:off x="3284422" y="3316896"/>
            <a:ext cx="404546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wui5 </a:t>
            </a:r>
            <a:r>
              <a:rPr lang="en-US" sz="1400" dirty="0">
                <a:solidFill>
                  <a:srgbClr val="FF0000"/>
                </a:solidFill>
              </a:rPr>
              <a:t>gei3</a:t>
            </a:r>
            <a:r>
              <a:rPr lang="en-US" sz="1400" dirty="0"/>
              <a:t> di1 man4 gin2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nei5 </a:t>
            </a:r>
            <a:r>
              <a:rPr lang="en-US" sz="1400" dirty="0">
                <a:solidFill>
                  <a:srgbClr val="FF0000"/>
                </a:solidFill>
              </a:rPr>
              <a:t>cim1 meng2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5A8337-D8BE-814D-AE5F-0D457262F0EE}"/>
              </a:ext>
            </a:extLst>
          </p:cNvPr>
          <p:cNvSpPr/>
          <p:nvPr/>
        </p:nvSpPr>
        <p:spPr>
          <a:xfrm>
            <a:off x="3284422" y="4133452"/>
            <a:ext cx="44312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go3 hok6 saang1 </a:t>
            </a:r>
            <a:r>
              <a:rPr lang="en-US" sz="1400" dirty="0">
                <a:solidFill>
                  <a:srgbClr val="FF0000"/>
                </a:solidFill>
              </a:rPr>
              <a:t>lo2</a:t>
            </a:r>
            <a:r>
              <a:rPr lang="en-US" sz="1400" dirty="0"/>
              <a:t> zo2 pin1 man4 zoeng1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ngo5 </a:t>
            </a:r>
            <a:r>
              <a:rPr lang="en-US" sz="1400" dirty="0">
                <a:solidFill>
                  <a:srgbClr val="FF0000"/>
                </a:solidFill>
              </a:rPr>
              <a:t>tai2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E7239-0266-C649-A893-8D09FF8DF7FB}"/>
              </a:ext>
            </a:extLst>
          </p:cNvPr>
          <p:cNvSpPr/>
          <p:nvPr/>
        </p:nvSpPr>
        <p:spPr>
          <a:xfrm>
            <a:off x="3374977" y="4890498"/>
            <a:ext cx="340125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keoi5 jiu3 </a:t>
            </a:r>
            <a:r>
              <a:rPr lang="en-US" sz="1400" dirty="0">
                <a:solidFill>
                  <a:srgbClr val="FF0000"/>
                </a:solidFill>
              </a:rPr>
              <a:t>zyu2</a:t>
            </a:r>
            <a:r>
              <a:rPr lang="en-US" sz="1400" dirty="0"/>
              <a:t> faan6 </a:t>
            </a:r>
            <a:r>
              <a:rPr lang="en-US" sz="1400" dirty="0">
                <a:solidFill>
                  <a:srgbClr val="FF0000"/>
                </a:solidFill>
              </a:rPr>
              <a:t>bei2</a:t>
            </a:r>
            <a:r>
              <a:rPr lang="en-US" sz="1400" dirty="0"/>
              <a:t> uk1 kei5 jan4 </a:t>
            </a:r>
            <a:r>
              <a:rPr lang="en-US" sz="1400" dirty="0">
                <a:solidFill>
                  <a:srgbClr val="FF0000"/>
                </a:solidFill>
              </a:rPr>
              <a:t>sik6</a:t>
            </a:r>
          </a:p>
        </p:txBody>
      </p:sp>
    </p:spTree>
    <p:extLst>
      <p:ext uri="{BB962C8B-B14F-4D97-AF65-F5344CB8AC3E}">
        <p14:creationId xmlns:p14="http://schemas.microsoft.com/office/powerpoint/2010/main" val="312875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849960BB-CD61-434D-BA24-E578FE3AB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667"/>
          <a:stretch/>
        </p:blipFill>
        <p:spPr>
          <a:xfrm>
            <a:off x="1517284" y="1684194"/>
            <a:ext cx="9157432" cy="34896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7BF5B7-7A52-0140-A420-7D74740F7859}"/>
              </a:ext>
            </a:extLst>
          </p:cNvPr>
          <p:cNvSpPr/>
          <p:nvPr/>
        </p:nvSpPr>
        <p:spPr>
          <a:xfrm>
            <a:off x="2037174" y="3121222"/>
            <a:ext cx="328840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lou5 si1 </a:t>
            </a:r>
            <a:r>
              <a:rPr lang="en-US" sz="1600" dirty="0">
                <a:solidFill>
                  <a:srgbClr val="FF0000"/>
                </a:solidFill>
              </a:rPr>
              <a:t>bei2</a:t>
            </a:r>
            <a:r>
              <a:rPr lang="en-US" sz="1600" dirty="0"/>
              <a:t> ngo5 dei6 zou2 di1 zau2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FF520-C4C1-894A-A625-46B5466DC39A}"/>
              </a:ext>
            </a:extLst>
          </p:cNvPr>
          <p:cNvSpPr/>
          <p:nvPr/>
        </p:nvSpPr>
        <p:spPr>
          <a:xfrm>
            <a:off x="2037174" y="3748427"/>
            <a:ext cx="37485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bei2 </a:t>
            </a:r>
            <a:r>
              <a:rPr lang="en-US" sz="1600" dirty="0"/>
              <a:t>nei5 jung6 ngo5 bou6 din6 nou5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501C03-3A87-234B-88AA-C92C9D76739B}"/>
              </a:ext>
            </a:extLst>
          </p:cNvPr>
          <p:cNvSpPr/>
          <p:nvPr/>
        </p:nvSpPr>
        <p:spPr>
          <a:xfrm>
            <a:off x="1749611" y="4461116"/>
            <a:ext cx="236475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m4 hou2 </a:t>
            </a:r>
            <a:r>
              <a:rPr lang="en-US" sz="1600" dirty="0">
                <a:solidFill>
                  <a:srgbClr val="FF0000"/>
                </a:solidFill>
              </a:rPr>
              <a:t>bei2</a:t>
            </a:r>
            <a:r>
              <a:rPr lang="en-US" sz="1600" dirty="0"/>
              <a:t> jan4 zi1 aa3</a:t>
            </a:r>
          </a:p>
        </p:txBody>
      </p:sp>
    </p:spTree>
    <p:extLst>
      <p:ext uri="{BB962C8B-B14F-4D97-AF65-F5344CB8AC3E}">
        <p14:creationId xmlns:p14="http://schemas.microsoft.com/office/powerpoint/2010/main" val="1861874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E4FFF6F-A37B-5E47-8F26-66DD63B984C5}"/>
              </a:ext>
            </a:extLst>
          </p:cNvPr>
          <p:cNvSpPr txBox="1"/>
          <p:nvPr/>
        </p:nvSpPr>
        <p:spPr>
          <a:xfrm>
            <a:off x="845820" y="834390"/>
            <a:ext cx="10789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Translate the following into Cantonese</a:t>
            </a:r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I haven’t paid</a:t>
            </a:r>
          </a:p>
          <a:p>
            <a:pPr marL="342900" indent="-342900">
              <a:buAutoNum type="arabicPeriod"/>
            </a:pPr>
            <a:r>
              <a:rPr lang="en-US" sz="2400" dirty="0"/>
              <a:t>I didn’t pay</a:t>
            </a:r>
          </a:p>
          <a:p>
            <a:pPr marL="342900" indent="-342900">
              <a:buAutoNum type="arabicPeriod"/>
            </a:pPr>
            <a:r>
              <a:rPr lang="en-US" sz="2400" dirty="0"/>
              <a:t>Talking on the phone</a:t>
            </a:r>
            <a:r>
              <a:rPr lang="zh-TW" altLang="en-US" sz="2400" dirty="0"/>
              <a:t> （</a:t>
            </a:r>
            <a:r>
              <a:rPr lang="en-HK" altLang="zh-TW" sz="2400" dirty="0"/>
              <a:t>gong2 din6 waa2</a:t>
            </a:r>
            <a:r>
              <a:rPr lang="zh-TW" altLang="en-US" sz="2400" dirty="0"/>
              <a:t>）</a:t>
            </a:r>
            <a:r>
              <a:rPr lang="en-US" sz="2400" dirty="0"/>
              <a:t> is not allowed in cinemas</a:t>
            </a:r>
            <a:r>
              <a:rPr lang="zh-TW" altLang="en-US" sz="2400" dirty="0"/>
              <a:t> （</a:t>
            </a:r>
            <a:r>
              <a:rPr lang="en-HK" altLang="zh-TW" sz="2400" dirty="0"/>
              <a:t>hei3 jyun2</a:t>
            </a:r>
            <a:r>
              <a:rPr lang="zh-TW" altLang="en-US" sz="2400" dirty="0"/>
              <a:t>）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He returned money to me</a:t>
            </a:r>
          </a:p>
          <a:p>
            <a:pPr marL="342900" indent="-342900">
              <a:buAutoNum type="arabicPeriod"/>
            </a:pPr>
            <a:r>
              <a:rPr lang="en-US" sz="2400" dirty="0"/>
              <a:t>I</a:t>
            </a:r>
            <a:r>
              <a:rPr lang="zh-TW" altLang="en-US" sz="2400" dirty="0"/>
              <a:t> </a:t>
            </a:r>
            <a:r>
              <a:rPr lang="en-US" altLang="zh-TW" sz="2400" dirty="0"/>
              <a:t>bought</a:t>
            </a:r>
            <a:r>
              <a:rPr lang="zh-TW" altLang="en-US" sz="2400" dirty="0"/>
              <a:t> </a:t>
            </a:r>
            <a:r>
              <a:rPr lang="en-GB" altLang="zh-TW" sz="2400" dirty="0"/>
              <a:t>a gift </a:t>
            </a:r>
            <a:r>
              <a:rPr lang="en-US" sz="2400" dirty="0"/>
              <a:t>(lai5 mat</a:t>
            </a:r>
            <a:r>
              <a:rPr lang="en-US" altLang="zh-TW" sz="2400" dirty="0"/>
              <a:t>6</a:t>
            </a:r>
            <a:r>
              <a:rPr lang="zh-TW" altLang="en-US" sz="2400" dirty="0"/>
              <a:t> </a:t>
            </a:r>
            <a:r>
              <a:rPr lang="ja-JP" altLang="en-US" sz="2400"/>
              <a:t>禮物</a:t>
            </a:r>
            <a:r>
              <a:rPr lang="en-US" sz="2400" dirty="0"/>
              <a:t>)</a:t>
            </a:r>
            <a:r>
              <a:rPr lang="en-GB" altLang="zh-TW" sz="2400" dirty="0"/>
              <a:t> to her</a:t>
            </a:r>
          </a:p>
          <a:p>
            <a:pPr marL="342900" indent="-342900">
              <a:buAutoNum type="arabicPeriod"/>
            </a:pPr>
            <a:r>
              <a:rPr lang="en-GB" sz="2400" dirty="0"/>
              <a:t>Can you give me your phone number?</a:t>
            </a:r>
            <a:endParaRPr lang="en-US" sz="2400" dirty="0"/>
          </a:p>
          <a:p>
            <a:pPr marL="342900" indent="-342900"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872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069"/>
          <a:stretch/>
        </p:blipFill>
        <p:spPr>
          <a:xfrm>
            <a:off x="1980477" y="527363"/>
            <a:ext cx="7995862" cy="58032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8EAFF5E-9913-184D-AB95-7C518DD06F6A}"/>
              </a:ext>
            </a:extLst>
          </p:cNvPr>
          <p:cNvSpPr/>
          <p:nvPr/>
        </p:nvSpPr>
        <p:spPr>
          <a:xfrm>
            <a:off x="2790397" y="2517504"/>
            <a:ext cx="463594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jau5 mou4 </a:t>
            </a:r>
            <a:r>
              <a:rPr lang="en-US" sz="1600" dirty="0">
                <a:solidFill>
                  <a:srgbClr val="FF0000"/>
                </a:solidFill>
              </a:rPr>
              <a:t>sik6 gwo3 </a:t>
            </a:r>
            <a:r>
              <a:rPr lang="en-US" sz="1600" dirty="0"/>
              <a:t>gong2 sik1 sai1 caan1 aa3?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61F06F-70FE-2943-9642-5392D7A64323}"/>
              </a:ext>
            </a:extLst>
          </p:cNvPr>
          <p:cNvSpPr/>
          <p:nvPr/>
        </p:nvSpPr>
        <p:spPr>
          <a:xfrm>
            <a:off x="2690110" y="3259723"/>
            <a:ext cx="395691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nei5 </a:t>
            </a:r>
            <a:r>
              <a:rPr lang="en-US" sz="1600" dirty="0">
                <a:solidFill>
                  <a:srgbClr val="FF0000"/>
                </a:solidFill>
              </a:rPr>
              <a:t>heoi3 gwo3 </a:t>
            </a:r>
            <a:r>
              <a:rPr lang="en-US" sz="1600" dirty="0"/>
              <a:t>taai3 hung1 gun2 mei6 aa3?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7C7625-BA6A-504F-9ACC-9FBE08D1E306}"/>
              </a:ext>
            </a:extLst>
          </p:cNvPr>
          <p:cNvSpPr/>
          <p:nvPr/>
        </p:nvSpPr>
        <p:spPr>
          <a:xfrm>
            <a:off x="6444845" y="4052961"/>
            <a:ext cx="117198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cang4 ging1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CDECF-7A2B-5F4A-B41B-7B1F6D772636}"/>
              </a:ext>
            </a:extLst>
          </p:cNvPr>
          <p:cNvSpPr/>
          <p:nvPr/>
        </p:nvSpPr>
        <p:spPr>
          <a:xfrm>
            <a:off x="9272253" y="3968933"/>
            <a:ext cx="60144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mei6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574D9C-C4BB-104F-B559-0EDC5B17D89C}"/>
              </a:ext>
            </a:extLst>
          </p:cNvPr>
          <p:cNvSpPr/>
          <p:nvPr/>
        </p:nvSpPr>
        <p:spPr>
          <a:xfrm>
            <a:off x="2751509" y="4795180"/>
            <a:ext cx="29365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</a:t>
            </a:r>
            <a:r>
              <a:rPr lang="en-US" sz="1600" dirty="0">
                <a:solidFill>
                  <a:srgbClr val="FF0000"/>
                </a:solidFill>
              </a:rPr>
              <a:t>cang4 ging1 </a:t>
            </a:r>
            <a:r>
              <a:rPr lang="en-US" sz="1600" dirty="0"/>
              <a:t>oi3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ngo5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CE1FBE-8A89-5B44-863D-7C87168E001B}"/>
              </a:ext>
            </a:extLst>
          </p:cNvPr>
          <p:cNvSpPr/>
          <p:nvPr/>
        </p:nvSpPr>
        <p:spPr>
          <a:xfrm>
            <a:off x="2678280" y="5419141"/>
            <a:ext cx="318856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</a:t>
            </a:r>
            <a:r>
              <a:rPr lang="en-US" sz="1600" dirty="0">
                <a:solidFill>
                  <a:srgbClr val="FF0000"/>
                </a:solidFill>
              </a:rPr>
              <a:t>mei6 </a:t>
            </a:r>
            <a:r>
              <a:rPr lang="en-US" sz="1600" dirty="0"/>
              <a:t>jam2 </a:t>
            </a:r>
            <a:r>
              <a:rPr lang="en-US" sz="1600" dirty="0">
                <a:solidFill>
                  <a:srgbClr val="FF0000"/>
                </a:solidFill>
              </a:rPr>
              <a:t>gwo3</a:t>
            </a:r>
            <a:r>
              <a:rPr lang="en-US" sz="1600" dirty="0"/>
              <a:t> ni1 zek3 zau2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009BB2C-CC65-C547-AE6B-EFA1DB453083}"/>
              </a:ext>
            </a:extLst>
          </p:cNvPr>
          <p:cNvCxnSpPr>
            <a:cxnSpLocks/>
          </p:cNvCxnSpPr>
          <p:nvPr/>
        </p:nvCxnSpPr>
        <p:spPr>
          <a:xfrm>
            <a:off x="7504386" y="1797269"/>
            <a:ext cx="223870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7C6699-0975-2048-9314-C424FD9FD8D8}"/>
              </a:ext>
            </a:extLst>
          </p:cNvPr>
          <p:cNvCxnSpPr>
            <a:cxnSpLocks/>
          </p:cNvCxnSpPr>
          <p:nvPr/>
        </p:nvCxnSpPr>
        <p:spPr>
          <a:xfrm>
            <a:off x="4206141" y="2391104"/>
            <a:ext cx="11961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418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letter&#10;&#10;Description automatically generated">
            <a:extLst>
              <a:ext uri="{FF2B5EF4-FFF2-40B4-BE49-F238E27FC236}">
                <a16:creationId xmlns:a16="http://schemas.microsoft.com/office/drawing/2014/main" id="{65EA214A-CA50-AD48-A89F-18A9EAA6E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38"/>
          <a:stretch/>
        </p:blipFill>
        <p:spPr>
          <a:xfrm>
            <a:off x="2645944" y="1430216"/>
            <a:ext cx="6900112" cy="30128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543E31-376E-1F45-A6B3-051E101F9545}"/>
              </a:ext>
            </a:extLst>
          </p:cNvPr>
          <p:cNvSpPr/>
          <p:nvPr/>
        </p:nvSpPr>
        <p:spPr>
          <a:xfrm>
            <a:off x="2875151" y="1755504"/>
            <a:ext cx="47513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zo2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E10C9-A691-8A4D-B22C-007C7123046E}"/>
              </a:ext>
            </a:extLst>
          </p:cNvPr>
          <p:cNvSpPr/>
          <p:nvPr/>
        </p:nvSpPr>
        <p:spPr>
          <a:xfrm>
            <a:off x="4435259" y="1755504"/>
            <a:ext cx="63959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gwo3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EA7471-329E-8544-98E1-17B3751918E1}"/>
              </a:ext>
            </a:extLst>
          </p:cNvPr>
          <p:cNvSpPr/>
          <p:nvPr/>
        </p:nvSpPr>
        <p:spPr>
          <a:xfrm>
            <a:off x="2924364" y="3099275"/>
            <a:ext cx="30217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tai2 </a:t>
            </a:r>
            <a:r>
              <a:rPr lang="en-US" sz="1600" dirty="0">
                <a:solidFill>
                  <a:srgbClr val="FF0000"/>
                </a:solidFill>
              </a:rPr>
              <a:t>zo2 </a:t>
            </a:r>
            <a:r>
              <a:rPr lang="en-US" sz="1600" dirty="0"/>
              <a:t>saam1 go3 ji1 sang1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ABFA5B-0DE4-CF43-801B-2010951BF414}"/>
              </a:ext>
            </a:extLst>
          </p:cNvPr>
          <p:cNvSpPr/>
          <p:nvPr/>
        </p:nvSpPr>
        <p:spPr>
          <a:xfrm>
            <a:off x="3026795" y="3632660"/>
            <a:ext cx="281692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ngo5 tai2 </a:t>
            </a:r>
            <a:r>
              <a:rPr lang="en-US" sz="1400" dirty="0">
                <a:solidFill>
                  <a:srgbClr val="FF0000"/>
                </a:solidFill>
              </a:rPr>
              <a:t>gwo3</a:t>
            </a:r>
            <a:r>
              <a:rPr lang="en-US" sz="1400" dirty="0"/>
              <a:t> saam1 go3 ji1 sang1</a:t>
            </a:r>
          </a:p>
        </p:txBody>
      </p:sp>
    </p:spTree>
    <p:extLst>
      <p:ext uri="{BB962C8B-B14F-4D97-AF65-F5344CB8AC3E}">
        <p14:creationId xmlns:p14="http://schemas.microsoft.com/office/powerpoint/2010/main" val="1430714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19517-4816-3E43-BAE3-E31378ABF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Ask if someone has tried </a:t>
            </a:r>
            <a:r>
              <a:rPr lang="zh-TW" altLang="en-US" dirty="0"/>
              <a:t>（</a:t>
            </a:r>
            <a:r>
              <a:rPr lang="en-HK" altLang="zh-TW" dirty="0"/>
              <a:t> si3 </a:t>
            </a:r>
            <a:r>
              <a:rPr lang="zh-TW" altLang="en-US" dirty="0"/>
              <a:t>）</a:t>
            </a:r>
            <a:r>
              <a:rPr lang="en-US" dirty="0"/>
              <a:t>Czech cuisine</a:t>
            </a:r>
            <a:r>
              <a:rPr lang="zh-TW" altLang="en-US" dirty="0"/>
              <a:t> （</a:t>
            </a:r>
            <a:r>
              <a:rPr lang="en-HK" altLang="zh-TW" dirty="0"/>
              <a:t> zit6 hak1 coi3</a:t>
            </a:r>
            <a:r>
              <a:rPr lang="zh-TW" altLang="en-US" dirty="0"/>
              <a:t>）</a:t>
            </a:r>
            <a:endParaRPr lang="en-US" dirty="0"/>
          </a:p>
          <a:p>
            <a:r>
              <a:rPr lang="en-US" dirty="0"/>
              <a:t>Ask if someone had dinner yet</a:t>
            </a:r>
          </a:p>
          <a:p>
            <a:r>
              <a:rPr lang="en-US" dirty="0"/>
              <a:t>Ask </a:t>
            </a:r>
            <a:r>
              <a:rPr lang="en-US" altLang="zh-TW" dirty="0"/>
              <a:t>1</a:t>
            </a:r>
            <a:r>
              <a:rPr lang="en-US" dirty="0"/>
              <a:t> question using gwo3</a:t>
            </a:r>
          </a:p>
          <a:p>
            <a:r>
              <a:rPr lang="en-US" dirty="0"/>
              <a:t>Ask 1 question using zo2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112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28187</TotalTime>
  <Words>734</Words>
  <Application>Microsoft Macintosh PowerPoint</Application>
  <PresentationFormat>Widescreen</PresentationFormat>
  <Paragraphs>132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Cantonese II Week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144</cp:revision>
  <dcterms:created xsi:type="dcterms:W3CDTF">2021-03-20T21:00:42Z</dcterms:created>
  <dcterms:modified xsi:type="dcterms:W3CDTF">2022-04-05T13:45:18Z</dcterms:modified>
</cp:coreProperties>
</file>