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334" r:id="rId3"/>
    <p:sldId id="335" r:id="rId4"/>
    <p:sldId id="337" r:id="rId5"/>
    <p:sldId id="338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53" r:id="rId14"/>
    <p:sldId id="346" r:id="rId15"/>
    <p:sldId id="350" r:id="rId16"/>
    <p:sldId id="351" r:id="rId17"/>
    <p:sldId id="352" r:id="rId18"/>
    <p:sldId id="347" r:id="rId19"/>
    <p:sldId id="354" r:id="rId20"/>
    <p:sldId id="355" r:id="rId21"/>
    <p:sldId id="356" r:id="rId22"/>
    <p:sldId id="357" r:id="rId23"/>
    <p:sldId id="358" r:id="rId24"/>
    <p:sldId id="361" r:id="rId25"/>
    <p:sldId id="362" r:id="rId26"/>
    <p:sldId id="359" r:id="rId27"/>
    <p:sldId id="360" r:id="rId28"/>
    <p:sldId id="365" r:id="rId29"/>
    <p:sldId id="366" r:id="rId30"/>
    <p:sldId id="363" r:id="rId31"/>
    <p:sldId id="364" r:id="rId32"/>
    <p:sldId id="36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77"/>
    <p:restoredTop sz="95782"/>
  </p:normalViewPr>
  <p:slideViewPr>
    <p:cSldViewPr snapToGrid="0" snapToObjects="1">
      <p:cViewPr>
        <p:scale>
          <a:sx n="114" d="100"/>
          <a:sy n="114" d="100"/>
        </p:scale>
        <p:origin x="824" y="3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09:30:15.6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24575,'24'0'0,"-11"0"0,11 0 0,-16 0 0,1 0 0,-1 0 0,0 0 0,-3 3 0,2-2 0,-2 3 0,4-4 0,-1 4 0,5-3 0,1 7 0,4-7 0,6 3 0,-4 0 0,4-3 0,0 8 0,-4-4 0,4 0 0,-6 0 0,1-1 0,0-3 0,-1 7 0,1-3 0,-5 0 0,3 4 0,-3-4 0,0 0 0,4 3 0,-9-7 0,9 7 0,-9-7 0,9 4 0,-4-1 0,4-3 0,6 3 0,-4-4 0,4 0 0,-10 0 0,-1 0 0,-5 0 0,-3 4 0,18-3 0,-4 2 0,24-8 0,-5 4 0,0-9 0,20 9 0,-9-9 0,18 9 0,-7-4 0,1 5 0,-8 0 0,-2 0 0,-13 0 0,-1 0 0,-7 0 0,1 0 0,-1 0 0,-4 0 0,-2 4 0,-1-3 0,-3 3 0,4-4 0,-5 0 0,-1 0 0,1 0 0,-5 0 0,3 0 0,-7 4 0,7-3 0,-7 2 0,3-3 0,0 4 0,-4-2 0,9 2 0,-4 0 0,0-3 0,3 3 0,-3 0 0,5-3 0,-1 3 0,1 0 0,0-3 0,-1 3 0,1-4 0,-1 0 0,-4 0 0,4 0 0,-4 0 0,4 0 0,9 0 0,-6 0 0,6 0 0,-9 0 0,1 0 0,5 0 0,1 0 0,6 0 0,-1 0 0,1-4 0,-6 3 0,4-4 0,-9 5 0,4-4 0,-6 3 0,1-3 0,-1 4 0,-3-4 0,-3 3 0,1-3 0,-3 4 0,7-4 0,-3 3 0,0-3 0,4 4 0,-9 0 0,9 0 0,-9 0 0,17-4 0,-14 3 0,13-4 0,-11 5 0,5 0 0,0 0 0,-1 0 0,1 0 0,-1 0 0,1 0 0,-1 0 0,6 0 0,1 0 0,1 0 0,3 0 0,-4-4 0,6 3 0,-6-4 0,4 5 0,-9 0 0,9 0 0,-9 0 0,4 0 0,-10 0 0,12 0 0,-15 0 0,15 0 0,-16 0 0,2 0 0,-3 0 0,-1 0 0,1 0 0,-1 0 0,0 0 0,1 0 0,-1 0 0,1 0 0,4 0 0,6 0 0,1 0 0,9 0 0,-4 0 0,6 0 0,-1 0 0,1 0 0,-6 0 0,4 0 0,-9-4 0,-1 3 0,-1-3 0,-9 4 0,9 0 0,-9 0 0,4 0 0,-4 0 0,4 0 0,-4 0 0,4 0 0,0 0 0,-3 0 0,7-4 0,-8 2 0,9-6 0,-9 7 0,4-3 0,-4 4 0,4 0 0,-4-4 0,9 3 0,-4-3 0,0 4 0,3 0 0,-3 0 0,0 0 0,7 0 0,-10 0 0,6 0 0,-9 0 0,0 0 0,1 0 0,-1 0 0,1 0 0,-1 0 0,0 0 0,1 0 0,-1 0 0,1 0 0,-1 0 0,0 0 0,1 0 0,-1 0 0,0 0 0,1 0 0,-1 0 0,1 0 0,-1 4 0,5 1 0,-3 0 0,7 3 0,-8-3 0,4 0 0,-4 2 0,-1-6 0,1 3 0,-1 0 0,-3 1 0,2 3 0,-6-3 0,3-2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40:34.4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44 24575,'9'0'0,"4"0"0,-4 0 0,4 0 0,0 0 0,1 0 0,5 0 0,-5 0 0,3 0 0,-7 0 0,7 0 0,-7 0 0,7 0 0,-7 0 0,3 0 0,-5 0 0,0 0 0,1 0 0,-1 0 0,1 0 0,-1 0 0,0 0 0,1 0 0,-1 0 0,1 0 0,-1 0 0,0 0 0,1 0 0,-1 0 0,1 0 0,-1-3 0,0 2 0,1-3 0,-1 4 0,1 0 0,3 0 0,-2-4 0,7 3 0,-2-3 0,3 4 0,-4 0 0,-1 0 0,0 0 0,-4 0 0,4 0 0,-4 0 0,-1 0 0,1 0 0,-1 0 0,0 0 0,1 0 0,-1 0 0,1 0 0,-1 0 0,0 0 0,1 0 0,-1 0 0,1 0 0,-1 0 0,0 0 0,1 0 0,-1 0 0,5-4 0,-3 3 0,7-3 0,-3 4 0,0 0 0,4 0 0,-9 0 0,9-4 0,-9 3 0,4-3 0,-5 4 0,1 0 0,-1-4 0,1 3 0,-1-3 0,0 4 0,1 0 0,-5 0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40:39.5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0 239 24575,'9'0'0,"-1"0"0,5 0 0,-3 0 0,7 0 0,-3 0 0,0 0 0,4 0 0,-4 0 0,0 0 0,3 0 0,-3 0 0,5 0 0,-5 0 0,3 0 0,-7 0 0,7 0 0,-7 0 0,3 0 0,0 0 0,-4-3 0,9 2 0,-9-3 0,8 4 0,-2-4 0,-1 3 0,3-4 0,-7 5 0,7-4 0,-7 3 0,2-3 0,1 4 0,-3 0 0,7 0 0,-7 0 0,7-4 0,-3 3 0,0-3 0,-1 4 0,0 0 0,-3-4 0,3 3 0,0-3 0,4 0 0,3 3 0,-2-6 0,-1 6 0,-3-3 0,5 4 0,-1-4 0,1 3 0,-1-3 0,1 4 0,0 0 0,-1-4 0,1 2 0,-1-6 0,1 7 0,-1-3 0,-4 4 0,4 0 0,-9 0 0,4 0 0,-4 0 0,-1 0 0,1 0 0,-1 0 0,0 0 0,1 0 0,-1 0 0,10 0 0,3 0 0,10 0 0,-6 4 0,4 2 0,-4 3 0,0-3 0,-1 3 0,-5-8 0,-1 7 0,-3-7 0,2 3 0,-8-4 0,9 0 0,-9 4 0,9-3 0,-9 2 0,9-3 0,-9 0 0,9 0 0,-4 5 0,0-4 0,3 3 0,-3-4 0,10 0 0,-4 0 0,4 0 0,0 4 0,1-3 0,0 4 0,5-5 0,-5 0 0,5 0 0,-4 0 0,3 0 0,4 0 0,-6 0 0,11 0 0,-13 0 0,0 0 0,5 0 0,-5 0 0,0 0 0,-1 0 0,0 0 0,1 0 0,0 0 0,4 0 0,-3 0 0,4 0 0,1 0 0,-1 0 0,1 0 0,-1 0 0,1 0 0,-1 0 0,1 0 0,-1 0 0,1 0 0,-1 0 0,1 0 0,13 0 0,-10 0 0,10 0 0,-19 0 0,4 0 0,-9 0 0,4 0 0,-5 0 0,-1 0 0,1 0 0,-5 0 0,3 0 0,-7 0 0,7 0 0,-2 0 0,-1 0 0,3 0 0,-7 0 0,7 0 0,-8 0 0,9 0 0,-4 0 0,5 0 0,-1 0 0,1 0 0,5 0 0,14 0 0,-4 0 0,10 0 0,-13 0 0,-1 0 0,1 0 0,6 0 0,1 0 0,0 0 0,12 0 0,-10 0 0,11 0 0,1 0 0,-6 0 0,5 0 0,-7 0 0,1 0 0,-1 0 0,-6 0 0,5 0 0,-4 0 0,5 0 0,27 0 0,-20 0 0,20 0 0,-19 0 0,1 0 0,0 0 0,5 0 0,-12 0 0,12 0 0,-4 0 0,-1 0 0,-2-5 0,-7 4 0,1-9 0,-1 9 0,-6-9 0,-1 9 0,-6-8 0,-1 8 0,1-9 0,-1 9 0,1-3 0,-6 4 0,-1-5 0,0 4 0,-4-7 0,17 7 0,-15-3 0,10 4 0,-13 0 0,-1 0 0,6-5 0,-4 4 0,4-3 0,0 4 0,-4-5 0,9 4 0,-4-7 0,6 6 0,-1-2 0,1 4 0,-1-5 0,1 4 0,-1-4 0,1 5 0,-1 0 0,1 0 0,-1 0 0,1 0 0,0-4 0,-1 3 0,1-4 0,13 1 0,-4 2 0,5-7 0,-8 8 0,-6-3 0,-1-1 0,-5 4 0,5-4 0,-5 5 0,0-4 0,4 3 0,-4-3 0,6 4 0,-6 0 0,4 0 0,-9 0 0,4 0 0,-5 0 0,-5 0 0,3 0 0,6-4 0,2 3 0,15-4 0,-8 1 0,11 3 0,-5-4 0,7 0 0,-7 4 0,5-4 0,-17 5 0,10-5 0,-16 4 0,4-3 0,0-1 0,-5 4 0,11-8 0,-5 8 0,0-4 0,4 5 0,-9 0 0,-1 0 0,-1 0 0,-9 0 0,4 0 0,-4 0 0,-1 0 0,1 0 0,-1 0 0,0 0 0,1 0 0,-1 0 0,1 0 0,3 0 0,8 0 0,0 0 0,4 0 0,-6 0 0,1 0 0,-5 0 0,-1 0 0,-5 0 0,1 0 0,-1 0 0,-3 0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40:42.2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0 118 24575,'9'0'0,"-1"0"0,5 0 0,7 0 0,-1 0 0,11 0 0,-5 0 0,5 0 0,1 0 0,-6 0 0,4 0 0,-3 0 0,4 0 0,1-5 0,-1 4 0,1-4 0,-1 1 0,1 3 0,-1-9 0,1 5 0,-1-1 0,-5-3 0,5 4 0,-5-1 0,5-3 0,-4 4 0,3-1 0,-4 2 0,0 0 0,-1 3 0,0-8 0,-9 8 0,8-4 0,-13 5 0,3 0 0,-5 0 0,0 0 0,1 0 0,-1 0 0,1 0 0,-1 0 0,0 0 0,1 0 0,-1 0 0,1 0 0,-1 0 0,0 0 0,1 0 0,4 0 0,-4 0 0,4 0 0,-4 0 0,-1 0 0,0 0 0,1 0 0,-1 0 0,0 0 0,1 0 0,-4-4 0,2 4 0,-2-4 0,3 4 0,0 0 0,1 0 0,-1-4 0,1 3 0,-1-3 0,0 4 0,1 0 0,-1 0 0,1 0 0,-5 0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40:44.6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24575,'19'0'0,"-1"0"0,6 0 0,7 0 0,-4 0 0,8 0 0,-3 0 0,0 0 0,5 0 0,-7 0 0,1 0 0,-1 0 0,1 0 0,-1 0 0,1 0 0,-1 0 0,1 0 0,-1 0 0,-4 0 0,3 0 0,-4 0 0,0 4 0,4-3 0,-9 4 0,4-5 0,0 0 0,1 0 0,1 0 0,-3 0 0,-4 0 0,5 0 0,-9 0 0,8 0 0,-13 0 0,7 4 0,-8-3 0,4 3 0,-4-4 0,-1 0 0,1 0 0,-1 0 0,0 0 0,1 4 0,-1-3 0,1 2 0,-1-3 0,0 0 0,1 0 0,-1 0 0,1 0 0,-1 0 0,0 0 0,1 0 0,-1 0 0,1 0 0,-1 0 0,0 0 0,1 0 0,-1 0 0,0 0 0,1 0 0,-1 0 0,-3 0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3:20:45.1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24575,'5'0'0,"4"0"0,-3 0 0,3 0 0,-4 0 0,4 0 0,-3 0 0,3 0 0,-3 0 0,-1 0 0,1 0 0,-1 0 0,1 0 0,0 0 0,-1 0 0,1 0 0,2 0 0,-1 0 0,1 0 0,-2 0 0,0 0 0,-1 0 0,1 0 0,-1 0 0,1 0 0,0 0 0,-1 0 0,1 0 0,-1 0 0,1 2 0,0-1 0,-1 4 0,1-5 0,-1 3 0,1-1 0,0-1 0,-1 1 0,1-2 0,-1 0 0,-2 3 0,2-2 0,-1 1 0,1-2 0,1 0 0,-1 0 0,1 0 0,-1 0 0,1 0 0,0 3 0,-1-3 0,1 3 0,2-3 0,-1 0 0,4 0 0,-1 0 0,-1 0 0,3 0 0,-3 0 0,1 0 0,1 0 0,-1 2 0,2-1 0,-3 2 0,3-3 0,-3 0 0,1 0 0,1 3 0,-4-3 0,1 3 0,1-3 0,-3 3 0,3-3 0,-1 3 0,-1-3 0,4 0 0,-4 0 0,4 2 0,-1-1 0,2 2 0,1-3 0,-1 0 0,0 0 0,1 0 0,-1 0 0,0 0 0,1 0 0,-4 0 0,3 0 0,-3 3 0,6-3 0,-2 3 0,2 0 0,-6-3 0,3 3 0,-6-3 0,3 0 0,-4 0 0,1 0 0,0 0 0,2 0 0,-1 0 0,1 0 0,-2 0 0,2 0 0,2 0 0,-1 0 0,3 0 0,-3 0 0,1 0 0,1 0 0,-4 0 0,4 0 0,-5 0 0,3 0 0,-3 0 0,2 0 0,-2 0 0,2 0 0,-2 0 0,-1 0 0,1 0 0,-1 0 0,1 0 0,0 0 0,-1 3 0,1-3 0,-1 3 0,1-3 0,0 0 0,2 0 0,2 0 0,-1 0 0,3 3 0,-3-3 0,3 3 0,-2-3 0,1 0 0,-1 0 0,2 0 0,-3 0 0,3 0 0,-3 0 0,4 0 0,-1 0 0,1 3 0,-1-3 0,0 3 0,4-3 0,-2 0 0,1 0 0,-2 0 0,3 3 0,-3-2 0,7 2 0,-7-3 0,3 0 0,0 0 0,-3 0 0,3 0 0,-4 3 0,1-3 0,-1 3 0,0-3 0,1 0 0,-1 0 0,6 0 0,-1 0 0,2 0 0,-3 0 0,-4 0 0,1 0 0,-1 0 0,1 0 0,-1 0 0,0 0 0,1 0 0,-1 0 0,0 0 0,1 0 0,-4 0 0,3 0 0,-3 0 0,4 0 0,-1 0 0,0 0 0,1 0 0,-1 0 0,0 0 0,1 0 0,5 0 0,-5 0 0,5 0 0,-5 0 0,-1 0 0,1-3 0,-1 3 0,4-6 0,-3 5 0,7-5 0,-7 5 0,3-2 0,-4 0 0,-3 3 0,3-3 0,-3 3 0,1-3 0,-2 3 0,-2-3 0,3 3 0,-3 0 0,3 0 0,-1 0 0,-1 0 0,4-3 0,-4 3 0,7-3 0,-7 3 0,7 0 0,-8 0 0,3 0 0,-1-3 0,2 2 0,-1-1 0,3 2 0,-6 0 0,3-3 0,-1 3 0,2-3 0,2 3 0,-3 0 0,3 0 0,1 0 0,0 0 0,3 0 0,-3 0 0,-1 0 0,0 0 0,1 0 0,-4 0 0,5 0 0,-7 0 0,4 0 0,-2 0 0,-3 0 0,3 0 0,-4 0 0,1 0 0,0 0 0,-1 0 0,1 0 0,-1 0 0,1 0 0,0 0 0,-1 0 0,1 0 0,-1 0 0,1 0 0,0 0 0,-1 0 0,1 0 0,-1 0 0,1 0 0,0 0 0,-1 0 0,1 0 0,2 0 0,2 0 0,2 0 0,0 0 0,1 3 0,-1-3 0,1 6 0,-4-5 0,0 1 0,-1 1 0,-1-2 0,1 2 0,-2-3 0,-1 0 0,1 0 0,0 0 0,-1 0 0,1 0 0,-1 2 0,-2-1 0,0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3:20:58.4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 24575,'12'0'0,"-2"0"0,14 0 0,-10 0 0,10 0 0,-11 0 0,6 0 0,-2 0 0,-3 0 0,1 0 0,-6 0 0,1 0 0,1 0 0,-1 0 0,2 0 0,-2 0 0,1 0 0,-4 0 0,1 0 0,-2-5 0,3 3 0,-3-3 0,3 5 0,-4 0 0,1 0 0,3 0 0,-3 0 0,3 0 0,-4 0 0,1 0 0,-1-3 0,1 3 0,0-3 0,-1 3 0,1 0 0,-1 0 0,4 0 0,-3 0 0,6 0 0,-3 0 0,4 0 0,-1 0 0,1 0 0,-1 0 0,0 0 0,1 0 0,-1 0 0,4 0 0,-3 0 0,3 0 0,-3 0 0,2 0 0,-1 0 0,2 0 0,-4 0 0,0 0 0,1 0 0,3 0 0,-3 0 0,3 0 0,0 0 0,1 0 0,-1 0 0,4 0 0,-7 0 0,7 0 0,-7 0 0,0 0 0,4 3 0,-9-3 0,6 3 0,-9-3 0,1 3 0,0-3 0,-1 3 0,4-3 0,-3 0 0,6 0 0,-3 0 0,4 0 0,-1 0 0,0 0 0,1 0 0,-1 0 0,4 0 0,-3 0 0,3 0 0,0 0 0,-3 0 0,7 0 0,6 0 0,-4 0 0,8 0 0,-10 0 0,0 0 0,1 0 0,-4 0 0,2 0 0,-9 0 0,5 0 0,-8 0 0,4 0 0,-4 0 0,1 0 0,-2 0 0,3 0 0,-3 2 0,3-1 0,-1 1 0,-1-2 0,4 0 0,-4 3 0,4-2 0,-1 1 0,2-2 0,-3 0 0,3 3 0,-6-3 0,11 3 0,-9-3 0,6 0 0,-5 0 0,0 0 0,1 0 0,1 0 0,-1 0 0,-1 0 0,3 0 0,-3 0 0,0 0 0,3 0 0,-3 0 0,4 0 0,-1 0 0,4 0 0,-3 0 0,7 0 0,-7 0 0,3 0 0,0 0 0,-3 0 0,3 0 0,5 0 0,-6 0 0,6 0 0,-8 0 0,-1 0 0,1 0 0,-1 0 0,0 0 0,1 0 0,3 0 0,-3 0 0,6 0 0,-5 0 0,9 0 0,-5-3 0,7 2 0,-5-2 0,0 3 0,1 0 0,-1 0 0,0 0 0,1 0 0,-1 0 0,0 0 0,-3 0 0,7 0 0,3 0 0,3 0 0,1 0 0,2 0 0,-2 0 0,5 0 0,3 0 0,-9 0 0,5 0 0,-6 0 0,-3 0 0,-2 0 0,-7 0 0,-4-2 0,-1 1 0,-6-1 0,3 2 0,-4 0 0,1 0 0,-1 0 0,1-3 0,-1 3 0,1-3 0,0 0 0,-1 0 0,4 0 0,-3 1 0,6-1 0,-6 2 0,3-2 0,-1 1 0,-1 1 0,1-2 0,-2 3 0,0 0 0,-1 0 0,1 0 0,-1 0 0,1 0 0,0 0 0,-1 0 0,1 0 0,-1 0 0,1 0 0,3 0 0,-3 0 0,3 0 0,-4 0 0,1 0 0,-1 0 0,1 0 0,0 0 0,-1 0 0,-2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2:14.2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2:21.7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28 24575,'6'0'0,"-1"0"0,18 0 0,-1 0 0,8 0 0,0 0 0,-1 0 0,1 0 0,-1 0 0,1 0 0,0 0 0,-1 0 0,1 0 0,-1 0 0,1 0 0,0 0 0,-5 0 0,4 0 0,-8 0 0,3 0 0,-3 0 0,-1 0 0,1 0 0,-1 0 0,0 0 0,1 0 0,-5 0 0,4 0 0,-7 0 0,3 0 0,-4 0 0,4 0 0,-2 0 0,2 0 0,-7 0 0,3 0 0,-3 0 0,3 0 0,-2 0 0,1 0 0,-1 0 0,-1 0 0,6 0 0,-5 0 0,6 0 0,0 0 0,-2 0 0,5 0 0,-2 0 0,0 0 0,2 0 0,-2 0 0,3 0 0,1 0 0,-1 0 0,4 0 0,2 0 0,-1-3 0,17 2 0,-13-2 0,14 0 0,-18 2 0,4-2 0,-8 3 0,4 0 0,-1 0 0,-3 0 0,4 0 0,-8 0 0,2 0 0,-6 0 0,7 0 0,-7 0 0,3 0 0,-4 0 0,1 0 0,3 0 0,-3 0 0,3 0 0,-4 0 0,1 0 0,3 0 0,9 0 0,-2 0 0,7 0 0,-6 0 0,-3-4 0,4 4 0,-1-3 0,-2 3 0,2 0 0,-4 0 0,5 0 0,-4 0 0,8 0 0,-4 0 0,1 0 0,-2 0 0,-3 0 0,-1 0 0,0 0 0,-3 0 0,3 0 0,-7 0 0,6 0 0,-5 0 0,5 0 0,-2 0 0,0 0 0,2 0 0,0 0 0,-2 0 0,1 0 0,-5 0 0,-1 0 0,0 0 0,1 0 0,-1 0 0,0 0 0,-2 0 0,1 0 0,-1 0 0,2 0 0,1 0 0,-4 0 0,3 0 0,-6 0 0,3 0 0,-4 0 0,4 0 0,-3-3 0,6 3 0,-6-3 0,6 3 0,0 0 0,-2 0 0,1 0 0,-6 0 0,1 0 0,-1 0 0,-1 0 0,-2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2:29.1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 24575,'9'0'0,"0"0"0,-4 0 0,4 0 0,0 0 0,4 0 0,-1 0 0,1 0 0,3 0 0,-3 0 0,3 0 0,-4 0 0,0 0 0,1 0 0,-1-3 0,1 2 0,-4-2 0,3 3 0,-6-2 0,6 1 0,-6-1 0,6 2 0,-6 0 0,3 0 0,-4 0 0,1 0 0,2 0 0,-2 0 0,2 0 0,-2 0 0,-1 0 0,1 0 0,0 0 0,-1 0 0,1 0 0,-1 0 0,1 0 0,0 0 0,2 0 0,-2 0 0,6 0 0,-6 0 0,6 0 0,-6 0 0,6 0 0,-3 0 0,1 0 0,1 0 0,-1 0 0,2 0 0,3 0 0,-2 0 0,-1 0 0,0 0 0,-6 0 0,5 0 0,-1 0 0,-1 0 0,3 0 0,-6 0 0,6 0 0,-6 0 0,6 0 0,-6 0 0,3 0 0,-1 0 0,-1 0 0,1 0 0,-2 0 0,0 0 0,-1 0 0,1 0 0,-1 0 0,1 0 0,0 0 0,-1 0 0,3 0 0,-2 0 0,3 0 0,-4 0 0,1 0 0,-1 0 0,1 0 0,-1 0 0,1 0 0,0 0 0,2 0 0,-1 0 0,4 0 0,-4 0 0,4 2 0,-1-1 0,2 2 0,0-3 0,1 3 0,-1-3 0,4 3 0,-3-3 0,3 0 0,-6 2 0,1-1 0,-1 2 0,8-1 0,-5-1 0,5 2 0,-5-3 0,-1 3 0,0-3 0,-2 3 0,1-3 0,-1 0 0,-1 2 0,3-1 0,-3 2 0,3-1 0,-2-1 0,1 2 0,-1 0 0,6-3 0,-3 3 0,3-3 0,-4 3 0,1-3 0,-1 3 0,6-3 0,-4 0 0,4 0 0,-9 0 0,3 0 0,-3 0 0,3 0 0,-2 0 0,1 0 0,-1 0 0,-1 0 0,3 0 0,-6 0 0,6 0 0,-3 0 0,0 0 0,3 0 0,-3 0 0,4 0 0,-4 0 0,3 0 0,-3 0 0,3 0 0,1 0 0,-1 0 0,1 0 0,3 0 0,-3 0 0,8 0 0,-7 0 0,7 0 0,-7 0 0,2 0 0,0 0 0,0 0 0,1 0 0,3 0 0,-4 0 0,1 0 0,3 0 0,-7 0 0,3 0 0,0 0 0,-3 0 0,3-3 0,-4 3 0,4-3 0,-2 3 0,1-3 0,1 2 0,3-1 0,-2 2 0,5 0 0,-9 0 0,3 0 0,-4 0 0,1 0 0,-1 0 0,1 0 0,-1 0 0,0 0 0,-2 0 0,1 0 0,-4 0 0,1 0 0,1 0 0,-3 0 0,3 0 0,0 0 0,-3 0 0,2 0 0,1 0 0,-3 0 0,3 0 0,0 0 0,-3 0 0,11 0 0,-6 0 0,7 0 0,-6 0 0,1 0 0,-1 0 0,0 0 0,1 0 0,-1 0 0,0 0 0,1 0 0,-1 0 0,4 0 0,-3 0 0,3 0 0,-3 0 0,-1 0 0,0 0 0,1 0 0,-4 0 0,3 0 0,-3 0 0,4 0 0,-1 0 0,0 0 0,1 0 0,5 0 0,-5 0 0,5 0 0,-5 0 0,-1 0 0,0 0 0,1 0 0,-4 0 0,0 0 0,-1 0 0,-1 0 0,4 0 0,-4 0 0,1 0 0,-2 0 0,3 0 0,-3 0 0,2 0 0,1 0 0,-3 0 0,6 0 0,-3 0 0,4 2 0,-1-1 0,1 2 0,-1-3 0,9 0 0,-6 3 0,6-3 0,-8 3 0,-1-3 0,4 0 0,-3 3 0,7-3 0,-3 3 0,0 0 0,2-2 0,-2 1 0,0-2 0,2 3 0,-6-2 0,7 2 0,-7-3 0,3 0 0,-4 0 0,1 3 0,-1-2 0,1 1 0,-4-2 0,2 3 0,1-2 0,-2 2 0,1-3 0,-5 0 0,0 0 0,2 0 0,-1 0 0,4 2 0,-4-1 0,4 2 0,-1-3 0,-1 0 0,3 0 0,-3 0 0,3 0 0,1 0 0,-1 0 0,0 0 0,1 0 0,3 0 0,-3 0 0,6 0 0,-5 0 0,2 0 0,0 0 0,-3 0 0,6 0 0,-5 0 0,11 0 0,-11 0 0,8 0 0,-10 0 0,-3 0 0,3 0 0,-6 0 0,3 0 0,0 0 0,-3 0 0,6 0 0,-6 0 0,6 0 0,-6 0 0,6 0 0,-3 0 0,0 0 0,0 0 0,-4 0 0,1 0 0,0 0 0,-1 0 0,1 0 0,-1 0 0,1 0 0,0 0 0,2 0 0,-2 2 0,2-1 0,-5 1 0,0-2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5:18.8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44 24575,'35'0'0,"1"0"0,0 0 0,5 0 0,-4 0 0,-1 0 0,5 0 0,-11 0 0,11 0 0,-11 0 0,5 0 0,-6 0 0,0 0 0,0 4 0,1-3 0,-7 3 0,5-4 0,-9 0 0,9 0 0,-9 0 0,9 0 0,-9 0 0,8 0 0,-3 0 0,5 0 0,-5 0 0,4 0 0,-9 0 0,9 0 0,-9 0 0,4 0 0,7 0 0,-9 0 0,15 0 0,-17 0 0,3 0 0,1 0 0,-4 0 0,4 0 0,-10 0 0,-1 0 0,1 0 0,-4 0 0,3 0 0,-4 0 0,4 0 0,2 0 0,3 0 0,1 0 0,5 0 0,1 0 0,0 0 0,3 0 0,-3 0 0,5 0 0,-5 0 0,4-4 0,9-2 0,-10 1 0,14 1 0,-17 4 0,5 0 0,0 0 0,-5 0 0,4 0 0,-4 0 0,0 0 0,4 0 0,-10 0 0,5 0 0,-9 0 0,2-4 0,-7 3 0,3-3 0,-4 4 0,0-4 0,0 3 0,0-2 0,0-1 0,5 3 0,-4-3 0,3 1 0,-4 2 0,0-3 0,0 4 0,0 0 0,-4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25:03.8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24575,'7'0'0,"-4"0"0,18 0 0,-11 0 0,7 0 0,-2 0 0,-1 0 0,3 0 0,-7 0 0,7 0 0,-8 0 0,4 0 0,-4 0 0,4 0 0,-4 0 0,4 0 0,-4 0 0,3 0 0,-2 0 0,3 0 0,0 0 0,1 0 0,4 0 0,1 0 0,0 0 0,-1 0 0,-4 0 0,4 0 0,-4 0 0,16 0 0,-3 0 0,9 0 0,-5 0 0,-1 5 0,1 1 0,-1-1 0,-4 4 0,3-8 0,-4 3 0,0-4 0,4 0 0,-3 0 0,-1 4 0,4-3 0,-9 3 0,4-4 0,0 0 0,-4 0 0,3 0 0,-4 0 0,0 0 0,-1 0 0,1 0 0,-1 0 0,-4 0 0,4 0 0,-4 0 0,4 0 0,1 0 0,0 0 0,-1 0 0,-4 0 0,9 0 0,-8 0 0,9 0 0,-5 0 0,5 0 0,-4 0 0,9 0 0,-4 0 0,0 0 0,4 0 0,-9 0 0,4 0 0,0 0 0,-4 0 0,9 0 0,-4 0 0,1 0 0,11 0 0,-10 0 0,7 0 0,-10 0 0,-6 0 0,1 0 0,-1 0 0,-4 0 0,4-4 0,-4 3 0,5-3 0,-5 0 0,3 3 0,-7-3 0,2 4 0,1 0 0,-3 0 0,3 0 0,-5 0 0,5 0 0,1 0 0,5 0 0,-1 0 0,1-4 0,-1 3 0,1-3 0,13 4 0,-10 0 0,10 0 0,-8 0 0,-4 0 0,9 0 0,-9 0 0,4 0 0,-5 0 0,-1 4 0,-4 1 0,4 4 0,-4 4 0,4-7 0,12 3 0,3-9 0,6 0 0,3-5 0,-10 3 0,5-3 0,0 5 0,8 0 0,1 0 0,5 0 0,-6 0 0,-1 0 0,1 0 0,-7 0 0,5 0 0,-11 5 0,-1 0 0,-2 5 0,-9 4 0,4-4 0,-5 4 0,-1-5 0,1 0 0,-1 1 0,1-1 0,0 0 0,-1-4 0,1 4 0,5-8 0,-4 3 0,9-4 0,-9 0 0,9 0 0,-9 0 0,9 0 0,-1 0 0,-2 0 0,6 0 0,-7 0 0,1 0 0,3 0 0,-4 0 0,12 0 0,-5 0 0,4 0 0,1 0 0,-5 0 0,5 0 0,-7 0 0,1 0 0,-6 0 0,4 0 0,3 0 0,0 0 0,5 0 0,-1 0 0,2 0 0,7 0 0,-7 0 0,-1 0 0,-1 0 0,-3-5 0,9 4 0,23-8 0,-7 2 0,15-4 0,-22-6 0,1 4 0,-6-3 0,5 10 0,-12-4 0,-3 9 0,-5-8 0,-6 8 0,-1-4 0,0 0 0,-4 4 0,9-8 0,-9 8 0,4-4 0,0 5 0,-5 0 0,1 0 0,-3 0 0,-3 0 0,5 0 0,-1 0 0,9 0 0,5 0 0,3 0 0,2 0 0,-6 0 0,-1 0 0,1 0 0,-1 0 0,-5 0 0,5 0 0,1 0 0,1 0 0,5 0 0,-1 0 0,-4 0 0,11 0 0,-11 0 0,11 0 0,-11 0 0,0 0 0,-3 0 0,-9 0 0,4 4 0,-6-3 0,1 8 0,-5-8 0,3 7 0,-3-7 0,9 7 0,-8-7 0,1 3 0,-7-4 0,-1 0 0,10 0 0,16 0 0,6 0 0,18 0 0,-4 0 0,-1 0 0,5 0 0,-12 0 0,5 4 0,-6 3 0,-7-1 0,-1 3 0,-1-8 0,-4 8 0,5-7 0,-6 2 0,-1 1 0,1-4 0,-6 3 0,4-4 0,-4 0 0,1 0 0,-3 0 0,1 0 0,-4 0 0,9 0 0,-9 0 0,10 0 0,-5 0 0,0 0 0,4 5 0,-9-4 0,4 3 0,-5-4 0,-1 5 0,1-4 0,-1 3 0,1-4 0,5 0 0,1 0 0,5 0 0,1 0 0,0 0 0,-1 0 0,-5 0 0,-1 0 0,-5 0 0,-1 0 0,1 0 0,-1 0 0,1 0 0,0 0 0,4 0 0,-3 0 0,4 0 0,-5 0 0,-1 0 0,1 0 0,-5 0 0,3 0 0,-2 0 0,11 0 0,-5 0 0,6 0 0,-9 0 0,-4 0 0,4-4 0,-9 2 0,9-2 0,-9 4 0,9 0 0,-9 0 0,9 0 0,-4 0 0,0 0 0,3 0 0,-7 0 0,3 0 0,0 0 0,-4 0 0,4 0 0,-5 0 0,5 0 0,-3 0 0,7 0 0,-7 0 0,7 0 0,1 0 0,2 0 0,-3 0 0,1 0 0,1 0 0,1 0 0,9 0 0,-9 0 0,9 0 0,-9 0 0,4 0 0,-5 0 0,-1 0 0,1 0 0,-5 0 0,3 0 0,-3 0 0,1-3 0,2 2 0,-3-3 0,0 4 0,3 0 0,-7 0 0,3 0 0,-1 0 0,-3 0 0,4 0 0,-5 0 0,0 0 0,1 0 0,-1 0 0,0 0 0,1 0 0,-1 0 0,1 0 0,4 0 0,1 0 0,4 0 0,1 0 0,-1 0 0,1 0 0,-5 0 0,-1 0 0,-5-4 0,1 3 0,-5-3 0,0 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5:21.4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66 24575,'18'0'0,"-1"0"0,6 0 0,-4 0 0,4 0 0,-1 0 0,8 0 0,1 0 0,4 0 0,-11 0 0,3 0 0,3 0 0,1 0 0,4 0 0,0 0 0,-10 0 0,9 0 0,-10 0 0,-5 0 0,8 0 0,-12 0 0,7 0 0,-8 0 0,2 0 0,-2 0 0,3 0 0,1 0 0,0 0 0,-1 0 0,1 0 0,0 0 0,-1 0 0,6 0 0,1 0 0,5 0 0,0 0 0,0 0 0,0 0 0,6 0 0,-4 0 0,9 0 0,-9 0 0,4 0 0,7 0 0,-10 0 0,10 0 0,-18 0 0,4 0 0,-4 0 0,5 0 0,0 0 0,-5 0 0,4 0 0,-4 0 0,0 0 0,-2 0 0,1 0 0,-4 0 0,4 0 0,-1-4 0,-3 3 0,4-4 0,0 1 0,-4 3 0,8-8 0,-8 8 0,9-3 0,4 0 0,-6 3 0,4-3 0,-7 4 0,-4 0 0,0 0 0,-3 0 0,-3 0 0,10-5 0,-4 4 0,4-3 0,-10 0 0,4 4 0,-4-4 0,1 4 0,2 0 0,-2-4 0,-1 3 0,3-3 0,-2 4 0,3 0 0,6 0 0,-4 0 0,9 0 0,4 0 0,-1 0 0,1 0 0,-5 0 0,-8 0 0,4 0 0,-10 0 0,4 0 0,-4 0 0,5 0 0,0 0 0,-1 0 0,1 0 0,0 0 0,4 0 0,-3 0 0,4 0 0,-5 0 0,-1 0 0,1 0 0,5 0 0,-9 0 0,13 0 0,-17 0 0,12 0 0,-13 0 0,11 0 0,-10 0 0,6 0 0,-8 0 0,0 0 0,0 0 0,0 0 0,0 0 0,0 0 0,0 0 0,4 0 0,2 0 0,3 0 0,1 0 0,0 0 0,-1 0 0,1 0 0,-5 4 0,4-4 0,-8 4 0,3-4 0,-4 0 0,0 3 0,0-2 0,-3 6 0,-2-2 0,-3 7 0,0-6 0,0 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5:31.5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1 133 24575,'8'0'0,"0"0"0,0 0 0,0 0 0,0 0 0,0 0 0,4 0 0,-3 0 0,8 0 0,-8 0 0,3 0 0,0 0 0,2 0 0,3 0 0,1 0 0,-5 0 0,4 0 0,-4 0 0,5 0 0,-5 0 0,4 0 0,-8 0 0,8 0 0,-8 0 0,3 0 0,-4 0 0,0 0 0,4 0 0,-3 0 0,8 0 0,-4 0 0,5 0 0,-1 0 0,1 0 0,0 0 0,-1 0 0,6 0 0,-4 0 0,9 0 0,-4 0 0,18 0 0,-10 0 0,10 0 0,-13 0 0,0 0 0,0-5 0,0 4 0,0-3 0,-5 4 0,4 0 0,-4 0 0,5 0 0,0-5 0,6 4 0,-5-3 0,5 0 0,0 3 0,-4-8 0,4 3 0,-6 1 0,0-4 0,0 4 0,0-1 0,0-2 0,-5 7 0,4-8 0,-9 8 0,3-4 0,4 5 0,-11 0 0,10 0 0,-16 0 0,7 0 0,-7 0 0,4 0 0,-1 0 0,-3 0 0,8 0 0,-8 0 0,7-4 0,-7 3 0,8-3 0,-4 1 0,1 2 0,2-3 0,-2 0 0,3 3 0,1-3 0,-5 0 0,4 3 0,-8-3 0,7 0 0,1 4 0,2-4 0,2 4 0,-7 0 0,2 0 0,-3 0 0,5 0 0,0 0 0,-5 0 0,4 0 0,-8 0 0,3 0 0,-4 0 0,0 0 0,0 0 0,0 0 0,0 0 0,0 0 0,0 0 0,-4 3 0,4-2 0,-8 6 0,8-6 0,-4 2 0,4-3 0,-4 4 0,0-3 0,-4 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5:34.0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24575,'13'0'0,"0"0"0,0 0 0,4 0 0,-8 0 0,3 0 0,-4 0 0,0 0 0,0 0 0,0 0 0,0 0 0,0 0 0,0 0 0,0 0 0,0 0 0,0 0 0,0 0 0,0 0 0,0 0 0,0 0 0,0 0 0,0 0 0,0 0 0,0 0 0,0 0 0,0 0 0,0 0 0,0 0 0,0 0 0,0 0 0,0 0 0,0 3 0,-4-2 0,0 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5:50.2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24575,'8'0'0,"0"0"0,4 0 0,-3 0 0,3 0 0,-4 0 0,5 0 0,-4 0 0,3 0 0,-4 0 0,0 0 0,4 0 0,-3 0 0,4 0 0,-1 0 0,-3 0 0,3 0 0,-4 0 0,0 0 0,4 0 0,-2 0 0,2 0 0,-4 0 0,0 0 0,4 0 0,-3 0 0,3 0 0,1 0 0,-4 0 0,3 0 0,0 0 0,-3 0 0,4 0 0,-5 0 0,0 0 0,0 0 0,0 0 0,0 0 0,0 0 0,4 0 0,-3 0 0,3 0 0,-4 0 0,5 0 0,-4 0 0,7 0 0,-7 0 0,4 0 0,-1 0 0,-3 0 0,7 0 0,-2 0 0,-1 0 0,4 0 0,-8 0 0,7 0 0,-6 0 0,10 4 0,-6-3 0,3 2 0,-1-3 0,-2 0 0,-1 0 0,4 0 0,-8 0 0,3 0 0,0 0 0,-3 0 0,4 0 0,-5 0 0,0 0 0,0 0 0,0 0 0,0 0 0,0 0 0,0 0 0,0 0 0,0 0 0,0 0 0,0 0 0,0 0 0,0 0 0,0 0 0,0 0 0,-1 0 0,1 0 0,0 0 0,0 0 0,0 0 0,0 0 0,0 0 0,0 0 0,0 0 0,0 0 0,0 0 0,0 0 0,0 0 0,0 0 0,0 0 0,0 0 0,0 0 0,0 0 0,0 0 0,0 0 0,0 0 0,0 0 0,-3 0 0,-2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6:03.4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24575,'8'0'0,"0"0"0,5 0 0,0 0 0,5 0 0,-1 0 0,1 0 0,0 0 0,4 0 0,-7 0 0,7 0 0,-9 0 0,5 0 0,-1 0 0,-3 0 0,2 0 0,-7 0 0,8 0 0,-8 0 0,3 0 0,-4 0 0,0 0 0,0 0 0,0 0 0,0 0 0,0 0 0,0 0 0,0 0 0,0 0 0,0 0 0,0 0 0,0 0 0,0 0 0,0 0 0,0 0 0,0 0 0,0 0 0,0 0 0,0 0 0,0 0 0,0 0 0,0 0 0,0 0 0,4 0 0,2 0 0,-1 0 0,3 0 0,-2 0 0,3 0 0,1 0 0,0 0 0,-1 0 0,1 0 0,0 0 0,-1 0 0,1 0 0,0 0 0,-1 0 0,1 0 0,0 0 0,-1 0 0,1 0 0,0 0 0,-1 0 0,1 0 0,0 0 0,-5 0 0,4 0 0,-4 0 0,0 0 0,0 0 0,-5 0 0,4 0 0,-3 0 0,3 0 0,-4 0 0,0 0 0,0 0 0,0 0 0,0 0 0,0 0 0,0 0 0,0 0 0,0 0 0,0 0 0,5 0 0,-4 0 0,7 0 0,-7 0 0,8 0 0,-8 0 0,8 0 0,4 0 0,-6 0 0,9 0 0,-14 0 0,2 0 0,-4 0 0,0 0 0,0 0 0,4 0 0,-3 0 0,3 0 0,-4 0 0,0 0 0,0 0 0,0 0 0,0 0 0,0 0 0,0 0 0,0 0 0,0 0 0,0 0 0,0 0 0,0 0 0,0 0 0,0 0 0,6 19 0,-8-14 0,3 14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6:11.3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96 24575,'14'0'0,"2"0"0,-7 0 0,8 0 0,-8 0 0,3 0 0,1 0 0,-4 0 0,3 0 0,-4 0 0,0 0 0,0 0 0,0 0 0,0 0 0,0 0 0,0 0 0,0 3 0,0-2 0,0 3 0,0-4 0,0 0 0,0 0 0,0 0 0,0 0 0,0 0 0,0 0 0,0 0 0,0 0 0,0 0 0,0 0 0,0 0 0,0 0 0,0 0 0,0 0 0,0 0 0,0 0 0,4 0 0,-3 0 0,8 0 0,-8 0 0,7 0 0,-2 0 0,3 0 0,1 0 0,0 0 0,4 0 0,-3 0 0,9 0 0,-4 0 0,5 0 0,0 0 0,0 0 0,-5 0 0,4 0 0,-4 0 0,5 0 0,0 0 0,13 0 0,-10 0 0,16 0 0,-18 0 0,5 0 0,0 0 0,-4 0 0,4 0 0,0-5 0,-5 4 0,5-8 0,-11 8 0,4-4 0,-4 1 0,0 3 0,3-3 0,-8 4 0,4 0 0,-5 0 0,-1 0 0,-3 0 0,2 0 0,-2 0 0,-1 0 0,4 0 0,-4-4 0,5 3 0,-1-3 0,10 4 0,-12-4 0,10 3 0,-11-3 0,3 4 0,1 0 0,5-4 0,-4 3 0,8-3 0,-8 4 0,9-5 0,-4 4 0,0-3 0,4 0 0,-4 2 0,5-2 0,-5 0 0,4 3 0,-4-3 0,5 4 0,-5 0 0,4 0 0,-10 0 0,5 0 0,0 0 0,-4-4 0,11 3 0,-5-3 0,2 4 0,-4 0 0,-1 0 0,-3-4 0,4 3 0,-5-3 0,-1 4 0,1 0 0,-5 0 0,0 0 0,-1 0 0,-3 0 0,3 0 0,-4 0 0,0 0 0,0 0 0,0 0 0,0 0 0,0 0 0,0 0 0,0 0 0,0 0 0,4 0 0,-4 0 0,4 0 0,-4 0 0,0 0 0,0 0 0,4 0 0,-3 0 0,4 0 0,-5 0 0,0 0 0,0 0 0,0 0 0,0 0 0,0 0 0,0 0 0,0 0 0,0 0 0,-1 0 0,1 0 0,-3 0 0,-2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6:49.8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24575,'18'0'0,"-4"0"0,9 0 0,-5 0 0,-1 0 0,1 0 0,0 0 0,-1 0 0,6 0 0,-4 0 0,4 0 0,-6 0 0,1 0 0,5 0 0,-4 0 0,3 0 0,1 0 0,-4 0 0,9 0 0,-9 0 0,8 0 0,-3 0 0,0 0 0,-1 0 0,0 0 0,1 0 0,0 0 0,4 0 0,-9 0 0,8 4 0,-3-3 0,0 3 0,4-4 0,-9 0 0,4 4 0,2-3 0,-5 3 0,5-4 0,-7 0 0,-5 4 0,4-3 0,-8 2 0,3-3 0,1 4 0,-4-3 0,7 3 0,-7 0 0,4-4 0,-1 4 0,1-4 0,1 0 0,2 4 0,-7-3 0,8 3 0,-4-4 0,5 0 0,0 4 0,-1-3 0,1 3 0,5-4 0,-4 0 0,16 4 0,-14-3 0,15 3 0,-12-4 0,0 0 0,-2 0 0,1 0 0,1 0 0,0 0 0,4 0 0,-4 0 0,5 0 0,-5 0 0,4 0 0,-4 0 0,0 0 0,3 0 0,-8 0 0,4 0 0,0 0 0,-4 0 0,3 0 0,-4 0 0,0 0 0,7 0 0,-5 0 0,5 0 0,-11 0 0,-2 0 0,-4 0 0,0 0 0,0 0 0,0 0 0,4 0 0,-3 0 0,8 0 0,-8 0 0,8 0 0,-4 0 0,0 0 0,4 0 0,-4 0 0,1 0 0,2 0 0,3 0 0,0 0 0,3 0 0,-4 0 0,0 0 0,-1 0 0,5 0 0,-4 0 0,-1 0 0,0 0 0,-8 0 0,3 0 0,-4 0 0,4 0 0,-3 0 0,4 0 0,-5 0 0,0 0 0,-1 0 0,1 0 0,0 0 0,0 0 0,-3 0 0,-2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36:52.5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24575,'12'0'0,"2"0"0,3 0 0,1 0 0,5 0 0,-4 0 0,8 0 0,-8 0 0,4 0 0,0 0 0,-4 0 0,3 0 0,-4 0 0,0 0 0,4 0 0,-3 0 0,4 0 0,-5 0 0,-1 0 0,6 0 0,-4 0 0,4 0 0,-10 4 0,4-3 0,-4 2 0,5-3 0,-5 4 0,4-3 0,-8 2 0,7-3 0,-7 4 0,8-3 0,-8 2 0,3-3 0,1 0 0,-4 0 0,3 4 0,0-3 0,2 2 0,3-3 0,1 0 0,0 0 0,-1 4 0,6-3 0,-4 3 0,17-4 0,-10 0 0,5 0 0,-3 0 0,-4 0 0,5 0 0,0 0 0,0 0 0,0 0 0,-5 0 0,4 0 0,-9 0 0,9 4 0,-4-3 0,0 4 0,-2-1 0,-4-3 0,0 2 0,-1-3 0,1 4 0,0-3 0,-5 3 0,4-4 0,-4 0 0,0 4 0,4-3 0,0 2 0,-3-3 0,2 0 0,-4 0 0,-3 0 0,8 0 0,-8 0 0,8 0 0,-4 0 0,5 0 0,-1 0 0,6 5 0,-4-4 0,4 3 0,-6-4 0,1 0 0,0 4 0,-1-3 0,-3 3 0,-2-4 0,-4 0 0,0 0 0,0 0 0,0 0 0,0 0 0,-4 3 0,0-2 0,-4 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49:59.8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24575,'19'0'0,"3"0"0,-4 0 0,-3 0 0,7 0 0,-13 0 0,7 0 0,-7 0 0,4 3 0,-5-2 0,0 3 0,0-1 0,0-2 0,0 3 0,0-4 0,0 3 0,0-2 0,0 3 0,0-4 0,4 0 0,-3 0 0,8 0 0,-4 0 0,5 0 0,-1 0 0,1 0 0,-5 0 0,4 0 0,-8 0 0,3 0 0,-4 0 0,0 0 0,0 0 0,0 0 0,0 0 0,0 0 0,0 0 0,0 0 0,0 0 0,0 0 0,0 0 0,0 0 0,0 0 0,0 3 0,0-2 0,4 3 0,-3-4 0,8 0 0,-8 0 0,11 0 0,-10 0 0,6 0 0,-8 0 0,0 0 0,0 0 0,0 0 0,0 0 0,0 0 0,0 0 0,0 0 0,0 0 0,0 0 0,0 0 0,0 0 0,-4 0 0,0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50:02.9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24575,'17'0'0,"1"0"0,-5 0 0,4 0 0,-4 0 0,1 0 0,2 0 0,-7 0 0,4 0 0,-1 0 0,-3 0 0,3 0 0,-4 0 0,0 0 0,0 0 0,0 0 0,0 0 0,0 0 0,0 0 0,0 0 0,4 0 0,2 0 0,-1 0 0,4 0 0,-8 0 0,7 0 0,-7 0 0,4 0 0,-5 0 0,4 0 0,-3 0 0,3 0 0,-4 0 0,0 0 0,5 4 0,-4-3 0,7 2 0,-7-3 0,8 0 0,-4 0 0,1 0 0,-2 0 0,0 0 0,-3 0 0,4 0 0,-5 0 0,0 0 0,4 0 0,-3 0 0,7 0 0,-2 0 0,3 0 0,1 0 0,-4 0 0,2 0 0,-7 0 0,3 0 0,-4 0 0,0 0 0,0 0 0,0 0 0,0 0 0,0 0 0,0 0 0,0 0 0,0 0 0,0 0 0,0 0 0,0 0 0,0 0 0,0 0 0,-3 8 0,-2-6 0,-3 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37:09.0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50:05.7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24575,'29'0'0,"-9"0"0,7 0 0,-8 0 0,10 0 0,-5 0 0,-1 0 0,-5 0 0,-1 0 0,-3 0 0,2 0 0,-7 0 0,8 0 0,-8 0 0,8 0 0,-4 0 0,5 0 0,-1 4 0,6-3 0,-4 3 0,9-4 0,-4 0 0,0 0 0,4 0 0,-10 0 0,5 0 0,-5 0 0,-5 0 0,0 0 0,-5 0 0,0 0 0,-1 0 0,1 0 0,0 0 0,0 0 0,0 0 0,0 0 0,0 0 0,0 0 0,5 0 0,-4 0 0,3 0 0,-4 0 0,0 0 0,0 0 0,0 0 0,0 0 0,0 0 0,-4 3 0,0-2 0,-4 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12T14:50:07.4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24575,'22'0'0,"2"0"0,11 0 0,-4 0 0,9 0 0,-3 0 0,-1 0 0,5 0 0,-5 0 0,1 0 0,3 0 0,-9 0 0,10 0 0,-16 0 0,9 0 0,-15 0 0,3 0 0,-4 0 0,0 0 0,-5 0 0,-1 0 0,-4 0 0,0 0 0,0 0 0,0 0 0,0 0 0,0 0 0,0 0 0,0 0 0,0 0 0,0 0 0,0 0 0,0 0 0,0 0 0,0 0 0,0 0 0,-3 0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37:12.0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1 359 24575,'18'0'0,"16"0"0,6 0 0,18 0 0,-12 0 0,20 0 0,-3 0 0,7 0 0,-2 0 0,-15 0 0,-2 0 0,-13 0 0,-1 0 0,-12 4 0,4 2 0,-9 3 0,4 1 0,-5-1 0,-1-4 0,1 4 0,5-8 0,-4 3 0,3-4 0,-4 0 0,5 0 0,-4 0 0,9 0 0,-4 0 0,6 0 0,-1 0 0,1 0 0,6 0 0,-5 0 0,4 0 0,-5-5 0,-1 4 0,-4-4 0,11 5 0,-15 0 0,10 0 0,-13 0 0,-1 0 0,1 0 0,5 0 0,-4 0 0,15 0 0,-8 0 0,9 0 0,1 0 0,-5 0 0,11 0 0,-5 0 0,1 0 0,3 0 0,-10 0 0,11 0 0,-16 0 0,8 0 0,-15 0 0,0 0 0,-7 0 0,-5 0 0,0 0 0,5 0 0,-4 0 0,7 0 0,-6 0 0,7 0 0,3 0 0,0 0 0,9 0 0,-4-4 0,12-2 0,-5-9 0,11 3 0,2-4 0,1 5 0,12-1 0,-11-5 0,11 4 0,-5-3 0,7 9 0,0-4 0,0 4 0,0 1 0,0-5 0,0 4 0,-7-4 0,6 4 0,13-8 0,-7 12 0,15-13 0,-27 15 0,-1-9 0,-1 8 0,-5-8 0,5 9 0,-6-9 0,-1 9 0,1-9 0,-1 4 0,7-6 0,10 0 0,-12 1 0,15-2 0,-17-3 0,13 2 0,0-3 0,1 10 0,-8-3 0,5 3 0,8 1 0,-10 1 0,2 5 0,-15 0 0,-5 0 0,6 0 0,-5 0 0,4 0 0,-5 0 0,0 0 0,5 0 0,-11 0 0,5 0 0,-7 0 0,1 4 0,-1-3 0,1 8 0,-6-4 0,4 1 0,-9-2 0,9-4 0,-4 0 0,1 0 0,3 0 0,-9 4 0,9-3 0,-9 3 0,4-4 0,8 0 0,-5 5 0,12-4 0,-8 4 0,-1-5 0,1 4 0,-6-3 0,4 4 0,-4-5 0,0 4 0,-1 1 0,0 0 0,-4 3 0,4-2 0,-5 3 0,-1-4 0,1 3 0,-1-2 0,6-1 0,-4 3 0,4-7 0,-5 7 0,-1-7 0,1 3 0,-1 0 0,1-2 0,3 2 0,-7-4 0,2 3 0,-9-2 0,1 3 0,-1 0 0,5-3 0,-4 6 0,9-2 0,-4 4 0,4 0 0,6 1 0,-4-1 0,4 1 0,-5-1 0,-1 5 0,-7-8 0,-3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38:39.7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 24575,'26'0'0,"-2"0"0,-1 0 0,-3 4 0,4 2 0,-5-1 0,-5 3 0,3-7 0,-3 2 0,0-3 0,4 0 0,-9 0 0,9 0 0,-9 0 0,4 0 0,0 0 0,-3 0 0,7 0 0,-7 0 0,3 0 0,-1 0 0,-2 0 0,7 0 0,-7 4 0,7-3 0,-3 3 0,5-4 0,0 4 0,-1-3 0,1 3 0,5 0 0,-4-2 0,3 2 0,-4-4 0,-5 0 0,4 0 0,-4 0 0,4 0 0,1 0 0,-5 0 0,3 0 0,-3 0 0,5 0 0,-1 0 0,1 0 0,0 0 0,-1 0 0,6 0 0,-4 0 0,4 0 0,3 0 0,-1 0 0,2 0 0,-4 0 0,-6 0 0,1 0 0,-1 0 0,-4 0 0,4-4 0,-4 3 0,0-3 0,3 4 0,-7-4 0,3 3 0,0-3 0,-4 4 0,4-4 0,-4 3 0,-1-2 0,0 3 0,5-5 0,-3 4 0,7-3 0,-7 0 0,7 4 0,-3-8 0,13 6 0,-11-2 0,10 4 0,-12 0 0,4-4 0,-3 3 0,2-3 0,-3 4 0,0-4 0,4 3 0,-4-3 0,4 4 0,1 0 0,-5 0 0,3 0 0,-7 0 0,7 0 0,-7 0 0,3 0 0,-5 0 0,0 0 0,1 0 0,-1 0 0,1 0 0,-1 0 0,0 0 0,4 0 0,-2 0 0,2 0 0,-4 0 0,1 0 0,4 0 0,-4 0 0,9 0 0,-9 0 0,4 0 0,0 4 0,-3-2 0,2 2 0,-3-1 0,-1-2 0,1 3 0,-5 0 0,4-3 0,-7 6 0,2-2 0,-3 0 0,0-2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38:43.0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 24575,'9'0'0,"4"0"0,6 0 0,6 0 0,0 0 0,-1 0 0,0 0 0,-4 0 0,9 0 0,-9 0 0,4 0 0,0 0 0,-4 0 0,4 0 0,0 0 0,-4 0 0,3 0 0,-4 0 0,0 0 0,-1 0 0,1 0 0,-5 0 0,3 0 0,-3 0 0,5 0 0,-5 0 0,3 0 0,-7 0 0,7 0 0,-7 0 0,3 0 0,0 0 0,-4 0 0,4 0 0,0 0 0,-3 0 0,7 0 0,-3 0 0,0 0 0,3 0 0,-2 0 0,3 0 0,1 0 0,-1 0 0,1 0 0,-5 0 0,3 0 0,-3 0 0,5 0 0,0 0 0,-1 0 0,1 0 0,-5 0 0,3 0 0,-3 0 0,0 0 0,9 0 0,-12 0 0,12 0 0,-9 0 0,4 0 0,1 0 0,-5 0 0,7 0 0,-11 0 0,7 0 0,-8-4 0,-1 3 0,0-3 0,1 4 0,-1 0 0,1 0 0,-5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38:46.2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73 24575,'8'0'0,"-1"0"0,15 0 0,2 0 0,-4 0 0,4 0 0,0 0 0,-4 0 0,-1 0 0,-1 0 0,-4 0 0,0 0 0,8 0 0,-11 0 0,12 0 0,-9 0 0,0 0 0,-1 0 0,-5 0 0,5 0 0,-3 0 0,3 0 0,-5 0 0,1 0 0,-1 0 0,0 0 0,1 0 0,-1 0 0,1 0 0,-1 0 0,5 0 0,5-3 0,1 2 0,-1-3 0,-1 0 0,-3 3 0,5-8 0,0 8 0,-1-3 0,1 0 0,-1 3 0,1-3 0,-5 0 0,3 3 0,-7-3 0,3 4 0,-5 0 0,1 0 0,-1 0 0,-3-4 0,2 3 0,-2-2 0,3 3 0,1 0 0,-1 0 0,5 0 0,1-5 0,5 4 0,-1-3 0,1 0 0,-5 3 0,-1-3 0,-5 4 0,0 0 0,1 0 0,-1 0 0,1 0 0,-5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38:51.0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 24575,'9'0'0,"3"0"0,3 0 0,8 0 0,3 0 0,4 0 0,1 0 0,-1 0 0,1 0 0,-6 0 0,4 0 0,-4 0 0,1 0 0,-3 0 0,-4 0 0,0 0 0,-1 0 0,-4 0 0,4 0 0,-9 0 0,4 0 0,-4 0 0,3 0 0,-2 0 0,3 0 0,-5 0 0,5 0 0,-3 0 0,7 0 0,-3 0 0,0 0 0,4 0 0,-4 0 0,4 0 0,1 0 0,-5 0 0,3 0 0,-3 0 0,0 0 0,4 0 0,-9 0 0,9 0 0,-9 0 0,9 0 0,-9 0 0,9 0 0,-9 0 0,9 0 0,-9 0 0,9 0 0,-9 0 0,9 0 0,-9 0 0,4 0 0,-4 0 0,3 0 0,-2 0 0,3 0 0,-5 0 0,5 0 0,-3 0 0,15 0 0,-8 0 0,9 0 0,-12 0 0,4 0 0,-4 0 0,0 0 0,3 0 0,-3 0 0,1 0 0,2 0 0,-3 0 0,5 0 0,-1 0 0,-4 0 0,4 0 0,-9 0 0,9 0 0,-9 0 0,4 0 0,0 0 0,-3 0 0,7 0 0,-8 0 0,13 0 0,-12 0 0,7 0 0,-9 0 0,1 0 0,-1 0 0,0 0 0,5 0 0,-3 0 0,7 0 0,-3 0 0,5 0 0,-1 0 0,1 0 0,0 0 0,-1 0 0,-4 0 0,4 0 0,-4 0 0,4 0 0,-4 0 0,4 0 0,-9 0 0,9 0 0,-9 0 0,4 0 0,-1 0 0,-2 0 0,2 0 0,-4 0 0,1 0 0,-1 0 0,0 0 0,1 0 0,-1 0 0,5 0 0,-3 0 0,2 0 0,1 0 0,-3 0 0,3 0 0,0 0 0,-4 0 0,4 0 0,-4 0 0,4 0 0,-4 0 0,8 0 0,-2 0 0,3 0 0,1 0 0,5-5 0,-5 4 0,5-7 0,-5 6 0,-1-6 0,1 7 0,-5-3 0,4 4 0,-9 0 0,4 0 0,-5 0 0,1-4 0,-1 3 0,1-3 0,-1 4 0,0 0 0,1 0 0,-1 0 0,1 0 0,-1 0 0,0 0 0,1 0 0,-1 0 0,1 0 0,-1 0 0,0 0 0,1 0 0,-1 0 0,0 0 0,1 0 0,-1 0 0,1 0 0,-1 0 0,0 0 0,1 0 0,-1 0 0,1 0 0,-1 0 0,0 0 0,1 0 0,-1 0 0,1 0 0,-1 0 0,0 0 0,1 0 0,-1 0 0,1 0 0,-1 0 0,0 0 0,1 0 0,-5 0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38:53.7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 24575,'18'0'0,"-7"0"0,11 0 0,-2 0 0,-5 0 0,8 0 0,-14 0 0,9 0 0,-4 0 0,4 0 0,-3 0 0,2 0 0,-3 0 0,0 0 0,4 0 0,-4 0 0,4 0 0,-4 0 0,4 0 0,-4 0 0,4 0 0,-4 0 0,4 0 0,-4 0 0,0 0 0,-1 0 0,0 0 0,-4 0 0,4 0 0,-4 0 0,3 0 0,-2 0 0,3 0 0,-5-4 0,1 3 0,-1-3 0,0 4 0,5 0 0,-3 0 0,7 0 0,-7 0 0,3 0 0,-5 0 0,1 0 0,-1 0 0,0 0 0,1 0 0,-1 0 0,1 0 0,3 0 0,-2 0 0,3 0 0,-5 0 0,5 0 0,-3 0 0,7 0 0,-3 0 0,0 0 0,4 0 0,-4 0 0,4 0 0,9 0 0,-6 0 0,6 0 0,-9 0 0,1 0 0,-5 0 0,3 0 0,-3 0 0,0 0 0,4 0 0,-4 0 0,0 0 0,3 0 0,-3 0 0,5 0 0,-5 0 0,3 0 0,-2 0 0,-1 0 0,3 0 0,-7 0 0,7 0 0,-4 0 0,1 0 0,-2 0 0,-3 0 0,-1 0 0,0 0 0,1 0 0,-1 0 0,1 0 0,-1 0 0,0 0 0,1 0 0,-1 0 0,1 0 0,-1 0 0,0 0 0,1 0 0,-1 0 0,1 0 0,-1 0 0,0 0 0,1 0 0,-1 0 0,0 0 0,1 0 0,-1 0 0,1 0 0,-1 0 0,0 0 0,1 0 0,-4 4 0,-2-3 0,-3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8745D-2F53-304B-B2C2-98F4C95924E9}" type="datetimeFigureOut">
              <a:rPr lang="en-US" smtClean="0"/>
              <a:t>4/9/22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F3717-670C-6648-B6CC-C795729E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customXml" Target="../ink/ink14.xml"/><Relationship Id="rId7" Type="http://schemas.openxmlformats.org/officeDocument/2006/relationships/customXml" Target="../ink/ink16.xml"/><Relationship Id="rId12" Type="http://schemas.openxmlformats.org/officeDocument/2006/relationships/image" Target="../media/image2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customXml" Target="../ink/ink18.xml"/><Relationship Id="rId5" Type="http://schemas.openxmlformats.org/officeDocument/2006/relationships/customXml" Target="../ink/ink15.xml"/><Relationship Id="rId10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customXml" Target="../ink/ink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customXml" Target="../ink/ink20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customXml" Target="../ink/ink26.xml"/><Relationship Id="rId3" Type="http://schemas.openxmlformats.org/officeDocument/2006/relationships/customXml" Target="../ink/ink21.xml"/><Relationship Id="rId7" Type="http://schemas.openxmlformats.org/officeDocument/2006/relationships/customXml" Target="../ink/ink23.xml"/><Relationship Id="rId12" Type="http://schemas.openxmlformats.org/officeDocument/2006/relationships/image" Target="../media/image36.png"/><Relationship Id="rId2" Type="http://schemas.openxmlformats.org/officeDocument/2006/relationships/image" Target="../media/image31.JP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customXml" Target="../ink/ink25.xml"/><Relationship Id="rId5" Type="http://schemas.openxmlformats.org/officeDocument/2006/relationships/customXml" Target="../ink/ink22.xml"/><Relationship Id="rId15" Type="http://schemas.openxmlformats.org/officeDocument/2006/relationships/customXml" Target="../ink/ink27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customXml" Target="../ink/ink24.xml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customXml" Target="../ink/ink28.xml"/><Relationship Id="rId7" Type="http://schemas.openxmlformats.org/officeDocument/2006/relationships/customXml" Target="../ink/ink30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customXml" Target="../ink/ink29.xml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customXml" Target="../ink/ink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customXml" Target="../ink/ink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12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customXml" Target="../ink/ink9.xml"/><Relationship Id="rId5" Type="http://schemas.openxmlformats.org/officeDocument/2006/relationships/customXml" Target="../ink/ink6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customXml" Target="../ink/ink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6.JPG"/><Relationship Id="rId7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customXml" Target="../ink/ink13.xml"/><Relationship Id="rId4" Type="http://schemas.openxmlformats.org/officeDocument/2006/relationships/customXml" Target="../ink/ink10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0F03C-B693-564A-B9A8-C1760BE0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Cantonese II</a:t>
            </a:r>
          </a:p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 9</a:t>
            </a:r>
          </a:p>
        </p:txBody>
      </p: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DA3E34D6-D159-0E4E-9CDA-702932FF4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338" y="0"/>
            <a:ext cx="641532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48441A-343E-5548-B22D-8BBB02CD384E}"/>
              </a:ext>
            </a:extLst>
          </p:cNvPr>
          <p:cNvSpPr/>
          <p:nvPr/>
        </p:nvSpPr>
        <p:spPr>
          <a:xfrm>
            <a:off x="3831508" y="1080998"/>
            <a:ext cx="139692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sai2 saam1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9B65D4-0B29-A94B-9DA3-CCE30162F8A5}"/>
              </a:ext>
            </a:extLst>
          </p:cNvPr>
          <p:cNvSpPr/>
          <p:nvPr/>
        </p:nvSpPr>
        <p:spPr>
          <a:xfrm>
            <a:off x="3280242" y="2315884"/>
            <a:ext cx="15430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maai5 sung3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C3503F-7A8C-784C-AAE5-004EC684B430}"/>
              </a:ext>
            </a:extLst>
          </p:cNvPr>
          <p:cNvSpPr/>
          <p:nvPr/>
        </p:nvSpPr>
        <p:spPr>
          <a:xfrm>
            <a:off x="3280242" y="2775983"/>
            <a:ext cx="219483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dei6 hou2 gwaa3 nei5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B9FE7E-C3A4-7249-A023-9650731B7447}"/>
              </a:ext>
            </a:extLst>
          </p:cNvPr>
          <p:cNvSpPr/>
          <p:nvPr/>
        </p:nvSpPr>
        <p:spPr>
          <a:xfrm>
            <a:off x="3280242" y="3242993"/>
            <a:ext cx="195111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zyu2 mat1 je5 aa3?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589F79-1D1B-CC4F-A33B-D122E1D9F984}"/>
              </a:ext>
            </a:extLst>
          </p:cNvPr>
          <p:cNvSpPr/>
          <p:nvPr/>
        </p:nvSpPr>
        <p:spPr>
          <a:xfrm>
            <a:off x="3280242" y="3689929"/>
            <a:ext cx="163942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jam2 gaa3 fe1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18BEEE-A402-AA43-8A52-8839B8CF9D6C}"/>
              </a:ext>
            </a:extLst>
          </p:cNvPr>
          <p:cNvSpPr/>
          <p:nvPr/>
        </p:nvSpPr>
        <p:spPr>
          <a:xfrm>
            <a:off x="3280242" y="4174559"/>
            <a:ext cx="268079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dim2 gaai2 nei5 mong6 ngo5 aa3?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2FE1EB-4EBE-944C-A6DF-7F09D7DD98A1}"/>
              </a:ext>
            </a:extLst>
          </p:cNvPr>
          <p:cNvSpPr/>
          <p:nvPr/>
        </p:nvSpPr>
        <p:spPr>
          <a:xfrm>
            <a:off x="3304985" y="4625952"/>
            <a:ext cx="24499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di1 sai3 lou6 zai2 cung1 loeng4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6038EC-33C1-9E4E-921D-C174A9FEF52F}"/>
              </a:ext>
            </a:extLst>
          </p:cNvPr>
          <p:cNvSpPr/>
          <p:nvPr/>
        </p:nvSpPr>
        <p:spPr>
          <a:xfrm>
            <a:off x="3304985" y="5070651"/>
            <a:ext cx="216559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hou2 do1 jan4 wan2 gung1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7404B7-58D2-3D46-8104-2ADE7AE9E833}"/>
              </a:ext>
            </a:extLst>
          </p:cNvPr>
          <p:cNvSpPr/>
          <p:nvPr/>
        </p:nvSpPr>
        <p:spPr>
          <a:xfrm>
            <a:off x="3304985" y="5551966"/>
            <a:ext cx="241893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ji4 gaa1 daap3 man6 tai4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D6EA35-826C-A24B-8FE5-3F37D8522FCB}"/>
              </a:ext>
            </a:extLst>
          </p:cNvPr>
          <p:cNvSpPr/>
          <p:nvPr/>
        </p:nvSpPr>
        <p:spPr>
          <a:xfrm>
            <a:off x="3125823" y="6012120"/>
            <a:ext cx="334226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sing4 jat6 zoek3 zyu6 di1 gau6 saam1</a:t>
            </a:r>
          </a:p>
        </p:txBody>
      </p:sp>
    </p:spTree>
    <p:extLst>
      <p:ext uri="{BB962C8B-B14F-4D97-AF65-F5344CB8AC3E}">
        <p14:creationId xmlns:p14="http://schemas.microsoft.com/office/powerpoint/2010/main" val="2525562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863ED-ACE1-5C47-A0EB-2762D5131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4610" y="1446484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Ask: What are you doing here? (use hai2 dou6+gan2)</a:t>
            </a:r>
          </a:p>
          <a:p>
            <a:pPr marL="0" indent="0">
              <a:buNone/>
            </a:pPr>
            <a:r>
              <a:rPr lang="en-US" dirty="0"/>
              <a:t>Think of an answer</a:t>
            </a:r>
          </a:p>
          <a:p>
            <a:r>
              <a:rPr lang="en-US" dirty="0"/>
              <a:t>He is holding a phone</a:t>
            </a:r>
          </a:p>
          <a:p>
            <a:r>
              <a:rPr lang="en-US" dirty="0"/>
              <a:t>I met him while he was having a walk</a:t>
            </a:r>
          </a:p>
          <a:p>
            <a:r>
              <a:rPr lang="en-US" dirty="0"/>
              <a:t>She called me while I was cooking</a:t>
            </a:r>
          </a:p>
          <a:p>
            <a:r>
              <a:rPr lang="en-US" dirty="0"/>
              <a:t>I miss you a lot</a:t>
            </a:r>
          </a:p>
          <a:p>
            <a:r>
              <a:rPr lang="en-US" dirty="0"/>
              <a:t>I have to look after my younger brother</a:t>
            </a:r>
          </a:p>
          <a:p>
            <a:r>
              <a:rPr lang="en-US" dirty="0"/>
              <a:t>Drinking beer</a:t>
            </a:r>
            <a:r>
              <a:rPr lang="zh-TW" altLang="en-US" dirty="0"/>
              <a:t> （</a:t>
            </a:r>
            <a:r>
              <a:rPr lang="en-HK" altLang="zh-TW" dirty="0"/>
              <a:t>be1 zau2</a:t>
            </a:r>
            <a:r>
              <a:rPr lang="zh-TW" altLang="en-US" dirty="0"/>
              <a:t>）</a:t>
            </a:r>
            <a:r>
              <a:rPr lang="en-US" dirty="0"/>
              <a:t> while standing</a:t>
            </a:r>
            <a:r>
              <a:rPr lang="zh-TW" altLang="en-US" dirty="0"/>
              <a:t> （</a:t>
            </a:r>
            <a:r>
              <a:rPr lang="en-HK" altLang="zh-TW" dirty="0"/>
              <a:t>kei5</a:t>
            </a:r>
            <a:r>
              <a:rPr lang="zh-TW" altLang="en-US" dirty="0"/>
              <a:t>）</a:t>
            </a:r>
            <a:endParaRPr lang="en-US" dirty="0"/>
          </a:p>
          <a:p>
            <a:r>
              <a:rPr lang="en-US" dirty="0"/>
              <a:t>Someone is smiling at me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692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3D2C80-B509-2E4C-8A78-90806F826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523"/>
          <a:stretch/>
        </p:blipFill>
        <p:spPr>
          <a:xfrm>
            <a:off x="1948216" y="440744"/>
            <a:ext cx="7091612" cy="59765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C97715-DFD8-294C-BC5B-0AF1C53DE36E}"/>
              </a:ext>
            </a:extLst>
          </p:cNvPr>
          <p:cNvSpPr/>
          <p:nvPr/>
        </p:nvSpPr>
        <p:spPr>
          <a:xfrm>
            <a:off x="5277716" y="3321411"/>
            <a:ext cx="50206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bei2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08A7FC-2C2B-2647-BF81-CE8782382E7E}"/>
              </a:ext>
            </a:extLst>
          </p:cNvPr>
          <p:cNvSpPr/>
          <p:nvPr/>
        </p:nvSpPr>
        <p:spPr>
          <a:xfrm>
            <a:off x="1999911" y="4286725"/>
            <a:ext cx="351551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di1 syut3 gou1 bei2 di1 sai3 lou6 zai2 sik6 zo2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9A09D-A9B2-E147-8A72-36458FC4B602}"/>
              </a:ext>
            </a:extLst>
          </p:cNvPr>
          <p:cNvSpPr/>
          <p:nvPr/>
        </p:nvSpPr>
        <p:spPr>
          <a:xfrm>
            <a:off x="2138395" y="5126413"/>
            <a:ext cx="313932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bun2 syu1 bei2 go3 hok6 saang1 ze3 zo2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12DC09-170C-4D49-86B5-ED81ECC9AF1B}"/>
              </a:ext>
            </a:extLst>
          </p:cNvPr>
          <p:cNvSpPr/>
          <p:nvPr/>
        </p:nvSpPr>
        <p:spPr>
          <a:xfrm>
            <a:off x="2291927" y="5704624"/>
            <a:ext cx="320209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go3 zai2 bei2 sin1 saang1 fat6 gwo3</a:t>
            </a:r>
          </a:p>
        </p:txBody>
      </p:sp>
    </p:spTree>
    <p:extLst>
      <p:ext uri="{BB962C8B-B14F-4D97-AF65-F5344CB8AC3E}">
        <p14:creationId xmlns:p14="http://schemas.microsoft.com/office/powerpoint/2010/main" val="1435440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FA94DA-8368-2940-9B9A-6E286DB283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477"/>
          <a:stretch/>
        </p:blipFill>
        <p:spPr>
          <a:xfrm>
            <a:off x="1327768" y="186456"/>
            <a:ext cx="8163473" cy="64850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079D58-20C5-944B-9159-8BFECBC7AE41}"/>
              </a:ext>
            </a:extLst>
          </p:cNvPr>
          <p:cNvSpPr/>
          <p:nvPr/>
        </p:nvSpPr>
        <p:spPr>
          <a:xfrm>
            <a:off x="8799531" y="674754"/>
            <a:ext cx="50045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jan4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185D12-C2D3-694C-A8B8-0DB1576AE1B4}"/>
              </a:ext>
            </a:extLst>
          </p:cNvPr>
          <p:cNvSpPr/>
          <p:nvPr/>
        </p:nvSpPr>
        <p:spPr>
          <a:xfrm>
            <a:off x="3174871" y="1103018"/>
            <a:ext cx="40908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je5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791CC0-B796-C444-B45E-0DBB124B9C8E}"/>
              </a:ext>
            </a:extLst>
          </p:cNvPr>
          <p:cNvSpPr/>
          <p:nvPr/>
        </p:nvSpPr>
        <p:spPr>
          <a:xfrm>
            <a:off x="2073222" y="1531280"/>
            <a:ext cx="364317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go3 ngan4 baau1 bei2 jan4 tau1 zo2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140A70-112A-0A44-8550-5AD3E882B585}"/>
              </a:ext>
            </a:extLst>
          </p:cNvPr>
          <p:cNvSpPr/>
          <p:nvPr/>
        </p:nvSpPr>
        <p:spPr>
          <a:xfrm>
            <a:off x="2529147" y="2227530"/>
            <a:ext cx="273132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sing4 jat6 bei2 jan4 aak1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5014A7-9247-3242-A4A9-10E477DD806B}"/>
              </a:ext>
            </a:extLst>
          </p:cNvPr>
          <p:cNvSpPr/>
          <p:nvPr/>
        </p:nvSpPr>
        <p:spPr>
          <a:xfrm>
            <a:off x="2450600" y="2923780"/>
            <a:ext cx="280987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jau6 bei2 je5 ngaau5 can1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B56F3D-C2F9-D843-B396-6C9DB37C4DF1}"/>
              </a:ext>
            </a:extLst>
          </p:cNvPr>
          <p:cNvSpPr/>
          <p:nvPr/>
        </p:nvSpPr>
        <p:spPr>
          <a:xfrm>
            <a:off x="4044100" y="4888534"/>
            <a:ext cx="56047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tau1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9A8A27-DEB2-3241-9E1E-D7B366D63DF4}"/>
              </a:ext>
            </a:extLst>
          </p:cNvPr>
          <p:cNvSpPr/>
          <p:nvPr/>
        </p:nvSpPr>
        <p:spPr>
          <a:xfrm>
            <a:off x="5549147" y="4909957"/>
            <a:ext cx="51212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fat6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4294CE-B388-DA46-B929-A92715E10CBC}"/>
              </a:ext>
            </a:extLst>
          </p:cNvPr>
          <p:cNvSpPr/>
          <p:nvPr/>
        </p:nvSpPr>
        <p:spPr>
          <a:xfrm>
            <a:off x="7320906" y="4940734"/>
            <a:ext cx="59984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man6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0EA52E-FDB2-2145-86F8-8C78729BF950}"/>
              </a:ext>
            </a:extLst>
          </p:cNvPr>
          <p:cNvSpPr/>
          <p:nvPr/>
        </p:nvSpPr>
        <p:spPr>
          <a:xfrm>
            <a:off x="2205872" y="5326720"/>
            <a:ext cx="367645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bei2 jan4 tau1 zo2 go3 ngan4 baau1</a:t>
            </a:r>
          </a:p>
        </p:txBody>
      </p:sp>
    </p:spTree>
    <p:extLst>
      <p:ext uri="{BB962C8B-B14F-4D97-AF65-F5344CB8AC3E}">
        <p14:creationId xmlns:p14="http://schemas.microsoft.com/office/powerpoint/2010/main" val="581101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A1EEA1-BF25-5D46-883E-E72527992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185" y="353968"/>
            <a:ext cx="7919657" cy="58346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17388E-5A73-444C-AF7D-28714809A195}"/>
              </a:ext>
            </a:extLst>
          </p:cNvPr>
          <p:cNvSpPr/>
          <p:nvPr/>
        </p:nvSpPr>
        <p:spPr>
          <a:xfrm>
            <a:off x="2739632" y="669398"/>
            <a:ext cx="335636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bei2 jan4 fat6 zo2 hou2 do1 cin2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4B8CE8-6C51-D148-8602-9E253C8E59AD}"/>
              </a:ext>
            </a:extLst>
          </p:cNvPr>
          <p:cNvSpPr/>
          <p:nvPr/>
        </p:nvSpPr>
        <p:spPr>
          <a:xfrm>
            <a:off x="2449499" y="1438684"/>
            <a:ext cx="456137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m4 soeng2 bei2 jan4 man6 gam3 do1 je5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02119-30B2-484A-ABB6-5A1630D89634}"/>
              </a:ext>
            </a:extLst>
          </p:cNvPr>
          <p:cNvSpPr/>
          <p:nvPr/>
        </p:nvSpPr>
        <p:spPr>
          <a:xfrm>
            <a:off x="2792659" y="2859691"/>
            <a:ext cx="325031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go3 ce1 paai4 bei2 jan4 lo2 zo2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35DD59-9338-F546-B548-5FDC57AFA701}"/>
              </a:ext>
            </a:extLst>
          </p:cNvPr>
          <p:cNvSpPr/>
          <p:nvPr/>
        </p:nvSpPr>
        <p:spPr>
          <a:xfrm>
            <a:off x="2777702" y="3486128"/>
            <a:ext cx="325031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bei2 jan4 lo2 zo2 go3 ce1 paai4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9D80E3-E540-0845-977E-329C65D65BAC}"/>
              </a:ext>
            </a:extLst>
          </p:cNvPr>
          <p:cNvSpPr/>
          <p:nvPr/>
        </p:nvSpPr>
        <p:spPr>
          <a:xfrm>
            <a:off x="2739632" y="4041651"/>
            <a:ext cx="326647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gaa3 ce1 bei2 jan4 zong6 gwo3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8D99F0-A1A3-024C-9F14-0D64BB505822}"/>
              </a:ext>
            </a:extLst>
          </p:cNvPr>
          <p:cNvSpPr/>
          <p:nvPr/>
        </p:nvSpPr>
        <p:spPr>
          <a:xfrm>
            <a:off x="2761543" y="4597174"/>
            <a:ext cx="326647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bei2 jan4 zong6 gwo3 gaa3 ce1</a:t>
            </a:r>
          </a:p>
        </p:txBody>
      </p:sp>
    </p:spTree>
    <p:extLst>
      <p:ext uri="{BB962C8B-B14F-4D97-AF65-F5344CB8AC3E}">
        <p14:creationId xmlns:p14="http://schemas.microsoft.com/office/powerpoint/2010/main" val="3264552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A1CEB6-1CBD-F145-AE93-F426B4E43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039" y="368683"/>
            <a:ext cx="9548452" cy="61206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0A44C8-3A32-7646-AD74-324F0C5E8FE6}"/>
              </a:ext>
            </a:extLst>
          </p:cNvPr>
          <p:cNvSpPr/>
          <p:nvPr/>
        </p:nvSpPr>
        <p:spPr>
          <a:xfrm>
            <a:off x="3061931" y="2086866"/>
            <a:ext cx="313733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ging2 caat3 zuk1 zo2 keoi5 dei6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58C14C-3D5F-7846-9EED-0E0298FED425}"/>
              </a:ext>
            </a:extLst>
          </p:cNvPr>
          <p:cNvSpPr/>
          <p:nvPr/>
        </p:nvSpPr>
        <p:spPr>
          <a:xfrm>
            <a:off x="4238762" y="2456198"/>
            <a:ext cx="359739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bei2 ging2 caat3 zuk1 zo2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0A0411-67D4-314B-8107-6EBFCF14BF35}"/>
              </a:ext>
            </a:extLst>
          </p:cNvPr>
          <p:cNvSpPr/>
          <p:nvPr/>
        </p:nvSpPr>
        <p:spPr>
          <a:xfrm>
            <a:off x="2133605" y="3059668"/>
            <a:ext cx="285507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gaa3 ce1 zo2 zyu6 ngo5 dei6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7EB645-EC60-2042-BB29-DA1C3DD7F65D}"/>
              </a:ext>
            </a:extLst>
          </p:cNvPr>
          <p:cNvSpPr/>
          <p:nvPr/>
        </p:nvSpPr>
        <p:spPr>
          <a:xfrm>
            <a:off x="2133605" y="3725941"/>
            <a:ext cx="239495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jung6 zo2 di1 cin2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F4781C-FE1B-754D-93A4-F66CFCBBAEAA}"/>
              </a:ext>
            </a:extLst>
          </p:cNvPr>
          <p:cNvSpPr/>
          <p:nvPr/>
        </p:nvSpPr>
        <p:spPr>
          <a:xfrm>
            <a:off x="2133605" y="4360913"/>
            <a:ext cx="455932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di1 sai3 lou6 zai2 gaau2 lyun6 zo2 gaan1 fong2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6DEDAA-05C1-6C4A-8A80-C8F711971109}"/>
              </a:ext>
            </a:extLst>
          </p:cNvPr>
          <p:cNvSpPr/>
          <p:nvPr/>
        </p:nvSpPr>
        <p:spPr>
          <a:xfrm>
            <a:off x="2133605" y="5032633"/>
            <a:ext cx="331687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ze3 zo2 ngo5 go3 sau2 doi2</a:t>
            </a:r>
          </a:p>
        </p:txBody>
      </p:sp>
    </p:spTree>
    <p:extLst>
      <p:ext uri="{BB962C8B-B14F-4D97-AF65-F5344CB8AC3E}">
        <p14:creationId xmlns:p14="http://schemas.microsoft.com/office/powerpoint/2010/main" val="2674307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AC29AF-09CA-1E49-AF96-28494A4EB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798" y="589827"/>
            <a:ext cx="9243586" cy="56783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F1D6BE-74D5-6346-A661-3FCE0942E947}"/>
              </a:ext>
            </a:extLst>
          </p:cNvPr>
          <p:cNvSpPr/>
          <p:nvPr/>
        </p:nvSpPr>
        <p:spPr>
          <a:xfrm>
            <a:off x="2444805" y="1566005"/>
            <a:ext cx="347986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di1 ce1 seng1 cou4 seng2 zo2 ngo5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7DDB10-5477-4543-B704-A6FDA6592281}"/>
              </a:ext>
            </a:extLst>
          </p:cNvPr>
          <p:cNvSpPr/>
          <p:nvPr/>
        </p:nvSpPr>
        <p:spPr>
          <a:xfrm>
            <a:off x="2420311" y="2295210"/>
            <a:ext cx="283590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tai2 gwo3 fung1 seon3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02293F-A42C-4D43-AA6F-0A8B3B204D97}"/>
              </a:ext>
            </a:extLst>
          </p:cNvPr>
          <p:cNvSpPr/>
          <p:nvPr/>
        </p:nvSpPr>
        <p:spPr>
          <a:xfrm>
            <a:off x="2444805" y="3001265"/>
            <a:ext cx="40793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zing2 waai6 zo2 go3 din6 nou5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186D-40AD-994C-B5C8-67E5007B29BC}"/>
              </a:ext>
            </a:extLst>
          </p:cNvPr>
          <p:cNvSpPr/>
          <p:nvPr/>
        </p:nvSpPr>
        <p:spPr>
          <a:xfrm>
            <a:off x="2420311" y="3730470"/>
            <a:ext cx="346447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hoi1 gwo3 go3 seon3 soeng1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9BD7A1-102F-F14C-BF34-ABE73D258536}"/>
              </a:ext>
            </a:extLst>
          </p:cNvPr>
          <p:cNvSpPr/>
          <p:nvPr/>
        </p:nvSpPr>
        <p:spPr>
          <a:xfrm>
            <a:off x="2444805" y="4383498"/>
            <a:ext cx="355405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sik6 zo2 di1 zyu1 gu1 lik1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679E6E-5473-5145-85B5-57A238890FF4}"/>
              </a:ext>
            </a:extLst>
          </p:cNvPr>
          <p:cNvSpPr/>
          <p:nvPr/>
        </p:nvSpPr>
        <p:spPr>
          <a:xfrm>
            <a:off x="2444805" y="5075980"/>
            <a:ext cx="308764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daa2 laan6 zo2 zek3 bui1</a:t>
            </a:r>
          </a:p>
        </p:txBody>
      </p:sp>
    </p:spTree>
    <p:extLst>
      <p:ext uri="{BB962C8B-B14F-4D97-AF65-F5344CB8AC3E}">
        <p14:creationId xmlns:p14="http://schemas.microsoft.com/office/powerpoint/2010/main" val="2303633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0C28A2BC-634D-584E-B5C4-51EF60AFE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71" r="6561"/>
          <a:stretch/>
        </p:blipFill>
        <p:spPr>
          <a:xfrm rot="5400000">
            <a:off x="3326672" y="-785365"/>
            <a:ext cx="5812538" cy="90317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59876F-37B3-1B4A-9A83-1E064D9CA5AF}"/>
              </a:ext>
            </a:extLst>
          </p:cNvPr>
          <p:cNvSpPr/>
          <p:nvPr/>
        </p:nvSpPr>
        <p:spPr>
          <a:xfrm>
            <a:off x="2449104" y="947943"/>
            <a:ext cx="364689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jan4 lo2 zo2 ngo5 go3 sau2 biu1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E21E14-D179-4349-8A67-225D5CC158BD}"/>
              </a:ext>
            </a:extLst>
          </p:cNvPr>
          <p:cNvSpPr/>
          <p:nvPr/>
        </p:nvSpPr>
        <p:spPr>
          <a:xfrm>
            <a:off x="2449104" y="1612961"/>
            <a:ext cx="30233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jan4 hoi1 zo2 dou6 mun4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655FD-E24E-474B-A2C4-F82B1227E092}"/>
              </a:ext>
            </a:extLst>
          </p:cNvPr>
          <p:cNvSpPr/>
          <p:nvPr/>
        </p:nvSpPr>
        <p:spPr>
          <a:xfrm>
            <a:off x="2449104" y="2215634"/>
            <a:ext cx="342055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jan4 sik1 zo2 laang5 hei3 gei1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603B62-40C3-BD41-BD4F-EB96AF3D9EE7}"/>
              </a:ext>
            </a:extLst>
          </p:cNvPr>
          <p:cNvSpPr/>
          <p:nvPr/>
        </p:nvSpPr>
        <p:spPr>
          <a:xfrm>
            <a:off x="2528003" y="2818307"/>
            <a:ext cx="326275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jan4 aak1 zo2 keoi5 di1 cin2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3A21F9-571C-3047-AAA6-AACED7607431}"/>
              </a:ext>
            </a:extLst>
          </p:cNvPr>
          <p:cNvSpPr/>
          <p:nvPr/>
        </p:nvSpPr>
        <p:spPr>
          <a:xfrm>
            <a:off x="2528003" y="3483325"/>
            <a:ext cx="287809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jan4 maai5 zo2 di1 syu1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E5381D-82F9-9149-9340-6E57BA97089B}"/>
              </a:ext>
            </a:extLst>
          </p:cNvPr>
          <p:cNvSpPr/>
          <p:nvPr/>
        </p:nvSpPr>
        <p:spPr>
          <a:xfrm>
            <a:off x="2528003" y="4056877"/>
            <a:ext cx="369216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je5 ngaau5 dou2 ngo5 zek3 sau2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CABBA2-DF60-1B49-9CDB-CB33CFA84330}"/>
              </a:ext>
            </a:extLst>
          </p:cNvPr>
          <p:cNvSpPr/>
          <p:nvPr/>
        </p:nvSpPr>
        <p:spPr>
          <a:xfrm>
            <a:off x="2535167" y="4659550"/>
            <a:ext cx="29443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di1 je5 faan4 dou2 keoi5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13C07A-E792-D54C-AC67-B87C996D4C10}"/>
              </a:ext>
            </a:extLst>
          </p:cNvPr>
          <p:cNvSpPr/>
          <p:nvPr/>
        </p:nvSpPr>
        <p:spPr>
          <a:xfrm>
            <a:off x="2605621" y="5262223"/>
            <a:ext cx="368620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jau5 di1 je5 jing2 hoeng2 dou2 keoi5 </a:t>
            </a:r>
          </a:p>
          <a:p>
            <a:r>
              <a:rPr lang="en-US" dirty="0"/>
              <a:t>ge3 sam1 cing4</a:t>
            </a:r>
          </a:p>
        </p:txBody>
      </p:sp>
    </p:spTree>
    <p:extLst>
      <p:ext uri="{BB962C8B-B14F-4D97-AF65-F5344CB8AC3E}">
        <p14:creationId xmlns:p14="http://schemas.microsoft.com/office/powerpoint/2010/main" val="3070071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0F45A1-2CB9-8A4C-AA94-6DA1DC870756}"/>
              </a:ext>
            </a:extLst>
          </p:cNvPr>
          <p:cNvSpPr txBox="1"/>
          <p:nvPr/>
        </p:nvSpPr>
        <p:spPr>
          <a:xfrm>
            <a:off x="850557" y="738509"/>
            <a:ext cx="104908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Translate the following into Cantonese and also in passive voice.</a:t>
            </a:r>
          </a:p>
          <a:p>
            <a:r>
              <a:rPr lang="en-US" altLang="zh-TW" sz="2400" dirty="0"/>
              <a:t>1. </a:t>
            </a:r>
            <a:r>
              <a:rPr lang="en-US" sz="2400" dirty="0"/>
              <a:t>Someone ate my bread </a:t>
            </a:r>
            <a:r>
              <a:rPr lang="zh-TW" altLang="en-US" sz="2400" dirty="0"/>
              <a:t>（</a:t>
            </a:r>
            <a:r>
              <a:rPr lang="en-HK" altLang="zh-TW" sz="2400" dirty="0"/>
              <a:t>min6 baau1</a:t>
            </a:r>
            <a:r>
              <a:rPr lang="zh-TW" altLang="en-US" sz="2400" dirty="0"/>
              <a:t> 麵包）</a:t>
            </a:r>
            <a:endParaRPr lang="en-US" sz="2400" dirty="0"/>
          </a:p>
          <a:p>
            <a:r>
              <a:rPr lang="en-US" altLang="zh-TW" sz="2400" dirty="0"/>
              <a:t>2.</a:t>
            </a:r>
            <a:r>
              <a:rPr lang="zh-TW" altLang="en-US" sz="2400" dirty="0"/>
              <a:t> </a:t>
            </a:r>
            <a:r>
              <a:rPr lang="en-US" sz="2400" dirty="0"/>
              <a:t>Someone borrowed </a:t>
            </a:r>
            <a:r>
              <a:rPr lang="en-GB" sz="2400" dirty="0"/>
              <a:t>my</a:t>
            </a:r>
            <a:r>
              <a:rPr lang="en-US" sz="2400" dirty="0"/>
              <a:t> </a:t>
            </a:r>
            <a:r>
              <a:rPr lang="en-GB" sz="2400" dirty="0"/>
              <a:t>money</a:t>
            </a:r>
            <a:r>
              <a:rPr lang="zh-TW" altLang="en-US" sz="2400" dirty="0"/>
              <a:t> （</a:t>
            </a:r>
            <a:r>
              <a:rPr lang="en-HK" altLang="zh-TW" sz="2400" dirty="0"/>
              <a:t>ze3 cin2</a:t>
            </a:r>
            <a:r>
              <a:rPr lang="zh-TW" altLang="en-US" sz="2400" dirty="0"/>
              <a:t> </a:t>
            </a:r>
            <a:r>
              <a:rPr lang="ja-JP" altLang="en-US" sz="2400"/>
              <a:t>借錢</a:t>
            </a:r>
            <a:r>
              <a:rPr lang="zh-TW" altLang="en-US" sz="2400" dirty="0"/>
              <a:t>）</a:t>
            </a:r>
            <a:endParaRPr lang="en-HK" altLang="zh-TW" sz="2400" dirty="0"/>
          </a:p>
          <a:p>
            <a:r>
              <a:rPr lang="en-US" altLang="zh-TW" sz="2400" dirty="0"/>
              <a:t>3.</a:t>
            </a:r>
            <a:r>
              <a:rPr lang="zh-TW" altLang="en-US" sz="2400" dirty="0"/>
              <a:t> </a:t>
            </a:r>
            <a:r>
              <a:rPr lang="en-US" altLang="zh-TW" sz="2400" dirty="0"/>
              <a:t>My</a:t>
            </a:r>
            <a:r>
              <a:rPr lang="zh-TW" altLang="en-US" sz="2400" dirty="0"/>
              <a:t> </a:t>
            </a:r>
            <a:r>
              <a:rPr lang="en-US" altLang="zh-TW" sz="2400" dirty="0"/>
              <a:t>father</a:t>
            </a:r>
            <a:r>
              <a:rPr lang="zh-TW" altLang="en-US" sz="2400" dirty="0"/>
              <a:t> </a:t>
            </a:r>
            <a:r>
              <a:rPr lang="en-US" altLang="zh-TW" sz="2400" dirty="0"/>
              <a:t>broke</a:t>
            </a:r>
            <a:r>
              <a:rPr lang="zh-TW" altLang="en-US" sz="2400" dirty="0"/>
              <a:t> （</a:t>
            </a:r>
            <a:r>
              <a:rPr lang="en-HK" altLang="zh-TW" sz="2400" dirty="0"/>
              <a:t>zing2 waai6</a:t>
            </a:r>
            <a:r>
              <a:rPr lang="zh-TW" altLang="en-US" sz="2400" dirty="0"/>
              <a:t> 整壞） </a:t>
            </a:r>
            <a:r>
              <a:rPr lang="en-US" altLang="zh-TW" sz="2400" dirty="0"/>
              <a:t>the</a:t>
            </a:r>
            <a:r>
              <a:rPr lang="zh-TW" altLang="en-US" sz="2400" dirty="0"/>
              <a:t> </a:t>
            </a:r>
            <a:r>
              <a:rPr lang="en-US" altLang="zh-TW" sz="2400" dirty="0"/>
              <a:t>computer</a:t>
            </a:r>
            <a:r>
              <a:rPr lang="zh-TW" altLang="en-US" sz="2400" dirty="0"/>
              <a:t> （</a:t>
            </a:r>
            <a:r>
              <a:rPr lang="en-HK" altLang="zh-TW" sz="2400" dirty="0"/>
              <a:t>bou6 din6 nou5</a:t>
            </a:r>
            <a:r>
              <a:rPr lang="zh-TW" altLang="en-US" sz="2400" dirty="0"/>
              <a:t> 部電腦）</a:t>
            </a:r>
            <a:endParaRPr lang="en-HK" altLang="zh-TW" sz="2400" dirty="0"/>
          </a:p>
          <a:p>
            <a:r>
              <a:rPr lang="en-US" altLang="zh-TW" sz="2400" dirty="0"/>
              <a:t>4.</a:t>
            </a:r>
            <a:r>
              <a:rPr lang="zh-TW" altLang="en-US" sz="2400" dirty="0"/>
              <a:t> </a:t>
            </a:r>
            <a:r>
              <a:rPr lang="en-US" altLang="zh-TW" sz="2400" dirty="0"/>
              <a:t>I washed</a:t>
            </a:r>
            <a:r>
              <a:rPr lang="zh-TW" altLang="en-US" sz="2400" dirty="0"/>
              <a:t> （</a:t>
            </a:r>
            <a:r>
              <a:rPr lang="en-HK" altLang="zh-TW" sz="2400" dirty="0"/>
              <a:t>sai2</a:t>
            </a:r>
            <a:r>
              <a:rPr lang="zh-TW" altLang="en-US" sz="2400" dirty="0"/>
              <a:t> </a:t>
            </a:r>
            <a:r>
              <a:rPr lang="ja-JP" altLang="en-US" sz="2400"/>
              <a:t>洗</a:t>
            </a:r>
            <a:r>
              <a:rPr lang="zh-TW" altLang="en-US" sz="2400" dirty="0"/>
              <a:t>）</a:t>
            </a:r>
            <a:r>
              <a:rPr lang="en-US" altLang="zh-TW" sz="2400" dirty="0"/>
              <a:t> the clothes </a:t>
            </a:r>
            <a:r>
              <a:rPr lang="zh-TW" altLang="en-US" sz="2400" dirty="0"/>
              <a:t>（</a:t>
            </a:r>
            <a:r>
              <a:rPr lang="en-HK" altLang="zh-TW" sz="2400" dirty="0"/>
              <a:t>saam1</a:t>
            </a:r>
            <a:r>
              <a:rPr lang="zh-TW" altLang="en-US" sz="2400" dirty="0"/>
              <a:t> </a:t>
            </a:r>
            <a:r>
              <a:rPr lang="ja-JP" altLang="en-US" sz="2400"/>
              <a:t>衫</a:t>
            </a:r>
            <a:r>
              <a:rPr lang="zh-TW" altLang="en-US" sz="2400" dirty="0"/>
              <a:t>）</a:t>
            </a:r>
            <a:endParaRPr lang="en-US" sz="2400" dirty="0"/>
          </a:p>
          <a:p>
            <a:r>
              <a:rPr lang="en-US" altLang="zh-TW" sz="2400" dirty="0"/>
              <a:t>5.</a:t>
            </a:r>
            <a:r>
              <a:rPr lang="zh-TW" altLang="en-US" sz="2400" dirty="0"/>
              <a:t> </a:t>
            </a:r>
            <a:r>
              <a:rPr lang="en-US" altLang="zh-TW" sz="2400" dirty="0"/>
              <a:t>He</a:t>
            </a:r>
            <a:r>
              <a:rPr lang="zh-TW" altLang="en-US" sz="2400" dirty="0"/>
              <a:t> </a:t>
            </a:r>
            <a:r>
              <a:rPr lang="en-US" altLang="zh-TW" sz="2400" dirty="0"/>
              <a:t>has broken (</a:t>
            </a:r>
            <a:r>
              <a:rPr lang="en-US" sz="2400" dirty="0"/>
              <a:t>daa2 laan6</a:t>
            </a:r>
            <a:r>
              <a:rPr lang="ja-JP" altLang="en-US" sz="2400"/>
              <a:t>打爛</a:t>
            </a:r>
            <a:r>
              <a:rPr lang="en-US" sz="2400" dirty="0"/>
              <a:t>)</a:t>
            </a:r>
            <a:r>
              <a:rPr lang="en-US" altLang="zh-TW" sz="2400" dirty="0"/>
              <a:t> the glass (zek6</a:t>
            </a:r>
            <a:r>
              <a:rPr lang="ja-JP" altLang="en-US" sz="2400"/>
              <a:t>隻</a:t>
            </a:r>
            <a:r>
              <a:rPr lang="zh-TW" altLang="en-US" sz="2400" dirty="0"/>
              <a:t> </a:t>
            </a:r>
            <a:r>
              <a:rPr lang="en-US" sz="2400" dirty="0"/>
              <a:t>bui1 </a:t>
            </a:r>
            <a:r>
              <a:rPr lang="ja-JP" altLang="en-US" sz="2400"/>
              <a:t>杯</a:t>
            </a:r>
            <a:r>
              <a:rPr lang="zh-TW" altLang="en-US" sz="2400" dirty="0"/>
              <a:t>）</a:t>
            </a:r>
            <a:endParaRPr lang="en-HK" altLang="zh-TW" sz="2400" dirty="0"/>
          </a:p>
          <a:p>
            <a:r>
              <a:rPr lang="en-US" altLang="zh-TW" sz="2400" dirty="0"/>
              <a:t>6.</a:t>
            </a:r>
            <a:r>
              <a:rPr lang="zh-TW" altLang="en-US" sz="2400" dirty="0"/>
              <a:t> </a:t>
            </a:r>
            <a:r>
              <a:rPr lang="en-US" altLang="zh-TW" sz="2400" dirty="0"/>
              <a:t>Someone</a:t>
            </a:r>
            <a:r>
              <a:rPr lang="zh-TW" altLang="en-US" sz="2400" dirty="0"/>
              <a:t> </a:t>
            </a:r>
            <a:r>
              <a:rPr lang="en-GB" altLang="zh-TW" sz="2400" dirty="0"/>
              <a:t>open the box (soeng1</a:t>
            </a:r>
            <a:r>
              <a:rPr lang="zh-TW" altLang="en-US" sz="2400" dirty="0"/>
              <a:t> </a:t>
            </a:r>
            <a:r>
              <a:rPr lang="ja-JP" altLang="en-US" sz="2400"/>
              <a:t>箱</a:t>
            </a:r>
            <a:r>
              <a:rPr lang="zh-TW" altLang="en-US" sz="2400" dirty="0"/>
              <a:t>）</a:t>
            </a:r>
            <a:endParaRPr lang="en-HK" altLang="zh-TW" sz="2400" dirty="0"/>
          </a:p>
          <a:p>
            <a:r>
              <a:rPr lang="en-US" altLang="zh-TW" sz="2400" dirty="0"/>
              <a:t>7.</a:t>
            </a:r>
            <a:r>
              <a:rPr lang="zh-TW" altLang="en-US" sz="2400" dirty="0"/>
              <a:t> </a:t>
            </a:r>
            <a:r>
              <a:rPr lang="en-US" altLang="zh-TW" sz="2400" dirty="0"/>
              <a:t>Someone</a:t>
            </a:r>
            <a:r>
              <a:rPr lang="zh-TW" altLang="en-US" sz="2400" dirty="0"/>
              <a:t> </a:t>
            </a:r>
            <a:r>
              <a:rPr lang="en-GB" altLang="zh-TW" sz="2400" dirty="0"/>
              <a:t>stole </a:t>
            </a:r>
            <a:r>
              <a:rPr lang="zh-TW" altLang="en-US" sz="2400" dirty="0"/>
              <a:t>（</a:t>
            </a:r>
            <a:r>
              <a:rPr lang="en-HK" altLang="zh-TW" sz="2400" dirty="0"/>
              <a:t> tau1 </a:t>
            </a:r>
            <a:r>
              <a:rPr lang="ja-JP" altLang="en-HK" sz="2400"/>
              <a:t>偷</a:t>
            </a:r>
            <a:r>
              <a:rPr lang="zh-TW" altLang="en-US" sz="2400" dirty="0"/>
              <a:t>）</a:t>
            </a:r>
            <a:r>
              <a:rPr lang="en-GB" altLang="zh-TW" sz="2400" dirty="0"/>
              <a:t>her wallet</a:t>
            </a:r>
            <a:r>
              <a:rPr lang="zh-TW" altLang="en-US" sz="2400" dirty="0"/>
              <a:t> （</a:t>
            </a:r>
            <a:r>
              <a:rPr lang="en-HK" altLang="zh-TW" sz="2400" dirty="0"/>
              <a:t> ngan4 baau1</a:t>
            </a:r>
            <a:r>
              <a:rPr lang="zh-TW" altLang="en-US" sz="2400" dirty="0"/>
              <a:t> </a:t>
            </a:r>
            <a:r>
              <a:rPr lang="ja-JP" altLang="en-US" sz="2400"/>
              <a:t>銀包</a:t>
            </a:r>
            <a:r>
              <a:rPr lang="zh-TW" altLang="en-US" sz="2400" dirty="0"/>
              <a:t>）</a:t>
            </a:r>
            <a:endParaRPr lang="en-HK" altLang="zh-TW" sz="2400" dirty="0"/>
          </a:p>
          <a:p>
            <a:r>
              <a:rPr lang="en-US" altLang="zh-TW" sz="2400" dirty="0"/>
              <a:t>8.</a:t>
            </a:r>
            <a:r>
              <a:rPr lang="zh-TW" altLang="en-US" sz="2400" dirty="0"/>
              <a:t> </a:t>
            </a:r>
            <a:r>
              <a:rPr lang="en-US" altLang="zh-TW" sz="2400" dirty="0"/>
              <a:t>Someone</a:t>
            </a:r>
            <a:r>
              <a:rPr lang="zh-TW" altLang="en-US" sz="2400" dirty="0"/>
              <a:t> </a:t>
            </a:r>
            <a:r>
              <a:rPr lang="en-US" altLang="zh-TW" sz="2400" dirty="0"/>
              <a:t>scammed</a:t>
            </a:r>
            <a:r>
              <a:rPr lang="zh-TW" altLang="en-US" sz="2400" dirty="0"/>
              <a:t> （</a:t>
            </a:r>
            <a:r>
              <a:rPr lang="en-US" sz="2400" dirty="0"/>
              <a:t> aak1</a:t>
            </a:r>
            <a:r>
              <a:rPr lang="ja-JP" altLang="en-US" sz="2400"/>
              <a:t>呃</a:t>
            </a:r>
            <a:r>
              <a:rPr lang="zh-TW" altLang="en-US" sz="2400" dirty="0"/>
              <a:t>） </a:t>
            </a:r>
            <a:r>
              <a:rPr lang="en-US" altLang="zh-TW" sz="2400" dirty="0"/>
              <a:t>his</a:t>
            </a:r>
            <a:r>
              <a:rPr lang="zh-TW" altLang="en-US" sz="2400" dirty="0"/>
              <a:t> </a:t>
            </a:r>
            <a:r>
              <a:rPr lang="en-US" altLang="zh-TW" sz="2400" dirty="0"/>
              <a:t>money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5914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DB89E39C-BA02-C644-AAEA-E87DC0419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632"/>
          <a:stretch/>
        </p:blipFill>
        <p:spPr>
          <a:xfrm>
            <a:off x="3146961" y="0"/>
            <a:ext cx="5203177" cy="67569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937C22-504B-1541-9E2B-1C911AA5DB8F}"/>
              </a:ext>
            </a:extLst>
          </p:cNvPr>
          <p:cNvSpPr/>
          <p:nvPr/>
        </p:nvSpPr>
        <p:spPr>
          <a:xfrm>
            <a:off x="5310636" y="3468923"/>
            <a:ext cx="39780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aa3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E2A583-CCD6-1F43-96D8-9C0143CE8B55}"/>
              </a:ext>
            </a:extLst>
          </p:cNvPr>
          <p:cNvSpPr/>
          <p:nvPr/>
        </p:nvSpPr>
        <p:spPr>
          <a:xfrm>
            <a:off x="3250847" y="4000241"/>
            <a:ext cx="39780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aa3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B6B1B4-D2FA-1344-98BD-5097143C03CD}"/>
              </a:ext>
            </a:extLst>
          </p:cNvPr>
          <p:cNvSpPr/>
          <p:nvPr/>
        </p:nvSpPr>
        <p:spPr>
          <a:xfrm>
            <a:off x="3449751" y="4292007"/>
            <a:ext cx="2552302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nei5 heoi3 m4 heoi3 keoi5 uk1 kei2 aa3</a:t>
            </a:r>
            <a:r>
              <a:rPr lang="zh-TW" altLang="en-US" sz="1100" dirty="0"/>
              <a:t> </a:t>
            </a:r>
            <a:r>
              <a:rPr lang="en-GB" altLang="zh-TW" sz="1100" dirty="0"/>
              <a:t>?</a:t>
            </a:r>
            <a:endParaRPr lang="en-US" sz="11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5F769F-3220-A44E-ABF3-4EF92D00C393}"/>
              </a:ext>
            </a:extLst>
          </p:cNvPr>
          <p:cNvSpPr/>
          <p:nvPr/>
        </p:nvSpPr>
        <p:spPr>
          <a:xfrm>
            <a:off x="3449751" y="4684422"/>
            <a:ext cx="2730235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keoi5 hai6 m4 hai6 zyu6 hai2 saa1 tin4 aa3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18FB10-9DF9-5A49-8C14-F4BE0908571E}"/>
              </a:ext>
            </a:extLst>
          </p:cNvPr>
          <p:cNvSpPr/>
          <p:nvPr/>
        </p:nvSpPr>
        <p:spPr>
          <a:xfrm>
            <a:off x="3449751" y="5066658"/>
            <a:ext cx="2661306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ngo5 dei6 heoi3 bin1 dou6 sik6 faan6 aa3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86C8EB-287A-214A-B705-3AFB17BF67F7}"/>
              </a:ext>
            </a:extLst>
          </p:cNvPr>
          <p:cNvSpPr/>
          <p:nvPr/>
        </p:nvSpPr>
        <p:spPr>
          <a:xfrm>
            <a:off x="3051943" y="5529565"/>
            <a:ext cx="39780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aa3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BB4441-480F-6844-997C-76931C79F4D3}"/>
              </a:ext>
            </a:extLst>
          </p:cNvPr>
          <p:cNvSpPr/>
          <p:nvPr/>
        </p:nvSpPr>
        <p:spPr>
          <a:xfrm>
            <a:off x="3648655" y="6059724"/>
            <a:ext cx="2382383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nei5 hai6 m4 hai6 m4 syu1 fuk6 aa3</a:t>
            </a:r>
            <a:r>
              <a:rPr lang="zh-TW" altLang="en-US" sz="1100" dirty="0"/>
              <a:t>？</a:t>
            </a:r>
            <a:endParaRPr lang="en-US" sz="11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B855F2-818F-2A43-BC3F-AA1749CD202A}"/>
              </a:ext>
            </a:extLst>
          </p:cNvPr>
          <p:cNvSpPr/>
          <p:nvPr/>
        </p:nvSpPr>
        <p:spPr>
          <a:xfrm>
            <a:off x="3398381" y="6456306"/>
            <a:ext cx="885179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m4 hai6 aa3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3E05B02-B7D9-A749-BB51-F925B6515BC0}"/>
                  </a:ext>
                </a:extLst>
              </p14:cNvPr>
              <p14:cNvContentPartPr/>
              <p14:nvPr/>
            </p14:nvContentPartPr>
            <p14:xfrm>
              <a:off x="5188040" y="4024729"/>
              <a:ext cx="954360" cy="345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3E05B02-B7D9-A749-BB51-F925B6515B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79400" y="4016089"/>
                <a:ext cx="97200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A0C7D77-DD92-D247-A831-B83A9719BC71}"/>
                  </a:ext>
                </a:extLst>
              </p14:cNvPr>
              <p14:cNvContentPartPr/>
              <p14:nvPr/>
            </p14:nvContentPartPr>
            <p14:xfrm>
              <a:off x="4589360" y="4204009"/>
              <a:ext cx="1017360" cy="154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A0C7D77-DD92-D247-A831-B83A9719BC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80720" y="4195009"/>
                <a:ext cx="103500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D29AB89-64C8-CC4B-A924-CF7D5E862C50}"/>
                  </a:ext>
                </a:extLst>
              </p14:cNvPr>
              <p14:cNvContentPartPr/>
              <p14:nvPr/>
            </p14:nvContentPartPr>
            <p14:xfrm>
              <a:off x="6167495" y="4403575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D29AB89-64C8-CC4B-A924-CF7D5E862C5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58495" y="439493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47A2A40-2716-A548-8779-6900CD126BA2}"/>
                  </a:ext>
                </a:extLst>
              </p14:cNvPr>
              <p14:cNvContentPartPr/>
              <p14:nvPr/>
            </p14:nvContentPartPr>
            <p14:xfrm>
              <a:off x="7180895" y="5734855"/>
              <a:ext cx="920880" cy="100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47A2A40-2716-A548-8779-6900CD126BA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72255" y="5726215"/>
                <a:ext cx="93852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AC68FF8-0A2F-6044-B642-D6557BA3BAB2}"/>
                  </a:ext>
                </a:extLst>
              </p14:cNvPr>
              <p14:cNvContentPartPr/>
              <p14:nvPr/>
            </p14:nvContentPartPr>
            <p14:xfrm>
              <a:off x="3432575" y="5959495"/>
              <a:ext cx="1341720" cy="356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AC68FF8-0A2F-6044-B642-D6557BA3BAB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23935" y="5950855"/>
                <a:ext cx="1359360" cy="5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4800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C9A199B-8ADD-374C-84A7-BBCEBF7E5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98"/>
          <a:stretch/>
        </p:blipFill>
        <p:spPr>
          <a:xfrm rot="5400000">
            <a:off x="3289458" y="-322894"/>
            <a:ext cx="5613085" cy="75037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9F5AEA-B092-8C46-89C5-5EDC05C69671}"/>
              </a:ext>
            </a:extLst>
          </p:cNvPr>
          <p:cNvSpPr/>
          <p:nvPr/>
        </p:nvSpPr>
        <p:spPr>
          <a:xfrm>
            <a:off x="4264293" y="2998784"/>
            <a:ext cx="64345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gan2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63564F-1142-1A40-8C17-6006E2BE31EF}"/>
              </a:ext>
            </a:extLst>
          </p:cNvPr>
          <p:cNvSpPr/>
          <p:nvPr/>
        </p:nvSpPr>
        <p:spPr>
          <a:xfrm>
            <a:off x="5113687" y="2998784"/>
            <a:ext cx="62452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zyu6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9B7793-A977-3548-8331-0EBE803AD6C9}"/>
              </a:ext>
            </a:extLst>
          </p:cNvPr>
          <p:cNvSpPr/>
          <p:nvPr/>
        </p:nvSpPr>
        <p:spPr>
          <a:xfrm>
            <a:off x="5023083" y="3914161"/>
            <a:ext cx="100288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hai2 dou6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635D21-F57C-0246-9C8C-8D0C1A451EEA}"/>
              </a:ext>
            </a:extLst>
          </p:cNvPr>
          <p:cNvSpPr/>
          <p:nvPr/>
        </p:nvSpPr>
        <p:spPr>
          <a:xfrm>
            <a:off x="2590743" y="5190580"/>
            <a:ext cx="233307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ji4 gaa1 hoi1 gan2 wui2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602F0E-407C-4F4A-AC72-8B1AF5E4E998}"/>
              </a:ext>
            </a:extLst>
          </p:cNvPr>
          <p:cNvSpPr/>
          <p:nvPr/>
        </p:nvSpPr>
        <p:spPr>
          <a:xfrm>
            <a:off x="2572309" y="5660364"/>
            <a:ext cx="255659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keoi5 dei6 loeng5 go3 king1 gan2 gai2</a:t>
            </a:r>
          </a:p>
        </p:txBody>
      </p:sp>
    </p:spTree>
    <p:extLst>
      <p:ext uri="{BB962C8B-B14F-4D97-AF65-F5344CB8AC3E}">
        <p14:creationId xmlns:p14="http://schemas.microsoft.com/office/powerpoint/2010/main" val="2833528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0BBF8D43-1DAD-8048-84B9-7795066E0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507"/>
          <a:stretch/>
        </p:blipFill>
        <p:spPr>
          <a:xfrm>
            <a:off x="2248348" y="2019138"/>
            <a:ext cx="7695304" cy="18136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866D15-3792-2D4F-906D-1E77CE6A53F3}"/>
              </a:ext>
            </a:extLst>
          </p:cNvPr>
          <p:cNvSpPr/>
          <p:nvPr/>
        </p:nvSpPr>
        <p:spPr>
          <a:xfrm>
            <a:off x="2366276" y="2180847"/>
            <a:ext cx="50847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me1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906DEB-AC4D-9B47-B8B3-974F5520BDB0}"/>
              </a:ext>
            </a:extLst>
          </p:cNvPr>
          <p:cNvSpPr/>
          <p:nvPr/>
        </p:nvSpPr>
        <p:spPr>
          <a:xfrm>
            <a:off x="2545178" y="2961598"/>
            <a:ext cx="169629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m4 zi1 me1</a:t>
            </a:r>
            <a:r>
              <a:rPr lang="zh-TW" altLang="en-US" sz="1600" dirty="0"/>
              <a:t> </a:t>
            </a:r>
            <a:r>
              <a:rPr lang="en-GB" altLang="zh-TW" sz="1600" dirty="0"/>
              <a:t>?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5C2460-F028-AF4D-A4C8-93E0A1742B28}"/>
              </a:ext>
            </a:extLst>
          </p:cNvPr>
          <p:cNvSpPr/>
          <p:nvPr/>
        </p:nvSpPr>
        <p:spPr>
          <a:xfrm>
            <a:off x="2620512" y="3291624"/>
            <a:ext cx="228100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dei6 m4 gau3 me1?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DAE4846-BA02-5842-8BBB-FE6D1D293CC2}"/>
                  </a:ext>
                </a:extLst>
              </p14:cNvPr>
              <p14:cNvContentPartPr/>
              <p14:nvPr/>
            </p14:nvContentPartPr>
            <p14:xfrm>
              <a:off x="8224744" y="2340492"/>
              <a:ext cx="700560" cy="19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DAE4846-BA02-5842-8BBB-FE6D1D293CC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16104" y="2331492"/>
                <a:ext cx="71820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C56E036-35F5-BC44-8DEC-49B3936B8EFB}"/>
                  </a:ext>
                </a:extLst>
              </p14:cNvPr>
              <p14:cNvContentPartPr/>
              <p14:nvPr/>
            </p14:nvContentPartPr>
            <p14:xfrm>
              <a:off x="2651584" y="2744772"/>
              <a:ext cx="1066680" cy="23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C56E036-35F5-BC44-8DEC-49B3936B8EF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42944" y="2736132"/>
                <a:ext cx="1084320" cy="4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4374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CA043152-6B2A-CF45-88FA-489A01CDC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40"/>
          <a:stretch/>
        </p:blipFill>
        <p:spPr>
          <a:xfrm>
            <a:off x="2908020" y="784568"/>
            <a:ext cx="6824150" cy="60734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76F654-425B-524F-B690-1DE2B05D875B}"/>
              </a:ext>
            </a:extLst>
          </p:cNvPr>
          <p:cNvSpPr/>
          <p:nvPr/>
        </p:nvSpPr>
        <p:spPr>
          <a:xfrm>
            <a:off x="3021646" y="938456"/>
            <a:ext cx="43229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ze1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804AB-1ABB-0641-9E99-EB1FAE2F6255}"/>
              </a:ext>
            </a:extLst>
          </p:cNvPr>
          <p:cNvSpPr/>
          <p:nvPr/>
        </p:nvSpPr>
        <p:spPr>
          <a:xfrm>
            <a:off x="3111462" y="1316143"/>
            <a:ext cx="171482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gei2 baak3 man1 ze1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8F2E3B-B53A-C44F-8835-934F677A68DF}"/>
              </a:ext>
            </a:extLst>
          </p:cNvPr>
          <p:cNvSpPr/>
          <p:nvPr/>
        </p:nvSpPr>
        <p:spPr>
          <a:xfrm>
            <a:off x="3313568" y="1549880"/>
            <a:ext cx="151272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hou2 jung4 ji6 ze1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73C1DB-C7FD-1048-A599-050E86140CF7}"/>
              </a:ext>
            </a:extLst>
          </p:cNvPr>
          <p:cNvSpPr/>
          <p:nvPr/>
        </p:nvSpPr>
        <p:spPr>
          <a:xfrm>
            <a:off x="3413235" y="1832017"/>
            <a:ext cx="257070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dei6 heoi3 waan2 haa5 ze1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0E2F5-6004-9E45-A466-886096496F39}"/>
              </a:ext>
            </a:extLst>
          </p:cNvPr>
          <p:cNvSpPr/>
          <p:nvPr/>
        </p:nvSpPr>
        <p:spPr>
          <a:xfrm>
            <a:off x="2982436" y="2461687"/>
            <a:ext cx="49084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laa3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8B8995-6F54-784F-9030-1478C6207218}"/>
              </a:ext>
            </a:extLst>
          </p:cNvPr>
          <p:cNvSpPr/>
          <p:nvPr/>
        </p:nvSpPr>
        <p:spPr>
          <a:xfrm>
            <a:off x="4489940" y="2920185"/>
            <a:ext cx="43717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zo2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225D3C-6ED9-F547-9B72-F1F33200AB17}"/>
              </a:ext>
            </a:extLst>
          </p:cNvPr>
          <p:cNvSpPr/>
          <p:nvPr/>
        </p:nvSpPr>
        <p:spPr>
          <a:xfrm>
            <a:off x="9172401" y="2898051"/>
            <a:ext cx="55976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hou2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92E269-1CDD-7044-9654-F8A363980471}"/>
              </a:ext>
            </a:extLst>
          </p:cNvPr>
          <p:cNvSpPr/>
          <p:nvPr/>
        </p:nvSpPr>
        <p:spPr>
          <a:xfrm>
            <a:off x="3899714" y="3148785"/>
            <a:ext cx="73129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Jyun4</a:t>
            </a:r>
            <a:r>
              <a:rPr lang="zh-TW" altLang="en-US" sz="1200" dirty="0"/>
              <a:t> </a:t>
            </a:r>
            <a:r>
              <a:rPr lang="ja-JP" altLang="en-US" sz="1200"/>
              <a:t>完</a:t>
            </a:r>
            <a:endParaRPr lang="en-US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09E92B-6C63-C243-A27E-CC6FD8A034E3}"/>
              </a:ext>
            </a:extLst>
          </p:cNvPr>
          <p:cNvSpPr/>
          <p:nvPr/>
        </p:nvSpPr>
        <p:spPr>
          <a:xfrm>
            <a:off x="3188622" y="3521357"/>
            <a:ext cx="301992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dei6 lei4 zo2 fan1 hou2 noi6 laa3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EFF317-6465-4248-80BB-04A37C4FE649}"/>
              </a:ext>
            </a:extLst>
          </p:cNvPr>
          <p:cNvSpPr/>
          <p:nvPr/>
        </p:nvSpPr>
        <p:spPr>
          <a:xfrm>
            <a:off x="3247131" y="4023788"/>
            <a:ext cx="276774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bun2 zi6 cyun4 se2 hou2 laa3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3EB7CF-B372-A540-8742-53143A22DFFA}"/>
              </a:ext>
            </a:extLst>
          </p:cNvPr>
          <p:cNvSpPr/>
          <p:nvPr/>
        </p:nvSpPr>
        <p:spPr>
          <a:xfrm>
            <a:off x="3247131" y="4459813"/>
            <a:ext cx="278852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tai2 jyun4 go3 bou3 gou3 laa3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11FA8A-1AD6-F544-B1FF-780A30C050D5}"/>
              </a:ext>
            </a:extLst>
          </p:cNvPr>
          <p:cNvSpPr/>
          <p:nvPr/>
        </p:nvSpPr>
        <p:spPr>
          <a:xfrm>
            <a:off x="2982436" y="5090492"/>
            <a:ext cx="49084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laa1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159087-C4D1-4B46-AEE8-D0D6E57C3502}"/>
              </a:ext>
            </a:extLst>
          </p:cNvPr>
          <p:cNvSpPr/>
          <p:nvPr/>
        </p:nvSpPr>
        <p:spPr>
          <a:xfrm>
            <a:off x="3744295" y="5090492"/>
            <a:ext cx="44916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aa1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7B3A53-8A69-9F46-B59A-4A76BC132B33}"/>
              </a:ext>
            </a:extLst>
          </p:cNvPr>
          <p:cNvSpPr/>
          <p:nvPr/>
        </p:nvSpPr>
        <p:spPr>
          <a:xfrm>
            <a:off x="2982436" y="5488898"/>
            <a:ext cx="188545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siu2 sam1 di1 laa1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4D0D71-0BA9-B444-8A98-EE6B9C0163A3}"/>
              </a:ext>
            </a:extLst>
          </p:cNvPr>
          <p:cNvSpPr/>
          <p:nvPr/>
        </p:nvSpPr>
        <p:spPr>
          <a:xfrm>
            <a:off x="3111462" y="5765655"/>
            <a:ext cx="262680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m4 goi1 bei2 bui1 seoi2 ngo5 aa1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62BDEA-BD26-C64B-8BCA-C71F58F06A99}"/>
              </a:ext>
            </a:extLst>
          </p:cNvPr>
          <p:cNvSpPr txBox="1"/>
          <p:nvPr/>
        </p:nvSpPr>
        <p:spPr>
          <a:xfrm>
            <a:off x="1138687" y="1789920"/>
            <a:ext cx="1769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講笑啫</a:t>
            </a:r>
            <a:endParaRPr lang="en-HK" altLang="ja-JP" dirty="0"/>
          </a:p>
          <a:p>
            <a:r>
              <a:rPr lang="en-GB" dirty="0"/>
              <a:t>Gong2 siu3 ze1</a:t>
            </a: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75B505-54EF-5F47-B301-24BA95F76C3A}"/>
              </a:ext>
            </a:extLst>
          </p:cNvPr>
          <p:cNvGrpSpPr/>
          <p:nvPr/>
        </p:nvGrpSpPr>
        <p:grpSpPr>
          <a:xfrm>
            <a:off x="4434664" y="1146732"/>
            <a:ext cx="815760" cy="47880"/>
            <a:chOff x="4434664" y="1146732"/>
            <a:chExt cx="815760" cy="47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6980431-8EF3-3443-A9B2-D263C00AE4C0}"/>
                    </a:ext>
                  </a:extLst>
                </p14:cNvPr>
                <p14:cNvContentPartPr/>
                <p14:nvPr/>
              </p14:nvContentPartPr>
              <p14:xfrm>
                <a:off x="4522504" y="1146732"/>
                <a:ext cx="727920" cy="4788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6980431-8EF3-3443-A9B2-D263C00AE4C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13864" y="1138092"/>
                  <a:ext cx="74556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D41BFB0-F6AE-7D49-A1F6-E70D871E1751}"/>
                    </a:ext>
                  </a:extLst>
                </p14:cNvPr>
                <p14:cNvContentPartPr/>
                <p14:nvPr/>
              </p14:nvContentPartPr>
              <p14:xfrm>
                <a:off x="4434664" y="1188132"/>
                <a:ext cx="105840" cy="32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D41BFB0-F6AE-7D49-A1F6-E70D871E175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425664" y="1179492"/>
                  <a:ext cx="12348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BDD01C6-8C27-564F-913F-07897A6BFD96}"/>
                  </a:ext>
                </a:extLst>
              </p14:cNvPr>
              <p14:cNvContentPartPr/>
              <p14:nvPr/>
            </p14:nvContentPartPr>
            <p14:xfrm>
              <a:off x="4111744" y="2964012"/>
              <a:ext cx="387360" cy="32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BDD01C6-8C27-564F-913F-07897A6BFD9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03104" y="2955012"/>
                <a:ext cx="4050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71A711A-2957-6B46-8AFD-7506317E8D4A}"/>
                  </a:ext>
                </a:extLst>
              </p14:cNvPr>
              <p14:cNvContentPartPr/>
              <p14:nvPr/>
            </p14:nvContentPartPr>
            <p14:xfrm>
              <a:off x="4596304" y="3214932"/>
              <a:ext cx="514440" cy="15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71A711A-2957-6B46-8AFD-7506317E8D4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87304" y="3205932"/>
                <a:ext cx="53208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43F87B8-DD7D-C44F-AE49-A6692B9BB8C4}"/>
                  </a:ext>
                </a:extLst>
              </p14:cNvPr>
              <p14:cNvContentPartPr/>
              <p14:nvPr/>
            </p14:nvContentPartPr>
            <p14:xfrm>
              <a:off x="7606264" y="3151932"/>
              <a:ext cx="945000" cy="378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43F87B8-DD7D-C44F-AE49-A6692B9BB8C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97264" y="3142932"/>
                <a:ext cx="962640" cy="55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F2DC3743-7C73-714A-AA7B-41FEFE990EE5}"/>
              </a:ext>
            </a:extLst>
          </p:cNvPr>
          <p:cNvGrpSpPr/>
          <p:nvPr/>
        </p:nvGrpSpPr>
        <p:grpSpPr>
          <a:xfrm>
            <a:off x="6079864" y="5356572"/>
            <a:ext cx="1955520" cy="62280"/>
            <a:chOff x="6079864" y="5356572"/>
            <a:chExt cx="1955520" cy="62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2EB4655-9849-7B44-AB4E-43959911DB63}"/>
                    </a:ext>
                  </a:extLst>
                </p14:cNvPr>
                <p14:cNvContentPartPr/>
                <p14:nvPr/>
              </p14:nvContentPartPr>
              <p14:xfrm>
                <a:off x="6079864" y="5356572"/>
                <a:ext cx="838800" cy="2592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2EB4655-9849-7B44-AB4E-43959911DB6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070864" y="5347932"/>
                  <a:ext cx="8564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3E533D4-C688-F140-B52E-CF36AFABCFF2}"/>
                    </a:ext>
                  </a:extLst>
                </p14:cNvPr>
                <p14:cNvContentPartPr/>
                <p14:nvPr/>
              </p14:nvContentPartPr>
              <p14:xfrm>
                <a:off x="7411864" y="5381412"/>
                <a:ext cx="623520" cy="374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3E533D4-C688-F140-B52E-CF36AFABCFF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403224" y="5372412"/>
                  <a:ext cx="641160" cy="55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09474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D8D23726-BCF6-D446-AEF8-1C55AC317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6" y="190102"/>
            <a:ext cx="9098400" cy="64777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2D70C8-EF99-624F-BFD7-A76AEEEE9619}"/>
              </a:ext>
            </a:extLst>
          </p:cNvPr>
          <p:cNvSpPr/>
          <p:nvPr/>
        </p:nvSpPr>
        <p:spPr>
          <a:xfrm>
            <a:off x="2146569" y="2017113"/>
            <a:ext cx="41931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go2 tou3 din6 si6 kek6 zou6 jyun4 </a:t>
            </a:r>
            <a:r>
              <a:rPr lang="en-US" dirty="0">
                <a:solidFill>
                  <a:srgbClr val="FF0000"/>
                </a:solidFill>
              </a:rPr>
              <a:t>ge3 laa3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B8470E-56BB-3848-B671-1337BC46D9ED}"/>
              </a:ext>
            </a:extLst>
          </p:cNvPr>
          <p:cNvSpPr/>
          <p:nvPr/>
        </p:nvSpPr>
        <p:spPr>
          <a:xfrm>
            <a:off x="1998093" y="2702913"/>
            <a:ext cx="251690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gong2 siu3 </a:t>
            </a:r>
            <a:r>
              <a:rPr lang="en-US" dirty="0">
                <a:solidFill>
                  <a:srgbClr val="FF0000"/>
                </a:solidFill>
              </a:rPr>
              <a:t>ge3 ze1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E3EB1D-136A-5749-80FB-4BFC9448EE27}"/>
              </a:ext>
            </a:extLst>
          </p:cNvPr>
          <p:cNvSpPr/>
          <p:nvPr/>
        </p:nvSpPr>
        <p:spPr>
          <a:xfrm>
            <a:off x="2257179" y="3059668"/>
            <a:ext cx="34134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nei5 ji5 wai6 ngo5 so4 </a:t>
            </a:r>
            <a:r>
              <a:rPr lang="en-US" dirty="0">
                <a:solidFill>
                  <a:srgbClr val="FF0000"/>
                </a:solidFill>
              </a:rPr>
              <a:t>ge3 me1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GB" altLang="zh-TW" dirty="0"/>
              <a:t>?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F8A70B-947C-1949-80D6-73AA698EB0F7}"/>
              </a:ext>
            </a:extLst>
          </p:cNvPr>
          <p:cNvSpPr/>
          <p:nvPr/>
        </p:nvSpPr>
        <p:spPr>
          <a:xfrm>
            <a:off x="1998093" y="4537763"/>
            <a:ext cx="294151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nei5 sik1 lou6 </a:t>
            </a:r>
            <a:r>
              <a:rPr lang="en-US" dirty="0">
                <a:solidFill>
                  <a:srgbClr val="FF0000"/>
                </a:solidFill>
              </a:rPr>
              <a:t>ge3 laa3 me1 </a:t>
            </a:r>
            <a:r>
              <a:rPr lang="en-US" dirty="0"/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67559F-A67D-4746-A008-606053D80935}"/>
              </a:ext>
            </a:extLst>
          </p:cNvPr>
          <p:cNvSpPr/>
          <p:nvPr/>
        </p:nvSpPr>
        <p:spPr>
          <a:xfrm>
            <a:off x="2058253" y="5305690"/>
            <a:ext cx="46481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hai6 siu2 hok6 saang1 lai4 </a:t>
            </a:r>
            <a:r>
              <a:rPr lang="en-US" dirty="0">
                <a:solidFill>
                  <a:srgbClr val="FF0000"/>
                </a:solidFill>
              </a:rPr>
              <a:t>ge3 zaa3 wo3 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81360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FFF38AE6-2F5E-C249-A5E9-F8D7214C4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78"/>
          <a:stretch/>
        </p:blipFill>
        <p:spPr>
          <a:xfrm>
            <a:off x="3085732" y="169114"/>
            <a:ext cx="6020535" cy="59970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20FE56-69FE-9441-91A8-ED95A73107D5}"/>
              </a:ext>
            </a:extLst>
          </p:cNvPr>
          <p:cNvSpPr/>
          <p:nvPr/>
        </p:nvSpPr>
        <p:spPr>
          <a:xfrm>
            <a:off x="2871980" y="2858996"/>
            <a:ext cx="292573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ni1 go3 bou3 gou3 hai6 keoi5 se2 ge3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4BDA7F-C34A-4A4E-9E0A-FC283BDE4B01}"/>
              </a:ext>
            </a:extLst>
          </p:cNvPr>
          <p:cNvSpPr/>
          <p:nvPr/>
        </p:nvSpPr>
        <p:spPr>
          <a:xfrm>
            <a:off x="3316994" y="3614838"/>
            <a:ext cx="206255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hai6 sing3 lam4 ge3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F5E623-ACA6-5644-A865-4F508C9705C1}"/>
              </a:ext>
            </a:extLst>
          </p:cNvPr>
          <p:cNvSpPr/>
          <p:nvPr/>
        </p:nvSpPr>
        <p:spPr>
          <a:xfrm>
            <a:off x="2638157" y="5080539"/>
            <a:ext cx="375904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ni1 go3 bou3 gou3 hai6 m4 hai6 keoi5 se2 gaa3</a:t>
            </a:r>
            <a:r>
              <a:rPr lang="zh-TW" altLang="en-US" sz="1400" dirty="0"/>
              <a:t> </a:t>
            </a:r>
            <a:r>
              <a:rPr lang="en-GB" altLang="zh-TW" sz="1400" dirty="0"/>
              <a:t>?</a:t>
            </a:r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AA2CA7-1A11-8440-8B5F-B78E58CCE5B1}"/>
              </a:ext>
            </a:extLst>
          </p:cNvPr>
          <p:cNvSpPr/>
          <p:nvPr/>
        </p:nvSpPr>
        <p:spPr>
          <a:xfrm>
            <a:off x="3200142" y="5593683"/>
            <a:ext cx="289585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hai6 m4 hai6 sing3 lam4 gaa3 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D867E60-4EB3-2C44-8C7A-C0559B2A8435}"/>
                  </a:ext>
                </a:extLst>
              </p14:cNvPr>
              <p14:cNvContentPartPr/>
              <p14:nvPr/>
            </p14:nvContentPartPr>
            <p14:xfrm>
              <a:off x="4381384" y="3105097"/>
              <a:ext cx="250560" cy="11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D867E60-4EB3-2C44-8C7A-C0559B2A84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2744" y="3096457"/>
                <a:ext cx="26820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B95134F-B97F-694C-BDC3-D899AAF35DF5}"/>
                  </a:ext>
                </a:extLst>
              </p14:cNvPr>
              <p14:cNvContentPartPr/>
              <p14:nvPr/>
            </p14:nvContentPartPr>
            <p14:xfrm>
              <a:off x="5390824" y="3131737"/>
              <a:ext cx="287640" cy="9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B95134F-B97F-694C-BDC3-D899AAF35D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82184" y="3123097"/>
                <a:ext cx="30528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2AE043C-F394-2B4E-8580-F9D9FCEB6D43}"/>
                  </a:ext>
                </a:extLst>
              </p14:cNvPr>
              <p14:cNvContentPartPr/>
              <p14:nvPr/>
            </p14:nvContentPartPr>
            <p14:xfrm>
              <a:off x="3876304" y="3909337"/>
              <a:ext cx="265320" cy="64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2AE043C-F394-2B4E-8580-F9D9FCEB6D4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67304" y="3900697"/>
                <a:ext cx="28296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E6CD788-C333-6F43-A39A-DFCFEE97FDDD}"/>
                  </a:ext>
                </a:extLst>
              </p14:cNvPr>
              <p14:cNvContentPartPr/>
              <p14:nvPr/>
            </p14:nvContentPartPr>
            <p14:xfrm>
              <a:off x="5034064" y="3899257"/>
              <a:ext cx="26712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E6CD788-C333-6F43-A39A-DFCFEE97FDD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25424" y="3890617"/>
                <a:ext cx="28476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3476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ED678C83-EFB2-0141-815E-4B1D72F24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840" y="111508"/>
            <a:ext cx="7741533" cy="33174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99D522-53A9-4347-82D6-34C833D51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69"/>
          <a:stretch/>
        </p:blipFill>
        <p:spPr>
          <a:xfrm>
            <a:off x="1895839" y="2999828"/>
            <a:ext cx="7741533" cy="37466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5EEB61-6D8A-5D44-B734-C138D647F664}"/>
              </a:ext>
            </a:extLst>
          </p:cNvPr>
          <p:cNvSpPr/>
          <p:nvPr/>
        </p:nvSpPr>
        <p:spPr>
          <a:xfrm>
            <a:off x="2554627" y="1425530"/>
            <a:ext cx="230620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soeng2 bong1 nei5 ge3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7AE60D-CB33-BA41-B1C2-123BC8D9E705}"/>
              </a:ext>
            </a:extLst>
          </p:cNvPr>
          <p:cNvSpPr/>
          <p:nvPr/>
        </p:nvSpPr>
        <p:spPr>
          <a:xfrm>
            <a:off x="2483357" y="1733307"/>
            <a:ext cx="244874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soeng2 bong1 nei5 me1?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49B84-47E4-0F4A-8A18-1D585428E2C3}"/>
              </a:ext>
            </a:extLst>
          </p:cNvPr>
          <p:cNvSpPr/>
          <p:nvPr/>
        </p:nvSpPr>
        <p:spPr>
          <a:xfrm>
            <a:off x="2483357" y="2289486"/>
            <a:ext cx="228921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soeng2 bong1 nei5 ze1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385BCD-F628-0148-810A-788DA4507167}"/>
              </a:ext>
            </a:extLst>
          </p:cNvPr>
          <p:cNvSpPr/>
          <p:nvPr/>
        </p:nvSpPr>
        <p:spPr>
          <a:xfrm>
            <a:off x="2483357" y="3121223"/>
            <a:ext cx="267162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gong2 bei2 keoi5 teng1 laa1?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81CB23-743B-154E-94B4-2EFC0A22DFE9}"/>
              </a:ext>
            </a:extLst>
          </p:cNvPr>
          <p:cNvSpPr/>
          <p:nvPr/>
        </p:nvSpPr>
        <p:spPr>
          <a:xfrm>
            <a:off x="2483357" y="3677676"/>
            <a:ext cx="308520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wui5 gong2 bei2 keoi5 teng1 me1?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C0B37B-6105-1141-8B8E-C13CB672365E}"/>
              </a:ext>
            </a:extLst>
          </p:cNvPr>
          <p:cNvSpPr/>
          <p:nvPr/>
        </p:nvSpPr>
        <p:spPr>
          <a:xfrm>
            <a:off x="2400052" y="4210105"/>
            <a:ext cx="369594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wui5 m4 wui5 gong2 bei2 keoi5 teng1 aa3?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DF3D85-FDB4-7B4E-9E4D-B825DDCE6ADF}"/>
              </a:ext>
            </a:extLst>
          </p:cNvPr>
          <p:cNvSpPr/>
          <p:nvPr/>
        </p:nvSpPr>
        <p:spPr>
          <a:xfrm>
            <a:off x="2467102" y="4766558"/>
            <a:ext cx="270413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dei6 git3 zo2 fan1 laa3 me1?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AC623D-728C-024F-9C9A-F4AE8065BEFC}"/>
              </a:ext>
            </a:extLst>
          </p:cNvPr>
          <p:cNvSpPr/>
          <p:nvPr/>
        </p:nvSpPr>
        <p:spPr>
          <a:xfrm>
            <a:off x="2400052" y="5310862"/>
            <a:ext cx="256159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dei6 git3 zo2 fan1 ge3 laa3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29E395-4668-AE42-9E30-6D84A5F70C2F}"/>
              </a:ext>
            </a:extLst>
          </p:cNvPr>
          <p:cNvSpPr/>
          <p:nvPr/>
        </p:nvSpPr>
        <p:spPr>
          <a:xfrm>
            <a:off x="2400052" y="5874788"/>
            <a:ext cx="270413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dei6 git3 zo2 fan1 mei6 aa3?</a:t>
            </a:r>
          </a:p>
        </p:txBody>
      </p:sp>
    </p:spTree>
    <p:extLst>
      <p:ext uri="{BB962C8B-B14F-4D97-AF65-F5344CB8AC3E}">
        <p14:creationId xmlns:p14="http://schemas.microsoft.com/office/powerpoint/2010/main" val="2060235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7E66B510-7AE0-844C-83A1-16733560F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157" y="455524"/>
            <a:ext cx="9966173" cy="59469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BABE8B8-3C99-904E-8477-F098A06060F8}"/>
              </a:ext>
            </a:extLst>
          </p:cNvPr>
          <p:cNvSpPr/>
          <p:nvPr/>
        </p:nvSpPr>
        <p:spPr>
          <a:xfrm>
            <a:off x="9810719" y="1783669"/>
            <a:ext cx="46859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ze1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EDC1A5-7D69-6E4A-BF3E-BE3FFD7A5809}"/>
              </a:ext>
            </a:extLst>
          </p:cNvPr>
          <p:cNvSpPr/>
          <p:nvPr/>
        </p:nvSpPr>
        <p:spPr>
          <a:xfrm>
            <a:off x="10658415" y="1783669"/>
            <a:ext cx="53091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laa1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0FB186-F5FC-984A-BA6C-A8A0A64126F1}"/>
              </a:ext>
            </a:extLst>
          </p:cNvPr>
          <p:cNvSpPr/>
          <p:nvPr/>
        </p:nvSpPr>
        <p:spPr>
          <a:xfrm>
            <a:off x="1770490" y="2211180"/>
            <a:ext cx="49084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laa3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9A77C5-20A7-954A-8F45-26779B6A115D}"/>
              </a:ext>
            </a:extLst>
          </p:cNvPr>
          <p:cNvSpPr/>
          <p:nvPr/>
        </p:nvSpPr>
        <p:spPr>
          <a:xfrm>
            <a:off x="2455866" y="1968334"/>
            <a:ext cx="44929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ge3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BE0D80-69B5-B340-93F4-0D73C6E9EB11}"/>
              </a:ext>
            </a:extLst>
          </p:cNvPr>
          <p:cNvSpPr/>
          <p:nvPr/>
        </p:nvSpPr>
        <p:spPr>
          <a:xfrm>
            <a:off x="3267835" y="1968334"/>
            <a:ext cx="53078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gaa3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F0139F-892D-7B48-9E6D-6900E9C5F067}"/>
              </a:ext>
            </a:extLst>
          </p:cNvPr>
          <p:cNvSpPr/>
          <p:nvPr/>
        </p:nvSpPr>
        <p:spPr>
          <a:xfrm>
            <a:off x="4463427" y="2015834"/>
            <a:ext cx="8321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lai4 gaa3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37505B-35CF-6B49-A87B-8D7FF188361D}"/>
              </a:ext>
            </a:extLst>
          </p:cNvPr>
          <p:cNvSpPr/>
          <p:nvPr/>
        </p:nvSpPr>
        <p:spPr>
          <a:xfrm>
            <a:off x="1940789" y="2626817"/>
            <a:ext cx="19287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di1 min6 sik6 dak1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7EB002-D112-6B43-94F6-254E77B77B27}"/>
              </a:ext>
            </a:extLst>
          </p:cNvPr>
          <p:cNvSpPr/>
          <p:nvPr/>
        </p:nvSpPr>
        <p:spPr>
          <a:xfrm>
            <a:off x="2015910" y="3346855"/>
            <a:ext cx="228299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di1 min6 m4 sik6 dak1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DBF649-988C-2A44-B212-5063AB46E955}"/>
              </a:ext>
            </a:extLst>
          </p:cNvPr>
          <p:cNvSpPr/>
          <p:nvPr/>
        </p:nvSpPr>
        <p:spPr>
          <a:xfrm>
            <a:off x="2015910" y="4112908"/>
            <a:ext cx="257352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zing6 hai6 tai2 haa5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BCF111-D7D3-8D4B-9E1D-49BE37EEF9E4}"/>
              </a:ext>
            </a:extLst>
          </p:cNvPr>
          <p:cNvSpPr/>
          <p:nvPr/>
        </p:nvSpPr>
        <p:spPr>
          <a:xfrm>
            <a:off x="1881846" y="4845610"/>
            <a:ext cx="330276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sai3 lou2 zou6 wui6 gai3 si1</a:t>
            </a:r>
          </a:p>
        </p:txBody>
      </p:sp>
    </p:spTree>
    <p:extLst>
      <p:ext uri="{BB962C8B-B14F-4D97-AF65-F5344CB8AC3E}">
        <p14:creationId xmlns:p14="http://schemas.microsoft.com/office/powerpoint/2010/main" val="3041613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8E9BD509-FD2F-FD44-AA27-A46273C4A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535" y="1132852"/>
            <a:ext cx="9776930" cy="48254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42AEB5-0462-CC42-85FA-47AF3E9E0EA1}"/>
              </a:ext>
            </a:extLst>
          </p:cNvPr>
          <p:cNvSpPr/>
          <p:nvPr/>
        </p:nvSpPr>
        <p:spPr>
          <a:xfrm>
            <a:off x="1870584" y="1510537"/>
            <a:ext cx="270317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naam4 jan2 hai6 gam2 ge3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A917A8-97AE-BD4F-9411-980CB6AAAD27}"/>
              </a:ext>
            </a:extLst>
          </p:cNvPr>
          <p:cNvSpPr/>
          <p:nvPr/>
        </p:nvSpPr>
        <p:spPr>
          <a:xfrm>
            <a:off x="1587635" y="2156013"/>
            <a:ext cx="293862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m4 goi1 nei5 bong1 ngo5 se2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C8F7F4-F58A-924B-B79D-03BBB5E2FCB9}"/>
              </a:ext>
            </a:extLst>
          </p:cNvPr>
          <p:cNvSpPr/>
          <p:nvPr/>
        </p:nvSpPr>
        <p:spPr>
          <a:xfrm>
            <a:off x="1834959" y="2808030"/>
            <a:ext cx="329135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dei6 ji5 ging1 fan1 zo2 sau2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10F8F9-F35D-144B-B93C-2EBE36174962}"/>
              </a:ext>
            </a:extLst>
          </p:cNvPr>
          <p:cNvSpPr/>
          <p:nvPr/>
        </p:nvSpPr>
        <p:spPr>
          <a:xfrm>
            <a:off x="2056558" y="3480995"/>
            <a:ext cx="306975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ni1 go3 hai6 tin1 coi4 ji4 tung4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E1390E-A7CF-AE43-BEB6-A0727D0275C1}"/>
              </a:ext>
            </a:extLst>
          </p:cNvPr>
          <p:cNvSpPr/>
          <p:nvPr/>
        </p:nvSpPr>
        <p:spPr>
          <a:xfrm>
            <a:off x="1732738" y="4153960"/>
            <a:ext cx="195758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nei5 hoi1 sam1 di1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48F581-0920-3147-BA32-7BD5C05CC7CD}"/>
              </a:ext>
            </a:extLst>
          </p:cNvPr>
          <p:cNvSpPr/>
          <p:nvPr/>
        </p:nvSpPr>
        <p:spPr>
          <a:xfrm>
            <a:off x="1974163" y="4787938"/>
            <a:ext cx="323454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nei5 zaang1 ngo5 hou2 siu2 cin2</a:t>
            </a:r>
          </a:p>
        </p:txBody>
      </p:sp>
    </p:spTree>
    <p:extLst>
      <p:ext uri="{BB962C8B-B14F-4D97-AF65-F5344CB8AC3E}">
        <p14:creationId xmlns:p14="http://schemas.microsoft.com/office/powerpoint/2010/main" val="2104744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7A1FED29-868B-194C-835E-F53E2678F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097" y="461579"/>
            <a:ext cx="7715805" cy="59348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F45CDD-3E43-9D47-B278-114DC18FC7BE}"/>
              </a:ext>
            </a:extLst>
          </p:cNvPr>
          <p:cNvSpPr/>
          <p:nvPr/>
        </p:nvSpPr>
        <p:spPr>
          <a:xfrm>
            <a:off x="2202472" y="1415534"/>
            <a:ext cx="48442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aa3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677B5F-DF78-6E49-94B7-E6EABCA486F1}"/>
              </a:ext>
            </a:extLst>
          </p:cNvPr>
          <p:cNvSpPr/>
          <p:nvPr/>
        </p:nvSpPr>
        <p:spPr>
          <a:xfrm>
            <a:off x="2921447" y="1600199"/>
            <a:ext cx="50847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me1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7C3584-7CB5-6A4C-B610-8418883C3CCE}"/>
              </a:ext>
            </a:extLst>
          </p:cNvPr>
          <p:cNvSpPr/>
          <p:nvPr/>
        </p:nvSpPr>
        <p:spPr>
          <a:xfrm>
            <a:off x="3558734" y="1635824"/>
            <a:ext cx="53078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gaa3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83B2BC-A4D4-704A-868E-7D2299779392}"/>
              </a:ext>
            </a:extLst>
          </p:cNvPr>
          <p:cNvSpPr/>
          <p:nvPr/>
        </p:nvSpPr>
        <p:spPr>
          <a:xfrm>
            <a:off x="4125145" y="1446311"/>
            <a:ext cx="73802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lai4 gaa3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E48A7E-4568-BF4C-B06E-C3C94A14A9C4}"/>
              </a:ext>
            </a:extLst>
          </p:cNvPr>
          <p:cNvSpPr/>
          <p:nvPr/>
        </p:nvSpPr>
        <p:spPr>
          <a:xfrm>
            <a:off x="2764431" y="1896101"/>
            <a:ext cx="208255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giu3 mat1 je5 meng2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3113BF-3BE4-DC45-8D9E-89C1AD9167B9}"/>
              </a:ext>
            </a:extLst>
          </p:cNvPr>
          <p:cNvSpPr/>
          <p:nvPr/>
        </p:nvSpPr>
        <p:spPr>
          <a:xfrm>
            <a:off x="2726682" y="2424015"/>
            <a:ext cx="140647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ni1 go3 mat1 je5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E09366-DE8F-DE4B-8762-02BEF5D58601}"/>
              </a:ext>
            </a:extLst>
          </p:cNvPr>
          <p:cNvSpPr/>
          <p:nvPr/>
        </p:nvSpPr>
        <p:spPr>
          <a:xfrm>
            <a:off x="2764431" y="2928332"/>
            <a:ext cx="186410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dim2 wui5 gam3 gwai3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CA027F-0F2C-A74B-B3C3-8D8F4893E7D0}"/>
              </a:ext>
            </a:extLst>
          </p:cNvPr>
          <p:cNvSpPr/>
          <p:nvPr/>
        </p:nvSpPr>
        <p:spPr>
          <a:xfrm>
            <a:off x="2764431" y="3456246"/>
            <a:ext cx="234429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gam1 jat6 hai6 sing1 kei4 jat6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8C69C5-DF94-DB4A-8867-F8E9027A9D61}"/>
              </a:ext>
            </a:extLst>
          </p:cNvPr>
          <p:cNvSpPr/>
          <p:nvPr/>
        </p:nvSpPr>
        <p:spPr>
          <a:xfrm>
            <a:off x="2764431" y="3984160"/>
            <a:ext cx="184858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jam2 m4 jam2 je5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A8F7A7-DDB5-4844-A1BE-ADAB057B8CB5}"/>
              </a:ext>
            </a:extLst>
          </p:cNvPr>
          <p:cNvSpPr/>
          <p:nvPr/>
        </p:nvSpPr>
        <p:spPr>
          <a:xfrm>
            <a:off x="2804014" y="4529969"/>
            <a:ext cx="211788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gei2 dim2 gin3 gaau3 sau6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09D3D9-F45D-E540-BB35-D69EE6C2A291}"/>
              </a:ext>
            </a:extLst>
          </p:cNvPr>
          <p:cNvSpPr/>
          <p:nvPr/>
        </p:nvSpPr>
        <p:spPr>
          <a:xfrm>
            <a:off x="2804014" y="5013879"/>
            <a:ext cx="207499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m4 sik1 zaa1 ce1 ge3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4B5C51-7FA5-A14E-ABB3-7F33D2626722}"/>
              </a:ext>
            </a:extLst>
          </p:cNvPr>
          <p:cNvSpPr/>
          <p:nvPr/>
        </p:nvSpPr>
        <p:spPr>
          <a:xfrm>
            <a:off x="2808257" y="5551261"/>
            <a:ext cx="177644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hai6 m4 hai6 nei5 se2</a:t>
            </a:r>
          </a:p>
        </p:txBody>
      </p:sp>
    </p:spTree>
    <p:extLst>
      <p:ext uri="{BB962C8B-B14F-4D97-AF65-F5344CB8AC3E}">
        <p14:creationId xmlns:p14="http://schemas.microsoft.com/office/powerpoint/2010/main" val="2159410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A5E4129-5B90-A04D-BA26-8B2D2A296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445" y="0"/>
            <a:ext cx="8619109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BC5385-BBE4-3E42-9A63-EFCEA51D19E5}"/>
              </a:ext>
            </a:extLst>
          </p:cNvPr>
          <p:cNvSpPr/>
          <p:nvPr/>
        </p:nvSpPr>
        <p:spPr>
          <a:xfrm>
            <a:off x="4207589" y="204251"/>
            <a:ext cx="73674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gwai2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1C59C9-1DFD-6344-9097-7BEA9D83C79D}"/>
              </a:ext>
            </a:extLst>
          </p:cNvPr>
          <p:cNvSpPr/>
          <p:nvPr/>
        </p:nvSpPr>
        <p:spPr>
          <a:xfrm>
            <a:off x="2511494" y="5120635"/>
            <a:ext cx="117461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laan5 gwai2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DE0E11-4F21-3E4B-A632-28DE1A1DAB28}"/>
              </a:ext>
            </a:extLst>
          </p:cNvPr>
          <p:cNvSpPr/>
          <p:nvPr/>
        </p:nvSpPr>
        <p:spPr>
          <a:xfrm>
            <a:off x="2385359" y="5459189"/>
            <a:ext cx="182223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mou5 daam2 gwai2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925CAC-3A26-AC40-A69A-080B18D5F525}"/>
              </a:ext>
            </a:extLst>
          </p:cNvPr>
          <p:cNvSpPr/>
          <p:nvPr/>
        </p:nvSpPr>
        <p:spPr>
          <a:xfrm>
            <a:off x="2305752" y="5797743"/>
            <a:ext cx="116339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seoi1 gwai2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CEF234-FDF3-BA40-829B-323229D33F6D}"/>
              </a:ext>
            </a:extLst>
          </p:cNvPr>
          <p:cNvSpPr/>
          <p:nvPr/>
        </p:nvSpPr>
        <p:spPr>
          <a:xfrm>
            <a:off x="2491253" y="6136297"/>
            <a:ext cx="161044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zau2 gwai2 </a:t>
            </a:r>
            <a:r>
              <a:rPr lang="ja-JP" altLang="en-US" sz="1600"/>
              <a:t>酒鬼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106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5BCFA4CC-45B5-0E4A-8D0D-98AACCD38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963" y="0"/>
            <a:ext cx="779407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6455CE-795A-E443-920B-FAD7877D0CB6}"/>
              </a:ext>
            </a:extLst>
          </p:cNvPr>
          <p:cNvSpPr/>
          <p:nvPr/>
        </p:nvSpPr>
        <p:spPr>
          <a:xfrm>
            <a:off x="2198963" y="809892"/>
            <a:ext cx="12032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gwai2 lou2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D6291A-960D-1D41-9C44-80183921244F}"/>
              </a:ext>
            </a:extLst>
          </p:cNvPr>
          <p:cNvSpPr/>
          <p:nvPr/>
        </p:nvSpPr>
        <p:spPr>
          <a:xfrm>
            <a:off x="2198963" y="1379908"/>
            <a:ext cx="11576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gwai2 zai2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3E44A-49CD-5446-9E5D-5C21449AD15F}"/>
              </a:ext>
            </a:extLst>
          </p:cNvPr>
          <p:cNvSpPr/>
          <p:nvPr/>
        </p:nvSpPr>
        <p:spPr>
          <a:xfrm>
            <a:off x="5829601" y="893019"/>
            <a:ext cx="11503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gwai2 po4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B22351-114A-BC47-94D8-D93136EE901F}"/>
              </a:ext>
            </a:extLst>
          </p:cNvPr>
          <p:cNvSpPr/>
          <p:nvPr/>
        </p:nvSpPr>
        <p:spPr>
          <a:xfrm>
            <a:off x="5843142" y="1379908"/>
            <a:ext cx="114255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gwai2 mui1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FA6917-A786-DE44-B2E3-30BB23A0D1F5}"/>
              </a:ext>
            </a:extLst>
          </p:cNvPr>
          <p:cNvSpPr/>
          <p:nvPr/>
        </p:nvSpPr>
        <p:spPr>
          <a:xfrm>
            <a:off x="2607813" y="3179606"/>
            <a:ext cx="37878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hai6 jan4 ding6 hai6 gwai2 aa3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9BC77F-FD99-974F-9DAD-5E9C6156ECC9}"/>
              </a:ext>
            </a:extLst>
          </p:cNvPr>
          <p:cNvSpPr/>
          <p:nvPr/>
        </p:nvSpPr>
        <p:spPr>
          <a:xfrm>
            <a:off x="2631563" y="4044028"/>
            <a:ext cx="465172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di1 zai2 neoi2 go3 joeng2 bun3 jan4 bun3 gwai2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A4ACCB-E069-CD49-8A69-55C885144D39}"/>
              </a:ext>
            </a:extLst>
          </p:cNvPr>
          <p:cNvSpPr/>
          <p:nvPr/>
        </p:nvSpPr>
        <p:spPr>
          <a:xfrm>
            <a:off x="2631563" y="4884698"/>
            <a:ext cx="426764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hou2 coi2 ngo5 lou5 baan2 gwai2 gwai2 dei2 ge3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037D3B-53EE-D343-8426-8B1660215C14}"/>
              </a:ext>
            </a:extLst>
          </p:cNvPr>
          <p:cNvSpPr/>
          <p:nvPr/>
        </p:nvSpPr>
        <p:spPr>
          <a:xfrm>
            <a:off x="8380793" y="5892038"/>
            <a:ext cx="83067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sai1 jan4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7655EB-25EC-0A44-89DD-3CF873E4A4EC}"/>
              </a:ext>
            </a:extLst>
          </p:cNvPr>
          <p:cNvSpPr/>
          <p:nvPr/>
        </p:nvSpPr>
        <p:spPr>
          <a:xfrm>
            <a:off x="4224531" y="6420767"/>
            <a:ext cx="146578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ngoi6 gwok3 jan4</a:t>
            </a:r>
          </a:p>
        </p:txBody>
      </p:sp>
    </p:spTree>
    <p:extLst>
      <p:ext uri="{BB962C8B-B14F-4D97-AF65-F5344CB8AC3E}">
        <p14:creationId xmlns:p14="http://schemas.microsoft.com/office/powerpoint/2010/main" val="3830801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F773892-826B-1B4E-8B19-8F53F351B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15" t="18645"/>
          <a:stretch/>
        </p:blipFill>
        <p:spPr>
          <a:xfrm rot="5400000">
            <a:off x="3851856" y="-1760667"/>
            <a:ext cx="4488287" cy="103793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885AB8-C478-914D-A1A5-CAF1DA6AC736}"/>
              </a:ext>
            </a:extLst>
          </p:cNvPr>
          <p:cNvSpPr/>
          <p:nvPr/>
        </p:nvSpPr>
        <p:spPr>
          <a:xfrm>
            <a:off x="8297585" y="2002556"/>
            <a:ext cx="74456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zung6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7A18D4-6A1B-8A44-8A7F-6F3460BE1199}"/>
              </a:ext>
            </a:extLst>
          </p:cNvPr>
          <p:cNvSpPr/>
          <p:nvPr/>
        </p:nvSpPr>
        <p:spPr>
          <a:xfrm>
            <a:off x="2164931" y="2702467"/>
            <a:ext cx="488518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gau6 nin2 </a:t>
            </a:r>
            <a:r>
              <a:rPr lang="en-US" sz="2000" dirty="0"/>
              <a:t>keoi5 </a:t>
            </a:r>
            <a:r>
              <a:rPr lang="en-US" sz="2000" dirty="0">
                <a:solidFill>
                  <a:srgbClr val="FF0000"/>
                </a:solidFill>
              </a:rPr>
              <a:t>zung6</a:t>
            </a:r>
            <a:r>
              <a:rPr lang="en-US" sz="2000" dirty="0"/>
              <a:t> duk6 </a:t>
            </a:r>
            <a:r>
              <a:rPr lang="en-US" sz="2000" dirty="0">
                <a:solidFill>
                  <a:srgbClr val="FF0000"/>
                </a:solidFill>
              </a:rPr>
              <a:t>gan2</a:t>
            </a:r>
            <a:r>
              <a:rPr lang="en-US" sz="2000" dirty="0"/>
              <a:t> zung1 hok6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BBC5F7-EED0-E541-8CB5-7DA7C63C313C}"/>
              </a:ext>
            </a:extLst>
          </p:cNvPr>
          <p:cNvSpPr/>
          <p:nvPr/>
        </p:nvSpPr>
        <p:spPr>
          <a:xfrm>
            <a:off x="1478846" y="3511967"/>
            <a:ext cx="942622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keoi5 dei6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soeng6 go3 jyut6 </a:t>
            </a:r>
            <a:r>
              <a:rPr lang="en-US" sz="2000" dirty="0">
                <a:solidFill>
                  <a:srgbClr val="FF0000"/>
                </a:solidFill>
              </a:rPr>
              <a:t>zung6</a:t>
            </a:r>
            <a:r>
              <a:rPr lang="en-US" sz="2000" dirty="0"/>
              <a:t> paak3 </a:t>
            </a:r>
            <a:r>
              <a:rPr lang="en-US" sz="2000" dirty="0">
                <a:solidFill>
                  <a:srgbClr val="FF0000"/>
                </a:solidFill>
              </a:rPr>
              <a:t>gan2</a:t>
            </a:r>
            <a:r>
              <a:rPr lang="en-US" sz="2000" dirty="0"/>
              <a:t> to1,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ji4 gaa1 </a:t>
            </a:r>
            <a:r>
              <a:rPr lang="en-US" sz="2000" dirty="0"/>
              <a:t>ji5 ging1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fan1 zo2 sau2</a:t>
            </a:r>
            <a:r>
              <a:rPr lang="en-US" sz="2000" dirty="0"/>
              <a:t> laa3</a:t>
            </a:r>
          </a:p>
        </p:txBody>
      </p:sp>
    </p:spTree>
    <p:extLst>
      <p:ext uri="{BB962C8B-B14F-4D97-AF65-F5344CB8AC3E}">
        <p14:creationId xmlns:p14="http://schemas.microsoft.com/office/powerpoint/2010/main" val="3160803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9FC12817-9588-2A43-8DB9-BB08838DD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46"/>
          <a:stretch/>
        </p:blipFill>
        <p:spPr>
          <a:xfrm>
            <a:off x="2304792" y="0"/>
            <a:ext cx="7968659" cy="57987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DEC5FB-0012-B04B-B39B-A760363F2EAA}"/>
              </a:ext>
            </a:extLst>
          </p:cNvPr>
          <p:cNvSpPr/>
          <p:nvPr/>
        </p:nvSpPr>
        <p:spPr>
          <a:xfrm>
            <a:off x="5619911" y="382381"/>
            <a:ext cx="55976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hou2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F47475-1C88-1841-AD8F-4A25D565B7A5}"/>
              </a:ext>
            </a:extLst>
          </p:cNvPr>
          <p:cNvSpPr/>
          <p:nvPr/>
        </p:nvSpPr>
        <p:spPr>
          <a:xfrm>
            <a:off x="6956610" y="418006"/>
            <a:ext cx="58689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gam3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F84279-0DC2-8A4E-8D80-38F455B2364D}"/>
              </a:ext>
            </a:extLst>
          </p:cNvPr>
          <p:cNvSpPr/>
          <p:nvPr/>
        </p:nvSpPr>
        <p:spPr>
          <a:xfrm>
            <a:off x="2390950" y="1059276"/>
            <a:ext cx="310014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gam1 ziu1 gam3 gwai2 dung3 ge3 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7DC954-4D2A-494E-AF36-B1E1D22A8F49}"/>
              </a:ext>
            </a:extLst>
          </p:cNvPr>
          <p:cNvSpPr/>
          <p:nvPr/>
        </p:nvSpPr>
        <p:spPr>
          <a:xfrm>
            <a:off x="2649823" y="1422220"/>
            <a:ext cx="396852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dim2 gaai2 nei5 gam3 gwai</a:t>
            </a:r>
            <a:r>
              <a:rPr lang="en-US" altLang="zh-TW" sz="1600" dirty="0"/>
              <a:t>2</a:t>
            </a:r>
            <a:r>
              <a:rPr lang="zh-TW" altLang="en-US" sz="1600" dirty="0"/>
              <a:t> </a:t>
            </a:r>
            <a:r>
              <a:rPr lang="en-US" sz="1600" dirty="0"/>
              <a:t>yim1 zim1 gaa3?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34ED7A-47A9-E844-8F33-DD84122A947F}"/>
              </a:ext>
            </a:extLst>
          </p:cNvPr>
          <p:cNvSpPr/>
          <p:nvPr/>
        </p:nvSpPr>
        <p:spPr>
          <a:xfrm>
            <a:off x="2507795" y="2769677"/>
            <a:ext cx="116006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maa4 faan4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1BEF04-55B3-7541-9097-FC052E547FD9}"/>
              </a:ext>
            </a:extLst>
          </p:cNvPr>
          <p:cNvSpPr/>
          <p:nvPr/>
        </p:nvSpPr>
        <p:spPr>
          <a:xfrm>
            <a:off x="2573770" y="3321600"/>
            <a:ext cx="107914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si6 daan6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21C369-1B6A-1245-B0A3-9F8B51AE3F05}"/>
              </a:ext>
            </a:extLst>
          </p:cNvPr>
          <p:cNvSpPr/>
          <p:nvPr/>
        </p:nvSpPr>
        <p:spPr>
          <a:xfrm>
            <a:off x="2507795" y="3899668"/>
            <a:ext cx="90601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do1 jyu4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39F6D9-2388-4044-8CEA-8763EC790C33}"/>
              </a:ext>
            </a:extLst>
          </p:cNvPr>
          <p:cNvSpPr/>
          <p:nvPr/>
        </p:nvSpPr>
        <p:spPr>
          <a:xfrm>
            <a:off x="2441334" y="5266503"/>
            <a:ext cx="238219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gaa3 gei1 waai6 gwai2 zo2</a:t>
            </a:r>
          </a:p>
        </p:txBody>
      </p:sp>
    </p:spTree>
    <p:extLst>
      <p:ext uri="{BB962C8B-B14F-4D97-AF65-F5344CB8AC3E}">
        <p14:creationId xmlns:p14="http://schemas.microsoft.com/office/powerpoint/2010/main" val="3097613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BFB1EE90-36EE-8B43-9962-ECA7C933B9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209"/>
          <a:stretch/>
        </p:blipFill>
        <p:spPr>
          <a:xfrm>
            <a:off x="2197179" y="1436914"/>
            <a:ext cx="7617902" cy="2637208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E817247-D12A-024A-A488-9D53F56BEA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984"/>
          <a:stretch/>
        </p:blipFill>
        <p:spPr>
          <a:xfrm>
            <a:off x="2197179" y="4074122"/>
            <a:ext cx="7667781" cy="2172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E9C9B2-ABD1-184F-83F9-845422EC3DCD}"/>
              </a:ext>
            </a:extLst>
          </p:cNvPr>
          <p:cNvSpPr/>
          <p:nvPr/>
        </p:nvSpPr>
        <p:spPr>
          <a:xfrm>
            <a:off x="7376297" y="2447741"/>
            <a:ext cx="50687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bin1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8BADD8-7D08-6741-96E7-AAA64C241F8B}"/>
              </a:ext>
            </a:extLst>
          </p:cNvPr>
          <p:cNvSpPr/>
          <p:nvPr/>
        </p:nvSpPr>
        <p:spPr>
          <a:xfrm>
            <a:off x="8300610" y="2447740"/>
            <a:ext cx="45435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go3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29256B-E861-554D-B3A2-FBF109360698}"/>
              </a:ext>
            </a:extLst>
          </p:cNvPr>
          <p:cNvSpPr/>
          <p:nvPr/>
        </p:nvSpPr>
        <p:spPr>
          <a:xfrm>
            <a:off x="2348404" y="2708082"/>
            <a:ext cx="144090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bin1 gwai2 go3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07AC98-18A9-154E-A14F-93A5B6BF2937}"/>
              </a:ext>
            </a:extLst>
          </p:cNvPr>
          <p:cNvSpPr/>
          <p:nvPr/>
        </p:nvSpPr>
        <p:spPr>
          <a:xfrm>
            <a:off x="1543632" y="3221825"/>
            <a:ext cx="449135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bin1 gwai2 gaa3 ce1 zong6 faa1 ngo5 gaa3 ce1 aa3?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B0B435-85B4-F547-BCCB-076E94F8D433}"/>
              </a:ext>
            </a:extLst>
          </p:cNvPr>
          <p:cNvSpPr/>
          <p:nvPr/>
        </p:nvSpPr>
        <p:spPr>
          <a:xfrm>
            <a:off x="2348794" y="4774218"/>
            <a:ext cx="162801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gwai2 zi1 me1?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9FB55F-E7E8-9843-BDB6-A93FFD75F58F}"/>
              </a:ext>
            </a:extLst>
          </p:cNvPr>
          <p:cNvSpPr/>
          <p:nvPr/>
        </p:nvSpPr>
        <p:spPr>
          <a:xfrm>
            <a:off x="2197179" y="5345290"/>
            <a:ext cx="232909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gwai2 bong1 keoi5 aa3</a:t>
            </a:r>
          </a:p>
        </p:txBody>
      </p:sp>
    </p:spTree>
    <p:extLst>
      <p:ext uri="{BB962C8B-B14F-4D97-AF65-F5344CB8AC3E}">
        <p14:creationId xmlns:p14="http://schemas.microsoft.com/office/powerpoint/2010/main" val="2844878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592CE7AA-9DA6-214B-B98B-29E0EFD83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795"/>
          <a:stretch/>
        </p:blipFill>
        <p:spPr>
          <a:xfrm>
            <a:off x="1444198" y="689415"/>
            <a:ext cx="9572366" cy="51176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4FE152-99B1-334D-80BB-26464AE1883E}"/>
              </a:ext>
            </a:extLst>
          </p:cNvPr>
          <p:cNvSpPr/>
          <p:nvPr/>
        </p:nvSpPr>
        <p:spPr>
          <a:xfrm>
            <a:off x="3662043" y="2187431"/>
            <a:ext cx="220188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gwai2 zi1 me1</a:t>
            </a:r>
            <a:r>
              <a:rPr lang="zh-TW" altLang="en-US" dirty="0"/>
              <a:t> </a:t>
            </a:r>
            <a:r>
              <a:rPr lang="en-GB" altLang="zh-TW" dirty="0"/>
              <a:t>?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BFFC5C-7A6B-C94E-80D8-771579A1DB77}"/>
              </a:ext>
            </a:extLst>
          </p:cNvPr>
          <p:cNvSpPr/>
          <p:nvPr/>
        </p:nvSpPr>
        <p:spPr>
          <a:xfrm>
            <a:off x="2151085" y="3122932"/>
            <a:ext cx="221342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tou3 hei3 hou2 mun6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A70961-03CA-1A42-878E-2498A8C017B9}"/>
              </a:ext>
            </a:extLst>
          </p:cNvPr>
          <p:cNvSpPr/>
          <p:nvPr/>
        </p:nvSpPr>
        <p:spPr>
          <a:xfrm>
            <a:off x="2172353" y="3492264"/>
            <a:ext cx="299601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bin1 go3 hai2 dou6 cou4 aa3?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D3587-234C-C241-9593-3AA20D3CA365}"/>
              </a:ext>
            </a:extLst>
          </p:cNvPr>
          <p:cNvSpPr/>
          <p:nvPr/>
        </p:nvSpPr>
        <p:spPr>
          <a:xfrm>
            <a:off x="1860432" y="4137535"/>
            <a:ext cx="186974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fai3 si6 heoi3 laa3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81C59F-0A57-274D-829C-D20C1552C038}"/>
              </a:ext>
            </a:extLst>
          </p:cNvPr>
          <p:cNvSpPr/>
          <p:nvPr/>
        </p:nvSpPr>
        <p:spPr>
          <a:xfrm>
            <a:off x="1903324" y="4513126"/>
            <a:ext cx="246118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gaa3 ce1 maai6 zo2 laa3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D8C9E6-2318-6F4D-9DE3-FB0EC0254677}"/>
              </a:ext>
            </a:extLst>
          </p:cNvPr>
          <p:cNvSpPr/>
          <p:nvPr/>
        </p:nvSpPr>
        <p:spPr>
          <a:xfrm>
            <a:off x="2204084" y="4805614"/>
            <a:ext cx="30521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nei5 heoi3 zo2 bin1 dou6 aa3?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879A16-97A8-7846-9FEC-2A1D3723E29C}"/>
              </a:ext>
            </a:extLst>
          </p:cNvPr>
          <p:cNvSpPr/>
          <p:nvPr/>
        </p:nvSpPr>
        <p:spPr>
          <a:xfrm>
            <a:off x="2233000" y="5432084"/>
            <a:ext cx="246644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gam3 coeng4 hei3 gaa3!</a:t>
            </a:r>
          </a:p>
        </p:txBody>
      </p:sp>
    </p:spTree>
    <p:extLst>
      <p:ext uri="{BB962C8B-B14F-4D97-AF65-F5344CB8AC3E}">
        <p14:creationId xmlns:p14="http://schemas.microsoft.com/office/powerpoint/2010/main" val="3675960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CC48C6F-8891-8247-A14C-D16D9A658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863"/>
          <a:stretch/>
        </p:blipFill>
        <p:spPr>
          <a:xfrm>
            <a:off x="2032381" y="128954"/>
            <a:ext cx="8501921" cy="6600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B02EFF-2915-9545-A567-4C6C69252718}"/>
              </a:ext>
            </a:extLst>
          </p:cNvPr>
          <p:cNvSpPr/>
          <p:nvPr/>
        </p:nvSpPr>
        <p:spPr>
          <a:xfrm>
            <a:off x="3395048" y="266873"/>
            <a:ext cx="64345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gan2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2EFE59-E600-7941-AB45-52DADCA43DDB}"/>
              </a:ext>
            </a:extLst>
          </p:cNvPr>
          <p:cNvSpPr/>
          <p:nvPr/>
        </p:nvSpPr>
        <p:spPr>
          <a:xfrm>
            <a:off x="2743200" y="1039969"/>
            <a:ext cx="62653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ngo5 </a:t>
            </a:r>
            <a:r>
              <a:rPr lang="en-US" dirty="0">
                <a:solidFill>
                  <a:srgbClr val="FF0000"/>
                </a:solidFill>
              </a:rPr>
              <a:t>duk6 gan2 </a:t>
            </a:r>
            <a:r>
              <a:rPr lang="en-US" dirty="0"/>
              <a:t>siu2 hok6 go2 zan6 si4, keoi5 ji5 ging1 sik1 ngo5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16AA45-1A50-8E4D-BFCD-9697D27169A6}"/>
              </a:ext>
            </a:extLst>
          </p:cNvPr>
          <p:cNvSpPr/>
          <p:nvPr/>
        </p:nvSpPr>
        <p:spPr>
          <a:xfrm>
            <a:off x="2929466" y="2405924"/>
            <a:ext cx="62653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nei5 </a:t>
            </a:r>
            <a:r>
              <a:rPr lang="en-US" dirty="0">
                <a:solidFill>
                  <a:srgbClr val="FF0000"/>
                </a:solidFill>
              </a:rPr>
              <a:t>fan3 gan2 gaau3 </a:t>
            </a:r>
            <a:r>
              <a:rPr lang="en-US" dirty="0"/>
              <a:t>go2 zan6 si4, jau5 jan4 daa2 din6 waa2 lai4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4C46D1-6C00-5244-BC9E-BA9F8535D88D}"/>
              </a:ext>
            </a:extLst>
          </p:cNvPr>
          <p:cNvSpPr/>
          <p:nvPr/>
        </p:nvSpPr>
        <p:spPr>
          <a:xfrm>
            <a:off x="8920790" y="3959155"/>
            <a:ext cx="91487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hai2 dou6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CEF96C-7992-AD4B-BE7D-B2050293C2DE}"/>
              </a:ext>
            </a:extLst>
          </p:cNvPr>
          <p:cNvSpPr/>
          <p:nvPr/>
        </p:nvSpPr>
        <p:spPr>
          <a:xfrm>
            <a:off x="2836532" y="4779623"/>
            <a:ext cx="313226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hai2 dou6 zou6 gung1 fo3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437EBC-2486-5640-9DC2-566930026BB6}"/>
              </a:ext>
            </a:extLst>
          </p:cNvPr>
          <p:cNvSpPr/>
          <p:nvPr/>
        </p:nvSpPr>
        <p:spPr>
          <a:xfrm>
            <a:off x="2759960" y="5403543"/>
            <a:ext cx="318888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hai2 dou6 dang2 bin1 go3 aa3?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F744EB-ED01-0045-9E26-F66EAF9F89DA}"/>
              </a:ext>
            </a:extLst>
          </p:cNvPr>
          <p:cNvSpPr/>
          <p:nvPr/>
        </p:nvSpPr>
        <p:spPr>
          <a:xfrm>
            <a:off x="2813954" y="5971341"/>
            <a:ext cx="285610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dei6 hai2 dou6 aai3 gaau1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7E539AF-32F5-BC45-BF4D-6ACA410A88EB}"/>
                  </a:ext>
                </a:extLst>
              </p14:cNvPr>
              <p14:cNvContentPartPr/>
              <p14:nvPr/>
            </p14:nvContentPartPr>
            <p14:xfrm>
              <a:off x="6394763" y="4243486"/>
              <a:ext cx="1482120" cy="57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7E539AF-32F5-BC45-BF4D-6ACA410A88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85763" y="4234846"/>
                <a:ext cx="1499760" cy="7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9451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42068BA-392B-C740-BB67-E60226C8B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795"/>
          <a:stretch/>
        </p:blipFill>
        <p:spPr>
          <a:xfrm>
            <a:off x="1103805" y="1699845"/>
            <a:ext cx="10312127" cy="31300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3B3576-AC90-1D4D-A814-8232BD2DF368}"/>
              </a:ext>
            </a:extLst>
          </p:cNvPr>
          <p:cNvSpPr/>
          <p:nvPr/>
        </p:nvSpPr>
        <p:spPr>
          <a:xfrm>
            <a:off x="2404848" y="3080209"/>
            <a:ext cx="325057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hai2 dou6 zyu2 gan2 faan6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DBD254-798F-234E-B98F-E1A619D28CDC}"/>
              </a:ext>
            </a:extLst>
          </p:cNvPr>
          <p:cNvSpPr/>
          <p:nvPr/>
        </p:nvSpPr>
        <p:spPr>
          <a:xfrm>
            <a:off x="2369550" y="3767302"/>
            <a:ext cx="332116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lou5 baan2 hai2 dou6 se2 gan2 seon3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B7B35F9-5897-E24C-9D66-7D89E208A9E3}"/>
                  </a:ext>
                </a:extLst>
              </p14:cNvPr>
              <p14:cNvContentPartPr/>
              <p14:nvPr/>
            </p14:nvContentPartPr>
            <p14:xfrm>
              <a:off x="2862443" y="2496766"/>
              <a:ext cx="3152880" cy="60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B7B35F9-5897-E24C-9D66-7D89E208A9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3443" y="2487766"/>
                <a:ext cx="3170520" cy="7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732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4AE0B1CF-1814-EA42-833F-12ED05E51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492" y="434978"/>
            <a:ext cx="9809232" cy="59880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EA6712-ECAC-8D40-A167-0213EF52C13E}"/>
              </a:ext>
            </a:extLst>
          </p:cNvPr>
          <p:cNvSpPr/>
          <p:nvPr/>
        </p:nvSpPr>
        <p:spPr>
          <a:xfrm>
            <a:off x="3668889" y="932918"/>
            <a:ext cx="69991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zyu6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B8AB86-EF9B-9448-8447-FD12EE2D5EA3}"/>
              </a:ext>
            </a:extLst>
          </p:cNvPr>
          <p:cNvSpPr/>
          <p:nvPr/>
        </p:nvSpPr>
        <p:spPr>
          <a:xfrm>
            <a:off x="2038228" y="2792778"/>
            <a:ext cx="44805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gaa3 din6 daan1 ce1 </a:t>
            </a:r>
            <a:r>
              <a:rPr lang="en-US" dirty="0">
                <a:solidFill>
                  <a:srgbClr val="FF0000"/>
                </a:solidFill>
              </a:rPr>
              <a:t>zo2 zyu6 </a:t>
            </a:r>
            <a:r>
              <a:rPr lang="en-US" dirty="0"/>
              <a:t>go3 ceot1 hau2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19CC8A-21E4-6041-AC3A-DBDF268CB97B}"/>
              </a:ext>
            </a:extLst>
          </p:cNvPr>
          <p:cNvSpPr/>
          <p:nvPr/>
        </p:nvSpPr>
        <p:spPr>
          <a:xfrm>
            <a:off x="2305317" y="3528740"/>
            <a:ext cx="392376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sing4 jat6 </a:t>
            </a:r>
            <a:r>
              <a:rPr lang="en-US" dirty="0">
                <a:solidFill>
                  <a:srgbClr val="FF0000"/>
                </a:solidFill>
              </a:rPr>
              <a:t>zaa1 zyu6 </a:t>
            </a:r>
            <a:r>
              <a:rPr lang="en-US" dirty="0"/>
              <a:t>fan6 bou3 zi2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B15F18-0C14-3D47-9FB4-E2D1A85C0690}"/>
              </a:ext>
            </a:extLst>
          </p:cNvPr>
          <p:cNvSpPr/>
          <p:nvPr/>
        </p:nvSpPr>
        <p:spPr>
          <a:xfrm>
            <a:off x="2305317" y="4389366"/>
            <a:ext cx="464062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jat6 jat6 </a:t>
            </a:r>
            <a:r>
              <a:rPr lang="en-US" dirty="0">
                <a:solidFill>
                  <a:srgbClr val="FF0000"/>
                </a:solidFill>
              </a:rPr>
              <a:t>deoi3 zyu6 </a:t>
            </a:r>
            <a:r>
              <a:rPr lang="en-US" dirty="0"/>
              <a:t>tung4 jat1 baan1 jan4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E7CD5-C9A5-334A-906B-1D758A9FF8E5}"/>
              </a:ext>
            </a:extLst>
          </p:cNvPr>
          <p:cNvSpPr txBox="1"/>
          <p:nvPr/>
        </p:nvSpPr>
        <p:spPr>
          <a:xfrm>
            <a:off x="4892270" y="932918"/>
            <a:ext cx="193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Mandarin: </a:t>
            </a:r>
            <a:r>
              <a:rPr lang="en-GB" dirty="0" err="1"/>
              <a:t>zhe</a:t>
            </a:r>
            <a:r>
              <a:rPr lang="en-GB" dirty="0"/>
              <a:t> </a:t>
            </a:r>
            <a:r>
              <a:rPr lang="ja-JP" altLang="en-US"/>
              <a:t>著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242735-D37A-044A-893D-C8C9C74E5FA3}"/>
              </a:ext>
            </a:extLst>
          </p:cNvPr>
          <p:cNvSpPr/>
          <p:nvPr/>
        </p:nvSpPr>
        <p:spPr>
          <a:xfrm>
            <a:off x="1688272" y="1647404"/>
            <a:ext cx="69991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zyu6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3A105F-9EE4-404E-AA93-4F1C2A24BB24}"/>
              </a:ext>
            </a:extLst>
          </p:cNvPr>
          <p:cNvGrpSpPr/>
          <p:nvPr/>
        </p:nvGrpSpPr>
        <p:grpSpPr>
          <a:xfrm>
            <a:off x="6392963" y="1745086"/>
            <a:ext cx="2203920" cy="149760"/>
            <a:chOff x="6392963" y="1745086"/>
            <a:chExt cx="2203920" cy="14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6E8E7EA-5293-9F4A-AE95-39361F4F52A0}"/>
                    </a:ext>
                  </a:extLst>
                </p14:cNvPr>
                <p14:cNvContentPartPr/>
                <p14:nvPr/>
              </p14:nvContentPartPr>
              <p14:xfrm>
                <a:off x="6434363" y="1865326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6E8E7EA-5293-9F4A-AE95-39361F4F52A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25723" y="185632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5EAA702-5495-AD4F-8AD0-FD3D14F93CD7}"/>
                    </a:ext>
                  </a:extLst>
                </p14:cNvPr>
                <p14:cNvContentPartPr/>
                <p14:nvPr/>
              </p14:nvContentPartPr>
              <p14:xfrm>
                <a:off x="6392963" y="1745086"/>
                <a:ext cx="2203920" cy="149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5EAA702-5495-AD4F-8AD0-FD3D14F93CD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84323" y="1736446"/>
                  <a:ext cx="2221560" cy="167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95033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D3AD8CC2-7C8E-B841-A7C3-B6C926F32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487"/>
          <a:stretch/>
        </p:blipFill>
        <p:spPr>
          <a:xfrm>
            <a:off x="2904372" y="0"/>
            <a:ext cx="715503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F09A49-0F69-954C-8DCD-20F22C43EF6A}"/>
              </a:ext>
            </a:extLst>
          </p:cNvPr>
          <p:cNvSpPr/>
          <p:nvPr/>
        </p:nvSpPr>
        <p:spPr>
          <a:xfrm>
            <a:off x="4003267" y="371925"/>
            <a:ext cx="108856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nam2 zyu6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A127EA-5199-5841-989E-87695BF896BA}"/>
              </a:ext>
            </a:extLst>
          </p:cNvPr>
          <p:cNvSpPr/>
          <p:nvPr/>
        </p:nvSpPr>
        <p:spPr>
          <a:xfrm>
            <a:off x="6641227" y="411681"/>
            <a:ext cx="65755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nam2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CD7782-5135-084D-A1CB-4D232C46EF53}"/>
              </a:ext>
            </a:extLst>
          </p:cNvPr>
          <p:cNvSpPr/>
          <p:nvPr/>
        </p:nvSpPr>
        <p:spPr>
          <a:xfrm>
            <a:off x="7997107" y="511385"/>
            <a:ext cx="83971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tai2 zyu6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421945-A57B-274E-B3ED-84CE9CFD3F26}"/>
              </a:ext>
            </a:extLst>
          </p:cNvPr>
          <p:cNvSpPr/>
          <p:nvPr/>
        </p:nvSpPr>
        <p:spPr>
          <a:xfrm>
            <a:off x="3373684" y="1161916"/>
            <a:ext cx="387856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</a:t>
            </a:r>
            <a:r>
              <a:rPr lang="en-US" sz="1600" dirty="0">
                <a:solidFill>
                  <a:srgbClr val="FF0000"/>
                </a:solidFill>
              </a:rPr>
              <a:t>nam2 zyu6 </a:t>
            </a:r>
            <a:r>
              <a:rPr lang="en-US" sz="1600" dirty="0"/>
              <a:t>ceng2 keoi5 dei6 sik6 faan6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C78759-9FF4-DF47-A9C3-46192213F282}"/>
              </a:ext>
            </a:extLst>
          </p:cNvPr>
          <p:cNvSpPr/>
          <p:nvPr/>
        </p:nvSpPr>
        <p:spPr>
          <a:xfrm>
            <a:off x="3029114" y="1811801"/>
            <a:ext cx="690555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nei5 </a:t>
            </a:r>
            <a:r>
              <a:rPr lang="en-US" sz="1600" dirty="0">
                <a:solidFill>
                  <a:srgbClr val="FF0000"/>
                </a:solidFill>
              </a:rPr>
              <a:t>tai2 zyu6 </a:t>
            </a:r>
            <a:r>
              <a:rPr lang="en-US" sz="1600" dirty="0"/>
              <a:t>ni1 loeng5 go3 sai3 lou6 zai2, m4 hou2 bei2 keoi5 dei6 daa2 gaau1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47F09-5A24-3B4F-82B3-4C2E074691C1}"/>
              </a:ext>
            </a:extLst>
          </p:cNvPr>
          <p:cNvSpPr/>
          <p:nvPr/>
        </p:nvSpPr>
        <p:spPr>
          <a:xfrm>
            <a:off x="4148258" y="2937542"/>
            <a:ext cx="52129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zyu6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4E82DE-DED6-DA42-8BF7-39920B1A2A87}"/>
              </a:ext>
            </a:extLst>
          </p:cNvPr>
          <p:cNvSpPr/>
          <p:nvPr/>
        </p:nvSpPr>
        <p:spPr>
          <a:xfrm>
            <a:off x="3181782" y="3641746"/>
            <a:ext cx="283616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</a:t>
            </a:r>
            <a:r>
              <a:rPr lang="en-US" dirty="0">
                <a:solidFill>
                  <a:srgbClr val="FF0000"/>
                </a:solidFill>
              </a:rPr>
              <a:t>mong6 zyu6 </a:t>
            </a:r>
            <a:r>
              <a:rPr lang="en-US" dirty="0"/>
              <a:t>ngo5 </a:t>
            </a:r>
            <a:r>
              <a:rPr lang="en-US" dirty="0">
                <a:solidFill>
                  <a:srgbClr val="FF0000"/>
                </a:solidFill>
              </a:rPr>
              <a:t>siu3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F28404-CC7A-E441-A68A-30227B9995CD}"/>
              </a:ext>
            </a:extLst>
          </p:cNvPr>
          <p:cNvSpPr/>
          <p:nvPr/>
        </p:nvSpPr>
        <p:spPr>
          <a:xfrm>
            <a:off x="3358432" y="4567433"/>
            <a:ext cx="265951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</a:t>
            </a:r>
            <a:r>
              <a:rPr lang="en-US" sz="1600" dirty="0">
                <a:solidFill>
                  <a:srgbClr val="FF0000"/>
                </a:solidFill>
              </a:rPr>
              <a:t>deoi3 zyu6 </a:t>
            </a:r>
            <a:r>
              <a:rPr lang="en-US" sz="1600" dirty="0"/>
              <a:t>ngo5 </a:t>
            </a:r>
            <a:r>
              <a:rPr lang="en-US" sz="1600" dirty="0">
                <a:solidFill>
                  <a:srgbClr val="FF0000"/>
                </a:solidFill>
              </a:rPr>
              <a:t>haam3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5167BE-A26E-6147-972D-4FE49C27DECD}"/>
              </a:ext>
            </a:extLst>
          </p:cNvPr>
          <p:cNvSpPr/>
          <p:nvPr/>
        </p:nvSpPr>
        <p:spPr>
          <a:xfrm>
            <a:off x="3416332" y="5163915"/>
            <a:ext cx="254371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</a:t>
            </a:r>
            <a:r>
              <a:rPr lang="en-US" sz="1600" dirty="0">
                <a:solidFill>
                  <a:srgbClr val="FF0000"/>
                </a:solidFill>
              </a:rPr>
              <a:t>gan1 zyu6 </a:t>
            </a:r>
            <a:r>
              <a:rPr lang="en-US" sz="1600" dirty="0"/>
              <a:t>ngo5 </a:t>
            </a:r>
            <a:r>
              <a:rPr lang="en-US" sz="1600" dirty="0">
                <a:solidFill>
                  <a:srgbClr val="FF0000"/>
                </a:solidFill>
              </a:rPr>
              <a:t>haang4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8B87AE5-8D0E-E641-9BE1-80A4CFC51D4A}"/>
                  </a:ext>
                </a:extLst>
              </p14:cNvPr>
              <p14:cNvContentPartPr/>
              <p14:nvPr/>
            </p14:nvContentPartPr>
            <p14:xfrm>
              <a:off x="8129603" y="845806"/>
              <a:ext cx="653760" cy="26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8B87AE5-8D0E-E641-9BE1-80A4CFC51D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20603" y="836806"/>
                <a:ext cx="6714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31CA00B-85BE-C747-B5C6-5D42E8354EAF}"/>
                  </a:ext>
                </a:extLst>
              </p14:cNvPr>
              <p14:cNvContentPartPr/>
              <p14:nvPr/>
            </p14:nvContentPartPr>
            <p14:xfrm>
              <a:off x="9380963" y="858406"/>
              <a:ext cx="433800" cy="3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31CA00B-85BE-C747-B5C6-5D42E8354EA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71963" y="849406"/>
                <a:ext cx="45144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CE4C215-1575-AA4E-81E6-5D362522EDC8}"/>
                  </a:ext>
                </a:extLst>
              </p14:cNvPr>
              <p14:cNvContentPartPr/>
              <p14:nvPr/>
            </p14:nvContentPartPr>
            <p14:xfrm>
              <a:off x="3313163" y="1049206"/>
              <a:ext cx="329400" cy="26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CE4C215-1575-AA4E-81E6-5D362522EDC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04163" y="1040566"/>
                <a:ext cx="34704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FD0818B-71F3-7D4F-A4CF-C4709A642FA4}"/>
                  </a:ext>
                </a:extLst>
              </p14:cNvPr>
              <p14:cNvContentPartPr/>
              <p14:nvPr/>
            </p14:nvContentPartPr>
            <p14:xfrm>
              <a:off x="4115243" y="653566"/>
              <a:ext cx="910080" cy="14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FD0818B-71F3-7D4F-A4CF-C4709A642FA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06243" y="644566"/>
                <a:ext cx="92772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64ADF22-FB96-1645-BA77-4EE7882A9987}"/>
                  </a:ext>
                </a:extLst>
              </p14:cNvPr>
              <p14:cNvContentPartPr/>
              <p14:nvPr/>
            </p14:nvContentPartPr>
            <p14:xfrm>
              <a:off x="5679083" y="664726"/>
              <a:ext cx="524520" cy="36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64ADF22-FB96-1645-BA77-4EE7882A998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70443" y="655726"/>
                <a:ext cx="542160" cy="2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2462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22FBDA4E-D525-2E46-B3A1-91287F64B3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00"/>
          <a:stretch/>
        </p:blipFill>
        <p:spPr>
          <a:xfrm>
            <a:off x="2485293" y="0"/>
            <a:ext cx="7756992" cy="1846903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B7DC68E5-2D2C-E144-9B6A-AF6083DEF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293" y="1846903"/>
            <a:ext cx="7450410" cy="47649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A55C7B-E170-2845-A007-4A1FCA14406E}"/>
              </a:ext>
            </a:extLst>
          </p:cNvPr>
          <p:cNvSpPr/>
          <p:nvPr/>
        </p:nvSpPr>
        <p:spPr>
          <a:xfrm>
            <a:off x="3153261" y="2887495"/>
            <a:ext cx="23974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lo2 gan2 di1 wun6 geoi6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51F1F0-47C0-7748-A1AC-96B394B03B0F}"/>
              </a:ext>
            </a:extLst>
          </p:cNvPr>
          <p:cNvSpPr/>
          <p:nvPr/>
        </p:nvSpPr>
        <p:spPr>
          <a:xfrm>
            <a:off x="3153261" y="3417849"/>
            <a:ext cx="237994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lo2 zyu6 di1 wun6 geoi6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04E0A4-8EB6-2840-A120-4ABFF9E47D29}"/>
              </a:ext>
            </a:extLst>
          </p:cNvPr>
          <p:cNvSpPr/>
          <p:nvPr/>
        </p:nvSpPr>
        <p:spPr>
          <a:xfrm>
            <a:off x="3153261" y="3925901"/>
            <a:ext cx="195412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zoek3 gan2 saam1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6620C-A95A-E847-8160-348834F4E56E}"/>
              </a:ext>
            </a:extLst>
          </p:cNvPr>
          <p:cNvSpPr/>
          <p:nvPr/>
        </p:nvSpPr>
        <p:spPr>
          <a:xfrm>
            <a:off x="3153261" y="4403296"/>
            <a:ext cx="276498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zoek3 zyu6 tiu4 dyun2 kwan4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9088C-D252-204A-B84D-466EFB1045A9}"/>
              </a:ext>
            </a:extLst>
          </p:cNvPr>
          <p:cNvSpPr/>
          <p:nvPr/>
        </p:nvSpPr>
        <p:spPr>
          <a:xfrm>
            <a:off x="3153261" y="4895068"/>
            <a:ext cx="338009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daai3 gan2 tiu4 zyun3 sek6 geng2 lin2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675400-C3B1-D742-ADA0-778B7EBDF1FD}"/>
              </a:ext>
            </a:extLst>
          </p:cNvPr>
          <p:cNvSpPr/>
          <p:nvPr/>
        </p:nvSpPr>
        <p:spPr>
          <a:xfrm>
            <a:off x="3170766" y="5386840"/>
            <a:ext cx="336258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daai3 zyu6 tiu4 zyun3 sek6 geng2 lin2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E991DF5-8F39-0546-B879-9915ED01537A}"/>
                  </a:ext>
                </a:extLst>
              </p14:cNvPr>
              <p14:cNvContentPartPr/>
              <p14:nvPr/>
            </p14:nvContentPartPr>
            <p14:xfrm>
              <a:off x="9060203" y="1140646"/>
              <a:ext cx="304560" cy="16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E991DF5-8F39-0546-B879-9915ED0153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51203" y="1131646"/>
                <a:ext cx="322200" cy="3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F49ACD89-0E91-8844-81C1-3174946B92FD}"/>
              </a:ext>
            </a:extLst>
          </p:cNvPr>
          <p:cNvGrpSpPr/>
          <p:nvPr/>
        </p:nvGrpSpPr>
        <p:grpSpPr>
          <a:xfrm>
            <a:off x="5342483" y="1402726"/>
            <a:ext cx="3461760" cy="86400"/>
            <a:chOff x="5342483" y="1402726"/>
            <a:chExt cx="3461760" cy="8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31DD74A-DA0B-5448-9202-3FA603BC8EC2}"/>
                    </a:ext>
                  </a:extLst>
                </p14:cNvPr>
                <p14:cNvContentPartPr/>
                <p14:nvPr/>
              </p14:nvContentPartPr>
              <p14:xfrm>
                <a:off x="5342483" y="1402726"/>
                <a:ext cx="2592000" cy="86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31DD74A-DA0B-5448-9202-3FA603BC8EC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333483" y="1393726"/>
                  <a:ext cx="260964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7B2CD44-8329-3C4A-BAF3-802EB876C636}"/>
                    </a:ext>
                  </a:extLst>
                </p14:cNvPr>
                <p14:cNvContentPartPr/>
                <p14:nvPr/>
              </p14:nvContentPartPr>
              <p14:xfrm>
                <a:off x="8380883" y="1409206"/>
                <a:ext cx="423360" cy="424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7B2CD44-8329-3C4A-BAF3-802EB876C63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71883" y="1400206"/>
                  <a:ext cx="441000" cy="60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0F7323E-BBA1-5A4B-AE5A-CF26814F6B89}"/>
                  </a:ext>
                </a:extLst>
              </p14:cNvPr>
              <p14:cNvContentPartPr/>
              <p14:nvPr/>
            </p14:nvContentPartPr>
            <p14:xfrm>
              <a:off x="9362963" y="1392286"/>
              <a:ext cx="415800" cy="10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0F7323E-BBA1-5A4B-AE5A-CF26814F6B8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354323" y="1383286"/>
                <a:ext cx="433440" cy="2772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BF2AFBF6-0F3C-B84B-8472-18BC09AC836A}"/>
              </a:ext>
            </a:extLst>
          </p:cNvPr>
          <p:cNvSpPr/>
          <p:nvPr/>
        </p:nvSpPr>
        <p:spPr>
          <a:xfrm>
            <a:off x="5732059" y="933665"/>
            <a:ext cx="563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gan2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6F1A3E-3A99-0D45-8AC8-54E32DBF525F}"/>
              </a:ext>
            </a:extLst>
          </p:cNvPr>
          <p:cNvSpPr/>
          <p:nvPr/>
        </p:nvSpPr>
        <p:spPr>
          <a:xfrm>
            <a:off x="6743195" y="923451"/>
            <a:ext cx="52511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zyu6</a:t>
            </a:r>
          </a:p>
        </p:txBody>
      </p:sp>
    </p:spTree>
    <p:extLst>
      <p:ext uri="{BB962C8B-B14F-4D97-AF65-F5344CB8AC3E}">
        <p14:creationId xmlns:p14="http://schemas.microsoft.com/office/powerpoint/2010/main" val="2352195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receipt, document&#10;&#10;Description automatically generated">
            <a:extLst>
              <a:ext uri="{FF2B5EF4-FFF2-40B4-BE49-F238E27FC236}">
                <a16:creationId xmlns:a16="http://schemas.microsoft.com/office/drawing/2014/main" id="{0376F17E-1F3B-F349-AF66-9FF9CF740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981" y="0"/>
            <a:ext cx="662403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83437B-AD62-1941-B4F4-6F663CBA6A9D}"/>
              </a:ext>
            </a:extLst>
          </p:cNvPr>
          <p:cNvSpPr/>
          <p:nvPr/>
        </p:nvSpPr>
        <p:spPr>
          <a:xfrm>
            <a:off x="3801747" y="1315173"/>
            <a:ext cx="142218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tai2 syu1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499682-8346-8344-9634-A7933F656504}"/>
              </a:ext>
            </a:extLst>
          </p:cNvPr>
          <p:cNvSpPr/>
          <p:nvPr/>
        </p:nvSpPr>
        <p:spPr>
          <a:xfrm>
            <a:off x="3289122" y="1928490"/>
            <a:ext cx="211814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ji4 gaa1 wun6 saam1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B72CF7-FCD4-A24C-9A48-C7F58F3A9182}"/>
              </a:ext>
            </a:extLst>
          </p:cNvPr>
          <p:cNvSpPr/>
          <p:nvPr/>
        </p:nvSpPr>
        <p:spPr>
          <a:xfrm>
            <a:off x="3244518" y="2455275"/>
            <a:ext cx="322716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dei6 kam4 maan5 daa2 maa4 zoek2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1E5AFA-AEB9-9E4E-BC1F-CF29B146BB85}"/>
              </a:ext>
            </a:extLst>
          </p:cNvPr>
          <p:cNvSpPr/>
          <p:nvPr/>
        </p:nvSpPr>
        <p:spPr>
          <a:xfrm>
            <a:off x="3289122" y="2913145"/>
            <a:ext cx="186044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gong2 din6 waa2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834CF7-D1F2-A243-AE0E-B959EC253FC0}"/>
              </a:ext>
            </a:extLst>
          </p:cNvPr>
          <p:cNvSpPr/>
          <p:nvPr/>
        </p:nvSpPr>
        <p:spPr>
          <a:xfrm>
            <a:off x="3289122" y="3382615"/>
            <a:ext cx="144770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ji4 gaa1 lok6 jyu5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8D56F9-2E13-0149-8C44-CD0D504A3347}"/>
              </a:ext>
            </a:extLst>
          </p:cNvPr>
          <p:cNvSpPr/>
          <p:nvPr/>
        </p:nvSpPr>
        <p:spPr>
          <a:xfrm>
            <a:off x="3244518" y="3839153"/>
            <a:ext cx="238546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di1 sai3 lou6 zai2 waan2 seoi2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D89416-980B-3942-AF82-1482D6238463}"/>
              </a:ext>
            </a:extLst>
          </p:cNvPr>
          <p:cNvSpPr/>
          <p:nvPr/>
        </p:nvSpPr>
        <p:spPr>
          <a:xfrm>
            <a:off x="3289122" y="4308623"/>
            <a:ext cx="17864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dei6 haang4 lai4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51DAC3-B129-ED47-B4A6-C46872FEB355}"/>
              </a:ext>
            </a:extLst>
          </p:cNvPr>
          <p:cNvSpPr/>
          <p:nvPr/>
        </p:nvSpPr>
        <p:spPr>
          <a:xfrm>
            <a:off x="3337972" y="4765161"/>
            <a:ext cx="21985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ji4 gaa1 cung1 loeng4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835392-8101-A641-9B8B-24663971B301}"/>
              </a:ext>
            </a:extLst>
          </p:cNvPr>
          <p:cNvSpPr/>
          <p:nvPr/>
        </p:nvSpPr>
        <p:spPr>
          <a:xfrm>
            <a:off x="3337972" y="5218327"/>
            <a:ext cx="212936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go3 zai2 waak6 waa2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0C2AE-95ED-FA4D-BA91-DE89071AF26D}"/>
              </a:ext>
            </a:extLst>
          </p:cNvPr>
          <p:cNvSpPr/>
          <p:nvPr/>
        </p:nvSpPr>
        <p:spPr>
          <a:xfrm>
            <a:off x="3358888" y="5657691"/>
            <a:ext cx="175881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lou5 baan2 hoi1 wui2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DBB035-FF9F-1C46-A02E-0344B0565DE0}"/>
              </a:ext>
            </a:extLst>
          </p:cNvPr>
          <p:cNvSpPr/>
          <p:nvPr/>
        </p:nvSpPr>
        <p:spPr>
          <a:xfrm>
            <a:off x="3337972" y="6103956"/>
            <a:ext cx="261642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zung6 nau1 gan2 ngo5 dei6</a:t>
            </a:r>
          </a:p>
        </p:txBody>
      </p:sp>
    </p:spTree>
    <p:extLst>
      <p:ext uri="{BB962C8B-B14F-4D97-AF65-F5344CB8AC3E}">
        <p14:creationId xmlns:p14="http://schemas.microsoft.com/office/powerpoint/2010/main" val="161241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32632</TotalTime>
  <Words>1272</Words>
  <Application>Microsoft Macintosh PowerPoint</Application>
  <PresentationFormat>Widescreen</PresentationFormat>
  <Paragraphs>234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Cantonese II Week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II Week 4</dc:title>
  <dc:creator>Rona Chau</dc:creator>
  <cp:lastModifiedBy>Rona Chau</cp:lastModifiedBy>
  <cp:revision>162</cp:revision>
  <dcterms:created xsi:type="dcterms:W3CDTF">2021-03-20T21:00:42Z</dcterms:created>
  <dcterms:modified xsi:type="dcterms:W3CDTF">2022-04-12T15:05:25Z</dcterms:modified>
</cp:coreProperties>
</file>