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1ED4E2-AB48-403E-9422-4711940623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Cours10_Un beau succès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E67406-07AB-4FE0-9380-CB813DA8E2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MED20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07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B76ECC86-195E-4E94-ACF6-C235992E812D}"/>
              </a:ext>
            </a:extLst>
          </p:cNvPr>
          <p:cNvSpPr/>
          <p:nvPr/>
        </p:nvSpPr>
        <p:spPr>
          <a:xfrm>
            <a:off x="715617" y="715617"/>
            <a:ext cx="255767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Parlons P.M.E.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D1C7925-B7C4-4B30-9EBA-DF3EE6CADDE9}"/>
              </a:ext>
            </a:extLst>
          </p:cNvPr>
          <p:cNvSpPr txBox="1"/>
          <p:nvPr/>
        </p:nvSpPr>
        <p:spPr>
          <a:xfrm>
            <a:off x="1417983" y="2027583"/>
            <a:ext cx="2279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Cosmopolite</a:t>
            </a:r>
            <a:r>
              <a:rPr lang="fr-FR" dirty="0"/>
              <a:t> p.108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2F4E0F7-464E-43FF-931D-9768559E5B93}"/>
              </a:ext>
            </a:extLst>
          </p:cNvPr>
          <p:cNvSpPr txBox="1"/>
          <p:nvPr/>
        </p:nvSpPr>
        <p:spPr>
          <a:xfrm>
            <a:off x="3047999" y="3217109"/>
            <a:ext cx="6480313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dirty="0"/>
              <a:t>Le sigle </a:t>
            </a:r>
            <a:r>
              <a:rPr lang="fr-FR" b="1" dirty="0"/>
              <a:t>PME</a:t>
            </a:r>
            <a:r>
              <a:rPr lang="fr-FR" dirty="0"/>
              <a:t> désigne les </a:t>
            </a:r>
            <a:r>
              <a:rPr lang="fr-FR" b="1" dirty="0"/>
              <a:t>p</a:t>
            </a:r>
            <a:r>
              <a:rPr lang="fr-FR" dirty="0"/>
              <a:t>etites et </a:t>
            </a:r>
            <a:r>
              <a:rPr lang="fr-FR" b="1" dirty="0"/>
              <a:t>m</a:t>
            </a:r>
            <a:r>
              <a:rPr lang="fr-FR" dirty="0"/>
              <a:t>oyennes </a:t>
            </a:r>
            <a:r>
              <a:rPr lang="fr-FR" b="1" dirty="0"/>
              <a:t>e</a:t>
            </a:r>
            <a:r>
              <a:rPr lang="fr-FR" dirty="0"/>
              <a:t>ntreprises : ce sont des entreprises dont la taille, définie à partir du nombre d’employés, du bilan ou du chiffre d’affaires, ne dépasse pas certaines limites ; les définitions de ces limites diffèrent selon les pays.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23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6296C78-B1BD-43FC-BE89-EABE8CEE7CAC}"/>
              </a:ext>
            </a:extLst>
          </p:cNvPr>
          <p:cNvSpPr txBox="1"/>
          <p:nvPr/>
        </p:nvSpPr>
        <p:spPr>
          <a:xfrm>
            <a:off x="616226" y="1316072"/>
            <a:ext cx="1095954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Animateur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Bonjour et bienvenue dans votre chronique économique « Parlons PME ». Le saviez-vous ? En Europe, en Amérique, en Australie, le mobilier urbain français a investi l’espace public des grandes villes. Aujourd’hui, l’exemple de deux entreprises, deux PME :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Fermob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Sineu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Graff.</a:t>
            </a:r>
          </a:p>
          <a:p>
            <a:pPr algn="just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Animateur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On écoute le témoignage de Marine Bidaud, chef de projet chez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Fermob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Marine Bidaud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Quand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Starbucks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décidé d’acheter 10 000 chaises pour équiper l’ensemble des terrasses de ses commerces américains, elle les a commandées chez nous. Quand Harvard a voulu équiper son campus, c’est la chaise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Luxembourg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Fermob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cette université américaine a choisie. Les Parisiens qui voyagent la reconnaissent tout de suite ! C’est la chaise qui est partout dans le jardin du Luxembourg. </a:t>
            </a:r>
          </a:p>
          <a:p>
            <a:pPr algn="just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Animateur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Une autre belle réussite française présentée par Patrick Chevrier, responsable export de la société alsacienne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Sineu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Graff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Patrick Chevrier 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Nous avons créé une structure qui permet de pratiquer une activité physique en milieu urbain : le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Mouv’roc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Nous l’avons installée à Haderslev, au Danemark. Les Danois l’ont immédiatement adoptée : familles, jeunes ou seniors, ils l’ont adorée ! </a:t>
            </a:r>
          </a:p>
          <a:p>
            <a:pPr algn="just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Animateur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Le mobilier urbain français a également cartonné en Australie, au Portugal et au Brésil. Les célèbres kiosques de la société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Actis City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ont conquis les habitants de ces pays. Tout le monde les a vus à Paris ; il y en a 400 dans la capitale. Le kiosque destiné à la vente de la presse et à la petite restauration participe à l’animation des centres-villes. Nos PME ont de l’avenir !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950F33F1-D855-489D-BC45-ABFEB2DA1FB3}"/>
              </a:ext>
            </a:extLst>
          </p:cNvPr>
          <p:cNvSpPr/>
          <p:nvPr/>
        </p:nvSpPr>
        <p:spPr>
          <a:xfrm>
            <a:off x="7076660" y="283414"/>
            <a:ext cx="298173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Transcription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15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0DDA9E3-7072-419D-85F7-ECCA21BA99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477" t="39222" r="25109" b="32358"/>
          <a:stretch/>
        </p:blipFill>
        <p:spPr>
          <a:xfrm>
            <a:off x="2160105" y="2478262"/>
            <a:ext cx="7487478" cy="2888870"/>
          </a:xfrm>
          <a:prstGeom prst="rect">
            <a:avLst/>
          </a:prstGeom>
        </p:spPr>
      </p:pic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6DBC5FCA-24FD-4136-9D3D-15AB287D6A8B}"/>
              </a:ext>
            </a:extLst>
          </p:cNvPr>
          <p:cNvSpPr/>
          <p:nvPr/>
        </p:nvSpPr>
        <p:spPr>
          <a:xfrm>
            <a:off x="1775790" y="901148"/>
            <a:ext cx="3538331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Activité 4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02927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CA9A5CE-671A-4FC1-BCC7-124B73C032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74" t="45989" r="26739" b="28298"/>
          <a:stretch/>
        </p:blipFill>
        <p:spPr>
          <a:xfrm>
            <a:off x="1971782" y="2199861"/>
            <a:ext cx="8775731" cy="3087758"/>
          </a:xfrm>
          <a:prstGeom prst="rect">
            <a:avLst/>
          </a:prstGeom>
        </p:spPr>
      </p:pic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6BC61169-8959-489F-A5C7-15AD64129583}"/>
              </a:ext>
            </a:extLst>
          </p:cNvPr>
          <p:cNvSpPr/>
          <p:nvPr/>
        </p:nvSpPr>
        <p:spPr>
          <a:xfrm>
            <a:off x="1971782" y="675861"/>
            <a:ext cx="3209818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Activité 8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5903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638A3C73-DAD4-40BB-89B7-E48EB169FA1C}"/>
              </a:ext>
            </a:extLst>
          </p:cNvPr>
          <p:cNvSpPr/>
          <p:nvPr/>
        </p:nvSpPr>
        <p:spPr>
          <a:xfrm>
            <a:off x="543339" y="478373"/>
            <a:ext cx="662608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Focus langue</a:t>
            </a: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L’accord du participe passé avec le verbe avoir</a:t>
            </a:r>
            <a:endParaRPr lang="cs-CZ" b="1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C4BE6F2-3908-4B67-9832-63B685CD05E0}"/>
              </a:ext>
            </a:extLst>
          </p:cNvPr>
          <p:cNvSpPr txBox="1"/>
          <p:nvPr/>
        </p:nvSpPr>
        <p:spPr>
          <a:xfrm>
            <a:off x="927652" y="1766569"/>
            <a:ext cx="7593495" cy="4613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Remplacer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pronom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COD et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faites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l’accord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qui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convient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indent="450215"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	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J'ai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cette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route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			</a:t>
            </a:r>
          </a:p>
          <a:p>
            <a:pPr indent="450215"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	Tu as remis la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clé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 place. 			</a:t>
            </a:r>
          </a:p>
          <a:p>
            <a:pPr indent="450215"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	Ils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découvert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régions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			</a:t>
            </a:r>
          </a:p>
          <a:p>
            <a:pPr indent="450215"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	Elle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écrit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cette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lettre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			</a:t>
            </a:r>
          </a:p>
          <a:p>
            <a:pPr indent="450215"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	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fait la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vaisselle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			</a:t>
            </a:r>
          </a:p>
          <a:p>
            <a:pPr indent="450215"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	Vous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avez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ouvert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porte. 			</a:t>
            </a:r>
          </a:p>
          <a:p>
            <a:pPr indent="450215"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	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J'ai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rejoint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Nathalie. 			</a:t>
            </a:r>
          </a:p>
          <a:p>
            <a:pPr indent="450215"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	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peint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cette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maison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			</a:t>
            </a:r>
          </a:p>
          <a:p>
            <a:pPr indent="450215"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	Elle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produit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cette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série. 			</a:t>
            </a:r>
          </a:p>
          <a:p>
            <a:pPr indent="450215" algn="just">
              <a:lnSpc>
                <a:spcPct val="150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	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appris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leçon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4497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A595D7A5-6790-4B71-9744-7AD4FFAC03CA}"/>
              </a:ext>
            </a:extLst>
          </p:cNvPr>
          <p:cNvSpPr/>
          <p:nvPr/>
        </p:nvSpPr>
        <p:spPr>
          <a:xfrm>
            <a:off x="530086" y="1113183"/>
            <a:ext cx="964758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Activité 10 Présentez un produit de votre pays qui a du succès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0966279-E76A-44F6-921C-6AC199CF3F5A}"/>
              </a:ext>
            </a:extLst>
          </p:cNvPr>
          <p:cNvSpPr txBox="1"/>
          <p:nvPr/>
        </p:nvSpPr>
        <p:spPr>
          <a:xfrm>
            <a:off x="1802295" y="2825523"/>
            <a:ext cx="927652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-choisir un produit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-rédiger un texte selon le modèle du document 2 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une accroche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 paragraphe pour présenter le succès du produit (utiliser les expressions vues dans la leçon)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une petite conclusion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-150 mots (entre 135 et 165 mots)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700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188</TotalTime>
  <Words>552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Ion Boardroom</vt:lpstr>
      <vt:lpstr>Cours10_Un beau succès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Cours10_Un beau succès</dc:title>
  <dc:creator>ja</dc:creator>
  <cp:lastModifiedBy>ja</cp:lastModifiedBy>
  <cp:revision>3</cp:revision>
  <dcterms:created xsi:type="dcterms:W3CDTF">2021-03-29T06:14:55Z</dcterms:created>
  <dcterms:modified xsi:type="dcterms:W3CDTF">2021-04-01T16:39:41Z</dcterms:modified>
</cp:coreProperties>
</file>