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1" r:id="rId1"/>
  </p:sldMasterIdLst>
  <p:sldIdLst>
    <p:sldId id="258" r:id="rId2"/>
    <p:sldId id="259" r:id="rId3"/>
    <p:sldId id="260" r:id="rId4"/>
    <p:sldId id="267" r:id="rId5"/>
    <p:sldId id="261" r:id="rId6"/>
    <p:sldId id="262" r:id="rId7"/>
    <p:sldId id="263" r:id="rId8"/>
    <p:sldId id="266" r:id="rId9"/>
    <p:sldId id="269" r:id="rId10"/>
    <p:sldId id="270" r:id="rId11"/>
    <p:sldId id="265" r:id="rId12"/>
    <p:sldId id="268" r:id="rId13"/>
    <p:sldId id="271" r:id="rId14"/>
    <p:sldId id="272" r:id="rId15"/>
    <p:sldId id="274" r:id="rId16"/>
    <p:sldId id="273" r:id="rId17"/>
    <p:sldId id="275" r:id="rId18"/>
    <p:sldId id="276" r:id="rId19"/>
    <p:sldId id="277" r:id="rId20"/>
    <p:sldId id="278" r:id="rId21"/>
    <p:sldId id="279" r:id="rId22"/>
    <p:sldId id="280" r:id="rId23"/>
    <p:sldId id="284" r:id="rId24"/>
    <p:sldId id="283" r:id="rId25"/>
    <p:sldId id="285" r:id="rId26"/>
    <p:sldId id="286" r:id="rId27"/>
    <p:sldId id="287" r:id="rId28"/>
    <p:sldId id="288" r:id="rId29"/>
    <p:sldId id="290" r:id="rId30"/>
    <p:sldId id="291" r:id="rId31"/>
    <p:sldId id="289" r:id="rId32"/>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9C5C63-4262-DFDA-0D45-F170F8F0250F}" v="897" dt="2022-04-05T11:20:44.365"/>
    <p1510:client id="{4B93B10F-2C18-5FE7-A0D7-7A43EBAAF024}" v="78" dt="2022-04-04T16:50:54.212"/>
    <p1510:client id="{5A1ED82F-090E-451C-B352-7A36E0C5CBFB}" v="468" dt="2022-04-04T09:54:02.330"/>
    <p1510:client id="{65090D7A-6B26-980B-D9C2-67557C0E946F}" v="1359" dt="2022-04-05T09:25:22.390"/>
    <p1510:client id="{956839E0-5C7A-FB4B-7A83-7A88857CB0FA}" v="616" dt="2022-04-05T15:08:30.529"/>
    <p1510:client id="{A8B05626-B51C-2CE2-030A-975586450EFE}" v="231" dt="2022-04-04T18:55:04.364"/>
    <p1510:client id="{FC0EF248-73CB-8C74-55AD-7918F63CA8ED}" v="2487" dt="2022-04-04T20:58:24.6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61" d="100"/>
          <a:sy n="61" d="100"/>
        </p:scale>
        <p:origin x="84" y="3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a Trombiková" userId="S::218028@muni.cz::aa43d5c6-3096-4896-86b0-904a846525db" providerId="AD" clId="Web-{FC0EF248-73CB-8C74-55AD-7918F63CA8ED}"/>
    <pc:docChg chg="addSld delSld modSld">
      <pc:chgData name="Martina Trombiková" userId="S::218028@muni.cz::aa43d5c6-3096-4896-86b0-904a846525db" providerId="AD" clId="Web-{FC0EF248-73CB-8C74-55AD-7918F63CA8ED}" dt="2022-04-04T20:58:24.658" v="2557" actId="1076"/>
      <pc:docMkLst>
        <pc:docMk/>
      </pc:docMkLst>
      <pc:sldChg chg="modSp">
        <pc:chgData name="Martina Trombiková" userId="S::218028@muni.cz::aa43d5c6-3096-4896-86b0-904a846525db" providerId="AD" clId="Web-{FC0EF248-73CB-8C74-55AD-7918F63CA8ED}" dt="2022-04-04T19:09:34.930" v="149" actId="20577"/>
        <pc:sldMkLst>
          <pc:docMk/>
          <pc:sldMk cId="3739023854" sldId="258"/>
        </pc:sldMkLst>
        <pc:spChg chg="mod">
          <ac:chgData name="Martina Trombiková" userId="S::218028@muni.cz::aa43d5c6-3096-4896-86b0-904a846525db" providerId="AD" clId="Web-{FC0EF248-73CB-8C74-55AD-7918F63CA8ED}" dt="2022-04-04T19:09:34.930" v="149" actId="20577"/>
          <ac:spMkLst>
            <pc:docMk/>
            <pc:sldMk cId="3739023854" sldId="258"/>
            <ac:spMk id="2" creationId="{29B4C0CA-9859-BD2E-D7AF-E6FBE75BD44E}"/>
          </ac:spMkLst>
        </pc:spChg>
      </pc:sldChg>
      <pc:sldChg chg="addSp delSp modSp">
        <pc:chgData name="Martina Trombiková" userId="S::218028@muni.cz::aa43d5c6-3096-4896-86b0-904a846525db" providerId="AD" clId="Web-{FC0EF248-73CB-8C74-55AD-7918F63CA8ED}" dt="2022-04-04T19:01:49.994" v="43" actId="20577"/>
        <pc:sldMkLst>
          <pc:docMk/>
          <pc:sldMk cId="652895467" sldId="262"/>
        </pc:sldMkLst>
        <pc:spChg chg="mod">
          <ac:chgData name="Martina Trombiková" userId="S::218028@muni.cz::aa43d5c6-3096-4896-86b0-904a846525db" providerId="AD" clId="Web-{FC0EF248-73CB-8C74-55AD-7918F63CA8ED}" dt="2022-04-04T19:01:49.994" v="43" actId="20577"/>
          <ac:spMkLst>
            <pc:docMk/>
            <pc:sldMk cId="652895467" sldId="262"/>
            <ac:spMk id="2" creationId="{600FC855-3D60-765A-A342-58E960D447BC}"/>
          </ac:spMkLst>
        </pc:spChg>
        <pc:spChg chg="del">
          <ac:chgData name="Martina Trombiková" userId="S::218028@muni.cz::aa43d5c6-3096-4896-86b0-904a846525db" providerId="AD" clId="Web-{FC0EF248-73CB-8C74-55AD-7918F63CA8ED}" dt="2022-04-04T19:01:35.478" v="39"/>
          <ac:spMkLst>
            <pc:docMk/>
            <pc:sldMk cId="652895467" sldId="262"/>
            <ac:spMk id="8" creationId="{0DBF1ABE-8590-450D-BB49-BDDCCF3EEA9E}"/>
          </ac:spMkLst>
        </pc:spChg>
        <pc:spChg chg="add">
          <ac:chgData name="Martina Trombiková" userId="S::218028@muni.cz::aa43d5c6-3096-4896-86b0-904a846525db" providerId="AD" clId="Web-{FC0EF248-73CB-8C74-55AD-7918F63CA8ED}" dt="2022-04-04T19:01:35.478" v="39"/>
          <ac:spMkLst>
            <pc:docMk/>
            <pc:sldMk cId="652895467" sldId="262"/>
            <ac:spMk id="19" creationId="{0DBF1ABE-8590-450D-BB49-BDDCCF3EEA9E}"/>
          </ac:spMkLst>
        </pc:spChg>
        <pc:spChg chg="add">
          <ac:chgData name="Martina Trombiková" userId="S::218028@muni.cz::aa43d5c6-3096-4896-86b0-904a846525db" providerId="AD" clId="Web-{FC0EF248-73CB-8C74-55AD-7918F63CA8ED}" dt="2022-04-04T19:01:35.478" v="39"/>
          <ac:spMkLst>
            <pc:docMk/>
            <pc:sldMk cId="652895467" sldId="262"/>
            <ac:spMk id="20" creationId="{96CB0275-66F1-4491-93B8-121D0C7176BF}"/>
          </ac:spMkLst>
        </pc:spChg>
        <pc:spChg chg="add">
          <ac:chgData name="Martina Trombiková" userId="S::218028@muni.cz::aa43d5c6-3096-4896-86b0-904a846525db" providerId="AD" clId="Web-{FC0EF248-73CB-8C74-55AD-7918F63CA8ED}" dt="2022-04-04T19:01:35.478" v="39"/>
          <ac:spMkLst>
            <pc:docMk/>
            <pc:sldMk cId="652895467" sldId="262"/>
            <ac:spMk id="21" creationId="{18D32C3D-8F76-4E99-BE56-0836CC38CC84}"/>
          </ac:spMkLst>
        </pc:spChg>
        <pc:spChg chg="add">
          <ac:chgData name="Martina Trombiková" userId="S::218028@muni.cz::aa43d5c6-3096-4896-86b0-904a846525db" providerId="AD" clId="Web-{FC0EF248-73CB-8C74-55AD-7918F63CA8ED}" dt="2022-04-04T19:01:35.478" v="39"/>
          <ac:spMkLst>
            <pc:docMk/>
            <pc:sldMk cId="652895467" sldId="262"/>
            <ac:spMk id="23" creationId="{70766076-46F5-42D5-A773-2B3BEF2B8B74}"/>
          </ac:spMkLst>
        </pc:spChg>
        <pc:grpChg chg="del">
          <ac:chgData name="Martina Trombiková" userId="S::218028@muni.cz::aa43d5c6-3096-4896-86b0-904a846525db" providerId="AD" clId="Web-{FC0EF248-73CB-8C74-55AD-7918F63CA8ED}" dt="2022-04-04T19:01:35.478" v="39"/>
          <ac:grpSpMkLst>
            <pc:docMk/>
            <pc:sldMk cId="652895467" sldId="262"/>
            <ac:grpSpMk id="10" creationId="{54E5F18F-9D70-4BE5-8A38-603463EE84A2}"/>
          </ac:grpSpMkLst>
        </pc:grpChg>
        <pc:picChg chg="add mod">
          <ac:chgData name="Martina Trombiková" userId="S::218028@muni.cz::aa43d5c6-3096-4896-86b0-904a846525db" providerId="AD" clId="Web-{FC0EF248-73CB-8C74-55AD-7918F63CA8ED}" dt="2022-04-04T19:01:35.478" v="39"/>
          <ac:picMkLst>
            <pc:docMk/>
            <pc:sldMk cId="652895467" sldId="262"/>
            <ac:picMk id="3" creationId="{75989A4B-5E0B-97B7-2002-22FF53C058A4}"/>
          </ac:picMkLst>
        </pc:picChg>
      </pc:sldChg>
      <pc:sldChg chg="addSp delSp modSp add del">
        <pc:chgData name="Martina Trombiková" userId="S::218028@muni.cz::aa43d5c6-3096-4896-86b0-904a846525db" providerId="AD" clId="Web-{FC0EF248-73CB-8C74-55AD-7918F63CA8ED}" dt="2022-04-04T19:11:25.667" v="158"/>
        <pc:sldMkLst>
          <pc:docMk/>
          <pc:sldMk cId="4029483772" sldId="264"/>
        </pc:sldMkLst>
        <pc:spChg chg="mod">
          <ac:chgData name="Martina Trombiková" userId="S::218028@muni.cz::aa43d5c6-3096-4896-86b0-904a846525db" providerId="AD" clId="Web-{FC0EF248-73CB-8C74-55AD-7918F63CA8ED}" dt="2022-04-04T18:59:42.459" v="28" actId="20577"/>
          <ac:spMkLst>
            <pc:docMk/>
            <pc:sldMk cId="4029483772" sldId="264"/>
            <ac:spMk id="2" creationId="{FFCFA588-045C-2793-8848-00CDFD28A302}"/>
          </ac:spMkLst>
        </pc:spChg>
        <pc:picChg chg="add del mod">
          <ac:chgData name="Martina Trombiková" userId="S::218028@muni.cz::aa43d5c6-3096-4896-86b0-904a846525db" providerId="AD" clId="Web-{FC0EF248-73CB-8C74-55AD-7918F63CA8ED}" dt="2022-04-04T19:04:18.202" v="63"/>
          <ac:picMkLst>
            <pc:docMk/>
            <pc:sldMk cId="4029483772" sldId="264"/>
            <ac:picMk id="26" creationId="{3B24D2EC-4BFD-B166-9CE1-A43CBC59CD2D}"/>
          </ac:picMkLst>
        </pc:picChg>
      </pc:sldChg>
      <pc:sldChg chg="modSp">
        <pc:chgData name="Martina Trombiková" userId="S::218028@muni.cz::aa43d5c6-3096-4896-86b0-904a846525db" providerId="AD" clId="Web-{FC0EF248-73CB-8C74-55AD-7918F63CA8ED}" dt="2022-04-04T19:11:52.324" v="160" actId="20577"/>
        <pc:sldMkLst>
          <pc:docMk/>
          <pc:sldMk cId="692964267" sldId="265"/>
        </pc:sldMkLst>
        <pc:spChg chg="mod">
          <ac:chgData name="Martina Trombiková" userId="S::218028@muni.cz::aa43d5c6-3096-4896-86b0-904a846525db" providerId="AD" clId="Web-{FC0EF248-73CB-8C74-55AD-7918F63CA8ED}" dt="2022-04-04T19:11:52.324" v="160" actId="20577"/>
          <ac:spMkLst>
            <pc:docMk/>
            <pc:sldMk cId="692964267" sldId="265"/>
            <ac:spMk id="2" creationId="{136E1215-D31B-15CA-4A72-D21F606ECADD}"/>
          </ac:spMkLst>
        </pc:spChg>
      </pc:sldChg>
      <pc:sldChg chg="delSp modSp">
        <pc:chgData name="Martina Trombiková" userId="S::218028@muni.cz::aa43d5c6-3096-4896-86b0-904a846525db" providerId="AD" clId="Web-{FC0EF248-73CB-8C74-55AD-7918F63CA8ED}" dt="2022-04-04T19:26:18.051" v="178" actId="20577"/>
        <pc:sldMkLst>
          <pc:docMk/>
          <pc:sldMk cId="302430906" sldId="268"/>
        </pc:sldMkLst>
        <pc:spChg chg="mod">
          <ac:chgData name="Martina Trombiková" userId="S::218028@muni.cz::aa43d5c6-3096-4896-86b0-904a846525db" providerId="AD" clId="Web-{FC0EF248-73CB-8C74-55AD-7918F63CA8ED}" dt="2022-04-04T19:26:18.051" v="178" actId="20577"/>
          <ac:spMkLst>
            <pc:docMk/>
            <pc:sldMk cId="302430906" sldId="268"/>
            <ac:spMk id="2" creationId="{22F4470D-1400-DE66-62FA-10BDAFB92144}"/>
          </ac:spMkLst>
        </pc:spChg>
        <pc:spChg chg="del">
          <ac:chgData name="Martina Trombiková" userId="S::218028@muni.cz::aa43d5c6-3096-4896-86b0-904a846525db" providerId="AD" clId="Web-{FC0EF248-73CB-8C74-55AD-7918F63CA8ED}" dt="2022-04-04T19:25:47.925" v="165"/>
          <ac:spMkLst>
            <pc:docMk/>
            <pc:sldMk cId="302430906" sldId="268"/>
            <ac:spMk id="3" creationId="{B82FF118-3DF0-829F-582F-92B2F8B47FA5}"/>
          </ac:spMkLst>
        </pc:spChg>
      </pc:sldChg>
      <pc:sldChg chg="addSp delSp modSp mod setBg">
        <pc:chgData name="Martina Trombiková" userId="S::218028@muni.cz::aa43d5c6-3096-4896-86b0-904a846525db" providerId="AD" clId="Web-{FC0EF248-73CB-8C74-55AD-7918F63CA8ED}" dt="2022-04-04T19:02:25.261" v="48" actId="20577"/>
        <pc:sldMkLst>
          <pc:docMk/>
          <pc:sldMk cId="3841019815" sldId="269"/>
        </pc:sldMkLst>
        <pc:spChg chg="mod">
          <ac:chgData name="Martina Trombiková" userId="S::218028@muni.cz::aa43d5c6-3096-4896-86b0-904a846525db" providerId="AD" clId="Web-{FC0EF248-73CB-8C74-55AD-7918F63CA8ED}" dt="2022-04-04T19:02:25.261" v="48" actId="20577"/>
          <ac:spMkLst>
            <pc:docMk/>
            <pc:sldMk cId="3841019815" sldId="269"/>
            <ac:spMk id="2" creationId="{B7BA561A-1E31-45B5-F8EC-7300517A2FB3}"/>
          </ac:spMkLst>
        </pc:spChg>
        <pc:spChg chg="mod">
          <ac:chgData name="Martina Trombiková" userId="S::218028@muni.cz::aa43d5c6-3096-4896-86b0-904a846525db" providerId="AD" clId="Web-{FC0EF248-73CB-8C74-55AD-7918F63CA8ED}" dt="2022-04-04T19:02:14.057" v="45"/>
          <ac:spMkLst>
            <pc:docMk/>
            <pc:sldMk cId="3841019815" sldId="269"/>
            <ac:spMk id="3" creationId="{9A7D2DEE-A69E-EA5E-B79D-84758AFCFD6F}"/>
          </ac:spMkLst>
        </pc:spChg>
        <pc:spChg chg="add del">
          <ac:chgData name="Martina Trombiková" userId="S::218028@muni.cz::aa43d5c6-3096-4896-86b0-904a846525db" providerId="AD" clId="Web-{FC0EF248-73CB-8C74-55AD-7918F63CA8ED}" dt="2022-04-04T19:02:14.057" v="45"/>
          <ac:spMkLst>
            <pc:docMk/>
            <pc:sldMk cId="3841019815" sldId="269"/>
            <ac:spMk id="5" creationId="{0DBF1ABE-8590-450D-BB49-BDDCCF3EEA9E}"/>
          </ac:spMkLst>
        </pc:spChg>
        <pc:spChg chg="add">
          <ac:chgData name="Martina Trombiková" userId="S::218028@muni.cz::aa43d5c6-3096-4896-86b0-904a846525db" providerId="AD" clId="Web-{FC0EF248-73CB-8C74-55AD-7918F63CA8ED}" dt="2022-04-04T19:02:14.057" v="45"/>
          <ac:spMkLst>
            <pc:docMk/>
            <pc:sldMk cId="3841019815" sldId="269"/>
            <ac:spMk id="22" creationId="{0DBF1ABE-8590-450D-BB49-BDDCCF3EEA9E}"/>
          </ac:spMkLst>
        </pc:spChg>
        <pc:spChg chg="add">
          <ac:chgData name="Martina Trombiková" userId="S::218028@muni.cz::aa43d5c6-3096-4896-86b0-904a846525db" providerId="AD" clId="Web-{FC0EF248-73CB-8C74-55AD-7918F63CA8ED}" dt="2022-04-04T19:02:14.057" v="45"/>
          <ac:spMkLst>
            <pc:docMk/>
            <pc:sldMk cId="3841019815" sldId="269"/>
            <ac:spMk id="24" creationId="{DCD36D47-40B7-494B-B249-3CBA333DE256}"/>
          </ac:spMkLst>
        </pc:spChg>
        <pc:spChg chg="add">
          <ac:chgData name="Martina Trombiková" userId="S::218028@muni.cz::aa43d5c6-3096-4896-86b0-904a846525db" providerId="AD" clId="Web-{FC0EF248-73CB-8C74-55AD-7918F63CA8ED}" dt="2022-04-04T19:02:14.057" v="45"/>
          <ac:spMkLst>
            <pc:docMk/>
            <pc:sldMk cId="3841019815" sldId="269"/>
            <ac:spMk id="26" creationId="{FBA7E51E-7B6A-4A79-8F84-47C845C7A2CC}"/>
          </ac:spMkLst>
        </pc:spChg>
        <pc:spChg chg="add">
          <ac:chgData name="Martina Trombiková" userId="S::218028@muni.cz::aa43d5c6-3096-4896-86b0-904a846525db" providerId="AD" clId="Web-{FC0EF248-73CB-8C74-55AD-7918F63CA8ED}" dt="2022-04-04T19:02:14.057" v="45"/>
          <ac:spMkLst>
            <pc:docMk/>
            <pc:sldMk cId="3841019815" sldId="269"/>
            <ac:spMk id="28" creationId="{03C85561-90D2-4AFA-B2C5-F2D61D86C2BD}"/>
          </ac:spMkLst>
        </pc:spChg>
        <pc:grpChg chg="add del">
          <ac:chgData name="Martina Trombiková" userId="S::218028@muni.cz::aa43d5c6-3096-4896-86b0-904a846525db" providerId="AD" clId="Web-{FC0EF248-73CB-8C74-55AD-7918F63CA8ED}" dt="2022-04-04T19:02:14.057" v="45"/>
          <ac:grpSpMkLst>
            <pc:docMk/>
            <pc:sldMk cId="3841019815" sldId="269"/>
            <ac:grpSpMk id="6" creationId="{54E5F18F-9D70-4BE5-8A38-603463EE84A2}"/>
          </ac:grpSpMkLst>
        </pc:grpChg>
        <pc:picChg chg="add mod">
          <ac:chgData name="Martina Trombiková" userId="S::218028@muni.cz::aa43d5c6-3096-4896-86b0-904a846525db" providerId="AD" clId="Web-{FC0EF248-73CB-8C74-55AD-7918F63CA8ED}" dt="2022-04-04T19:02:14.057" v="45"/>
          <ac:picMkLst>
            <pc:docMk/>
            <pc:sldMk cId="3841019815" sldId="269"/>
            <ac:picMk id="4" creationId="{830A6FB9-625B-EC43-F07B-32248E176064}"/>
          </ac:picMkLst>
        </pc:picChg>
      </pc:sldChg>
      <pc:sldChg chg="addSp delSp modSp add replId addAnim delAnim">
        <pc:chgData name="Martina Trombiková" userId="S::218028@muni.cz::aa43d5c6-3096-4896-86b0-904a846525db" providerId="AD" clId="Web-{FC0EF248-73CB-8C74-55AD-7918F63CA8ED}" dt="2022-04-04T19:11:23.089" v="157" actId="20577"/>
        <pc:sldMkLst>
          <pc:docMk/>
          <pc:sldMk cId="2677970143" sldId="270"/>
        </pc:sldMkLst>
        <pc:spChg chg="mod ord">
          <ac:chgData name="Martina Trombiková" userId="S::218028@muni.cz::aa43d5c6-3096-4896-86b0-904a846525db" providerId="AD" clId="Web-{FC0EF248-73CB-8C74-55AD-7918F63CA8ED}" dt="2022-04-04T19:11:23.089" v="157" actId="20577"/>
          <ac:spMkLst>
            <pc:docMk/>
            <pc:sldMk cId="2677970143" sldId="270"/>
            <ac:spMk id="2" creationId="{B7BA561A-1E31-45B5-F8EC-7300517A2FB3}"/>
          </ac:spMkLst>
        </pc:spChg>
        <pc:spChg chg="mod">
          <ac:chgData name="Martina Trombiková" userId="S::218028@muni.cz::aa43d5c6-3096-4896-86b0-904a846525db" providerId="AD" clId="Web-{FC0EF248-73CB-8C74-55AD-7918F63CA8ED}" dt="2022-04-04T19:07:25.442" v="105"/>
          <ac:spMkLst>
            <pc:docMk/>
            <pc:sldMk cId="2677970143" sldId="270"/>
            <ac:spMk id="3" creationId="{9A7D2DEE-A69E-EA5E-B79D-84758AFCFD6F}"/>
          </ac:spMkLst>
        </pc:spChg>
        <pc:spChg chg="add del mod">
          <ac:chgData name="Martina Trombiková" userId="S::218028@muni.cz::aa43d5c6-3096-4896-86b0-904a846525db" providerId="AD" clId="Web-{FC0EF248-73CB-8C74-55AD-7918F63CA8ED}" dt="2022-04-04T19:06:08.768" v="96"/>
          <ac:spMkLst>
            <pc:docMk/>
            <pc:sldMk cId="2677970143" sldId="270"/>
            <ac:spMk id="6" creationId="{5BB56235-8FB1-7008-06E3-3D5080B2C1CC}"/>
          </ac:spMkLst>
        </pc:spChg>
        <pc:spChg chg="add del">
          <ac:chgData name="Martina Trombiková" userId="S::218028@muni.cz::aa43d5c6-3096-4896-86b0-904a846525db" providerId="AD" clId="Web-{FC0EF248-73CB-8C74-55AD-7918F63CA8ED}" dt="2022-04-04T19:04:08.390" v="62"/>
          <ac:spMkLst>
            <pc:docMk/>
            <pc:sldMk cId="2677970143" sldId="270"/>
            <ac:spMk id="22" creationId="{0DBF1ABE-8590-450D-BB49-BDDCCF3EEA9E}"/>
          </ac:spMkLst>
        </pc:spChg>
        <pc:spChg chg="add del">
          <ac:chgData name="Martina Trombiková" userId="S::218028@muni.cz::aa43d5c6-3096-4896-86b0-904a846525db" providerId="AD" clId="Web-{FC0EF248-73CB-8C74-55AD-7918F63CA8ED}" dt="2022-04-04T19:04:08.390" v="62"/>
          <ac:spMkLst>
            <pc:docMk/>
            <pc:sldMk cId="2677970143" sldId="270"/>
            <ac:spMk id="24" creationId="{DCD36D47-40B7-494B-B249-3CBA333DE256}"/>
          </ac:spMkLst>
        </pc:spChg>
        <pc:spChg chg="add del">
          <ac:chgData name="Martina Trombiková" userId="S::218028@muni.cz::aa43d5c6-3096-4896-86b0-904a846525db" providerId="AD" clId="Web-{FC0EF248-73CB-8C74-55AD-7918F63CA8ED}" dt="2022-04-04T19:04:08.390" v="62"/>
          <ac:spMkLst>
            <pc:docMk/>
            <pc:sldMk cId="2677970143" sldId="270"/>
            <ac:spMk id="26" creationId="{FBA7E51E-7B6A-4A79-8F84-47C845C7A2CC}"/>
          </ac:spMkLst>
        </pc:spChg>
        <pc:spChg chg="add del">
          <ac:chgData name="Martina Trombiková" userId="S::218028@muni.cz::aa43d5c6-3096-4896-86b0-904a846525db" providerId="AD" clId="Web-{FC0EF248-73CB-8C74-55AD-7918F63CA8ED}" dt="2022-04-04T19:04:08.390" v="62"/>
          <ac:spMkLst>
            <pc:docMk/>
            <pc:sldMk cId="2677970143" sldId="270"/>
            <ac:spMk id="28" creationId="{03C85561-90D2-4AFA-B2C5-F2D61D86C2BD}"/>
          </ac:spMkLst>
        </pc:spChg>
        <pc:spChg chg="add del">
          <ac:chgData name="Martina Trombiková" userId="S::218028@muni.cz::aa43d5c6-3096-4896-86b0-904a846525db" providerId="AD" clId="Web-{FC0EF248-73CB-8C74-55AD-7918F63CA8ED}" dt="2022-04-04T19:04:08.390" v="61"/>
          <ac:spMkLst>
            <pc:docMk/>
            <pc:sldMk cId="2677970143" sldId="270"/>
            <ac:spMk id="33" creationId="{0DBF1ABE-8590-450D-BB49-BDDCCF3EEA9E}"/>
          </ac:spMkLst>
        </pc:spChg>
        <pc:spChg chg="add del">
          <ac:chgData name="Martina Trombiková" userId="S::218028@muni.cz::aa43d5c6-3096-4896-86b0-904a846525db" providerId="AD" clId="Web-{FC0EF248-73CB-8C74-55AD-7918F63CA8ED}" dt="2022-04-04T19:04:08.390" v="61"/>
          <ac:spMkLst>
            <pc:docMk/>
            <pc:sldMk cId="2677970143" sldId="270"/>
            <ac:spMk id="35" creationId="{96CB0275-66F1-4491-93B8-121D0C7176BF}"/>
          </ac:spMkLst>
        </pc:spChg>
        <pc:spChg chg="add del">
          <ac:chgData name="Martina Trombiková" userId="S::218028@muni.cz::aa43d5c6-3096-4896-86b0-904a846525db" providerId="AD" clId="Web-{FC0EF248-73CB-8C74-55AD-7918F63CA8ED}" dt="2022-04-04T19:04:08.390" v="61"/>
          <ac:spMkLst>
            <pc:docMk/>
            <pc:sldMk cId="2677970143" sldId="270"/>
            <ac:spMk id="37" creationId="{18D32C3D-8F76-4E99-BE56-0836CC38CC84}"/>
          </ac:spMkLst>
        </pc:spChg>
        <pc:spChg chg="add del">
          <ac:chgData name="Martina Trombiková" userId="S::218028@muni.cz::aa43d5c6-3096-4896-86b0-904a846525db" providerId="AD" clId="Web-{FC0EF248-73CB-8C74-55AD-7918F63CA8ED}" dt="2022-04-04T19:04:08.390" v="61"/>
          <ac:spMkLst>
            <pc:docMk/>
            <pc:sldMk cId="2677970143" sldId="270"/>
            <ac:spMk id="39" creationId="{70766076-46F5-42D5-A773-2B3BEF2B8B74}"/>
          </ac:spMkLst>
        </pc:spChg>
        <pc:spChg chg="add del">
          <ac:chgData name="Martina Trombiková" userId="S::218028@muni.cz::aa43d5c6-3096-4896-86b0-904a846525db" providerId="AD" clId="Web-{FC0EF248-73CB-8C74-55AD-7918F63CA8ED}" dt="2022-04-04T19:07:25.442" v="105"/>
          <ac:spMkLst>
            <pc:docMk/>
            <pc:sldMk cId="2677970143" sldId="270"/>
            <ac:spMk id="41" creationId="{0DBF1ABE-8590-450D-BB49-BDDCCF3EEA9E}"/>
          </ac:spMkLst>
        </pc:spChg>
        <pc:spChg chg="add del">
          <ac:chgData name="Martina Trombiková" userId="S::218028@muni.cz::aa43d5c6-3096-4896-86b0-904a846525db" providerId="AD" clId="Web-{FC0EF248-73CB-8C74-55AD-7918F63CA8ED}" dt="2022-04-04T19:07:25.442" v="105"/>
          <ac:spMkLst>
            <pc:docMk/>
            <pc:sldMk cId="2677970143" sldId="270"/>
            <ac:spMk id="42" creationId="{96CB0275-66F1-4491-93B8-121D0C7176BF}"/>
          </ac:spMkLst>
        </pc:spChg>
        <pc:spChg chg="add del">
          <ac:chgData name="Martina Trombiková" userId="S::218028@muni.cz::aa43d5c6-3096-4896-86b0-904a846525db" providerId="AD" clId="Web-{FC0EF248-73CB-8C74-55AD-7918F63CA8ED}" dt="2022-04-04T19:07:25.442" v="105"/>
          <ac:spMkLst>
            <pc:docMk/>
            <pc:sldMk cId="2677970143" sldId="270"/>
            <ac:spMk id="43" creationId="{18D32C3D-8F76-4E99-BE56-0836CC38CC84}"/>
          </ac:spMkLst>
        </pc:spChg>
        <pc:spChg chg="add del">
          <ac:chgData name="Martina Trombiková" userId="S::218028@muni.cz::aa43d5c6-3096-4896-86b0-904a846525db" providerId="AD" clId="Web-{FC0EF248-73CB-8C74-55AD-7918F63CA8ED}" dt="2022-04-04T19:07:25.442" v="105"/>
          <ac:spMkLst>
            <pc:docMk/>
            <pc:sldMk cId="2677970143" sldId="270"/>
            <ac:spMk id="44" creationId="{70766076-46F5-42D5-A773-2B3BEF2B8B74}"/>
          </ac:spMkLst>
        </pc:spChg>
        <pc:spChg chg="add">
          <ac:chgData name="Martina Trombiková" userId="S::218028@muni.cz::aa43d5c6-3096-4896-86b0-904a846525db" providerId="AD" clId="Web-{FC0EF248-73CB-8C74-55AD-7918F63CA8ED}" dt="2022-04-04T19:07:25.442" v="105"/>
          <ac:spMkLst>
            <pc:docMk/>
            <pc:sldMk cId="2677970143" sldId="270"/>
            <ac:spMk id="49" creationId="{0DBF1ABE-8590-450D-BB49-BDDCCF3EEA9E}"/>
          </ac:spMkLst>
        </pc:spChg>
        <pc:spChg chg="add">
          <ac:chgData name="Martina Trombiková" userId="S::218028@muni.cz::aa43d5c6-3096-4896-86b0-904a846525db" providerId="AD" clId="Web-{FC0EF248-73CB-8C74-55AD-7918F63CA8ED}" dt="2022-04-04T19:07:25.442" v="105"/>
          <ac:spMkLst>
            <pc:docMk/>
            <pc:sldMk cId="2677970143" sldId="270"/>
            <ac:spMk id="51" creationId="{C7D887A3-61AD-4674-BC53-8DFA8CF7B410}"/>
          </ac:spMkLst>
        </pc:spChg>
        <pc:spChg chg="add">
          <ac:chgData name="Martina Trombiková" userId="S::218028@muni.cz::aa43d5c6-3096-4896-86b0-904a846525db" providerId="AD" clId="Web-{FC0EF248-73CB-8C74-55AD-7918F63CA8ED}" dt="2022-04-04T19:07:25.442" v="105"/>
          <ac:spMkLst>
            <pc:docMk/>
            <pc:sldMk cId="2677970143" sldId="270"/>
            <ac:spMk id="53" creationId="{479F0FB3-8461-462D-84A2-53106FBF4E5B}"/>
          </ac:spMkLst>
        </pc:spChg>
        <pc:spChg chg="add">
          <ac:chgData name="Martina Trombiková" userId="S::218028@muni.cz::aa43d5c6-3096-4896-86b0-904a846525db" providerId="AD" clId="Web-{FC0EF248-73CB-8C74-55AD-7918F63CA8ED}" dt="2022-04-04T19:07:25.442" v="105"/>
          <ac:spMkLst>
            <pc:docMk/>
            <pc:sldMk cId="2677970143" sldId="270"/>
            <ac:spMk id="55" creationId="{11E3C311-4E8A-45D9-97BF-07F5FD346974}"/>
          </ac:spMkLst>
        </pc:spChg>
        <pc:picChg chg="del">
          <ac:chgData name="Martina Trombiková" userId="S::218028@muni.cz::aa43d5c6-3096-4896-86b0-904a846525db" providerId="AD" clId="Web-{FC0EF248-73CB-8C74-55AD-7918F63CA8ED}" dt="2022-04-04T19:03:50.139" v="53"/>
          <ac:picMkLst>
            <pc:docMk/>
            <pc:sldMk cId="2677970143" sldId="270"/>
            <ac:picMk id="4" creationId="{830A6FB9-625B-EC43-F07B-32248E176064}"/>
          </ac:picMkLst>
        </pc:picChg>
        <pc:picChg chg="add mod">
          <ac:chgData name="Martina Trombiková" userId="S::218028@muni.cz::aa43d5c6-3096-4896-86b0-904a846525db" providerId="AD" clId="Web-{FC0EF248-73CB-8C74-55AD-7918F63CA8ED}" dt="2022-04-04T19:07:25.442" v="105"/>
          <ac:picMkLst>
            <pc:docMk/>
            <pc:sldMk cId="2677970143" sldId="270"/>
            <ac:picMk id="5" creationId="{E1C9B39F-F3BD-D14A-3B1A-C9AED225E603}"/>
          </ac:picMkLst>
        </pc:picChg>
      </pc:sldChg>
      <pc:sldChg chg="addSp delSp modSp new mod setBg">
        <pc:chgData name="Martina Trombiková" userId="S::218028@muni.cz::aa43d5c6-3096-4896-86b0-904a846525db" providerId="AD" clId="Web-{FC0EF248-73CB-8C74-55AD-7918F63CA8ED}" dt="2022-04-04T19:56:57.492" v="915" actId="20577"/>
        <pc:sldMkLst>
          <pc:docMk/>
          <pc:sldMk cId="4004465933" sldId="271"/>
        </pc:sldMkLst>
        <pc:spChg chg="mod">
          <ac:chgData name="Martina Trombiková" userId="S::218028@muni.cz::aa43d5c6-3096-4896-86b0-904a846525db" providerId="AD" clId="Web-{FC0EF248-73CB-8C74-55AD-7918F63CA8ED}" dt="2022-04-04T19:56:57.492" v="915" actId="20577"/>
          <ac:spMkLst>
            <pc:docMk/>
            <pc:sldMk cId="4004465933" sldId="271"/>
            <ac:spMk id="2" creationId="{F8032E00-A052-763A-2188-C53A8B345E4C}"/>
          </ac:spMkLst>
        </pc:spChg>
        <pc:spChg chg="mod">
          <ac:chgData name="Martina Trombiková" userId="S::218028@muni.cz::aa43d5c6-3096-4896-86b0-904a846525db" providerId="AD" clId="Web-{FC0EF248-73CB-8C74-55AD-7918F63CA8ED}" dt="2022-04-04T19:55:37.286" v="909" actId="20577"/>
          <ac:spMkLst>
            <pc:docMk/>
            <pc:sldMk cId="4004465933" sldId="271"/>
            <ac:spMk id="3" creationId="{13EE9A78-D4DA-2434-184C-DE9470833496}"/>
          </ac:spMkLst>
        </pc:spChg>
        <pc:spChg chg="add del">
          <ac:chgData name="Martina Trombiková" userId="S::218028@muni.cz::aa43d5c6-3096-4896-86b0-904a846525db" providerId="AD" clId="Web-{FC0EF248-73CB-8C74-55AD-7918F63CA8ED}" dt="2022-04-04T19:53:43.486" v="894"/>
          <ac:spMkLst>
            <pc:docMk/>
            <pc:sldMk cId="4004465933" sldId="271"/>
            <ac:spMk id="8" creationId="{0DBF1ABE-8590-450D-BB49-BDDCCF3EEA9E}"/>
          </ac:spMkLst>
        </pc:spChg>
        <pc:spChg chg="add del">
          <ac:chgData name="Martina Trombiková" userId="S::218028@muni.cz::aa43d5c6-3096-4896-86b0-904a846525db" providerId="AD" clId="Web-{FC0EF248-73CB-8C74-55AD-7918F63CA8ED}" dt="2022-04-04T19:55:18.973" v="905"/>
          <ac:spMkLst>
            <pc:docMk/>
            <pc:sldMk cId="4004465933" sldId="271"/>
            <ac:spMk id="19" creationId="{0DBF1ABE-8590-450D-BB49-BDDCCF3EEA9E}"/>
          </ac:spMkLst>
        </pc:spChg>
        <pc:spChg chg="add del">
          <ac:chgData name="Martina Trombiková" userId="S::218028@muni.cz::aa43d5c6-3096-4896-86b0-904a846525db" providerId="AD" clId="Web-{FC0EF248-73CB-8C74-55AD-7918F63CA8ED}" dt="2022-04-04T19:55:18.973" v="905"/>
          <ac:spMkLst>
            <pc:docMk/>
            <pc:sldMk cId="4004465933" sldId="271"/>
            <ac:spMk id="21" creationId="{96CB0275-66F1-4491-93B8-121D0C7176BF}"/>
          </ac:spMkLst>
        </pc:spChg>
        <pc:spChg chg="add del">
          <ac:chgData name="Martina Trombiková" userId="S::218028@muni.cz::aa43d5c6-3096-4896-86b0-904a846525db" providerId="AD" clId="Web-{FC0EF248-73CB-8C74-55AD-7918F63CA8ED}" dt="2022-04-04T19:55:18.973" v="905"/>
          <ac:spMkLst>
            <pc:docMk/>
            <pc:sldMk cId="4004465933" sldId="271"/>
            <ac:spMk id="23" creationId="{18D32C3D-8F76-4E99-BE56-0836CC38CC84}"/>
          </ac:spMkLst>
        </pc:spChg>
        <pc:spChg chg="add del">
          <ac:chgData name="Martina Trombiková" userId="S::218028@muni.cz::aa43d5c6-3096-4896-86b0-904a846525db" providerId="AD" clId="Web-{FC0EF248-73CB-8C74-55AD-7918F63CA8ED}" dt="2022-04-04T19:55:18.973" v="905"/>
          <ac:spMkLst>
            <pc:docMk/>
            <pc:sldMk cId="4004465933" sldId="271"/>
            <ac:spMk id="25" creationId="{70766076-46F5-42D5-A773-2B3BEF2B8B74}"/>
          </ac:spMkLst>
        </pc:spChg>
        <pc:spChg chg="add del">
          <ac:chgData name="Martina Trombiková" userId="S::218028@muni.cz::aa43d5c6-3096-4896-86b0-904a846525db" providerId="AD" clId="Web-{FC0EF248-73CB-8C74-55AD-7918F63CA8ED}" dt="2022-04-04T19:55:18.973" v="904"/>
          <ac:spMkLst>
            <pc:docMk/>
            <pc:sldMk cId="4004465933" sldId="271"/>
            <ac:spMk id="30" creationId="{0DBF1ABE-8590-450D-BB49-BDDCCF3EEA9E}"/>
          </ac:spMkLst>
        </pc:spChg>
        <pc:spChg chg="add del">
          <ac:chgData name="Martina Trombiková" userId="S::218028@muni.cz::aa43d5c6-3096-4896-86b0-904a846525db" providerId="AD" clId="Web-{FC0EF248-73CB-8C74-55AD-7918F63CA8ED}" dt="2022-04-04T19:55:18.973" v="904"/>
          <ac:spMkLst>
            <pc:docMk/>
            <pc:sldMk cId="4004465933" sldId="271"/>
            <ac:spMk id="32" creationId="{C7D887A3-61AD-4674-BC53-8DFA8CF7B410}"/>
          </ac:spMkLst>
        </pc:spChg>
        <pc:spChg chg="add del">
          <ac:chgData name="Martina Trombiková" userId="S::218028@muni.cz::aa43d5c6-3096-4896-86b0-904a846525db" providerId="AD" clId="Web-{FC0EF248-73CB-8C74-55AD-7918F63CA8ED}" dt="2022-04-04T19:55:18.973" v="904"/>
          <ac:spMkLst>
            <pc:docMk/>
            <pc:sldMk cId="4004465933" sldId="271"/>
            <ac:spMk id="34" creationId="{479F0FB3-8461-462D-84A2-53106FBF4E5B}"/>
          </ac:spMkLst>
        </pc:spChg>
        <pc:spChg chg="add del">
          <ac:chgData name="Martina Trombiková" userId="S::218028@muni.cz::aa43d5c6-3096-4896-86b0-904a846525db" providerId="AD" clId="Web-{FC0EF248-73CB-8C74-55AD-7918F63CA8ED}" dt="2022-04-04T19:55:18.973" v="904"/>
          <ac:spMkLst>
            <pc:docMk/>
            <pc:sldMk cId="4004465933" sldId="271"/>
            <ac:spMk id="36" creationId="{11E3C311-4E8A-45D9-97BF-07F5FD346974}"/>
          </ac:spMkLst>
        </pc:spChg>
        <pc:spChg chg="add">
          <ac:chgData name="Martina Trombiková" userId="S::218028@muni.cz::aa43d5c6-3096-4896-86b0-904a846525db" providerId="AD" clId="Web-{FC0EF248-73CB-8C74-55AD-7918F63CA8ED}" dt="2022-04-04T19:55:18.973" v="905"/>
          <ac:spMkLst>
            <pc:docMk/>
            <pc:sldMk cId="4004465933" sldId="271"/>
            <ac:spMk id="38" creationId="{0DBF1ABE-8590-450D-BB49-BDDCCF3EEA9E}"/>
          </ac:spMkLst>
        </pc:spChg>
        <pc:spChg chg="add">
          <ac:chgData name="Martina Trombiková" userId="S::218028@muni.cz::aa43d5c6-3096-4896-86b0-904a846525db" providerId="AD" clId="Web-{FC0EF248-73CB-8C74-55AD-7918F63CA8ED}" dt="2022-04-04T19:55:18.973" v="905"/>
          <ac:spMkLst>
            <pc:docMk/>
            <pc:sldMk cId="4004465933" sldId="271"/>
            <ac:spMk id="39" creationId="{96CB0275-66F1-4491-93B8-121D0C7176BF}"/>
          </ac:spMkLst>
        </pc:spChg>
        <pc:spChg chg="add">
          <ac:chgData name="Martina Trombiková" userId="S::218028@muni.cz::aa43d5c6-3096-4896-86b0-904a846525db" providerId="AD" clId="Web-{FC0EF248-73CB-8C74-55AD-7918F63CA8ED}" dt="2022-04-04T19:55:18.973" v="905"/>
          <ac:spMkLst>
            <pc:docMk/>
            <pc:sldMk cId="4004465933" sldId="271"/>
            <ac:spMk id="40" creationId="{18D32C3D-8F76-4E99-BE56-0836CC38CC84}"/>
          </ac:spMkLst>
        </pc:spChg>
        <pc:spChg chg="add">
          <ac:chgData name="Martina Trombiková" userId="S::218028@muni.cz::aa43d5c6-3096-4896-86b0-904a846525db" providerId="AD" clId="Web-{FC0EF248-73CB-8C74-55AD-7918F63CA8ED}" dt="2022-04-04T19:55:18.973" v="905"/>
          <ac:spMkLst>
            <pc:docMk/>
            <pc:sldMk cId="4004465933" sldId="271"/>
            <ac:spMk id="41" creationId="{70766076-46F5-42D5-A773-2B3BEF2B8B74}"/>
          </ac:spMkLst>
        </pc:spChg>
        <pc:grpChg chg="add del">
          <ac:chgData name="Martina Trombiková" userId="S::218028@muni.cz::aa43d5c6-3096-4896-86b0-904a846525db" providerId="AD" clId="Web-{FC0EF248-73CB-8C74-55AD-7918F63CA8ED}" dt="2022-04-04T19:53:43.486" v="894"/>
          <ac:grpSpMkLst>
            <pc:docMk/>
            <pc:sldMk cId="4004465933" sldId="271"/>
            <ac:grpSpMk id="10" creationId="{BE312684-34E6-4414-83D2-62B3C76BC4D8}"/>
          </ac:grpSpMkLst>
        </pc:grpChg>
        <pc:picChg chg="add mod">
          <ac:chgData name="Martina Trombiková" userId="S::218028@muni.cz::aa43d5c6-3096-4896-86b0-904a846525db" providerId="AD" clId="Web-{FC0EF248-73CB-8C74-55AD-7918F63CA8ED}" dt="2022-04-04T19:55:18.973" v="904"/>
          <ac:picMkLst>
            <pc:docMk/>
            <pc:sldMk cId="4004465933" sldId="271"/>
            <ac:picMk id="4" creationId="{8FC45778-CC09-D373-ACD1-5000F3139463}"/>
          </ac:picMkLst>
        </pc:picChg>
      </pc:sldChg>
      <pc:sldChg chg="addSp modSp new mod setBg">
        <pc:chgData name="Martina Trombiková" userId="S::218028@muni.cz::aa43d5c6-3096-4896-86b0-904a846525db" providerId="AD" clId="Web-{FC0EF248-73CB-8C74-55AD-7918F63CA8ED}" dt="2022-04-04T20:07:35.107" v="1204" actId="1076"/>
        <pc:sldMkLst>
          <pc:docMk/>
          <pc:sldMk cId="3690681591" sldId="272"/>
        </pc:sldMkLst>
        <pc:spChg chg="mod">
          <ac:chgData name="Martina Trombiková" userId="S::218028@muni.cz::aa43d5c6-3096-4896-86b0-904a846525db" providerId="AD" clId="Web-{FC0EF248-73CB-8C74-55AD-7918F63CA8ED}" dt="2022-04-04T20:06:36.148" v="1203" actId="1076"/>
          <ac:spMkLst>
            <pc:docMk/>
            <pc:sldMk cId="3690681591" sldId="272"/>
            <ac:spMk id="2" creationId="{1B405D92-792A-0449-9B49-47CB5FE9621C}"/>
          </ac:spMkLst>
        </pc:spChg>
        <pc:spChg chg="mod">
          <ac:chgData name="Martina Trombiková" userId="S::218028@muni.cz::aa43d5c6-3096-4896-86b0-904a846525db" providerId="AD" clId="Web-{FC0EF248-73CB-8C74-55AD-7918F63CA8ED}" dt="2022-04-04T20:07:35.107" v="1204" actId="1076"/>
          <ac:spMkLst>
            <pc:docMk/>
            <pc:sldMk cId="3690681591" sldId="272"/>
            <ac:spMk id="3" creationId="{D5F9807C-0398-A182-871D-7E6DEC0102F6}"/>
          </ac:spMkLst>
        </pc:spChg>
        <pc:spChg chg="add">
          <ac:chgData name="Martina Trombiková" userId="S::218028@muni.cz::aa43d5c6-3096-4896-86b0-904a846525db" providerId="AD" clId="Web-{FC0EF248-73CB-8C74-55AD-7918F63CA8ED}" dt="2022-04-04T19:37:37.397" v="472"/>
          <ac:spMkLst>
            <pc:docMk/>
            <pc:sldMk cId="3690681591" sldId="272"/>
            <ac:spMk id="8" creationId="{0DBF1ABE-8590-450D-BB49-BDDCCF3EEA9E}"/>
          </ac:spMkLst>
        </pc:spChg>
        <pc:spChg chg="add">
          <ac:chgData name="Martina Trombiková" userId="S::218028@muni.cz::aa43d5c6-3096-4896-86b0-904a846525db" providerId="AD" clId="Web-{FC0EF248-73CB-8C74-55AD-7918F63CA8ED}" dt="2022-04-04T19:37:37.397" v="472"/>
          <ac:spMkLst>
            <pc:docMk/>
            <pc:sldMk cId="3690681591" sldId="272"/>
            <ac:spMk id="10" creationId="{F624CBFB-D803-467F-960F-B6A30F8218C6}"/>
          </ac:spMkLst>
        </pc:spChg>
        <pc:spChg chg="add">
          <ac:chgData name="Martina Trombiková" userId="S::218028@muni.cz::aa43d5c6-3096-4896-86b0-904a846525db" providerId="AD" clId="Web-{FC0EF248-73CB-8C74-55AD-7918F63CA8ED}" dt="2022-04-04T19:37:37.397" v="472"/>
          <ac:spMkLst>
            <pc:docMk/>
            <pc:sldMk cId="3690681591" sldId="272"/>
            <ac:spMk id="12" creationId="{FBA7E51E-7B6A-4A79-8F84-47C845C7A2CC}"/>
          </ac:spMkLst>
        </pc:spChg>
        <pc:spChg chg="add">
          <ac:chgData name="Martina Trombiková" userId="S::218028@muni.cz::aa43d5c6-3096-4896-86b0-904a846525db" providerId="AD" clId="Web-{FC0EF248-73CB-8C74-55AD-7918F63CA8ED}" dt="2022-04-04T19:37:37.397" v="472"/>
          <ac:spMkLst>
            <pc:docMk/>
            <pc:sldMk cId="3690681591" sldId="272"/>
            <ac:spMk id="14" creationId="{03C85561-90D2-4AFA-B2C5-F2D61D86C2BD}"/>
          </ac:spMkLst>
        </pc:spChg>
        <pc:spChg chg="add">
          <ac:chgData name="Martina Trombiková" userId="S::218028@muni.cz::aa43d5c6-3096-4896-86b0-904a846525db" providerId="AD" clId="Web-{FC0EF248-73CB-8C74-55AD-7918F63CA8ED}" dt="2022-04-04T19:37:37.397" v="472"/>
          <ac:spMkLst>
            <pc:docMk/>
            <pc:sldMk cId="3690681591" sldId="272"/>
            <ac:spMk id="16" creationId="{9026B71D-5A6F-48FE-AC6A-D7AAA018064B}"/>
          </ac:spMkLst>
        </pc:spChg>
        <pc:picChg chg="add mod">
          <ac:chgData name="Martina Trombiková" userId="S::218028@muni.cz::aa43d5c6-3096-4896-86b0-904a846525db" providerId="AD" clId="Web-{FC0EF248-73CB-8C74-55AD-7918F63CA8ED}" dt="2022-04-04T19:56:13.381" v="912" actId="1076"/>
          <ac:picMkLst>
            <pc:docMk/>
            <pc:sldMk cId="3690681591" sldId="272"/>
            <ac:picMk id="4" creationId="{EB8FE482-E378-CC2E-5F7E-F36B5B313304}"/>
          </ac:picMkLst>
        </pc:picChg>
      </pc:sldChg>
      <pc:sldChg chg="addSp modSp new mod setBg">
        <pc:chgData name="Martina Trombiková" userId="S::218028@muni.cz::aa43d5c6-3096-4896-86b0-904a846525db" providerId="AD" clId="Web-{FC0EF248-73CB-8C74-55AD-7918F63CA8ED}" dt="2022-04-04T20:55:48.478" v="2537" actId="1076"/>
        <pc:sldMkLst>
          <pc:docMk/>
          <pc:sldMk cId="395704685" sldId="273"/>
        </pc:sldMkLst>
        <pc:spChg chg="mod">
          <ac:chgData name="Martina Trombiková" userId="S::218028@muni.cz::aa43d5c6-3096-4896-86b0-904a846525db" providerId="AD" clId="Web-{FC0EF248-73CB-8C74-55AD-7918F63CA8ED}" dt="2022-04-04T20:35:31.524" v="2119" actId="20577"/>
          <ac:spMkLst>
            <pc:docMk/>
            <pc:sldMk cId="395704685" sldId="273"/>
            <ac:spMk id="2" creationId="{D87D105F-975F-DBE9-F195-09A68D079AE8}"/>
          </ac:spMkLst>
        </pc:spChg>
        <pc:spChg chg="mod">
          <ac:chgData name="Martina Trombiková" userId="S::218028@muni.cz::aa43d5c6-3096-4896-86b0-904a846525db" providerId="AD" clId="Web-{FC0EF248-73CB-8C74-55AD-7918F63CA8ED}" dt="2022-04-04T20:55:31.649" v="2534" actId="20577"/>
          <ac:spMkLst>
            <pc:docMk/>
            <pc:sldMk cId="395704685" sldId="273"/>
            <ac:spMk id="3" creationId="{158E55E3-FDBC-EEE4-4837-BD73F256B168}"/>
          </ac:spMkLst>
        </pc:spChg>
        <pc:spChg chg="add">
          <ac:chgData name="Martina Trombiková" userId="S::218028@muni.cz::aa43d5c6-3096-4896-86b0-904a846525db" providerId="AD" clId="Web-{FC0EF248-73CB-8C74-55AD-7918F63CA8ED}" dt="2022-04-04T19:59:02.495" v="917"/>
          <ac:spMkLst>
            <pc:docMk/>
            <pc:sldMk cId="395704685" sldId="273"/>
            <ac:spMk id="8" creationId="{0DBF1ABE-8590-450D-BB49-BDDCCF3EEA9E}"/>
          </ac:spMkLst>
        </pc:spChg>
        <pc:grpChg chg="add">
          <ac:chgData name="Martina Trombiková" userId="S::218028@muni.cz::aa43d5c6-3096-4896-86b0-904a846525db" providerId="AD" clId="Web-{FC0EF248-73CB-8C74-55AD-7918F63CA8ED}" dt="2022-04-04T19:59:02.495" v="917"/>
          <ac:grpSpMkLst>
            <pc:docMk/>
            <pc:sldMk cId="395704685" sldId="273"/>
            <ac:grpSpMk id="10" creationId="{54E5F18F-9D70-4BE5-8A38-603463EE84A2}"/>
          </ac:grpSpMkLst>
        </pc:grpChg>
        <pc:picChg chg="add mod">
          <ac:chgData name="Martina Trombiková" userId="S::218028@muni.cz::aa43d5c6-3096-4896-86b0-904a846525db" providerId="AD" clId="Web-{FC0EF248-73CB-8C74-55AD-7918F63CA8ED}" dt="2022-04-04T20:18:17.296" v="1565" actId="1076"/>
          <ac:picMkLst>
            <pc:docMk/>
            <pc:sldMk cId="395704685" sldId="273"/>
            <ac:picMk id="4" creationId="{F41774C2-4D2E-862C-8DAC-9299135B0F6C}"/>
          </ac:picMkLst>
        </pc:picChg>
        <pc:picChg chg="add mod">
          <ac:chgData name="Martina Trombiková" userId="S::218028@muni.cz::aa43d5c6-3096-4896-86b0-904a846525db" providerId="AD" clId="Web-{FC0EF248-73CB-8C74-55AD-7918F63CA8ED}" dt="2022-04-04T20:55:48.478" v="2537" actId="1076"/>
          <ac:picMkLst>
            <pc:docMk/>
            <pc:sldMk cId="395704685" sldId="273"/>
            <ac:picMk id="5" creationId="{15D78BB0-0B4B-00EE-89A0-35BE8F2B5085}"/>
          </ac:picMkLst>
        </pc:picChg>
      </pc:sldChg>
      <pc:sldChg chg="addSp modSp new mod setBg">
        <pc:chgData name="Martina Trombiková" userId="S::218028@muni.cz::aa43d5c6-3096-4896-86b0-904a846525db" providerId="AD" clId="Web-{FC0EF248-73CB-8C74-55AD-7918F63CA8ED}" dt="2022-04-04T20:17:42.779" v="1563"/>
        <pc:sldMkLst>
          <pc:docMk/>
          <pc:sldMk cId="1830570654" sldId="274"/>
        </pc:sldMkLst>
        <pc:spChg chg="mod">
          <ac:chgData name="Martina Trombiková" userId="S::218028@muni.cz::aa43d5c6-3096-4896-86b0-904a846525db" providerId="AD" clId="Web-{FC0EF248-73CB-8C74-55AD-7918F63CA8ED}" dt="2022-04-04T20:17:33.575" v="1562" actId="20577"/>
          <ac:spMkLst>
            <pc:docMk/>
            <pc:sldMk cId="1830570654" sldId="274"/>
            <ac:spMk id="2" creationId="{8F830381-7186-C1C2-5D3F-D0A96EF539E1}"/>
          </ac:spMkLst>
        </pc:spChg>
        <pc:spChg chg="mod">
          <ac:chgData name="Martina Trombiková" userId="S::218028@muni.cz::aa43d5c6-3096-4896-86b0-904a846525db" providerId="AD" clId="Web-{FC0EF248-73CB-8C74-55AD-7918F63CA8ED}" dt="2022-04-04T20:16:38.494" v="1554" actId="1076"/>
          <ac:spMkLst>
            <pc:docMk/>
            <pc:sldMk cId="1830570654" sldId="274"/>
            <ac:spMk id="3" creationId="{57C4D2AA-8CCE-5A92-D291-195376A341A1}"/>
          </ac:spMkLst>
        </pc:spChg>
        <pc:spChg chg="add">
          <ac:chgData name="Martina Trombiková" userId="S::218028@muni.cz::aa43d5c6-3096-4896-86b0-904a846525db" providerId="AD" clId="Web-{FC0EF248-73CB-8C74-55AD-7918F63CA8ED}" dt="2022-04-04T20:09:38.301" v="1206"/>
          <ac:spMkLst>
            <pc:docMk/>
            <pc:sldMk cId="1830570654" sldId="274"/>
            <ac:spMk id="8" creationId="{0DBF1ABE-8590-450D-BB49-BDDCCF3EEA9E}"/>
          </ac:spMkLst>
        </pc:spChg>
        <pc:spChg chg="add">
          <ac:chgData name="Martina Trombiková" userId="S::218028@muni.cz::aa43d5c6-3096-4896-86b0-904a846525db" providerId="AD" clId="Web-{FC0EF248-73CB-8C74-55AD-7918F63CA8ED}" dt="2022-04-04T20:09:38.301" v="1206"/>
          <ac:spMkLst>
            <pc:docMk/>
            <pc:sldMk cId="1830570654" sldId="274"/>
            <ac:spMk id="10" creationId="{F624CBFB-D803-467F-960F-B6A30F8218C6}"/>
          </ac:spMkLst>
        </pc:spChg>
        <pc:spChg chg="add">
          <ac:chgData name="Martina Trombiková" userId="S::218028@muni.cz::aa43d5c6-3096-4896-86b0-904a846525db" providerId="AD" clId="Web-{FC0EF248-73CB-8C74-55AD-7918F63CA8ED}" dt="2022-04-04T20:09:38.301" v="1206"/>
          <ac:spMkLst>
            <pc:docMk/>
            <pc:sldMk cId="1830570654" sldId="274"/>
            <ac:spMk id="12" creationId="{FBA7E51E-7B6A-4A79-8F84-47C845C7A2CC}"/>
          </ac:spMkLst>
        </pc:spChg>
        <pc:spChg chg="add">
          <ac:chgData name="Martina Trombiková" userId="S::218028@muni.cz::aa43d5c6-3096-4896-86b0-904a846525db" providerId="AD" clId="Web-{FC0EF248-73CB-8C74-55AD-7918F63CA8ED}" dt="2022-04-04T20:09:38.301" v="1206"/>
          <ac:spMkLst>
            <pc:docMk/>
            <pc:sldMk cId="1830570654" sldId="274"/>
            <ac:spMk id="14" creationId="{03C85561-90D2-4AFA-B2C5-F2D61D86C2BD}"/>
          </ac:spMkLst>
        </pc:spChg>
        <pc:spChg chg="add">
          <ac:chgData name="Martina Trombiková" userId="S::218028@muni.cz::aa43d5c6-3096-4896-86b0-904a846525db" providerId="AD" clId="Web-{FC0EF248-73CB-8C74-55AD-7918F63CA8ED}" dt="2022-04-04T20:09:38.301" v="1206"/>
          <ac:spMkLst>
            <pc:docMk/>
            <pc:sldMk cId="1830570654" sldId="274"/>
            <ac:spMk id="16" creationId="{9026B71D-5A6F-48FE-AC6A-D7AAA018064B}"/>
          </ac:spMkLst>
        </pc:spChg>
        <pc:picChg chg="add">
          <ac:chgData name="Martina Trombiková" userId="S::218028@muni.cz::aa43d5c6-3096-4896-86b0-904a846525db" providerId="AD" clId="Web-{FC0EF248-73CB-8C74-55AD-7918F63CA8ED}" dt="2022-04-04T20:17:42.779" v="1563"/>
          <ac:picMkLst>
            <pc:docMk/>
            <pc:sldMk cId="1830570654" sldId="274"/>
            <ac:picMk id="4" creationId="{8B34DA5A-E622-8403-F466-31BE4EB7D565}"/>
          </ac:picMkLst>
        </pc:picChg>
      </pc:sldChg>
      <pc:sldChg chg="addSp modSp new mod setBg">
        <pc:chgData name="Martina Trombiková" userId="S::218028@muni.cz::aa43d5c6-3096-4896-86b0-904a846525db" providerId="AD" clId="Web-{FC0EF248-73CB-8C74-55AD-7918F63CA8ED}" dt="2022-04-04T20:35:26.242" v="2118" actId="20577"/>
        <pc:sldMkLst>
          <pc:docMk/>
          <pc:sldMk cId="3256728597" sldId="275"/>
        </pc:sldMkLst>
        <pc:spChg chg="mod">
          <ac:chgData name="Martina Trombiková" userId="S::218028@muni.cz::aa43d5c6-3096-4896-86b0-904a846525db" providerId="AD" clId="Web-{FC0EF248-73CB-8C74-55AD-7918F63CA8ED}" dt="2022-04-04T20:35:26.242" v="2118" actId="20577"/>
          <ac:spMkLst>
            <pc:docMk/>
            <pc:sldMk cId="3256728597" sldId="275"/>
            <ac:spMk id="2" creationId="{7B724E1B-E68C-4575-27E7-1B2D8E24D85B}"/>
          </ac:spMkLst>
        </pc:spChg>
        <pc:spChg chg="mod">
          <ac:chgData name="Martina Trombiková" userId="S::218028@muni.cz::aa43d5c6-3096-4896-86b0-904a846525db" providerId="AD" clId="Web-{FC0EF248-73CB-8C74-55AD-7918F63CA8ED}" dt="2022-04-04T20:33:33.077" v="2100" actId="20577"/>
          <ac:spMkLst>
            <pc:docMk/>
            <pc:sldMk cId="3256728597" sldId="275"/>
            <ac:spMk id="3" creationId="{77EC879E-30ED-1F6F-B37A-C82BBEAF2AFE}"/>
          </ac:spMkLst>
        </pc:spChg>
        <pc:spChg chg="add">
          <ac:chgData name="Martina Trombiková" userId="S::218028@muni.cz::aa43d5c6-3096-4896-86b0-904a846525db" providerId="AD" clId="Web-{FC0EF248-73CB-8C74-55AD-7918F63CA8ED}" dt="2022-04-04T20:19:25.471" v="1569"/>
          <ac:spMkLst>
            <pc:docMk/>
            <pc:sldMk cId="3256728597" sldId="275"/>
            <ac:spMk id="8" creationId="{0DBF1ABE-8590-450D-BB49-BDDCCF3EEA9E}"/>
          </ac:spMkLst>
        </pc:spChg>
        <pc:grpChg chg="add">
          <ac:chgData name="Martina Trombiková" userId="S::218028@muni.cz::aa43d5c6-3096-4896-86b0-904a846525db" providerId="AD" clId="Web-{FC0EF248-73CB-8C74-55AD-7918F63CA8ED}" dt="2022-04-04T20:19:25.471" v="1569"/>
          <ac:grpSpMkLst>
            <pc:docMk/>
            <pc:sldMk cId="3256728597" sldId="275"/>
            <ac:grpSpMk id="10" creationId="{54E5F18F-9D70-4BE5-8A38-603463EE84A2}"/>
          </ac:grpSpMkLst>
        </pc:grpChg>
      </pc:sldChg>
      <pc:sldChg chg="addSp modSp new mod setBg">
        <pc:chgData name="Martina Trombiková" userId="S::218028@muni.cz::aa43d5c6-3096-4896-86b0-904a846525db" providerId="AD" clId="Web-{FC0EF248-73CB-8C74-55AD-7918F63CA8ED}" dt="2022-04-04T20:35:21.352" v="2117" actId="20577"/>
        <pc:sldMkLst>
          <pc:docMk/>
          <pc:sldMk cId="2579857417" sldId="276"/>
        </pc:sldMkLst>
        <pc:spChg chg="mod">
          <ac:chgData name="Martina Trombiková" userId="S::218028@muni.cz::aa43d5c6-3096-4896-86b0-904a846525db" providerId="AD" clId="Web-{FC0EF248-73CB-8C74-55AD-7918F63CA8ED}" dt="2022-04-04T20:35:21.352" v="2117" actId="20577"/>
          <ac:spMkLst>
            <pc:docMk/>
            <pc:sldMk cId="2579857417" sldId="276"/>
            <ac:spMk id="2" creationId="{4435B616-5FDB-940E-53CD-8C76C9061087}"/>
          </ac:spMkLst>
        </pc:spChg>
        <pc:spChg chg="mod">
          <ac:chgData name="Martina Trombiková" userId="S::218028@muni.cz::aa43d5c6-3096-4896-86b0-904a846525db" providerId="AD" clId="Web-{FC0EF248-73CB-8C74-55AD-7918F63CA8ED}" dt="2022-04-04T20:34:01.988" v="2109" actId="20577"/>
          <ac:spMkLst>
            <pc:docMk/>
            <pc:sldMk cId="2579857417" sldId="276"/>
            <ac:spMk id="3" creationId="{29764721-97BA-14D7-5FDC-E5E5FE5A52E3}"/>
          </ac:spMkLst>
        </pc:spChg>
        <pc:spChg chg="add">
          <ac:chgData name="Martina Trombiková" userId="S::218028@muni.cz::aa43d5c6-3096-4896-86b0-904a846525db" providerId="AD" clId="Web-{FC0EF248-73CB-8C74-55AD-7918F63CA8ED}" dt="2022-04-04T20:24:25.533" v="1722"/>
          <ac:spMkLst>
            <pc:docMk/>
            <pc:sldMk cId="2579857417" sldId="276"/>
            <ac:spMk id="8" creationId="{0DBF1ABE-8590-450D-BB49-BDDCCF3EEA9E}"/>
          </ac:spMkLst>
        </pc:spChg>
        <pc:grpChg chg="add">
          <ac:chgData name="Martina Trombiková" userId="S::218028@muni.cz::aa43d5c6-3096-4896-86b0-904a846525db" providerId="AD" clId="Web-{FC0EF248-73CB-8C74-55AD-7918F63CA8ED}" dt="2022-04-04T20:24:25.533" v="1722"/>
          <ac:grpSpMkLst>
            <pc:docMk/>
            <pc:sldMk cId="2579857417" sldId="276"/>
            <ac:grpSpMk id="10" creationId="{54E5F18F-9D70-4BE5-8A38-603463EE84A2}"/>
          </ac:grpSpMkLst>
        </pc:grpChg>
      </pc:sldChg>
      <pc:sldChg chg="addSp delSp modSp new mod setBg">
        <pc:chgData name="Martina Trombiková" userId="S::218028@muni.cz::aa43d5c6-3096-4896-86b0-904a846525db" providerId="AD" clId="Web-{FC0EF248-73CB-8C74-55AD-7918F63CA8ED}" dt="2022-04-04T20:41:43.358" v="2165" actId="20577"/>
        <pc:sldMkLst>
          <pc:docMk/>
          <pc:sldMk cId="4093385451" sldId="277"/>
        </pc:sldMkLst>
        <pc:spChg chg="mod">
          <ac:chgData name="Martina Trombiková" userId="S::218028@muni.cz::aa43d5c6-3096-4896-86b0-904a846525db" providerId="AD" clId="Web-{FC0EF248-73CB-8C74-55AD-7918F63CA8ED}" dt="2022-04-04T20:40:38.698" v="2143" actId="20577"/>
          <ac:spMkLst>
            <pc:docMk/>
            <pc:sldMk cId="4093385451" sldId="277"/>
            <ac:spMk id="2" creationId="{DB49EBBE-0E18-E8E2-F865-7A41398BB056}"/>
          </ac:spMkLst>
        </pc:spChg>
        <pc:spChg chg="mod">
          <ac:chgData name="Martina Trombiková" userId="S::218028@muni.cz::aa43d5c6-3096-4896-86b0-904a846525db" providerId="AD" clId="Web-{FC0EF248-73CB-8C74-55AD-7918F63CA8ED}" dt="2022-04-04T20:41:43.358" v="2165" actId="20577"/>
          <ac:spMkLst>
            <pc:docMk/>
            <pc:sldMk cId="4093385451" sldId="277"/>
            <ac:spMk id="3" creationId="{D0E8C1F7-4E6F-3095-729A-EFFC4F3FEFB7}"/>
          </ac:spMkLst>
        </pc:spChg>
        <pc:spChg chg="add del">
          <ac:chgData name="Martina Trombiková" userId="S::218028@muni.cz::aa43d5c6-3096-4896-86b0-904a846525db" providerId="AD" clId="Web-{FC0EF248-73CB-8C74-55AD-7918F63CA8ED}" dt="2022-04-04T20:35:56.228" v="2122"/>
          <ac:spMkLst>
            <pc:docMk/>
            <pc:sldMk cId="4093385451" sldId="277"/>
            <ac:spMk id="8" creationId="{0DBF1ABE-8590-450D-BB49-BDDCCF3EEA9E}"/>
          </ac:spMkLst>
        </pc:spChg>
        <pc:spChg chg="add del">
          <ac:chgData name="Martina Trombiková" userId="S::218028@muni.cz::aa43d5c6-3096-4896-86b0-904a846525db" providerId="AD" clId="Web-{FC0EF248-73CB-8C74-55AD-7918F63CA8ED}" dt="2022-04-04T20:40:17.103" v="2124"/>
          <ac:spMkLst>
            <pc:docMk/>
            <pc:sldMk cId="4093385451" sldId="277"/>
            <ac:spMk id="12" creationId="{F6A857B9-D582-4DD3-82BC-5CBF33E8DEF5}"/>
          </ac:spMkLst>
        </pc:spChg>
        <pc:spChg chg="add del">
          <ac:chgData name="Martina Trombiková" userId="S::218028@muni.cz::aa43d5c6-3096-4896-86b0-904a846525db" providerId="AD" clId="Web-{FC0EF248-73CB-8C74-55AD-7918F63CA8ED}" dt="2022-04-04T20:40:17.103" v="2124"/>
          <ac:spMkLst>
            <pc:docMk/>
            <pc:sldMk cId="4093385451" sldId="277"/>
            <ac:spMk id="14" creationId="{548DB528-CEE1-450E-9D70-38B97A906B66}"/>
          </ac:spMkLst>
        </pc:spChg>
        <pc:spChg chg="add del">
          <ac:chgData name="Martina Trombiková" userId="S::218028@muni.cz::aa43d5c6-3096-4896-86b0-904a846525db" providerId="AD" clId="Web-{FC0EF248-73CB-8C74-55AD-7918F63CA8ED}" dt="2022-04-04T20:40:17.103" v="2124"/>
          <ac:spMkLst>
            <pc:docMk/>
            <pc:sldMk cId="4093385451" sldId="277"/>
            <ac:spMk id="16" creationId="{8E3E61E5-7309-4B68-89DB-E5CAE484134C}"/>
          </ac:spMkLst>
        </pc:spChg>
        <pc:spChg chg="add del">
          <ac:chgData name="Martina Trombiková" userId="S::218028@muni.cz::aa43d5c6-3096-4896-86b0-904a846525db" providerId="AD" clId="Web-{FC0EF248-73CB-8C74-55AD-7918F63CA8ED}" dt="2022-04-04T20:40:17.103" v="2124"/>
          <ac:spMkLst>
            <pc:docMk/>
            <pc:sldMk cId="4093385451" sldId="277"/>
            <ac:spMk id="18" creationId="{38904A42-15F0-4BEF-A06A-DCCD3D2C1687}"/>
          </ac:spMkLst>
        </pc:spChg>
        <pc:spChg chg="add del">
          <ac:chgData name="Martina Trombiková" userId="S::218028@muni.cz::aa43d5c6-3096-4896-86b0-904a846525db" providerId="AD" clId="Web-{FC0EF248-73CB-8C74-55AD-7918F63CA8ED}" dt="2022-04-04T20:40:17.103" v="2124"/>
          <ac:spMkLst>
            <pc:docMk/>
            <pc:sldMk cId="4093385451" sldId="277"/>
            <ac:spMk id="19" creationId="{22689967-BCE4-4CB3-AB4A-E9B6EC055F8F}"/>
          </ac:spMkLst>
        </pc:spChg>
        <pc:spChg chg="add del">
          <ac:chgData name="Martina Trombiková" userId="S::218028@muni.cz::aa43d5c6-3096-4896-86b0-904a846525db" providerId="AD" clId="Web-{FC0EF248-73CB-8C74-55AD-7918F63CA8ED}" dt="2022-04-04T20:40:17.103" v="2124"/>
          <ac:spMkLst>
            <pc:docMk/>
            <pc:sldMk cId="4093385451" sldId="277"/>
            <ac:spMk id="20" creationId="{4B4D6438-495E-40D8-A2AF-D6697DA07BE9}"/>
          </ac:spMkLst>
        </pc:spChg>
        <pc:spChg chg="add del">
          <ac:chgData name="Martina Trombiková" userId="S::218028@muni.cz::aa43d5c6-3096-4896-86b0-904a846525db" providerId="AD" clId="Web-{FC0EF248-73CB-8C74-55AD-7918F63CA8ED}" dt="2022-04-04T20:40:17.103" v="2124"/>
          <ac:spMkLst>
            <pc:docMk/>
            <pc:sldMk cId="4093385451" sldId="277"/>
            <ac:spMk id="21" creationId="{27C86C65-70F5-4826-A10D-0E4FB096BF83}"/>
          </ac:spMkLst>
        </pc:spChg>
        <pc:spChg chg="add del">
          <ac:chgData name="Martina Trombiková" userId="S::218028@muni.cz::aa43d5c6-3096-4896-86b0-904a846525db" providerId="AD" clId="Web-{FC0EF248-73CB-8C74-55AD-7918F63CA8ED}" dt="2022-04-04T20:40:17.103" v="2124"/>
          <ac:spMkLst>
            <pc:docMk/>
            <pc:sldMk cId="4093385451" sldId="277"/>
            <ac:spMk id="22" creationId="{95208F27-B5FE-414B-B2F7-340BD4053AD3}"/>
          </ac:spMkLst>
        </pc:spChg>
        <pc:spChg chg="add del">
          <ac:chgData name="Martina Trombiková" userId="S::218028@muni.cz::aa43d5c6-3096-4896-86b0-904a846525db" providerId="AD" clId="Web-{FC0EF248-73CB-8C74-55AD-7918F63CA8ED}" dt="2022-04-04T20:40:17.103" v="2124"/>
          <ac:spMkLst>
            <pc:docMk/>
            <pc:sldMk cId="4093385451" sldId="277"/>
            <ac:spMk id="24" creationId="{190B1E87-EDFB-4D74-B288-2C27E290A23A}"/>
          </ac:spMkLst>
        </pc:spChg>
        <pc:spChg chg="add">
          <ac:chgData name="Martina Trombiková" userId="S::218028@muni.cz::aa43d5c6-3096-4896-86b0-904a846525db" providerId="AD" clId="Web-{FC0EF248-73CB-8C74-55AD-7918F63CA8ED}" dt="2022-04-04T20:40:17.103" v="2125"/>
          <ac:spMkLst>
            <pc:docMk/>
            <pc:sldMk cId="4093385451" sldId="277"/>
            <ac:spMk id="29" creationId="{97ACB619-0A09-4C51-8BA5-9BDECE7E4C69}"/>
          </ac:spMkLst>
        </pc:spChg>
        <pc:spChg chg="add">
          <ac:chgData name="Martina Trombiková" userId="S::218028@muni.cz::aa43d5c6-3096-4896-86b0-904a846525db" providerId="AD" clId="Web-{FC0EF248-73CB-8C74-55AD-7918F63CA8ED}" dt="2022-04-04T20:40:17.103" v="2125"/>
          <ac:spMkLst>
            <pc:docMk/>
            <pc:sldMk cId="4093385451" sldId="277"/>
            <ac:spMk id="30" creationId="{C44D3CAF-8753-4313-AA2D-F75CAC4DD7E6}"/>
          </ac:spMkLst>
        </pc:spChg>
        <pc:spChg chg="add">
          <ac:chgData name="Martina Trombiková" userId="S::218028@muni.cz::aa43d5c6-3096-4896-86b0-904a846525db" providerId="AD" clId="Web-{FC0EF248-73CB-8C74-55AD-7918F63CA8ED}" dt="2022-04-04T20:40:17.103" v="2125"/>
          <ac:spMkLst>
            <pc:docMk/>
            <pc:sldMk cId="4093385451" sldId="277"/>
            <ac:spMk id="31" creationId="{8D4A9DCA-CD08-4326-A478-9ABDAC6904C3}"/>
          </ac:spMkLst>
        </pc:spChg>
        <pc:spChg chg="add">
          <ac:chgData name="Martina Trombiková" userId="S::218028@muni.cz::aa43d5c6-3096-4896-86b0-904a846525db" providerId="AD" clId="Web-{FC0EF248-73CB-8C74-55AD-7918F63CA8ED}" dt="2022-04-04T20:40:17.103" v="2125"/>
          <ac:spMkLst>
            <pc:docMk/>
            <pc:sldMk cId="4093385451" sldId="277"/>
            <ac:spMk id="32" creationId="{FEB24D6D-151C-47FB-8FFE-984F0743DC6F}"/>
          </ac:spMkLst>
        </pc:spChg>
        <pc:spChg chg="add">
          <ac:chgData name="Martina Trombiková" userId="S::218028@muni.cz::aa43d5c6-3096-4896-86b0-904a846525db" providerId="AD" clId="Web-{FC0EF248-73CB-8C74-55AD-7918F63CA8ED}" dt="2022-04-04T20:40:17.103" v="2125"/>
          <ac:spMkLst>
            <pc:docMk/>
            <pc:sldMk cId="4093385451" sldId="277"/>
            <ac:spMk id="33" creationId="{EB85EDFA-C3E9-456D-B330-A7119BFB29DC}"/>
          </ac:spMkLst>
        </pc:spChg>
        <pc:spChg chg="add">
          <ac:chgData name="Martina Trombiková" userId="S::218028@muni.cz::aa43d5c6-3096-4896-86b0-904a846525db" providerId="AD" clId="Web-{FC0EF248-73CB-8C74-55AD-7918F63CA8ED}" dt="2022-04-04T20:40:17.103" v="2125"/>
          <ac:spMkLst>
            <pc:docMk/>
            <pc:sldMk cId="4093385451" sldId="277"/>
            <ac:spMk id="34" creationId="{B516F90C-A3AC-46E0-8029-8C20BB17A6DA}"/>
          </ac:spMkLst>
        </pc:spChg>
        <pc:spChg chg="add">
          <ac:chgData name="Martina Trombiková" userId="S::218028@muni.cz::aa43d5c6-3096-4896-86b0-904a846525db" providerId="AD" clId="Web-{FC0EF248-73CB-8C74-55AD-7918F63CA8ED}" dt="2022-04-04T20:40:17.103" v="2125"/>
          <ac:spMkLst>
            <pc:docMk/>
            <pc:sldMk cId="4093385451" sldId="277"/>
            <ac:spMk id="35" creationId="{1CFD6E36-333B-4520-8313-396CCE682BA8}"/>
          </ac:spMkLst>
        </pc:spChg>
        <pc:spChg chg="add">
          <ac:chgData name="Martina Trombiková" userId="S::218028@muni.cz::aa43d5c6-3096-4896-86b0-904a846525db" providerId="AD" clId="Web-{FC0EF248-73CB-8C74-55AD-7918F63CA8ED}" dt="2022-04-04T20:40:17.103" v="2125"/>
          <ac:spMkLst>
            <pc:docMk/>
            <pc:sldMk cId="4093385451" sldId="277"/>
            <ac:spMk id="36" creationId="{D0525857-3EAD-4969-9196-A890F8DE6CB6}"/>
          </ac:spMkLst>
        </pc:spChg>
        <pc:grpChg chg="add del">
          <ac:chgData name="Martina Trombiková" userId="S::218028@muni.cz::aa43d5c6-3096-4896-86b0-904a846525db" providerId="AD" clId="Web-{FC0EF248-73CB-8C74-55AD-7918F63CA8ED}" dt="2022-04-04T20:35:56.228" v="2122"/>
          <ac:grpSpMkLst>
            <pc:docMk/>
            <pc:sldMk cId="4093385451" sldId="277"/>
            <ac:grpSpMk id="10" creationId="{54E5F18F-9D70-4BE5-8A38-603463EE84A2}"/>
          </ac:grpSpMkLst>
        </pc:grpChg>
        <pc:grpChg chg="add">
          <ac:chgData name="Martina Trombiková" userId="S::218028@muni.cz::aa43d5c6-3096-4896-86b0-904a846525db" providerId="AD" clId="Web-{FC0EF248-73CB-8C74-55AD-7918F63CA8ED}" dt="2022-04-04T20:40:17.103" v="2125"/>
          <ac:grpSpMkLst>
            <pc:docMk/>
            <pc:sldMk cId="4093385451" sldId="277"/>
            <ac:grpSpMk id="37" creationId="{5EA385DF-E58A-4933-89FF-3F93F8CAEE0B}"/>
          </ac:grpSpMkLst>
        </pc:grpChg>
      </pc:sldChg>
      <pc:sldChg chg="addSp delSp modSp new mod setBg">
        <pc:chgData name="Martina Trombiková" userId="S::218028@muni.cz::aa43d5c6-3096-4896-86b0-904a846525db" providerId="AD" clId="Web-{FC0EF248-73CB-8C74-55AD-7918F63CA8ED}" dt="2022-04-04T20:52:05.264" v="2465" actId="20577"/>
        <pc:sldMkLst>
          <pc:docMk/>
          <pc:sldMk cId="466637620" sldId="278"/>
        </pc:sldMkLst>
        <pc:spChg chg="del mod">
          <ac:chgData name="Martina Trombiková" userId="S::218028@muni.cz::aa43d5c6-3096-4896-86b0-904a846525db" providerId="AD" clId="Web-{FC0EF248-73CB-8C74-55AD-7918F63CA8ED}" dt="2022-04-04T20:43:15.222" v="2172"/>
          <ac:spMkLst>
            <pc:docMk/>
            <pc:sldMk cId="466637620" sldId="278"/>
            <ac:spMk id="2" creationId="{677DF58F-072B-200D-08A3-0F71BF890E74}"/>
          </ac:spMkLst>
        </pc:spChg>
        <pc:spChg chg="mod">
          <ac:chgData name="Martina Trombiková" userId="S::218028@muni.cz::aa43d5c6-3096-4896-86b0-904a846525db" providerId="AD" clId="Web-{FC0EF248-73CB-8C74-55AD-7918F63CA8ED}" dt="2022-04-04T20:51:45.794" v="2462" actId="20577"/>
          <ac:spMkLst>
            <pc:docMk/>
            <pc:sldMk cId="466637620" sldId="278"/>
            <ac:spMk id="3" creationId="{47E597E6-B2DD-E37C-B550-51B59F832E21}"/>
          </ac:spMkLst>
        </pc:spChg>
        <pc:spChg chg="add mod">
          <ac:chgData name="Martina Trombiková" userId="S::218028@muni.cz::aa43d5c6-3096-4896-86b0-904a846525db" providerId="AD" clId="Web-{FC0EF248-73CB-8C74-55AD-7918F63CA8ED}" dt="2022-04-04T20:51:56.545" v="2464" actId="20577"/>
          <ac:spMkLst>
            <pc:docMk/>
            <pc:sldMk cId="466637620" sldId="278"/>
            <ac:spMk id="4" creationId="{C627A8E0-CA60-68C6-D9BA-82E3D02EDA42}"/>
          </ac:spMkLst>
        </pc:spChg>
        <pc:spChg chg="add mod">
          <ac:chgData name="Martina Trombiková" userId="S::218028@muni.cz::aa43d5c6-3096-4896-86b0-904a846525db" providerId="AD" clId="Web-{FC0EF248-73CB-8C74-55AD-7918F63CA8ED}" dt="2022-04-04T20:51:18.105" v="2453" actId="1076"/>
          <ac:spMkLst>
            <pc:docMk/>
            <pc:sldMk cId="466637620" sldId="278"/>
            <ac:spMk id="5" creationId="{06131B12-3147-CE3E-D5B0-354D48CC9D95}"/>
          </ac:spMkLst>
        </pc:spChg>
        <pc:spChg chg="add">
          <ac:chgData name="Martina Trombiková" userId="S::218028@muni.cz::aa43d5c6-3096-4896-86b0-904a846525db" providerId="AD" clId="Web-{FC0EF248-73CB-8C74-55AD-7918F63CA8ED}" dt="2022-04-04T20:42:21.375" v="2167"/>
          <ac:spMkLst>
            <pc:docMk/>
            <pc:sldMk cId="466637620" sldId="278"/>
            <ac:spMk id="8" creationId="{97ACB619-0A09-4C51-8BA5-9BDECE7E4C69}"/>
          </ac:spMkLst>
        </pc:spChg>
        <pc:spChg chg="add">
          <ac:chgData name="Martina Trombiková" userId="S::218028@muni.cz::aa43d5c6-3096-4896-86b0-904a846525db" providerId="AD" clId="Web-{FC0EF248-73CB-8C74-55AD-7918F63CA8ED}" dt="2022-04-04T20:42:21.375" v="2167"/>
          <ac:spMkLst>
            <pc:docMk/>
            <pc:sldMk cId="466637620" sldId="278"/>
            <ac:spMk id="10" creationId="{C44D3CAF-8753-4313-AA2D-F75CAC4DD7E6}"/>
          </ac:spMkLst>
        </pc:spChg>
        <pc:spChg chg="add">
          <ac:chgData name="Martina Trombiková" userId="S::218028@muni.cz::aa43d5c6-3096-4896-86b0-904a846525db" providerId="AD" clId="Web-{FC0EF248-73CB-8C74-55AD-7918F63CA8ED}" dt="2022-04-04T20:42:21.375" v="2167"/>
          <ac:spMkLst>
            <pc:docMk/>
            <pc:sldMk cId="466637620" sldId="278"/>
            <ac:spMk id="12" creationId="{8D4A9DCA-CD08-4326-A478-9ABDAC6904C3}"/>
          </ac:spMkLst>
        </pc:spChg>
        <pc:spChg chg="add">
          <ac:chgData name="Martina Trombiková" userId="S::218028@muni.cz::aa43d5c6-3096-4896-86b0-904a846525db" providerId="AD" clId="Web-{FC0EF248-73CB-8C74-55AD-7918F63CA8ED}" dt="2022-04-04T20:42:21.375" v="2167"/>
          <ac:spMkLst>
            <pc:docMk/>
            <pc:sldMk cId="466637620" sldId="278"/>
            <ac:spMk id="14" creationId="{FEB24D6D-151C-47FB-8FFE-984F0743DC6F}"/>
          </ac:spMkLst>
        </pc:spChg>
        <pc:spChg chg="add">
          <ac:chgData name="Martina Trombiková" userId="S::218028@muni.cz::aa43d5c6-3096-4896-86b0-904a846525db" providerId="AD" clId="Web-{FC0EF248-73CB-8C74-55AD-7918F63CA8ED}" dt="2022-04-04T20:42:21.375" v="2167"/>
          <ac:spMkLst>
            <pc:docMk/>
            <pc:sldMk cId="466637620" sldId="278"/>
            <ac:spMk id="16" creationId="{EB85EDFA-C3E9-456D-B330-A7119BFB29DC}"/>
          </ac:spMkLst>
        </pc:spChg>
        <pc:spChg chg="add">
          <ac:chgData name="Martina Trombiková" userId="S::218028@muni.cz::aa43d5c6-3096-4896-86b0-904a846525db" providerId="AD" clId="Web-{FC0EF248-73CB-8C74-55AD-7918F63CA8ED}" dt="2022-04-04T20:42:21.375" v="2167"/>
          <ac:spMkLst>
            <pc:docMk/>
            <pc:sldMk cId="466637620" sldId="278"/>
            <ac:spMk id="18" creationId="{B516F90C-A3AC-46E0-8029-8C20BB17A6DA}"/>
          </ac:spMkLst>
        </pc:spChg>
        <pc:spChg chg="add mod">
          <ac:chgData name="Martina Trombiková" userId="S::218028@muni.cz::aa43d5c6-3096-4896-86b0-904a846525db" providerId="AD" clId="Web-{FC0EF248-73CB-8C74-55AD-7918F63CA8ED}" dt="2022-04-04T20:52:05.264" v="2465" actId="20577"/>
          <ac:spMkLst>
            <pc:docMk/>
            <pc:sldMk cId="466637620" sldId="278"/>
            <ac:spMk id="19" creationId="{35258EE7-5FD5-ED77-1288-FD1514AC9F95}"/>
          </ac:spMkLst>
        </pc:spChg>
        <pc:spChg chg="add">
          <ac:chgData name="Martina Trombiková" userId="S::218028@muni.cz::aa43d5c6-3096-4896-86b0-904a846525db" providerId="AD" clId="Web-{FC0EF248-73CB-8C74-55AD-7918F63CA8ED}" dt="2022-04-04T20:42:21.375" v="2167"/>
          <ac:spMkLst>
            <pc:docMk/>
            <pc:sldMk cId="466637620" sldId="278"/>
            <ac:spMk id="20" creationId="{1CFD6E36-333B-4520-8313-396CCE682BA8}"/>
          </ac:spMkLst>
        </pc:spChg>
        <pc:spChg chg="add">
          <ac:chgData name="Martina Trombiková" userId="S::218028@muni.cz::aa43d5c6-3096-4896-86b0-904a846525db" providerId="AD" clId="Web-{FC0EF248-73CB-8C74-55AD-7918F63CA8ED}" dt="2022-04-04T20:42:21.375" v="2167"/>
          <ac:spMkLst>
            <pc:docMk/>
            <pc:sldMk cId="466637620" sldId="278"/>
            <ac:spMk id="22" creationId="{D0525857-3EAD-4969-9196-A890F8DE6CB6}"/>
          </ac:spMkLst>
        </pc:spChg>
        <pc:grpChg chg="add">
          <ac:chgData name="Martina Trombiková" userId="S::218028@muni.cz::aa43d5c6-3096-4896-86b0-904a846525db" providerId="AD" clId="Web-{FC0EF248-73CB-8C74-55AD-7918F63CA8ED}" dt="2022-04-04T20:42:21.375" v="2167"/>
          <ac:grpSpMkLst>
            <pc:docMk/>
            <pc:sldMk cId="466637620" sldId="278"/>
            <ac:grpSpMk id="24" creationId="{5EA385DF-E58A-4933-89FF-3F93F8CAEE0B}"/>
          </ac:grpSpMkLst>
        </pc:grpChg>
      </pc:sldChg>
      <pc:sldChg chg="addSp delSp modSp new mod setBg">
        <pc:chgData name="Martina Trombiková" userId="S::218028@muni.cz::aa43d5c6-3096-4896-86b0-904a846525db" providerId="AD" clId="Web-{FC0EF248-73CB-8C74-55AD-7918F63CA8ED}" dt="2022-04-04T20:58:24.658" v="2557" actId="1076"/>
        <pc:sldMkLst>
          <pc:docMk/>
          <pc:sldMk cId="786064897" sldId="279"/>
        </pc:sldMkLst>
        <pc:spChg chg="mod">
          <ac:chgData name="Martina Trombiková" userId="S::218028@muni.cz::aa43d5c6-3096-4896-86b0-904a846525db" providerId="AD" clId="Web-{FC0EF248-73CB-8C74-55AD-7918F63CA8ED}" dt="2022-04-04T20:58:00.547" v="2552" actId="20577"/>
          <ac:spMkLst>
            <pc:docMk/>
            <pc:sldMk cId="786064897" sldId="279"/>
            <ac:spMk id="2" creationId="{04F3D5EB-981D-5E4B-E6AC-3747FEE3797E}"/>
          </ac:spMkLst>
        </pc:spChg>
        <pc:spChg chg="mod">
          <ac:chgData name="Martina Trombiková" userId="S::218028@muni.cz::aa43d5c6-3096-4896-86b0-904a846525db" providerId="AD" clId="Web-{FC0EF248-73CB-8C74-55AD-7918F63CA8ED}" dt="2022-04-04T20:57:39.187" v="2549"/>
          <ac:spMkLst>
            <pc:docMk/>
            <pc:sldMk cId="786064897" sldId="279"/>
            <ac:spMk id="3" creationId="{04876B16-2800-F63B-4D5F-8E1F2AB89A15}"/>
          </ac:spMkLst>
        </pc:spChg>
        <pc:spChg chg="add del">
          <ac:chgData name="Martina Trombiková" userId="S::218028@muni.cz::aa43d5c6-3096-4896-86b0-904a846525db" providerId="AD" clId="Web-{FC0EF248-73CB-8C74-55AD-7918F63CA8ED}" dt="2022-04-04T20:57:39.187" v="2549"/>
          <ac:spMkLst>
            <pc:docMk/>
            <pc:sldMk cId="786064897" sldId="279"/>
            <ac:spMk id="8" creationId="{0DBF1ABE-8590-450D-BB49-BDDCCF3EEA9E}"/>
          </ac:spMkLst>
        </pc:spChg>
        <pc:spChg chg="add del">
          <ac:chgData name="Martina Trombiková" userId="S::218028@muni.cz::aa43d5c6-3096-4896-86b0-904a846525db" providerId="AD" clId="Web-{FC0EF248-73CB-8C74-55AD-7918F63CA8ED}" dt="2022-04-04T20:57:22.421" v="2544"/>
          <ac:spMkLst>
            <pc:docMk/>
            <pc:sldMk cId="786064897" sldId="279"/>
            <ac:spMk id="22" creationId="{0DBF1ABE-8590-450D-BB49-BDDCCF3EEA9E}"/>
          </ac:spMkLst>
        </pc:spChg>
        <pc:spChg chg="add del">
          <ac:chgData name="Martina Trombiková" userId="S::218028@muni.cz::aa43d5c6-3096-4896-86b0-904a846525db" providerId="AD" clId="Web-{FC0EF248-73CB-8C74-55AD-7918F63CA8ED}" dt="2022-04-04T20:57:22.421" v="2544"/>
          <ac:spMkLst>
            <pc:docMk/>
            <pc:sldMk cId="786064897" sldId="279"/>
            <ac:spMk id="24" creationId="{DCD36D47-40B7-494B-B249-3CBA333DE256}"/>
          </ac:spMkLst>
        </pc:spChg>
        <pc:spChg chg="add del">
          <ac:chgData name="Martina Trombiková" userId="S::218028@muni.cz::aa43d5c6-3096-4896-86b0-904a846525db" providerId="AD" clId="Web-{FC0EF248-73CB-8C74-55AD-7918F63CA8ED}" dt="2022-04-04T20:57:22.421" v="2544"/>
          <ac:spMkLst>
            <pc:docMk/>
            <pc:sldMk cId="786064897" sldId="279"/>
            <ac:spMk id="26" creationId="{03AD0D1C-F8BA-4CD1-BC4D-BE1823F3EBDD}"/>
          </ac:spMkLst>
        </pc:spChg>
        <pc:spChg chg="add del">
          <ac:chgData name="Martina Trombiková" userId="S::218028@muni.cz::aa43d5c6-3096-4896-86b0-904a846525db" providerId="AD" clId="Web-{FC0EF248-73CB-8C74-55AD-7918F63CA8ED}" dt="2022-04-04T20:57:22.421" v="2544"/>
          <ac:spMkLst>
            <pc:docMk/>
            <pc:sldMk cId="786064897" sldId="279"/>
            <ac:spMk id="28" creationId="{FBA7E51E-7B6A-4A79-8F84-47C845C7A2CC}"/>
          </ac:spMkLst>
        </pc:spChg>
        <pc:spChg chg="add del">
          <ac:chgData name="Martina Trombiková" userId="S::218028@muni.cz::aa43d5c6-3096-4896-86b0-904a846525db" providerId="AD" clId="Web-{FC0EF248-73CB-8C74-55AD-7918F63CA8ED}" dt="2022-04-04T20:57:29.015" v="2546"/>
          <ac:spMkLst>
            <pc:docMk/>
            <pc:sldMk cId="786064897" sldId="279"/>
            <ac:spMk id="30" creationId="{0DBF1ABE-8590-450D-BB49-BDDCCF3EEA9E}"/>
          </ac:spMkLst>
        </pc:spChg>
        <pc:spChg chg="add del">
          <ac:chgData name="Martina Trombiková" userId="S::218028@muni.cz::aa43d5c6-3096-4896-86b0-904a846525db" providerId="AD" clId="Web-{FC0EF248-73CB-8C74-55AD-7918F63CA8ED}" dt="2022-04-04T20:57:29.015" v="2546"/>
          <ac:spMkLst>
            <pc:docMk/>
            <pc:sldMk cId="786064897" sldId="279"/>
            <ac:spMk id="31" creationId="{96CB0275-66F1-4491-93B8-121D0C7176BF}"/>
          </ac:spMkLst>
        </pc:spChg>
        <pc:spChg chg="add del">
          <ac:chgData name="Martina Trombiková" userId="S::218028@muni.cz::aa43d5c6-3096-4896-86b0-904a846525db" providerId="AD" clId="Web-{FC0EF248-73CB-8C74-55AD-7918F63CA8ED}" dt="2022-04-04T20:57:29.015" v="2546"/>
          <ac:spMkLst>
            <pc:docMk/>
            <pc:sldMk cId="786064897" sldId="279"/>
            <ac:spMk id="32" creationId="{18D32C3D-8F76-4E99-BE56-0836CC38CC84}"/>
          </ac:spMkLst>
        </pc:spChg>
        <pc:spChg chg="add del">
          <ac:chgData name="Martina Trombiková" userId="S::218028@muni.cz::aa43d5c6-3096-4896-86b0-904a846525db" providerId="AD" clId="Web-{FC0EF248-73CB-8C74-55AD-7918F63CA8ED}" dt="2022-04-04T20:57:29.015" v="2546"/>
          <ac:spMkLst>
            <pc:docMk/>
            <pc:sldMk cId="786064897" sldId="279"/>
            <ac:spMk id="33" creationId="{70766076-46F5-42D5-A773-2B3BEF2B8B74}"/>
          </ac:spMkLst>
        </pc:spChg>
        <pc:spChg chg="add del">
          <ac:chgData name="Martina Trombiková" userId="S::218028@muni.cz::aa43d5c6-3096-4896-86b0-904a846525db" providerId="AD" clId="Web-{FC0EF248-73CB-8C74-55AD-7918F63CA8ED}" dt="2022-04-04T20:57:39.171" v="2548"/>
          <ac:spMkLst>
            <pc:docMk/>
            <pc:sldMk cId="786064897" sldId="279"/>
            <ac:spMk id="35" creationId="{AC8EEB0F-BA72-49AC-956F-331B60FDE79E}"/>
          </ac:spMkLst>
        </pc:spChg>
        <pc:spChg chg="add del">
          <ac:chgData name="Martina Trombiková" userId="S::218028@muni.cz::aa43d5c6-3096-4896-86b0-904a846525db" providerId="AD" clId="Web-{FC0EF248-73CB-8C74-55AD-7918F63CA8ED}" dt="2022-04-04T20:57:39.171" v="2548"/>
          <ac:spMkLst>
            <pc:docMk/>
            <pc:sldMk cId="786064897" sldId="279"/>
            <ac:spMk id="36" creationId="{8CC700D5-9809-43F4-89D5-7DBBCB0DCC10}"/>
          </ac:spMkLst>
        </pc:spChg>
        <pc:spChg chg="add del">
          <ac:chgData name="Martina Trombiková" userId="S::218028@muni.cz::aa43d5c6-3096-4896-86b0-904a846525db" providerId="AD" clId="Web-{FC0EF248-73CB-8C74-55AD-7918F63CA8ED}" dt="2022-04-04T20:57:39.171" v="2548"/>
          <ac:spMkLst>
            <pc:docMk/>
            <pc:sldMk cId="786064897" sldId="279"/>
            <ac:spMk id="37" creationId="{C7163242-6303-46DC-BAC1-2A204F061321}"/>
          </ac:spMkLst>
        </pc:spChg>
        <pc:spChg chg="add del">
          <ac:chgData name="Martina Trombiková" userId="S::218028@muni.cz::aa43d5c6-3096-4896-86b0-904a846525db" providerId="AD" clId="Web-{FC0EF248-73CB-8C74-55AD-7918F63CA8ED}" dt="2022-04-04T20:57:39.171" v="2548"/>
          <ac:spMkLst>
            <pc:docMk/>
            <pc:sldMk cId="786064897" sldId="279"/>
            <ac:spMk id="38" creationId="{805C4C40-D70E-4C4F-B228-98A0A6132603}"/>
          </ac:spMkLst>
        </pc:spChg>
        <pc:spChg chg="add">
          <ac:chgData name="Martina Trombiková" userId="S::218028@muni.cz::aa43d5c6-3096-4896-86b0-904a846525db" providerId="AD" clId="Web-{FC0EF248-73CB-8C74-55AD-7918F63CA8ED}" dt="2022-04-04T20:57:39.187" v="2549"/>
          <ac:spMkLst>
            <pc:docMk/>
            <pc:sldMk cId="786064897" sldId="279"/>
            <ac:spMk id="40" creationId="{0DBF1ABE-8590-450D-BB49-BDDCCF3EEA9E}"/>
          </ac:spMkLst>
        </pc:spChg>
        <pc:spChg chg="add">
          <ac:chgData name="Martina Trombiková" userId="S::218028@muni.cz::aa43d5c6-3096-4896-86b0-904a846525db" providerId="AD" clId="Web-{FC0EF248-73CB-8C74-55AD-7918F63CA8ED}" dt="2022-04-04T20:57:39.187" v="2549"/>
          <ac:spMkLst>
            <pc:docMk/>
            <pc:sldMk cId="786064897" sldId="279"/>
            <ac:spMk id="41" creationId="{0E73E149-B6EC-43FF-8939-B7B14394879C}"/>
          </ac:spMkLst>
        </pc:spChg>
        <pc:spChg chg="add">
          <ac:chgData name="Martina Trombiková" userId="S::218028@muni.cz::aa43d5c6-3096-4896-86b0-904a846525db" providerId="AD" clId="Web-{FC0EF248-73CB-8C74-55AD-7918F63CA8ED}" dt="2022-04-04T20:57:39.187" v="2549"/>
          <ac:spMkLst>
            <pc:docMk/>
            <pc:sldMk cId="786064897" sldId="279"/>
            <ac:spMk id="42" creationId="{5BEB0D00-4F7A-41D8-B15E-B42145EA9315}"/>
          </ac:spMkLst>
        </pc:spChg>
        <pc:spChg chg="add">
          <ac:chgData name="Martina Trombiková" userId="S::218028@muni.cz::aa43d5c6-3096-4896-86b0-904a846525db" providerId="AD" clId="Web-{FC0EF248-73CB-8C74-55AD-7918F63CA8ED}" dt="2022-04-04T20:57:39.187" v="2549"/>
          <ac:spMkLst>
            <pc:docMk/>
            <pc:sldMk cId="786064897" sldId="279"/>
            <ac:spMk id="43" creationId="{F2F014E7-B612-4079-894D-4697468C5BE9}"/>
          </ac:spMkLst>
        </pc:spChg>
        <pc:grpChg chg="add del">
          <ac:chgData name="Martina Trombiková" userId="S::218028@muni.cz::aa43d5c6-3096-4896-86b0-904a846525db" providerId="AD" clId="Web-{FC0EF248-73CB-8C74-55AD-7918F63CA8ED}" dt="2022-04-04T20:57:39.187" v="2549"/>
          <ac:grpSpMkLst>
            <pc:docMk/>
            <pc:sldMk cId="786064897" sldId="279"/>
            <ac:grpSpMk id="10" creationId="{54E5F18F-9D70-4BE5-8A38-603463EE84A2}"/>
          </ac:grpSpMkLst>
        </pc:grpChg>
        <pc:picChg chg="add del mod">
          <ac:chgData name="Martina Trombiková" userId="S::218028@muni.cz::aa43d5c6-3096-4896-86b0-904a846525db" providerId="AD" clId="Web-{FC0EF248-73CB-8C74-55AD-7918F63CA8ED}" dt="2022-04-04T20:57:07.514" v="2542"/>
          <ac:picMkLst>
            <pc:docMk/>
            <pc:sldMk cId="786064897" sldId="279"/>
            <ac:picMk id="4" creationId="{27F0823E-E06B-4D6E-274F-AB72A25A77B2}"/>
          </ac:picMkLst>
        </pc:picChg>
        <pc:picChg chg="add mod ord">
          <ac:chgData name="Martina Trombiková" userId="S::218028@muni.cz::aa43d5c6-3096-4896-86b0-904a846525db" providerId="AD" clId="Web-{FC0EF248-73CB-8C74-55AD-7918F63CA8ED}" dt="2022-04-04T20:58:14.861" v="2556" actId="1076"/>
          <ac:picMkLst>
            <pc:docMk/>
            <pc:sldMk cId="786064897" sldId="279"/>
            <ac:picMk id="5" creationId="{7FE3DAD7-8B3E-B0D7-6C17-2D0E19221F6C}"/>
          </ac:picMkLst>
        </pc:picChg>
        <pc:picChg chg="add mod">
          <ac:chgData name="Martina Trombiková" userId="S::218028@muni.cz::aa43d5c6-3096-4896-86b0-904a846525db" providerId="AD" clId="Web-{FC0EF248-73CB-8C74-55AD-7918F63CA8ED}" dt="2022-04-04T20:58:24.658" v="2557" actId="1076"/>
          <ac:picMkLst>
            <pc:docMk/>
            <pc:sldMk cId="786064897" sldId="279"/>
            <ac:picMk id="34" creationId="{E801DE0C-9C88-6CBB-FACE-E6D3153D0FBD}"/>
          </ac:picMkLst>
        </pc:picChg>
      </pc:sldChg>
    </pc:docChg>
  </pc:docChgLst>
  <pc:docChgLst>
    <pc:chgData name="Martina Trombiková" userId="S::218028@muni.cz::aa43d5c6-3096-4896-86b0-904a846525db" providerId="AD" clId="Web-{4A9C5C63-4262-DFDA-0D45-F170F8F0250F}"/>
    <pc:docChg chg="addSld modSld">
      <pc:chgData name="Martina Trombiková" userId="S::218028@muni.cz::aa43d5c6-3096-4896-86b0-904a846525db" providerId="AD" clId="Web-{4A9C5C63-4262-DFDA-0D45-F170F8F0250F}" dt="2022-04-05T11:20:44.365" v="922" actId="20577"/>
      <pc:docMkLst>
        <pc:docMk/>
      </pc:docMkLst>
      <pc:sldChg chg="modSp">
        <pc:chgData name="Martina Trombiková" userId="S::218028@muni.cz::aa43d5c6-3096-4896-86b0-904a846525db" providerId="AD" clId="Web-{4A9C5C63-4262-DFDA-0D45-F170F8F0250F}" dt="2022-04-05T11:20:44.365" v="922" actId="20577"/>
        <pc:sldMkLst>
          <pc:docMk/>
          <pc:sldMk cId="3739023854" sldId="258"/>
        </pc:sldMkLst>
        <pc:spChg chg="mod">
          <ac:chgData name="Martina Trombiková" userId="S::218028@muni.cz::aa43d5c6-3096-4896-86b0-904a846525db" providerId="AD" clId="Web-{4A9C5C63-4262-DFDA-0D45-F170F8F0250F}" dt="2022-04-05T11:20:44.365" v="922" actId="20577"/>
          <ac:spMkLst>
            <pc:docMk/>
            <pc:sldMk cId="3739023854" sldId="258"/>
            <ac:spMk id="2" creationId="{29B4C0CA-9859-BD2E-D7AF-E6FBE75BD44E}"/>
          </ac:spMkLst>
        </pc:spChg>
        <pc:spChg chg="mod">
          <ac:chgData name="Martina Trombiková" userId="S::218028@muni.cz::aa43d5c6-3096-4896-86b0-904a846525db" providerId="AD" clId="Web-{4A9C5C63-4262-DFDA-0D45-F170F8F0250F}" dt="2022-04-05T11:10:05.078" v="919" actId="20577"/>
          <ac:spMkLst>
            <pc:docMk/>
            <pc:sldMk cId="3739023854" sldId="258"/>
            <ac:spMk id="3" creationId="{FB0731EB-F18E-90A0-25C0-954865133CD8}"/>
          </ac:spMkLst>
        </pc:spChg>
      </pc:sldChg>
      <pc:sldChg chg="modSp">
        <pc:chgData name="Martina Trombiková" userId="S::218028@muni.cz::aa43d5c6-3096-4896-86b0-904a846525db" providerId="AD" clId="Web-{4A9C5C63-4262-DFDA-0D45-F170F8F0250F}" dt="2022-04-05T09:29:01.804" v="25" actId="20577"/>
        <pc:sldMkLst>
          <pc:docMk/>
          <pc:sldMk cId="759753799" sldId="283"/>
        </pc:sldMkLst>
        <pc:spChg chg="mod">
          <ac:chgData name="Martina Trombiková" userId="S::218028@muni.cz::aa43d5c6-3096-4896-86b0-904a846525db" providerId="AD" clId="Web-{4A9C5C63-4262-DFDA-0D45-F170F8F0250F}" dt="2022-04-05T09:29:01.804" v="25" actId="20577"/>
          <ac:spMkLst>
            <pc:docMk/>
            <pc:sldMk cId="759753799" sldId="283"/>
            <ac:spMk id="30" creationId="{4DDE8591-70C1-6EBE-9AEB-2FCADB7F22B0}"/>
          </ac:spMkLst>
        </pc:spChg>
      </pc:sldChg>
      <pc:sldChg chg="addSp delSp modSp">
        <pc:chgData name="Martina Trombiková" userId="S::218028@muni.cz::aa43d5c6-3096-4896-86b0-904a846525db" providerId="AD" clId="Web-{4A9C5C63-4262-DFDA-0D45-F170F8F0250F}" dt="2022-04-05T09:30:06.259" v="76" actId="20577"/>
        <pc:sldMkLst>
          <pc:docMk/>
          <pc:sldMk cId="3461457358" sldId="285"/>
        </pc:sldMkLst>
        <pc:spChg chg="mod">
          <ac:chgData name="Martina Trombiková" userId="S::218028@muni.cz::aa43d5c6-3096-4896-86b0-904a846525db" providerId="AD" clId="Web-{4A9C5C63-4262-DFDA-0D45-F170F8F0250F}" dt="2022-04-05T09:30:06.259" v="76" actId="20577"/>
          <ac:spMkLst>
            <pc:docMk/>
            <pc:sldMk cId="3461457358" sldId="285"/>
            <ac:spMk id="3" creationId="{8356F988-F3F1-BD1D-CA90-306E23157F57}"/>
          </ac:spMkLst>
        </pc:spChg>
        <pc:spChg chg="del">
          <ac:chgData name="Martina Trombiková" userId="S::218028@muni.cz::aa43d5c6-3096-4896-86b0-904a846525db" providerId="AD" clId="Web-{4A9C5C63-4262-DFDA-0D45-F170F8F0250F}" dt="2022-04-05T09:27:28.333" v="0"/>
          <ac:spMkLst>
            <pc:docMk/>
            <pc:sldMk cId="3461457358" sldId="285"/>
            <ac:spMk id="8" creationId="{0DBF1ABE-8590-450D-BB49-BDDCCF3EEA9E}"/>
          </ac:spMkLst>
        </pc:spChg>
        <pc:spChg chg="add">
          <ac:chgData name="Martina Trombiková" userId="S::218028@muni.cz::aa43d5c6-3096-4896-86b0-904a846525db" providerId="AD" clId="Web-{4A9C5C63-4262-DFDA-0D45-F170F8F0250F}" dt="2022-04-05T09:27:28.333" v="0"/>
          <ac:spMkLst>
            <pc:docMk/>
            <pc:sldMk cId="3461457358" sldId="285"/>
            <ac:spMk id="22" creationId="{0DBF1ABE-8590-450D-BB49-BDDCCF3EEA9E}"/>
          </ac:spMkLst>
        </pc:spChg>
        <pc:spChg chg="add">
          <ac:chgData name="Martina Trombiková" userId="S::218028@muni.cz::aa43d5c6-3096-4896-86b0-904a846525db" providerId="AD" clId="Web-{4A9C5C63-4262-DFDA-0D45-F170F8F0250F}" dt="2022-04-05T09:27:28.333" v="0"/>
          <ac:spMkLst>
            <pc:docMk/>
            <pc:sldMk cId="3461457358" sldId="285"/>
            <ac:spMk id="24" creationId="{DCD36D47-40B7-494B-B249-3CBA333DE256}"/>
          </ac:spMkLst>
        </pc:spChg>
        <pc:spChg chg="add">
          <ac:chgData name="Martina Trombiková" userId="S::218028@muni.cz::aa43d5c6-3096-4896-86b0-904a846525db" providerId="AD" clId="Web-{4A9C5C63-4262-DFDA-0D45-F170F8F0250F}" dt="2022-04-05T09:27:28.333" v="0"/>
          <ac:spMkLst>
            <pc:docMk/>
            <pc:sldMk cId="3461457358" sldId="285"/>
            <ac:spMk id="26" creationId="{FBA7E51E-7B6A-4A79-8F84-47C845C7A2CC}"/>
          </ac:spMkLst>
        </pc:spChg>
        <pc:spChg chg="add">
          <ac:chgData name="Martina Trombiková" userId="S::218028@muni.cz::aa43d5c6-3096-4896-86b0-904a846525db" providerId="AD" clId="Web-{4A9C5C63-4262-DFDA-0D45-F170F8F0250F}" dt="2022-04-05T09:27:28.333" v="0"/>
          <ac:spMkLst>
            <pc:docMk/>
            <pc:sldMk cId="3461457358" sldId="285"/>
            <ac:spMk id="28" creationId="{03C85561-90D2-4AFA-B2C5-F2D61D86C2BD}"/>
          </ac:spMkLst>
        </pc:spChg>
        <pc:grpChg chg="del">
          <ac:chgData name="Martina Trombiková" userId="S::218028@muni.cz::aa43d5c6-3096-4896-86b0-904a846525db" providerId="AD" clId="Web-{4A9C5C63-4262-DFDA-0D45-F170F8F0250F}" dt="2022-04-05T09:27:28.333" v="0"/>
          <ac:grpSpMkLst>
            <pc:docMk/>
            <pc:sldMk cId="3461457358" sldId="285"/>
            <ac:grpSpMk id="10" creationId="{54E5F18F-9D70-4BE5-8A38-603463EE84A2}"/>
          </ac:grpSpMkLst>
        </pc:grpChg>
        <pc:picChg chg="mod">
          <ac:chgData name="Martina Trombiková" userId="S::218028@muni.cz::aa43d5c6-3096-4896-86b0-904a846525db" providerId="AD" clId="Web-{4A9C5C63-4262-DFDA-0D45-F170F8F0250F}" dt="2022-04-05T09:27:28.333" v="0"/>
          <ac:picMkLst>
            <pc:docMk/>
            <pc:sldMk cId="3461457358" sldId="285"/>
            <ac:picMk id="4" creationId="{5B0728DE-9DFF-5710-AB3D-727141EA42DD}"/>
          </ac:picMkLst>
        </pc:picChg>
      </pc:sldChg>
      <pc:sldChg chg="addSp delSp modSp">
        <pc:chgData name="Martina Trombiková" userId="S::218028@muni.cz::aa43d5c6-3096-4896-86b0-904a846525db" providerId="AD" clId="Web-{4A9C5C63-4262-DFDA-0D45-F170F8F0250F}" dt="2022-04-05T09:50:19.680" v="497" actId="20577"/>
        <pc:sldMkLst>
          <pc:docMk/>
          <pc:sldMk cId="4248719460" sldId="286"/>
        </pc:sldMkLst>
        <pc:spChg chg="mod">
          <ac:chgData name="Martina Trombiková" userId="S::218028@muni.cz::aa43d5c6-3096-4896-86b0-904a846525db" providerId="AD" clId="Web-{4A9C5C63-4262-DFDA-0D45-F170F8F0250F}" dt="2022-04-05T09:44:47.875" v="331" actId="20577"/>
          <ac:spMkLst>
            <pc:docMk/>
            <pc:sldMk cId="4248719460" sldId="286"/>
            <ac:spMk id="2" creationId="{C6793C5E-A133-3E1B-FACF-43C4278D0E3F}"/>
          </ac:spMkLst>
        </pc:spChg>
        <pc:spChg chg="mod">
          <ac:chgData name="Martina Trombiková" userId="S::218028@muni.cz::aa43d5c6-3096-4896-86b0-904a846525db" providerId="AD" clId="Web-{4A9C5C63-4262-DFDA-0D45-F170F8F0250F}" dt="2022-04-05T09:50:19.680" v="497" actId="20577"/>
          <ac:spMkLst>
            <pc:docMk/>
            <pc:sldMk cId="4248719460" sldId="286"/>
            <ac:spMk id="3" creationId="{AF337CAC-A8E8-99AA-5A9E-ACE3A7AE6296}"/>
          </ac:spMkLst>
        </pc:spChg>
        <pc:spChg chg="add mod">
          <ac:chgData name="Martina Trombiková" userId="S::218028@muni.cz::aa43d5c6-3096-4896-86b0-904a846525db" providerId="AD" clId="Web-{4A9C5C63-4262-DFDA-0D45-F170F8F0250F}" dt="2022-04-05T09:42:15.262" v="288" actId="1076"/>
          <ac:spMkLst>
            <pc:docMk/>
            <pc:sldMk cId="4248719460" sldId="286"/>
            <ac:spMk id="6" creationId="{F6FF321C-EE8D-D0AA-ED13-1B9C16A7FBD8}"/>
          </ac:spMkLst>
        </pc:spChg>
        <pc:spChg chg="del">
          <ac:chgData name="Martina Trombiková" userId="S::218028@muni.cz::aa43d5c6-3096-4896-86b0-904a846525db" providerId="AD" clId="Web-{4A9C5C63-4262-DFDA-0D45-F170F8F0250F}" dt="2022-04-05T09:28:30.522" v="12"/>
          <ac:spMkLst>
            <pc:docMk/>
            <pc:sldMk cId="4248719460" sldId="286"/>
            <ac:spMk id="23" creationId="{0DBF1ABE-8590-450D-BB49-BDDCCF3EEA9E}"/>
          </ac:spMkLst>
        </pc:spChg>
        <pc:spChg chg="del">
          <ac:chgData name="Martina Trombiková" userId="S::218028@muni.cz::aa43d5c6-3096-4896-86b0-904a846525db" providerId="AD" clId="Web-{4A9C5C63-4262-DFDA-0D45-F170F8F0250F}" dt="2022-04-05T09:28:30.522" v="12"/>
          <ac:spMkLst>
            <pc:docMk/>
            <pc:sldMk cId="4248719460" sldId="286"/>
            <ac:spMk id="24" creationId="{F624CBFB-D803-467F-960F-B6A30F8218C6}"/>
          </ac:spMkLst>
        </pc:spChg>
        <pc:spChg chg="del">
          <ac:chgData name="Martina Trombiková" userId="S::218028@muni.cz::aa43d5c6-3096-4896-86b0-904a846525db" providerId="AD" clId="Web-{4A9C5C63-4262-DFDA-0D45-F170F8F0250F}" dt="2022-04-05T09:28:30.522" v="12"/>
          <ac:spMkLst>
            <pc:docMk/>
            <pc:sldMk cId="4248719460" sldId="286"/>
            <ac:spMk id="25" creationId="{FBA7E51E-7B6A-4A79-8F84-47C845C7A2CC}"/>
          </ac:spMkLst>
        </pc:spChg>
        <pc:spChg chg="del">
          <ac:chgData name="Martina Trombiková" userId="S::218028@muni.cz::aa43d5c6-3096-4896-86b0-904a846525db" providerId="AD" clId="Web-{4A9C5C63-4262-DFDA-0D45-F170F8F0250F}" dt="2022-04-05T09:28:30.522" v="12"/>
          <ac:spMkLst>
            <pc:docMk/>
            <pc:sldMk cId="4248719460" sldId="286"/>
            <ac:spMk id="26" creationId="{03C85561-90D2-4AFA-B2C5-F2D61D86C2BD}"/>
          </ac:spMkLst>
        </pc:spChg>
        <pc:spChg chg="del">
          <ac:chgData name="Martina Trombiková" userId="S::218028@muni.cz::aa43d5c6-3096-4896-86b0-904a846525db" providerId="AD" clId="Web-{4A9C5C63-4262-DFDA-0D45-F170F8F0250F}" dt="2022-04-05T09:28:30.522" v="12"/>
          <ac:spMkLst>
            <pc:docMk/>
            <pc:sldMk cId="4248719460" sldId="286"/>
            <ac:spMk id="27" creationId="{9026B71D-5A6F-48FE-AC6A-D7AAA018064B}"/>
          </ac:spMkLst>
        </pc:spChg>
        <pc:spChg chg="add mod">
          <ac:chgData name="Martina Trombiková" userId="S::218028@muni.cz::aa43d5c6-3096-4896-86b0-904a846525db" providerId="AD" clId="Web-{4A9C5C63-4262-DFDA-0D45-F170F8F0250F}" dt="2022-04-05T09:49:47.539" v="488" actId="1076"/>
          <ac:spMkLst>
            <pc:docMk/>
            <pc:sldMk cId="4248719460" sldId="286"/>
            <ac:spMk id="28" creationId="{090D02CA-FA35-6FA0-9292-F83073DBF2B0}"/>
          </ac:spMkLst>
        </pc:spChg>
        <pc:spChg chg="add del">
          <ac:chgData name="Martina Trombiková" userId="S::218028@muni.cz::aa43d5c6-3096-4896-86b0-904a846525db" providerId="AD" clId="Web-{4A9C5C63-4262-DFDA-0D45-F170F8F0250F}" dt="2022-04-05T09:41:32.807" v="275"/>
          <ac:spMkLst>
            <pc:docMk/>
            <pc:sldMk cId="4248719460" sldId="286"/>
            <ac:spMk id="29" creationId="{AC8EEB0F-BA72-49AC-956F-331B60FDE79E}"/>
          </ac:spMkLst>
        </pc:spChg>
        <pc:spChg chg="add del">
          <ac:chgData name="Martina Trombiková" userId="S::218028@muni.cz::aa43d5c6-3096-4896-86b0-904a846525db" providerId="AD" clId="Web-{4A9C5C63-4262-DFDA-0D45-F170F8F0250F}" dt="2022-04-05T09:41:32.807" v="275"/>
          <ac:spMkLst>
            <pc:docMk/>
            <pc:sldMk cId="4248719460" sldId="286"/>
            <ac:spMk id="30" creationId="{1BE70332-ECAF-47BB-8C7B-BD049452F653}"/>
          </ac:spMkLst>
        </pc:spChg>
        <pc:spChg chg="add del">
          <ac:chgData name="Martina Trombiková" userId="S::218028@muni.cz::aa43d5c6-3096-4896-86b0-904a846525db" providerId="AD" clId="Web-{4A9C5C63-4262-DFDA-0D45-F170F8F0250F}" dt="2022-04-05T09:41:32.807" v="275"/>
          <ac:spMkLst>
            <pc:docMk/>
            <pc:sldMk cId="4248719460" sldId="286"/>
            <ac:spMk id="31" creationId="{716D9361-A35A-4DC8-AAB9-04FD2D6FEE1D}"/>
          </ac:spMkLst>
        </pc:spChg>
        <pc:spChg chg="add del">
          <ac:chgData name="Martina Trombiková" userId="S::218028@muni.cz::aa43d5c6-3096-4896-86b0-904a846525db" providerId="AD" clId="Web-{4A9C5C63-4262-DFDA-0D45-F170F8F0250F}" dt="2022-04-05T09:41:32.807" v="275"/>
          <ac:spMkLst>
            <pc:docMk/>
            <pc:sldMk cId="4248719460" sldId="286"/>
            <ac:spMk id="33" creationId="{87FC31AD-FBB3-4219-A758-D6F7594A0A81}"/>
          </ac:spMkLst>
        </pc:spChg>
        <pc:spChg chg="add">
          <ac:chgData name="Martina Trombiková" userId="S::218028@muni.cz::aa43d5c6-3096-4896-86b0-904a846525db" providerId="AD" clId="Web-{4A9C5C63-4262-DFDA-0D45-F170F8F0250F}" dt="2022-04-05T09:41:32.807" v="275"/>
          <ac:spMkLst>
            <pc:docMk/>
            <pc:sldMk cId="4248719460" sldId="286"/>
            <ac:spMk id="40" creationId="{3D5FBB81-B61B-416A-8F5D-A8DDF62530F1}"/>
          </ac:spMkLst>
        </pc:spChg>
        <pc:spChg chg="add">
          <ac:chgData name="Martina Trombiková" userId="S::218028@muni.cz::aa43d5c6-3096-4896-86b0-904a846525db" providerId="AD" clId="Web-{4A9C5C63-4262-DFDA-0D45-F170F8F0250F}" dt="2022-04-05T09:41:32.807" v="275"/>
          <ac:spMkLst>
            <pc:docMk/>
            <pc:sldMk cId="4248719460" sldId="286"/>
            <ac:spMk id="42" creationId="{40C0D7D4-D83D-4C58-87D1-955F0A9173D7}"/>
          </ac:spMkLst>
        </pc:spChg>
        <pc:spChg chg="add">
          <ac:chgData name="Martina Trombiková" userId="S::218028@muni.cz::aa43d5c6-3096-4896-86b0-904a846525db" providerId="AD" clId="Web-{4A9C5C63-4262-DFDA-0D45-F170F8F0250F}" dt="2022-04-05T09:41:32.807" v="275"/>
          <ac:spMkLst>
            <pc:docMk/>
            <pc:sldMk cId="4248719460" sldId="286"/>
            <ac:spMk id="44" creationId="{15F9A324-404E-4C5D-AFF0-C5D0D84182B0}"/>
          </ac:spMkLst>
        </pc:spChg>
        <pc:spChg chg="add">
          <ac:chgData name="Martina Trombiková" userId="S::218028@muni.cz::aa43d5c6-3096-4896-86b0-904a846525db" providerId="AD" clId="Web-{4A9C5C63-4262-DFDA-0D45-F170F8F0250F}" dt="2022-04-05T09:41:32.807" v="275"/>
          <ac:spMkLst>
            <pc:docMk/>
            <pc:sldMk cId="4248719460" sldId="286"/>
            <ac:spMk id="46" creationId="{AC4CE3C4-3600-4353-9FE1-B32D06BEF02B}"/>
          </ac:spMkLst>
        </pc:spChg>
        <pc:picChg chg="mod ord">
          <ac:chgData name="Martina Trombiková" userId="S::218028@muni.cz::aa43d5c6-3096-4896-86b0-904a846525db" providerId="AD" clId="Web-{4A9C5C63-4262-DFDA-0D45-F170F8F0250F}" dt="2022-04-05T09:42:23.871" v="291" actId="14100"/>
          <ac:picMkLst>
            <pc:docMk/>
            <pc:sldMk cId="4248719460" sldId="286"/>
            <ac:picMk id="4" creationId="{CB3501CD-0A79-D973-A71F-F150122295A1}"/>
          </ac:picMkLst>
        </pc:picChg>
        <pc:picChg chg="add mod">
          <ac:chgData name="Martina Trombiková" userId="S::218028@muni.cz::aa43d5c6-3096-4896-86b0-904a846525db" providerId="AD" clId="Web-{4A9C5C63-4262-DFDA-0D45-F170F8F0250F}" dt="2022-04-05T09:41:44.042" v="278" actId="1076"/>
          <ac:picMkLst>
            <pc:docMk/>
            <pc:sldMk cId="4248719460" sldId="286"/>
            <ac:picMk id="5" creationId="{FCAC1437-08A2-F263-FBB9-ADD890AC5D8C}"/>
          </ac:picMkLst>
        </pc:picChg>
        <pc:picChg chg="add mod ord">
          <ac:chgData name="Martina Trombiková" userId="S::218028@muni.cz::aa43d5c6-3096-4896-86b0-904a846525db" providerId="AD" clId="Web-{4A9C5C63-4262-DFDA-0D45-F170F8F0250F}" dt="2022-04-05T09:41:53.542" v="282" actId="1076"/>
          <ac:picMkLst>
            <pc:docMk/>
            <pc:sldMk cId="4248719460" sldId="286"/>
            <ac:picMk id="7" creationId="{2D700446-BDC3-3868-A4B2-2C9DBED30C55}"/>
          </ac:picMkLst>
        </pc:picChg>
        <pc:picChg chg="add mod">
          <ac:chgData name="Martina Trombiková" userId="S::218028@muni.cz::aa43d5c6-3096-4896-86b0-904a846525db" providerId="AD" clId="Web-{4A9C5C63-4262-DFDA-0D45-F170F8F0250F}" dt="2022-04-05T09:43:52.045" v="310" actId="1076"/>
          <ac:picMkLst>
            <pc:docMk/>
            <pc:sldMk cId="4248719460" sldId="286"/>
            <ac:picMk id="8" creationId="{996B7E2B-C9FD-FB3D-2433-FAD86B9D6438}"/>
          </ac:picMkLst>
        </pc:picChg>
        <pc:cxnChg chg="add">
          <ac:chgData name="Martina Trombiková" userId="S::218028@muni.cz::aa43d5c6-3096-4896-86b0-904a846525db" providerId="AD" clId="Web-{4A9C5C63-4262-DFDA-0D45-F170F8F0250F}" dt="2022-04-05T09:41:32.807" v="275"/>
          <ac:cxnSpMkLst>
            <pc:docMk/>
            <pc:sldMk cId="4248719460" sldId="286"/>
            <ac:cxnSpMk id="35" creationId="{430127AE-B29E-4FDF-99D2-A2F1E7003F74}"/>
          </ac:cxnSpMkLst>
        </pc:cxnChg>
      </pc:sldChg>
      <pc:sldChg chg="addSp delSp modSp new mod setBg">
        <pc:chgData name="Martina Trombiková" userId="S::218028@muni.cz::aa43d5c6-3096-4896-86b0-904a846525db" providerId="AD" clId="Web-{4A9C5C63-4262-DFDA-0D45-F170F8F0250F}" dt="2022-04-05T09:58:23.864" v="614" actId="1076"/>
        <pc:sldMkLst>
          <pc:docMk/>
          <pc:sldMk cId="668633004" sldId="287"/>
        </pc:sldMkLst>
        <pc:spChg chg="mod">
          <ac:chgData name="Martina Trombiková" userId="S::218028@muni.cz::aa43d5c6-3096-4896-86b0-904a846525db" providerId="AD" clId="Web-{4A9C5C63-4262-DFDA-0D45-F170F8F0250F}" dt="2022-04-05T09:58:23.864" v="614" actId="1076"/>
          <ac:spMkLst>
            <pc:docMk/>
            <pc:sldMk cId="668633004" sldId="287"/>
            <ac:spMk id="2" creationId="{5877773A-ECE8-4A4E-DD5A-17E31CBF1EF4}"/>
          </ac:spMkLst>
        </pc:spChg>
        <pc:spChg chg="del mod">
          <ac:chgData name="Martina Trombiková" userId="S::218028@muni.cz::aa43d5c6-3096-4896-86b0-904a846525db" providerId="AD" clId="Web-{4A9C5C63-4262-DFDA-0D45-F170F8F0250F}" dt="2022-04-05T09:51:19.588" v="540"/>
          <ac:spMkLst>
            <pc:docMk/>
            <pc:sldMk cId="668633004" sldId="287"/>
            <ac:spMk id="3" creationId="{DD2BF492-9C88-26C2-8D21-A4121C353855}"/>
          </ac:spMkLst>
        </pc:spChg>
        <pc:spChg chg="add">
          <ac:chgData name="Martina Trombiková" userId="S::218028@muni.cz::aa43d5c6-3096-4896-86b0-904a846525db" providerId="AD" clId="Web-{4A9C5C63-4262-DFDA-0D45-F170F8F0250F}" dt="2022-04-05T09:50:29.977" v="499"/>
          <ac:spMkLst>
            <pc:docMk/>
            <pc:sldMk cId="668633004" sldId="287"/>
            <ac:spMk id="8" creationId="{0DBF1ABE-8590-450D-BB49-BDDCCF3EEA9E}"/>
          </ac:spMkLst>
        </pc:spChg>
        <pc:grpChg chg="add">
          <ac:chgData name="Martina Trombiková" userId="S::218028@muni.cz::aa43d5c6-3096-4896-86b0-904a846525db" providerId="AD" clId="Web-{4A9C5C63-4262-DFDA-0D45-F170F8F0250F}" dt="2022-04-05T09:50:29.977" v="499"/>
          <ac:grpSpMkLst>
            <pc:docMk/>
            <pc:sldMk cId="668633004" sldId="287"/>
            <ac:grpSpMk id="10" creationId="{54E5F18F-9D70-4BE5-8A38-603463EE84A2}"/>
          </ac:grpSpMkLst>
        </pc:grpChg>
        <pc:picChg chg="add mod">
          <ac:chgData name="Martina Trombiková" userId="S::218028@muni.cz::aa43d5c6-3096-4896-86b0-904a846525db" providerId="AD" clId="Web-{4A9C5C63-4262-DFDA-0D45-F170F8F0250F}" dt="2022-04-05T09:52:13.558" v="587" actId="1076"/>
          <ac:picMkLst>
            <pc:docMk/>
            <pc:sldMk cId="668633004" sldId="287"/>
            <ac:picMk id="4" creationId="{ABC141E8-B2FA-9FD6-1413-D6D7A8CEF79A}"/>
          </ac:picMkLst>
        </pc:picChg>
        <pc:picChg chg="add mod">
          <ac:chgData name="Martina Trombiková" userId="S::218028@muni.cz::aa43d5c6-3096-4896-86b0-904a846525db" providerId="AD" clId="Web-{4A9C5C63-4262-DFDA-0D45-F170F8F0250F}" dt="2022-04-05T09:57:46.004" v="602" actId="1076"/>
          <ac:picMkLst>
            <pc:docMk/>
            <pc:sldMk cId="668633004" sldId="287"/>
            <ac:picMk id="5" creationId="{0774DC77-E723-97CB-D20B-19FCF175AB19}"/>
          </ac:picMkLst>
        </pc:picChg>
      </pc:sldChg>
      <pc:sldChg chg="addSp modSp new mod setBg">
        <pc:chgData name="Martina Trombiková" userId="S::218028@muni.cz::aa43d5c6-3096-4896-86b0-904a846525db" providerId="AD" clId="Web-{4A9C5C63-4262-DFDA-0D45-F170F8F0250F}" dt="2022-04-05T10:04:09.998" v="825" actId="1076"/>
        <pc:sldMkLst>
          <pc:docMk/>
          <pc:sldMk cId="2961040104" sldId="288"/>
        </pc:sldMkLst>
        <pc:spChg chg="mod">
          <ac:chgData name="Martina Trombiková" userId="S::218028@muni.cz::aa43d5c6-3096-4896-86b0-904a846525db" providerId="AD" clId="Web-{4A9C5C63-4262-DFDA-0D45-F170F8F0250F}" dt="2022-04-05T10:01:19.525" v="795" actId="20577"/>
          <ac:spMkLst>
            <pc:docMk/>
            <pc:sldMk cId="2961040104" sldId="288"/>
            <ac:spMk id="2" creationId="{DB06F913-2EB4-4045-60E1-C71AEC55BCDA}"/>
          </ac:spMkLst>
        </pc:spChg>
        <pc:spChg chg="mod">
          <ac:chgData name="Martina Trombiková" userId="S::218028@muni.cz::aa43d5c6-3096-4896-86b0-904a846525db" providerId="AD" clId="Web-{4A9C5C63-4262-DFDA-0D45-F170F8F0250F}" dt="2022-04-05T10:03:25.435" v="823" actId="20577"/>
          <ac:spMkLst>
            <pc:docMk/>
            <pc:sldMk cId="2961040104" sldId="288"/>
            <ac:spMk id="3" creationId="{BAC99AD1-C7DD-0F95-B4C5-B5A6921CE989}"/>
          </ac:spMkLst>
        </pc:spChg>
        <pc:spChg chg="add">
          <ac:chgData name="Martina Trombiková" userId="S::218028@muni.cz::aa43d5c6-3096-4896-86b0-904a846525db" providerId="AD" clId="Web-{4A9C5C63-4262-DFDA-0D45-F170F8F0250F}" dt="2022-04-05T09:58:35.333" v="616"/>
          <ac:spMkLst>
            <pc:docMk/>
            <pc:sldMk cId="2961040104" sldId="288"/>
            <ac:spMk id="8" creationId="{0DBF1ABE-8590-450D-BB49-BDDCCF3EEA9E}"/>
          </ac:spMkLst>
        </pc:spChg>
        <pc:grpChg chg="add">
          <ac:chgData name="Martina Trombiková" userId="S::218028@muni.cz::aa43d5c6-3096-4896-86b0-904a846525db" providerId="AD" clId="Web-{4A9C5C63-4262-DFDA-0D45-F170F8F0250F}" dt="2022-04-05T09:58:35.333" v="616"/>
          <ac:grpSpMkLst>
            <pc:docMk/>
            <pc:sldMk cId="2961040104" sldId="288"/>
            <ac:grpSpMk id="10" creationId="{54E5F18F-9D70-4BE5-8A38-603463EE84A2}"/>
          </ac:grpSpMkLst>
        </pc:grpChg>
        <pc:picChg chg="add mod">
          <ac:chgData name="Martina Trombiková" userId="S::218028@muni.cz::aa43d5c6-3096-4896-86b0-904a846525db" providerId="AD" clId="Web-{4A9C5C63-4262-DFDA-0D45-F170F8F0250F}" dt="2022-04-05T10:04:09.998" v="825" actId="1076"/>
          <ac:picMkLst>
            <pc:docMk/>
            <pc:sldMk cId="2961040104" sldId="288"/>
            <ac:picMk id="4" creationId="{9929481B-0203-D52E-4347-1B5116DFAED8}"/>
          </ac:picMkLst>
        </pc:picChg>
      </pc:sldChg>
      <pc:sldChg chg="addSp delSp modSp new mod setBg addAnim">
        <pc:chgData name="Martina Trombiková" userId="S::218028@muni.cz::aa43d5c6-3096-4896-86b0-904a846525db" providerId="AD" clId="Web-{4A9C5C63-4262-DFDA-0D45-F170F8F0250F}" dt="2022-04-05T10:09:19.553" v="855" actId="14100"/>
        <pc:sldMkLst>
          <pc:docMk/>
          <pc:sldMk cId="3708680929" sldId="289"/>
        </pc:sldMkLst>
        <pc:spChg chg="mod">
          <ac:chgData name="Martina Trombiková" userId="S::218028@muni.cz::aa43d5c6-3096-4896-86b0-904a846525db" providerId="AD" clId="Web-{4A9C5C63-4262-DFDA-0D45-F170F8F0250F}" dt="2022-04-05T10:09:19.553" v="855" actId="14100"/>
          <ac:spMkLst>
            <pc:docMk/>
            <pc:sldMk cId="3708680929" sldId="289"/>
            <ac:spMk id="2" creationId="{105CEEC3-C448-4CFE-9C3A-FE7DD7C4556C}"/>
          </ac:spMkLst>
        </pc:spChg>
        <pc:spChg chg="del">
          <ac:chgData name="Martina Trombiková" userId="S::218028@muni.cz::aa43d5c6-3096-4896-86b0-904a846525db" providerId="AD" clId="Web-{4A9C5C63-4262-DFDA-0D45-F170F8F0250F}" dt="2022-04-05T10:04:51.437" v="849"/>
          <ac:spMkLst>
            <pc:docMk/>
            <pc:sldMk cId="3708680929" sldId="289"/>
            <ac:spMk id="3" creationId="{BDED9680-2A5A-E538-439F-9FB25F0A141D}"/>
          </ac:spMkLst>
        </pc:spChg>
        <pc:spChg chg="add">
          <ac:chgData name="Martina Trombiková" userId="S::218028@muni.cz::aa43d5c6-3096-4896-86b0-904a846525db" providerId="AD" clId="Web-{4A9C5C63-4262-DFDA-0D45-F170F8F0250F}" dt="2022-04-05T10:09:10.787" v="852"/>
          <ac:spMkLst>
            <pc:docMk/>
            <pc:sldMk cId="3708680929" sldId="289"/>
            <ac:spMk id="9" creationId="{0DBF1ABE-8590-450D-BB49-BDDCCF3EEA9E}"/>
          </ac:spMkLst>
        </pc:spChg>
        <pc:spChg chg="add">
          <ac:chgData name="Martina Trombiková" userId="S::218028@muni.cz::aa43d5c6-3096-4896-86b0-904a846525db" providerId="AD" clId="Web-{4A9C5C63-4262-DFDA-0D45-F170F8F0250F}" dt="2022-04-05T10:09:10.787" v="852"/>
          <ac:spMkLst>
            <pc:docMk/>
            <pc:sldMk cId="3708680929" sldId="289"/>
            <ac:spMk id="11" creationId="{A896E309-9008-4FCF-B20E-4D66A8893375}"/>
          </ac:spMkLst>
        </pc:spChg>
        <pc:spChg chg="add">
          <ac:chgData name="Martina Trombiková" userId="S::218028@muni.cz::aa43d5c6-3096-4896-86b0-904a846525db" providerId="AD" clId="Web-{4A9C5C63-4262-DFDA-0D45-F170F8F0250F}" dt="2022-04-05T10:09:10.787" v="852"/>
          <ac:spMkLst>
            <pc:docMk/>
            <pc:sldMk cId="3708680929" sldId="289"/>
            <ac:spMk id="13" creationId="{866FB43D-65CC-47CA-8035-FF8F6B4D1868}"/>
          </ac:spMkLst>
        </pc:spChg>
        <pc:spChg chg="add">
          <ac:chgData name="Martina Trombiková" userId="S::218028@muni.cz::aa43d5c6-3096-4896-86b0-904a846525db" providerId="AD" clId="Web-{4A9C5C63-4262-DFDA-0D45-F170F8F0250F}" dt="2022-04-05T10:09:10.787" v="852"/>
          <ac:spMkLst>
            <pc:docMk/>
            <pc:sldMk cId="3708680929" sldId="289"/>
            <ac:spMk id="15" creationId="{E667A721-F18D-4002-9D70-BC20D791C0DC}"/>
          </ac:spMkLst>
        </pc:spChg>
        <pc:picChg chg="add mod">
          <ac:chgData name="Martina Trombiková" userId="S::218028@muni.cz::aa43d5c6-3096-4896-86b0-904a846525db" providerId="AD" clId="Web-{4A9C5C63-4262-DFDA-0D45-F170F8F0250F}" dt="2022-04-05T10:09:10.787" v="852"/>
          <ac:picMkLst>
            <pc:docMk/>
            <pc:sldMk cId="3708680929" sldId="289"/>
            <ac:picMk id="4" creationId="{7AC26A37-6ADC-2039-6AF0-1A8C0B130B7A}"/>
          </ac:picMkLst>
        </pc:picChg>
      </pc:sldChg>
      <pc:sldChg chg="modSp new">
        <pc:chgData name="Martina Trombiková" userId="S::218028@muni.cz::aa43d5c6-3096-4896-86b0-904a846525db" providerId="AD" clId="Web-{4A9C5C63-4262-DFDA-0D45-F170F8F0250F}" dt="2022-04-05T10:12:56.324" v="918" actId="20577"/>
        <pc:sldMkLst>
          <pc:docMk/>
          <pc:sldMk cId="4113193658" sldId="290"/>
        </pc:sldMkLst>
        <pc:spChg chg="mod">
          <ac:chgData name="Martina Trombiková" userId="S::218028@muni.cz::aa43d5c6-3096-4896-86b0-904a846525db" providerId="AD" clId="Web-{4A9C5C63-4262-DFDA-0D45-F170F8F0250F}" dt="2022-04-05T10:12:56.324" v="918" actId="20577"/>
          <ac:spMkLst>
            <pc:docMk/>
            <pc:sldMk cId="4113193658" sldId="290"/>
            <ac:spMk id="2" creationId="{9B41029D-075D-FEF7-91C2-19AE818BA2EA}"/>
          </ac:spMkLst>
        </pc:spChg>
      </pc:sldChg>
    </pc:docChg>
  </pc:docChgLst>
  <pc:docChgLst>
    <pc:chgData name="Martina Trombiková" userId="S::218028@muni.cz::aa43d5c6-3096-4896-86b0-904a846525db" providerId="AD" clId="Web-{65090D7A-6B26-980B-D9C2-67557C0E946F}"/>
    <pc:docChg chg="addSld delSld modSld sldOrd">
      <pc:chgData name="Martina Trombiková" userId="S::218028@muni.cz::aa43d5c6-3096-4896-86b0-904a846525db" providerId="AD" clId="Web-{65090D7A-6B26-980B-D9C2-67557C0E946F}" dt="2022-04-05T09:25:22.390" v="1428"/>
      <pc:docMkLst>
        <pc:docMk/>
      </pc:docMkLst>
      <pc:sldChg chg="modSp">
        <pc:chgData name="Martina Trombiková" userId="S::218028@muni.cz::aa43d5c6-3096-4896-86b0-904a846525db" providerId="AD" clId="Web-{65090D7A-6B26-980B-D9C2-67557C0E946F}" dt="2022-04-05T07:39:53.526" v="1" actId="20577"/>
        <pc:sldMkLst>
          <pc:docMk/>
          <pc:sldMk cId="3690681591" sldId="272"/>
        </pc:sldMkLst>
        <pc:spChg chg="mod">
          <ac:chgData name="Martina Trombiková" userId="S::218028@muni.cz::aa43d5c6-3096-4896-86b0-904a846525db" providerId="AD" clId="Web-{65090D7A-6B26-980B-D9C2-67557C0E946F}" dt="2022-04-05T07:39:53.526" v="1" actId="20577"/>
          <ac:spMkLst>
            <pc:docMk/>
            <pc:sldMk cId="3690681591" sldId="272"/>
            <ac:spMk id="2" creationId="{1B405D92-792A-0449-9B49-47CB5FE9621C}"/>
          </ac:spMkLst>
        </pc:spChg>
      </pc:sldChg>
      <pc:sldChg chg="modSp">
        <pc:chgData name="Martina Trombiková" userId="S::218028@muni.cz::aa43d5c6-3096-4896-86b0-904a846525db" providerId="AD" clId="Web-{65090D7A-6B26-980B-D9C2-67557C0E946F}" dt="2022-04-05T07:40:49.355" v="3" actId="20577"/>
        <pc:sldMkLst>
          <pc:docMk/>
          <pc:sldMk cId="395704685" sldId="273"/>
        </pc:sldMkLst>
        <pc:spChg chg="mod">
          <ac:chgData name="Martina Trombiková" userId="S::218028@muni.cz::aa43d5c6-3096-4896-86b0-904a846525db" providerId="AD" clId="Web-{65090D7A-6B26-980B-D9C2-67557C0E946F}" dt="2022-04-05T07:40:49.355" v="3" actId="20577"/>
          <ac:spMkLst>
            <pc:docMk/>
            <pc:sldMk cId="395704685" sldId="273"/>
            <ac:spMk id="2" creationId="{D87D105F-975F-DBE9-F195-09A68D079AE8}"/>
          </ac:spMkLst>
        </pc:spChg>
      </pc:sldChg>
      <pc:sldChg chg="modSp">
        <pc:chgData name="Martina Trombiková" userId="S::218028@muni.cz::aa43d5c6-3096-4896-86b0-904a846525db" providerId="AD" clId="Web-{65090D7A-6B26-980B-D9C2-67557C0E946F}" dt="2022-04-05T07:40:29.480" v="2" actId="20577"/>
        <pc:sldMkLst>
          <pc:docMk/>
          <pc:sldMk cId="1830570654" sldId="274"/>
        </pc:sldMkLst>
        <pc:spChg chg="mod">
          <ac:chgData name="Martina Trombiková" userId="S::218028@muni.cz::aa43d5c6-3096-4896-86b0-904a846525db" providerId="AD" clId="Web-{65090D7A-6B26-980B-D9C2-67557C0E946F}" dt="2022-04-05T07:40:29.480" v="2" actId="20577"/>
          <ac:spMkLst>
            <pc:docMk/>
            <pc:sldMk cId="1830570654" sldId="274"/>
            <ac:spMk id="3" creationId="{57C4D2AA-8CCE-5A92-D291-195376A341A1}"/>
          </ac:spMkLst>
        </pc:spChg>
      </pc:sldChg>
      <pc:sldChg chg="modSp">
        <pc:chgData name="Martina Trombiková" userId="S::218028@muni.cz::aa43d5c6-3096-4896-86b0-904a846525db" providerId="AD" clId="Web-{65090D7A-6B26-980B-D9C2-67557C0E946F}" dt="2022-04-05T07:41:54.091" v="4" actId="20577"/>
        <pc:sldMkLst>
          <pc:docMk/>
          <pc:sldMk cId="4093385451" sldId="277"/>
        </pc:sldMkLst>
        <pc:spChg chg="mod">
          <ac:chgData name="Martina Trombiková" userId="S::218028@muni.cz::aa43d5c6-3096-4896-86b0-904a846525db" providerId="AD" clId="Web-{65090D7A-6B26-980B-D9C2-67557C0E946F}" dt="2022-04-05T07:41:54.091" v="4" actId="20577"/>
          <ac:spMkLst>
            <pc:docMk/>
            <pc:sldMk cId="4093385451" sldId="277"/>
            <ac:spMk id="2" creationId="{DB49EBBE-0E18-E8E2-F865-7A41398BB056}"/>
          </ac:spMkLst>
        </pc:spChg>
      </pc:sldChg>
      <pc:sldChg chg="modSp">
        <pc:chgData name="Martina Trombiková" userId="S::218028@muni.cz::aa43d5c6-3096-4896-86b0-904a846525db" providerId="AD" clId="Web-{65090D7A-6B26-980B-D9C2-67557C0E946F}" dt="2022-04-05T07:54:59.872" v="120" actId="14100"/>
        <pc:sldMkLst>
          <pc:docMk/>
          <pc:sldMk cId="466637620" sldId="278"/>
        </pc:sldMkLst>
        <pc:spChg chg="mod">
          <ac:chgData name="Martina Trombiková" userId="S::218028@muni.cz::aa43d5c6-3096-4896-86b0-904a846525db" providerId="AD" clId="Web-{65090D7A-6B26-980B-D9C2-67557C0E946F}" dt="2022-04-05T07:54:59.872" v="120" actId="14100"/>
          <ac:spMkLst>
            <pc:docMk/>
            <pc:sldMk cId="466637620" sldId="278"/>
            <ac:spMk id="4" creationId="{C627A8E0-CA60-68C6-D9BA-82E3D02EDA42}"/>
          </ac:spMkLst>
        </pc:spChg>
        <pc:spChg chg="mod">
          <ac:chgData name="Martina Trombiková" userId="S::218028@muni.cz::aa43d5c6-3096-4896-86b0-904a846525db" providerId="AD" clId="Web-{65090D7A-6B26-980B-D9C2-67557C0E946F}" dt="2022-04-05T07:54:49.872" v="117" actId="20577"/>
          <ac:spMkLst>
            <pc:docMk/>
            <pc:sldMk cId="466637620" sldId="278"/>
            <ac:spMk id="5" creationId="{06131B12-3147-CE3E-D5B0-354D48CC9D95}"/>
          </ac:spMkLst>
        </pc:spChg>
      </pc:sldChg>
      <pc:sldChg chg="addSp delSp modSp new mod setBg">
        <pc:chgData name="Martina Trombiková" userId="S::218028@muni.cz::aa43d5c6-3096-4896-86b0-904a846525db" providerId="AD" clId="Web-{65090D7A-6B26-980B-D9C2-67557C0E946F}" dt="2022-04-05T09:22:41.730" v="1408" actId="1076"/>
        <pc:sldMkLst>
          <pc:docMk/>
          <pc:sldMk cId="2172766943" sldId="280"/>
        </pc:sldMkLst>
        <pc:spChg chg="mod">
          <ac:chgData name="Martina Trombiková" userId="S::218028@muni.cz::aa43d5c6-3096-4896-86b0-904a846525db" providerId="AD" clId="Web-{65090D7A-6B26-980B-D9C2-67557C0E946F}" dt="2022-04-05T08:17:32.306" v="431" actId="1076"/>
          <ac:spMkLst>
            <pc:docMk/>
            <pc:sldMk cId="2172766943" sldId="280"/>
            <ac:spMk id="2" creationId="{D4A58F31-687C-ECD4-5BBA-60F7A241D3DE}"/>
          </ac:spMkLst>
        </pc:spChg>
        <pc:spChg chg="del mod">
          <ac:chgData name="Martina Trombiková" userId="S::218028@muni.cz::aa43d5c6-3096-4896-86b0-904a846525db" providerId="AD" clId="Web-{65090D7A-6B26-980B-D9C2-67557C0E946F}" dt="2022-04-05T08:17:19.775" v="428"/>
          <ac:spMkLst>
            <pc:docMk/>
            <pc:sldMk cId="2172766943" sldId="280"/>
            <ac:spMk id="3" creationId="{5C4C4A4D-DB43-7119-3E33-201421417E63}"/>
          </ac:spMkLst>
        </pc:spChg>
        <pc:spChg chg="add mod">
          <ac:chgData name="Martina Trombiková" userId="S::218028@muni.cz::aa43d5c6-3096-4896-86b0-904a846525db" providerId="AD" clId="Web-{65090D7A-6B26-980B-D9C2-67557C0E946F}" dt="2022-04-05T09:22:32.730" v="1406" actId="1076"/>
          <ac:spMkLst>
            <pc:docMk/>
            <pc:sldMk cId="2172766943" sldId="280"/>
            <ac:spMk id="4" creationId="{72DE8433-61FF-AD63-E93B-F183DF9ABEF7}"/>
          </ac:spMkLst>
        </pc:spChg>
        <pc:spChg chg="add">
          <ac:chgData name="Martina Trombiková" userId="S::218028@muni.cz::aa43d5c6-3096-4896-86b0-904a846525db" providerId="AD" clId="Web-{65090D7A-6B26-980B-D9C2-67557C0E946F}" dt="2022-04-05T07:57:50.892" v="122"/>
          <ac:spMkLst>
            <pc:docMk/>
            <pc:sldMk cId="2172766943" sldId="280"/>
            <ac:spMk id="8" creationId="{97ACB619-0A09-4C51-8BA5-9BDECE7E4C69}"/>
          </ac:spMkLst>
        </pc:spChg>
        <pc:spChg chg="add del mod">
          <ac:chgData name="Martina Trombiková" userId="S::218028@muni.cz::aa43d5c6-3096-4896-86b0-904a846525db" providerId="AD" clId="Web-{65090D7A-6B26-980B-D9C2-67557C0E946F}" dt="2022-04-05T08:17:27.947" v="430"/>
          <ac:spMkLst>
            <pc:docMk/>
            <pc:sldMk cId="2172766943" sldId="280"/>
            <ac:spMk id="9" creationId="{690F66A7-4C12-86A3-2FD1-599CD3BFC5F2}"/>
          </ac:spMkLst>
        </pc:spChg>
        <pc:spChg chg="add">
          <ac:chgData name="Martina Trombiková" userId="S::218028@muni.cz::aa43d5c6-3096-4896-86b0-904a846525db" providerId="AD" clId="Web-{65090D7A-6B26-980B-D9C2-67557C0E946F}" dt="2022-04-05T07:57:50.892" v="122"/>
          <ac:spMkLst>
            <pc:docMk/>
            <pc:sldMk cId="2172766943" sldId="280"/>
            <ac:spMk id="10" creationId="{C44D3CAF-8753-4313-AA2D-F75CAC4DD7E6}"/>
          </ac:spMkLst>
        </pc:spChg>
        <pc:spChg chg="add">
          <ac:chgData name="Martina Trombiková" userId="S::218028@muni.cz::aa43d5c6-3096-4896-86b0-904a846525db" providerId="AD" clId="Web-{65090D7A-6B26-980B-D9C2-67557C0E946F}" dt="2022-04-05T07:57:50.892" v="122"/>
          <ac:spMkLst>
            <pc:docMk/>
            <pc:sldMk cId="2172766943" sldId="280"/>
            <ac:spMk id="12" creationId="{8D4A9DCA-CD08-4326-A478-9ABDAC6904C3}"/>
          </ac:spMkLst>
        </pc:spChg>
        <pc:spChg chg="add">
          <ac:chgData name="Martina Trombiková" userId="S::218028@muni.cz::aa43d5c6-3096-4896-86b0-904a846525db" providerId="AD" clId="Web-{65090D7A-6B26-980B-D9C2-67557C0E946F}" dt="2022-04-05T07:57:50.892" v="122"/>
          <ac:spMkLst>
            <pc:docMk/>
            <pc:sldMk cId="2172766943" sldId="280"/>
            <ac:spMk id="14" creationId="{FEB24D6D-151C-47FB-8FFE-984F0743DC6F}"/>
          </ac:spMkLst>
        </pc:spChg>
        <pc:spChg chg="add">
          <ac:chgData name="Martina Trombiková" userId="S::218028@muni.cz::aa43d5c6-3096-4896-86b0-904a846525db" providerId="AD" clId="Web-{65090D7A-6B26-980B-D9C2-67557C0E946F}" dt="2022-04-05T07:57:50.892" v="122"/>
          <ac:spMkLst>
            <pc:docMk/>
            <pc:sldMk cId="2172766943" sldId="280"/>
            <ac:spMk id="16" creationId="{EB85EDFA-C3E9-456D-B330-A7119BFB29DC}"/>
          </ac:spMkLst>
        </pc:spChg>
        <pc:spChg chg="add">
          <ac:chgData name="Martina Trombiková" userId="S::218028@muni.cz::aa43d5c6-3096-4896-86b0-904a846525db" providerId="AD" clId="Web-{65090D7A-6B26-980B-D9C2-67557C0E946F}" dt="2022-04-05T07:57:50.892" v="122"/>
          <ac:spMkLst>
            <pc:docMk/>
            <pc:sldMk cId="2172766943" sldId="280"/>
            <ac:spMk id="18" creationId="{B516F90C-A3AC-46E0-8029-8C20BB17A6DA}"/>
          </ac:spMkLst>
        </pc:spChg>
        <pc:spChg chg="add mod">
          <ac:chgData name="Martina Trombiková" userId="S::218028@muni.cz::aa43d5c6-3096-4896-86b0-904a846525db" providerId="AD" clId="Web-{65090D7A-6B26-980B-D9C2-67557C0E946F}" dt="2022-04-05T09:21:43.214" v="1398" actId="1076"/>
          <ac:spMkLst>
            <pc:docMk/>
            <pc:sldMk cId="2172766943" sldId="280"/>
            <ac:spMk id="19" creationId="{2800A66F-C2EF-8659-2494-21E23D990D5F}"/>
          </ac:spMkLst>
        </pc:spChg>
        <pc:spChg chg="add">
          <ac:chgData name="Martina Trombiková" userId="S::218028@muni.cz::aa43d5c6-3096-4896-86b0-904a846525db" providerId="AD" clId="Web-{65090D7A-6B26-980B-D9C2-67557C0E946F}" dt="2022-04-05T07:57:50.892" v="122"/>
          <ac:spMkLst>
            <pc:docMk/>
            <pc:sldMk cId="2172766943" sldId="280"/>
            <ac:spMk id="20" creationId="{1CFD6E36-333B-4520-8313-396CCE682BA8}"/>
          </ac:spMkLst>
        </pc:spChg>
        <pc:spChg chg="add mod">
          <ac:chgData name="Martina Trombiková" userId="S::218028@muni.cz::aa43d5c6-3096-4896-86b0-904a846525db" providerId="AD" clId="Web-{65090D7A-6B26-980B-D9C2-67557C0E946F}" dt="2022-04-05T09:21:31.463" v="1396" actId="1076"/>
          <ac:spMkLst>
            <pc:docMk/>
            <pc:sldMk cId="2172766943" sldId="280"/>
            <ac:spMk id="21" creationId="{88ADCCBC-DD52-7A16-D75B-63A59935E7E1}"/>
          </ac:spMkLst>
        </pc:spChg>
        <pc:spChg chg="add">
          <ac:chgData name="Martina Trombiková" userId="S::218028@muni.cz::aa43d5c6-3096-4896-86b0-904a846525db" providerId="AD" clId="Web-{65090D7A-6B26-980B-D9C2-67557C0E946F}" dt="2022-04-05T07:57:50.892" v="122"/>
          <ac:spMkLst>
            <pc:docMk/>
            <pc:sldMk cId="2172766943" sldId="280"/>
            <ac:spMk id="22" creationId="{D0525857-3EAD-4969-9196-A890F8DE6CB6}"/>
          </ac:spMkLst>
        </pc:spChg>
        <pc:grpChg chg="add">
          <ac:chgData name="Martina Trombiková" userId="S::218028@muni.cz::aa43d5c6-3096-4896-86b0-904a846525db" providerId="AD" clId="Web-{65090D7A-6B26-980B-D9C2-67557C0E946F}" dt="2022-04-05T07:57:50.892" v="122"/>
          <ac:grpSpMkLst>
            <pc:docMk/>
            <pc:sldMk cId="2172766943" sldId="280"/>
            <ac:grpSpMk id="24" creationId="{5EA385DF-E58A-4933-89FF-3F93F8CAEE0B}"/>
          </ac:grpSpMkLst>
        </pc:grpChg>
        <pc:picChg chg="add del mod">
          <ac:chgData name="Martina Trombiková" userId="S::218028@muni.cz::aa43d5c6-3096-4896-86b0-904a846525db" providerId="AD" clId="Web-{65090D7A-6B26-980B-D9C2-67557C0E946F}" dt="2022-04-05T08:17:15.728" v="426"/>
          <ac:picMkLst>
            <pc:docMk/>
            <pc:sldMk cId="2172766943" sldId="280"/>
            <ac:picMk id="5" creationId="{02E5D99A-20C2-360F-863E-8012D8111BF8}"/>
          </ac:picMkLst>
        </pc:picChg>
        <pc:picChg chg="add del mod">
          <ac:chgData name="Martina Trombiková" userId="S::218028@muni.cz::aa43d5c6-3096-4896-86b0-904a846525db" providerId="AD" clId="Web-{65090D7A-6B26-980B-D9C2-67557C0E946F}" dt="2022-04-05T08:17:16.915" v="427"/>
          <ac:picMkLst>
            <pc:docMk/>
            <pc:sldMk cId="2172766943" sldId="280"/>
            <ac:picMk id="6" creationId="{5ED288DA-130C-E003-5DA1-0BA9C2CCDD29}"/>
          </ac:picMkLst>
        </pc:picChg>
        <pc:picChg chg="add mod">
          <ac:chgData name="Martina Trombiková" userId="S::218028@muni.cz::aa43d5c6-3096-4896-86b0-904a846525db" providerId="AD" clId="Web-{65090D7A-6B26-980B-D9C2-67557C0E946F}" dt="2022-04-05T09:22:41.730" v="1408" actId="1076"/>
          <ac:picMkLst>
            <pc:docMk/>
            <pc:sldMk cId="2172766943" sldId="280"/>
            <ac:picMk id="11" creationId="{709F2829-F712-A75A-3CEA-7956E2C12075}"/>
          </ac:picMkLst>
        </pc:picChg>
        <pc:picChg chg="add mod">
          <ac:chgData name="Martina Trombiková" userId="S::218028@muni.cz::aa43d5c6-3096-4896-86b0-904a846525db" providerId="AD" clId="Web-{65090D7A-6B26-980B-D9C2-67557C0E946F}" dt="2022-04-05T09:21:46.573" v="1399" actId="1076"/>
          <ac:picMkLst>
            <pc:docMk/>
            <pc:sldMk cId="2172766943" sldId="280"/>
            <ac:picMk id="13" creationId="{0A048F10-0D3B-40E3-8C05-67A3348305A7}"/>
          </ac:picMkLst>
        </pc:picChg>
        <pc:picChg chg="add mod">
          <ac:chgData name="Martina Trombiková" userId="S::218028@muni.cz::aa43d5c6-3096-4896-86b0-904a846525db" providerId="AD" clId="Web-{65090D7A-6B26-980B-D9C2-67557C0E946F}" dt="2022-04-05T09:21:37.760" v="1397" actId="1076"/>
          <ac:picMkLst>
            <pc:docMk/>
            <pc:sldMk cId="2172766943" sldId="280"/>
            <ac:picMk id="15" creationId="{3890B563-33B6-D9C9-F3DB-1B89409A442B}"/>
          </ac:picMkLst>
        </pc:picChg>
      </pc:sldChg>
      <pc:sldChg chg="addSp delSp modSp new del mod setBg">
        <pc:chgData name="Martina Trombiková" userId="S::218028@muni.cz::aa43d5c6-3096-4896-86b0-904a846525db" providerId="AD" clId="Web-{65090D7A-6B26-980B-D9C2-67557C0E946F}" dt="2022-04-05T08:43:17.104" v="679"/>
        <pc:sldMkLst>
          <pc:docMk/>
          <pc:sldMk cId="686644159" sldId="281"/>
        </pc:sldMkLst>
        <pc:spChg chg="del mod">
          <ac:chgData name="Martina Trombiková" userId="S::218028@muni.cz::aa43d5c6-3096-4896-86b0-904a846525db" providerId="AD" clId="Web-{65090D7A-6B26-980B-D9C2-67557C0E946F}" dt="2022-04-05T08:30:46.401" v="489"/>
          <ac:spMkLst>
            <pc:docMk/>
            <pc:sldMk cId="686644159" sldId="281"/>
            <ac:spMk id="2" creationId="{33B80F5C-C11E-2DE3-A1C5-4156C6C18861}"/>
          </ac:spMkLst>
        </pc:spChg>
        <pc:spChg chg="del mod">
          <ac:chgData name="Martina Trombiková" userId="S::218028@muni.cz::aa43d5c6-3096-4896-86b0-904a846525db" providerId="AD" clId="Web-{65090D7A-6B26-980B-D9C2-67557C0E946F}" dt="2022-04-05T08:30:48.323" v="490"/>
          <ac:spMkLst>
            <pc:docMk/>
            <pc:sldMk cId="686644159" sldId="281"/>
            <ac:spMk id="3" creationId="{21A97CA5-BE78-3F98-61B7-547298B50753}"/>
          </ac:spMkLst>
        </pc:spChg>
        <pc:spChg chg="add mod ord">
          <ac:chgData name="Martina Trombiková" userId="S::218028@muni.cz::aa43d5c6-3096-4896-86b0-904a846525db" providerId="AD" clId="Web-{65090D7A-6B26-980B-D9C2-67557C0E946F}" dt="2022-04-05T08:30:05.478" v="484" actId="20577"/>
          <ac:spMkLst>
            <pc:docMk/>
            <pc:sldMk cId="686644159" sldId="281"/>
            <ac:spMk id="4" creationId="{B0BA9CF6-1C85-D39E-1EAC-990678C9AFDA}"/>
          </ac:spMkLst>
        </pc:spChg>
        <pc:spChg chg="add del">
          <ac:chgData name="Martina Trombiková" userId="S::218028@muni.cz::aa43d5c6-3096-4896-86b0-904a846525db" providerId="AD" clId="Web-{65090D7A-6B26-980B-D9C2-67557C0E946F}" dt="2022-04-05T08:18:17.776" v="435"/>
          <ac:spMkLst>
            <pc:docMk/>
            <pc:sldMk cId="686644159" sldId="281"/>
            <ac:spMk id="8" creationId="{97ACB619-0A09-4C51-8BA5-9BDECE7E4C69}"/>
          </ac:spMkLst>
        </pc:spChg>
        <pc:spChg chg="add del">
          <ac:chgData name="Martina Trombiková" userId="S::218028@muni.cz::aa43d5c6-3096-4896-86b0-904a846525db" providerId="AD" clId="Web-{65090D7A-6B26-980B-D9C2-67557C0E946F}" dt="2022-04-05T08:18:17.776" v="435"/>
          <ac:spMkLst>
            <pc:docMk/>
            <pc:sldMk cId="686644159" sldId="281"/>
            <ac:spMk id="10" creationId="{C44D3CAF-8753-4313-AA2D-F75CAC4DD7E6}"/>
          </ac:spMkLst>
        </pc:spChg>
        <pc:spChg chg="add del">
          <ac:chgData name="Martina Trombiková" userId="S::218028@muni.cz::aa43d5c6-3096-4896-86b0-904a846525db" providerId="AD" clId="Web-{65090D7A-6B26-980B-D9C2-67557C0E946F}" dt="2022-04-05T08:18:17.776" v="435"/>
          <ac:spMkLst>
            <pc:docMk/>
            <pc:sldMk cId="686644159" sldId="281"/>
            <ac:spMk id="12" creationId="{8D4A9DCA-CD08-4326-A478-9ABDAC6904C3}"/>
          </ac:spMkLst>
        </pc:spChg>
        <pc:spChg chg="add del">
          <ac:chgData name="Martina Trombiková" userId="S::218028@muni.cz::aa43d5c6-3096-4896-86b0-904a846525db" providerId="AD" clId="Web-{65090D7A-6B26-980B-D9C2-67557C0E946F}" dt="2022-04-05T08:18:17.776" v="435"/>
          <ac:spMkLst>
            <pc:docMk/>
            <pc:sldMk cId="686644159" sldId="281"/>
            <ac:spMk id="14" creationId="{FEB24D6D-151C-47FB-8FFE-984F0743DC6F}"/>
          </ac:spMkLst>
        </pc:spChg>
        <pc:spChg chg="add del">
          <ac:chgData name="Martina Trombiková" userId="S::218028@muni.cz::aa43d5c6-3096-4896-86b0-904a846525db" providerId="AD" clId="Web-{65090D7A-6B26-980B-D9C2-67557C0E946F}" dt="2022-04-05T08:18:17.776" v="435"/>
          <ac:spMkLst>
            <pc:docMk/>
            <pc:sldMk cId="686644159" sldId="281"/>
            <ac:spMk id="16" creationId="{EB85EDFA-C3E9-456D-B330-A7119BFB29DC}"/>
          </ac:spMkLst>
        </pc:spChg>
        <pc:spChg chg="add del">
          <ac:chgData name="Martina Trombiková" userId="S::218028@muni.cz::aa43d5c6-3096-4896-86b0-904a846525db" providerId="AD" clId="Web-{65090D7A-6B26-980B-D9C2-67557C0E946F}" dt="2022-04-05T08:18:17.776" v="435"/>
          <ac:spMkLst>
            <pc:docMk/>
            <pc:sldMk cId="686644159" sldId="281"/>
            <ac:spMk id="18" creationId="{B516F90C-A3AC-46E0-8029-8C20BB17A6DA}"/>
          </ac:spMkLst>
        </pc:spChg>
        <pc:spChg chg="add del">
          <ac:chgData name="Martina Trombiková" userId="S::218028@muni.cz::aa43d5c6-3096-4896-86b0-904a846525db" providerId="AD" clId="Web-{65090D7A-6B26-980B-D9C2-67557C0E946F}" dt="2022-04-05T08:18:17.776" v="435"/>
          <ac:spMkLst>
            <pc:docMk/>
            <pc:sldMk cId="686644159" sldId="281"/>
            <ac:spMk id="20" creationId="{1CFD6E36-333B-4520-8313-396CCE682BA8}"/>
          </ac:spMkLst>
        </pc:spChg>
        <pc:spChg chg="add del">
          <ac:chgData name="Martina Trombiková" userId="S::218028@muni.cz::aa43d5c6-3096-4896-86b0-904a846525db" providerId="AD" clId="Web-{65090D7A-6B26-980B-D9C2-67557C0E946F}" dt="2022-04-05T08:18:17.776" v="435"/>
          <ac:spMkLst>
            <pc:docMk/>
            <pc:sldMk cId="686644159" sldId="281"/>
            <ac:spMk id="22" creationId="{D0525857-3EAD-4969-9196-A890F8DE6CB6}"/>
          </ac:spMkLst>
        </pc:spChg>
        <pc:spChg chg="add del">
          <ac:chgData name="Martina Trombiková" userId="S::218028@muni.cz::aa43d5c6-3096-4896-86b0-904a846525db" providerId="AD" clId="Web-{65090D7A-6B26-980B-D9C2-67557C0E946F}" dt="2022-04-05T08:18:06.651" v="433"/>
          <ac:spMkLst>
            <pc:docMk/>
            <pc:sldMk cId="686644159" sldId="281"/>
            <ac:spMk id="33" creationId="{0DBF1ABE-8590-450D-BB49-BDDCCF3EEA9E}"/>
          </ac:spMkLst>
        </pc:spChg>
        <pc:spChg chg="add del">
          <ac:chgData name="Martina Trombiková" userId="S::218028@muni.cz::aa43d5c6-3096-4896-86b0-904a846525db" providerId="AD" clId="Web-{65090D7A-6B26-980B-D9C2-67557C0E946F}" dt="2022-04-05T08:18:06.651" v="433"/>
          <ac:spMkLst>
            <pc:docMk/>
            <pc:sldMk cId="686644159" sldId="281"/>
            <ac:spMk id="35" creationId="{D00382C6-249C-4F5B-A1AB-9531B53983FF}"/>
          </ac:spMkLst>
        </pc:spChg>
        <pc:spChg chg="add del mod">
          <ac:chgData name="Martina Trombiková" userId="S::218028@muni.cz::aa43d5c6-3096-4896-86b0-904a846525db" providerId="AD" clId="Web-{65090D7A-6B26-980B-D9C2-67557C0E946F}" dt="2022-04-05T08:38:45.895" v="626"/>
          <ac:spMkLst>
            <pc:docMk/>
            <pc:sldMk cId="686644159" sldId="281"/>
            <ac:spMk id="36" creationId="{FECD892E-2D5F-F3E6-48E6-18146CBA6B01}"/>
          </ac:spMkLst>
        </pc:spChg>
        <pc:spChg chg="add del">
          <ac:chgData name="Martina Trombiková" userId="S::218028@muni.cz::aa43d5c6-3096-4896-86b0-904a846525db" providerId="AD" clId="Web-{65090D7A-6B26-980B-D9C2-67557C0E946F}" dt="2022-04-05T08:18:06.651" v="433"/>
          <ac:spMkLst>
            <pc:docMk/>
            <pc:sldMk cId="686644159" sldId="281"/>
            <ac:spMk id="37" creationId="{EE4C8343-9B2C-4A33-AE54-5945E6E9D44F}"/>
          </ac:spMkLst>
        </pc:spChg>
        <pc:spChg chg="add del">
          <ac:chgData name="Martina Trombiková" userId="S::218028@muni.cz::aa43d5c6-3096-4896-86b0-904a846525db" providerId="AD" clId="Web-{65090D7A-6B26-980B-D9C2-67557C0E946F}" dt="2022-04-05T08:18:06.651" v="433"/>
          <ac:spMkLst>
            <pc:docMk/>
            <pc:sldMk cId="686644159" sldId="281"/>
            <ac:spMk id="39" creationId="{B76FEFBE-09C1-441E-BB53-303E4CED5DA9}"/>
          </ac:spMkLst>
        </pc:spChg>
        <pc:spChg chg="add del">
          <ac:chgData name="Martina Trombiková" userId="S::218028@muni.cz::aa43d5c6-3096-4896-86b0-904a846525db" providerId="AD" clId="Web-{65090D7A-6B26-980B-D9C2-67557C0E946F}" dt="2022-04-05T08:18:06.651" v="433"/>
          <ac:spMkLst>
            <pc:docMk/>
            <pc:sldMk cId="686644159" sldId="281"/>
            <ac:spMk id="41" creationId="{185FD2CF-35DE-4F7D-B04C-C7B7DC4DB00E}"/>
          </ac:spMkLst>
        </pc:spChg>
        <pc:spChg chg="add del">
          <ac:chgData name="Martina Trombiková" userId="S::218028@muni.cz::aa43d5c6-3096-4896-86b0-904a846525db" providerId="AD" clId="Web-{65090D7A-6B26-980B-D9C2-67557C0E946F}" dt="2022-04-05T08:18:06.651" v="433"/>
          <ac:spMkLst>
            <pc:docMk/>
            <pc:sldMk cId="686644159" sldId="281"/>
            <ac:spMk id="43" creationId="{6B357D90-5835-41AD-A093-F73220E272A2}"/>
          </ac:spMkLst>
        </pc:spChg>
        <pc:spChg chg="add mod">
          <ac:chgData name="Martina Trombiková" userId="S::218028@muni.cz::aa43d5c6-3096-4896-86b0-904a846525db" providerId="AD" clId="Web-{65090D7A-6B26-980B-D9C2-67557C0E946F}" dt="2022-04-05T08:39:08.427" v="633" actId="20577"/>
          <ac:spMkLst>
            <pc:docMk/>
            <pc:sldMk cId="686644159" sldId="281"/>
            <ac:spMk id="44" creationId="{75EBA67D-DEAD-5C53-AE7D-9656F928BB47}"/>
          </ac:spMkLst>
        </pc:spChg>
        <pc:spChg chg="add del">
          <ac:chgData name="Martina Trombiková" userId="S::218028@muni.cz::aa43d5c6-3096-4896-86b0-904a846525db" providerId="AD" clId="Web-{65090D7A-6B26-980B-D9C2-67557C0E946F}" dt="2022-04-05T08:18:06.651" v="433"/>
          <ac:spMkLst>
            <pc:docMk/>
            <pc:sldMk cId="686644159" sldId="281"/>
            <ac:spMk id="45" creationId="{E188EC29-E620-4E9C-9ABB-0CD603CCF1A3}"/>
          </ac:spMkLst>
        </pc:spChg>
        <pc:spChg chg="add del">
          <ac:chgData name="Martina Trombiková" userId="S::218028@muni.cz::aa43d5c6-3096-4896-86b0-904a846525db" providerId="AD" clId="Web-{65090D7A-6B26-980B-D9C2-67557C0E946F}" dt="2022-04-05T08:18:17.776" v="435"/>
          <ac:spMkLst>
            <pc:docMk/>
            <pc:sldMk cId="686644159" sldId="281"/>
            <ac:spMk id="47" creationId="{9E85769A-34B7-4E26-8919-D5FA94CA16B4}"/>
          </ac:spMkLst>
        </pc:spChg>
        <pc:spChg chg="add del">
          <ac:chgData name="Martina Trombiková" userId="S::218028@muni.cz::aa43d5c6-3096-4896-86b0-904a846525db" providerId="AD" clId="Web-{65090D7A-6B26-980B-D9C2-67557C0E946F}" dt="2022-04-05T08:18:17.776" v="435"/>
          <ac:spMkLst>
            <pc:docMk/>
            <pc:sldMk cId="686644159" sldId="281"/>
            <ac:spMk id="48" creationId="{36808283-A1DB-43B4-A966-F9598351A8C9}"/>
          </ac:spMkLst>
        </pc:spChg>
        <pc:spChg chg="add del">
          <ac:chgData name="Martina Trombiková" userId="S::218028@muni.cz::aa43d5c6-3096-4896-86b0-904a846525db" providerId="AD" clId="Web-{65090D7A-6B26-980B-D9C2-67557C0E946F}" dt="2022-04-05T08:18:17.776" v="435"/>
          <ac:spMkLst>
            <pc:docMk/>
            <pc:sldMk cId="686644159" sldId="281"/>
            <ac:spMk id="49" creationId="{6B881382-2905-40A6-B674-0F8E1249E27B}"/>
          </ac:spMkLst>
        </pc:spChg>
        <pc:spChg chg="add del">
          <ac:chgData name="Martina Trombiková" userId="S::218028@muni.cz::aa43d5c6-3096-4896-86b0-904a846525db" providerId="AD" clId="Web-{65090D7A-6B26-980B-D9C2-67557C0E946F}" dt="2022-04-05T08:18:17.776" v="435"/>
          <ac:spMkLst>
            <pc:docMk/>
            <pc:sldMk cId="686644159" sldId="281"/>
            <ac:spMk id="50" creationId="{F5631074-8AE6-4D14-80C0-3068E1D44B46}"/>
          </ac:spMkLst>
        </pc:spChg>
        <pc:spChg chg="add del">
          <ac:chgData name="Martina Trombiková" userId="S::218028@muni.cz::aa43d5c6-3096-4896-86b0-904a846525db" providerId="AD" clId="Web-{65090D7A-6B26-980B-D9C2-67557C0E946F}" dt="2022-04-05T08:18:17.776" v="435"/>
          <ac:spMkLst>
            <pc:docMk/>
            <pc:sldMk cId="686644159" sldId="281"/>
            <ac:spMk id="51" creationId="{58E7DDC4-E7EF-41AA-BF97-1D1A65273783}"/>
          </ac:spMkLst>
        </pc:spChg>
        <pc:spChg chg="add del">
          <ac:chgData name="Martina Trombiková" userId="S::218028@muni.cz::aa43d5c6-3096-4896-86b0-904a846525db" providerId="AD" clId="Web-{65090D7A-6B26-980B-D9C2-67557C0E946F}" dt="2022-04-05T08:18:17.776" v="435"/>
          <ac:spMkLst>
            <pc:docMk/>
            <pc:sldMk cId="686644159" sldId="281"/>
            <ac:spMk id="52" creationId="{D9CC255C-0586-4E56-B44A-BB42BFD8A7B1}"/>
          </ac:spMkLst>
        </pc:spChg>
        <pc:grpChg chg="add del">
          <ac:chgData name="Martina Trombiková" userId="S::218028@muni.cz::aa43d5c6-3096-4896-86b0-904a846525db" providerId="AD" clId="Web-{65090D7A-6B26-980B-D9C2-67557C0E946F}" dt="2022-04-05T08:18:17.776" v="435"/>
          <ac:grpSpMkLst>
            <pc:docMk/>
            <pc:sldMk cId="686644159" sldId="281"/>
            <ac:grpSpMk id="24" creationId="{5EA385DF-E58A-4933-89FF-3F93F8CAEE0B}"/>
          </ac:grpSpMkLst>
        </pc:grpChg>
        <pc:picChg chg="add mod ord">
          <ac:chgData name="Martina Trombiková" userId="S::218028@muni.cz::aa43d5c6-3096-4896-86b0-904a846525db" providerId="AD" clId="Web-{65090D7A-6B26-980B-D9C2-67557C0E946F}" dt="2022-04-05T08:18:17.776" v="435"/>
          <ac:picMkLst>
            <pc:docMk/>
            <pc:sldMk cId="686644159" sldId="281"/>
            <ac:picMk id="5" creationId="{855AD016-344A-DBC3-85D5-E35ABB80E0DB}"/>
          </ac:picMkLst>
        </pc:picChg>
        <pc:picChg chg="add mod">
          <ac:chgData name="Martina Trombiková" userId="S::218028@muni.cz::aa43d5c6-3096-4896-86b0-904a846525db" providerId="AD" clId="Web-{65090D7A-6B26-980B-D9C2-67557C0E946F}" dt="2022-04-05T08:18:17.776" v="435"/>
          <ac:picMkLst>
            <pc:docMk/>
            <pc:sldMk cId="686644159" sldId="281"/>
            <ac:picMk id="6" creationId="{C1F46FAB-0477-C837-94E3-A92B3BAF85A4}"/>
          </ac:picMkLst>
        </pc:picChg>
        <pc:picChg chg="add del mod">
          <ac:chgData name="Martina Trombiková" userId="S::218028@muni.cz::aa43d5c6-3096-4896-86b0-904a846525db" providerId="AD" clId="Web-{65090D7A-6B26-980B-D9C2-67557C0E946F}" dt="2022-04-05T08:38:43.020" v="625"/>
          <ac:picMkLst>
            <pc:docMk/>
            <pc:sldMk cId="686644159" sldId="281"/>
            <ac:picMk id="7" creationId="{356ED829-6F43-DCE3-A3D3-24DDB10E29D5}"/>
          </ac:picMkLst>
        </pc:picChg>
        <pc:picChg chg="add del mod">
          <ac:chgData name="Martina Trombiková" userId="S::218028@muni.cz::aa43d5c6-3096-4896-86b0-904a846525db" providerId="AD" clId="Web-{65090D7A-6B26-980B-D9C2-67557C0E946F}" dt="2022-04-05T08:39:20.662" v="635"/>
          <ac:picMkLst>
            <pc:docMk/>
            <pc:sldMk cId="686644159" sldId="281"/>
            <ac:picMk id="9" creationId="{8E34ADFE-F1A2-A043-285B-6E75DF2CD02C}"/>
          </ac:picMkLst>
        </pc:picChg>
        <pc:picChg chg="add mod">
          <ac:chgData name="Martina Trombiková" userId="S::218028@muni.cz::aa43d5c6-3096-4896-86b0-904a846525db" providerId="AD" clId="Web-{65090D7A-6B26-980B-D9C2-67557C0E946F}" dt="2022-04-05T08:30:52.385" v="491" actId="1076"/>
          <ac:picMkLst>
            <pc:docMk/>
            <pc:sldMk cId="686644159" sldId="281"/>
            <ac:picMk id="11" creationId="{89BB3822-0A99-A26C-D5DA-9D83C56AFC02}"/>
          </ac:picMkLst>
        </pc:picChg>
        <pc:picChg chg="add mod">
          <ac:chgData name="Martina Trombiková" userId="S::218028@muni.cz::aa43d5c6-3096-4896-86b0-904a846525db" providerId="AD" clId="Web-{65090D7A-6B26-980B-D9C2-67557C0E946F}" dt="2022-04-05T08:41:48.149" v="661" actId="688"/>
          <ac:picMkLst>
            <pc:docMk/>
            <pc:sldMk cId="686644159" sldId="281"/>
            <ac:picMk id="13" creationId="{B9CA1F49-C1E0-58A2-D482-72BC9585D5D7}"/>
          </ac:picMkLst>
        </pc:picChg>
        <pc:picChg chg="add del mod">
          <ac:chgData name="Martina Trombiková" userId="S::218028@muni.cz::aa43d5c6-3096-4896-86b0-904a846525db" providerId="AD" clId="Web-{65090D7A-6B26-980B-D9C2-67557C0E946F}" dt="2022-04-05T08:39:12.708" v="634"/>
          <ac:picMkLst>
            <pc:docMk/>
            <pc:sldMk cId="686644159" sldId="281"/>
            <ac:picMk id="40" creationId="{F5DEE664-E885-5768-BA76-23724A0C03D9}"/>
          </ac:picMkLst>
        </pc:picChg>
        <pc:picChg chg="add del">
          <ac:chgData name="Martina Trombiková" userId="S::218028@muni.cz::aa43d5c6-3096-4896-86b0-904a846525db" providerId="AD" clId="Web-{65090D7A-6B26-980B-D9C2-67557C0E946F}" dt="2022-04-05T08:32:39.966" v="498"/>
          <ac:picMkLst>
            <pc:docMk/>
            <pc:sldMk cId="686644159" sldId="281"/>
            <ac:picMk id="42" creationId="{3A6A5246-88BB-A341-F669-29C7BA995A50}"/>
          </ac:picMkLst>
        </pc:picChg>
      </pc:sldChg>
      <pc:sldChg chg="add del replId">
        <pc:chgData name="Martina Trombiková" userId="S::218028@muni.cz::aa43d5c6-3096-4896-86b0-904a846525db" providerId="AD" clId="Web-{65090D7A-6B26-980B-D9C2-67557C0E946F}" dt="2022-04-05T09:13:32.016" v="1357"/>
        <pc:sldMkLst>
          <pc:docMk/>
          <pc:sldMk cId="3145574821" sldId="282"/>
        </pc:sldMkLst>
      </pc:sldChg>
      <pc:sldChg chg="addSp delSp modSp add replId">
        <pc:chgData name="Martina Trombiková" userId="S::218028@muni.cz::aa43d5c6-3096-4896-86b0-904a846525db" providerId="AD" clId="Web-{65090D7A-6B26-980B-D9C2-67557C0E946F}" dt="2022-04-05T09:13:05.234" v="1356" actId="1076"/>
        <pc:sldMkLst>
          <pc:docMk/>
          <pc:sldMk cId="759753799" sldId="283"/>
        </pc:sldMkLst>
        <pc:spChg chg="mod">
          <ac:chgData name="Martina Trombiková" userId="S::218028@muni.cz::aa43d5c6-3096-4896-86b0-904a846525db" providerId="AD" clId="Web-{65090D7A-6B26-980B-D9C2-67557C0E946F}" dt="2022-04-05T09:06:00.976" v="1190" actId="1076"/>
          <ac:spMkLst>
            <pc:docMk/>
            <pc:sldMk cId="759753799" sldId="283"/>
            <ac:spMk id="2" creationId="{33B80F5C-C11E-2DE3-A1C5-4156C6C18861}"/>
          </ac:spMkLst>
        </pc:spChg>
        <pc:spChg chg="mod">
          <ac:chgData name="Martina Trombiková" userId="S::218028@muni.cz::aa43d5c6-3096-4896-86b0-904a846525db" providerId="AD" clId="Web-{65090D7A-6B26-980B-D9C2-67557C0E946F}" dt="2022-04-05T09:05:49.241" v="1188" actId="1076"/>
          <ac:spMkLst>
            <pc:docMk/>
            <pc:sldMk cId="759753799" sldId="283"/>
            <ac:spMk id="3" creationId="{21A97CA5-BE78-3F98-61B7-547298B50753}"/>
          </ac:spMkLst>
        </pc:spChg>
        <pc:spChg chg="add mod">
          <ac:chgData name="Martina Trombiková" userId="S::218028@muni.cz::aa43d5c6-3096-4896-86b0-904a846525db" providerId="AD" clId="Web-{65090D7A-6B26-980B-D9C2-67557C0E946F}" dt="2022-04-05T09:03:43.582" v="1140" actId="20577"/>
          <ac:spMkLst>
            <pc:docMk/>
            <pc:sldMk cId="759753799" sldId="283"/>
            <ac:spMk id="4" creationId="{2021A760-34C9-4276-7B02-169B440C2D1E}"/>
          </ac:spMkLst>
        </pc:spChg>
        <pc:spChg chg="add mod">
          <ac:chgData name="Martina Trombiková" userId="S::218028@muni.cz::aa43d5c6-3096-4896-86b0-904a846525db" providerId="AD" clId="Web-{65090D7A-6B26-980B-D9C2-67557C0E946F}" dt="2022-04-05T09:07:49.337" v="1251" actId="20577"/>
          <ac:spMkLst>
            <pc:docMk/>
            <pc:sldMk cId="759753799" sldId="283"/>
            <ac:spMk id="7" creationId="{8FFCBB41-0F24-0C9D-A91D-48522961BE0D}"/>
          </ac:spMkLst>
        </pc:spChg>
        <pc:spChg chg="add mod">
          <ac:chgData name="Martina Trombiková" userId="S::218028@muni.cz::aa43d5c6-3096-4896-86b0-904a846525db" providerId="AD" clId="Web-{65090D7A-6B26-980B-D9C2-67557C0E946F}" dt="2022-04-05T09:13:01.109" v="1353" actId="20577"/>
          <ac:spMkLst>
            <pc:docMk/>
            <pc:sldMk cId="759753799" sldId="283"/>
            <ac:spMk id="30" creationId="{4DDE8591-70C1-6EBE-9AEB-2FCADB7F22B0}"/>
          </ac:spMkLst>
        </pc:spChg>
        <pc:picChg chg="add mod">
          <ac:chgData name="Martina Trombiková" userId="S::218028@muni.cz::aa43d5c6-3096-4896-86b0-904a846525db" providerId="AD" clId="Web-{65090D7A-6B26-980B-D9C2-67557C0E946F}" dt="2022-04-05T08:48:35.189" v="773" actId="1076"/>
          <ac:picMkLst>
            <pc:docMk/>
            <pc:sldMk cId="759753799" sldId="283"/>
            <ac:picMk id="5" creationId="{E7C89AC4-1FB6-3E3A-136E-F4131501F925}"/>
          </ac:picMkLst>
        </pc:picChg>
        <pc:picChg chg="add mod">
          <ac:chgData name="Martina Trombiková" userId="S::218028@muni.cz::aa43d5c6-3096-4896-86b0-904a846525db" providerId="AD" clId="Web-{65090D7A-6B26-980B-D9C2-67557C0E946F}" dt="2022-04-05T08:44:54.934" v="694" actId="1076"/>
          <ac:picMkLst>
            <pc:docMk/>
            <pc:sldMk cId="759753799" sldId="283"/>
            <ac:picMk id="6" creationId="{56D09D9A-A06B-553D-EA83-ED4BBF381AFC}"/>
          </ac:picMkLst>
        </pc:picChg>
        <pc:picChg chg="add del mod">
          <ac:chgData name="Martina Trombiková" userId="S::218028@muni.cz::aa43d5c6-3096-4896-86b0-904a846525db" providerId="AD" clId="Web-{65090D7A-6B26-980B-D9C2-67557C0E946F}" dt="2022-04-05T08:47:06.546" v="748"/>
          <ac:picMkLst>
            <pc:docMk/>
            <pc:sldMk cId="759753799" sldId="283"/>
            <ac:picMk id="9" creationId="{C733B788-6438-AC30-EEBD-C9D27377BB57}"/>
          </ac:picMkLst>
        </pc:picChg>
        <pc:picChg chg="add mod">
          <ac:chgData name="Martina Trombiková" userId="S::218028@muni.cz::aa43d5c6-3096-4896-86b0-904a846525db" providerId="AD" clId="Web-{65090D7A-6B26-980B-D9C2-67557C0E946F}" dt="2022-04-05T08:48:15.094" v="770" actId="1076"/>
          <ac:picMkLst>
            <pc:docMk/>
            <pc:sldMk cId="759753799" sldId="283"/>
            <ac:picMk id="11" creationId="{934E9DEE-8810-EB1A-0103-00C4278AF6E6}"/>
          </ac:picMkLst>
        </pc:picChg>
        <pc:picChg chg="add mod">
          <ac:chgData name="Martina Trombiková" userId="S::218028@muni.cz::aa43d5c6-3096-4896-86b0-904a846525db" providerId="AD" clId="Web-{65090D7A-6B26-980B-D9C2-67557C0E946F}" dt="2022-04-05T08:48:37.345" v="774" actId="1076"/>
          <ac:picMkLst>
            <pc:docMk/>
            <pc:sldMk cId="759753799" sldId="283"/>
            <ac:picMk id="13" creationId="{88B3BD7C-DEC9-99EA-0FC0-6CD991AAE194}"/>
          </ac:picMkLst>
        </pc:picChg>
        <pc:picChg chg="add mod">
          <ac:chgData name="Martina Trombiková" userId="S::218028@muni.cz::aa43d5c6-3096-4896-86b0-904a846525db" providerId="AD" clId="Web-{65090D7A-6B26-980B-D9C2-67557C0E946F}" dt="2022-04-05T09:00:12.609" v="1028" actId="1076"/>
          <ac:picMkLst>
            <pc:docMk/>
            <pc:sldMk cId="759753799" sldId="283"/>
            <ac:picMk id="15" creationId="{BEF68693-12A6-E9C4-B277-01C8F716D170}"/>
          </ac:picMkLst>
        </pc:picChg>
        <pc:picChg chg="add mod">
          <ac:chgData name="Martina Trombiková" userId="S::218028@muni.cz::aa43d5c6-3096-4896-86b0-904a846525db" providerId="AD" clId="Web-{65090D7A-6B26-980B-D9C2-67557C0E946F}" dt="2022-04-05T09:00:14.672" v="1029" actId="1076"/>
          <ac:picMkLst>
            <pc:docMk/>
            <pc:sldMk cId="759753799" sldId="283"/>
            <ac:picMk id="29" creationId="{768FC343-3186-A8CF-64C1-41A67F67F8DA}"/>
          </ac:picMkLst>
        </pc:picChg>
        <pc:picChg chg="add mod">
          <ac:chgData name="Martina Trombiková" userId="S::218028@muni.cz::aa43d5c6-3096-4896-86b0-904a846525db" providerId="AD" clId="Web-{65090D7A-6B26-980B-D9C2-67557C0E946F}" dt="2022-04-05T09:13:02.312" v="1354" actId="1076"/>
          <ac:picMkLst>
            <pc:docMk/>
            <pc:sldMk cId="759753799" sldId="283"/>
            <ac:picMk id="31" creationId="{D03CA261-53BF-E80B-AC28-F1FB5121B9AF}"/>
          </ac:picMkLst>
        </pc:picChg>
        <pc:picChg chg="add del mod">
          <ac:chgData name="Martina Trombiková" userId="S::218028@muni.cz::aa43d5c6-3096-4896-86b0-904a846525db" providerId="AD" clId="Web-{65090D7A-6B26-980B-D9C2-67557C0E946F}" dt="2022-04-05T09:10:36.309" v="1327"/>
          <ac:picMkLst>
            <pc:docMk/>
            <pc:sldMk cId="759753799" sldId="283"/>
            <ac:picMk id="32" creationId="{8DA0B6EC-B61A-8BFF-0165-9DE9073861E9}"/>
          </ac:picMkLst>
        </pc:picChg>
        <pc:picChg chg="add del mod">
          <ac:chgData name="Martina Trombiková" userId="S::218028@muni.cz::aa43d5c6-3096-4896-86b0-904a846525db" providerId="AD" clId="Web-{65090D7A-6B26-980B-D9C2-67557C0E946F}" dt="2022-04-05T09:13:05.234" v="1356" actId="1076"/>
          <ac:picMkLst>
            <pc:docMk/>
            <pc:sldMk cId="759753799" sldId="283"/>
            <ac:picMk id="33" creationId="{EDA855A7-C765-B3AE-3013-9E7570294B4B}"/>
          </ac:picMkLst>
        </pc:picChg>
        <pc:picChg chg="add del mod">
          <ac:chgData name="Martina Trombiková" userId="S::218028@muni.cz::aa43d5c6-3096-4896-86b0-904a846525db" providerId="AD" clId="Web-{65090D7A-6B26-980B-D9C2-67557C0E946F}" dt="2022-04-05T09:11:54.045" v="1338"/>
          <ac:picMkLst>
            <pc:docMk/>
            <pc:sldMk cId="759753799" sldId="283"/>
            <ac:picMk id="34" creationId="{847FC9F5-9D3F-E5C4-26B0-4E26E4867351}"/>
          </ac:picMkLst>
        </pc:picChg>
        <pc:picChg chg="add mod">
          <ac:chgData name="Martina Trombiková" userId="S::218028@muni.cz::aa43d5c6-3096-4896-86b0-904a846525db" providerId="AD" clId="Web-{65090D7A-6B26-980B-D9C2-67557C0E946F}" dt="2022-04-05T09:12:38.312" v="1341" actId="1076"/>
          <ac:picMkLst>
            <pc:docMk/>
            <pc:sldMk cId="759753799" sldId="283"/>
            <ac:picMk id="35" creationId="{D8FBD9EF-6FF5-E34A-48DD-F36C7D659A6D}"/>
          </ac:picMkLst>
        </pc:picChg>
      </pc:sldChg>
      <pc:sldChg chg="addSp delSp modSp add ord replId">
        <pc:chgData name="Martina Trombiková" userId="S::218028@muni.cz::aa43d5c6-3096-4896-86b0-904a846525db" providerId="AD" clId="Web-{65090D7A-6B26-980B-D9C2-67557C0E946F}" dt="2022-04-05T09:01:52.330" v="1084" actId="1076"/>
        <pc:sldMkLst>
          <pc:docMk/>
          <pc:sldMk cId="2771749150" sldId="284"/>
        </pc:sldMkLst>
        <pc:spChg chg="del mod">
          <ac:chgData name="Martina Trombiková" userId="S::218028@muni.cz::aa43d5c6-3096-4896-86b0-904a846525db" providerId="AD" clId="Web-{65090D7A-6B26-980B-D9C2-67557C0E946F}" dt="2022-04-05T08:40:36.194" v="644"/>
          <ac:spMkLst>
            <pc:docMk/>
            <pc:sldMk cId="2771749150" sldId="284"/>
            <ac:spMk id="2" creationId="{7B724E1B-E68C-4575-27E7-1B2D8E24D85B}"/>
          </ac:spMkLst>
        </pc:spChg>
        <pc:spChg chg="del">
          <ac:chgData name="Martina Trombiková" userId="S::218028@muni.cz::aa43d5c6-3096-4896-86b0-904a846525db" providerId="AD" clId="Web-{65090D7A-6B26-980B-D9C2-67557C0E946F}" dt="2022-04-05T08:40:18.616" v="639"/>
          <ac:spMkLst>
            <pc:docMk/>
            <pc:sldMk cId="2771749150" sldId="284"/>
            <ac:spMk id="3" creationId="{77EC879E-30ED-1F6F-B37A-C82BBEAF2AFE}"/>
          </ac:spMkLst>
        </pc:spChg>
        <pc:spChg chg="add del mod">
          <ac:chgData name="Martina Trombiková" userId="S::218028@muni.cz::aa43d5c6-3096-4896-86b0-904a846525db" providerId="AD" clId="Web-{65090D7A-6B26-980B-D9C2-67557C0E946F}" dt="2022-04-05T08:41:19.680" v="654"/>
          <ac:spMkLst>
            <pc:docMk/>
            <pc:sldMk cId="2771749150" sldId="284"/>
            <ac:spMk id="5" creationId="{A9CEFB8F-712A-919D-5BD1-A133B023EDF5}"/>
          </ac:spMkLst>
        </pc:spChg>
        <pc:spChg chg="add mod">
          <ac:chgData name="Martina Trombiková" userId="S::218028@muni.cz::aa43d5c6-3096-4896-86b0-904a846525db" providerId="AD" clId="Web-{65090D7A-6B26-980B-D9C2-67557C0E946F}" dt="2022-04-05T09:01:52.330" v="1084" actId="1076"/>
          <ac:spMkLst>
            <pc:docMk/>
            <pc:sldMk cId="2771749150" sldId="284"/>
            <ac:spMk id="6" creationId="{3DFDE311-D1D4-A85A-383F-3920B9E0371F}"/>
          </ac:spMkLst>
        </pc:spChg>
        <pc:picChg chg="add mod">
          <ac:chgData name="Martina Trombiková" userId="S::218028@muni.cz::aa43d5c6-3096-4896-86b0-904a846525db" providerId="AD" clId="Web-{65090D7A-6B26-980B-D9C2-67557C0E946F}" dt="2022-04-05T08:41:17.805" v="653" actId="1076"/>
          <ac:picMkLst>
            <pc:docMk/>
            <pc:sldMk cId="2771749150" sldId="284"/>
            <ac:picMk id="7" creationId="{4F6136B7-14DA-F6F6-25FF-FF72F26984A6}"/>
          </ac:picMkLst>
        </pc:picChg>
        <pc:picChg chg="add mod">
          <ac:chgData name="Martina Trombiková" userId="S::218028@muni.cz::aa43d5c6-3096-4896-86b0-904a846525db" providerId="AD" clId="Web-{65090D7A-6B26-980B-D9C2-67557C0E946F}" dt="2022-04-05T08:41:11.179" v="652" actId="1076"/>
          <ac:picMkLst>
            <pc:docMk/>
            <pc:sldMk cId="2771749150" sldId="284"/>
            <ac:picMk id="9" creationId="{47BE5A55-43B1-4672-B263-FFC0E0EF08C3}"/>
          </ac:picMkLst>
        </pc:picChg>
        <pc:picChg chg="add mod">
          <ac:chgData name="Martina Trombiková" userId="S::218028@muni.cz::aa43d5c6-3096-4896-86b0-904a846525db" providerId="AD" clId="Web-{65090D7A-6B26-980B-D9C2-67557C0E946F}" dt="2022-04-05T08:41:26.758" v="655" actId="1076"/>
          <ac:picMkLst>
            <pc:docMk/>
            <pc:sldMk cId="2771749150" sldId="284"/>
            <ac:picMk id="22" creationId="{500E4456-820C-D0E2-C011-109E45947A1E}"/>
          </ac:picMkLst>
        </pc:picChg>
        <pc:picChg chg="add mod">
          <ac:chgData name="Martina Trombiková" userId="S::218028@muni.cz::aa43d5c6-3096-4896-86b0-904a846525db" providerId="AD" clId="Web-{65090D7A-6B26-980B-D9C2-67557C0E946F}" dt="2022-04-05T08:42:22.681" v="669" actId="688"/>
          <ac:picMkLst>
            <pc:docMk/>
            <pc:sldMk cId="2771749150" sldId="284"/>
            <ac:picMk id="24" creationId="{F07319DD-AA1A-CA56-8692-7ACF2644E5E5}"/>
          </ac:picMkLst>
        </pc:picChg>
      </pc:sldChg>
      <pc:sldChg chg="addSp delSp modSp new mod setBg">
        <pc:chgData name="Martina Trombiková" userId="S::218028@muni.cz::aa43d5c6-3096-4896-86b0-904a846525db" providerId="AD" clId="Web-{65090D7A-6B26-980B-D9C2-67557C0E946F}" dt="2022-04-05T09:23:12.590" v="1414" actId="20577"/>
        <pc:sldMkLst>
          <pc:docMk/>
          <pc:sldMk cId="3461457358" sldId="285"/>
        </pc:sldMkLst>
        <pc:spChg chg="del mod">
          <ac:chgData name="Martina Trombiková" userId="S::218028@muni.cz::aa43d5c6-3096-4896-86b0-904a846525db" providerId="AD" clId="Web-{65090D7A-6B26-980B-D9C2-67557C0E946F}" dt="2022-04-05T09:22:49.684" v="1409"/>
          <ac:spMkLst>
            <pc:docMk/>
            <pc:sldMk cId="3461457358" sldId="285"/>
            <ac:spMk id="2" creationId="{F65C06C9-9862-A36A-1540-1494D8931E99}"/>
          </ac:spMkLst>
        </pc:spChg>
        <pc:spChg chg="mod">
          <ac:chgData name="Martina Trombiková" userId="S::218028@muni.cz::aa43d5c6-3096-4896-86b0-904a846525db" providerId="AD" clId="Web-{65090D7A-6B26-980B-D9C2-67557C0E946F}" dt="2022-04-05T09:23:12.590" v="1414" actId="20577"/>
          <ac:spMkLst>
            <pc:docMk/>
            <pc:sldMk cId="3461457358" sldId="285"/>
            <ac:spMk id="3" creationId="{8356F988-F3F1-BD1D-CA90-306E23157F57}"/>
          </ac:spMkLst>
        </pc:spChg>
        <pc:spChg chg="add">
          <ac:chgData name="Martina Trombiková" userId="S::218028@muni.cz::aa43d5c6-3096-4896-86b0-904a846525db" providerId="AD" clId="Web-{65090D7A-6B26-980B-D9C2-67557C0E946F}" dt="2022-04-05T09:13:40.407" v="1359"/>
          <ac:spMkLst>
            <pc:docMk/>
            <pc:sldMk cId="3461457358" sldId="285"/>
            <ac:spMk id="8" creationId="{0DBF1ABE-8590-450D-BB49-BDDCCF3EEA9E}"/>
          </ac:spMkLst>
        </pc:spChg>
        <pc:grpChg chg="add">
          <ac:chgData name="Martina Trombiková" userId="S::218028@muni.cz::aa43d5c6-3096-4896-86b0-904a846525db" providerId="AD" clId="Web-{65090D7A-6B26-980B-D9C2-67557C0E946F}" dt="2022-04-05T09:13:40.407" v="1359"/>
          <ac:grpSpMkLst>
            <pc:docMk/>
            <pc:sldMk cId="3461457358" sldId="285"/>
            <ac:grpSpMk id="10" creationId="{54E5F18F-9D70-4BE5-8A38-603463EE84A2}"/>
          </ac:grpSpMkLst>
        </pc:grpChg>
        <pc:picChg chg="add mod">
          <ac:chgData name="Martina Trombiková" userId="S::218028@muni.cz::aa43d5c6-3096-4896-86b0-904a846525db" providerId="AD" clId="Web-{65090D7A-6B26-980B-D9C2-67557C0E946F}" dt="2022-04-05T09:17:45.365" v="1384" actId="1076"/>
          <ac:picMkLst>
            <pc:docMk/>
            <pc:sldMk cId="3461457358" sldId="285"/>
            <ac:picMk id="4" creationId="{5B0728DE-9DFF-5710-AB3D-727141EA42DD}"/>
          </ac:picMkLst>
        </pc:picChg>
        <pc:picChg chg="add del mod">
          <ac:chgData name="Martina Trombiková" userId="S::218028@muni.cz::aa43d5c6-3096-4896-86b0-904a846525db" providerId="AD" clId="Web-{65090D7A-6B26-980B-D9C2-67557C0E946F}" dt="2022-04-05T09:17:36.052" v="1380"/>
          <ac:picMkLst>
            <pc:docMk/>
            <pc:sldMk cId="3461457358" sldId="285"/>
            <ac:picMk id="5" creationId="{D5CEAC57-90D9-3EE8-730A-BCA0BA424177}"/>
          </ac:picMkLst>
        </pc:picChg>
      </pc:sldChg>
      <pc:sldChg chg="addSp delSp modSp new mod setBg">
        <pc:chgData name="Martina Trombiková" userId="S::218028@muni.cz::aa43d5c6-3096-4896-86b0-904a846525db" providerId="AD" clId="Web-{65090D7A-6B26-980B-D9C2-67557C0E946F}" dt="2022-04-05T09:25:22.390" v="1428"/>
        <pc:sldMkLst>
          <pc:docMk/>
          <pc:sldMk cId="4248719460" sldId="286"/>
        </pc:sldMkLst>
        <pc:spChg chg="mod">
          <ac:chgData name="Martina Trombiková" userId="S::218028@muni.cz::aa43d5c6-3096-4896-86b0-904a846525db" providerId="AD" clId="Web-{65090D7A-6B26-980B-D9C2-67557C0E946F}" dt="2022-04-05T09:25:22.390" v="1428"/>
          <ac:spMkLst>
            <pc:docMk/>
            <pc:sldMk cId="4248719460" sldId="286"/>
            <ac:spMk id="2" creationId="{C6793C5E-A133-3E1B-FACF-43C4278D0E3F}"/>
          </ac:spMkLst>
        </pc:spChg>
        <pc:spChg chg="mod">
          <ac:chgData name="Martina Trombiková" userId="S::218028@muni.cz::aa43d5c6-3096-4896-86b0-904a846525db" providerId="AD" clId="Web-{65090D7A-6B26-980B-D9C2-67557C0E946F}" dt="2022-04-05T09:25:22.390" v="1428"/>
          <ac:spMkLst>
            <pc:docMk/>
            <pc:sldMk cId="4248719460" sldId="286"/>
            <ac:spMk id="3" creationId="{AF337CAC-A8E8-99AA-5A9E-ACE3A7AE6296}"/>
          </ac:spMkLst>
        </pc:spChg>
        <pc:spChg chg="add del">
          <ac:chgData name="Martina Trombiková" userId="S::218028@muni.cz::aa43d5c6-3096-4896-86b0-904a846525db" providerId="AD" clId="Web-{65090D7A-6B26-980B-D9C2-67557C0E946F}" dt="2022-04-05T09:23:50.591" v="1417"/>
          <ac:spMkLst>
            <pc:docMk/>
            <pc:sldMk cId="4248719460" sldId="286"/>
            <ac:spMk id="8" creationId="{0DBF1ABE-8590-450D-BB49-BDDCCF3EEA9E}"/>
          </ac:spMkLst>
        </pc:spChg>
        <pc:spChg chg="add del">
          <ac:chgData name="Martina Trombiková" userId="S::218028@muni.cz::aa43d5c6-3096-4896-86b0-904a846525db" providerId="AD" clId="Web-{65090D7A-6B26-980B-D9C2-67557C0E946F}" dt="2022-04-05T09:23:50.591" v="1417"/>
          <ac:spMkLst>
            <pc:docMk/>
            <pc:sldMk cId="4248719460" sldId="286"/>
            <ac:spMk id="10" creationId="{F624CBFB-D803-467F-960F-B6A30F8218C6}"/>
          </ac:spMkLst>
        </pc:spChg>
        <pc:spChg chg="add del">
          <ac:chgData name="Martina Trombiková" userId="S::218028@muni.cz::aa43d5c6-3096-4896-86b0-904a846525db" providerId="AD" clId="Web-{65090D7A-6B26-980B-D9C2-67557C0E946F}" dt="2022-04-05T09:23:50.591" v="1417"/>
          <ac:spMkLst>
            <pc:docMk/>
            <pc:sldMk cId="4248719460" sldId="286"/>
            <ac:spMk id="12" creationId="{FBA7E51E-7B6A-4A79-8F84-47C845C7A2CC}"/>
          </ac:spMkLst>
        </pc:spChg>
        <pc:spChg chg="add del">
          <ac:chgData name="Martina Trombiková" userId="S::218028@muni.cz::aa43d5c6-3096-4896-86b0-904a846525db" providerId="AD" clId="Web-{65090D7A-6B26-980B-D9C2-67557C0E946F}" dt="2022-04-05T09:23:50.591" v="1417"/>
          <ac:spMkLst>
            <pc:docMk/>
            <pc:sldMk cId="4248719460" sldId="286"/>
            <ac:spMk id="14" creationId="{03C85561-90D2-4AFA-B2C5-F2D61D86C2BD}"/>
          </ac:spMkLst>
        </pc:spChg>
        <pc:spChg chg="add del">
          <ac:chgData name="Martina Trombiková" userId="S::218028@muni.cz::aa43d5c6-3096-4896-86b0-904a846525db" providerId="AD" clId="Web-{65090D7A-6B26-980B-D9C2-67557C0E946F}" dt="2022-04-05T09:23:50.591" v="1417"/>
          <ac:spMkLst>
            <pc:docMk/>
            <pc:sldMk cId="4248719460" sldId="286"/>
            <ac:spMk id="16" creationId="{9026B71D-5A6F-48FE-AC6A-D7AAA018064B}"/>
          </ac:spMkLst>
        </pc:spChg>
        <pc:spChg chg="add del">
          <ac:chgData name="Martina Trombiková" userId="S::218028@muni.cz::aa43d5c6-3096-4896-86b0-904a846525db" providerId="AD" clId="Web-{65090D7A-6B26-980B-D9C2-67557C0E946F}" dt="2022-04-05T09:23:56.435" v="1419"/>
          <ac:spMkLst>
            <pc:docMk/>
            <pc:sldMk cId="4248719460" sldId="286"/>
            <ac:spMk id="18" creationId="{0DBF1ABE-8590-450D-BB49-BDDCCF3EEA9E}"/>
          </ac:spMkLst>
        </pc:spChg>
        <pc:spChg chg="add del">
          <ac:chgData name="Martina Trombiková" userId="S::218028@muni.cz::aa43d5c6-3096-4896-86b0-904a846525db" providerId="AD" clId="Web-{65090D7A-6B26-980B-D9C2-67557C0E946F}" dt="2022-04-05T09:23:56.435" v="1419"/>
          <ac:spMkLst>
            <pc:docMk/>
            <pc:sldMk cId="4248719460" sldId="286"/>
            <ac:spMk id="19" creationId="{A896E309-9008-4FCF-B20E-4D66A8893375}"/>
          </ac:spMkLst>
        </pc:spChg>
        <pc:spChg chg="add del">
          <ac:chgData name="Martina Trombiková" userId="S::218028@muni.cz::aa43d5c6-3096-4896-86b0-904a846525db" providerId="AD" clId="Web-{65090D7A-6B26-980B-D9C2-67557C0E946F}" dt="2022-04-05T09:23:56.435" v="1419"/>
          <ac:spMkLst>
            <pc:docMk/>
            <pc:sldMk cId="4248719460" sldId="286"/>
            <ac:spMk id="20" creationId="{866FB43D-65CC-47CA-8035-FF8F6B4D1868}"/>
          </ac:spMkLst>
        </pc:spChg>
        <pc:spChg chg="add del">
          <ac:chgData name="Martina Trombiková" userId="S::218028@muni.cz::aa43d5c6-3096-4896-86b0-904a846525db" providerId="AD" clId="Web-{65090D7A-6B26-980B-D9C2-67557C0E946F}" dt="2022-04-05T09:23:56.435" v="1419"/>
          <ac:spMkLst>
            <pc:docMk/>
            <pc:sldMk cId="4248719460" sldId="286"/>
            <ac:spMk id="21" creationId="{E667A721-F18D-4002-9D70-BC20D791C0DC}"/>
          </ac:spMkLst>
        </pc:spChg>
        <pc:spChg chg="add del">
          <ac:chgData name="Martina Trombiková" userId="S::218028@muni.cz::aa43d5c6-3096-4896-86b0-904a846525db" providerId="AD" clId="Web-{65090D7A-6B26-980B-D9C2-67557C0E946F}" dt="2022-04-05T09:25:22.390" v="1428"/>
          <ac:spMkLst>
            <pc:docMk/>
            <pc:sldMk cId="4248719460" sldId="286"/>
            <ac:spMk id="23" creationId="{0DBF1ABE-8590-450D-BB49-BDDCCF3EEA9E}"/>
          </ac:spMkLst>
        </pc:spChg>
        <pc:spChg chg="add del">
          <ac:chgData name="Martina Trombiková" userId="S::218028@muni.cz::aa43d5c6-3096-4896-86b0-904a846525db" providerId="AD" clId="Web-{65090D7A-6B26-980B-D9C2-67557C0E946F}" dt="2022-04-05T09:25:22.390" v="1428"/>
          <ac:spMkLst>
            <pc:docMk/>
            <pc:sldMk cId="4248719460" sldId="286"/>
            <ac:spMk id="24" creationId="{F624CBFB-D803-467F-960F-B6A30F8218C6}"/>
          </ac:spMkLst>
        </pc:spChg>
        <pc:spChg chg="add del">
          <ac:chgData name="Martina Trombiková" userId="S::218028@muni.cz::aa43d5c6-3096-4896-86b0-904a846525db" providerId="AD" clId="Web-{65090D7A-6B26-980B-D9C2-67557C0E946F}" dt="2022-04-05T09:25:22.390" v="1428"/>
          <ac:spMkLst>
            <pc:docMk/>
            <pc:sldMk cId="4248719460" sldId="286"/>
            <ac:spMk id="25" creationId="{FBA7E51E-7B6A-4A79-8F84-47C845C7A2CC}"/>
          </ac:spMkLst>
        </pc:spChg>
        <pc:spChg chg="add del">
          <ac:chgData name="Martina Trombiková" userId="S::218028@muni.cz::aa43d5c6-3096-4896-86b0-904a846525db" providerId="AD" clId="Web-{65090D7A-6B26-980B-D9C2-67557C0E946F}" dt="2022-04-05T09:25:22.390" v="1428"/>
          <ac:spMkLst>
            <pc:docMk/>
            <pc:sldMk cId="4248719460" sldId="286"/>
            <ac:spMk id="26" creationId="{03C85561-90D2-4AFA-B2C5-F2D61D86C2BD}"/>
          </ac:spMkLst>
        </pc:spChg>
        <pc:spChg chg="add del">
          <ac:chgData name="Martina Trombiková" userId="S::218028@muni.cz::aa43d5c6-3096-4896-86b0-904a846525db" providerId="AD" clId="Web-{65090D7A-6B26-980B-D9C2-67557C0E946F}" dt="2022-04-05T09:25:22.390" v="1428"/>
          <ac:spMkLst>
            <pc:docMk/>
            <pc:sldMk cId="4248719460" sldId="286"/>
            <ac:spMk id="27" creationId="{9026B71D-5A6F-48FE-AC6A-D7AAA018064B}"/>
          </ac:spMkLst>
        </pc:spChg>
        <pc:spChg chg="add del">
          <ac:chgData name="Martina Trombiková" userId="S::218028@muni.cz::aa43d5c6-3096-4896-86b0-904a846525db" providerId="AD" clId="Web-{65090D7A-6B26-980B-D9C2-67557C0E946F}" dt="2022-04-05T09:25:22.390" v="1428"/>
          <ac:spMkLst>
            <pc:docMk/>
            <pc:sldMk cId="4248719460" sldId="286"/>
            <ac:spMk id="32" creationId="{AC8EEB0F-BA72-49AC-956F-331B60FDE79E}"/>
          </ac:spMkLst>
        </pc:spChg>
        <pc:spChg chg="add del">
          <ac:chgData name="Martina Trombiková" userId="S::218028@muni.cz::aa43d5c6-3096-4896-86b0-904a846525db" providerId="AD" clId="Web-{65090D7A-6B26-980B-D9C2-67557C0E946F}" dt="2022-04-05T09:25:22.390" v="1428"/>
          <ac:spMkLst>
            <pc:docMk/>
            <pc:sldMk cId="4248719460" sldId="286"/>
            <ac:spMk id="34" creationId="{8CC700D5-9809-43F4-89D5-7DBBCB0DCC10}"/>
          </ac:spMkLst>
        </pc:spChg>
        <pc:spChg chg="add del">
          <ac:chgData name="Martina Trombiková" userId="S::218028@muni.cz::aa43d5c6-3096-4896-86b0-904a846525db" providerId="AD" clId="Web-{65090D7A-6B26-980B-D9C2-67557C0E946F}" dt="2022-04-05T09:25:22.390" v="1428"/>
          <ac:spMkLst>
            <pc:docMk/>
            <pc:sldMk cId="4248719460" sldId="286"/>
            <ac:spMk id="36" creationId="{C7163242-6303-46DC-BAC1-2A204F061321}"/>
          </ac:spMkLst>
        </pc:spChg>
        <pc:spChg chg="add del">
          <ac:chgData name="Martina Trombiková" userId="S::218028@muni.cz::aa43d5c6-3096-4896-86b0-904a846525db" providerId="AD" clId="Web-{65090D7A-6B26-980B-D9C2-67557C0E946F}" dt="2022-04-05T09:25:22.390" v="1428"/>
          <ac:spMkLst>
            <pc:docMk/>
            <pc:sldMk cId="4248719460" sldId="286"/>
            <ac:spMk id="38" creationId="{805C4C40-D70E-4C4F-B228-98A0A6132603}"/>
          </ac:spMkLst>
        </pc:spChg>
        <pc:picChg chg="add mod ord">
          <ac:chgData name="Martina Trombiková" userId="S::218028@muni.cz::aa43d5c6-3096-4896-86b0-904a846525db" providerId="AD" clId="Web-{65090D7A-6B26-980B-D9C2-67557C0E946F}" dt="2022-04-05T09:25:22.390" v="1428"/>
          <ac:picMkLst>
            <pc:docMk/>
            <pc:sldMk cId="4248719460" sldId="286"/>
            <ac:picMk id="4" creationId="{CB3501CD-0A79-D973-A71F-F150122295A1}"/>
          </ac:picMkLst>
        </pc:picChg>
      </pc:sldChg>
    </pc:docChg>
  </pc:docChgLst>
  <pc:docChgLst>
    <pc:chgData name="Martina Trombiková" userId="S::218028@muni.cz::aa43d5c6-3096-4896-86b0-904a846525db" providerId="AD" clId="Web-{956839E0-5C7A-FB4B-7A83-7A88857CB0FA}"/>
    <pc:docChg chg="addSld modSld">
      <pc:chgData name="Martina Trombiková" userId="S::218028@muni.cz::aa43d5c6-3096-4896-86b0-904a846525db" providerId="AD" clId="Web-{956839E0-5C7A-FB4B-7A83-7A88857CB0FA}" dt="2022-04-05T15:07:04.714" v="613" actId="20577"/>
      <pc:docMkLst>
        <pc:docMk/>
      </pc:docMkLst>
      <pc:sldChg chg="addSp delSp modSp">
        <pc:chgData name="Martina Trombiková" userId="S::218028@muni.cz::aa43d5c6-3096-4896-86b0-904a846525db" providerId="AD" clId="Web-{956839E0-5C7A-FB4B-7A83-7A88857CB0FA}" dt="2022-04-05T14:50:46.310" v="519" actId="20577"/>
        <pc:sldMkLst>
          <pc:docMk/>
          <pc:sldMk cId="3739023854" sldId="258"/>
        </pc:sldMkLst>
        <pc:spChg chg="mod">
          <ac:chgData name="Martina Trombiková" userId="S::218028@muni.cz::aa43d5c6-3096-4896-86b0-904a846525db" providerId="AD" clId="Web-{956839E0-5C7A-FB4B-7A83-7A88857CB0FA}" dt="2022-04-05T14:50:46.310" v="519" actId="20577"/>
          <ac:spMkLst>
            <pc:docMk/>
            <pc:sldMk cId="3739023854" sldId="258"/>
            <ac:spMk id="2" creationId="{29B4C0CA-9859-BD2E-D7AF-E6FBE75BD44E}"/>
          </ac:spMkLst>
        </pc:spChg>
        <pc:spChg chg="add del">
          <ac:chgData name="Martina Trombiková" userId="S::218028@muni.cz::aa43d5c6-3096-4896-86b0-904a846525db" providerId="AD" clId="Web-{956839E0-5C7A-FB4B-7A83-7A88857CB0FA}" dt="2022-04-05T14:48:45.228" v="507"/>
          <ac:spMkLst>
            <pc:docMk/>
            <pc:sldMk cId="3739023854" sldId="258"/>
            <ac:spMk id="4" creationId="{6AEBD4B5-D5C7-439B-8F73-6160BE783BA4}"/>
          </ac:spMkLst>
        </pc:spChg>
        <pc:spChg chg="add del mod">
          <ac:chgData name="Martina Trombiková" userId="S::218028@muni.cz::aa43d5c6-3096-4896-86b0-904a846525db" providerId="AD" clId="Web-{956839E0-5C7A-FB4B-7A83-7A88857CB0FA}" dt="2022-04-05T14:50:08.933" v="516"/>
          <ac:spMkLst>
            <pc:docMk/>
            <pc:sldMk cId="3739023854" sldId="258"/>
            <ac:spMk id="5" creationId="{4B1F8FF1-51FB-FA8D-D523-9FAF8B42337D}"/>
          </ac:spMkLst>
        </pc:spChg>
      </pc:sldChg>
      <pc:sldChg chg="modSp">
        <pc:chgData name="Martina Trombiková" userId="S::218028@muni.cz::aa43d5c6-3096-4896-86b0-904a846525db" providerId="AD" clId="Web-{956839E0-5C7A-FB4B-7A83-7A88857CB0FA}" dt="2022-04-05T14:51:13.467" v="521" actId="20577"/>
        <pc:sldMkLst>
          <pc:docMk/>
          <pc:sldMk cId="2651283300" sldId="260"/>
        </pc:sldMkLst>
        <pc:spChg chg="mod">
          <ac:chgData name="Martina Trombiková" userId="S::218028@muni.cz::aa43d5c6-3096-4896-86b0-904a846525db" providerId="AD" clId="Web-{956839E0-5C7A-FB4B-7A83-7A88857CB0FA}" dt="2022-04-05T14:51:13.467" v="521" actId="20577"/>
          <ac:spMkLst>
            <pc:docMk/>
            <pc:sldMk cId="2651283300" sldId="260"/>
            <ac:spMk id="2" creationId="{97B0DAC1-F778-F3EB-F044-B3DAD9F5BF74}"/>
          </ac:spMkLst>
        </pc:spChg>
      </pc:sldChg>
      <pc:sldChg chg="modSp">
        <pc:chgData name="Martina Trombiková" userId="S::218028@muni.cz::aa43d5c6-3096-4896-86b0-904a846525db" providerId="AD" clId="Web-{956839E0-5C7A-FB4B-7A83-7A88857CB0FA}" dt="2022-04-05T14:51:23.029" v="522" actId="20577"/>
        <pc:sldMkLst>
          <pc:docMk/>
          <pc:sldMk cId="3600688187" sldId="261"/>
        </pc:sldMkLst>
        <pc:spChg chg="mod">
          <ac:chgData name="Martina Trombiková" userId="S::218028@muni.cz::aa43d5c6-3096-4896-86b0-904a846525db" providerId="AD" clId="Web-{956839E0-5C7A-FB4B-7A83-7A88857CB0FA}" dt="2022-04-05T14:51:23.029" v="522" actId="20577"/>
          <ac:spMkLst>
            <pc:docMk/>
            <pc:sldMk cId="3600688187" sldId="261"/>
            <ac:spMk id="2" creationId="{C5D0623D-4A58-328A-DAFC-6EB0DE0BCC8D}"/>
          </ac:spMkLst>
        </pc:spChg>
      </pc:sldChg>
      <pc:sldChg chg="modSp">
        <pc:chgData name="Martina Trombiková" userId="S::218028@muni.cz::aa43d5c6-3096-4896-86b0-904a846525db" providerId="AD" clId="Web-{956839E0-5C7A-FB4B-7A83-7A88857CB0FA}" dt="2022-04-05T14:51:30.295" v="523" actId="20577"/>
        <pc:sldMkLst>
          <pc:docMk/>
          <pc:sldMk cId="302430906" sldId="268"/>
        </pc:sldMkLst>
        <pc:spChg chg="mod">
          <ac:chgData name="Martina Trombiková" userId="S::218028@muni.cz::aa43d5c6-3096-4896-86b0-904a846525db" providerId="AD" clId="Web-{956839E0-5C7A-FB4B-7A83-7A88857CB0FA}" dt="2022-04-05T14:51:30.295" v="523" actId="20577"/>
          <ac:spMkLst>
            <pc:docMk/>
            <pc:sldMk cId="302430906" sldId="268"/>
            <ac:spMk id="2" creationId="{22F4470D-1400-DE66-62FA-10BDAFB92144}"/>
          </ac:spMkLst>
        </pc:spChg>
      </pc:sldChg>
      <pc:sldChg chg="modSp">
        <pc:chgData name="Martina Trombiková" userId="S::218028@muni.cz::aa43d5c6-3096-4896-86b0-904a846525db" providerId="AD" clId="Web-{956839E0-5C7A-FB4B-7A83-7A88857CB0FA}" dt="2022-04-05T15:00:55.937" v="577" actId="20577"/>
        <pc:sldMkLst>
          <pc:docMk/>
          <pc:sldMk cId="395704685" sldId="273"/>
        </pc:sldMkLst>
        <pc:spChg chg="mod">
          <ac:chgData name="Martina Trombiková" userId="S::218028@muni.cz::aa43d5c6-3096-4896-86b0-904a846525db" providerId="AD" clId="Web-{956839E0-5C7A-FB4B-7A83-7A88857CB0FA}" dt="2022-04-05T15:00:55.937" v="577" actId="20577"/>
          <ac:spMkLst>
            <pc:docMk/>
            <pc:sldMk cId="395704685" sldId="273"/>
            <ac:spMk id="3" creationId="{158E55E3-FDBC-EEE4-4837-BD73F256B168}"/>
          </ac:spMkLst>
        </pc:spChg>
      </pc:sldChg>
      <pc:sldChg chg="modSp">
        <pc:chgData name="Martina Trombiková" userId="S::218028@muni.cz::aa43d5c6-3096-4896-86b0-904a846525db" providerId="AD" clId="Web-{956839E0-5C7A-FB4B-7A83-7A88857CB0FA}" dt="2022-04-05T14:51:43.749" v="525" actId="20577"/>
        <pc:sldMkLst>
          <pc:docMk/>
          <pc:sldMk cId="3256728597" sldId="275"/>
        </pc:sldMkLst>
        <pc:spChg chg="mod">
          <ac:chgData name="Martina Trombiková" userId="S::218028@muni.cz::aa43d5c6-3096-4896-86b0-904a846525db" providerId="AD" clId="Web-{956839E0-5C7A-FB4B-7A83-7A88857CB0FA}" dt="2022-04-05T14:51:43.749" v="525" actId="20577"/>
          <ac:spMkLst>
            <pc:docMk/>
            <pc:sldMk cId="3256728597" sldId="275"/>
            <ac:spMk id="2" creationId="{7B724E1B-E68C-4575-27E7-1B2D8E24D85B}"/>
          </ac:spMkLst>
        </pc:spChg>
      </pc:sldChg>
      <pc:sldChg chg="modSp">
        <pc:chgData name="Martina Trombiková" userId="S::218028@muni.cz::aa43d5c6-3096-4896-86b0-904a846525db" providerId="AD" clId="Web-{956839E0-5C7A-FB4B-7A83-7A88857CB0FA}" dt="2022-04-05T15:05:37.805" v="612" actId="20577"/>
        <pc:sldMkLst>
          <pc:docMk/>
          <pc:sldMk cId="2579857417" sldId="276"/>
        </pc:sldMkLst>
        <pc:spChg chg="mod">
          <ac:chgData name="Martina Trombiková" userId="S::218028@muni.cz::aa43d5c6-3096-4896-86b0-904a846525db" providerId="AD" clId="Web-{956839E0-5C7A-FB4B-7A83-7A88857CB0FA}" dt="2022-04-05T15:05:37.805" v="612" actId="20577"/>
          <ac:spMkLst>
            <pc:docMk/>
            <pc:sldMk cId="2579857417" sldId="276"/>
            <ac:spMk id="3" creationId="{29764721-97BA-14D7-5FDC-E5E5FE5A52E3}"/>
          </ac:spMkLst>
        </pc:spChg>
      </pc:sldChg>
      <pc:sldChg chg="modSp">
        <pc:chgData name="Martina Trombiková" userId="S::218028@muni.cz::aa43d5c6-3096-4896-86b0-904a846525db" providerId="AD" clId="Web-{956839E0-5C7A-FB4B-7A83-7A88857CB0FA}" dt="2022-04-05T14:53:03.782" v="529" actId="20577"/>
        <pc:sldMkLst>
          <pc:docMk/>
          <pc:sldMk cId="4093385451" sldId="277"/>
        </pc:sldMkLst>
        <pc:spChg chg="mod">
          <ac:chgData name="Martina Trombiková" userId="S::218028@muni.cz::aa43d5c6-3096-4896-86b0-904a846525db" providerId="AD" clId="Web-{956839E0-5C7A-FB4B-7A83-7A88857CB0FA}" dt="2022-04-05T14:52:58.798" v="527" actId="20577"/>
          <ac:spMkLst>
            <pc:docMk/>
            <pc:sldMk cId="4093385451" sldId="277"/>
            <ac:spMk id="2" creationId="{DB49EBBE-0E18-E8E2-F865-7A41398BB056}"/>
          </ac:spMkLst>
        </pc:spChg>
        <pc:spChg chg="mod">
          <ac:chgData name="Martina Trombiková" userId="S::218028@muni.cz::aa43d5c6-3096-4896-86b0-904a846525db" providerId="AD" clId="Web-{956839E0-5C7A-FB4B-7A83-7A88857CB0FA}" dt="2022-04-05T14:53:03.782" v="529" actId="20577"/>
          <ac:spMkLst>
            <pc:docMk/>
            <pc:sldMk cId="4093385451" sldId="277"/>
            <ac:spMk id="3" creationId="{D0E8C1F7-4E6F-3095-729A-EFFC4F3FEFB7}"/>
          </ac:spMkLst>
        </pc:spChg>
      </pc:sldChg>
      <pc:sldChg chg="addSp delSp modSp">
        <pc:chgData name="Martina Trombiková" userId="S::218028@muni.cz::aa43d5c6-3096-4896-86b0-904a846525db" providerId="AD" clId="Web-{956839E0-5C7A-FB4B-7A83-7A88857CB0FA}" dt="2022-04-05T14:56:20.429" v="565" actId="1076"/>
        <pc:sldMkLst>
          <pc:docMk/>
          <pc:sldMk cId="466637620" sldId="278"/>
        </pc:sldMkLst>
        <pc:spChg chg="mod">
          <ac:chgData name="Martina Trombiková" userId="S::218028@muni.cz::aa43d5c6-3096-4896-86b0-904a846525db" providerId="AD" clId="Web-{956839E0-5C7A-FB4B-7A83-7A88857CB0FA}" dt="2022-04-05T14:54:32.582" v="538" actId="1076"/>
          <ac:spMkLst>
            <pc:docMk/>
            <pc:sldMk cId="466637620" sldId="278"/>
            <ac:spMk id="3" creationId="{47E597E6-B2DD-E37C-B550-51B59F832E21}"/>
          </ac:spMkLst>
        </pc:spChg>
        <pc:spChg chg="mod">
          <ac:chgData name="Martina Trombiková" userId="S::218028@muni.cz::aa43d5c6-3096-4896-86b0-904a846525db" providerId="AD" clId="Web-{956839E0-5C7A-FB4B-7A83-7A88857CB0FA}" dt="2022-04-05T14:54:40.395" v="539" actId="1076"/>
          <ac:spMkLst>
            <pc:docMk/>
            <pc:sldMk cId="466637620" sldId="278"/>
            <ac:spMk id="4" creationId="{C627A8E0-CA60-68C6-D9BA-82E3D02EDA42}"/>
          </ac:spMkLst>
        </pc:spChg>
        <pc:spChg chg="mod">
          <ac:chgData name="Martina Trombiková" userId="S::218028@muni.cz::aa43d5c6-3096-4896-86b0-904a846525db" providerId="AD" clId="Web-{956839E0-5C7A-FB4B-7A83-7A88857CB0FA}" dt="2022-04-05T14:53:32.705" v="532" actId="20577"/>
          <ac:spMkLst>
            <pc:docMk/>
            <pc:sldMk cId="466637620" sldId="278"/>
            <ac:spMk id="5" creationId="{06131B12-3147-CE3E-D5B0-354D48CC9D95}"/>
          </ac:spMkLst>
        </pc:spChg>
        <pc:spChg chg="mod">
          <ac:chgData name="Martina Trombiková" userId="S::218028@muni.cz::aa43d5c6-3096-4896-86b0-904a846525db" providerId="AD" clId="Web-{956839E0-5C7A-FB4B-7A83-7A88857CB0FA}" dt="2022-04-05T14:54:26.691" v="537" actId="1076"/>
          <ac:spMkLst>
            <pc:docMk/>
            <pc:sldMk cId="466637620" sldId="278"/>
            <ac:spMk id="19" creationId="{35258EE7-5FD5-ED77-1288-FD1514AC9F95}"/>
          </ac:spMkLst>
        </pc:spChg>
        <pc:picChg chg="add mod">
          <ac:chgData name="Martina Trombiková" userId="S::218028@muni.cz::aa43d5c6-3096-4896-86b0-904a846525db" providerId="AD" clId="Web-{956839E0-5C7A-FB4B-7A83-7A88857CB0FA}" dt="2022-04-05T14:55:39.553" v="548" actId="1076"/>
          <ac:picMkLst>
            <pc:docMk/>
            <pc:sldMk cId="466637620" sldId="278"/>
            <ac:picMk id="2" creationId="{FF78054F-067F-CAFE-5507-72CD82F2AA7B}"/>
          </ac:picMkLst>
        </pc:picChg>
        <pc:picChg chg="add del mod">
          <ac:chgData name="Martina Trombiková" userId="S::218028@muni.cz::aa43d5c6-3096-4896-86b0-904a846525db" providerId="AD" clId="Web-{956839E0-5C7A-FB4B-7A83-7A88857CB0FA}" dt="2022-04-05T14:55:17.271" v="545"/>
          <ac:picMkLst>
            <pc:docMk/>
            <pc:sldMk cId="466637620" sldId="278"/>
            <ac:picMk id="6" creationId="{A2D6A994-A4AF-C5FF-4915-38F9B7161332}"/>
          </ac:picMkLst>
        </pc:picChg>
        <pc:picChg chg="add del mod">
          <ac:chgData name="Martina Trombiková" userId="S::218028@muni.cz::aa43d5c6-3096-4896-86b0-904a846525db" providerId="AD" clId="Web-{956839E0-5C7A-FB4B-7A83-7A88857CB0FA}" dt="2022-04-05T14:55:47.022" v="551"/>
          <ac:picMkLst>
            <pc:docMk/>
            <pc:sldMk cId="466637620" sldId="278"/>
            <ac:picMk id="7" creationId="{8554E1A5-454D-85EB-1D96-AD5D2BB10860}"/>
          </ac:picMkLst>
        </pc:picChg>
        <pc:picChg chg="add mod">
          <ac:chgData name="Martina Trombiková" userId="S::218028@muni.cz::aa43d5c6-3096-4896-86b0-904a846525db" providerId="AD" clId="Web-{956839E0-5C7A-FB4B-7A83-7A88857CB0FA}" dt="2022-04-05T14:55:58.663" v="555" actId="1076"/>
          <ac:picMkLst>
            <pc:docMk/>
            <pc:sldMk cId="466637620" sldId="278"/>
            <ac:picMk id="30" creationId="{7A523CDD-5988-4288-1BB9-01E421CE9751}"/>
          </ac:picMkLst>
        </pc:picChg>
        <pc:picChg chg="add mod">
          <ac:chgData name="Martina Trombiková" userId="S::218028@muni.cz::aa43d5c6-3096-4896-86b0-904a846525db" providerId="AD" clId="Web-{956839E0-5C7A-FB4B-7A83-7A88857CB0FA}" dt="2022-04-05T14:56:18.648" v="564" actId="1076"/>
          <ac:picMkLst>
            <pc:docMk/>
            <pc:sldMk cId="466637620" sldId="278"/>
            <ac:picMk id="31" creationId="{54ABA2F4-2BCE-35BD-7DCF-B1483A732428}"/>
          </ac:picMkLst>
        </pc:picChg>
        <pc:picChg chg="add mod">
          <ac:chgData name="Martina Trombiková" userId="S::218028@muni.cz::aa43d5c6-3096-4896-86b0-904a846525db" providerId="AD" clId="Web-{956839E0-5C7A-FB4B-7A83-7A88857CB0FA}" dt="2022-04-05T14:56:20.429" v="565" actId="1076"/>
          <ac:picMkLst>
            <pc:docMk/>
            <pc:sldMk cId="466637620" sldId="278"/>
            <ac:picMk id="32" creationId="{9B534AFE-CEEB-67AF-3459-A4BCABDFD763}"/>
          </ac:picMkLst>
        </pc:picChg>
      </pc:sldChg>
      <pc:sldChg chg="modSp">
        <pc:chgData name="Martina Trombiková" userId="S::218028@muni.cz::aa43d5c6-3096-4896-86b0-904a846525db" providerId="AD" clId="Web-{956839E0-5C7A-FB4B-7A83-7A88857CB0FA}" dt="2022-04-05T14:56:59.836" v="569" actId="20577"/>
        <pc:sldMkLst>
          <pc:docMk/>
          <pc:sldMk cId="2172766943" sldId="280"/>
        </pc:sldMkLst>
        <pc:spChg chg="mod">
          <ac:chgData name="Martina Trombiková" userId="S::218028@muni.cz::aa43d5c6-3096-4896-86b0-904a846525db" providerId="AD" clId="Web-{956839E0-5C7A-FB4B-7A83-7A88857CB0FA}" dt="2022-04-05T14:56:55.196" v="566" actId="20577"/>
          <ac:spMkLst>
            <pc:docMk/>
            <pc:sldMk cId="2172766943" sldId="280"/>
            <ac:spMk id="4" creationId="{72DE8433-61FF-AD63-E93B-F183DF9ABEF7}"/>
          </ac:spMkLst>
        </pc:spChg>
        <pc:spChg chg="mod">
          <ac:chgData name="Martina Trombiková" userId="S::218028@muni.cz::aa43d5c6-3096-4896-86b0-904a846525db" providerId="AD" clId="Web-{956839E0-5C7A-FB4B-7A83-7A88857CB0FA}" dt="2022-04-05T14:56:58.071" v="568" actId="20577"/>
          <ac:spMkLst>
            <pc:docMk/>
            <pc:sldMk cId="2172766943" sldId="280"/>
            <ac:spMk id="19" creationId="{2800A66F-C2EF-8659-2494-21E23D990D5F}"/>
          </ac:spMkLst>
        </pc:spChg>
        <pc:spChg chg="mod">
          <ac:chgData name="Martina Trombiková" userId="S::218028@muni.cz::aa43d5c6-3096-4896-86b0-904a846525db" providerId="AD" clId="Web-{956839E0-5C7A-FB4B-7A83-7A88857CB0FA}" dt="2022-04-05T14:56:59.836" v="569" actId="20577"/>
          <ac:spMkLst>
            <pc:docMk/>
            <pc:sldMk cId="2172766943" sldId="280"/>
            <ac:spMk id="21" creationId="{88ADCCBC-DD52-7A16-D75B-63A59935E7E1}"/>
          </ac:spMkLst>
        </pc:spChg>
      </pc:sldChg>
      <pc:sldChg chg="modSp">
        <pc:chgData name="Martina Trombiková" userId="S::218028@muni.cz::aa43d5c6-3096-4896-86b0-904a846525db" providerId="AD" clId="Web-{956839E0-5C7A-FB4B-7A83-7A88857CB0FA}" dt="2022-04-05T15:02:23.940" v="609" actId="20577"/>
        <pc:sldMkLst>
          <pc:docMk/>
          <pc:sldMk cId="759753799" sldId="283"/>
        </pc:sldMkLst>
        <pc:spChg chg="mod">
          <ac:chgData name="Martina Trombiková" userId="S::218028@muni.cz::aa43d5c6-3096-4896-86b0-904a846525db" providerId="AD" clId="Web-{956839E0-5C7A-FB4B-7A83-7A88857CB0FA}" dt="2022-04-05T15:01:46.501" v="590" actId="20577"/>
          <ac:spMkLst>
            <pc:docMk/>
            <pc:sldMk cId="759753799" sldId="283"/>
            <ac:spMk id="4" creationId="{2021A760-34C9-4276-7B02-169B440C2D1E}"/>
          </ac:spMkLst>
        </pc:spChg>
        <pc:spChg chg="mod">
          <ac:chgData name="Martina Trombiková" userId="S::218028@muni.cz::aa43d5c6-3096-4896-86b0-904a846525db" providerId="AD" clId="Web-{956839E0-5C7A-FB4B-7A83-7A88857CB0FA}" dt="2022-04-05T15:02:16.580" v="608" actId="20577"/>
          <ac:spMkLst>
            <pc:docMk/>
            <pc:sldMk cId="759753799" sldId="283"/>
            <ac:spMk id="7" creationId="{8FFCBB41-0F24-0C9D-A91D-48522961BE0D}"/>
          </ac:spMkLst>
        </pc:spChg>
        <pc:spChg chg="mod">
          <ac:chgData name="Martina Trombiková" userId="S::218028@muni.cz::aa43d5c6-3096-4896-86b0-904a846525db" providerId="AD" clId="Web-{956839E0-5C7A-FB4B-7A83-7A88857CB0FA}" dt="2022-04-05T15:02:23.940" v="609" actId="20577"/>
          <ac:spMkLst>
            <pc:docMk/>
            <pc:sldMk cId="759753799" sldId="283"/>
            <ac:spMk id="30" creationId="{4DDE8591-70C1-6EBE-9AEB-2FCADB7F22B0}"/>
          </ac:spMkLst>
        </pc:spChg>
      </pc:sldChg>
      <pc:sldChg chg="modSp">
        <pc:chgData name="Martina Trombiková" userId="S::218028@muni.cz::aa43d5c6-3096-4896-86b0-904a846525db" providerId="AD" clId="Web-{956839E0-5C7A-FB4B-7A83-7A88857CB0FA}" dt="2022-04-05T15:07:04.714" v="613" actId="20577"/>
        <pc:sldMkLst>
          <pc:docMk/>
          <pc:sldMk cId="4248719460" sldId="286"/>
        </pc:sldMkLst>
        <pc:spChg chg="mod">
          <ac:chgData name="Martina Trombiková" userId="S::218028@muni.cz::aa43d5c6-3096-4896-86b0-904a846525db" providerId="AD" clId="Web-{956839E0-5C7A-FB4B-7A83-7A88857CB0FA}" dt="2022-04-05T15:07:04.714" v="613" actId="20577"/>
          <ac:spMkLst>
            <pc:docMk/>
            <pc:sldMk cId="4248719460" sldId="286"/>
            <ac:spMk id="3" creationId="{AF337CAC-A8E8-99AA-5A9E-ACE3A7AE6296}"/>
          </ac:spMkLst>
        </pc:spChg>
      </pc:sldChg>
      <pc:sldChg chg="addSp delSp modSp">
        <pc:chgData name="Martina Trombiková" userId="S::218028@muni.cz::aa43d5c6-3096-4896-86b0-904a846525db" providerId="AD" clId="Web-{956839E0-5C7A-FB4B-7A83-7A88857CB0FA}" dt="2022-04-05T14:52:12.890" v="526" actId="20577"/>
        <pc:sldMkLst>
          <pc:docMk/>
          <pc:sldMk cId="3708680929" sldId="289"/>
        </pc:sldMkLst>
        <pc:spChg chg="mod">
          <ac:chgData name="Martina Trombiková" userId="S::218028@muni.cz::aa43d5c6-3096-4896-86b0-904a846525db" providerId="AD" clId="Web-{956839E0-5C7A-FB4B-7A83-7A88857CB0FA}" dt="2022-04-05T14:52:12.890" v="526" actId="20577"/>
          <ac:spMkLst>
            <pc:docMk/>
            <pc:sldMk cId="3708680929" sldId="289"/>
            <ac:spMk id="2" creationId="{105CEEC3-C448-4CFE-9C3A-FE7DD7C4556C}"/>
          </ac:spMkLst>
        </pc:spChg>
        <pc:spChg chg="add del">
          <ac:chgData name="Martina Trombiková" userId="S::218028@muni.cz::aa43d5c6-3096-4896-86b0-904a846525db" providerId="AD" clId="Web-{956839E0-5C7A-FB4B-7A83-7A88857CB0FA}" dt="2022-04-05T14:47:38.991" v="501"/>
          <ac:spMkLst>
            <pc:docMk/>
            <pc:sldMk cId="3708680929" sldId="289"/>
            <ac:spMk id="9" creationId="{0DBF1ABE-8590-450D-BB49-BDDCCF3EEA9E}"/>
          </ac:spMkLst>
        </pc:spChg>
        <pc:spChg chg="add del">
          <ac:chgData name="Martina Trombiková" userId="S::218028@muni.cz::aa43d5c6-3096-4896-86b0-904a846525db" providerId="AD" clId="Web-{956839E0-5C7A-FB4B-7A83-7A88857CB0FA}" dt="2022-04-05T14:47:38.991" v="501"/>
          <ac:spMkLst>
            <pc:docMk/>
            <pc:sldMk cId="3708680929" sldId="289"/>
            <ac:spMk id="11" creationId="{A896E309-9008-4FCF-B20E-4D66A8893375}"/>
          </ac:spMkLst>
        </pc:spChg>
        <pc:spChg chg="add del">
          <ac:chgData name="Martina Trombiková" userId="S::218028@muni.cz::aa43d5c6-3096-4896-86b0-904a846525db" providerId="AD" clId="Web-{956839E0-5C7A-FB4B-7A83-7A88857CB0FA}" dt="2022-04-05T14:47:38.991" v="501"/>
          <ac:spMkLst>
            <pc:docMk/>
            <pc:sldMk cId="3708680929" sldId="289"/>
            <ac:spMk id="13" creationId="{866FB43D-65CC-47CA-8035-FF8F6B4D1868}"/>
          </ac:spMkLst>
        </pc:spChg>
        <pc:spChg chg="add del">
          <ac:chgData name="Martina Trombiková" userId="S::218028@muni.cz::aa43d5c6-3096-4896-86b0-904a846525db" providerId="AD" clId="Web-{956839E0-5C7A-FB4B-7A83-7A88857CB0FA}" dt="2022-04-05T14:47:38.991" v="501"/>
          <ac:spMkLst>
            <pc:docMk/>
            <pc:sldMk cId="3708680929" sldId="289"/>
            <ac:spMk id="15" creationId="{E667A721-F18D-4002-9D70-BC20D791C0DC}"/>
          </ac:spMkLst>
        </pc:spChg>
        <pc:spChg chg="add del">
          <ac:chgData name="Martina Trombiková" userId="S::218028@muni.cz::aa43d5c6-3096-4896-86b0-904a846525db" providerId="AD" clId="Web-{956839E0-5C7A-FB4B-7A83-7A88857CB0FA}" dt="2022-04-05T14:47:38.976" v="500"/>
          <ac:spMkLst>
            <pc:docMk/>
            <pc:sldMk cId="3708680929" sldId="289"/>
            <ac:spMk id="20" creationId="{0DBF1ABE-8590-450D-BB49-BDDCCF3EEA9E}"/>
          </ac:spMkLst>
        </pc:spChg>
        <pc:spChg chg="add del">
          <ac:chgData name="Martina Trombiková" userId="S::218028@muni.cz::aa43d5c6-3096-4896-86b0-904a846525db" providerId="AD" clId="Web-{956839E0-5C7A-FB4B-7A83-7A88857CB0FA}" dt="2022-04-05T14:47:38.976" v="500"/>
          <ac:spMkLst>
            <pc:docMk/>
            <pc:sldMk cId="3708680929" sldId="289"/>
            <ac:spMk id="22" creationId="{D00382C6-249C-4F5B-A1AB-9531B53983FF}"/>
          </ac:spMkLst>
        </pc:spChg>
        <pc:spChg chg="add del">
          <ac:chgData name="Martina Trombiková" userId="S::218028@muni.cz::aa43d5c6-3096-4896-86b0-904a846525db" providerId="AD" clId="Web-{956839E0-5C7A-FB4B-7A83-7A88857CB0FA}" dt="2022-04-05T14:47:38.976" v="500"/>
          <ac:spMkLst>
            <pc:docMk/>
            <pc:sldMk cId="3708680929" sldId="289"/>
            <ac:spMk id="24" creationId="{EE4C8343-9B2C-4A33-AE54-5945E6E9D44F}"/>
          </ac:spMkLst>
        </pc:spChg>
        <pc:spChg chg="add del">
          <ac:chgData name="Martina Trombiková" userId="S::218028@muni.cz::aa43d5c6-3096-4896-86b0-904a846525db" providerId="AD" clId="Web-{956839E0-5C7A-FB4B-7A83-7A88857CB0FA}" dt="2022-04-05T14:47:38.976" v="500"/>
          <ac:spMkLst>
            <pc:docMk/>
            <pc:sldMk cId="3708680929" sldId="289"/>
            <ac:spMk id="26" creationId="{B76FEFBE-09C1-441E-BB53-303E4CED5DA9}"/>
          </ac:spMkLst>
        </pc:spChg>
        <pc:spChg chg="add del">
          <ac:chgData name="Martina Trombiková" userId="S::218028@muni.cz::aa43d5c6-3096-4896-86b0-904a846525db" providerId="AD" clId="Web-{956839E0-5C7A-FB4B-7A83-7A88857CB0FA}" dt="2022-04-05T14:47:38.976" v="500"/>
          <ac:spMkLst>
            <pc:docMk/>
            <pc:sldMk cId="3708680929" sldId="289"/>
            <ac:spMk id="28" creationId="{185FD2CF-35DE-4F7D-B04C-C7B7DC4DB00E}"/>
          </ac:spMkLst>
        </pc:spChg>
        <pc:spChg chg="add del">
          <ac:chgData name="Martina Trombiková" userId="S::218028@muni.cz::aa43d5c6-3096-4896-86b0-904a846525db" providerId="AD" clId="Web-{956839E0-5C7A-FB4B-7A83-7A88857CB0FA}" dt="2022-04-05T14:47:38.976" v="500"/>
          <ac:spMkLst>
            <pc:docMk/>
            <pc:sldMk cId="3708680929" sldId="289"/>
            <ac:spMk id="30" creationId="{6B357D90-5835-41AD-A093-F73220E272A2}"/>
          </ac:spMkLst>
        </pc:spChg>
        <pc:spChg chg="add del">
          <ac:chgData name="Martina Trombiková" userId="S::218028@muni.cz::aa43d5c6-3096-4896-86b0-904a846525db" providerId="AD" clId="Web-{956839E0-5C7A-FB4B-7A83-7A88857CB0FA}" dt="2022-04-05T14:47:38.976" v="500"/>
          <ac:spMkLst>
            <pc:docMk/>
            <pc:sldMk cId="3708680929" sldId="289"/>
            <ac:spMk id="32" creationId="{E188EC29-E620-4E9C-9ABB-0CD603CCF1A3}"/>
          </ac:spMkLst>
        </pc:spChg>
        <pc:spChg chg="add">
          <ac:chgData name="Martina Trombiková" userId="S::218028@muni.cz::aa43d5c6-3096-4896-86b0-904a846525db" providerId="AD" clId="Web-{956839E0-5C7A-FB4B-7A83-7A88857CB0FA}" dt="2022-04-05T14:47:38.991" v="501"/>
          <ac:spMkLst>
            <pc:docMk/>
            <pc:sldMk cId="3708680929" sldId="289"/>
            <ac:spMk id="34" creationId="{9E85769A-34B7-4E26-8919-D5FA94CA16B4}"/>
          </ac:spMkLst>
        </pc:spChg>
        <pc:spChg chg="add">
          <ac:chgData name="Martina Trombiková" userId="S::218028@muni.cz::aa43d5c6-3096-4896-86b0-904a846525db" providerId="AD" clId="Web-{956839E0-5C7A-FB4B-7A83-7A88857CB0FA}" dt="2022-04-05T14:47:38.991" v="501"/>
          <ac:spMkLst>
            <pc:docMk/>
            <pc:sldMk cId="3708680929" sldId="289"/>
            <ac:spMk id="35" creationId="{36808283-A1DB-43B4-A966-F9598351A8C9}"/>
          </ac:spMkLst>
        </pc:spChg>
        <pc:spChg chg="add">
          <ac:chgData name="Martina Trombiková" userId="S::218028@muni.cz::aa43d5c6-3096-4896-86b0-904a846525db" providerId="AD" clId="Web-{956839E0-5C7A-FB4B-7A83-7A88857CB0FA}" dt="2022-04-05T14:47:38.991" v="501"/>
          <ac:spMkLst>
            <pc:docMk/>
            <pc:sldMk cId="3708680929" sldId="289"/>
            <ac:spMk id="36" creationId="{6B881382-2905-40A6-B674-0F8E1249E27B}"/>
          </ac:spMkLst>
        </pc:spChg>
        <pc:spChg chg="add">
          <ac:chgData name="Martina Trombiková" userId="S::218028@muni.cz::aa43d5c6-3096-4896-86b0-904a846525db" providerId="AD" clId="Web-{956839E0-5C7A-FB4B-7A83-7A88857CB0FA}" dt="2022-04-05T14:47:38.991" v="501"/>
          <ac:spMkLst>
            <pc:docMk/>
            <pc:sldMk cId="3708680929" sldId="289"/>
            <ac:spMk id="37" creationId="{F5631074-8AE6-4D14-80C0-3068E1D44B46}"/>
          </ac:spMkLst>
        </pc:spChg>
        <pc:spChg chg="add">
          <ac:chgData name="Martina Trombiková" userId="S::218028@muni.cz::aa43d5c6-3096-4896-86b0-904a846525db" providerId="AD" clId="Web-{956839E0-5C7A-FB4B-7A83-7A88857CB0FA}" dt="2022-04-05T14:47:38.991" v="501"/>
          <ac:spMkLst>
            <pc:docMk/>
            <pc:sldMk cId="3708680929" sldId="289"/>
            <ac:spMk id="38" creationId="{58E7DDC4-E7EF-41AA-BF97-1D1A65273783}"/>
          </ac:spMkLst>
        </pc:spChg>
        <pc:spChg chg="add">
          <ac:chgData name="Martina Trombiková" userId="S::218028@muni.cz::aa43d5c6-3096-4896-86b0-904a846525db" providerId="AD" clId="Web-{956839E0-5C7A-FB4B-7A83-7A88857CB0FA}" dt="2022-04-05T14:47:38.991" v="501"/>
          <ac:spMkLst>
            <pc:docMk/>
            <pc:sldMk cId="3708680929" sldId="289"/>
            <ac:spMk id="39" creationId="{D9CC255C-0586-4E56-B44A-BB42BFD8A7B1}"/>
          </ac:spMkLst>
        </pc:spChg>
        <pc:picChg chg="add mod ord">
          <ac:chgData name="Martina Trombiková" userId="S::218028@muni.cz::aa43d5c6-3096-4896-86b0-904a846525db" providerId="AD" clId="Web-{956839E0-5C7A-FB4B-7A83-7A88857CB0FA}" dt="2022-04-05T14:47:54.117" v="503" actId="1076"/>
          <ac:picMkLst>
            <pc:docMk/>
            <pc:sldMk cId="3708680929" sldId="289"/>
            <ac:picMk id="3" creationId="{78F0ECDF-071B-C0C8-61BF-3707F2BF11B9}"/>
          </ac:picMkLst>
        </pc:picChg>
        <pc:picChg chg="mod">
          <ac:chgData name="Martina Trombiková" userId="S::218028@muni.cz::aa43d5c6-3096-4896-86b0-904a846525db" providerId="AD" clId="Web-{956839E0-5C7A-FB4B-7A83-7A88857CB0FA}" dt="2022-04-05T14:47:38.991" v="501"/>
          <ac:picMkLst>
            <pc:docMk/>
            <pc:sldMk cId="3708680929" sldId="289"/>
            <ac:picMk id="4" creationId="{7AC26A37-6ADC-2039-6AF0-1A8C0B130B7A}"/>
          </ac:picMkLst>
        </pc:picChg>
      </pc:sldChg>
      <pc:sldChg chg="addSp delSp modSp mod setBg addAnim delAnim">
        <pc:chgData name="Martina Trombiková" userId="S::218028@muni.cz::aa43d5c6-3096-4896-86b0-904a846525db" providerId="AD" clId="Web-{956839E0-5C7A-FB4B-7A83-7A88857CB0FA}" dt="2022-04-05T14:58:41.871" v="572" actId="1076"/>
        <pc:sldMkLst>
          <pc:docMk/>
          <pc:sldMk cId="4113193658" sldId="290"/>
        </pc:sldMkLst>
        <pc:spChg chg="mod">
          <ac:chgData name="Martina Trombiková" userId="S::218028@muni.cz::aa43d5c6-3096-4896-86b0-904a846525db" providerId="AD" clId="Web-{956839E0-5C7A-FB4B-7A83-7A88857CB0FA}" dt="2022-04-05T14:58:41.871" v="572" actId="1076"/>
          <ac:spMkLst>
            <pc:docMk/>
            <pc:sldMk cId="4113193658" sldId="290"/>
            <ac:spMk id="2" creationId="{9B41029D-075D-FEF7-91C2-19AE818BA2EA}"/>
          </ac:spMkLst>
        </pc:spChg>
        <pc:spChg chg="del">
          <ac:chgData name="Martina Trombiková" userId="S::218028@muni.cz::aa43d5c6-3096-4896-86b0-904a846525db" providerId="AD" clId="Web-{956839E0-5C7A-FB4B-7A83-7A88857CB0FA}" dt="2022-04-05T14:30:37.399" v="159"/>
          <ac:spMkLst>
            <pc:docMk/>
            <pc:sldMk cId="4113193658" sldId="290"/>
            <ac:spMk id="3" creationId="{7AFBFD7D-9952-1E80-1074-5DE29D06B3C0}"/>
          </ac:spMkLst>
        </pc:spChg>
        <pc:spChg chg="add del">
          <ac:chgData name="Martina Trombiková" userId="S::218028@muni.cz::aa43d5c6-3096-4896-86b0-904a846525db" providerId="AD" clId="Web-{956839E0-5C7A-FB4B-7A83-7A88857CB0FA}" dt="2022-04-05T14:31:27.900" v="165"/>
          <ac:spMkLst>
            <pc:docMk/>
            <pc:sldMk cId="4113193658" sldId="290"/>
            <ac:spMk id="9" creationId="{0DBF1ABE-8590-450D-BB49-BDDCCF3EEA9E}"/>
          </ac:spMkLst>
        </pc:spChg>
        <pc:spChg chg="add del">
          <ac:chgData name="Martina Trombiková" userId="S::218028@muni.cz::aa43d5c6-3096-4896-86b0-904a846525db" providerId="AD" clId="Web-{956839E0-5C7A-FB4B-7A83-7A88857CB0FA}" dt="2022-04-05T14:31:27.900" v="165"/>
          <ac:spMkLst>
            <pc:docMk/>
            <pc:sldMk cId="4113193658" sldId="290"/>
            <ac:spMk id="11" creationId="{A896E309-9008-4FCF-B20E-4D66A8893375}"/>
          </ac:spMkLst>
        </pc:spChg>
        <pc:spChg chg="add del">
          <ac:chgData name="Martina Trombiková" userId="S::218028@muni.cz::aa43d5c6-3096-4896-86b0-904a846525db" providerId="AD" clId="Web-{956839E0-5C7A-FB4B-7A83-7A88857CB0FA}" dt="2022-04-05T14:31:27.900" v="165"/>
          <ac:spMkLst>
            <pc:docMk/>
            <pc:sldMk cId="4113193658" sldId="290"/>
            <ac:spMk id="13" creationId="{866FB43D-65CC-47CA-8035-FF8F6B4D1868}"/>
          </ac:spMkLst>
        </pc:spChg>
        <pc:spChg chg="add del">
          <ac:chgData name="Martina Trombiková" userId="S::218028@muni.cz::aa43d5c6-3096-4896-86b0-904a846525db" providerId="AD" clId="Web-{956839E0-5C7A-FB4B-7A83-7A88857CB0FA}" dt="2022-04-05T14:31:27.900" v="165"/>
          <ac:spMkLst>
            <pc:docMk/>
            <pc:sldMk cId="4113193658" sldId="290"/>
            <ac:spMk id="15" creationId="{E667A721-F18D-4002-9D70-BC20D791C0DC}"/>
          </ac:spMkLst>
        </pc:spChg>
        <pc:spChg chg="add del">
          <ac:chgData name="Martina Trombiková" userId="S::218028@muni.cz::aa43d5c6-3096-4896-86b0-904a846525db" providerId="AD" clId="Web-{956839E0-5C7A-FB4B-7A83-7A88857CB0FA}" dt="2022-04-05T14:33:55.748" v="176"/>
          <ac:spMkLst>
            <pc:docMk/>
            <pc:sldMk cId="4113193658" sldId="290"/>
            <ac:spMk id="17" creationId="{0DBF1ABE-8590-450D-BB49-BDDCCF3EEA9E}"/>
          </ac:spMkLst>
        </pc:spChg>
        <pc:spChg chg="add del">
          <ac:chgData name="Martina Trombiková" userId="S::218028@muni.cz::aa43d5c6-3096-4896-86b0-904a846525db" providerId="AD" clId="Web-{956839E0-5C7A-FB4B-7A83-7A88857CB0FA}" dt="2022-04-05T14:33:55.748" v="176"/>
          <ac:spMkLst>
            <pc:docMk/>
            <pc:sldMk cId="4113193658" sldId="290"/>
            <ac:spMk id="18" creationId="{0E73E149-B6EC-43FF-8939-B7B14394879C}"/>
          </ac:spMkLst>
        </pc:spChg>
        <pc:spChg chg="add del">
          <ac:chgData name="Martina Trombiková" userId="S::218028@muni.cz::aa43d5c6-3096-4896-86b0-904a846525db" providerId="AD" clId="Web-{956839E0-5C7A-FB4B-7A83-7A88857CB0FA}" dt="2022-04-05T14:33:55.748" v="176"/>
          <ac:spMkLst>
            <pc:docMk/>
            <pc:sldMk cId="4113193658" sldId="290"/>
            <ac:spMk id="19" creationId="{5BEB0D00-4F7A-41D8-B15E-B42145EA9315}"/>
          </ac:spMkLst>
        </pc:spChg>
        <pc:spChg chg="add del">
          <ac:chgData name="Martina Trombiková" userId="S::218028@muni.cz::aa43d5c6-3096-4896-86b0-904a846525db" providerId="AD" clId="Web-{956839E0-5C7A-FB4B-7A83-7A88857CB0FA}" dt="2022-04-05T14:33:55.748" v="176"/>
          <ac:spMkLst>
            <pc:docMk/>
            <pc:sldMk cId="4113193658" sldId="290"/>
            <ac:spMk id="20" creationId="{F2F014E7-B612-4079-894D-4697468C5BE9}"/>
          </ac:spMkLst>
        </pc:spChg>
        <pc:spChg chg="add del">
          <ac:chgData name="Martina Trombiková" userId="S::218028@muni.cz::aa43d5c6-3096-4896-86b0-904a846525db" providerId="AD" clId="Web-{956839E0-5C7A-FB4B-7A83-7A88857CB0FA}" dt="2022-04-05T14:33:55.748" v="176"/>
          <ac:spMkLst>
            <pc:docMk/>
            <pc:sldMk cId="4113193658" sldId="290"/>
            <ac:spMk id="25" creationId="{0DBF1ABE-8590-450D-BB49-BDDCCF3EEA9E}"/>
          </ac:spMkLst>
        </pc:spChg>
        <pc:spChg chg="add del">
          <ac:chgData name="Martina Trombiková" userId="S::218028@muni.cz::aa43d5c6-3096-4896-86b0-904a846525db" providerId="AD" clId="Web-{956839E0-5C7A-FB4B-7A83-7A88857CB0FA}" dt="2022-04-05T14:33:55.748" v="176"/>
          <ac:spMkLst>
            <pc:docMk/>
            <pc:sldMk cId="4113193658" sldId="290"/>
            <ac:spMk id="27" creationId="{A896E309-9008-4FCF-B20E-4D66A8893375}"/>
          </ac:spMkLst>
        </pc:spChg>
        <pc:spChg chg="add del">
          <ac:chgData name="Martina Trombiková" userId="S::218028@muni.cz::aa43d5c6-3096-4896-86b0-904a846525db" providerId="AD" clId="Web-{956839E0-5C7A-FB4B-7A83-7A88857CB0FA}" dt="2022-04-05T14:33:55.748" v="176"/>
          <ac:spMkLst>
            <pc:docMk/>
            <pc:sldMk cId="4113193658" sldId="290"/>
            <ac:spMk id="29" creationId="{866FB43D-65CC-47CA-8035-FF8F6B4D1868}"/>
          </ac:spMkLst>
        </pc:spChg>
        <pc:spChg chg="add del">
          <ac:chgData name="Martina Trombiková" userId="S::218028@muni.cz::aa43d5c6-3096-4896-86b0-904a846525db" providerId="AD" clId="Web-{956839E0-5C7A-FB4B-7A83-7A88857CB0FA}" dt="2022-04-05T14:33:55.748" v="176"/>
          <ac:spMkLst>
            <pc:docMk/>
            <pc:sldMk cId="4113193658" sldId="290"/>
            <ac:spMk id="31" creationId="{E667A721-F18D-4002-9D70-BC20D791C0DC}"/>
          </ac:spMkLst>
        </pc:spChg>
        <pc:picChg chg="add del mod">
          <ac:chgData name="Martina Trombiková" userId="S::218028@muni.cz::aa43d5c6-3096-4896-86b0-904a846525db" providerId="AD" clId="Web-{956839E0-5C7A-FB4B-7A83-7A88857CB0FA}" dt="2022-04-05T14:32:20.495" v="168"/>
          <ac:picMkLst>
            <pc:docMk/>
            <pc:sldMk cId="4113193658" sldId="290"/>
            <ac:picMk id="4" creationId="{5F4D4A6B-D985-5DE1-13AB-D08B502488A3}"/>
          </ac:picMkLst>
        </pc:picChg>
        <pc:picChg chg="add mod">
          <ac:chgData name="Martina Trombiková" userId="S::218028@muni.cz::aa43d5c6-3096-4896-86b0-904a846525db" providerId="AD" clId="Web-{956839E0-5C7A-FB4B-7A83-7A88857CB0FA}" dt="2022-04-05T14:58:33.027" v="571" actId="1076"/>
          <ac:picMkLst>
            <pc:docMk/>
            <pc:sldMk cId="4113193658" sldId="290"/>
            <ac:picMk id="5" creationId="{AD2DB114-676D-28C1-2335-28BA0CB78185}"/>
          </ac:picMkLst>
        </pc:picChg>
      </pc:sldChg>
      <pc:sldChg chg="addSp modSp new mod setBg">
        <pc:chgData name="Martina Trombiková" userId="S::218028@muni.cz::aa43d5c6-3096-4896-86b0-904a846525db" providerId="AD" clId="Web-{956839E0-5C7A-FB4B-7A83-7A88857CB0FA}" dt="2022-04-05T15:03:13.644" v="611" actId="20577"/>
        <pc:sldMkLst>
          <pc:docMk/>
          <pc:sldMk cId="1339653702" sldId="291"/>
        </pc:sldMkLst>
        <pc:spChg chg="mod">
          <ac:chgData name="Martina Trombiková" userId="S::218028@muni.cz::aa43d5c6-3096-4896-86b0-904a846525db" providerId="AD" clId="Web-{956839E0-5C7A-FB4B-7A83-7A88857CB0FA}" dt="2022-04-05T15:03:13.644" v="611" actId="20577"/>
          <ac:spMkLst>
            <pc:docMk/>
            <pc:sldMk cId="1339653702" sldId="291"/>
            <ac:spMk id="2" creationId="{ED05C286-CB82-D212-5A90-A9F7A7484364}"/>
          </ac:spMkLst>
        </pc:spChg>
        <pc:spChg chg="mod">
          <ac:chgData name="Martina Trombiková" userId="S::218028@muni.cz::aa43d5c6-3096-4896-86b0-904a846525db" providerId="AD" clId="Web-{956839E0-5C7A-FB4B-7A83-7A88857CB0FA}" dt="2022-04-05T14:43:10.968" v="497" actId="1076"/>
          <ac:spMkLst>
            <pc:docMk/>
            <pc:sldMk cId="1339653702" sldId="291"/>
            <ac:spMk id="3" creationId="{A0CF58D2-6FBF-3D04-FE02-BF944A96030E}"/>
          </ac:spMkLst>
        </pc:spChg>
        <pc:spChg chg="add">
          <ac:chgData name="Martina Trombiková" userId="S::218028@muni.cz::aa43d5c6-3096-4896-86b0-904a846525db" providerId="AD" clId="Web-{956839E0-5C7A-FB4B-7A83-7A88857CB0FA}" dt="2022-04-05T14:36:02.783" v="204"/>
          <ac:spMkLst>
            <pc:docMk/>
            <pc:sldMk cId="1339653702" sldId="291"/>
            <ac:spMk id="8" creationId="{0DBF1ABE-8590-450D-BB49-BDDCCF3EEA9E}"/>
          </ac:spMkLst>
        </pc:spChg>
        <pc:grpChg chg="add">
          <ac:chgData name="Martina Trombiková" userId="S::218028@muni.cz::aa43d5c6-3096-4896-86b0-904a846525db" providerId="AD" clId="Web-{956839E0-5C7A-FB4B-7A83-7A88857CB0FA}" dt="2022-04-05T14:36:02.783" v="204"/>
          <ac:grpSpMkLst>
            <pc:docMk/>
            <pc:sldMk cId="1339653702" sldId="291"/>
            <ac:grpSpMk id="10" creationId="{54E5F18F-9D70-4BE5-8A38-603463EE84A2}"/>
          </ac:grpSpMkLst>
        </pc:grpChg>
      </pc:sldChg>
    </pc:docChg>
  </pc:docChgLst>
  <pc:docChgLst>
    <pc:chgData name="Martina Trombiková" userId="S::218028@muni.cz::aa43d5c6-3096-4896-86b0-904a846525db" providerId="AD" clId="Web-{4B93B10F-2C18-5FE7-A0D7-7A43EBAAF024}"/>
    <pc:docChg chg="addSld modSld">
      <pc:chgData name="Martina Trombiková" userId="S::218028@muni.cz::aa43d5c6-3096-4896-86b0-904a846525db" providerId="AD" clId="Web-{4B93B10F-2C18-5FE7-A0D7-7A43EBAAF024}" dt="2022-04-04T16:50:54.212" v="85"/>
      <pc:docMkLst>
        <pc:docMk/>
      </pc:docMkLst>
      <pc:sldChg chg="addSp delSp modSp new mod setBg">
        <pc:chgData name="Martina Trombiková" userId="S::218028@muni.cz::aa43d5c6-3096-4896-86b0-904a846525db" providerId="AD" clId="Web-{4B93B10F-2C18-5FE7-A0D7-7A43EBAAF024}" dt="2022-04-04T16:38:50.589" v="23"/>
        <pc:sldMkLst>
          <pc:docMk/>
          <pc:sldMk cId="3600688187" sldId="261"/>
        </pc:sldMkLst>
        <pc:spChg chg="mod">
          <ac:chgData name="Martina Trombiková" userId="S::218028@muni.cz::aa43d5c6-3096-4896-86b0-904a846525db" providerId="AD" clId="Web-{4B93B10F-2C18-5FE7-A0D7-7A43EBAAF024}" dt="2022-04-04T16:38:43.854" v="22" actId="1076"/>
          <ac:spMkLst>
            <pc:docMk/>
            <pc:sldMk cId="3600688187" sldId="261"/>
            <ac:spMk id="2" creationId="{C5D0623D-4A58-328A-DAFC-6EB0DE0BCC8D}"/>
          </ac:spMkLst>
        </pc:spChg>
        <pc:spChg chg="del mod">
          <ac:chgData name="Martina Trombiková" userId="S::218028@muni.cz::aa43d5c6-3096-4896-86b0-904a846525db" providerId="AD" clId="Web-{4B93B10F-2C18-5FE7-A0D7-7A43EBAAF024}" dt="2022-04-04T16:38:50.589" v="23"/>
          <ac:spMkLst>
            <pc:docMk/>
            <pc:sldMk cId="3600688187" sldId="261"/>
            <ac:spMk id="3" creationId="{31982D30-054F-1536-D297-7F9BD2CE541C}"/>
          </ac:spMkLst>
        </pc:spChg>
        <pc:spChg chg="add">
          <ac:chgData name="Martina Trombiková" userId="S::218028@muni.cz::aa43d5c6-3096-4896-86b0-904a846525db" providerId="AD" clId="Web-{4B93B10F-2C18-5FE7-A0D7-7A43EBAAF024}" dt="2022-04-04T16:38:03.635" v="1"/>
          <ac:spMkLst>
            <pc:docMk/>
            <pc:sldMk cId="3600688187" sldId="261"/>
            <ac:spMk id="8" creationId="{0DBF1ABE-8590-450D-BB49-BDDCCF3EEA9E}"/>
          </ac:spMkLst>
        </pc:spChg>
        <pc:grpChg chg="add">
          <ac:chgData name="Martina Trombiková" userId="S::218028@muni.cz::aa43d5c6-3096-4896-86b0-904a846525db" providerId="AD" clId="Web-{4B93B10F-2C18-5FE7-A0D7-7A43EBAAF024}" dt="2022-04-04T16:38:03.635" v="1"/>
          <ac:grpSpMkLst>
            <pc:docMk/>
            <pc:sldMk cId="3600688187" sldId="261"/>
            <ac:grpSpMk id="10" creationId="{54E5F18F-9D70-4BE5-8A38-603463EE84A2}"/>
          </ac:grpSpMkLst>
        </pc:grpChg>
      </pc:sldChg>
      <pc:sldChg chg="addSp delSp modSp new mod setBg">
        <pc:chgData name="Martina Trombiková" userId="S::218028@muni.cz::aa43d5c6-3096-4896-86b0-904a846525db" providerId="AD" clId="Web-{4B93B10F-2C18-5FE7-A0D7-7A43EBAAF024}" dt="2022-04-04T16:46:44.801" v="58"/>
        <pc:sldMkLst>
          <pc:docMk/>
          <pc:sldMk cId="652895467" sldId="262"/>
        </pc:sldMkLst>
        <pc:spChg chg="mod">
          <ac:chgData name="Martina Trombiková" userId="S::218028@muni.cz::aa43d5c6-3096-4896-86b0-904a846525db" providerId="AD" clId="Web-{4B93B10F-2C18-5FE7-A0D7-7A43EBAAF024}" dt="2022-04-04T16:46:32.098" v="56"/>
          <ac:spMkLst>
            <pc:docMk/>
            <pc:sldMk cId="652895467" sldId="262"/>
            <ac:spMk id="2" creationId="{600FC855-3D60-765A-A342-58E960D447BC}"/>
          </ac:spMkLst>
        </pc:spChg>
        <pc:spChg chg="del mod">
          <ac:chgData name="Martina Trombiková" userId="S::218028@muni.cz::aa43d5c6-3096-4896-86b0-904a846525db" providerId="AD" clId="Web-{4B93B10F-2C18-5FE7-A0D7-7A43EBAAF024}" dt="2022-04-04T16:46:44.801" v="58"/>
          <ac:spMkLst>
            <pc:docMk/>
            <pc:sldMk cId="652895467" sldId="262"/>
            <ac:spMk id="3" creationId="{E52576D8-2D26-6C91-5D64-2664EE176A24}"/>
          </ac:spMkLst>
        </pc:spChg>
        <pc:spChg chg="add del">
          <ac:chgData name="Martina Trombiková" userId="S::218028@muni.cz::aa43d5c6-3096-4896-86b0-904a846525db" providerId="AD" clId="Web-{4B93B10F-2C18-5FE7-A0D7-7A43EBAAF024}" dt="2022-04-04T16:46:32.098" v="56"/>
          <ac:spMkLst>
            <pc:docMk/>
            <pc:sldMk cId="652895467" sldId="262"/>
            <ac:spMk id="8" creationId="{0DBF1ABE-8590-450D-BB49-BDDCCF3EEA9E}"/>
          </ac:spMkLst>
        </pc:spChg>
        <pc:spChg chg="add del">
          <ac:chgData name="Martina Trombiková" userId="S::218028@muni.cz::aa43d5c6-3096-4896-86b0-904a846525db" providerId="AD" clId="Web-{4B93B10F-2C18-5FE7-A0D7-7A43EBAAF024}" dt="2022-04-04T16:46:07.894" v="48"/>
          <ac:spMkLst>
            <pc:docMk/>
            <pc:sldMk cId="652895467" sldId="262"/>
            <ac:spMk id="22" creationId="{0DBF1ABE-8590-450D-BB49-BDDCCF3EEA9E}"/>
          </ac:spMkLst>
        </pc:spChg>
        <pc:spChg chg="add del">
          <ac:chgData name="Martina Trombiková" userId="S::218028@muni.cz::aa43d5c6-3096-4896-86b0-904a846525db" providerId="AD" clId="Web-{4B93B10F-2C18-5FE7-A0D7-7A43EBAAF024}" dt="2022-04-04T16:46:07.894" v="48"/>
          <ac:spMkLst>
            <pc:docMk/>
            <pc:sldMk cId="652895467" sldId="262"/>
            <ac:spMk id="24" creationId="{391F8D69-709A-4575-A393-B4C26481AF3B}"/>
          </ac:spMkLst>
        </pc:spChg>
        <pc:spChg chg="add del">
          <ac:chgData name="Martina Trombiková" userId="S::218028@muni.cz::aa43d5c6-3096-4896-86b0-904a846525db" providerId="AD" clId="Web-{4B93B10F-2C18-5FE7-A0D7-7A43EBAAF024}" dt="2022-04-04T16:46:07.894" v="48"/>
          <ac:spMkLst>
            <pc:docMk/>
            <pc:sldMk cId="652895467" sldId="262"/>
            <ac:spMk id="26" creationId="{C87A50C4-1191-461A-9E09-C8057F2AF01F}"/>
          </ac:spMkLst>
        </pc:spChg>
        <pc:spChg chg="add del">
          <ac:chgData name="Martina Trombiková" userId="S::218028@muni.cz::aa43d5c6-3096-4896-86b0-904a846525db" providerId="AD" clId="Web-{4B93B10F-2C18-5FE7-A0D7-7A43EBAAF024}" dt="2022-04-04T16:46:07.894" v="48"/>
          <ac:spMkLst>
            <pc:docMk/>
            <pc:sldMk cId="652895467" sldId="262"/>
            <ac:spMk id="28" creationId="{BC87DA9F-8DB2-4D48-8716-A928FBB8A5D2}"/>
          </ac:spMkLst>
        </pc:spChg>
        <pc:spChg chg="add del">
          <ac:chgData name="Martina Trombiková" userId="S::218028@muni.cz::aa43d5c6-3096-4896-86b0-904a846525db" providerId="AD" clId="Web-{4B93B10F-2C18-5FE7-A0D7-7A43EBAAF024}" dt="2022-04-04T16:46:07.894" v="48"/>
          <ac:spMkLst>
            <pc:docMk/>
            <pc:sldMk cId="652895467" sldId="262"/>
            <ac:spMk id="30" creationId="{195EA065-AC5D-431D-927E-87FF05884866}"/>
          </ac:spMkLst>
        </pc:spChg>
        <pc:spChg chg="add del">
          <ac:chgData name="Martina Trombiková" userId="S::218028@muni.cz::aa43d5c6-3096-4896-86b0-904a846525db" providerId="AD" clId="Web-{4B93B10F-2C18-5FE7-A0D7-7A43EBAAF024}" dt="2022-04-04T16:46:07.894" v="48"/>
          <ac:spMkLst>
            <pc:docMk/>
            <pc:sldMk cId="652895467" sldId="262"/>
            <ac:spMk id="32" creationId="{46934B3C-D73F-4CD0-95B1-0244D662D1C7}"/>
          </ac:spMkLst>
        </pc:spChg>
        <pc:spChg chg="add del">
          <ac:chgData name="Martina Trombiková" userId="S::218028@muni.cz::aa43d5c6-3096-4896-86b0-904a846525db" providerId="AD" clId="Web-{4B93B10F-2C18-5FE7-A0D7-7A43EBAAF024}" dt="2022-04-04T16:46:32.098" v="56"/>
          <ac:spMkLst>
            <pc:docMk/>
            <pc:sldMk cId="652895467" sldId="262"/>
            <ac:spMk id="34" creationId="{AC8EEB0F-BA72-49AC-956F-331B60FDE79E}"/>
          </ac:spMkLst>
        </pc:spChg>
        <pc:spChg chg="add del">
          <ac:chgData name="Martina Trombiková" userId="S::218028@muni.cz::aa43d5c6-3096-4896-86b0-904a846525db" providerId="AD" clId="Web-{4B93B10F-2C18-5FE7-A0D7-7A43EBAAF024}" dt="2022-04-04T16:46:32.098" v="56"/>
          <ac:spMkLst>
            <pc:docMk/>
            <pc:sldMk cId="652895467" sldId="262"/>
            <ac:spMk id="35" creationId="{1BE70332-ECAF-47BB-8C7B-BD049452F653}"/>
          </ac:spMkLst>
        </pc:spChg>
        <pc:spChg chg="add del">
          <ac:chgData name="Martina Trombiková" userId="S::218028@muni.cz::aa43d5c6-3096-4896-86b0-904a846525db" providerId="AD" clId="Web-{4B93B10F-2C18-5FE7-A0D7-7A43EBAAF024}" dt="2022-04-04T16:46:32.098" v="56"/>
          <ac:spMkLst>
            <pc:docMk/>
            <pc:sldMk cId="652895467" sldId="262"/>
            <ac:spMk id="36" creationId="{716D9361-A35A-4DC8-AAB9-04FD2D6FEE1D}"/>
          </ac:spMkLst>
        </pc:spChg>
        <pc:spChg chg="add del">
          <ac:chgData name="Martina Trombiková" userId="S::218028@muni.cz::aa43d5c6-3096-4896-86b0-904a846525db" providerId="AD" clId="Web-{4B93B10F-2C18-5FE7-A0D7-7A43EBAAF024}" dt="2022-04-04T16:46:32.098" v="56"/>
          <ac:spMkLst>
            <pc:docMk/>
            <pc:sldMk cId="652895467" sldId="262"/>
            <ac:spMk id="37" creationId="{87FC31AD-FBB3-4219-A758-D6F7594A0A81}"/>
          </ac:spMkLst>
        </pc:spChg>
        <pc:grpChg chg="add del">
          <ac:chgData name="Martina Trombiková" userId="S::218028@muni.cz::aa43d5c6-3096-4896-86b0-904a846525db" providerId="AD" clId="Web-{4B93B10F-2C18-5FE7-A0D7-7A43EBAAF024}" dt="2022-04-04T16:46:32.098" v="56"/>
          <ac:grpSpMkLst>
            <pc:docMk/>
            <pc:sldMk cId="652895467" sldId="262"/>
            <ac:grpSpMk id="10" creationId="{54E5F18F-9D70-4BE5-8A38-603463EE84A2}"/>
          </ac:grpSpMkLst>
        </pc:grpChg>
        <pc:picChg chg="add del mod">
          <ac:chgData name="Martina Trombiková" userId="S::218028@muni.cz::aa43d5c6-3096-4896-86b0-904a846525db" providerId="AD" clId="Web-{4B93B10F-2C18-5FE7-A0D7-7A43EBAAF024}" dt="2022-04-04T16:46:39.786" v="57"/>
          <ac:picMkLst>
            <pc:docMk/>
            <pc:sldMk cId="652895467" sldId="262"/>
            <ac:picMk id="4" creationId="{58DA89D8-6C11-9BDA-D051-B7B08A8CA102}"/>
          </ac:picMkLst>
        </pc:picChg>
      </pc:sldChg>
      <pc:sldChg chg="addSp delSp modSp new">
        <pc:chgData name="Martina Trombiková" userId="S::218028@muni.cz::aa43d5c6-3096-4896-86b0-904a846525db" providerId="AD" clId="Web-{4B93B10F-2C18-5FE7-A0D7-7A43EBAAF024}" dt="2022-04-04T16:48:13.459" v="70" actId="14100"/>
        <pc:sldMkLst>
          <pc:docMk/>
          <pc:sldMk cId="3591215922" sldId="263"/>
        </pc:sldMkLst>
        <pc:spChg chg="del">
          <ac:chgData name="Martina Trombiková" userId="S::218028@muni.cz::aa43d5c6-3096-4896-86b0-904a846525db" providerId="AD" clId="Web-{4B93B10F-2C18-5FE7-A0D7-7A43EBAAF024}" dt="2022-04-04T16:47:51.193" v="66"/>
          <ac:spMkLst>
            <pc:docMk/>
            <pc:sldMk cId="3591215922" sldId="263"/>
            <ac:spMk id="2" creationId="{E0633E0A-C728-9D39-C26A-0F4E7FA0142A}"/>
          </ac:spMkLst>
        </pc:spChg>
        <pc:picChg chg="add mod">
          <ac:chgData name="Martina Trombiková" userId="S::218028@muni.cz::aa43d5c6-3096-4896-86b0-904a846525db" providerId="AD" clId="Web-{4B93B10F-2C18-5FE7-A0D7-7A43EBAAF024}" dt="2022-04-04T16:48:13.459" v="70" actId="14100"/>
          <ac:picMkLst>
            <pc:docMk/>
            <pc:sldMk cId="3591215922" sldId="263"/>
            <ac:picMk id="4" creationId="{74379F12-0F17-EE16-2EDA-94B16863DF66}"/>
          </ac:picMkLst>
        </pc:picChg>
      </pc:sldChg>
      <pc:sldChg chg="addSp modSp new mod setBg">
        <pc:chgData name="Martina Trombiková" userId="S::218028@muni.cz::aa43d5c6-3096-4896-86b0-904a846525db" providerId="AD" clId="Web-{4B93B10F-2C18-5FE7-A0D7-7A43EBAAF024}" dt="2022-04-04T16:50:54.212" v="85"/>
        <pc:sldMkLst>
          <pc:docMk/>
          <pc:sldMk cId="4029483772" sldId="264"/>
        </pc:sldMkLst>
        <pc:spChg chg="mod">
          <ac:chgData name="Martina Trombiková" userId="S::218028@muni.cz::aa43d5c6-3096-4896-86b0-904a846525db" providerId="AD" clId="Web-{4B93B10F-2C18-5FE7-A0D7-7A43EBAAF024}" dt="2022-04-04T16:49:29.680" v="72"/>
          <ac:spMkLst>
            <pc:docMk/>
            <pc:sldMk cId="4029483772" sldId="264"/>
            <ac:spMk id="2" creationId="{FFCFA588-045C-2793-8848-00CDFD28A302}"/>
          </ac:spMkLst>
        </pc:spChg>
        <pc:spChg chg="mod">
          <ac:chgData name="Martina Trombiková" userId="S::218028@muni.cz::aa43d5c6-3096-4896-86b0-904a846525db" providerId="AD" clId="Web-{4B93B10F-2C18-5FE7-A0D7-7A43EBAAF024}" dt="2022-04-04T16:49:29.680" v="72"/>
          <ac:spMkLst>
            <pc:docMk/>
            <pc:sldMk cId="4029483772" sldId="264"/>
            <ac:spMk id="3" creationId="{E8D1DA8E-F7F3-7CD9-368F-30FEC09A0571}"/>
          </ac:spMkLst>
        </pc:spChg>
        <pc:spChg chg="add">
          <ac:chgData name="Martina Trombiková" userId="S::218028@muni.cz::aa43d5c6-3096-4896-86b0-904a846525db" providerId="AD" clId="Web-{4B93B10F-2C18-5FE7-A0D7-7A43EBAAF024}" dt="2022-04-04T16:49:29.680" v="72"/>
          <ac:spMkLst>
            <pc:docMk/>
            <pc:sldMk cId="4029483772" sldId="264"/>
            <ac:spMk id="8" creationId="{0DBF1ABE-8590-450D-BB49-BDDCCF3EEA9E}"/>
          </ac:spMkLst>
        </pc:spChg>
        <pc:grpChg chg="add">
          <ac:chgData name="Martina Trombiková" userId="S::218028@muni.cz::aa43d5c6-3096-4896-86b0-904a846525db" providerId="AD" clId="Web-{4B93B10F-2C18-5FE7-A0D7-7A43EBAAF024}" dt="2022-04-04T16:49:29.680" v="72"/>
          <ac:grpSpMkLst>
            <pc:docMk/>
            <pc:sldMk cId="4029483772" sldId="264"/>
            <ac:grpSpMk id="10" creationId="{54E5F18F-9D70-4BE5-8A38-603463EE84A2}"/>
          </ac:grpSpMkLst>
        </pc:grpChg>
        <pc:inkChg chg="add">
          <ac:chgData name="Martina Trombiková" userId="S::218028@muni.cz::aa43d5c6-3096-4896-86b0-904a846525db" providerId="AD" clId="Web-{4B93B10F-2C18-5FE7-A0D7-7A43EBAAF024}" dt="2022-04-04T16:49:31.117" v="73"/>
          <ac:inkMkLst>
            <pc:docMk/>
            <pc:sldMk cId="4029483772" sldId="264"/>
            <ac:inkMk id="4" creationId="{4C4018E2-2230-AB90-13C5-D736221A98AC}"/>
          </ac:inkMkLst>
        </pc:inkChg>
        <pc:inkChg chg="add">
          <ac:chgData name="Martina Trombiková" userId="S::218028@muni.cz::aa43d5c6-3096-4896-86b0-904a846525db" providerId="AD" clId="Web-{4B93B10F-2C18-5FE7-A0D7-7A43EBAAF024}" dt="2022-04-04T16:49:31.758" v="74"/>
          <ac:inkMkLst>
            <pc:docMk/>
            <pc:sldMk cId="4029483772" sldId="264"/>
            <ac:inkMk id="5" creationId="{7DE92FF5-2A03-35D4-876F-A90DFBDA560A}"/>
          </ac:inkMkLst>
        </pc:inkChg>
        <pc:inkChg chg="add">
          <ac:chgData name="Martina Trombiková" userId="S::218028@muni.cz::aa43d5c6-3096-4896-86b0-904a846525db" providerId="AD" clId="Web-{4B93B10F-2C18-5FE7-A0D7-7A43EBAAF024}" dt="2022-04-04T16:49:32.351" v="75"/>
          <ac:inkMkLst>
            <pc:docMk/>
            <pc:sldMk cId="4029483772" sldId="264"/>
            <ac:inkMk id="6" creationId="{4DDC06FD-A649-9028-BA5B-3D68FE11BB41}"/>
          </ac:inkMkLst>
        </pc:inkChg>
        <pc:inkChg chg="add">
          <ac:chgData name="Martina Trombiková" userId="S::218028@muni.cz::aa43d5c6-3096-4896-86b0-904a846525db" providerId="AD" clId="Web-{4B93B10F-2C18-5FE7-A0D7-7A43EBAAF024}" dt="2022-04-04T16:49:32.976" v="76"/>
          <ac:inkMkLst>
            <pc:docMk/>
            <pc:sldMk cId="4029483772" sldId="264"/>
            <ac:inkMk id="7" creationId="{1B59F070-851A-DB4C-C177-ED1BA890AC29}"/>
          </ac:inkMkLst>
        </pc:inkChg>
        <pc:inkChg chg="add">
          <ac:chgData name="Martina Trombiková" userId="S::218028@muni.cz::aa43d5c6-3096-4896-86b0-904a846525db" providerId="AD" clId="Web-{4B93B10F-2C18-5FE7-A0D7-7A43EBAAF024}" dt="2022-04-04T16:49:34.180" v="77"/>
          <ac:inkMkLst>
            <pc:docMk/>
            <pc:sldMk cId="4029483772" sldId="264"/>
            <ac:inkMk id="9" creationId="{0D84C6B4-0ED2-03DC-2DE7-53723BAE33A7}"/>
          </ac:inkMkLst>
        </pc:inkChg>
        <pc:inkChg chg="add">
          <ac:chgData name="Martina Trombiková" userId="S::218028@muni.cz::aa43d5c6-3096-4896-86b0-904a846525db" providerId="AD" clId="Web-{4B93B10F-2C18-5FE7-A0D7-7A43EBAAF024}" dt="2022-04-04T16:49:34.664" v="78"/>
          <ac:inkMkLst>
            <pc:docMk/>
            <pc:sldMk cId="4029483772" sldId="264"/>
            <ac:inkMk id="18" creationId="{5543FA90-2ABB-DFE4-BFED-06604C737C17}"/>
          </ac:inkMkLst>
        </pc:inkChg>
        <pc:inkChg chg="add">
          <ac:chgData name="Martina Trombiková" userId="S::218028@muni.cz::aa43d5c6-3096-4896-86b0-904a846525db" providerId="AD" clId="Web-{4B93B10F-2C18-5FE7-A0D7-7A43EBAAF024}" dt="2022-04-04T16:49:35.680" v="79"/>
          <ac:inkMkLst>
            <pc:docMk/>
            <pc:sldMk cId="4029483772" sldId="264"/>
            <ac:inkMk id="19" creationId="{DDE0CB2E-622D-B20B-0802-E09D13F8DFA0}"/>
          </ac:inkMkLst>
        </pc:inkChg>
        <pc:inkChg chg="add">
          <ac:chgData name="Martina Trombiková" userId="S::218028@muni.cz::aa43d5c6-3096-4896-86b0-904a846525db" providerId="AD" clId="Web-{4B93B10F-2C18-5FE7-A0D7-7A43EBAAF024}" dt="2022-04-04T16:49:37.883" v="80"/>
          <ac:inkMkLst>
            <pc:docMk/>
            <pc:sldMk cId="4029483772" sldId="264"/>
            <ac:inkMk id="20" creationId="{581AE2B8-572A-8B6D-5684-10A636F6EAA6}"/>
          </ac:inkMkLst>
        </pc:inkChg>
        <pc:inkChg chg="add">
          <ac:chgData name="Martina Trombiková" userId="S::218028@muni.cz::aa43d5c6-3096-4896-86b0-904a846525db" providerId="AD" clId="Web-{4B93B10F-2C18-5FE7-A0D7-7A43EBAAF024}" dt="2022-04-04T16:50:50.853" v="81"/>
          <ac:inkMkLst>
            <pc:docMk/>
            <pc:sldMk cId="4029483772" sldId="264"/>
            <ac:inkMk id="21" creationId="{D8E3FD42-3212-5BAD-8C5E-E1EA9D1DCBCB}"/>
          </ac:inkMkLst>
        </pc:inkChg>
        <pc:inkChg chg="add">
          <ac:chgData name="Martina Trombiková" userId="S::218028@muni.cz::aa43d5c6-3096-4896-86b0-904a846525db" providerId="AD" clId="Web-{4B93B10F-2C18-5FE7-A0D7-7A43EBAAF024}" dt="2022-04-04T16:50:51.744" v="82"/>
          <ac:inkMkLst>
            <pc:docMk/>
            <pc:sldMk cId="4029483772" sldId="264"/>
            <ac:inkMk id="22" creationId="{C20E082F-9619-A620-00E4-725EBE18694B}"/>
          </ac:inkMkLst>
        </pc:inkChg>
        <pc:inkChg chg="add">
          <ac:chgData name="Martina Trombiková" userId="S::218028@muni.cz::aa43d5c6-3096-4896-86b0-904a846525db" providerId="AD" clId="Web-{4B93B10F-2C18-5FE7-A0D7-7A43EBAAF024}" dt="2022-04-04T16:50:52.509" v="83"/>
          <ac:inkMkLst>
            <pc:docMk/>
            <pc:sldMk cId="4029483772" sldId="264"/>
            <ac:inkMk id="23" creationId="{61A12B2D-715C-6465-9714-7172B2A1F72D}"/>
          </ac:inkMkLst>
        </pc:inkChg>
        <pc:inkChg chg="add">
          <ac:chgData name="Martina Trombiková" userId="S::218028@muni.cz::aa43d5c6-3096-4896-86b0-904a846525db" providerId="AD" clId="Web-{4B93B10F-2C18-5FE7-A0D7-7A43EBAAF024}" dt="2022-04-04T16:50:53.369" v="84"/>
          <ac:inkMkLst>
            <pc:docMk/>
            <pc:sldMk cId="4029483772" sldId="264"/>
            <ac:inkMk id="24" creationId="{4E3FD8A7-AA27-49EB-ECBB-C6FBD8611C87}"/>
          </ac:inkMkLst>
        </pc:inkChg>
        <pc:inkChg chg="add">
          <ac:chgData name="Martina Trombiková" userId="S::218028@muni.cz::aa43d5c6-3096-4896-86b0-904a846525db" providerId="AD" clId="Web-{4B93B10F-2C18-5FE7-A0D7-7A43EBAAF024}" dt="2022-04-04T16:50:54.212" v="85"/>
          <ac:inkMkLst>
            <pc:docMk/>
            <pc:sldMk cId="4029483772" sldId="264"/>
            <ac:inkMk id="25" creationId="{5B4896EB-2857-5743-3F38-8EB15782765F}"/>
          </ac:inkMkLst>
        </pc:inkChg>
      </pc:sldChg>
    </pc:docChg>
  </pc:docChgLst>
  <pc:docChgLst>
    <pc:chgData name="Martina Trombiková" userId="S::218028@muni.cz::aa43d5c6-3096-4896-86b0-904a846525db" providerId="AD" clId="Web-{A8B05626-B51C-2CE2-030A-975586450EFE}"/>
    <pc:docChg chg="addSld modSld sldOrd">
      <pc:chgData name="Martina Trombiková" userId="S::218028@muni.cz::aa43d5c6-3096-4896-86b0-904a846525db" providerId="AD" clId="Web-{A8B05626-B51C-2CE2-030A-975586450EFE}" dt="2022-04-04T18:55:04.364" v="241"/>
      <pc:docMkLst>
        <pc:docMk/>
      </pc:docMkLst>
      <pc:sldChg chg="modSp">
        <pc:chgData name="Martina Trombiková" userId="S::218028@muni.cz::aa43d5c6-3096-4896-86b0-904a846525db" providerId="AD" clId="Web-{A8B05626-B51C-2CE2-030A-975586450EFE}" dt="2022-04-04T16:52:58.105" v="19" actId="20577"/>
        <pc:sldMkLst>
          <pc:docMk/>
          <pc:sldMk cId="4029483772" sldId="264"/>
        </pc:sldMkLst>
        <pc:spChg chg="mod">
          <ac:chgData name="Martina Trombiková" userId="S::218028@muni.cz::aa43d5c6-3096-4896-86b0-904a846525db" providerId="AD" clId="Web-{A8B05626-B51C-2CE2-030A-975586450EFE}" dt="2022-04-04T16:52:17.526" v="13" actId="20577"/>
          <ac:spMkLst>
            <pc:docMk/>
            <pc:sldMk cId="4029483772" sldId="264"/>
            <ac:spMk id="2" creationId="{FFCFA588-045C-2793-8848-00CDFD28A302}"/>
          </ac:spMkLst>
        </pc:spChg>
        <pc:spChg chg="mod">
          <ac:chgData name="Martina Trombiková" userId="S::218028@muni.cz::aa43d5c6-3096-4896-86b0-904a846525db" providerId="AD" clId="Web-{A8B05626-B51C-2CE2-030A-975586450EFE}" dt="2022-04-04T16:52:58.105" v="19" actId="20577"/>
          <ac:spMkLst>
            <pc:docMk/>
            <pc:sldMk cId="4029483772" sldId="264"/>
            <ac:spMk id="3" creationId="{E8D1DA8E-F7F3-7CD9-368F-30FEC09A0571}"/>
          </ac:spMkLst>
        </pc:spChg>
      </pc:sldChg>
      <pc:sldChg chg="addSp modSp new mod setBg">
        <pc:chgData name="Martina Trombiková" userId="S::218028@muni.cz::aa43d5c6-3096-4896-86b0-904a846525db" providerId="AD" clId="Web-{A8B05626-B51C-2CE2-030A-975586450EFE}" dt="2022-04-04T17:07:27.908" v="96" actId="20577"/>
        <pc:sldMkLst>
          <pc:docMk/>
          <pc:sldMk cId="692964267" sldId="265"/>
        </pc:sldMkLst>
        <pc:spChg chg="mod">
          <ac:chgData name="Martina Trombiková" userId="S::218028@muni.cz::aa43d5c6-3096-4896-86b0-904a846525db" providerId="AD" clId="Web-{A8B05626-B51C-2CE2-030A-975586450EFE}" dt="2022-04-04T16:56:44.689" v="33" actId="20577"/>
          <ac:spMkLst>
            <pc:docMk/>
            <pc:sldMk cId="692964267" sldId="265"/>
            <ac:spMk id="2" creationId="{136E1215-D31B-15CA-4A72-D21F606ECADD}"/>
          </ac:spMkLst>
        </pc:spChg>
        <pc:spChg chg="mod">
          <ac:chgData name="Martina Trombiková" userId="S::218028@muni.cz::aa43d5c6-3096-4896-86b0-904a846525db" providerId="AD" clId="Web-{A8B05626-B51C-2CE2-030A-975586450EFE}" dt="2022-04-04T17:07:27.908" v="96" actId="20577"/>
          <ac:spMkLst>
            <pc:docMk/>
            <pc:sldMk cId="692964267" sldId="265"/>
            <ac:spMk id="3" creationId="{7BE450DE-2F89-5D35-A0B4-0F95030D70C3}"/>
          </ac:spMkLst>
        </pc:spChg>
        <pc:spChg chg="add">
          <ac:chgData name="Martina Trombiková" userId="S::218028@muni.cz::aa43d5c6-3096-4896-86b0-904a846525db" providerId="AD" clId="Web-{A8B05626-B51C-2CE2-030A-975586450EFE}" dt="2022-04-04T16:54:00.982" v="21"/>
          <ac:spMkLst>
            <pc:docMk/>
            <pc:sldMk cId="692964267" sldId="265"/>
            <ac:spMk id="8" creationId="{0DBF1ABE-8590-450D-BB49-BDDCCF3EEA9E}"/>
          </ac:spMkLst>
        </pc:spChg>
        <pc:grpChg chg="add">
          <ac:chgData name="Martina Trombiková" userId="S::218028@muni.cz::aa43d5c6-3096-4896-86b0-904a846525db" providerId="AD" clId="Web-{A8B05626-B51C-2CE2-030A-975586450EFE}" dt="2022-04-04T16:54:00.982" v="21"/>
          <ac:grpSpMkLst>
            <pc:docMk/>
            <pc:sldMk cId="692964267" sldId="265"/>
            <ac:grpSpMk id="10" creationId="{54E5F18F-9D70-4BE5-8A38-603463EE84A2}"/>
          </ac:grpSpMkLst>
        </pc:grpChg>
      </pc:sldChg>
      <pc:sldChg chg="addSp delSp modSp new">
        <pc:chgData name="Martina Trombiková" userId="S::218028@muni.cz::aa43d5c6-3096-4896-86b0-904a846525db" providerId="AD" clId="Web-{A8B05626-B51C-2CE2-030A-975586450EFE}" dt="2022-04-04T17:13:19.260" v="110" actId="1076"/>
        <pc:sldMkLst>
          <pc:docMk/>
          <pc:sldMk cId="3852338877" sldId="266"/>
        </pc:sldMkLst>
        <pc:spChg chg="del">
          <ac:chgData name="Martina Trombiková" userId="S::218028@muni.cz::aa43d5c6-3096-4896-86b0-904a846525db" providerId="AD" clId="Web-{A8B05626-B51C-2CE2-030A-975586450EFE}" dt="2022-04-04T17:03:24.761" v="80"/>
          <ac:spMkLst>
            <pc:docMk/>
            <pc:sldMk cId="3852338877" sldId="266"/>
            <ac:spMk id="2" creationId="{1A690A48-9443-0335-414D-8C71782CAA1B}"/>
          </ac:spMkLst>
        </pc:spChg>
        <pc:spChg chg="del">
          <ac:chgData name="Martina Trombiková" userId="S::218028@muni.cz::aa43d5c6-3096-4896-86b0-904a846525db" providerId="AD" clId="Web-{A8B05626-B51C-2CE2-030A-975586450EFE}" dt="2022-04-04T17:03:26.839" v="81"/>
          <ac:spMkLst>
            <pc:docMk/>
            <pc:sldMk cId="3852338877" sldId="266"/>
            <ac:spMk id="3" creationId="{F1045BCA-4844-DDF2-9E06-373504FF362B}"/>
          </ac:spMkLst>
        </pc:spChg>
        <pc:picChg chg="add mod">
          <ac:chgData name="Martina Trombiková" userId="S::218028@muni.cz::aa43d5c6-3096-4896-86b0-904a846525db" providerId="AD" clId="Web-{A8B05626-B51C-2CE2-030A-975586450EFE}" dt="2022-04-04T17:13:19.260" v="110" actId="1076"/>
          <ac:picMkLst>
            <pc:docMk/>
            <pc:sldMk cId="3852338877" sldId="266"/>
            <ac:picMk id="4" creationId="{F5ECC9CE-7DFC-2B8D-1A54-945994E5CF73}"/>
          </ac:picMkLst>
        </pc:picChg>
        <pc:picChg chg="add mod">
          <ac:chgData name="Martina Trombiková" userId="S::218028@muni.cz::aa43d5c6-3096-4896-86b0-904a846525db" providerId="AD" clId="Web-{A8B05626-B51C-2CE2-030A-975586450EFE}" dt="2022-04-04T17:13:19.150" v="108" actId="1076"/>
          <ac:picMkLst>
            <pc:docMk/>
            <pc:sldMk cId="3852338877" sldId="266"/>
            <ac:picMk id="5" creationId="{F1419C44-98CB-8A7B-18BF-6141F9825327}"/>
          </ac:picMkLst>
        </pc:picChg>
      </pc:sldChg>
      <pc:sldChg chg="addSp delSp modSp new mod setBg">
        <pc:chgData name="Martina Trombiková" userId="S::218028@muni.cz::aa43d5c6-3096-4896-86b0-904a846525db" providerId="AD" clId="Web-{A8B05626-B51C-2CE2-030A-975586450EFE}" dt="2022-04-04T17:11:49.883" v="106" actId="1076"/>
        <pc:sldMkLst>
          <pc:docMk/>
          <pc:sldMk cId="636436744" sldId="267"/>
        </pc:sldMkLst>
        <pc:spChg chg="mod">
          <ac:chgData name="Martina Trombiková" userId="S::218028@muni.cz::aa43d5c6-3096-4896-86b0-904a846525db" providerId="AD" clId="Web-{A8B05626-B51C-2CE2-030A-975586450EFE}" dt="2022-04-04T17:11:49.883" v="106" actId="1076"/>
          <ac:spMkLst>
            <pc:docMk/>
            <pc:sldMk cId="636436744" sldId="267"/>
            <ac:spMk id="2" creationId="{06389A10-B161-A3AC-52BC-2A96F32145C2}"/>
          </ac:spMkLst>
        </pc:spChg>
        <pc:spChg chg="del mod">
          <ac:chgData name="Martina Trombiková" userId="S::218028@muni.cz::aa43d5c6-3096-4896-86b0-904a846525db" providerId="AD" clId="Web-{A8B05626-B51C-2CE2-030A-975586450EFE}" dt="2022-04-04T17:11:44.414" v="105"/>
          <ac:spMkLst>
            <pc:docMk/>
            <pc:sldMk cId="636436744" sldId="267"/>
            <ac:spMk id="3" creationId="{4BA9BE93-3DB7-B4D6-A775-D9A4C214EA5D}"/>
          </ac:spMkLst>
        </pc:spChg>
        <pc:spChg chg="add">
          <ac:chgData name="Martina Trombiková" userId="S::218028@muni.cz::aa43d5c6-3096-4896-86b0-904a846525db" providerId="AD" clId="Web-{A8B05626-B51C-2CE2-030A-975586450EFE}" dt="2022-04-04T17:07:36.783" v="98"/>
          <ac:spMkLst>
            <pc:docMk/>
            <pc:sldMk cId="636436744" sldId="267"/>
            <ac:spMk id="8" creationId="{0DBF1ABE-8590-450D-BB49-BDDCCF3EEA9E}"/>
          </ac:spMkLst>
        </pc:spChg>
        <pc:grpChg chg="add">
          <ac:chgData name="Martina Trombiková" userId="S::218028@muni.cz::aa43d5c6-3096-4896-86b0-904a846525db" providerId="AD" clId="Web-{A8B05626-B51C-2CE2-030A-975586450EFE}" dt="2022-04-04T17:07:36.783" v="98"/>
          <ac:grpSpMkLst>
            <pc:docMk/>
            <pc:sldMk cId="636436744" sldId="267"/>
            <ac:grpSpMk id="10" creationId="{54E5F18F-9D70-4BE5-8A38-603463EE84A2}"/>
          </ac:grpSpMkLst>
        </pc:grpChg>
      </pc:sldChg>
      <pc:sldChg chg="addSp modSp new mod setBg">
        <pc:chgData name="Martina Trombiková" userId="S::218028@muni.cz::aa43d5c6-3096-4896-86b0-904a846525db" providerId="AD" clId="Web-{A8B05626-B51C-2CE2-030A-975586450EFE}" dt="2022-04-04T17:17:27.235" v="233" actId="20577"/>
        <pc:sldMkLst>
          <pc:docMk/>
          <pc:sldMk cId="302430906" sldId="268"/>
        </pc:sldMkLst>
        <pc:spChg chg="mod">
          <ac:chgData name="Martina Trombiková" userId="S::218028@muni.cz::aa43d5c6-3096-4896-86b0-904a846525db" providerId="AD" clId="Web-{A8B05626-B51C-2CE2-030A-975586450EFE}" dt="2022-04-04T17:17:27.235" v="233" actId="20577"/>
          <ac:spMkLst>
            <pc:docMk/>
            <pc:sldMk cId="302430906" sldId="268"/>
            <ac:spMk id="2" creationId="{22F4470D-1400-DE66-62FA-10BDAFB92144}"/>
          </ac:spMkLst>
        </pc:spChg>
        <pc:spChg chg="mod">
          <ac:chgData name="Martina Trombiková" userId="S::218028@muni.cz::aa43d5c6-3096-4896-86b0-904a846525db" providerId="AD" clId="Web-{A8B05626-B51C-2CE2-030A-975586450EFE}" dt="2022-04-04T17:15:15.778" v="112"/>
          <ac:spMkLst>
            <pc:docMk/>
            <pc:sldMk cId="302430906" sldId="268"/>
            <ac:spMk id="3" creationId="{B82FF118-3DF0-829F-582F-92B2F8B47FA5}"/>
          </ac:spMkLst>
        </pc:spChg>
        <pc:spChg chg="add">
          <ac:chgData name="Martina Trombiková" userId="S::218028@muni.cz::aa43d5c6-3096-4896-86b0-904a846525db" providerId="AD" clId="Web-{A8B05626-B51C-2CE2-030A-975586450EFE}" dt="2022-04-04T17:15:15.778" v="112"/>
          <ac:spMkLst>
            <pc:docMk/>
            <pc:sldMk cId="302430906" sldId="268"/>
            <ac:spMk id="8" creationId="{0DBF1ABE-8590-450D-BB49-BDDCCF3EEA9E}"/>
          </ac:spMkLst>
        </pc:spChg>
        <pc:grpChg chg="add">
          <ac:chgData name="Martina Trombiková" userId="S::218028@muni.cz::aa43d5c6-3096-4896-86b0-904a846525db" providerId="AD" clId="Web-{A8B05626-B51C-2CE2-030A-975586450EFE}" dt="2022-04-04T17:15:15.778" v="112"/>
          <ac:grpSpMkLst>
            <pc:docMk/>
            <pc:sldMk cId="302430906" sldId="268"/>
            <ac:grpSpMk id="10" creationId="{54E5F18F-9D70-4BE5-8A38-603463EE84A2}"/>
          </ac:grpSpMkLst>
        </pc:grpChg>
      </pc:sldChg>
      <pc:sldChg chg="addSp delSp modSp new mod ord setBg">
        <pc:chgData name="Martina Trombiková" userId="S::218028@muni.cz::aa43d5c6-3096-4896-86b0-904a846525db" providerId="AD" clId="Web-{A8B05626-B51C-2CE2-030A-975586450EFE}" dt="2022-04-04T18:55:04.364" v="241"/>
        <pc:sldMkLst>
          <pc:docMk/>
          <pc:sldMk cId="3841019815" sldId="269"/>
        </pc:sldMkLst>
        <pc:spChg chg="mod">
          <ac:chgData name="Martina Trombiková" userId="S::218028@muni.cz::aa43d5c6-3096-4896-86b0-904a846525db" providerId="AD" clId="Web-{A8B05626-B51C-2CE2-030A-975586450EFE}" dt="2022-04-04T18:55:04.364" v="241"/>
          <ac:spMkLst>
            <pc:docMk/>
            <pc:sldMk cId="3841019815" sldId="269"/>
            <ac:spMk id="2" creationId="{B7BA561A-1E31-45B5-F8EC-7300517A2FB3}"/>
          </ac:spMkLst>
        </pc:spChg>
        <pc:spChg chg="mod">
          <ac:chgData name="Martina Trombiková" userId="S::218028@muni.cz::aa43d5c6-3096-4896-86b0-904a846525db" providerId="AD" clId="Web-{A8B05626-B51C-2CE2-030A-975586450EFE}" dt="2022-04-04T18:55:04.364" v="241"/>
          <ac:spMkLst>
            <pc:docMk/>
            <pc:sldMk cId="3841019815" sldId="269"/>
            <ac:spMk id="3" creationId="{9A7D2DEE-A69E-EA5E-B79D-84758AFCFD6F}"/>
          </ac:spMkLst>
        </pc:spChg>
        <pc:spChg chg="add del">
          <ac:chgData name="Martina Trombiková" userId="S::218028@muni.cz::aa43d5c6-3096-4896-86b0-904a846525db" providerId="AD" clId="Web-{A8B05626-B51C-2CE2-030A-975586450EFE}" dt="2022-04-04T18:55:04.364" v="241"/>
          <ac:spMkLst>
            <pc:docMk/>
            <pc:sldMk cId="3841019815" sldId="269"/>
            <ac:spMk id="8" creationId="{0DBF1ABE-8590-450D-BB49-BDDCCF3EEA9E}"/>
          </ac:spMkLst>
        </pc:spChg>
        <pc:grpChg chg="add del">
          <ac:chgData name="Martina Trombiková" userId="S::218028@muni.cz::aa43d5c6-3096-4896-86b0-904a846525db" providerId="AD" clId="Web-{A8B05626-B51C-2CE2-030A-975586450EFE}" dt="2022-04-04T18:55:04.364" v="241"/>
          <ac:grpSpMkLst>
            <pc:docMk/>
            <pc:sldMk cId="3841019815" sldId="269"/>
            <ac:grpSpMk id="10" creationId="{54E5F18F-9D70-4BE5-8A38-603463EE84A2}"/>
          </ac:grpSpMkLst>
        </pc:grpChg>
      </pc:sldChg>
    </pc:docChg>
  </pc:docChgLst>
  <pc:docChgLst>
    <pc:chgData name="Martina Trombiková" userId="S::218028@muni.cz::aa43d5c6-3096-4896-86b0-904a846525db" providerId="AD" clId="Web-{5A1ED82F-090E-451C-B352-7A36E0C5CBFB}"/>
    <pc:docChg chg="addSld delSld modSld sldOrd addMainMaster delMainMaster">
      <pc:chgData name="Martina Trombiková" userId="S::218028@muni.cz::aa43d5c6-3096-4896-86b0-904a846525db" providerId="AD" clId="Web-{5A1ED82F-090E-451C-B352-7A36E0C5CBFB}" dt="2022-04-04T09:54:02.330" v="501" actId="1076"/>
      <pc:docMkLst>
        <pc:docMk/>
      </pc:docMkLst>
      <pc:sldChg chg="addSp delSp modSp del mod setBg modClrScheme setClrOvrMap chgLayout">
        <pc:chgData name="Martina Trombiková" userId="S::218028@muni.cz::aa43d5c6-3096-4896-86b0-904a846525db" providerId="AD" clId="Web-{5A1ED82F-090E-451C-B352-7A36E0C5CBFB}" dt="2022-04-04T09:25:14.566" v="169"/>
        <pc:sldMkLst>
          <pc:docMk/>
          <pc:sldMk cId="3799523001" sldId="256"/>
        </pc:sldMkLst>
        <pc:spChg chg="mod">
          <ac:chgData name="Martina Trombiková" userId="S::218028@muni.cz::aa43d5c6-3096-4896-86b0-904a846525db" providerId="AD" clId="Web-{5A1ED82F-090E-451C-B352-7A36E0C5CBFB}" dt="2022-04-04T08:05:29.430" v="91" actId="1076"/>
          <ac:spMkLst>
            <pc:docMk/>
            <pc:sldMk cId="3799523001" sldId="256"/>
            <ac:spMk id="2" creationId="{00000000-0000-0000-0000-000000000000}"/>
          </ac:spMkLst>
        </pc:spChg>
        <pc:spChg chg="mod">
          <ac:chgData name="Martina Trombiková" userId="S::218028@muni.cz::aa43d5c6-3096-4896-86b0-904a846525db" providerId="AD" clId="Web-{5A1ED82F-090E-451C-B352-7A36E0C5CBFB}" dt="2022-04-04T08:04:29.365" v="57" actId="20577"/>
          <ac:spMkLst>
            <pc:docMk/>
            <pc:sldMk cId="3799523001" sldId="256"/>
            <ac:spMk id="3" creationId="{00000000-0000-0000-0000-000000000000}"/>
          </ac:spMkLst>
        </pc:spChg>
        <pc:spChg chg="add del">
          <ac:chgData name="Martina Trombiková" userId="S::218028@muni.cz::aa43d5c6-3096-4896-86b0-904a846525db" providerId="AD" clId="Web-{5A1ED82F-090E-451C-B352-7A36E0C5CBFB}" dt="2022-04-04T08:02:55.987" v="47"/>
          <ac:spMkLst>
            <pc:docMk/>
            <pc:sldMk cId="3799523001" sldId="256"/>
            <ac:spMk id="9" creationId="{0DBF1ABE-8590-450D-BB49-BDDCCF3EEA9E}"/>
          </ac:spMkLst>
        </pc:spChg>
        <pc:spChg chg="add del">
          <ac:chgData name="Martina Trombiková" userId="S::218028@muni.cz::aa43d5c6-3096-4896-86b0-904a846525db" providerId="AD" clId="Web-{5A1ED82F-090E-451C-B352-7A36E0C5CBFB}" dt="2022-04-04T08:02:55.987" v="47"/>
          <ac:spMkLst>
            <pc:docMk/>
            <pc:sldMk cId="3799523001" sldId="256"/>
            <ac:spMk id="11" creationId="{C7D887A3-61AD-4674-BC53-8DFA8CF7B410}"/>
          </ac:spMkLst>
        </pc:spChg>
        <pc:spChg chg="add del">
          <ac:chgData name="Martina Trombiková" userId="S::218028@muni.cz::aa43d5c6-3096-4896-86b0-904a846525db" providerId="AD" clId="Web-{5A1ED82F-090E-451C-B352-7A36E0C5CBFB}" dt="2022-04-04T08:02:55.987" v="47"/>
          <ac:spMkLst>
            <pc:docMk/>
            <pc:sldMk cId="3799523001" sldId="256"/>
            <ac:spMk id="13" creationId="{479F0FB3-8461-462D-84A2-53106FBF4E5B}"/>
          </ac:spMkLst>
        </pc:spChg>
        <pc:spChg chg="add del">
          <ac:chgData name="Martina Trombiková" userId="S::218028@muni.cz::aa43d5c6-3096-4896-86b0-904a846525db" providerId="AD" clId="Web-{5A1ED82F-090E-451C-B352-7A36E0C5CBFB}" dt="2022-04-04T08:02:55.987" v="47"/>
          <ac:spMkLst>
            <pc:docMk/>
            <pc:sldMk cId="3799523001" sldId="256"/>
            <ac:spMk id="15" creationId="{11E3C311-4E8A-45D9-97BF-07F5FD346974}"/>
          </ac:spMkLst>
        </pc:spChg>
        <pc:spChg chg="add del">
          <ac:chgData name="Martina Trombiková" userId="S::218028@muni.cz::aa43d5c6-3096-4896-86b0-904a846525db" providerId="AD" clId="Web-{5A1ED82F-090E-451C-B352-7A36E0C5CBFB}" dt="2022-04-04T08:03:00.393" v="49"/>
          <ac:spMkLst>
            <pc:docMk/>
            <pc:sldMk cId="3799523001" sldId="256"/>
            <ac:spMk id="17" creationId="{19F9BF86-FE94-4517-B97D-026C7515E589}"/>
          </ac:spMkLst>
        </pc:spChg>
        <pc:spChg chg="add del">
          <ac:chgData name="Martina Trombiková" userId="S::218028@muni.cz::aa43d5c6-3096-4896-86b0-904a846525db" providerId="AD" clId="Web-{5A1ED82F-090E-451C-B352-7A36E0C5CBFB}" dt="2022-04-04T08:03:04.909" v="51"/>
          <ac:spMkLst>
            <pc:docMk/>
            <pc:sldMk cId="3799523001" sldId="256"/>
            <ac:spMk id="20" creationId="{0671A8AE-40A1-4631-A6B8-581AFF065482}"/>
          </ac:spMkLst>
        </pc:spChg>
        <pc:spChg chg="add del">
          <ac:chgData name="Martina Trombiková" userId="S::218028@muni.cz::aa43d5c6-3096-4896-86b0-904a846525db" providerId="AD" clId="Web-{5A1ED82F-090E-451C-B352-7A36E0C5CBFB}" dt="2022-04-04T08:03:04.909" v="51"/>
          <ac:spMkLst>
            <pc:docMk/>
            <pc:sldMk cId="3799523001" sldId="256"/>
            <ac:spMk id="21" creationId="{AB58EF07-17C2-48CF-ABB0-EEF1F17CB8F0}"/>
          </ac:spMkLst>
        </pc:spChg>
        <pc:spChg chg="add del">
          <ac:chgData name="Martina Trombiková" userId="S::218028@muni.cz::aa43d5c6-3096-4896-86b0-904a846525db" providerId="AD" clId="Web-{5A1ED82F-090E-451C-B352-7A36E0C5CBFB}" dt="2022-04-04T08:03:04.909" v="51"/>
          <ac:spMkLst>
            <pc:docMk/>
            <pc:sldMk cId="3799523001" sldId="256"/>
            <ac:spMk id="22" creationId="{AF2F604E-43BE-4DC3-B983-E071523364F8}"/>
          </ac:spMkLst>
        </pc:spChg>
        <pc:spChg chg="add del">
          <ac:chgData name="Martina Trombiková" userId="S::218028@muni.cz::aa43d5c6-3096-4896-86b0-904a846525db" providerId="AD" clId="Web-{5A1ED82F-090E-451C-B352-7A36E0C5CBFB}" dt="2022-04-04T08:03:04.909" v="51"/>
          <ac:spMkLst>
            <pc:docMk/>
            <pc:sldMk cId="3799523001" sldId="256"/>
            <ac:spMk id="23" creationId="{08C9B587-E65E-4B52-B37C-ABEBB6E87928}"/>
          </ac:spMkLst>
        </pc:spChg>
        <pc:spChg chg="add">
          <ac:chgData name="Martina Trombiková" userId="S::218028@muni.cz::aa43d5c6-3096-4896-86b0-904a846525db" providerId="AD" clId="Web-{5A1ED82F-090E-451C-B352-7A36E0C5CBFB}" dt="2022-04-04T08:03:04.925" v="52"/>
          <ac:spMkLst>
            <pc:docMk/>
            <pc:sldMk cId="3799523001" sldId="256"/>
            <ac:spMk id="25" creationId="{0DBF1ABE-8590-450D-BB49-BDDCCF3EEA9E}"/>
          </ac:spMkLst>
        </pc:spChg>
        <pc:spChg chg="add">
          <ac:chgData name="Martina Trombiková" userId="S::218028@muni.cz::aa43d5c6-3096-4896-86b0-904a846525db" providerId="AD" clId="Web-{5A1ED82F-090E-451C-B352-7A36E0C5CBFB}" dt="2022-04-04T08:03:04.925" v="52"/>
          <ac:spMkLst>
            <pc:docMk/>
            <pc:sldMk cId="3799523001" sldId="256"/>
            <ac:spMk id="26" creationId="{C7D887A3-61AD-4674-BC53-8DFA8CF7B410}"/>
          </ac:spMkLst>
        </pc:spChg>
        <pc:spChg chg="add">
          <ac:chgData name="Martina Trombiková" userId="S::218028@muni.cz::aa43d5c6-3096-4896-86b0-904a846525db" providerId="AD" clId="Web-{5A1ED82F-090E-451C-B352-7A36E0C5CBFB}" dt="2022-04-04T08:03:04.925" v="52"/>
          <ac:spMkLst>
            <pc:docMk/>
            <pc:sldMk cId="3799523001" sldId="256"/>
            <ac:spMk id="27" creationId="{479F0FB3-8461-462D-84A2-53106FBF4E5B}"/>
          </ac:spMkLst>
        </pc:spChg>
        <pc:spChg chg="add">
          <ac:chgData name="Martina Trombiková" userId="S::218028@muni.cz::aa43d5c6-3096-4896-86b0-904a846525db" providerId="AD" clId="Web-{5A1ED82F-090E-451C-B352-7A36E0C5CBFB}" dt="2022-04-04T08:03:04.925" v="52"/>
          <ac:spMkLst>
            <pc:docMk/>
            <pc:sldMk cId="3799523001" sldId="256"/>
            <ac:spMk id="28" creationId="{11E3C311-4E8A-45D9-97BF-07F5FD346974}"/>
          </ac:spMkLst>
        </pc:spChg>
        <pc:picChg chg="add del mod ord">
          <ac:chgData name="Martina Trombiková" userId="S::218028@muni.cz::aa43d5c6-3096-4896-86b0-904a846525db" providerId="AD" clId="Web-{5A1ED82F-090E-451C-B352-7A36E0C5CBFB}" dt="2022-04-04T09:20:16.031" v="96"/>
          <ac:picMkLst>
            <pc:docMk/>
            <pc:sldMk cId="3799523001" sldId="256"/>
            <ac:picMk id="4" creationId="{2C1E84AE-CEFF-98BB-81A3-D33E9030D237}"/>
          </ac:picMkLst>
        </pc:picChg>
        <pc:picChg chg="add del mod">
          <ac:chgData name="Martina Trombiková" userId="S::218028@muni.cz::aa43d5c6-3096-4896-86b0-904a846525db" providerId="AD" clId="Web-{5A1ED82F-090E-451C-B352-7A36E0C5CBFB}" dt="2022-04-04T09:20:22.547" v="97"/>
          <ac:picMkLst>
            <pc:docMk/>
            <pc:sldMk cId="3799523001" sldId="256"/>
            <ac:picMk id="5" creationId="{ACC2DB29-9BBF-C323-0D06-97973B1BE69C}"/>
          </ac:picMkLst>
        </pc:picChg>
        <pc:cxnChg chg="add del">
          <ac:chgData name="Martina Trombiková" userId="S::218028@muni.cz::aa43d5c6-3096-4896-86b0-904a846525db" providerId="AD" clId="Web-{5A1ED82F-090E-451C-B352-7A36E0C5CBFB}" dt="2022-04-04T08:03:00.393" v="49"/>
          <ac:cxnSpMkLst>
            <pc:docMk/>
            <pc:sldMk cId="3799523001" sldId="256"/>
            <ac:cxnSpMk id="18" creationId="{750527CE-FCD0-40C8-B37A-39331C2A4FDF}"/>
          </ac:cxnSpMkLst>
        </pc:cxnChg>
      </pc:sldChg>
      <pc:sldChg chg="addSp modSp new del mod ord setBg">
        <pc:chgData name="Martina Trombiková" userId="S::218028@muni.cz::aa43d5c6-3096-4896-86b0-904a846525db" providerId="AD" clId="Web-{5A1ED82F-090E-451C-B352-7A36E0C5CBFB}" dt="2022-04-04T09:25:12.409" v="168"/>
        <pc:sldMkLst>
          <pc:docMk/>
          <pc:sldMk cId="3299064323" sldId="257"/>
        </pc:sldMkLst>
        <pc:spChg chg="mod">
          <ac:chgData name="Martina Trombiková" userId="S::218028@muni.cz::aa43d5c6-3096-4896-86b0-904a846525db" providerId="AD" clId="Web-{5A1ED82F-090E-451C-B352-7A36E0C5CBFB}" dt="2022-04-04T09:23:27.278" v="144" actId="20577"/>
          <ac:spMkLst>
            <pc:docMk/>
            <pc:sldMk cId="3299064323" sldId="257"/>
            <ac:spMk id="2" creationId="{EED3F59D-C6C6-3326-D12E-7EE3299A2E28}"/>
          </ac:spMkLst>
        </pc:spChg>
        <pc:spChg chg="mod">
          <ac:chgData name="Martina Trombiková" userId="S::218028@muni.cz::aa43d5c6-3096-4896-86b0-904a846525db" providerId="AD" clId="Web-{5A1ED82F-090E-451C-B352-7A36E0C5CBFB}" dt="2022-04-04T09:24:11.296" v="152" actId="1076"/>
          <ac:spMkLst>
            <pc:docMk/>
            <pc:sldMk cId="3299064323" sldId="257"/>
            <ac:spMk id="3" creationId="{52CE57A0-3400-D8E4-3AE1-92FE6E36B9BB}"/>
          </ac:spMkLst>
        </pc:spChg>
        <pc:spChg chg="add">
          <ac:chgData name="Martina Trombiková" userId="S::218028@muni.cz::aa43d5c6-3096-4896-86b0-904a846525db" providerId="AD" clId="Web-{5A1ED82F-090E-451C-B352-7A36E0C5CBFB}" dt="2022-04-04T09:21:09.206" v="100"/>
          <ac:spMkLst>
            <pc:docMk/>
            <pc:sldMk cId="3299064323" sldId="257"/>
            <ac:spMk id="9" creationId="{0DBF1ABE-8590-450D-BB49-BDDCCF3EEA9E}"/>
          </ac:spMkLst>
        </pc:spChg>
        <pc:spChg chg="add">
          <ac:chgData name="Martina Trombiková" userId="S::218028@muni.cz::aa43d5c6-3096-4896-86b0-904a846525db" providerId="AD" clId="Web-{5A1ED82F-090E-451C-B352-7A36E0C5CBFB}" dt="2022-04-04T09:21:09.206" v="100"/>
          <ac:spMkLst>
            <pc:docMk/>
            <pc:sldMk cId="3299064323" sldId="257"/>
            <ac:spMk id="11" creationId="{DCD36D47-40B7-494B-B249-3CBA333DE256}"/>
          </ac:spMkLst>
        </pc:spChg>
        <pc:spChg chg="add">
          <ac:chgData name="Martina Trombiková" userId="S::218028@muni.cz::aa43d5c6-3096-4896-86b0-904a846525db" providerId="AD" clId="Web-{5A1ED82F-090E-451C-B352-7A36E0C5CBFB}" dt="2022-04-04T09:21:09.206" v="100"/>
          <ac:spMkLst>
            <pc:docMk/>
            <pc:sldMk cId="3299064323" sldId="257"/>
            <ac:spMk id="13" creationId="{03AD0D1C-F8BA-4CD1-BC4D-BE1823F3EBDD}"/>
          </ac:spMkLst>
        </pc:spChg>
        <pc:spChg chg="add">
          <ac:chgData name="Martina Trombiková" userId="S::218028@muni.cz::aa43d5c6-3096-4896-86b0-904a846525db" providerId="AD" clId="Web-{5A1ED82F-090E-451C-B352-7A36E0C5CBFB}" dt="2022-04-04T09:21:09.206" v="100"/>
          <ac:spMkLst>
            <pc:docMk/>
            <pc:sldMk cId="3299064323" sldId="257"/>
            <ac:spMk id="15" creationId="{FBA7E51E-7B6A-4A79-8F84-47C845C7A2CC}"/>
          </ac:spMkLst>
        </pc:spChg>
        <pc:picChg chg="add mod ord">
          <ac:chgData name="Martina Trombiková" userId="S::218028@muni.cz::aa43d5c6-3096-4896-86b0-904a846525db" providerId="AD" clId="Web-{5A1ED82F-090E-451C-B352-7A36E0C5CBFB}" dt="2022-04-04T09:21:09.206" v="100"/>
          <ac:picMkLst>
            <pc:docMk/>
            <pc:sldMk cId="3299064323" sldId="257"/>
            <ac:picMk id="4" creationId="{DC75F2DB-AA2E-8B64-75C7-79AA77FB055E}"/>
          </ac:picMkLst>
        </pc:picChg>
      </pc:sldChg>
      <pc:sldChg chg="addSp modSp new mod ord setBg">
        <pc:chgData name="Martina Trombiková" userId="S::218028@muni.cz::aa43d5c6-3096-4896-86b0-904a846525db" providerId="AD" clId="Web-{5A1ED82F-090E-451C-B352-7A36E0C5CBFB}" dt="2022-04-04T09:25:10.534" v="167"/>
        <pc:sldMkLst>
          <pc:docMk/>
          <pc:sldMk cId="3739023854" sldId="258"/>
        </pc:sldMkLst>
        <pc:spChg chg="mod">
          <ac:chgData name="Martina Trombiková" userId="S::218028@muni.cz::aa43d5c6-3096-4896-86b0-904a846525db" providerId="AD" clId="Web-{5A1ED82F-090E-451C-B352-7A36E0C5CBFB}" dt="2022-04-04T09:24:59.877" v="166" actId="20577"/>
          <ac:spMkLst>
            <pc:docMk/>
            <pc:sldMk cId="3739023854" sldId="258"/>
            <ac:spMk id="2" creationId="{29B4C0CA-9859-BD2E-D7AF-E6FBE75BD44E}"/>
          </ac:spMkLst>
        </pc:spChg>
        <pc:spChg chg="mod">
          <ac:chgData name="Martina Trombiková" userId="S::218028@muni.cz::aa43d5c6-3096-4896-86b0-904a846525db" providerId="AD" clId="Web-{5A1ED82F-090E-451C-B352-7A36E0C5CBFB}" dt="2022-04-04T09:24:46.908" v="161" actId="1076"/>
          <ac:spMkLst>
            <pc:docMk/>
            <pc:sldMk cId="3739023854" sldId="258"/>
            <ac:spMk id="3" creationId="{FB0731EB-F18E-90A0-25C0-954865133CD8}"/>
          </ac:spMkLst>
        </pc:spChg>
        <pc:spChg chg="add">
          <ac:chgData name="Martina Trombiková" userId="S::218028@muni.cz::aa43d5c6-3096-4896-86b0-904a846525db" providerId="AD" clId="Web-{5A1ED82F-090E-451C-B352-7A36E0C5CBFB}" dt="2022-04-04T09:23:49.123" v="146"/>
          <ac:spMkLst>
            <pc:docMk/>
            <pc:sldMk cId="3739023854" sldId="258"/>
            <ac:spMk id="8" creationId="{0DBF1ABE-8590-450D-BB49-BDDCCF3EEA9E}"/>
          </ac:spMkLst>
        </pc:spChg>
        <pc:grpChg chg="add">
          <ac:chgData name="Martina Trombiková" userId="S::218028@muni.cz::aa43d5c6-3096-4896-86b0-904a846525db" providerId="AD" clId="Web-{5A1ED82F-090E-451C-B352-7A36E0C5CBFB}" dt="2022-04-04T09:23:49.123" v="146"/>
          <ac:grpSpMkLst>
            <pc:docMk/>
            <pc:sldMk cId="3739023854" sldId="258"/>
            <ac:grpSpMk id="10" creationId="{54E5F18F-9D70-4BE5-8A38-603463EE84A2}"/>
          </ac:grpSpMkLst>
        </pc:grpChg>
      </pc:sldChg>
      <pc:sldChg chg="addSp modSp new mod setBg">
        <pc:chgData name="Martina Trombiková" userId="S::218028@muni.cz::aa43d5c6-3096-4896-86b0-904a846525db" providerId="AD" clId="Web-{5A1ED82F-090E-451C-B352-7A36E0C5CBFB}" dt="2022-04-04T09:49:34.121" v="330" actId="20577"/>
        <pc:sldMkLst>
          <pc:docMk/>
          <pc:sldMk cId="851524605" sldId="259"/>
        </pc:sldMkLst>
        <pc:spChg chg="mod">
          <ac:chgData name="Martina Trombiková" userId="S::218028@muni.cz::aa43d5c6-3096-4896-86b0-904a846525db" providerId="AD" clId="Web-{5A1ED82F-090E-451C-B352-7A36E0C5CBFB}" dt="2022-04-04T09:47:40.040" v="323" actId="20577"/>
          <ac:spMkLst>
            <pc:docMk/>
            <pc:sldMk cId="851524605" sldId="259"/>
            <ac:spMk id="2" creationId="{25B174B5-099F-DB93-91E7-D6E7CF0086D2}"/>
          </ac:spMkLst>
        </pc:spChg>
        <pc:spChg chg="mod">
          <ac:chgData name="Martina Trombiková" userId="S::218028@muni.cz::aa43d5c6-3096-4896-86b0-904a846525db" providerId="AD" clId="Web-{5A1ED82F-090E-451C-B352-7A36E0C5CBFB}" dt="2022-04-04T09:49:34.121" v="330" actId="20577"/>
          <ac:spMkLst>
            <pc:docMk/>
            <pc:sldMk cId="851524605" sldId="259"/>
            <ac:spMk id="3" creationId="{8165DA07-55CD-480F-A4EA-637A6DC66241}"/>
          </ac:spMkLst>
        </pc:spChg>
        <pc:spChg chg="add">
          <ac:chgData name="Martina Trombiková" userId="S::218028@muni.cz::aa43d5c6-3096-4896-86b0-904a846525db" providerId="AD" clId="Web-{5A1ED82F-090E-451C-B352-7A36E0C5CBFB}" dt="2022-04-04T09:26:12.241" v="173"/>
          <ac:spMkLst>
            <pc:docMk/>
            <pc:sldMk cId="851524605" sldId="259"/>
            <ac:spMk id="10" creationId="{0DBF1ABE-8590-450D-BB49-BDDCCF3EEA9E}"/>
          </ac:spMkLst>
        </pc:spChg>
        <pc:spChg chg="add">
          <ac:chgData name="Martina Trombiková" userId="S::218028@muni.cz::aa43d5c6-3096-4896-86b0-904a846525db" providerId="AD" clId="Web-{5A1ED82F-090E-451C-B352-7A36E0C5CBFB}" dt="2022-04-04T09:26:12.241" v="173"/>
          <ac:spMkLst>
            <pc:docMk/>
            <pc:sldMk cId="851524605" sldId="259"/>
            <ac:spMk id="12" creationId="{D00382C6-249C-4F5B-A1AB-9531B53983FF}"/>
          </ac:spMkLst>
        </pc:spChg>
        <pc:spChg chg="add">
          <ac:chgData name="Martina Trombiková" userId="S::218028@muni.cz::aa43d5c6-3096-4896-86b0-904a846525db" providerId="AD" clId="Web-{5A1ED82F-090E-451C-B352-7A36E0C5CBFB}" dt="2022-04-04T09:26:12.241" v="173"/>
          <ac:spMkLst>
            <pc:docMk/>
            <pc:sldMk cId="851524605" sldId="259"/>
            <ac:spMk id="14" creationId="{EE4C8343-9B2C-4A33-AE54-5945E6E9D44F}"/>
          </ac:spMkLst>
        </pc:spChg>
        <pc:spChg chg="add">
          <ac:chgData name="Martina Trombiková" userId="S::218028@muni.cz::aa43d5c6-3096-4896-86b0-904a846525db" providerId="AD" clId="Web-{5A1ED82F-090E-451C-B352-7A36E0C5CBFB}" dt="2022-04-04T09:26:12.241" v="173"/>
          <ac:spMkLst>
            <pc:docMk/>
            <pc:sldMk cId="851524605" sldId="259"/>
            <ac:spMk id="16" creationId="{B76FEFBE-09C1-441E-BB53-303E4CED5DA9}"/>
          </ac:spMkLst>
        </pc:spChg>
        <pc:spChg chg="add">
          <ac:chgData name="Martina Trombiková" userId="S::218028@muni.cz::aa43d5c6-3096-4896-86b0-904a846525db" providerId="AD" clId="Web-{5A1ED82F-090E-451C-B352-7A36E0C5CBFB}" dt="2022-04-04T09:26:12.241" v="173"/>
          <ac:spMkLst>
            <pc:docMk/>
            <pc:sldMk cId="851524605" sldId="259"/>
            <ac:spMk id="18" creationId="{185FD2CF-35DE-4F7D-B04C-C7B7DC4DB00E}"/>
          </ac:spMkLst>
        </pc:spChg>
        <pc:spChg chg="add">
          <ac:chgData name="Martina Trombiková" userId="S::218028@muni.cz::aa43d5c6-3096-4896-86b0-904a846525db" providerId="AD" clId="Web-{5A1ED82F-090E-451C-B352-7A36E0C5CBFB}" dt="2022-04-04T09:26:12.241" v="173"/>
          <ac:spMkLst>
            <pc:docMk/>
            <pc:sldMk cId="851524605" sldId="259"/>
            <ac:spMk id="20" creationId="{6B357D90-5835-41AD-A093-F73220E272A2}"/>
          </ac:spMkLst>
        </pc:spChg>
        <pc:spChg chg="add">
          <ac:chgData name="Martina Trombiková" userId="S::218028@muni.cz::aa43d5c6-3096-4896-86b0-904a846525db" providerId="AD" clId="Web-{5A1ED82F-090E-451C-B352-7A36E0C5CBFB}" dt="2022-04-04T09:26:12.241" v="173"/>
          <ac:spMkLst>
            <pc:docMk/>
            <pc:sldMk cId="851524605" sldId="259"/>
            <ac:spMk id="22" creationId="{E188EC29-E620-4E9C-9ABB-0CD603CCF1A3}"/>
          </ac:spMkLst>
        </pc:spChg>
        <pc:picChg chg="add mod">
          <ac:chgData name="Martina Trombiková" userId="S::218028@muni.cz::aa43d5c6-3096-4896-86b0-904a846525db" providerId="AD" clId="Web-{5A1ED82F-090E-451C-B352-7A36E0C5CBFB}" dt="2022-04-04T09:26:12.241" v="173"/>
          <ac:picMkLst>
            <pc:docMk/>
            <pc:sldMk cId="851524605" sldId="259"/>
            <ac:picMk id="4" creationId="{AE9C7C9F-0AAE-CD86-1BA4-B16D4C670D3C}"/>
          </ac:picMkLst>
        </pc:picChg>
        <pc:picChg chg="add mod ord">
          <ac:chgData name="Martina Trombiková" userId="S::218028@muni.cz::aa43d5c6-3096-4896-86b0-904a846525db" providerId="AD" clId="Web-{5A1ED82F-090E-451C-B352-7A36E0C5CBFB}" dt="2022-04-04T09:26:12.241" v="173"/>
          <ac:picMkLst>
            <pc:docMk/>
            <pc:sldMk cId="851524605" sldId="259"/>
            <ac:picMk id="5" creationId="{722ECF29-9A68-EF12-23B9-1F1E34469D01}"/>
          </ac:picMkLst>
        </pc:picChg>
      </pc:sldChg>
      <pc:sldChg chg="addSp modSp new">
        <pc:chgData name="Martina Trombiková" userId="S::218028@muni.cz::aa43d5c6-3096-4896-86b0-904a846525db" providerId="AD" clId="Web-{5A1ED82F-090E-451C-B352-7A36E0C5CBFB}" dt="2022-04-04T09:54:02.330" v="501" actId="1076"/>
        <pc:sldMkLst>
          <pc:docMk/>
          <pc:sldMk cId="2651283300" sldId="260"/>
        </pc:sldMkLst>
        <pc:spChg chg="mod">
          <ac:chgData name="Martina Trombiková" userId="S::218028@muni.cz::aa43d5c6-3096-4896-86b0-904a846525db" providerId="AD" clId="Web-{5A1ED82F-090E-451C-B352-7A36E0C5CBFB}" dt="2022-04-04T09:53:29.501" v="497" actId="20577"/>
          <ac:spMkLst>
            <pc:docMk/>
            <pc:sldMk cId="2651283300" sldId="260"/>
            <ac:spMk id="2" creationId="{97B0DAC1-F778-F3EB-F044-B3DAD9F5BF74}"/>
          </ac:spMkLst>
        </pc:spChg>
        <pc:spChg chg="mod">
          <ac:chgData name="Martina Trombiková" userId="S::218028@muni.cz::aa43d5c6-3096-4896-86b0-904a846525db" providerId="AD" clId="Web-{5A1ED82F-090E-451C-B352-7A36E0C5CBFB}" dt="2022-04-04T09:53:16.517" v="495" actId="20577"/>
          <ac:spMkLst>
            <pc:docMk/>
            <pc:sldMk cId="2651283300" sldId="260"/>
            <ac:spMk id="3" creationId="{31108304-E3E0-F644-91FC-D7DCB8707825}"/>
          </ac:spMkLst>
        </pc:spChg>
        <pc:picChg chg="add mod">
          <ac:chgData name="Martina Trombiková" userId="S::218028@muni.cz::aa43d5c6-3096-4896-86b0-904a846525db" providerId="AD" clId="Web-{5A1ED82F-090E-451C-B352-7A36E0C5CBFB}" dt="2022-04-04T09:53:53.268" v="500" actId="1076"/>
          <ac:picMkLst>
            <pc:docMk/>
            <pc:sldMk cId="2651283300" sldId="260"/>
            <ac:picMk id="4" creationId="{DE67C7A1-900C-6EE1-9C26-739205BF039F}"/>
          </ac:picMkLst>
        </pc:picChg>
        <pc:picChg chg="add mod">
          <ac:chgData name="Martina Trombiková" userId="S::218028@muni.cz::aa43d5c6-3096-4896-86b0-904a846525db" providerId="AD" clId="Web-{5A1ED82F-090E-451C-B352-7A36E0C5CBFB}" dt="2022-04-04T09:54:02.330" v="501" actId="1076"/>
          <ac:picMkLst>
            <pc:docMk/>
            <pc:sldMk cId="2651283300" sldId="260"/>
            <ac:picMk id="5" creationId="{1D66AF3F-BB14-8E18-A5FB-E97B3BE523CD}"/>
          </ac:picMkLst>
        </pc:picChg>
      </pc:sldChg>
      <pc:sldMasterChg chg="add del addSldLayout delSldLayout">
        <pc:chgData name="Martina Trombiková" userId="S::218028@muni.cz::aa43d5c6-3096-4896-86b0-904a846525db" providerId="AD" clId="Web-{5A1ED82F-090E-451C-B352-7A36E0C5CBFB}" dt="2022-04-04T08:03:04.925" v="52"/>
        <pc:sldMasterMkLst>
          <pc:docMk/>
          <pc:sldMasterMk cId="464252367" sldId="2147483648"/>
        </pc:sldMasterMkLst>
        <pc:sldLayoutChg chg="add del">
          <pc:chgData name="Martina Trombiková" userId="S::218028@muni.cz::aa43d5c6-3096-4896-86b0-904a846525db" providerId="AD" clId="Web-{5A1ED82F-090E-451C-B352-7A36E0C5CBFB}" dt="2022-04-04T08:03:04.925" v="52"/>
          <pc:sldLayoutMkLst>
            <pc:docMk/>
            <pc:sldMasterMk cId="464252367" sldId="2147483648"/>
            <pc:sldLayoutMk cId="1771309689" sldId="2147483649"/>
          </pc:sldLayoutMkLst>
        </pc:sldLayoutChg>
        <pc:sldLayoutChg chg="add del">
          <pc:chgData name="Martina Trombiková" userId="S::218028@muni.cz::aa43d5c6-3096-4896-86b0-904a846525db" providerId="AD" clId="Web-{5A1ED82F-090E-451C-B352-7A36E0C5CBFB}" dt="2022-04-04T08:03:04.925" v="52"/>
          <pc:sldLayoutMkLst>
            <pc:docMk/>
            <pc:sldMasterMk cId="464252367" sldId="2147483648"/>
            <pc:sldLayoutMk cId="21655345" sldId="2147483650"/>
          </pc:sldLayoutMkLst>
        </pc:sldLayoutChg>
        <pc:sldLayoutChg chg="add del">
          <pc:chgData name="Martina Trombiková" userId="S::218028@muni.cz::aa43d5c6-3096-4896-86b0-904a846525db" providerId="AD" clId="Web-{5A1ED82F-090E-451C-B352-7A36E0C5CBFB}" dt="2022-04-04T08:03:04.925" v="52"/>
          <pc:sldLayoutMkLst>
            <pc:docMk/>
            <pc:sldMasterMk cId="464252367" sldId="2147483648"/>
            <pc:sldLayoutMk cId="2957285559" sldId="2147483651"/>
          </pc:sldLayoutMkLst>
        </pc:sldLayoutChg>
        <pc:sldLayoutChg chg="add del">
          <pc:chgData name="Martina Trombiková" userId="S::218028@muni.cz::aa43d5c6-3096-4896-86b0-904a846525db" providerId="AD" clId="Web-{5A1ED82F-090E-451C-B352-7A36E0C5CBFB}" dt="2022-04-04T08:03:04.925" v="52"/>
          <pc:sldLayoutMkLst>
            <pc:docMk/>
            <pc:sldMasterMk cId="464252367" sldId="2147483648"/>
            <pc:sldLayoutMk cId="3426106184" sldId="2147483652"/>
          </pc:sldLayoutMkLst>
        </pc:sldLayoutChg>
        <pc:sldLayoutChg chg="add del">
          <pc:chgData name="Martina Trombiková" userId="S::218028@muni.cz::aa43d5c6-3096-4896-86b0-904a846525db" providerId="AD" clId="Web-{5A1ED82F-090E-451C-B352-7A36E0C5CBFB}" dt="2022-04-04T08:03:04.925" v="52"/>
          <pc:sldLayoutMkLst>
            <pc:docMk/>
            <pc:sldMasterMk cId="464252367" sldId="2147483648"/>
            <pc:sldLayoutMk cId="597578085" sldId="2147483653"/>
          </pc:sldLayoutMkLst>
        </pc:sldLayoutChg>
        <pc:sldLayoutChg chg="add del">
          <pc:chgData name="Martina Trombiková" userId="S::218028@muni.cz::aa43d5c6-3096-4896-86b0-904a846525db" providerId="AD" clId="Web-{5A1ED82F-090E-451C-B352-7A36E0C5CBFB}" dt="2022-04-04T08:03:04.925" v="52"/>
          <pc:sldLayoutMkLst>
            <pc:docMk/>
            <pc:sldMasterMk cId="464252367" sldId="2147483648"/>
            <pc:sldLayoutMk cId="3514983867" sldId="2147483654"/>
          </pc:sldLayoutMkLst>
        </pc:sldLayoutChg>
        <pc:sldLayoutChg chg="add del">
          <pc:chgData name="Martina Trombiková" userId="S::218028@muni.cz::aa43d5c6-3096-4896-86b0-904a846525db" providerId="AD" clId="Web-{5A1ED82F-090E-451C-B352-7A36E0C5CBFB}" dt="2022-04-04T08:03:04.925" v="52"/>
          <pc:sldLayoutMkLst>
            <pc:docMk/>
            <pc:sldMasterMk cId="464252367" sldId="2147483648"/>
            <pc:sldLayoutMk cId="2973794414" sldId="2147483655"/>
          </pc:sldLayoutMkLst>
        </pc:sldLayoutChg>
        <pc:sldLayoutChg chg="add del">
          <pc:chgData name="Martina Trombiková" userId="S::218028@muni.cz::aa43d5c6-3096-4896-86b0-904a846525db" providerId="AD" clId="Web-{5A1ED82F-090E-451C-B352-7A36E0C5CBFB}" dt="2022-04-04T08:03:04.925" v="52"/>
          <pc:sldLayoutMkLst>
            <pc:docMk/>
            <pc:sldMasterMk cId="464252367" sldId="2147483648"/>
            <pc:sldLayoutMk cId="3504307544" sldId="2147483656"/>
          </pc:sldLayoutMkLst>
        </pc:sldLayoutChg>
        <pc:sldLayoutChg chg="add del">
          <pc:chgData name="Martina Trombiková" userId="S::218028@muni.cz::aa43d5c6-3096-4896-86b0-904a846525db" providerId="AD" clId="Web-{5A1ED82F-090E-451C-B352-7A36E0C5CBFB}" dt="2022-04-04T08:03:04.925" v="52"/>
          <pc:sldLayoutMkLst>
            <pc:docMk/>
            <pc:sldMasterMk cId="464252367" sldId="2147483648"/>
            <pc:sldLayoutMk cId="4088594436" sldId="2147483657"/>
          </pc:sldLayoutMkLst>
        </pc:sldLayoutChg>
        <pc:sldLayoutChg chg="add del">
          <pc:chgData name="Martina Trombiková" userId="S::218028@muni.cz::aa43d5c6-3096-4896-86b0-904a846525db" providerId="AD" clId="Web-{5A1ED82F-090E-451C-B352-7A36E0C5CBFB}" dt="2022-04-04T08:03:04.925" v="52"/>
          <pc:sldLayoutMkLst>
            <pc:docMk/>
            <pc:sldMasterMk cId="464252367" sldId="2147483648"/>
            <pc:sldLayoutMk cId="707188527" sldId="2147483658"/>
          </pc:sldLayoutMkLst>
        </pc:sldLayoutChg>
        <pc:sldLayoutChg chg="add del">
          <pc:chgData name="Martina Trombiková" userId="S::218028@muni.cz::aa43d5c6-3096-4896-86b0-904a846525db" providerId="AD" clId="Web-{5A1ED82F-090E-451C-B352-7A36E0C5CBFB}" dt="2022-04-04T08:03:04.925" v="52"/>
          <pc:sldLayoutMkLst>
            <pc:docMk/>
            <pc:sldMasterMk cId="464252367" sldId="2147483648"/>
            <pc:sldLayoutMk cId="1955787437" sldId="2147483659"/>
          </pc:sldLayoutMkLst>
        </pc:sldLayoutChg>
      </pc:sldMasterChg>
      <pc:sldMasterChg chg="add del addSldLayout delSldLayout">
        <pc:chgData name="Martina Trombiková" userId="S::218028@muni.cz::aa43d5c6-3096-4896-86b0-904a846525db" providerId="AD" clId="Web-{5A1ED82F-090E-451C-B352-7A36E0C5CBFB}" dt="2022-04-04T08:03:00.393" v="49"/>
        <pc:sldMasterMkLst>
          <pc:docMk/>
          <pc:sldMasterMk cId="2809432729" sldId="2147483673"/>
        </pc:sldMasterMkLst>
        <pc:sldLayoutChg chg="add del">
          <pc:chgData name="Martina Trombiková" userId="S::218028@muni.cz::aa43d5c6-3096-4896-86b0-904a846525db" providerId="AD" clId="Web-{5A1ED82F-090E-451C-B352-7A36E0C5CBFB}" dt="2022-04-04T08:03:00.393" v="49"/>
          <pc:sldLayoutMkLst>
            <pc:docMk/>
            <pc:sldMasterMk cId="2809432729" sldId="2147483673"/>
            <pc:sldLayoutMk cId="599482992" sldId="2147483668"/>
          </pc:sldLayoutMkLst>
        </pc:sldLayoutChg>
      </pc:sldMasterChg>
      <pc:sldMasterChg chg="add del addSldLayout delSldLayout">
        <pc:chgData name="Martina Trombiková" userId="S::218028@muni.cz::aa43d5c6-3096-4896-86b0-904a846525db" providerId="AD" clId="Web-{5A1ED82F-090E-451C-B352-7A36E0C5CBFB}" dt="2022-04-04T08:03:04.925" v="52"/>
        <pc:sldMasterMkLst>
          <pc:docMk/>
          <pc:sldMasterMk cId="539951006" sldId="2147483751"/>
        </pc:sldMasterMkLst>
        <pc:sldLayoutChg chg="add del">
          <pc:chgData name="Martina Trombiková" userId="S::218028@muni.cz::aa43d5c6-3096-4896-86b0-904a846525db" providerId="AD" clId="Web-{5A1ED82F-090E-451C-B352-7A36E0C5CBFB}" dt="2022-04-04T08:03:04.925" v="52"/>
          <pc:sldLayoutMkLst>
            <pc:docMk/>
            <pc:sldMasterMk cId="539951006" sldId="2147483751"/>
            <pc:sldLayoutMk cId="1806314507" sldId="2147483746"/>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9B0F7D69-D93C-4C38-A23D-76E000D691CD}"/>
              </a:ext>
            </a:extLst>
          </p:cNvPr>
          <p:cNvSpPr/>
          <p:nvPr/>
        </p:nvSpPr>
        <p:spPr>
          <a:xfrm>
            <a:off x="0" y="0"/>
            <a:ext cx="3496422" cy="6858000"/>
          </a:xfrm>
          <a:custGeom>
            <a:avLst/>
            <a:gdLst>
              <a:gd name="connsiteX0" fmla="*/ 0 w 3496422"/>
              <a:gd name="connsiteY0" fmla="*/ 0 h 6858000"/>
              <a:gd name="connsiteX1" fmla="*/ 1873399 w 3496422"/>
              <a:gd name="connsiteY1" fmla="*/ 0 h 6858000"/>
              <a:gd name="connsiteX2" fmla="*/ 1895523 w 3496422"/>
              <a:gd name="connsiteY2" fmla="*/ 14997 h 6858000"/>
              <a:gd name="connsiteX3" fmla="*/ 3496422 w 3496422"/>
              <a:gd name="connsiteY3" fmla="*/ 3621656 h 6858000"/>
              <a:gd name="connsiteX4" fmla="*/ 1622072 w 3496422"/>
              <a:gd name="connsiteY4" fmla="*/ 6374814 h 6858000"/>
              <a:gd name="connsiteX5" fmla="*/ 1105424 w 3496422"/>
              <a:gd name="connsiteY5" fmla="*/ 6780599 h 6858000"/>
              <a:gd name="connsiteX6" fmla="*/ 993668 w 3496422"/>
              <a:gd name="connsiteY6" fmla="*/ 6858000 h 6858000"/>
              <a:gd name="connsiteX7" fmla="*/ 0 w 349642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ctrTitle"/>
          </p:nvPr>
        </p:nvSpPr>
        <p:spPr>
          <a:xfrm>
            <a:off x="4654295" y="1346268"/>
            <a:ext cx="7060135" cy="3285207"/>
          </a:xfrm>
        </p:spPr>
        <p:txBody>
          <a:bodyPr anchor="b">
            <a:noAutofit/>
          </a:bodyPr>
          <a:lstStyle>
            <a:lvl1pPr algn="l">
              <a:lnSpc>
                <a:spcPct val="120000"/>
              </a:lnSpc>
              <a:defRPr sz="540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4662312" y="4631475"/>
            <a:ext cx="7052117" cy="1150200"/>
          </a:xfrm>
        </p:spPr>
        <p:txBody>
          <a:bodyPr lIns="109728" tIns="109728" rIns="109728" bIns="91440" anchor="t">
            <a:normAutofit/>
          </a:bodyPr>
          <a:lstStyle>
            <a:lvl1pPr marL="0" indent="0" algn="l">
              <a:lnSpc>
                <a:spcPct val="130000"/>
              </a:lnSpc>
              <a:buNone/>
              <a:defRPr sz="2400" baseline="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Date Placeholder 9">
            <a:extLst>
              <a:ext uri="{FF2B5EF4-FFF2-40B4-BE49-F238E27FC236}">
                <a16:creationId xmlns:a16="http://schemas.microsoft.com/office/drawing/2014/main" id="{123E5C65-E22A-4865-9449-10140D62B655}"/>
              </a:ext>
            </a:extLst>
          </p:cNvPr>
          <p:cNvSpPr>
            <a:spLocks noGrp="1"/>
          </p:cNvSpPr>
          <p:nvPr>
            <p:ph type="dt" sz="half" idx="10"/>
          </p:nvPr>
        </p:nvSpPr>
        <p:spPr>
          <a:xfrm>
            <a:off x="4654295" y="617415"/>
            <a:ext cx="7123723" cy="457200"/>
          </a:xfrm>
        </p:spPr>
        <p:txBody>
          <a:bodyPr/>
          <a:lstStyle>
            <a:lvl1pPr algn="l">
              <a:defRPr/>
            </a:lvl1pPr>
          </a:lstStyle>
          <a:p>
            <a:fld id="{12241623-A064-4BED-B073-BA4D61433402}" type="datetime1">
              <a:rPr lang="en-US" smtClean="0"/>
              <a:t>4/5/2022</a:t>
            </a:fld>
            <a:endParaRPr lang="en-US" dirty="0"/>
          </a:p>
        </p:txBody>
      </p:sp>
      <p:sp>
        <p:nvSpPr>
          <p:cNvPr id="24" name="Footer Placeholder 23">
            <a:extLst>
              <a:ext uri="{FF2B5EF4-FFF2-40B4-BE49-F238E27FC236}">
                <a16:creationId xmlns:a16="http://schemas.microsoft.com/office/drawing/2014/main" id="{EF9C3DE0-E7F5-4B4D-B5AF-CDE724CE79A3}"/>
              </a:ext>
            </a:extLst>
          </p:cNvPr>
          <p:cNvSpPr>
            <a:spLocks noGrp="1"/>
          </p:cNvSpPr>
          <p:nvPr>
            <p:ph type="ftr" sz="quarter" idx="11"/>
          </p:nvPr>
        </p:nvSpPr>
        <p:spPr>
          <a:xfrm>
            <a:off x="4654295" y="6170490"/>
            <a:ext cx="5588349" cy="457200"/>
          </a:xfrm>
        </p:spPr>
        <p:txBody>
          <a:bodyPr/>
          <a:lstStyle/>
          <a:p>
            <a:endParaRPr lang="en-US" dirty="0"/>
          </a:p>
        </p:txBody>
      </p:sp>
      <p:sp>
        <p:nvSpPr>
          <p:cNvPr id="25" name="Slide Number Placeholder 24">
            <a:extLst>
              <a:ext uri="{FF2B5EF4-FFF2-40B4-BE49-F238E27FC236}">
                <a16:creationId xmlns:a16="http://schemas.microsoft.com/office/drawing/2014/main" id="{48C1E146-840A-4217-B63E-62E5CF8909C2}"/>
              </a:ext>
            </a:extLst>
          </p:cNvPr>
          <p:cNvSpPr>
            <a:spLocks noGrp="1"/>
          </p:cNvSpPr>
          <p:nvPr>
            <p:ph type="sldNum" sz="quarter" idx="12"/>
          </p:nvPr>
        </p:nvSpPr>
        <p:spPr>
          <a:xfrm>
            <a:off x="10515600" y="6170490"/>
            <a:ext cx="1198829" cy="457200"/>
          </a:xfrm>
        </p:spPr>
        <p:txBody>
          <a:bodyPr/>
          <a:lstStyle>
            <a:lvl1pPr algn="r">
              <a:defRPr/>
            </a:lvl1pPr>
          </a:lstStyle>
          <a:p>
            <a:fld id="{FAEF9944-A4F6-4C59-AEBD-678D6480B8EA}" type="slidenum">
              <a:rPr lang="en-US" smtClean="0"/>
              <a:pPr/>
              <a:t>‹#›</a:t>
            </a:fld>
            <a:endParaRPr lang="en-US" dirty="0"/>
          </a:p>
        </p:txBody>
      </p:sp>
      <p:sp>
        <p:nvSpPr>
          <p:cNvPr id="4" name="Freeform: Shape 3">
            <a:extLst>
              <a:ext uri="{FF2B5EF4-FFF2-40B4-BE49-F238E27FC236}">
                <a16:creationId xmlns:a16="http://schemas.microsoft.com/office/drawing/2014/main" id="{8CD419D4-EA9D-42D9-BF62-B07F0B7B672B}"/>
              </a:ext>
            </a:extLst>
          </p:cNvPr>
          <p:cNvSpPr/>
          <p:nvPr/>
        </p:nvSpPr>
        <p:spPr>
          <a:xfrm>
            <a:off x="1375409"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 name="Freeform: Shape 4">
            <a:extLst>
              <a:ext uri="{FF2B5EF4-FFF2-40B4-BE49-F238E27FC236}">
                <a16:creationId xmlns:a16="http://schemas.microsoft.com/office/drawing/2014/main" id="{1C6FEC9B-9608-4181-A9E5-A1B80E72021C}"/>
              </a:ext>
            </a:extLst>
          </p:cNvPr>
          <p:cNvSpPr/>
          <p:nvPr/>
        </p:nvSpPr>
        <p:spPr>
          <a:xfrm>
            <a:off x="115540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 name="Freeform: Shape 5">
            <a:extLst>
              <a:ext uri="{FF2B5EF4-FFF2-40B4-BE49-F238E27FC236}">
                <a16:creationId xmlns:a16="http://schemas.microsoft.com/office/drawing/2014/main" id="{AB1564ED-F26F-451D-97D6-A6EC3E83FD55}"/>
              </a:ext>
            </a:extLst>
          </p:cNvPr>
          <p:cNvSpPr/>
          <p:nvPr/>
        </p:nvSpPr>
        <p:spPr>
          <a:xfrm>
            <a:off x="924161"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1806314507"/>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240" y="442220"/>
            <a:ext cx="8770571" cy="1345269"/>
          </a:xfrm>
          <a:prstGeom prst="rect">
            <a:avLst/>
          </a:prstGeom>
        </p:spPr>
        <p:txBody>
          <a:bodyPr vert="horz" lIns="109728" tIns="109728" rIns="109728" bIns="9144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920240" y="2312276"/>
            <a:ext cx="8770571" cy="3651504"/>
          </a:xfrm>
          <a:prstGeom prst="rect">
            <a:avLst/>
          </a:prstGeom>
        </p:spPr>
        <p:txBody>
          <a:bodyPr vert="horz" lIns="109728" tIns="109728" rIns="109728"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50727" y="6170491"/>
            <a:ext cx="2840083" cy="457200"/>
          </a:xfrm>
          <a:prstGeom prst="rect">
            <a:avLst/>
          </a:prstGeom>
        </p:spPr>
        <p:txBody>
          <a:bodyPr vert="horz" lIns="109728" tIns="109728" rIns="109728" bIns="91440" rtlCol="0" anchor="ctr"/>
          <a:lstStyle>
            <a:lvl1pPr algn="r">
              <a:defRPr sz="1100" spc="150" baseline="0">
                <a:solidFill>
                  <a:schemeClr val="tx1">
                    <a:lumMod val="75000"/>
                    <a:lumOff val="25000"/>
                  </a:schemeClr>
                </a:solidFill>
                <a:latin typeface="+mj-lt"/>
              </a:defRPr>
            </a:lvl1pPr>
          </a:lstStyle>
          <a:p>
            <a:fld id="{C4408324-A84C-4A45-93B6-78D079CCE772}" type="datetime1">
              <a:rPr lang="en-US" smtClean="0"/>
              <a:t>4/5/2022</a:t>
            </a:fld>
            <a:endParaRPr lang="en-US" dirty="0"/>
          </a:p>
        </p:txBody>
      </p:sp>
      <p:sp>
        <p:nvSpPr>
          <p:cNvPr id="5" name="Footer Placeholder 4"/>
          <p:cNvSpPr>
            <a:spLocks noGrp="1"/>
          </p:cNvSpPr>
          <p:nvPr>
            <p:ph type="ftr" sz="quarter" idx="3"/>
          </p:nvPr>
        </p:nvSpPr>
        <p:spPr>
          <a:xfrm>
            <a:off x="1920240" y="6170490"/>
            <a:ext cx="5667375" cy="457200"/>
          </a:xfrm>
          <a:prstGeom prst="rect">
            <a:avLst/>
          </a:prstGeom>
        </p:spPr>
        <p:txBody>
          <a:bodyPr vert="horz" lIns="109728" tIns="109728" rIns="109728" bIns="91440" rtlCol="0" anchor="ctr"/>
          <a:lstStyle>
            <a:lvl1pPr algn="l">
              <a:defRPr sz="1100" spc="150" baseline="0">
                <a:solidFill>
                  <a:schemeClr val="tx1">
                    <a:lumMod val="75000"/>
                    <a:lumOff val="25000"/>
                  </a:schemeClr>
                </a:solidFill>
                <a:latin typeface="+mj-lt"/>
              </a:defRPr>
            </a:lvl1pPr>
          </a:lstStyle>
          <a:p>
            <a:endParaRPr lang="en-US" dirty="0"/>
          </a:p>
        </p:txBody>
      </p:sp>
      <p:sp>
        <p:nvSpPr>
          <p:cNvPr id="6" name="Slide Number Placeholder 5"/>
          <p:cNvSpPr>
            <a:spLocks noGrp="1"/>
          </p:cNvSpPr>
          <p:nvPr>
            <p:ph type="sldNum" sz="quarter" idx="4"/>
          </p:nvPr>
        </p:nvSpPr>
        <p:spPr>
          <a:xfrm>
            <a:off x="10853744" y="6170490"/>
            <a:ext cx="1188720"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pPr algn="l"/>
            <a:fld id="{FAEF9944-A4F6-4C59-AEBD-678D6480B8EA}" type="slidenum">
              <a:rPr lang="en-US" smtClean="0"/>
              <a:pPr algn="l"/>
              <a:t>‹#›</a:t>
            </a:fld>
            <a:endParaRPr lang="en-US" dirty="0"/>
          </a:p>
        </p:txBody>
      </p:sp>
      <p:cxnSp>
        <p:nvCxnSpPr>
          <p:cNvPr id="9" name="Straight Connector 8" title="Rule Line">
            <a:extLst>
              <a:ext uri="{FF2B5EF4-FFF2-40B4-BE49-F238E27FC236}">
                <a16:creationId xmlns:a16="http://schemas.microsoft.com/office/drawing/2014/main" id="{430127AE-B29E-4FDF-99D2-A2F1E7003F74}"/>
              </a:ext>
            </a:extLst>
          </p:cNvPr>
          <p:cNvCxnSpPr/>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9951006"/>
      </p:ext>
    </p:extLst>
  </p:cSld>
  <p:clrMap bg1="lt1" tx1="dk1" bg2="lt2" tx2="dk2" accent1="accent1" accent2="accent2" accent3="accent3" accent4="accent4" accent5="accent5" accent6="accent6" hlink="hlink" folHlink="folHlink"/>
  <p:sldLayoutIdLst>
    <p:sldLayoutId id="2147483746" r:id="rId1"/>
  </p:sldLayoutIdLst>
  <p:hf sldNum="0" hdr="0" ftr="0" dt="0"/>
  <p:txStyles>
    <p:titleStyle>
      <a:lvl1pPr algn="l" defTabSz="914400" rtl="0" eaLnBrk="1" latinLnBrk="0" hangingPunct="1">
        <a:lnSpc>
          <a:spcPct val="130000"/>
        </a:lnSpc>
        <a:spcBef>
          <a:spcPct val="0"/>
        </a:spcBef>
        <a:buNone/>
        <a:defRPr sz="32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lexikon-mla.de/lexikon/literaturdidaktik-des-dialogs/" TargetMode="External"/><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hyperlink" Target="https://d-nb.info/1130720748/04" TargetMode="External"/></Relationships>
</file>

<file path=ppt/slides/_rels/slide11.xml.rels><?xml version="1.0" encoding="UTF-8" standalone="yes"?>
<Relationships xmlns="http://schemas.openxmlformats.org/package/2006/relationships"><Relationship Id="rId2" Type="http://schemas.openxmlformats.org/officeDocument/2006/relationships/hyperlink" Target="https://www.lexikon-mla.de/lexikon/literaturdidaktik-des-dialogs/" TargetMode="Externa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www.instagram.com/michaelstavaric/?hl=cs" TargetMode="Externa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https://www.hallein.gv.at/UnderDocks_Angeberkoenige_und_die_Kurzhosengang_"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xml"/><Relationship Id="rId4" Type="http://schemas.openxmlformats.org/officeDocument/2006/relationships/image" Target="../media/image22.sv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19.svg"/><Relationship Id="rId2" Type="http://schemas.openxmlformats.org/officeDocument/2006/relationships/hyperlink" Target="https://www.menti.com/hnwoq6itmh" TargetMode="Externa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28.pn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3" Type="http://schemas.openxmlformats.org/officeDocument/2006/relationships/image" Target="../media/image30.svg"/><Relationship Id="rId7" Type="http://schemas.openxmlformats.org/officeDocument/2006/relationships/image" Target="../media/image32.svg"/><Relationship Id="rId12" Type="http://schemas.openxmlformats.org/officeDocument/2006/relationships/image" Target="../media/image37.png"/><Relationship Id="rId17" Type="http://schemas.openxmlformats.org/officeDocument/2006/relationships/image" Target="../media/image42.svg"/><Relationship Id="rId2" Type="http://schemas.openxmlformats.org/officeDocument/2006/relationships/image" Target="../media/image29.png"/><Relationship Id="rId16"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19.svg"/><Relationship Id="rId15" Type="http://schemas.openxmlformats.org/officeDocument/2006/relationships/image" Target="../media/image40.svg"/><Relationship Id="rId10" Type="http://schemas.openxmlformats.org/officeDocument/2006/relationships/image" Target="../media/image35.png"/><Relationship Id="rId4" Type="http://schemas.openxmlformats.org/officeDocument/2006/relationships/image" Target="../media/image18.png"/><Relationship Id="rId9" Type="http://schemas.openxmlformats.org/officeDocument/2006/relationships/image" Target="../media/image34.svg"/><Relationship Id="rId14" Type="http://schemas.openxmlformats.org/officeDocument/2006/relationships/image" Target="../media/image39.png"/></Relationships>
</file>

<file path=ppt/slides/_rels/slide2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47.sv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menti.com/s4dbdc2w8a" TargetMode="Externa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sv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hyperlink" Target="https://jamboard.google.com/d/1qsRChBcohgUyq3hIjWEKb9WE8BPc7Px4Wid-PhWFYY8/edit?usp=sharing"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d-nb.info/1228235880/04" TargetMode="External"/><Relationship Id="rId2" Type="http://schemas.openxmlformats.org/officeDocument/2006/relationships/hyperlink" Target="https://www.univie.ac.at/germanistik/publikation/mehr-sprachigkeit/" TargetMode="External"/><Relationship Id="rId1" Type="http://schemas.openxmlformats.org/officeDocument/2006/relationships/slideLayout" Target="../slideLayouts/slideLayout1.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0" name="Group 9">
            <a:extLst>
              <a:ext uri="{FF2B5EF4-FFF2-40B4-BE49-F238E27FC236}">
                <a16:creationId xmlns:a16="http://schemas.microsoft.com/office/drawing/2014/main" id="{54E5F18F-9D70-4BE5-8A38-603463EE84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7626" y="0"/>
            <a:ext cx="10678291" cy="6858000"/>
            <a:chOff x="547626" y="0"/>
            <a:chExt cx="10678291" cy="6858000"/>
          </a:xfrm>
        </p:grpSpPr>
        <p:sp>
          <p:nvSpPr>
            <p:cNvPr id="11" name="Freeform: Shape 10">
              <a:extLst>
                <a:ext uri="{FF2B5EF4-FFF2-40B4-BE49-F238E27FC236}">
                  <a16:creationId xmlns:a16="http://schemas.microsoft.com/office/drawing/2014/main" id="{391F8D69-709A-4575-A393-B4C26481AF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966083" y="0"/>
              <a:ext cx="9841377"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00981015-32A2-4B76-9F2E-0A8D6EC8EC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4762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D38532F4-8B67-47B7-B58A-5DD3E1BE52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76092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BC87DA9F-8DB2-4D48-8716-A928FBB8A5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26724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195EA065-AC5D-431D-927E-87FF05884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9619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6E37E2DD-C7FE-4D6C-8F1D-5031E96A7F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7618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778B68BA-AB87-4EB5-97C2-F1F304E193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4494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2" name="Nadpis 1">
            <a:extLst>
              <a:ext uri="{FF2B5EF4-FFF2-40B4-BE49-F238E27FC236}">
                <a16:creationId xmlns:a16="http://schemas.microsoft.com/office/drawing/2014/main" id="{29B4C0CA-9859-BD2E-D7AF-E6FBE75BD44E}"/>
              </a:ext>
            </a:extLst>
          </p:cNvPr>
          <p:cNvSpPr>
            <a:spLocks noGrp="1"/>
          </p:cNvSpPr>
          <p:nvPr>
            <p:ph type="ctrTitle"/>
          </p:nvPr>
        </p:nvSpPr>
        <p:spPr>
          <a:xfrm>
            <a:off x="2190750" y="1346268"/>
            <a:ext cx="7810500" cy="3125338"/>
          </a:xfrm>
        </p:spPr>
        <p:txBody>
          <a:bodyPr anchor="b">
            <a:normAutofit/>
          </a:bodyPr>
          <a:lstStyle/>
          <a:p>
            <a:pPr algn="ctr"/>
            <a:r>
              <a:rPr lang="cs-CZ" sz="2800" dirty="0">
                <a:solidFill>
                  <a:schemeClr val="tx2">
                    <a:lumMod val="75000"/>
                  </a:schemeClr>
                </a:solidFill>
                <a:ea typeface="+mj-lt"/>
                <a:cs typeface="+mj-lt"/>
              </a:rPr>
              <a:t>Michael </a:t>
            </a:r>
            <a:r>
              <a:rPr lang="cs-CZ" sz="2800" err="1">
                <a:solidFill>
                  <a:schemeClr val="tx2">
                    <a:lumMod val="75000"/>
                  </a:schemeClr>
                </a:solidFill>
                <a:ea typeface="+mj-lt"/>
                <a:cs typeface="+mj-lt"/>
              </a:rPr>
              <a:t>Stavaričs</a:t>
            </a:r>
            <a:r>
              <a:rPr lang="cs-CZ" sz="2800" dirty="0">
                <a:solidFill>
                  <a:schemeClr val="tx2">
                    <a:lumMod val="75000"/>
                  </a:schemeClr>
                </a:solidFill>
                <a:ea typeface="+mj-lt"/>
                <a:cs typeface="+mj-lt"/>
              </a:rPr>
              <a:t> </a:t>
            </a:r>
            <a:r>
              <a:rPr lang="cs-CZ" sz="2800" err="1">
                <a:solidFill>
                  <a:schemeClr val="tx2">
                    <a:lumMod val="75000"/>
                  </a:schemeClr>
                </a:solidFill>
                <a:ea typeface="+mj-lt"/>
                <a:cs typeface="+mj-lt"/>
              </a:rPr>
              <a:t>Kinderbücher</a:t>
            </a:r>
            <a:r>
              <a:rPr lang="cs-CZ" sz="2800" dirty="0">
                <a:solidFill>
                  <a:schemeClr val="tx2">
                    <a:lumMod val="75000"/>
                  </a:schemeClr>
                </a:solidFill>
                <a:ea typeface="+mj-lt"/>
                <a:cs typeface="+mj-lt"/>
              </a:rPr>
              <a:t> </a:t>
            </a:r>
            <a:r>
              <a:rPr lang="cs-CZ" sz="2800" err="1">
                <a:solidFill>
                  <a:schemeClr val="tx2">
                    <a:lumMod val="75000"/>
                  </a:schemeClr>
                </a:solidFill>
                <a:ea typeface="+mj-lt"/>
                <a:cs typeface="+mj-lt"/>
              </a:rPr>
              <a:t>und</a:t>
            </a:r>
            <a:r>
              <a:rPr lang="cs-CZ" sz="2800" dirty="0">
                <a:solidFill>
                  <a:schemeClr val="tx2">
                    <a:lumMod val="75000"/>
                  </a:schemeClr>
                </a:solidFill>
                <a:ea typeface="+mj-lt"/>
                <a:cs typeface="+mj-lt"/>
              </a:rPr>
              <a:t> </a:t>
            </a:r>
            <a:br>
              <a:rPr lang="cs-CZ" sz="2800" dirty="0">
                <a:solidFill>
                  <a:schemeClr val="tx2">
                    <a:lumMod val="75000"/>
                  </a:schemeClr>
                </a:solidFill>
                <a:ea typeface="+mj-lt"/>
                <a:cs typeface="+mj-lt"/>
              </a:rPr>
            </a:br>
            <a:r>
              <a:rPr lang="cs-CZ" sz="2800" err="1">
                <a:solidFill>
                  <a:schemeClr val="tx2">
                    <a:lumMod val="75000"/>
                  </a:schemeClr>
                </a:solidFill>
                <a:ea typeface="+mj-lt"/>
                <a:cs typeface="+mj-lt"/>
              </a:rPr>
              <a:t>ihr</a:t>
            </a:r>
            <a:r>
              <a:rPr lang="cs-CZ" sz="2800" dirty="0">
                <a:solidFill>
                  <a:schemeClr val="tx2">
                    <a:lumMod val="75000"/>
                  </a:schemeClr>
                </a:solidFill>
                <a:ea typeface="+mj-lt"/>
                <a:cs typeface="+mj-lt"/>
              </a:rPr>
              <a:t> </a:t>
            </a:r>
            <a:r>
              <a:rPr lang="cs-CZ" sz="2800" err="1">
                <a:solidFill>
                  <a:schemeClr val="tx2">
                    <a:lumMod val="75000"/>
                  </a:schemeClr>
                </a:solidFill>
                <a:ea typeface="+mj-lt"/>
                <a:cs typeface="+mj-lt"/>
              </a:rPr>
              <a:t>didaktisches</a:t>
            </a:r>
            <a:r>
              <a:rPr lang="cs-CZ" sz="2800" dirty="0">
                <a:solidFill>
                  <a:schemeClr val="tx2">
                    <a:lumMod val="75000"/>
                  </a:schemeClr>
                </a:solidFill>
                <a:ea typeface="+mj-lt"/>
                <a:cs typeface="+mj-lt"/>
              </a:rPr>
              <a:t> </a:t>
            </a:r>
            <a:r>
              <a:rPr lang="cs-CZ" sz="2800" err="1">
                <a:solidFill>
                  <a:schemeClr val="tx2">
                    <a:lumMod val="75000"/>
                  </a:schemeClr>
                </a:solidFill>
                <a:ea typeface="+mj-lt"/>
                <a:cs typeface="+mj-lt"/>
              </a:rPr>
              <a:t>Potenzial</a:t>
            </a:r>
            <a:r>
              <a:rPr lang="cs-CZ" sz="2800" dirty="0">
                <a:solidFill>
                  <a:schemeClr val="tx2">
                    <a:lumMod val="75000"/>
                  </a:schemeClr>
                </a:solidFill>
                <a:ea typeface="+mj-lt"/>
                <a:cs typeface="+mj-lt"/>
              </a:rPr>
              <a:t> </a:t>
            </a:r>
            <a:r>
              <a:rPr lang="cs-CZ" sz="2800" err="1">
                <a:solidFill>
                  <a:schemeClr val="tx2">
                    <a:lumMod val="75000"/>
                  </a:schemeClr>
                </a:solidFill>
                <a:ea typeface="+mj-lt"/>
                <a:cs typeface="+mj-lt"/>
              </a:rPr>
              <a:t>für</a:t>
            </a:r>
            <a:r>
              <a:rPr lang="cs-CZ" sz="2800" dirty="0">
                <a:solidFill>
                  <a:schemeClr val="tx2">
                    <a:lumMod val="75000"/>
                  </a:schemeClr>
                </a:solidFill>
                <a:ea typeface="+mj-lt"/>
                <a:cs typeface="+mj-lt"/>
              </a:rPr>
              <a:t> </a:t>
            </a:r>
            <a:br>
              <a:rPr lang="cs-CZ" sz="2800" dirty="0">
                <a:solidFill>
                  <a:schemeClr val="tx2">
                    <a:lumMod val="75000"/>
                  </a:schemeClr>
                </a:solidFill>
                <a:ea typeface="+mj-lt"/>
                <a:cs typeface="+mj-lt"/>
              </a:rPr>
            </a:br>
            <a:r>
              <a:rPr lang="cs-CZ" sz="2800" dirty="0">
                <a:solidFill>
                  <a:schemeClr val="tx2">
                    <a:lumMod val="75000"/>
                  </a:schemeClr>
                </a:solidFill>
                <a:ea typeface="+mj-lt"/>
                <a:cs typeface="+mj-lt"/>
              </a:rPr>
              <a:t>den </a:t>
            </a:r>
            <a:r>
              <a:rPr lang="cs-CZ" sz="2800" dirty="0" err="1">
                <a:solidFill>
                  <a:schemeClr val="tx2">
                    <a:lumMod val="75000"/>
                  </a:schemeClr>
                </a:solidFill>
                <a:ea typeface="+mj-lt"/>
                <a:cs typeface="+mj-lt"/>
              </a:rPr>
              <a:t>DaF-Unterricht</a:t>
            </a:r>
            <a:r>
              <a:rPr lang="cs-CZ" sz="2800" dirty="0">
                <a:solidFill>
                  <a:schemeClr val="tx2">
                    <a:lumMod val="75000"/>
                  </a:schemeClr>
                </a:solidFill>
                <a:ea typeface="+mj-lt"/>
                <a:cs typeface="+mj-lt"/>
              </a:rPr>
              <a:t> </a:t>
            </a:r>
            <a:br>
              <a:rPr lang="cs-CZ" sz="2800" dirty="0">
                <a:solidFill>
                  <a:schemeClr val="tx2">
                    <a:lumMod val="75000"/>
                  </a:schemeClr>
                </a:solidFill>
                <a:ea typeface="+mj-lt"/>
                <a:cs typeface="+mj-lt"/>
              </a:rPr>
            </a:br>
            <a:r>
              <a:rPr lang="cs-CZ" sz="2800" dirty="0">
                <a:solidFill>
                  <a:schemeClr val="tx2">
                    <a:lumMod val="75000"/>
                  </a:schemeClr>
                </a:solidFill>
                <a:ea typeface="+mj-lt"/>
                <a:cs typeface="+mj-lt"/>
              </a:rPr>
              <a:t>in </a:t>
            </a:r>
            <a:r>
              <a:rPr lang="cs-CZ" sz="2800" dirty="0" err="1">
                <a:solidFill>
                  <a:schemeClr val="tx2">
                    <a:lumMod val="75000"/>
                  </a:schemeClr>
                </a:solidFill>
                <a:ea typeface="+mj-lt"/>
                <a:cs typeface="+mj-lt"/>
              </a:rPr>
              <a:t>Tschechien</a:t>
            </a:r>
            <a:r>
              <a:rPr lang="cs-CZ" sz="2800" dirty="0">
                <a:solidFill>
                  <a:schemeClr val="tx2">
                    <a:lumMod val="75000"/>
                  </a:schemeClr>
                </a:solidFill>
                <a:ea typeface="+mj-lt"/>
                <a:cs typeface="+mj-lt"/>
              </a:rPr>
              <a:t> </a:t>
            </a:r>
            <a:br>
              <a:rPr lang="cs-CZ" sz="2800" dirty="0">
                <a:solidFill>
                  <a:schemeClr val="tx2">
                    <a:lumMod val="75000"/>
                  </a:schemeClr>
                </a:solidFill>
                <a:ea typeface="+mj-lt"/>
                <a:cs typeface="+mj-lt"/>
              </a:rPr>
            </a:br>
            <a:r>
              <a:rPr lang="cs-CZ" sz="2800" dirty="0">
                <a:solidFill>
                  <a:schemeClr val="tx2">
                    <a:lumMod val="75000"/>
                  </a:schemeClr>
                </a:solidFill>
                <a:ea typeface="+mj-lt"/>
                <a:cs typeface="+mj-lt"/>
              </a:rPr>
              <a:t>- </a:t>
            </a:r>
            <a:r>
              <a:rPr lang="cs-CZ" sz="2800" dirty="0" err="1">
                <a:solidFill>
                  <a:schemeClr val="tx2">
                    <a:lumMod val="75000"/>
                  </a:schemeClr>
                </a:solidFill>
                <a:ea typeface="+mj-lt"/>
                <a:cs typeface="+mj-lt"/>
              </a:rPr>
              <a:t>am</a:t>
            </a:r>
            <a:r>
              <a:rPr lang="cs-CZ" sz="2800" dirty="0">
                <a:solidFill>
                  <a:schemeClr val="tx2">
                    <a:lumMod val="75000"/>
                  </a:schemeClr>
                </a:solidFill>
                <a:ea typeface="+mj-lt"/>
                <a:cs typeface="+mj-lt"/>
              </a:rPr>
              <a:t> </a:t>
            </a:r>
            <a:r>
              <a:rPr lang="cs-CZ" sz="2800" dirty="0" err="1">
                <a:solidFill>
                  <a:schemeClr val="tx2">
                    <a:lumMod val="75000"/>
                  </a:schemeClr>
                </a:solidFill>
                <a:ea typeface="+mj-lt"/>
                <a:cs typeface="+mj-lt"/>
              </a:rPr>
              <a:t>Beispiel</a:t>
            </a:r>
            <a:r>
              <a:rPr lang="cs-CZ" sz="2800" dirty="0">
                <a:solidFill>
                  <a:schemeClr val="tx2">
                    <a:lumMod val="75000"/>
                  </a:schemeClr>
                </a:solidFill>
                <a:ea typeface="+mj-lt"/>
                <a:cs typeface="+mj-lt"/>
              </a:rPr>
              <a:t> von "</a:t>
            </a:r>
            <a:r>
              <a:rPr lang="cs-CZ" sz="2800" dirty="0" err="1">
                <a:solidFill>
                  <a:schemeClr val="tx2">
                    <a:lumMod val="75000"/>
                  </a:schemeClr>
                </a:solidFill>
                <a:ea typeface="+mj-lt"/>
                <a:cs typeface="+mj-lt"/>
              </a:rPr>
              <a:t>Gaggalagu</a:t>
            </a:r>
            <a:r>
              <a:rPr lang="cs-CZ" sz="2800" dirty="0">
                <a:solidFill>
                  <a:schemeClr val="tx2">
                    <a:lumMod val="75000"/>
                  </a:schemeClr>
                </a:solidFill>
                <a:ea typeface="+mj-lt"/>
                <a:cs typeface="+mj-lt"/>
              </a:rPr>
              <a:t>"</a:t>
            </a:r>
            <a:endParaRPr lang="cs-CZ" sz="2800">
              <a:solidFill>
                <a:schemeClr val="tx2">
                  <a:lumMod val="75000"/>
                </a:schemeClr>
              </a:solidFill>
              <a:ea typeface="Meiryo"/>
            </a:endParaRPr>
          </a:p>
        </p:txBody>
      </p:sp>
      <p:sp>
        <p:nvSpPr>
          <p:cNvPr id="3" name="Podnadpis 2">
            <a:extLst>
              <a:ext uri="{FF2B5EF4-FFF2-40B4-BE49-F238E27FC236}">
                <a16:creationId xmlns:a16="http://schemas.microsoft.com/office/drawing/2014/main" id="{FB0731EB-F18E-90A0-25C0-954865133CD8}"/>
              </a:ext>
            </a:extLst>
          </p:cNvPr>
          <p:cNvSpPr>
            <a:spLocks noGrp="1"/>
          </p:cNvSpPr>
          <p:nvPr>
            <p:ph type="subTitle" idx="1"/>
          </p:nvPr>
        </p:nvSpPr>
        <p:spPr>
          <a:xfrm>
            <a:off x="2547488" y="5233608"/>
            <a:ext cx="6953250" cy="862394"/>
          </a:xfrm>
        </p:spPr>
        <p:txBody>
          <a:bodyPr vert="horz" lIns="109728" tIns="109728" rIns="109728" bIns="91440" rtlCol="0" anchor="t">
            <a:noAutofit/>
          </a:bodyPr>
          <a:lstStyle/>
          <a:p>
            <a:pPr algn="ctr"/>
            <a:r>
              <a:rPr lang="cs-CZ" sz="1200" b="1" dirty="0">
                <a:ea typeface="+mn-lt"/>
                <a:cs typeface="+mn-lt"/>
              </a:rPr>
              <a:t>NJDII_008</a:t>
            </a:r>
            <a:r>
              <a:rPr lang="cs-CZ" sz="1200" dirty="0">
                <a:ea typeface="+mn-lt"/>
                <a:cs typeface="+mn-lt"/>
              </a:rPr>
              <a:t> Didaktická dílna - literatura</a:t>
            </a:r>
            <a:endParaRPr lang="en-US" sz="1200">
              <a:ea typeface="+mn-lt"/>
              <a:cs typeface="+mn-lt"/>
            </a:endParaRPr>
          </a:p>
          <a:p>
            <a:pPr algn="ctr"/>
            <a:r>
              <a:rPr lang="cs-CZ" sz="1200" b="1" dirty="0">
                <a:ea typeface="+mn-lt"/>
                <a:cs typeface="+mn-lt"/>
              </a:rPr>
              <a:t>NJK008</a:t>
            </a:r>
            <a:r>
              <a:rPr lang="cs-CZ" sz="1200" dirty="0">
                <a:ea typeface="+mn-lt"/>
                <a:cs typeface="+mn-lt"/>
              </a:rPr>
              <a:t> Didaktická dílna - literatura</a:t>
            </a:r>
            <a:endParaRPr lang="en-US" sz="1200">
              <a:ea typeface="+mn-lt"/>
              <a:cs typeface="+mn-lt"/>
            </a:endParaRPr>
          </a:p>
          <a:p>
            <a:pPr algn="ctr"/>
            <a:r>
              <a:rPr lang="cs-CZ" sz="1000" dirty="0">
                <a:ea typeface="+mn-lt"/>
                <a:cs typeface="+mn-lt"/>
              </a:rPr>
              <a:t>Mgr. Martina </a:t>
            </a:r>
            <a:r>
              <a:rPr lang="cs-CZ" sz="1000" dirty="0" err="1">
                <a:ea typeface="+mn-lt"/>
                <a:cs typeface="+mn-lt"/>
              </a:rPr>
              <a:t>Trombiková</a:t>
            </a:r>
            <a:r>
              <a:rPr lang="cs-CZ" sz="1000" dirty="0">
                <a:ea typeface="+mn-lt"/>
                <a:cs typeface="+mn-lt"/>
              </a:rPr>
              <a:t>, Ph.D.</a:t>
            </a:r>
            <a:endParaRPr lang="en-US" sz="1000">
              <a:ea typeface="+mn-lt"/>
              <a:cs typeface="+mn-lt"/>
            </a:endParaRPr>
          </a:p>
          <a:p>
            <a:pPr algn="ctr"/>
            <a:r>
              <a:rPr lang="cs-CZ" sz="1000" dirty="0">
                <a:ea typeface="+mn-lt"/>
                <a:cs typeface="+mn-lt"/>
              </a:rPr>
              <a:t>7.4.2022</a:t>
            </a:r>
            <a:endParaRPr lang="en-US" sz="1000" dirty="0">
              <a:ea typeface="+mn-lt"/>
              <a:cs typeface="+mn-lt"/>
            </a:endParaRPr>
          </a:p>
          <a:p>
            <a:pPr algn="ctr"/>
            <a:endParaRPr lang="cs-CZ" dirty="0">
              <a:ea typeface="Meiryo"/>
            </a:endParaRPr>
          </a:p>
        </p:txBody>
      </p:sp>
    </p:spTree>
    <p:extLst>
      <p:ext uri="{BB962C8B-B14F-4D97-AF65-F5344CB8AC3E}">
        <p14:creationId xmlns:p14="http://schemas.microsoft.com/office/powerpoint/2010/main" val="37390238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 name="Podnadpis 2">
            <a:extLst>
              <a:ext uri="{FF2B5EF4-FFF2-40B4-BE49-F238E27FC236}">
                <a16:creationId xmlns:a16="http://schemas.microsoft.com/office/drawing/2014/main" id="{9A7D2DEE-A69E-EA5E-B79D-84758AFCFD6F}"/>
              </a:ext>
            </a:extLst>
          </p:cNvPr>
          <p:cNvSpPr>
            <a:spLocks noGrp="1"/>
          </p:cNvSpPr>
          <p:nvPr>
            <p:ph type="subTitle" idx="1"/>
          </p:nvPr>
        </p:nvSpPr>
        <p:spPr>
          <a:xfrm>
            <a:off x="1201213" y="4412974"/>
            <a:ext cx="4778168" cy="1576188"/>
          </a:xfrm>
        </p:spPr>
        <p:txBody>
          <a:bodyPr anchor="t">
            <a:normAutofit/>
          </a:bodyPr>
          <a:lstStyle/>
          <a:p>
            <a:endParaRPr lang="cs-CZ">
              <a:ea typeface="+mn-lt"/>
              <a:cs typeface="+mn-lt"/>
            </a:endParaRPr>
          </a:p>
          <a:p>
            <a:endParaRPr lang="cs-CZ">
              <a:ea typeface="Meiryo"/>
            </a:endParaRPr>
          </a:p>
        </p:txBody>
      </p:sp>
      <p:sp>
        <p:nvSpPr>
          <p:cNvPr id="51" name="Freeform: Shape 50">
            <a:extLst>
              <a:ext uri="{FF2B5EF4-FFF2-40B4-BE49-F238E27FC236}">
                <a16:creationId xmlns:a16="http://schemas.microsoft.com/office/drawing/2014/main" id="{C7D887A3-61AD-4674-BC53-8DFA8CF7B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3" name="Freeform: Shape 52">
            <a:extLst>
              <a:ext uri="{FF2B5EF4-FFF2-40B4-BE49-F238E27FC236}">
                <a16:creationId xmlns:a16="http://schemas.microsoft.com/office/drawing/2014/main" id="{479F0FB3-8461-462D-84A2-53106FBF4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53480"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5" name="Freeform: Shape 54">
            <a:extLst>
              <a:ext uri="{FF2B5EF4-FFF2-40B4-BE49-F238E27FC236}">
                <a16:creationId xmlns:a16="http://schemas.microsoft.com/office/drawing/2014/main" id="{11E3C311-4E8A-45D9-97BF-07F5FD3469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8825"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Obrázek 26">
            <a:extLst>
              <a:ext uri="{FF2B5EF4-FFF2-40B4-BE49-F238E27FC236}">
                <a16:creationId xmlns:a16="http://schemas.microsoft.com/office/drawing/2014/main" id="{E1C9B39F-F3BD-D14A-3B1A-C9AED225E603}"/>
              </a:ext>
            </a:extLst>
          </p:cNvPr>
          <p:cNvPicPr>
            <a:picLocks noChangeAspect="1"/>
          </p:cNvPicPr>
          <p:nvPr/>
        </p:nvPicPr>
        <p:blipFill>
          <a:blip r:embed="rId2"/>
          <a:stretch>
            <a:fillRect/>
          </a:stretch>
        </p:blipFill>
        <p:spPr>
          <a:xfrm>
            <a:off x="8394624" y="1428395"/>
            <a:ext cx="2840859" cy="4001210"/>
          </a:xfrm>
          <a:prstGeom prst="rect">
            <a:avLst/>
          </a:prstGeom>
        </p:spPr>
      </p:pic>
      <p:sp>
        <p:nvSpPr>
          <p:cNvPr id="2" name="Nadpis 1">
            <a:extLst>
              <a:ext uri="{FF2B5EF4-FFF2-40B4-BE49-F238E27FC236}">
                <a16:creationId xmlns:a16="http://schemas.microsoft.com/office/drawing/2014/main" id="{B7BA561A-1E31-45B5-F8EC-7300517A2FB3}"/>
              </a:ext>
            </a:extLst>
          </p:cNvPr>
          <p:cNvSpPr>
            <a:spLocks noGrp="1"/>
          </p:cNvSpPr>
          <p:nvPr>
            <p:ph type="ctrTitle"/>
          </p:nvPr>
        </p:nvSpPr>
        <p:spPr>
          <a:xfrm>
            <a:off x="-5954" y="1489975"/>
            <a:ext cx="6342985" cy="4219065"/>
          </a:xfrm>
        </p:spPr>
        <p:txBody>
          <a:bodyPr anchor="b">
            <a:normAutofit fontScale="90000"/>
          </a:bodyPr>
          <a:lstStyle/>
          <a:p>
            <a:pPr algn="ctr"/>
            <a:r>
              <a:rPr lang="cs-CZ" sz="2000" dirty="0">
                <a:ea typeface="+mj-lt"/>
                <a:cs typeface="+mj-lt"/>
              </a:rPr>
              <a:t>3. </a:t>
            </a:r>
            <a:r>
              <a:rPr lang="cs-CZ" sz="2000" dirty="0" err="1">
                <a:ea typeface="+mj-lt"/>
                <a:cs typeface="+mj-lt"/>
              </a:rPr>
              <a:t>Roche</a:t>
            </a:r>
            <a:r>
              <a:rPr lang="cs-CZ" sz="2000" dirty="0">
                <a:ea typeface="+mj-lt"/>
                <a:cs typeface="+mj-lt"/>
              </a:rPr>
              <a:t>, </a:t>
            </a:r>
            <a:r>
              <a:rPr lang="cs-CZ" sz="2000" dirty="0" err="1">
                <a:ea typeface="+mj-lt"/>
                <a:cs typeface="+mj-lt"/>
              </a:rPr>
              <a:t>Jörg</a:t>
            </a:r>
            <a:r>
              <a:rPr lang="cs-CZ" sz="2000" dirty="0">
                <a:ea typeface="+mj-lt"/>
                <a:cs typeface="+mj-lt"/>
              </a:rPr>
              <a:t>/</a:t>
            </a:r>
            <a:r>
              <a:rPr lang="cs-CZ" sz="2000" dirty="0" err="1">
                <a:ea typeface="+mj-lt"/>
                <a:cs typeface="+mj-lt"/>
              </a:rPr>
              <a:t>Schiewer</a:t>
            </a:r>
            <a:r>
              <a:rPr lang="cs-CZ" sz="2000" dirty="0">
                <a:ea typeface="+mj-lt"/>
                <a:cs typeface="+mj-lt"/>
              </a:rPr>
              <a:t>, </a:t>
            </a:r>
            <a:br>
              <a:rPr lang="cs-CZ" sz="2000" dirty="0">
                <a:ea typeface="+mj-lt"/>
                <a:cs typeface="+mj-lt"/>
              </a:rPr>
            </a:br>
            <a:r>
              <a:rPr lang="cs-CZ" sz="2000" dirty="0" err="1">
                <a:ea typeface="+mj-lt"/>
                <a:cs typeface="+mj-lt"/>
              </a:rPr>
              <a:t>Gesine</a:t>
            </a:r>
            <a:r>
              <a:rPr lang="cs-CZ" sz="2000" dirty="0">
                <a:ea typeface="+mj-lt"/>
                <a:cs typeface="+mj-lt"/>
              </a:rPr>
              <a:t> </a:t>
            </a:r>
            <a:r>
              <a:rPr lang="cs-CZ" sz="2000" dirty="0" err="1">
                <a:ea typeface="+mj-lt"/>
                <a:cs typeface="+mj-lt"/>
              </a:rPr>
              <a:t>Lenore</a:t>
            </a:r>
            <a:r>
              <a:rPr lang="cs-CZ" sz="2000" dirty="0">
                <a:ea typeface="+mj-lt"/>
                <a:cs typeface="+mj-lt"/>
              </a:rPr>
              <a:t> (</a:t>
            </a:r>
            <a:r>
              <a:rPr lang="cs-CZ" sz="2000" dirty="0" err="1">
                <a:ea typeface="+mj-lt"/>
                <a:cs typeface="+mj-lt"/>
              </a:rPr>
              <a:t>Hrsg</a:t>
            </a:r>
            <a:r>
              <a:rPr lang="cs-CZ" sz="2000" dirty="0">
                <a:ea typeface="+mj-lt"/>
                <a:cs typeface="+mj-lt"/>
              </a:rPr>
              <a:t>.):</a:t>
            </a:r>
            <a:br>
              <a:rPr lang="cs-CZ" sz="2000" dirty="0">
                <a:ea typeface="+mj-lt"/>
                <a:cs typeface="+mj-lt"/>
              </a:rPr>
            </a:br>
            <a:r>
              <a:rPr lang="cs-CZ" sz="2000" dirty="0">
                <a:ea typeface="+mj-lt"/>
                <a:cs typeface="+mj-lt"/>
              </a:rPr>
              <a:t> </a:t>
            </a:r>
            <a:r>
              <a:rPr lang="cs-CZ" sz="2000" i="1" dirty="0" err="1">
                <a:ea typeface="+mj-lt"/>
                <a:cs typeface="+mj-lt"/>
              </a:rPr>
              <a:t>Identitäten</a:t>
            </a:r>
            <a:r>
              <a:rPr lang="cs-CZ" sz="2000" i="1" dirty="0">
                <a:ea typeface="+mj-lt"/>
                <a:cs typeface="+mj-lt"/>
              </a:rPr>
              <a:t> — </a:t>
            </a:r>
            <a:r>
              <a:rPr lang="cs-CZ" sz="2000" i="1" dirty="0" err="1">
                <a:ea typeface="+mj-lt"/>
                <a:cs typeface="+mj-lt"/>
              </a:rPr>
              <a:t>Dialoge</a:t>
            </a:r>
            <a:r>
              <a:rPr lang="cs-CZ" sz="2000" i="1" dirty="0">
                <a:ea typeface="+mj-lt"/>
                <a:cs typeface="+mj-lt"/>
              </a:rPr>
              <a:t> </a:t>
            </a:r>
            <a:r>
              <a:rPr lang="cs-CZ" sz="2000" i="1" dirty="0" err="1">
                <a:ea typeface="+mj-lt"/>
                <a:cs typeface="+mj-lt"/>
              </a:rPr>
              <a:t>im</a:t>
            </a:r>
            <a:r>
              <a:rPr lang="cs-CZ" sz="2000" i="1" dirty="0">
                <a:ea typeface="+mj-lt"/>
                <a:cs typeface="+mj-lt"/>
              </a:rPr>
              <a:t> </a:t>
            </a:r>
            <a:br>
              <a:rPr lang="cs-CZ" sz="2000" i="1" dirty="0">
                <a:ea typeface="+mj-lt"/>
                <a:cs typeface="+mj-lt"/>
              </a:rPr>
            </a:br>
            <a:r>
              <a:rPr lang="cs-CZ" sz="2000" i="1" dirty="0" err="1">
                <a:ea typeface="+mj-lt"/>
                <a:cs typeface="+mj-lt"/>
              </a:rPr>
              <a:t>Deutschunterricht</a:t>
            </a:r>
            <a:r>
              <a:rPr lang="cs-CZ" sz="2000" i="1" dirty="0">
                <a:ea typeface="+mj-lt"/>
                <a:cs typeface="+mj-lt"/>
              </a:rPr>
              <a:t>. </a:t>
            </a:r>
            <a:r>
              <a:rPr lang="cs-CZ" sz="2000" i="1" dirty="0" err="1">
                <a:ea typeface="+mj-lt"/>
                <a:cs typeface="+mj-lt"/>
              </a:rPr>
              <a:t>Schreiben</a:t>
            </a:r>
            <a:r>
              <a:rPr lang="cs-CZ" sz="2000" i="1" dirty="0">
                <a:ea typeface="+mj-lt"/>
                <a:cs typeface="+mj-lt"/>
              </a:rPr>
              <a:t>  – </a:t>
            </a:r>
            <a:r>
              <a:rPr lang="cs-CZ" sz="2000" i="1" dirty="0" err="1">
                <a:ea typeface="+mj-lt"/>
                <a:cs typeface="+mj-lt"/>
              </a:rPr>
              <a:t>Lesen</a:t>
            </a:r>
            <a:r>
              <a:rPr lang="cs-CZ" sz="2000" i="1" dirty="0">
                <a:ea typeface="+mj-lt"/>
                <a:cs typeface="+mj-lt"/>
              </a:rPr>
              <a:t> – </a:t>
            </a:r>
            <a:r>
              <a:rPr lang="cs-CZ" sz="2000" i="1" dirty="0" err="1">
                <a:ea typeface="+mj-lt"/>
                <a:cs typeface="+mj-lt"/>
              </a:rPr>
              <a:t>Lernen</a:t>
            </a:r>
            <a:r>
              <a:rPr lang="cs-CZ" sz="2000" i="1" dirty="0">
                <a:ea typeface="+mj-lt"/>
                <a:cs typeface="+mj-lt"/>
              </a:rPr>
              <a:t> – </a:t>
            </a:r>
            <a:r>
              <a:rPr lang="cs-CZ" sz="2000" i="1" dirty="0" err="1">
                <a:ea typeface="+mj-lt"/>
                <a:cs typeface="+mj-lt"/>
              </a:rPr>
              <a:t>Lehren</a:t>
            </a:r>
            <a:r>
              <a:rPr lang="cs-CZ" sz="2000" i="1" dirty="0">
                <a:ea typeface="+mj-lt"/>
                <a:cs typeface="+mj-lt"/>
              </a:rPr>
              <a:t>. </a:t>
            </a:r>
            <a:r>
              <a:rPr lang="cs-CZ" sz="2000" i="1" dirty="0" err="1">
                <a:ea typeface="+mj-lt"/>
                <a:cs typeface="+mj-lt"/>
              </a:rPr>
              <a:t>Unter</a:t>
            </a:r>
            <a:r>
              <a:rPr lang="cs-CZ" sz="2000" i="1" dirty="0">
                <a:ea typeface="+mj-lt"/>
                <a:cs typeface="+mj-lt"/>
              </a:rPr>
              <a:t> </a:t>
            </a:r>
            <a:br>
              <a:rPr lang="cs-CZ" sz="2000" i="1" dirty="0">
                <a:ea typeface="+mj-lt"/>
                <a:cs typeface="+mj-lt"/>
              </a:rPr>
            </a:br>
            <a:r>
              <a:rPr lang="cs-CZ" sz="2000" i="1" dirty="0" err="1">
                <a:ea typeface="+mj-lt"/>
                <a:cs typeface="+mj-lt"/>
              </a:rPr>
              <a:t>konzeptueller</a:t>
            </a:r>
            <a:r>
              <a:rPr lang="cs-CZ" sz="2000" i="1" dirty="0">
                <a:ea typeface="+mj-lt"/>
                <a:cs typeface="+mj-lt"/>
              </a:rPr>
              <a:t> </a:t>
            </a:r>
            <a:r>
              <a:rPr lang="cs-CZ" sz="2000" i="1" dirty="0" err="1">
                <a:ea typeface="+mj-lt"/>
                <a:cs typeface="+mj-lt"/>
              </a:rPr>
              <a:t>Assistenz</a:t>
            </a:r>
            <a:r>
              <a:rPr lang="cs-CZ" sz="2000" i="1" dirty="0">
                <a:ea typeface="+mj-lt"/>
                <a:cs typeface="+mj-lt"/>
              </a:rPr>
              <a:t> </a:t>
            </a:r>
            <a:r>
              <a:rPr lang="cs-CZ" sz="2000" i="1" dirty="0" err="1">
                <a:ea typeface="+mj-lt"/>
                <a:cs typeface="+mj-lt"/>
              </a:rPr>
              <a:t>und</a:t>
            </a:r>
            <a:r>
              <a:rPr lang="cs-CZ" sz="2000" i="1" dirty="0">
                <a:ea typeface="+mj-lt"/>
                <a:cs typeface="+mj-lt"/>
              </a:rPr>
              <a:t> </a:t>
            </a:r>
            <a:r>
              <a:rPr lang="cs-CZ" sz="2000" i="1" dirty="0" err="1">
                <a:ea typeface="+mj-lt"/>
                <a:cs typeface="+mj-lt"/>
              </a:rPr>
              <a:t>mit</a:t>
            </a:r>
            <a:r>
              <a:rPr lang="cs-CZ" sz="2000" i="1" dirty="0">
                <a:ea typeface="+mj-lt"/>
                <a:cs typeface="+mj-lt"/>
              </a:rPr>
              <a:t> </a:t>
            </a:r>
            <a:br>
              <a:rPr lang="cs-CZ" sz="2000" i="1" dirty="0">
                <a:ea typeface="+mj-lt"/>
                <a:cs typeface="+mj-lt"/>
              </a:rPr>
            </a:br>
            <a:r>
              <a:rPr lang="cs-CZ" sz="2000" i="1" dirty="0" err="1">
                <a:ea typeface="+mj-lt"/>
                <a:cs typeface="+mj-lt"/>
              </a:rPr>
              <a:t>Originalbeiträgen</a:t>
            </a:r>
            <a:r>
              <a:rPr lang="cs-CZ" sz="2000" i="1" dirty="0">
                <a:ea typeface="+mj-lt"/>
                <a:cs typeface="+mj-lt"/>
              </a:rPr>
              <a:t> von José F. A. Oliver, </a:t>
            </a:r>
            <a:r>
              <a:rPr lang="cs-CZ" sz="2000" i="1" dirty="0" err="1">
                <a:ea typeface="+mj-lt"/>
                <a:cs typeface="+mj-lt"/>
              </a:rPr>
              <a:t>Zehra</a:t>
            </a:r>
            <a:r>
              <a:rPr lang="cs-CZ" sz="2000" i="1" dirty="0">
                <a:ea typeface="+mj-lt"/>
                <a:cs typeface="+mj-lt"/>
              </a:rPr>
              <a:t> </a:t>
            </a:r>
            <a:r>
              <a:rPr lang="cs-CZ" sz="2000" i="1" dirty="0" err="1">
                <a:ea typeface="+mj-lt"/>
                <a:cs typeface="+mj-lt"/>
              </a:rPr>
              <a:t>Cirak</a:t>
            </a:r>
            <a:r>
              <a:rPr lang="cs-CZ" sz="2000" i="1" dirty="0">
                <a:ea typeface="+mj-lt"/>
                <a:cs typeface="+mj-lt"/>
              </a:rPr>
              <a:t>, </a:t>
            </a:r>
            <a:r>
              <a:rPr lang="cs-CZ" sz="2000" i="1" dirty="0" err="1">
                <a:ea typeface="+mj-lt"/>
                <a:cs typeface="+mj-lt"/>
              </a:rPr>
              <a:t>Akos</a:t>
            </a:r>
            <a:r>
              <a:rPr lang="cs-CZ" sz="2000" i="1" dirty="0">
                <a:ea typeface="+mj-lt"/>
                <a:cs typeface="+mj-lt"/>
              </a:rPr>
              <a:t> Doma </a:t>
            </a:r>
            <a:br>
              <a:rPr lang="cs-CZ" sz="2000" i="1" dirty="0">
                <a:ea typeface="+mj-lt"/>
                <a:cs typeface="+mj-lt"/>
              </a:rPr>
            </a:br>
            <a:r>
              <a:rPr lang="cs-CZ" sz="2000" i="1" dirty="0" err="1">
                <a:ea typeface="+mj-lt"/>
                <a:cs typeface="+mj-lt"/>
              </a:rPr>
              <a:t>und</a:t>
            </a:r>
            <a:r>
              <a:rPr lang="cs-CZ" sz="2000" i="1" dirty="0">
                <a:ea typeface="+mj-lt"/>
                <a:cs typeface="+mj-lt"/>
              </a:rPr>
              <a:t> Michael </a:t>
            </a:r>
            <a:r>
              <a:rPr lang="cs-CZ" sz="2000" i="1" dirty="0" err="1">
                <a:ea typeface="+mj-lt"/>
                <a:cs typeface="+mj-lt"/>
              </a:rPr>
              <a:t>Stavarič</a:t>
            </a:r>
            <a:r>
              <a:rPr lang="cs-CZ" sz="2000" i="1" dirty="0">
                <a:ea typeface="+mj-lt"/>
                <a:cs typeface="+mj-lt"/>
              </a:rPr>
              <a:t>. </a:t>
            </a:r>
            <a:br>
              <a:rPr lang="cs-CZ" sz="2000" i="1" dirty="0">
                <a:ea typeface="+mj-lt"/>
                <a:cs typeface="+mj-lt"/>
              </a:rPr>
            </a:br>
            <a:r>
              <a:rPr lang="cs-CZ" sz="2000" dirty="0" err="1">
                <a:ea typeface="+mj-lt"/>
                <a:cs typeface="+mj-lt"/>
              </a:rPr>
              <a:t>Tübingen</a:t>
            </a:r>
            <a:r>
              <a:rPr lang="cs-CZ" sz="2000" dirty="0">
                <a:ea typeface="+mj-lt"/>
                <a:cs typeface="+mj-lt"/>
              </a:rPr>
              <a:t>: </a:t>
            </a:r>
            <a:r>
              <a:rPr lang="cs-CZ" sz="2000" dirty="0" err="1">
                <a:ea typeface="+mj-lt"/>
                <a:cs typeface="+mj-lt"/>
              </a:rPr>
              <a:t>Narr</a:t>
            </a:r>
            <a:r>
              <a:rPr lang="cs-CZ" sz="2000" dirty="0">
                <a:ea typeface="+mj-lt"/>
                <a:cs typeface="+mj-lt"/>
              </a:rPr>
              <a:t>, 2017.</a:t>
            </a:r>
            <a:br>
              <a:rPr lang="cs-CZ" sz="900" dirty="0">
                <a:ea typeface="Meiryo"/>
              </a:rPr>
            </a:br>
            <a:br>
              <a:rPr lang="en-US" sz="900" dirty="0"/>
            </a:br>
            <a:br>
              <a:rPr lang="en-US" sz="900" dirty="0"/>
            </a:br>
            <a:r>
              <a:rPr lang="cs-CZ" sz="900" b="0" dirty="0">
                <a:ea typeface="+mj-lt"/>
                <a:cs typeface="+mj-lt"/>
                <a:hlinkClick r:id="rId3"/>
              </a:rPr>
              <a:t>https://www.lexikon-mla.de/lexikon/literaturdidaktik-des-dialogs/</a:t>
            </a:r>
            <a:br>
              <a:rPr lang="cs-CZ" sz="900" b="0" dirty="0">
                <a:ea typeface="+mj-lt"/>
                <a:cs typeface="+mj-lt"/>
              </a:rPr>
            </a:br>
            <a:r>
              <a:rPr lang="cs-CZ" sz="900" b="0" dirty="0">
                <a:ea typeface="+mj-lt"/>
                <a:cs typeface="+mj-lt"/>
                <a:hlinkClick r:id="rId4"/>
              </a:rPr>
              <a:t>https://d-nb.info/1130720748/04</a:t>
            </a:r>
            <a:br>
              <a:rPr lang="cs-CZ" sz="900" b="0" dirty="0">
                <a:ea typeface="+mj-lt"/>
                <a:cs typeface="+mj-lt"/>
              </a:rPr>
            </a:br>
            <a:br>
              <a:rPr lang="cs-CZ" sz="900" b="0" dirty="0">
                <a:ea typeface="+mj-lt"/>
                <a:cs typeface="+mj-lt"/>
              </a:rPr>
            </a:br>
            <a:endParaRPr lang="cs-CZ" sz="900">
              <a:ea typeface="+mj-lt"/>
              <a:cs typeface="+mj-lt"/>
            </a:endParaRPr>
          </a:p>
        </p:txBody>
      </p:sp>
    </p:spTree>
    <p:extLst>
      <p:ext uri="{BB962C8B-B14F-4D97-AF65-F5344CB8AC3E}">
        <p14:creationId xmlns:p14="http://schemas.microsoft.com/office/powerpoint/2010/main" val="26779701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0" name="Group 9">
            <a:extLst>
              <a:ext uri="{FF2B5EF4-FFF2-40B4-BE49-F238E27FC236}">
                <a16:creationId xmlns:a16="http://schemas.microsoft.com/office/drawing/2014/main" id="{54E5F18F-9D70-4BE5-8A38-603463EE84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7626" y="0"/>
            <a:ext cx="10678291" cy="6858000"/>
            <a:chOff x="547626" y="0"/>
            <a:chExt cx="10678291" cy="6858000"/>
          </a:xfrm>
        </p:grpSpPr>
        <p:sp>
          <p:nvSpPr>
            <p:cNvPr id="11" name="Freeform: Shape 10">
              <a:extLst>
                <a:ext uri="{FF2B5EF4-FFF2-40B4-BE49-F238E27FC236}">
                  <a16:creationId xmlns:a16="http://schemas.microsoft.com/office/drawing/2014/main" id="{391F8D69-709A-4575-A393-B4C26481AF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966083" y="0"/>
              <a:ext cx="9841377"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00981015-32A2-4B76-9F2E-0A8D6EC8EC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4762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D38532F4-8B67-47B7-B58A-5DD3E1BE52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76092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BC87DA9F-8DB2-4D48-8716-A928FBB8A5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26724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195EA065-AC5D-431D-927E-87FF05884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9619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6E37E2DD-C7FE-4D6C-8F1D-5031E96A7F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7618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778B68BA-AB87-4EB5-97C2-F1F304E193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4494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2" name="Nadpis 1">
            <a:extLst>
              <a:ext uri="{FF2B5EF4-FFF2-40B4-BE49-F238E27FC236}">
                <a16:creationId xmlns:a16="http://schemas.microsoft.com/office/drawing/2014/main" id="{136E1215-D31B-15CA-4A72-D21F606ECADD}"/>
              </a:ext>
            </a:extLst>
          </p:cNvPr>
          <p:cNvSpPr>
            <a:spLocks noGrp="1"/>
          </p:cNvSpPr>
          <p:nvPr>
            <p:ph type="ctrTitle"/>
          </p:nvPr>
        </p:nvSpPr>
        <p:spPr>
          <a:xfrm>
            <a:off x="2190750" y="1346268"/>
            <a:ext cx="7810500" cy="3125338"/>
          </a:xfrm>
        </p:spPr>
        <p:txBody>
          <a:bodyPr anchor="b">
            <a:normAutofit fontScale="90000"/>
          </a:bodyPr>
          <a:lstStyle/>
          <a:p>
            <a:pPr algn="ctr"/>
            <a:r>
              <a:rPr lang="cs-CZ" sz="1800" b="0" dirty="0">
                <a:ea typeface="+mj-lt"/>
                <a:cs typeface="+mj-lt"/>
              </a:rPr>
              <a:t>"</a:t>
            </a:r>
            <a:r>
              <a:rPr lang="cs-CZ" sz="1800" b="0" dirty="0" err="1">
                <a:ea typeface="+mj-lt"/>
                <a:cs typeface="+mj-lt"/>
              </a:rPr>
              <a:t>Unter</a:t>
            </a:r>
            <a:r>
              <a:rPr lang="cs-CZ" sz="1800" b="0" dirty="0">
                <a:ea typeface="+mj-lt"/>
                <a:cs typeface="+mj-lt"/>
              </a:rPr>
              <a:t> der </a:t>
            </a:r>
            <a:r>
              <a:rPr lang="cs-CZ" sz="1800" dirty="0" err="1">
                <a:ea typeface="+mj-lt"/>
                <a:cs typeface="+mj-lt"/>
              </a:rPr>
              <a:t>Literaturdidaktik</a:t>
            </a:r>
            <a:r>
              <a:rPr lang="cs-CZ" sz="1800" dirty="0">
                <a:ea typeface="+mj-lt"/>
                <a:cs typeface="+mj-lt"/>
              </a:rPr>
              <a:t> des </a:t>
            </a:r>
            <a:r>
              <a:rPr lang="cs-CZ" sz="1800" dirty="0" err="1">
                <a:ea typeface="+mj-lt"/>
                <a:cs typeface="+mj-lt"/>
              </a:rPr>
              <a:t>Dialogs</a:t>
            </a:r>
            <a:r>
              <a:rPr lang="cs-CZ" sz="1800" b="0" dirty="0">
                <a:ea typeface="+mj-lt"/>
                <a:cs typeface="+mj-lt"/>
              </a:rPr>
              <a:t> </a:t>
            </a:r>
            <a:r>
              <a:rPr lang="cs-CZ" sz="1800" b="0" dirty="0" err="1">
                <a:ea typeface="+mj-lt"/>
                <a:cs typeface="+mj-lt"/>
              </a:rPr>
              <a:t>ist</a:t>
            </a:r>
            <a:r>
              <a:rPr lang="cs-CZ" sz="1800" b="0" dirty="0">
                <a:ea typeface="+mj-lt"/>
                <a:cs typeface="+mj-lt"/>
              </a:rPr>
              <a:t> </a:t>
            </a:r>
            <a:r>
              <a:rPr lang="cs-CZ" sz="1800" b="0" dirty="0" err="1">
                <a:ea typeface="+mj-lt"/>
                <a:cs typeface="+mj-lt"/>
              </a:rPr>
              <a:t>zu</a:t>
            </a:r>
            <a:r>
              <a:rPr lang="cs-CZ" sz="1800" b="0" dirty="0">
                <a:ea typeface="+mj-lt"/>
                <a:cs typeface="+mj-lt"/>
              </a:rPr>
              <a:t> </a:t>
            </a:r>
            <a:r>
              <a:rPr lang="cs-CZ" sz="1800" b="0" dirty="0" err="1">
                <a:ea typeface="+mj-lt"/>
                <a:cs typeface="+mj-lt"/>
              </a:rPr>
              <a:t>verstehen</a:t>
            </a:r>
            <a:r>
              <a:rPr lang="cs-CZ" sz="1800" b="0" dirty="0">
                <a:ea typeface="+mj-lt"/>
                <a:cs typeface="+mj-lt"/>
              </a:rPr>
              <a:t>, </a:t>
            </a:r>
            <a:r>
              <a:rPr lang="cs-CZ" sz="1800" b="0" dirty="0" err="1">
                <a:ea typeface="+mj-lt"/>
                <a:cs typeface="+mj-lt"/>
              </a:rPr>
              <a:t>sich</a:t>
            </a:r>
            <a:r>
              <a:rPr lang="cs-CZ" sz="1800" b="0" dirty="0">
                <a:ea typeface="+mj-lt"/>
                <a:cs typeface="+mj-lt"/>
              </a:rPr>
              <a:t> </a:t>
            </a:r>
            <a:r>
              <a:rPr lang="cs-CZ" sz="1800" b="0" dirty="0" err="1">
                <a:ea typeface="+mj-lt"/>
                <a:cs typeface="+mj-lt"/>
              </a:rPr>
              <a:t>auf</a:t>
            </a:r>
            <a:r>
              <a:rPr lang="cs-CZ" sz="1800" b="0" dirty="0">
                <a:ea typeface="+mj-lt"/>
                <a:cs typeface="+mj-lt"/>
              </a:rPr>
              <a:t> </a:t>
            </a:r>
            <a:r>
              <a:rPr lang="cs-CZ" sz="1800" b="0" dirty="0" err="1">
                <a:ea typeface="+mj-lt"/>
                <a:cs typeface="+mj-lt"/>
              </a:rPr>
              <a:t>das</a:t>
            </a:r>
            <a:r>
              <a:rPr lang="cs-CZ" sz="1800" b="0" dirty="0">
                <a:ea typeface="+mj-lt"/>
                <a:cs typeface="+mj-lt"/>
              </a:rPr>
              <a:t> </a:t>
            </a:r>
            <a:r>
              <a:rPr lang="cs-CZ" sz="1800" b="0" dirty="0" err="1">
                <a:ea typeface="+mj-lt"/>
                <a:cs typeface="+mj-lt"/>
              </a:rPr>
              <a:t>Abenteuer</a:t>
            </a:r>
            <a:r>
              <a:rPr lang="cs-CZ" sz="1800" b="0" dirty="0">
                <a:ea typeface="+mj-lt"/>
                <a:cs typeface="+mj-lt"/>
              </a:rPr>
              <a:t> </a:t>
            </a:r>
            <a:r>
              <a:rPr lang="cs-CZ" sz="1800" b="0" dirty="0" err="1">
                <a:ea typeface="+mj-lt"/>
                <a:cs typeface="+mj-lt"/>
              </a:rPr>
              <a:t>Sprache</a:t>
            </a:r>
            <a:r>
              <a:rPr lang="cs-CZ" sz="1800" b="0" dirty="0">
                <a:ea typeface="+mj-lt"/>
                <a:cs typeface="+mj-lt"/>
              </a:rPr>
              <a:t> </a:t>
            </a:r>
            <a:r>
              <a:rPr lang="cs-CZ" sz="1800" b="0" dirty="0" err="1">
                <a:ea typeface="+mj-lt"/>
                <a:cs typeface="+mj-lt"/>
              </a:rPr>
              <a:t>einzulassen</a:t>
            </a:r>
            <a:r>
              <a:rPr lang="cs-CZ" sz="1800" b="0" dirty="0">
                <a:ea typeface="+mj-lt"/>
                <a:cs typeface="+mj-lt"/>
              </a:rPr>
              <a:t>. </a:t>
            </a:r>
            <a:r>
              <a:rPr lang="cs-CZ" sz="1800" b="0" dirty="0" err="1">
                <a:ea typeface="+mj-lt"/>
                <a:cs typeface="+mj-lt"/>
              </a:rPr>
              <a:t>Im</a:t>
            </a:r>
            <a:r>
              <a:rPr lang="cs-CZ" sz="1800" b="0" dirty="0">
                <a:ea typeface="+mj-lt"/>
                <a:cs typeface="+mj-lt"/>
              </a:rPr>
              <a:t> Dialog </a:t>
            </a:r>
            <a:r>
              <a:rPr lang="cs-CZ" sz="1800" b="0" dirty="0" err="1">
                <a:ea typeface="+mj-lt"/>
                <a:cs typeface="+mj-lt"/>
              </a:rPr>
              <a:t>sind</a:t>
            </a:r>
            <a:r>
              <a:rPr lang="cs-CZ" sz="1800" b="0" dirty="0">
                <a:ea typeface="+mj-lt"/>
                <a:cs typeface="+mj-lt"/>
              </a:rPr>
              <a:t> </a:t>
            </a:r>
            <a:r>
              <a:rPr lang="cs-CZ" sz="1800" b="0" dirty="0" err="1">
                <a:ea typeface="+mj-lt"/>
                <a:cs typeface="+mj-lt"/>
              </a:rPr>
              <a:t>nicht</a:t>
            </a:r>
            <a:r>
              <a:rPr lang="cs-CZ" sz="1800" b="0" dirty="0">
                <a:ea typeface="+mj-lt"/>
                <a:cs typeface="+mj-lt"/>
              </a:rPr>
              <a:t> </a:t>
            </a:r>
            <a:r>
              <a:rPr lang="cs-CZ" sz="1800" b="0" dirty="0" err="1">
                <a:ea typeface="+mj-lt"/>
                <a:cs typeface="+mj-lt"/>
              </a:rPr>
              <a:t>nur</a:t>
            </a:r>
            <a:r>
              <a:rPr lang="cs-CZ" sz="1800" b="0" dirty="0">
                <a:ea typeface="+mj-lt"/>
                <a:cs typeface="+mj-lt"/>
              </a:rPr>
              <a:t> </a:t>
            </a:r>
            <a:r>
              <a:rPr lang="cs-CZ" sz="1800" b="0" dirty="0" err="1">
                <a:ea typeface="+mj-lt"/>
                <a:cs typeface="+mj-lt"/>
              </a:rPr>
              <a:t>Autorin</a:t>
            </a:r>
            <a:r>
              <a:rPr lang="cs-CZ" sz="1800" b="0" dirty="0">
                <a:ea typeface="+mj-lt"/>
                <a:cs typeface="+mj-lt"/>
              </a:rPr>
              <a:t>/Autor </a:t>
            </a:r>
            <a:r>
              <a:rPr lang="cs-CZ" sz="1800" b="0" dirty="0" err="1">
                <a:ea typeface="+mj-lt"/>
                <a:cs typeface="+mj-lt"/>
              </a:rPr>
              <a:t>und</a:t>
            </a:r>
            <a:r>
              <a:rPr lang="cs-CZ" sz="1800" b="0" dirty="0">
                <a:ea typeface="+mj-lt"/>
                <a:cs typeface="+mj-lt"/>
              </a:rPr>
              <a:t> </a:t>
            </a:r>
            <a:r>
              <a:rPr lang="cs-CZ" sz="1800" b="0" dirty="0" err="1">
                <a:ea typeface="+mj-lt"/>
                <a:cs typeface="+mj-lt"/>
              </a:rPr>
              <a:t>Leserin</a:t>
            </a:r>
            <a:r>
              <a:rPr lang="cs-CZ" sz="1800" b="0" dirty="0">
                <a:ea typeface="+mj-lt"/>
                <a:cs typeface="+mj-lt"/>
              </a:rPr>
              <a:t>/</a:t>
            </a:r>
            <a:r>
              <a:rPr lang="cs-CZ" sz="1800" b="0" dirty="0" err="1">
                <a:ea typeface="+mj-lt"/>
                <a:cs typeface="+mj-lt"/>
              </a:rPr>
              <a:t>Leser</a:t>
            </a:r>
            <a:r>
              <a:rPr lang="cs-CZ" sz="1800" b="0" dirty="0">
                <a:ea typeface="+mj-lt"/>
                <a:cs typeface="+mj-lt"/>
              </a:rPr>
              <a:t> oder </a:t>
            </a:r>
            <a:r>
              <a:rPr lang="cs-CZ" sz="1800" b="0" dirty="0" err="1">
                <a:ea typeface="+mj-lt"/>
                <a:cs typeface="+mj-lt"/>
              </a:rPr>
              <a:t>die</a:t>
            </a:r>
            <a:r>
              <a:rPr lang="cs-CZ" sz="1800" b="0" dirty="0">
                <a:ea typeface="+mj-lt"/>
                <a:cs typeface="+mj-lt"/>
              </a:rPr>
              <a:t> </a:t>
            </a:r>
            <a:r>
              <a:rPr lang="cs-CZ" sz="1800" b="0" dirty="0" err="1">
                <a:ea typeface="+mj-lt"/>
                <a:cs typeface="+mj-lt"/>
              </a:rPr>
              <a:t>Figuren</a:t>
            </a:r>
            <a:r>
              <a:rPr lang="cs-CZ" sz="1800" b="0" dirty="0">
                <a:ea typeface="+mj-lt"/>
                <a:cs typeface="+mj-lt"/>
              </a:rPr>
              <a:t> </a:t>
            </a:r>
            <a:r>
              <a:rPr lang="cs-CZ" sz="1800" b="0" dirty="0" err="1">
                <a:ea typeface="+mj-lt"/>
                <a:cs typeface="+mj-lt"/>
              </a:rPr>
              <a:t>im</a:t>
            </a:r>
            <a:r>
              <a:rPr lang="cs-CZ" sz="1800" b="0" dirty="0">
                <a:ea typeface="+mj-lt"/>
                <a:cs typeface="+mj-lt"/>
              </a:rPr>
              <a:t> Text, </a:t>
            </a:r>
            <a:r>
              <a:rPr lang="cs-CZ" sz="1800" b="0" dirty="0" err="1">
                <a:ea typeface="+mj-lt"/>
                <a:cs typeface="+mj-lt"/>
              </a:rPr>
              <a:t>sondern</a:t>
            </a:r>
            <a:r>
              <a:rPr lang="cs-CZ" sz="1800" b="0" dirty="0">
                <a:ea typeface="+mj-lt"/>
                <a:cs typeface="+mj-lt"/>
              </a:rPr>
              <a:t> </a:t>
            </a:r>
            <a:r>
              <a:rPr lang="cs-CZ" sz="1800" b="0" dirty="0" err="1">
                <a:ea typeface="+mj-lt"/>
                <a:cs typeface="+mj-lt"/>
              </a:rPr>
              <a:t>auch</a:t>
            </a:r>
            <a:r>
              <a:rPr lang="cs-CZ" sz="1800" b="0" dirty="0">
                <a:ea typeface="+mj-lt"/>
                <a:cs typeface="+mj-lt"/>
              </a:rPr>
              <a:t> </a:t>
            </a:r>
            <a:r>
              <a:rPr lang="cs-CZ" sz="1800" b="0" dirty="0" err="1">
                <a:ea typeface="+mj-lt"/>
                <a:cs typeface="+mj-lt"/>
              </a:rPr>
              <a:t>die</a:t>
            </a:r>
            <a:r>
              <a:rPr lang="cs-CZ" sz="1800" b="0" dirty="0">
                <a:ea typeface="+mj-lt"/>
                <a:cs typeface="+mj-lt"/>
              </a:rPr>
              <a:t> </a:t>
            </a:r>
            <a:r>
              <a:rPr lang="cs-CZ" sz="1800" b="0" dirty="0" err="1">
                <a:ea typeface="+mj-lt"/>
                <a:cs typeface="+mj-lt"/>
              </a:rPr>
              <a:t>am</a:t>
            </a:r>
            <a:r>
              <a:rPr lang="cs-CZ" sz="1800" b="0" dirty="0">
                <a:ea typeface="+mj-lt"/>
                <a:cs typeface="+mj-lt"/>
              </a:rPr>
              <a:t> “</a:t>
            </a:r>
            <a:r>
              <a:rPr lang="cs-CZ" sz="1800" b="0" dirty="0" err="1">
                <a:ea typeface="+mj-lt"/>
                <a:cs typeface="+mj-lt"/>
              </a:rPr>
              <a:t>Literaturbetrieb</a:t>
            </a:r>
            <a:r>
              <a:rPr lang="cs-CZ" sz="1800" b="0" dirty="0">
                <a:ea typeface="+mj-lt"/>
                <a:cs typeface="+mj-lt"/>
              </a:rPr>
              <a:t>” </a:t>
            </a:r>
            <a:r>
              <a:rPr lang="cs-CZ" sz="1800" b="0" dirty="0" err="1">
                <a:ea typeface="+mj-lt"/>
                <a:cs typeface="+mj-lt"/>
              </a:rPr>
              <a:t>Beteiligten</a:t>
            </a:r>
            <a:r>
              <a:rPr lang="cs-CZ" sz="1800" b="0" dirty="0">
                <a:ea typeface="+mj-lt"/>
                <a:cs typeface="+mj-lt"/>
              </a:rPr>
              <a:t>: </a:t>
            </a:r>
            <a:r>
              <a:rPr lang="cs-CZ" sz="1800" b="0" dirty="0" err="1">
                <a:ea typeface="+mj-lt"/>
                <a:cs typeface="+mj-lt"/>
              </a:rPr>
              <a:t>die</a:t>
            </a:r>
            <a:r>
              <a:rPr lang="cs-CZ" sz="1800" b="0" dirty="0">
                <a:ea typeface="+mj-lt"/>
                <a:cs typeface="+mj-lt"/>
              </a:rPr>
              <a:t> </a:t>
            </a:r>
            <a:r>
              <a:rPr lang="cs-CZ" sz="1800" b="0" dirty="0" err="1">
                <a:ea typeface="+mj-lt"/>
                <a:cs typeface="+mj-lt"/>
              </a:rPr>
              <a:t>Lehrkräfte</a:t>
            </a:r>
            <a:r>
              <a:rPr lang="cs-CZ" sz="1800" b="0" dirty="0">
                <a:ea typeface="+mj-lt"/>
                <a:cs typeface="+mj-lt"/>
              </a:rPr>
              <a:t> </a:t>
            </a:r>
            <a:r>
              <a:rPr lang="cs-CZ" sz="1800" b="0" dirty="0" err="1">
                <a:ea typeface="+mj-lt"/>
                <a:cs typeface="+mj-lt"/>
              </a:rPr>
              <a:t>und</a:t>
            </a:r>
            <a:r>
              <a:rPr lang="cs-CZ" sz="1800" b="0" dirty="0">
                <a:ea typeface="+mj-lt"/>
                <a:cs typeface="+mj-lt"/>
              </a:rPr>
              <a:t> </a:t>
            </a:r>
            <a:r>
              <a:rPr lang="cs-CZ" sz="1800" b="0" dirty="0" err="1">
                <a:ea typeface="+mj-lt"/>
                <a:cs typeface="+mj-lt"/>
              </a:rPr>
              <a:t>Lehrplanmacher</a:t>
            </a:r>
            <a:r>
              <a:rPr lang="cs-CZ" sz="1800" b="0" dirty="0">
                <a:ea typeface="+mj-lt"/>
                <a:cs typeface="+mj-lt"/>
              </a:rPr>
              <a:t>, der </a:t>
            </a:r>
            <a:r>
              <a:rPr lang="cs-CZ" sz="1800" b="0" dirty="0" err="1">
                <a:ea typeface="+mj-lt"/>
                <a:cs typeface="+mj-lt"/>
              </a:rPr>
              <a:t>Verlagsapparat</a:t>
            </a:r>
            <a:r>
              <a:rPr lang="cs-CZ" sz="1800" b="0" dirty="0">
                <a:ea typeface="+mj-lt"/>
                <a:cs typeface="+mj-lt"/>
              </a:rPr>
              <a:t>, </a:t>
            </a:r>
            <a:r>
              <a:rPr lang="cs-CZ" sz="1800" b="0" dirty="0" err="1">
                <a:ea typeface="+mj-lt"/>
                <a:cs typeface="+mj-lt"/>
              </a:rPr>
              <a:t>die</a:t>
            </a:r>
            <a:r>
              <a:rPr lang="cs-CZ" sz="1800" b="0" dirty="0">
                <a:ea typeface="+mj-lt"/>
                <a:cs typeface="+mj-lt"/>
              </a:rPr>
              <a:t> </a:t>
            </a:r>
            <a:r>
              <a:rPr lang="cs-CZ" sz="1800" b="0" dirty="0" err="1">
                <a:ea typeface="+mj-lt"/>
                <a:cs typeface="+mj-lt"/>
              </a:rPr>
              <a:t>Eltern</a:t>
            </a:r>
            <a:r>
              <a:rPr lang="cs-CZ" sz="1800" b="0" dirty="0">
                <a:ea typeface="+mj-lt"/>
                <a:cs typeface="+mj-lt"/>
              </a:rPr>
              <a:t> </a:t>
            </a:r>
            <a:r>
              <a:rPr lang="cs-CZ" sz="1800" b="0" dirty="0" err="1">
                <a:ea typeface="+mj-lt"/>
                <a:cs typeface="+mj-lt"/>
              </a:rPr>
              <a:t>und</a:t>
            </a:r>
            <a:r>
              <a:rPr lang="cs-CZ" sz="1800" b="0" dirty="0">
                <a:ea typeface="+mj-lt"/>
                <a:cs typeface="+mj-lt"/>
              </a:rPr>
              <a:t> </a:t>
            </a:r>
            <a:r>
              <a:rPr lang="cs-CZ" sz="1800" b="0" dirty="0" err="1">
                <a:ea typeface="+mj-lt"/>
                <a:cs typeface="+mj-lt"/>
              </a:rPr>
              <a:t>Freunde</a:t>
            </a:r>
            <a:r>
              <a:rPr lang="cs-CZ" sz="1800" b="0" dirty="0">
                <a:ea typeface="+mj-lt"/>
                <a:cs typeface="+mj-lt"/>
              </a:rPr>
              <a:t> </a:t>
            </a:r>
            <a:r>
              <a:rPr lang="cs-CZ" sz="1800" b="0" dirty="0" err="1">
                <a:ea typeface="+mj-lt"/>
                <a:cs typeface="+mj-lt"/>
              </a:rPr>
              <a:t>und</a:t>
            </a:r>
            <a:r>
              <a:rPr lang="cs-CZ" sz="1800" b="0" dirty="0">
                <a:ea typeface="+mj-lt"/>
                <a:cs typeface="+mj-lt"/>
              </a:rPr>
              <a:t> </a:t>
            </a:r>
            <a:r>
              <a:rPr lang="cs-CZ" sz="1800" b="0" dirty="0" err="1">
                <a:ea typeface="+mj-lt"/>
                <a:cs typeface="+mj-lt"/>
              </a:rPr>
              <a:t>die</a:t>
            </a:r>
            <a:r>
              <a:rPr lang="cs-CZ" sz="1800" b="0" dirty="0">
                <a:ea typeface="+mj-lt"/>
                <a:cs typeface="+mj-lt"/>
              </a:rPr>
              <a:t> </a:t>
            </a:r>
            <a:r>
              <a:rPr lang="cs-CZ" sz="1800" b="0" dirty="0" err="1">
                <a:ea typeface="+mj-lt"/>
                <a:cs typeface="+mj-lt"/>
              </a:rPr>
              <a:t>Umgebung</a:t>
            </a:r>
            <a:r>
              <a:rPr lang="cs-CZ" sz="1800" b="0" dirty="0">
                <a:ea typeface="+mj-lt"/>
                <a:cs typeface="+mj-lt"/>
              </a:rPr>
              <a:t>. Es </a:t>
            </a:r>
            <a:r>
              <a:rPr lang="cs-CZ" sz="1800" b="0" dirty="0" err="1">
                <a:ea typeface="+mj-lt"/>
                <a:cs typeface="+mj-lt"/>
              </a:rPr>
              <a:t>geht</a:t>
            </a:r>
            <a:r>
              <a:rPr lang="cs-CZ" sz="1800" b="0" dirty="0">
                <a:ea typeface="+mj-lt"/>
                <a:cs typeface="+mj-lt"/>
              </a:rPr>
              <a:t> </a:t>
            </a:r>
            <a:r>
              <a:rPr lang="cs-CZ" sz="1800" b="0" dirty="0" err="1">
                <a:ea typeface="+mj-lt"/>
                <a:cs typeface="+mj-lt"/>
              </a:rPr>
              <a:t>darum</a:t>
            </a:r>
            <a:r>
              <a:rPr lang="cs-CZ" sz="1800" b="0" dirty="0">
                <a:ea typeface="+mj-lt"/>
                <a:cs typeface="+mj-lt"/>
              </a:rPr>
              <a:t>, </a:t>
            </a:r>
            <a:r>
              <a:rPr lang="cs-CZ" sz="1800" dirty="0" err="1">
                <a:ea typeface="+mj-lt"/>
                <a:cs typeface="+mj-lt"/>
              </a:rPr>
              <a:t>Worte</a:t>
            </a:r>
            <a:r>
              <a:rPr lang="cs-CZ" sz="1800" dirty="0">
                <a:ea typeface="+mj-lt"/>
                <a:cs typeface="+mj-lt"/>
              </a:rPr>
              <a:t> </a:t>
            </a:r>
            <a:r>
              <a:rPr lang="cs-CZ" sz="1800" dirty="0" err="1">
                <a:ea typeface="+mj-lt"/>
                <a:cs typeface="+mj-lt"/>
              </a:rPr>
              <a:t>zu</a:t>
            </a:r>
            <a:r>
              <a:rPr lang="cs-CZ" sz="1800" dirty="0">
                <a:ea typeface="+mj-lt"/>
                <a:cs typeface="+mj-lt"/>
              </a:rPr>
              <a:t> </a:t>
            </a:r>
            <a:r>
              <a:rPr lang="cs-CZ" sz="1800" dirty="0" err="1">
                <a:ea typeface="+mj-lt"/>
                <a:cs typeface="+mj-lt"/>
              </a:rPr>
              <a:t>finden</a:t>
            </a:r>
            <a:r>
              <a:rPr lang="cs-CZ" sz="1800" dirty="0">
                <a:ea typeface="+mj-lt"/>
                <a:cs typeface="+mj-lt"/>
              </a:rPr>
              <a:t>, </a:t>
            </a:r>
            <a:r>
              <a:rPr lang="cs-CZ" sz="1800" dirty="0" err="1">
                <a:ea typeface="+mj-lt"/>
                <a:cs typeface="+mj-lt"/>
              </a:rPr>
              <a:t>diese</a:t>
            </a:r>
            <a:r>
              <a:rPr lang="cs-CZ" sz="1800" dirty="0">
                <a:ea typeface="+mj-lt"/>
                <a:cs typeface="+mj-lt"/>
              </a:rPr>
              <a:t> </a:t>
            </a:r>
            <a:r>
              <a:rPr lang="cs-CZ" sz="1800" dirty="0" err="1">
                <a:ea typeface="+mj-lt"/>
                <a:cs typeface="+mj-lt"/>
              </a:rPr>
              <a:t>miteinander</a:t>
            </a:r>
            <a:r>
              <a:rPr lang="cs-CZ" sz="1800" dirty="0">
                <a:ea typeface="+mj-lt"/>
                <a:cs typeface="+mj-lt"/>
              </a:rPr>
              <a:t> </a:t>
            </a:r>
            <a:r>
              <a:rPr lang="cs-CZ" sz="1800" dirty="0" err="1">
                <a:ea typeface="+mj-lt"/>
                <a:cs typeface="+mj-lt"/>
              </a:rPr>
              <a:t>zu</a:t>
            </a:r>
            <a:r>
              <a:rPr lang="cs-CZ" sz="1800" dirty="0">
                <a:ea typeface="+mj-lt"/>
                <a:cs typeface="+mj-lt"/>
              </a:rPr>
              <a:t> </a:t>
            </a:r>
            <a:r>
              <a:rPr lang="cs-CZ" sz="1800" dirty="0" err="1">
                <a:ea typeface="+mj-lt"/>
                <a:cs typeface="+mj-lt"/>
              </a:rPr>
              <a:t>verbinden</a:t>
            </a:r>
            <a:r>
              <a:rPr lang="cs-CZ" sz="1800" dirty="0">
                <a:ea typeface="+mj-lt"/>
                <a:cs typeface="+mj-lt"/>
              </a:rPr>
              <a:t> </a:t>
            </a:r>
            <a:r>
              <a:rPr lang="cs-CZ" sz="1800" dirty="0" err="1">
                <a:ea typeface="+mj-lt"/>
                <a:cs typeface="+mj-lt"/>
              </a:rPr>
              <a:t>und</a:t>
            </a:r>
            <a:r>
              <a:rPr lang="cs-CZ" sz="1800" dirty="0">
                <a:ea typeface="+mj-lt"/>
                <a:cs typeface="+mj-lt"/>
              </a:rPr>
              <a:t> </a:t>
            </a:r>
            <a:r>
              <a:rPr lang="cs-CZ" sz="1800" dirty="0" err="1">
                <a:ea typeface="+mj-lt"/>
                <a:cs typeface="+mj-lt"/>
              </a:rPr>
              <a:t>Sätze</a:t>
            </a:r>
            <a:r>
              <a:rPr lang="cs-CZ" sz="1800" dirty="0">
                <a:ea typeface="+mj-lt"/>
                <a:cs typeface="+mj-lt"/>
              </a:rPr>
              <a:t> </a:t>
            </a:r>
            <a:r>
              <a:rPr lang="cs-CZ" sz="1800" dirty="0" err="1">
                <a:ea typeface="+mj-lt"/>
                <a:cs typeface="+mj-lt"/>
              </a:rPr>
              <a:t>zu</a:t>
            </a:r>
            <a:r>
              <a:rPr lang="cs-CZ" sz="1800" dirty="0">
                <a:ea typeface="+mj-lt"/>
                <a:cs typeface="+mj-lt"/>
              </a:rPr>
              <a:t> </a:t>
            </a:r>
            <a:r>
              <a:rPr lang="cs-CZ" sz="1800" dirty="0" err="1">
                <a:ea typeface="+mj-lt"/>
                <a:cs typeface="+mj-lt"/>
              </a:rPr>
              <a:t>bilden</a:t>
            </a:r>
            <a:r>
              <a:rPr lang="cs-CZ" sz="1800" dirty="0">
                <a:ea typeface="+mj-lt"/>
                <a:cs typeface="+mj-lt"/>
              </a:rPr>
              <a:t>, </a:t>
            </a:r>
            <a:r>
              <a:rPr lang="cs-CZ" sz="1800" dirty="0" err="1">
                <a:ea typeface="+mj-lt"/>
                <a:cs typeface="+mj-lt"/>
              </a:rPr>
              <a:t>die</a:t>
            </a:r>
            <a:r>
              <a:rPr lang="cs-CZ" sz="1800" dirty="0">
                <a:ea typeface="+mj-lt"/>
                <a:cs typeface="+mj-lt"/>
              </a:rPr>
              <a:t> </a:t>
            </a:r>
            <a:r>
              <a:rPr lang="cs-CZ" sz="1800" dirty="0" err="1">
                <a:ea typeface="+mj-lt"/>
                <a:cs typeface="+mj-lt"/>
              </a:rPr>
              <a:t>einen</a:t>
            </a:r>
            <a:r>
              <a:rPr lang="cs-CZ" sz="1800" dirty="0">
                <a:ea typeface="+mj-lt"/>
                <a:cs typeface="+mj-lt"/>
              </a:rPr>
              <a:t> Text </a:t>
            </a:r>
            <a:r>
              <a:rPr lang="cs-CZ" sz="1800" dirty="0" err="1">
                <a:ea typeface="+mj-lt"/>
                <a:cs typeface="+mj-lt"/>
              </a:rPr>
              <a:t>ergeben</a:t>
            </a:r>
            <a:r>
              <a:rPr lang="cs-CZ" sz="1800" b="0" dirty="0">
                <a:ea typeface="+mj-lt"/>
                <a:cs typeface="+mj-lt"/>
              </a:rPr>
              <a:t>. […] </a:t>
            </a:r>
            <a:r>
              <a:rPr lang="cs-CZ" sz="1800" b="0" dirty="0" err="1">
                <a:ea typeface="+mj-lt"/>
                <a:cs typeface="+mj-lt"/>
              </a:rPr>
              <a:t>Letzten</a:t>
            </a:r>
            <a:r>
              <a:rPr lang="cs-CZ" sz="1800" b="0" dirty="0">
                <a:ea typeface="+mj-lt"/>
                <a:cs typeface="+mj-lt"/>
              </a:rPr>
              <a:t> </a:t>
            </a:r>
            <a:r>
              <a:rPr lang="cs-CZ" sz="1800" b="0" dirty="0" err="1">
                <a:ea typeface="+mj-lt"/>
                <a:cs typeface="+mj-lt"/>
              </a:rPr>
              <a:t>Endes</a:t>
            </a:r>
            <a:r>
              <a:rPr lang="cs-CZ" sz="1800" b="0" dirty="0">
                <a:ea typeface="+mj-lt"/>
                <a:cs typeface="+mj-lt"/>
              </a:rPr>
              <a:t> </a:t>
            </a:r>
            <a:r>
              <a:rPr lang="cs-CZ" sz="1800" b="0" dirty="0" err="1">
                <a:ea typeface="+mj-lt"/>
                <a:cs typeface="+mj-lt"/>
              </a:rPr>
              <a:t>ist</a:t>
            </a:r>
            <a:r>
              <a:rPr lang="cs-CZ" sz="1800" b="0" dirty="0">
                <a:ea typeface="+mj-lt"/>
                <a:cs typeface="+mj-lt"/>
              </a:rPr>
              <a:t> </a:t>
            </a:r>
            <a:r>
              <a:rPr lang="cs-CZ" sz="1800" b="0" dirty="0" err="1">
                <a:ea typeface="+mj-lt"/>
                <a:cs typeface="+mj-lt"/>
              </a:rPr>
              <a:t>dies</a:t>
            </a:r>
            <a:r>
              <a:rPr lang="cs-CZ" sz="1800" b="0" dirty="0">
                <a:ea typeface="+mj-lt"/>
                <a:cs typeface="+mj-lt"/>
              </a:rPr>
              <a:t> </a:t>
            </a:r>
            <a:r>
              <a:rPr lang="cs-CZ" sz="1800" b="0" dirty="0" err="1">
                <a:ea typeface="+mj-lt"/>
                <a:cs typeface="+mj-lt"/>
              </a:rPr>
              <a:t>eine</a:t>
            </a:r>
            <a:r>
              <a:rPr lang="cs-CZ" sz="1800" b="0" dirty="0">
                <a:ea typeface="+mj-lt"/>
                <a:cs typeface="+mj-lt"/>
              </a:rPr>
              <a:t> </a:t>
            </a:r>
            <a:r>
              <a:rPr lang="cs-CZ" sz="1800" b="0" dirty="0" err="1">
                <a:ea typeface="+mj-lt"/>
                <a:cs typeface="+mj-lt"/>
              </a:rPr>
              <a:t>Freiheit</a:t>
            </a:r>
            <a:r>
              <a:rPr lang="cs-CZ" sz="1800" b="0" dirty="0">
                <a:ea typeface="+mj-lt"/>
                <a:cs typeface="+mj-lt"/>
              </a:rPr>
              <a:t>, um </a:t>
            </a:r>
            <a:r>
              <a:rPr lang="cs-CZ" sz="1800" b="0" dirty="0" err="1">
                <a:ea typeface="+mj-lt"/>
                <a:cs typeface="+mj-lt"/>
              </a:rPr>
              <a:t>Mensch</a:t>
            </a:r>
            <a:r>
              <a:rPr lang="cs-CZ" sz="1800" b="0" dirty="0">
                <a:ea typeface="+mj-lt"/>
                <a:cs typeface="+mj-lt"/>
              </a:rPr>
              <a:t> </a:t>
            </a:r>
            <a:r>
              <a:rPr lang="cs-CZ" sz="1800" b="0" dirty="0" err="1">
                <a:ea typeface="+mj-lt"/>
                <a:cs typeface="+mj-lt"/>
              </a:rPr>
              <a:t>bleiben</a:t>
            </a:r>
            <a:r>
              <a:rPr lang="cs-CZ" sz="1800" b="0" dirty="0">
                <a:ea typeface="+mj-lt"/>
                <a:cs typeface="+mj-lt"/>
              </a:rPr>
              <a:t> </a:t>
            </a:r>
            <a:r>
              <a:rPr lang="cs-CZ" sz="1800" b="0" dirty="0" err="1">
                <a:ea typeface="+mj-lt"/>
                <a:cs typeface="+mj-lt"/>
              </a:rPr>
              <a:t>zu</a:t>
            </a:r>
            <a:r>
              <a:rPr lang="cs-CZ" sz="1800" b="0" dirty="0">
                <a:ea typeface="+mj-lt"/>
                <a:cs typeface="+mj-lt"/>
              </a:rPr>
              <a:t> </a:t>
            </a:r>
            <a:r>
              <a:rPr lang="cs-CZ" sz="1800" b="0" dirty="0" err="1">
                <a:ea typeface="+mj-lt"/>
                <a:cs typeface="+mj-lt"/>
              </a:rPr>
              <a:t>dürfen</a:t>
            </a:r>
            <a:r>
              <a:rPr lang="cs-CZ" sz="1800" b="0" dirty="0">
                <a:ea typeface="+mj-lt"/>
                <a:cs typeface="+mj-lt"/>
              </a:rPr>
              <a:t> </a:t>
            </a:r>
            <a:r>
              <a:rPr lang="cs-CZ" sz="1800" b="0" dirty="0" err="1">
                <a:ea typeface="+mj-lt"/>
                <a:cs typeface="+mj-lt"/>
              </a:rPr>
              <a:t>und</a:t>
            </a:r>
            <a:r>
              <a:rPr lang="cs-CZ" sz="1800" b="0" dirty="0">
                <a:ea typeface="+mj-lt"/>
                <a:cs typeface="+mj-lt"/>
              </a:rPr>
              <a:t> </a:t>
            </a:r>
            <a:r>
              <a:rPr lang="cs-CZ" sz="1800" b="0" dirty="0" err="1">
                <a:ea typeface="+mj-lt"/>
                <a:cs typeface="+mj-lt"/>
              </a:rPr>
              <a:t>zu</a:t>
            </a:r>
            <a:r>
              <a:rPr lang="cs-CZ" sz="1800" b="0" dirty="0">
                <a:ea typeface="+mj-lt"/>
                <a:cs typeface="+mj-lt"/>
              </a:rPr>
              <a:t> </a:t>
            </a:r>
            <a:r>
              <a:rPr lang="cs-CZ" sz="1800" b="0" dirty="0" err="1">
                <a:ea typeface="+mj-lt"/>
                <a:cs typeface="+mj-lt"/>
              </a:rPr>
              <a:t>können</a:t>
            </a:r>
            <a:r>
              <a:rPr lang="cs-CZ" sz="1800" b="0" dirty="0">
                <a:ea typeface="+mj-lt"/>
                <a:cs typeface="+mj-lt"/>
              </a:rPr>
              <a:t>. </a:t>
            </a:r>
            <a:r>
              <a:rPr lang="cs-CZ" sz="1800" b="0" dirty="0" err="1">
                <a:ea typeface="+mj-lt"/>
                <a:cs typeface="+mj-lt"/>
              </a:rPr>
              <a:t>Das</a:t>
            </a:r>
            <a:r>
              <a:rPr lang="cs-CZ" sz="1800" b="0" dirty="0">
                <a:ea typeface="+mj-lt"/>
                <a:cs typeface="+mj-lt"/>
              </a:rPr>
              <a:t> </a:t>
            </a:r>
            <a:r>
              <a:rPr lang="cs-CZ" sz="1800" b="0" dirty="0" err="1">
                <a:ea typeface="+mj-lt"/>
                <a:cs typeface="+mj-lt"/>
              </a:rPr>
              <a:t>macht</a:t>
            </a:r>
            <a:r>
              <a:rPr lang="cs-CZ" sz="1800" b="0" dirty="0">
                <a:ea typeface="+mj-lt"/>
                <a:cs typeface="+mj-lt"/>
              </a:rPr>
              <a:t> </a:t>
            </a:r>
            <a:r>
              <a:rPr lang="cs-CZ" sz="1800" b="0" dirty="0" err="1">
                <a:ea typeface="+mj-lt"/>
                <a:cs typeface="+mj-lt"/>
              </a:rPr>
              <a:t>Sprache</a:t>
            </a:r>
            <a:r>
              <a:rPr lang="cs-CZ" sz="1800" b="0" dirty="0">
                <a:ea typeface="+mj-lt"/>
                <a:cs typeface="+mj-lt"/>
              </a:rPr>
              <a:t> </a:t>
            </a:r>
            <a:r>
              <a:rPr lang="cs-CZ" sz="1800" b="0" dirty="0" err="1">
                <a:ea typeface="+mj-lt"/>
                <a:cs typeface="+mj-lt"/>
              </a:rPr>
              <a:t>und</a:t>
            </a:r>
            <a:r>
              <a:rPr lang="cs-CZ" sz="1800" b="0" dirty="0">
                <a:ea typeface="+mj-lt"/>
                <a:cs typeface="+mj-lt"/>
              </a:rPr>
              <a:t> </a:t>
            </a:r>
            <a:r>
              <a:rPr lang="cs-CZ" sz="1800" b="0" dirty="0" err="1">
                <a:ea typeface="+mj-lt"/>
                <a:cs typeface="+mj-lt"/>
              </a:rPr>
              <a:t>Sprachvermittlung</a:t>
            </a:r>
            <a:r>
              <a:rPr lang="cs-CZ" sz="1800" b="0" dirty="0">
                <a:ea typeface="+mj-lt"/>
                <a:cs typeface="+mj-lt"/>
              </a:rPr>
              <a:t> so </a:t>
            </a:r>
            <a:r>
              <a:rPr lang="cs-CZ" sz="1800" b="0" dirty="0" err="1">
                <a:ea typeface="+mj-lt"/>
                <a:cs typeface="+mj-lt"/>
              </a:rPr>
              <a:t>spannend</a:t>
            </a:r>
            <a:r>
              <a:rPr lang="cs-CZ" sz="1800" b="0" dirty="0">
                <a:ea typeface="+mj-lt"/>
                <a:cs typeface="+mj-lt"/>
              </a:rPr>
              <a:t> </a:t>
            </a:r>
            <a:r>
              <a:rPr lang="cs-CZ" sz="1800" b="0" dirty="0" err="1">
                <a:ea typeface="+mj-lt"/>
                <a:cs typeface="+mj-lt"/>
              </a:rPr>
              <a:t>und</a:t>
            </a:r>
            <a:r>
              <a:rPr lang="cs-CZ" sz="1800" b="0" dirty="0">
                <a:ea typeface="+mj-lt"/>
                <a:cs typeface="+mj-lt"/>
              </a:rPr>
              <a:t> </a:t>
            </a:r>
            <a:r>
              <a:rPr lang="cs-CZ" sz="1800" b="0" dirty="0" err="1">
                <a:ea typeface="+mj-lt"/>
                <a:cs typeface="+mj-lt"/>
              </a:rPr>
              <a:t>einzigartig</a:t>
            </a:r>
            <a:r>
              <a:rPr lang="cs-CZ" sz="1800" b="0" dirty="0">
                <a:ea typeface="+mj-lt"/>
                <a:cs typeface="+mj-lt"/>
              </a:rPr>
              <a:t>."</a:t>
            </a:r>
            <a:br>
              <a:rPr lang="cs-CZ" sz="1800" b="0" dirty="0">
                <a:ea typeface="+mj-lt"/>
                <a:cs typeface="+mj-lt"/>
              </a:rPr>
            </a:br>
            <a:endParaRPr lang="cs-CZ" sz="1800" dirty="0"/>
          </a:p>
        </p:txBody>
      </p:sp>
      <p:sp>
        <p:nvSpPr>
          <p:cNvPr id="3" name="Podnadpis 2">
            <a:extLst>
              <a:ext uri="{FF2B5EF4-FFF2-40B4-BE49-F238E27FC236}">
                <a16:creationId xmlns:a16="http://schemas.microsoft.com/office/drawing/2014/main" id="{7BE450DE-2F89-5D35-A0B4-0F95030D70C3}"/>
              </a:ext>
            </a:extLst>
          </p:cNvPr>
          <p:cNvSpPr>
            <a:spLocks noGrp="1"/>
          </p:cNvSpPr>
          <p:nvPr>
            <p:ph type="subTitle" idx="1"/>
          </p:nvPr>
        </p:nvSpPr>
        <p:spPr>
          <a:xfrm>
            <a:off x="2619375" y="4255947"/>
            <a:ext cx="6953250" cy="862394"/>
          </a:xfrm>
        </p:spPr>
        <p:txBody>
          <a:bodyPr vert="horz" lIns="109728" tIns="109728" rIns="109728" bIns="91440" rtlCol="0" anchor="t">
            <a:noAutofit/>
          </a:bodyPr>
          <a:lstStyle/>
          <a:p>
            <a:pPr algn="ctr"/>
            <a:r>
              <a:rPr lang="cs-CZ" sz="1400" dirty="0">
                <a:solidFill>
                  <a:schemeClr val="accent1">
                    <a:lumMod val="50000"/>
                  </a:schemeClr>
                </a:solidFill>
                <a:ea typeface="+mn-lt"/>
                <a:cs typeface="+mn-lt"/>
              </a:rPr>
              <a:t>"</a:t>
            </a:r>
            <a:r>
              <a:rPr lang="cs-CZ" sz="1400" dirty="0" err="1">
                <a:solidFill>
                  <a:schemeClr val="accent1">
                    <a:lumMod val="50000"/>
                  </a:schemeClr>
                </a:solidFill>
                <a:ea typeface="+mn-lt"/>
                <a:cs typeface="+mn-lt"/>
              </a:rPr>
              <a:t>Wie</a:t>
            </a:r>
            <a:r>
              <a:rPr lang="cs-CZ" sz="1400" dirty="0">
                <a:solidFill>
                  <a:schemeClr val="accent1">
                    <a:lumMod val="50000"/>
                  </a:schemeClr>
                </a:solidFill>
                <a:ea typeface="+mn-lt"/>
                <a:cs typeface="+mn-lt"/>
              </a:rPr>
              <a:t> </a:t>
            </a:r>
            <a:r>
              <a:rPr lang="cs-CZ" sz="1400" dirty="0" err="1">
                <a:solidFill>
                  <a:schemeClr val="accent1">
                    <a:lumMod val="50000"/>
                  </a:schemeClr>
                </a:solidFill>
                <a:ea typeface="+mn-lt"/>
                <a:cs typeface="+mn-lt"/>
              </a:rPr>
              <a:t>viel</a:t>
            </a:r>
            <a:r>
              <a:rPr lang="cs-CZ" sz="1400" dirty="0">
                <a:solidFill>
                  <a:schemeClr val="accent1">
                    <a:lumMod val="50000"/>
                  </a:schemeClr>
                </a:solidFill>
                <a:ea typeface="+mn-lt"/>
                <a:cs typeface="+mn-lt"/>
              </a:rPr>
              <a:t> </a:t>
            </a:r>
            <a:r>
              <a:rPr lang="cs-CZ" sz="1400" dirty="0" err="1">
                <a:solidFill>
                  <a:schemeClr val="accent1">
                    <a:lumMod val="50000"/>
                  </a:schemeClr>
                </a:solidFill>
                <a:ea typeface="+mn-lt"/>
                <a:cs typeface="+mn-lt"/>
              </a:rPr>
              <a:t>Sprache</a:t>
            </a:r>
            <a:r>
              <a:rPr lang="cs-CZ" sz="1400" dirty="0">
                <a:solidFill>
                  <a:schemeClr val="accent1">
                    <a:lumMod val="50000"/>
                  </a:schemeClr>
                </a:solidFill>
                <a:ea typeface="+mn-lt"/>
                <a:cs typeface="+mn-lt"/>
              </a:rPr>
              <a:t> bin </a:t>
            </a:r>
            <a:r>
              <a:rPr lang="cs-CZ" sz="1400" dirty="0" err="1">
                <a:solidFill>
                  <a:schemeClr val="accent1">
                    <a:lumMod val="50000"/>
                  </a:schemeClr>
                </a:solidFill>
                <a:ea typeface="+mn-lt"/>
                <a:cs typeface="+mn-lt"/>
              </a:rPr>
              <a:t>ich</a:t>
            </a:r>
            <a:r>
              <a:rPr lang="cs-CZ" sz="1400" dirty="0">
                <a:solidFill>
                  <a:schemeClr val="accent1">
                    <a:lumMod val="50000"/>
                  </a:schemeClr>
                </a:solidFill>
                <a:ea typeface="+mn-lt"/>
                <a:cs typeface="+mn-lt"/>
              </a:rPr>
              <a:t>? </a:t>
            </a:r>
            <a:r>
              <a:rPr lang="cs-CZ" sz="1400" dirty="0" err="1">
                <a:solidFill>
                  <a:schemeClr val="accent1">
                    <a:lumMod val="50000"/>
                  </a:schemeClr>
                </a:solidFill>
                <a:ea typeface="+mn-lt"/>
                <a:cs typeface="+mn-lt"/>
              </a:rPr>
              <a:t>Wie</a:t>
            </a:r>
            <a:r>
              <a:rPr lang="cs-CZ" sz="1400" dirty="0">
                <a:solidFill>
                  <a:schemeClr val="accent1">
                    <a:lumMod val="50000"/>
                  </a:schemeClr>
                </a:solidFill>
                <a:ea typeface="+mn-lt"/>
                <a:cs typeface="+mn-lt"/>
              </a:rPr>
              <a:t> </a:t>
            </a:r>
            <a:r>
              <a:rPr lang="cs-CZ" sz="1400" dirty="0" err="1">
                <a:solidFill>
                  <a:schemeClr val="accent1">
                    <a:lumMod val="50000"/>
                  </a:schemeClr>
                </a:solidFill>
                <a:ea typeface="+mn-lt"/>
                <a:cs typeface="+mn-lt"/>
              </a:rPr>
              <a:t>viel</a:t>
            </a:r>
            <a:r>
              <a:rPr lang="cs-CZ" sz="1400" dirty="0">
                <a:solidFill>
                  <a:schemeClr val="accent1">
                    <a:lumMod val="50000"/>
                  </a:schemeClr>
                </a:solidFill>
                <a:ea typeface="+mn-lt"/>
                <a:cs typeface="+mn-lt"/>
              </a:rPr>
              <a:t> </a:t>
            </a:r>
            <a:r>
              <a:rPr lang="cs-CZ" sz="1400" dirty="0" err="1">
                <a:solidFill>
                  <a:schemeClr val="accent1">
                    <a:lumMod val="50000"/>
                  </a:schemeClr>
                </a:solidFill>
                <a:ea typeface="+mn-lt"/>
                <a:cs typeface="+mn-lt"/>
              </a:rPr>
              <a:t>Sprache</a:t>
            </a:r>
            <a:r>
              <a:rPr lang="cs-CZ" sz="1400" dirty="0">
                <a:solidFill>
                  <a:schemeClr val="accent1">
                    <a:lumMod val="50000"/>
                  </a:schemeClr>
                </a:solidFill>
                <a:ea typeface="+mn-lt"/>
                <a:cs typeface="+mn-lt"/>
              </a:rPr>
              <a:t> trage </a:t>
            </a:r>
            <a:r>
              <a:rPr lang="cs-CZ" sz="1400" dirty="0" err="1">
                <a:solidFill>
                  <a:schemeClr val="accent1">
                    <a:lumMod val="50000"/>
                  </a:schemeClr>
                </a:solidFill>
                <a:ea typeface="+mn-lt"/>
                <a:cs typeface="+mn-lt"/>
              </a:rPr>
              <a:t>ich</a:t>
            </a:r>
            <a:r>
              <a:rPr lang="cs-CZ" sz="1400" dirty="0">
                <a:solidFill>
                  <a:schemeClr val="accent1">
                    <a:lumMod val="50000"/>
                  </a:schemeClr>
                </a:solidFill>
                <a:ea typeface="+mn-lt"/>
                <a:cs typeface="+mn-lt"/>
              </a:rPr>
              <a:t> nach </a:t>
            </a:r>
            <a:r>
              <a:rPr lang="cs-CZ" sz="1400" dirty="0" err="1">
                <a:solidFill>
                  <a:schemeClr val="accent1">
                    <a:lumMod val="50000"/>
                  </a:schemeClr>
                </a:solidFill>
                <a:ea typeface="+mn-lt"/>
                <a:cs typeface="+mn-lt"/>
              </a:rPr>
              <a:t>außen</a:t>
            </a:r>
            <a:r>
              <a:rPr lang="cs-CZ" sz="1400" dirty="0">
                <a:solidFill>
                  <a:schemeClr val="accent1">
                    <a:lumMod val="50000"/>
                  </a:schemeClr>
                </a:solidFill>
                <a:ea typeface="+mn-lt"/>
                <a:cs typeface="+mn-lt"/>
              </a:rPr>
              <a:t>? </a:t>
            </a:r>
            <a:r>
              <a:rPr lang="cs-CZ" sz="1400" dirty="0" err="1">
                <a:solidFill>
                  <a:schemeClr val="accent1">
                    <a:lumMod val="50000"/>
                  </a:schemeClr>
                </a:solidFill>
                <a:ea typeface="+mn-lt"/>
                <a:cs typeface="+mn-lt"/>
              </a:rPr>
              <a:t>Wie</a:t>
            </a:r>
            <a:r>
              <a:rPr lang="cs-CZ" sz="1400" dirty="0">
                <a:solidFill>
                  <a:schemeClr val="accent1">
                    <a:lumMod val="50000"/>
                  </a:schemeClr>
                </a:solidFill>
                <a:ea typeface="+mn-lt"/>
                <a:cs typeface="+mn-lt"/>
              </a:rPr>
              <a:t> </a:t>
            </a:r>
            <a:r>
              <a:rPr lang="cs-CZ" sz="1400" dirty="0" err="1">
                <a:solidFill>
                  <a:schemeClr val="accent1">
                    <a:lumMod val="50000"/>
                  </a:schemeClr>
                </a:solidFill>
                <a:ea typeface="+mn-lt"/>
                <a:cs typeface="+mn-lt"/>
              </a:rPr>
              <a:t>viel</a:t>
            </a:r>
            <a:r>
              <a:rPr lang="cs-CZ" sz="1400" dirty="0">
                <a:solidFill>
                  <a:schemeClr val="accent1">
                    <a:lumMod val="50000"/>
                  </a:schemeClr>
                </a:solidFill>
                <a:ea typeface="+mn-lt"/>
                <a:cs typeface="+mn-lt"/>
              </a:rPr>
              <a:t> </a:t>
            </a:r>
            <a:r>
              <a:rPr lang="cs-CZ" sz="1400" dirty="0" err="1">
                <a:solidFill>
                  <a:schemeClr val="accent1">
                    <a:lumMod val="50000"/>
                  </a:schemeClr>
                </a:solidFill>
                <a:ea typeface="+mn-lt"/>
                <a:cs typeface="+mn-lt"/>
              </a:rPr>
              <a:t>Sprache</a:t>
            </a:r>
            <a:r>
              <a:rPr lang="cs-CZ" sz="1400" dirty="0">
                <a:solidFill>
                  <a:schemeClr val="accent1">
                    <a:lumMod val="50000"/>
                  </a:schemeClr>
                </a:solidFill>
                <a:ea typeface="+mn-lt"/>
                <a:cs typeface="+mn-lt"/>
              </a:rPr>
              <a:t>(n) </a:t>
            </a:r>
            <a:r>
              <a:rPr lang="cs-CZ" sz="1400" dirty="0" err="1">
                <a:solidFill>
                  <a:schemeClr val="accent1">
                    <a:lumMod val="50000"/>
                  </a:schemeClr>
                </a:solidFill>
                <a:ea typeface="+mn-lt"/>
                <a:cs typeface="+mn-lt"/>
              </a:rPr>
              <a:t>mehre</a:t>
            </a:r>
            <a:r>
              <a:rPr lang="cs-CZ" sz="1400" dirty="0">
                <a:solidFill>
                  <a:schemeClr val="accent1">
                    <a:lumMod val="50000"/>
                  </a:schemeClr>
                </a:solidFill>
                <a:ea typeface="+mn-lt"/>
                <a:cs typeface="+mn-lt"/>
              </a:rPr>
              <a:t> </a:t>
            </a:r>
            <a:r>
              <a:rPr lang="cs-CZ" sz="1400" dirty="0" err="1">
                <a:solidFill>
                  <a:schemeClr val="accent1">
                    <a:lumMod val="50000"/>
                  </a:schemeClr>
                </a:solidFill>
                <a:ea typeface="+mn-lt"/>
                <a:cs typeface="+mn-lt"/>
              </a:rPr>
              <a:t>ich</a:t>
            </a:r>
            <a:r>
              <a:rPr lang="cs-CZ" sz="1400" dirty="0">
                <a:solidFill>
                  <a:schemeClr val="accent1">
                    <a:lumMod val="50000"/>
                  </a:schemeClr>
                </a:solidFill>
                <a:ea typeface="+mn-lt"/>
                <a:cs typeface="+mn-lt"/>
              </a:rPr>
              <a:t> in </a:t>
            </a:r>
            <a:r>
              <a:rPr lang="cs-CZ" sz="1400" dirty="0" err="1">
                <a:solidFill>
                  <a:schemeClr val="accent1">
                    <a:lumMod val="50000"/>
                  </a:schemeClr>
                </a:solidFill>
                <a:ea typeface="+mn-lt"/>
                <a:cs typeface="+mn-lt"/>
              </a:rPr>
              <a:t>mir</a:t>
            </a:r>
            <a:r>
              <a:rPr lang="cs-CZ" sz="1400" dirty="0">
                <a:solidFill>
                  <a:schemeClr val="accent1">
                    <a:lumMod val="50000"/>
                  </a:schemeClr>
                </a:solidFill>
                <a:ea typeface="+mn-lt"/>
                <a:cs typeface="+mn-lt"/>
              </a:rPr>
              <a:t>, </a:t>
            </a:r>
            <a:r>
              <a:rPr lang="cs-CZ" sz="1400" dirty="0" err="1">
                <a:solidFill>
                  <a:schemeClr val="accent1">
                    <a:lumMod val="50000"/>
                  </a:schemeClr>
                </a:solidFill>
                <a:ea typeface="+mn-lt"/>
                <a:cs typeface="+mn-lt"/>
              </a:rPr>
              <a:t>indem</a:t>
            </a:r>
            <a:r>
              <a:rPr lang="cs-CZ" sz="1400" dirty="0">
                <a:solidFill>
                  <a:schemeClr val="accent1">
                    <a:lumMod val="50000"/>
                  </a:schemeClr>
                </a:solidFill>
                <a:ea typeface="+mn-lt"/>
                <a:cs typeface="+mn-lt"/>
              </a:rPr>
              <a:t> </a:t>
            </a:r>
            <a:r>
              <a:rPr lang="cs-CZ" sz="1400" dirty="0" err="1">
                <a:solidFill>
                  <a:schemeClr val="accent1">
                    <a:lumMod val="50000"/>
                  </a:schemeClr>
                </a:solidFill>
                <a:ea typeface="+mn-lt"/>
                <a:cs typeface="+mn-lt"/>
              </a:rPr>
              <a:t>ich</a:t>
            </a:r>
            <a:r>
              <a:rPr lang="cs-CZ" sz="1400" dirty="0">
                <a:solidFill>
                  <a:schemeClr val="accent1">
                    <a:lumMod val="50000"/>
                  </a:schemeClr>
                </a:solidFill>
                <a:ea typeface="+mn-lt"/>
                <a:cs typeface="+mn-lt"/>
              </a:rPr>
              <a:t> in </a:t>
            </a:r>
            <a:r>
              <a:rPr lang="cs-CZ" sz="1400" dirty="0" err="1">
                <a:solidFill>
                  <a:schemeClr val="accent1">
                    <a:lumMod val="50000"/>
                  </a:schemeClr>
                </a:solidFill>
                <a:ea typeface="+mn-lt"/>
                <a:cs typeface="+mn-lt"/>
              </a:rPr>
              <a:t>einen</a:t>
            </a:r>
            <a:r>
              <a:rPr lang="cs-CZ" sz="1400" dirty="0">
                <a:solidFill>
                  <a:schemeClr val="accent1">
                    <a:lumMod val="50000"/>
                  </a:schemeClr>
                </a:solidFill>
                <a:ea typeface="+mn-lt"/>
                <a:cs typeface="+mn-lt"/>
              </a:rPr>
              <a:t> Dialog </a:t>
            </a:r>
            <a:r>
              <a:rPr lang="cs-CZ" sz="1400" dirty="0" err="1">
                <a:solidFill>
                  <a:schemeClr val="accent1">
                    <a:lumMod val="50000"/>
                  </a:schemeClr>
                </a:solidFill>
                <a:ea typeface="+mn-lt"/>
                <a:cs typeface="+mn-lt"/>
              </a:rPr>
              <a:t>mit</a:t>
            </a:r>
            <a:r>
              <a:rPr lang="cs-CZ" sz="1400" dirty="0">
                <a:solidFill>
                  <a:schemeClr val="accent1">
                    <a:lumMod val="50000"/>
                  </a:schemeClr>
                </a:solidFill>
                <a:ea typeface="+mn-lt"/>
                <a:cs typeface="+mn-lt"/>
              </a:rPr>
              <a:t> </a:t>
            </a:r>
            <a:r>
              <a:rPr lang="cs-CZ" sz="1400" dirty="0" err="1">
                <a:solidFill>
                  <a:schemeClr val="accent1">
                    <a:lumMod val="50000"/>
                  </a:schemeClr>
                </a:solidFill>
                <a:ea typeface="+mn-lt"/>
                <a:cs typeface="+mn-lt"/>
              </a:rPr>
              <a:t>anderen</a:t>
            </a:r>
            <a:r>
              <a:rPr lang="cs-CZ" sz="1400" dirty="0">
                <a:solidFill>
                  <a:schemeClr val="accent1">
                    <a:lumMod val="50000"/>
                  </a:schemeClr>
                </a:solidFill>
                <a:ea typeface="+mn-lt"/>
                <a:cs typeface="+mn-lt"/>
              </a:rPr>
              <a:t> trete?"</a:t>
            </a:r>
            <a:r>
              <a:rPr lang="cs-CZ" sz="1400" dirty="0">
                <a:ea typeface="+mn-lt"/>
                <a:cs typeface="+mn-lt"/>
              </a:rPr>
              <a:t> </a:t>
            </a:r>
          </a:p>
          <a:p>
            <a:pPr algn="ctr"/>
            <a:r>
              <a:rPr lang="cs-CZ" sz="1400" dirty="0" err="1">
                <a:ea typeface="+mn-lt"/>
                <a:cs typeface="+mn-lt"/>
              </a:rPr>
              <a:t>Jörg</a:t>
            </a:r>
            <a:r>
              <a:rPr lang="cs-CZ" sz="1400" dirty="0">
                <a:ea typeface="+mn-lt"/>
                <a:cs typeface="+mn-lt"/>
              </a:rPr>
              <a:t> </a:t>
            </a:r>
            <a:r>
              <a:rPr lang="cs-CZ" sz="1400" dirty="0" err="1">
                <a:ea typeface="+mn-lt"/>
                <a:cs typeface="+mn-lt"/>
              </a:rPr>
              <a:t>Roche</a:t>
            </a:r>
            <a:r>
              <a:rPr lang="cs-CZ" sz="1400" dirty="0">
                <a:ea typeface="+mn-lt"/>
                <a:cs typeface="+mn-lt"/>
              </a:rPr>
              <a:t>: </a:t>
            </a:r>
            <a:r>
              <a:rPr lang="cs-CZ" sz="1400" dirty="0" err="1">
                <a:ea typeface="+mn-lt"/>
                <a:cs typeface="+mn-lt"/>
              </a:rPr>
              <a:t>Literaturdidaktik</a:t>
            </a:r>
            <a:r>
              <a:rPr lang="cs-CZ" sz="1400" dirty="0">
                <a:ea typeface="+mn-lt"/>
                <a:cs typeface="+mn-lt"/>
              </a:rPr>
              <a:t> des </a:t>
            </a:r>
            <a:r>
              <a:rPr lang="cs-CZ" sz="1400" dirty="0" err="1">
                <a:ea typeface="+mn-lt"/>
                <a:cs typeface="+mn-lt"/>
              </a:rPr>
              <a:t>Dialogs</a:t>
            </a:r>
            <a:endParaRPr lang="cs-CZ" sz="1400" dirty="0">
              <a:ea typeface="+mn-lt"/>
              <a:cs typeface="+mn-lt"/>
            </a:endParaRPr>
          </a:p>
          <a:p>
            <a:pPr algn="ctr"/>
            <a:r>
              <a:rPr lang="cs-CZ" sz="1400" dirty="0">
                <a:ea typeface="+mn-lt"/>
                <a:cs typeface="+mn-lt"/>
                <a:hlinkClick r:id="rId2"/>
              </a:rPr>
              <a:t>https://www.lexikon-mla.de/lexikon/literaturdidaktik-des-dialogs/</a:t>
            </a:r>
            <a:endParaRPr lang="cs-CZ" sz="1400">
              <a:ea typeface="+mn-lt"/>
              <a:cs typeface="+mn-lt"/>
            </a:endParaRPr>
          </a:p>
          <a:p>
            <a:pPr algn="ctr"/>
            <a:r>
              <a:rPr lang="cs-CZ" sz="1400" dirty="0">
                <a:ea typeface="+mn-lt"/>
                <a:cs typeface="+mn-lt"/>
                <a:hlinkClick r:id="" action="ppaction://noaction"/>
              </a:rPr>
              <a:t>https://d-nb.info/1130720748/04</a:t>
            </a:r>
            <a:endParaRPr lang="cs-CZ" dirty="0">
              <a:ea typeface="Meiryo"/>
              <a:hlinkClick r:id="" action="ppaction://noaction"/>
            </a:endParaRPr>
          </a:p>
          <a:p>
            <a:pPr algn="ctr"/>
            <a:endParaRPr lang="cs-CZ" sz="1400" dirty="0">
              <a:ea typeface="+mn-lt"/>
              <a:cs typeface="+mn-lt"/>
            </a:endParaRPr>
          </a:p>
          <a:p>
            <a:pPr algn="ctr"/>
            <a:endParaRPr lang="cs-CZ" dirty="0">
              <a:ea typeface="+mn-lt"/>
              <a:cs typeface="+mn-lt"/>
            </a:endParaRPr>
          </a:p>
        </p:txBody>
      </p:sp>
    </p:spTree>
    <p:extLst>
      <p:ext uri="{BB962C8B-B14F-4D97-AF65-F5344CB8AC3E}">
        <p14:creationId xmlns:p14="http://schemas.microsoft.com/office/powerpoint/2010/main" val="6929642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0" name="Group 9">
            <a:extLst>
              <a:ext uri="{FF2B5EF4-FFF2-40B4-BE49-F238E27FC236}">
                <a16:creationId xmlns:a16="http://schemas.microsoft.com/office/drawing/2014/main" id="{54E5F18F-9D70-4BE5-8A38-603463EE84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7626" y="0"/>
            <a:ext cx="10678291" cy="6858000"/>
            <a:chOff x="547626" y="0"/>
            <a:chExt cx="10678291" cy="6858000"/>
          </a:xfrm>
        </p:grpSpPr>
        <p:sp>
          <p:nvSpPr>
            <p:cNvPr id="11" name="Freeform: Shape 10">
              <a:extLst>
                <a:ext uri="{FF2B5EF4-FFF2-40B4-BE49-F238E27FC236}">
                  <a16:creationId xmlns:a16="http://schemas.microsoft.com/office/drawing/2014/main" id="{391F8D69-709A-4575-A393-B4C26481AF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966083" y="0"/>
              <a:ext cx="9841377"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00981015-32A2-4B76-9F2E-0A8D6EC8EC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4762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D38532F4-8B67-47B7-B58A-5DD3E1BE52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76092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BC87DA9F-8DB2-4D48-8716-A928FBB8A5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26724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195EA065-AC5D-431D-927E-87FF05884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9619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6E37E2DD-C7FE-4D6C-8F1D-5031E96A7F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7618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778B68BA-AB87-4EB5-97C2-F1F304E193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4494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2" name="Nadpis 1">
            <a:extLst>
              <a:ext uri="{FF2B5EF4-FFF2-40B4-BE49-F238E27FC236}">
                <a16:creationId xmlns:a16="http://schemas.microsoft.com/office/drawing/2014/main" id="{22F4470D-1400-DE66-62FA-10BDAFB92144}"/>
              </a:ext>
            </a:extLst>
          </p:cNvPr>
          <p:cNvSpPr>
            <a:spLocks noGrp="1"/>
          </p:cNvSpPr>
          <p:nvPr>
            <p:ph type="ctrTitle"/>
          </p:nvPr>
        </p:nvSpPr>
        <p:spPr>
          <a:xfrm>
            <a:off x="2190750" y="1346268"/>
            <a:ext cx="7810500" cy="3125338"/>
          </a:xfrm>
        </p:spPr>
        <p:txBody>
          <a:bodyPr anchor="b">
            <a:normAutofit/>
          </a:bodyPr>
          <a:lstStyle/>
          <a:p>
            <a:pPr algn="ctr"/>
            <a:r>
              <a:rPr lang="cs-CZ" sz="2000" dirty="0">
                <a:solidFill>
                  <a:schemeClr val="tx2">
                    <a:lumMod val="75000"/>
                  </a:schemeClr>
                </a:solidFill>
                <a:ea typeface="Meiryo"/>
              </a:rPr>
              <a:t>IM KONTEXT DER NEUESTEN TENDENZEN IN DER LITERATURDIDAKTIK</a:t>
            </a:r>
            <a:br>
              <a:rPr lang="cs-CZ" sz="2000" dirty="0">
                <a:ea typeface="Meiryo"/>
              </a:rPr>
            </a:br>
            <a:endParaRPr lang="cs-CZ" sz="2000" dirty="0">
              <a:ea typeface="Meiryo"/>
            </a:endParaRPr>
          </a:p>
        </p:txBody>
      </p:sp>
    </p:spTree>
    <p:extLst>
      <p:ext uri="{BB962C8B-B14F-4D97-AF65-F5344CB8AC3E}">
        <p14:creationId xmlns:p14="http://schemas.microsoft.com/office/powerpoint/2010/main" val="3024309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8" name="Rectangle 29">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Nadpis 1">
            <a:extLst>
              <a:ext uri="{FF2B5EF4-FFF2-40B4-BE49-F238E27FC236}">
                <a16:creationId xmlns:a16="http://schemas.microsoft.com/office/drawing/2014/main" id="{F8032E00-A052-763A-2188-C53A8B345E4C}"/>
              </a:ext>
            </a:extLst>
          </p:cNvPr>
          <p:cNvSpPr>
            <a:spLocks noGrp="1"/>
          </p:cNvSpPr>
          <p:nvPr>
            <p:ph type="ctrTitle"/>
          </p:nvPr>
        </p:nvSpPr>
        <p:spPr>
          <a:xfrm>
            <a:off x="5816876" y="1921294"/>
            <a:ext cx="6098570" cy="3284538"/>
          </a:xfrm>
        </p:spPr>
        <p:txBody>
          <a:bodyPr anchor="b">
            <a:normAutofit fontScale="90000"/>
          </a:bodyPr>
          <a:lstStyle/>
          <a:p>
            <a:pPr>
              <a:lnSpc>
                <a:spcPct val="110000"/>
              </a:lnSpc>
            </a:pPr>
            <a:r>
              <a:rPr lang="cs-CZ" sz="1400" b="0" err="1">
                <a:ea typeface="+mj-lt"/>
                <a:cs typeface="+mj-lt"/>
              </a:rPr>
              <a:t>Seit</a:t>
            </a:r>
            <a:r>
              <a:rPr lang="cs-CZ" sz="1400" b="0" dirty="0">
                <a:ea typeface="+mj-lt"/>
                <a:cs typeface="+mj-lt"/>
              </a:rPr>
              <a:t> dem </a:t>
            </a:r>
            <a:r>
              <a:rPr lang="cs-CZ" sz="1400" b="0" err="1">
                <a:ea typeface="+mj-lt"/>
                <a:cs typeface="+mj-lt"/>
              </a:rPr>
              <a:t>Erscheinen</a:t>
            </a:r>
            <a:r>
              <a:rPr lang="cs-CZ" sz="1400" b="0" dirty="0">
                <a:ea typeface="+mj-lt"/>
                <a:cs typeface="+mj-lt"/>
              </a:rPr>
              <a:t> des </a:t>
            </a:r>
            <a:r>
              <a:rPr lang="cs-CZ" sz="1400" b="0" err="1">
                <a:ea typeface="+mj-lt"/>
                <a:cs typeface="+mj-lt"/>
              </a:rPr>
              <a:t>Europäischen</a:t>
            </a:r>
            <a:r>
              <a:rPr lang="cs-CZ" sz="1400" b="0" dirty="0">
                <a:ea typeface="+mj-lt"/>
                <a:cs typeface="+mj-lt"/>
              </a:rPr>
              <a:t> </a:t>
            </a:r>
            <a:br>
              <a:rPr lang="cs-CZ" sz="1400" b="0" dirty="0">
                <a:ea typeface="+mj-lt"/>
                <a:cs typeface="+mj-lt"/>
              </a:rPr>
            </a:br>
            <a:r>
              <a:rPr lang="cs-CZ" sz="1400" b="0" err="1">
                <a:ea typeface="+mj-lt"/>
                <a:cs typeface="+mj-lt"/>
              </a:rPr>
              <a:t>Referenzrahmens</a:t>
            </a:r>
            <a:r>
              <a:rPr lang="cs-CZ" sz="1400" b="0" dirty="0">
                <a:ea typeface="+mj-lt"/>
                <a:cs typeface="+mj-lt"/>
              </a:rPr>
              <a:t> </a:t>
            </a:r>
            <a:r>
              <a:rPr lang="cs-CZ" sz="1400" b="0" err="1">
                <a:ea typeface="+mj-lt"/>
                <a:cs typeface="+mj-lt"/>
              </a:rPr>
              <a:t>für</a:t>
            </a:r>
            <a:r>
              <a:rPr lang="cs-CZ" sz="1400" b="0" dirty="0">
                <a:ea typeface="+mj-lt"/>
                <a:cs typeface="+mj-lt"/>
              </a:rPr>
              <a:t> </a:t>
            </a:r>
            <a:br>
              <a:rPr lang="cs-CZ" sz="1400" b="0" dirty="0">
                <a:ea typeface="+mj-lt"/>
                <a:cs typeface="+mj-lt"/>
              </a:rPr>
            </a:br>
            <a:r>
              <a:rPr lang="cs-CZ" sz="1400" b="0" err="1">
                <a:ea typeface="+mj-lt"/>
                <a:cs typeface="+mj-lt"/>
              </a:rPr>
              <a:t>Sprachen</a:t>
            </a:r>
            <a:r>
              <a:rPr lang="cs-CZ" sz="1400" b="0" dirty="0">
                <a:ea typeface="+mj-lt"/>
                <a:cs typeface="+mj-lt"/>
              </a:rPr>
              <a:t> (2001)* </a:t>
            </a:r>
            <a:r>
              <a:rPr lang="cs-CZ" sz="1400" b="0" err="1">
                <a:ea typeface="+mj-lt"/>
                <a:cs typeface="+mj-lt"/>
              </a:rPr>
              <a:t>spielen</a:t>
            </a:r>
            <a:r>
              <a:rPr lang="cs-CZ" sz="1400" b="0" dirty="0">
                <a:ea typeface="+mj-lt"/>
                <a:cs typeface="+mj-lt"/>
              </a:rPr>
              <a:t> </a:t>
            </a:r>
            <a:r>
              <a:rPr lang="cs-CZ" sz="1400" b="0" err="1">
                <a:ea typeface="+mj-lt"/>
                <a:cs typeface="+mj-lt"/>
              </a:rPr>
              <a:t>literarische</a:t>
            </a:r>
            <a:r>
              <a:rPr lang="cs-CZ" sz="1400" b="0" dirty="0">
                <a:ea typeface="+mj-lt"/>
                <a:cs typeface="+mj-lt"/>
              </a:rPr>
              <a:t> Texte in den </a:t>
            </a:r>
            <a:br>
              <a:rPr lang="en-US" dirty="0"/>
            </a:br>
            <a:r>
              <a:rPr lang="cs-CZ" sz="1400" b="0" err="1">
                <a:ea typeface="+mj-lt"/>
                <a:cs typeface="+mj-lt"/>
              </a:rPr>
              <a:t>Lehrwerken</a:t>
            </a:r>
            <a:r>
              <a:rPr lang="cs-CZ" sz="1400" b="0" dirty="0">
                <a:ea typeface="+mj-lt"/>
                <a:cs typeface="+mj-lt"/>
              </a:rPr>
              <a:t> </a:t>
            </a:r>
            <a:br>
              <a:rPr lang="cs-CZ" sz="1400" b="0" dirty="0">
                <a:ea typeface="+mj-lt"/>
                <a:cs typeface="+mj-lt"/>
              </a:rPr>
            </a:br>
            <a:r>
              <a:rPr lang="cs-CZ" sz="1400" b="0" err="1">
                <a:ea typeface="+mj-lt"/>
                <a:cs typeface="+mj-lt"/>
              </a:rPr>
              <a:t>für</a:t>
            </a:r>
            <a:r>
              <a:rPr lang="cs-CZ" sz="1400" b="0" dirty="0">
                <a:ea typeface="+mj-lt"/>
                <a:cs typeface="+mj-lt"/>
              </a:rPr>
              <a:t> </a:t>
            </a:r>
            <a:r>
              <a:rPr lang="cs-CZ" sz="1400" b="0" err="1">
                <a:ea typeface="+mj-lt"/>
                <a:cs typeface="+mj-lt"/>
              </a:rPr>
              <a:t>DaF</a:t>
            </a:r>
            <a:r>
              <a:rPr lang="cs-CZ" sz="1400" b="0" dirty="0">
                <a:ea typeface="+mj-lt"/>
                <a:cs typeface="+mj-lt"/>
              </a:rPr>
              <a:t> </a:t>
            </a:r>
            <a:r>
              <a:rPr lang="cs-CZ" sz="1400" b="0" err="1">
                <a:ea typeface="+mj-lt"/>
                <a:cs typeface="+mj-lt"/>
              </a:rPr>
              <a:t>und</a:t>
            </a:r>
            <a:r>
              <a:rPr lang="cs-CZ" sz="1400" b="0" dirty="0">
                <a:ea typeface="+mj-lt"/>
                <a:cs typeface="+mj-lt"/>
              </a:rPr>
              <a:t> </a:t>
            </a:r>
            <a:r>
              <a:rPr lang="cs-CZ" sz="1400" b="0" err="1">
                <a:ea typeface="+mj-lt"/>
                <a:cs typeface="+mj-lt"/>
              </a:rPr>
              <a:t>DaZ</a:t>
            </a:r>
            <a:r>
              <a:rPr lang="cs-CZ" sz="1400" b="0" dirty="0">
                <a:ea typeface="+mj-lt"/>
                <a:cs typeface="+mj-lt"/>
              </a:rPr>
              <a:t> </a:t>
            </a:r>
            <a:r>
              <a:rPr lang="cs-CZ" sz="1400" err="1">
                <a:ea typeface="+mj-lt"/>
                <a:cs typeface="+mj-lt"/>
              </a:rPr>
              <a:t>eine</a:t>
            </a:r>
            <a:r>
              <a:rPr lang="cs-CZ" sz="1400" dirty="0">
                <a:ea typeface="+mj-lt"/>
                <a:cs typeface="+mj-lt"/>
              </a:rPr>
              <a:t> </a:t>
            </a:r>
            <a:r>
              <a:rPr lang="cs-CZ" sz="1400" err="1">
                <a:ea typeface="+mj-lt"/>
                <a:cs typeface="+mj-lt"/>
              </a:rPr>
              <a:t>immer</a:t>
            </a:r>
            <a:r>
              <a:rPr lang="cs-CZ" sz="1400" dirty="0">
                <a:ea typeface="+mj-lt"/>
                <a:cs typeface="+mj-lt"/>
              </a:rPr>
              <a:t> </a:t>
            </a:r>
            <a:r>
              <a:rPr lang="cs-CZ" sz="1400" err="1">
                <a:ea typeface="+mj-lt"/>
                <a:cs typeface="+mj-lt"/>
              </a:rPr>
              <a:t>geringere</a:t>
            </a:r>
            <a:r>
              <a:rPr lang="cs-CZ" sz="1400" dirty="0">
                <a:ea typeface="+mj-lt"/>
                <a:cs typeface="+mj-lt"/>
              </a:rPr>
              <a:t> </a:t>
            </a:r>
            <a:r>
              <a:rPr lang="cs-CZ" sz="1400" err="1">
                <a:ea typeface="+mj-lt"/>
                <a:cs typeface="+mj-lt"/>
              </a:rPr>
              <a:t>Rolle</a:t>
            </a:r>
            <a:r>
              <a:rPr lang="cs-CZ" sz="1400" b="0" dirty="0">
                <a:ea typeface="+mj-lt"/>
                <a:cs typeface="+mj-lt"/>
              </a:rPr>
              <a:t>.</a:t>
            </a:r>
            <a:br>
              <a:rPr lang="cs-CZ" sz="1400" b="0" dirty="0">
                <a:ea typeface="Meiryo"/>
              </a:rPr>
            </a:br>
            <a:br>
              <a:rPr lang="en-US" sz="1400" b="0" dirty="0"/>
            </a:br>
            <a:r>
              <a:rPr lang="cs-CZ" sz="1400" b="0" dirty="0">
                <a:ea typeface="+mj-lt"/>
                <a:cs typeface="+mj-lt"/>
              </a:rPr>
              <a:t>"</a:t>
            </a:r>
            <a:r>
              <a:rPr lang="cs-CZ" sz="1400" b="0" err="1">
                <a:ea typeface="+mj-lt"/>
                <a:cs typeface="+mj-lt"/>
              </a:rPr>
              <a:t>Ein</a:t>
            </a:r>
            <a:r>
              <a:rPr lang="cs-CZ" sz="1400" b="0" dirty="0">
                <a:ea typeface="+mj-lt"/>
                <a:cs typeface="+mj-lt"/>
              </a:rPr>
              <a:t> Grund </a:t>
            </a:r>
            <a:r>
              <a:rPr lang="cs-CZ" sz="1400" b="0" err="1">
                <a:ea typeface="+mj-lt"/>
                <a:cs typeface="+mj-lt"/>
              </a:rPr>
              <a:t>dafür</a:t>
            </a:r>
            <a:r>
              <a:rPr lang="cs-CZ" sz="1400" b="0" dirty="0">
                <a:ea typeface="+mj-lt"/>
                <a:cs typeface="+mj-lt"/>
              </a:rPr>
              <a:t> </a:t>
            </a:r>
            <a:r>
              <a:rPr lang="cs-CZ" sz="1400" b="0" err="1">
                <a:ea typeface="+mj-lt"/>
                <a:cs typeface="+mj-lt"/>
              </a:rPr>
              <a:t>war</a:t>
            </a:r>
            <a:r>
              <a:rPr lang="cs-CZ" sz="1400" b="0" dirty="0">
                <a:ea typeface="+mj-lt"/>
                <a:cs typeface="+mj-lt"/>
              </a:rPr>
              <a:t>, </a:t>
            </a:r>
            <a:r>
              <a:rPr lang="cs-CZ" sz="1400" b="0" err="1">
                <a:ea typeface="+mj-lt"/>
                <a:cs typeface="+mj-lt"/>
              </a:rPr>
              <a:t>dass</a:t>
            </a:r>
            <a:r>
              <a:rPr lang="cs-CZ" sz="1400" b="0" dirty="0">
                <a:ea typeface="+mj-lt"/>
                <a:cs typeface="+mj-lt"/>
              </a:rPr>
              <a:t> </a:t>
            </a:r>
            <a:r>
              <a:rPr lang="cs-CZ" sz="1400" b="0" err="1">
                <a:ea typeface="+mj-lt"/>
                <a:cs typeface="+mj-lt"/>
              </a:rPr>
              <a:t>Lehrmaterialien</a:t>
            </a:r>
            <a:r>
              <a:rPr lang="cs-CZ" sz="1400" b="0" dirty="0">
                <a:ea typeface="+mj-lt"/>
                <a:cs typeface="+mj-lt"/>
              </a:rPr>
              <a:t> </a:t>
            </a:r>
            <a:r>
              <a:rPr lang="cs-CZ" sz="1400" b="0" err="1">
                <a:ea typeface="+mj-lt"/>
                <a:cs typeface="+mj-lt"/>
              </a:rPr>
              <a:t>sich</a:t>
            </a:r>
            <a:r>
              <a:rPr lang="cs-CZ" sz="1400" b="0" dirty="0">
                <a:ea typeface="+mj-lt"/>
                <a:cs typeface="+mj-lt"/>
              </a:rPr>
              <a:t> </a:t>
            </a:r>
            <a:r>
              <a:rPr lang="cs-CZ" sz="1400" b="0" err="1">
                <a:ea typeface="+mj-lt"/>
                <a:cs typeface="+mj-lt"/>
              </a:rPr>
              <a:t>immer</a:t>
            </a:r>
            <a:r>
              <a:rPr lang="cs-CZ" sz="1400" b="0" dirty="0">
                <a:ea typeface="+mj-lt"/>
                <a:cs typeface="+mj-lt"/>
              </a:rPr>
              <a:t> </a:t>
            </a:r>
            <a:r>
              <a:rPr lang="cs-CZ" sz="1400" b="0" err="1">
                <a:ea typeface="+mj-lt"/>
                <a:cs typeface="+mj-lt"/>
              </a:rPr>
              <a:t>im</a:t>
            </a:r>
            <a:r>
              <a:rPr lang="cs-CZ" sz="1400" b="0" dirty="0">
                <a:ea typeface="+mj-lt"/>
                <a:cs typeface="+mj-lt"/>
              </a:rPr>
              <a:t> </a:t>
            </a:r>
            <a:r>
              <a:rPr lang="cs-CZ" sz="1400" b="0" err="1">
                <a:ea typeface="+mj-lt"/>
                <a:cs typeface="+mj-lt"/>
              </a:rPr>
              <a:t>stärkeren</a:t>
            </a:r>
            <a:r>
              <a:rPr lang="cs-CZ" sz="1400" b="0" dirty="0">
                <a:ea typeface="+mj-lt"/>
                <a:cs typeface="+mj-lt"/>
              </a:rPr>
              <a:t> </a:t>
            </a:r>
            <a:r>
              <a:rPr lang="cs-CZ" sz="1400" b="0" err="1">
                <a:ea typeface="+mj-lt"/>
                <a:cs typeface="+mj-lt"/>
              </a:rPr>
              <a:t>Maße</a:t>
            </a:r>
            <a:r>
              <a:rPr lang="cs-CZ" sz="1400" b="0" dirty="0">
                <a:ea typeface="+mj-lt"/>
                <a:cs typeface="+mj-lt"/>
              </a:rPr>
              <a:t> </a:t>
            </a:r>
            <a:r>
              <a:rPr lang="cs-CZ" sz="1400" err="1">
                <a:ea typeface="+mj-lt"/>
                <a:cs typeface="+mj-lt"/>
              </a:rPr>
              <a:t>an</a:t>
            </a:r>
            <a:r>
              <a:rPr lang="cs-CZ" sz="1400" dirty="0">
                <a:ea typeface="+mj-lt"/>
                <a:cs typeface="+mj-lt"/>
              </a:rPr>
              <a:t> </a:t>
            </a:r>
            <a:r>
              <a:rPr lang="cs-CZ" sz="1400" err="1">
                <a:ea typeface="+mj-lt"/>
                <a:cs typeface="+mj-lt"/>
              </a:rPr>
              <a:t>normierten</a:t>
            </a:r>
            <a:r>
              <a:rPr lang="cs-CZ" sz="1400" dirty="0">
                <a:ea typeface="+mj-lt"/>
                <a:cs typeface="+mj-lt"/>
              </a:rPr>
              <a:t> </a:t>
            </a:r>
            <a:r>
              <a:rPr lang="cs-CZ" sz="1400" err="1">
                <a:ea typeface="+mj-lt"/>
                <a:cs typeface="+mj-lt"/>
              </a:rPr>
              <a:t>Sprachprüfungen</a:t>
            </a:r>
            <a:r>
              <a:rPr lang="cs-CZ" sz="1400" b="0" dirty="0">
                <a:ea typeface="+mj-lt"/>
                <a:cs typeface="+mj-lt"/>
              </a:rPr>
              <a:t> </a:t>
            </a:r>
            <a:r>
              <a:rPr lang="cs-CZ" sz="1400" b="0" err="1">
                <a:ea typeface="+mj-lt"/>
                <a:cs typeface="+mj-lt"/>
              </a:rPr>
              <a:t>ausrichteten</a:t>
            </a:r>
            <a:r>
              <a:rPr lang="cs-CZ" sz="1400" b="0" dirty="0">
                <a:ea typeface="+mj-lt"/>
                <a:cs typeface="+mj-lt"/>
              </a:rPr>
              <a:t>, </a:t>
            </a:r>
            <a:r>
              <a:rPr lang="cs-CZ" sz="1400" b="0" err="1">
                <a:ea typeface="+mj-lt"/>
                <a:cs typeface="+mj-lt"/>
              </a:rPr>
              <a:t>die</a:t>
            </a:r>
            <a:r>
              <a:rPr lang="cs-CZ" sz="1400" b="0" dirty="0">
                <a:ea typeface="+mj-lt"/>
                <a:cs typeface="+mj-lt"/>
              </a:rPr>
              <a:t> </a:t>
            </a:r>
            <a:r>
              <a:rPr lang="cs-CZ" sz="1400" b="0" err="1">
                <a:ea typeface="+mj-lt"/>
                <a:cs typeface="+mj-lt"/>
              </a:rPr>
              <a:t>im</a:t>
            </a:r>
            <a:r>
              <a:rPr lang="cs-CZ" sz="1400" b="0" dirty="0">
                <a:ea typeface="+mj-lt"/>
                <a:cs typeface="+mj-lt"/>
              </a:rPr>
              <a:t> </a:t>
            </a:r>
            <a:r>
              <a:rPr lang="cs-CZ" sz="1400" b="0" err="1">
                <a:ea typeface="+mj-lt"/>
                <a:cs typeface="+mj-lt"/>
              </a:rPr>
              <a:t>Zuge</a:t>
            </a:r>
            <a:r>
              <a:rPr lang="cs-CZ" sz="1400" b="0" dirty="0">
                <a:ea typeface="+mj-lt"/>
                <a:cs typeface="+mj-lt"/>
              </a:rPr>
              <a:t> </a:t>
            </a:r>
            <a:r>
              <a:rPr lang="cs-CZ" sz="1400" b="0" err="1">
                <a:ea typeface="+mj-lt"/>
                <a:cs typeface="+mj-lt"/>
              </a:rPr>
              <a:t>wachsender</a:t>
            </a:r>
            <a:r>
              <a:rPr lang="cs-CZ" sz="1400" b="0" dirty="0">
                <a:ea typeface="+mj-lt"/>
                <a:cs typeface="+mj-lt"/>
              </a:rPr>
              <a:t> </a:t>
            </a:r>
            <a:r>
              <a:rPr lang="cs-CZ" sz="1400" b="0" err="1">
                <a:ea typeface="+mj-lt"/>
                <a:cs typeface="+mj-lt"/>
              </a:rPr>
              <a:t>Mobilität</a:t>
            </a:r>
            <a:r>
              <a:rPr lang="cs-CZ" sz="1400" b="0" dirty="0">
                <a:ea typeface="+mj-lt"/>
                <a:cs typeface="+mj-lt"/>
              </a:rPr>
              <a:t> </a:t>
            </a:r>
            <a:r>
              <a:rPr lang="cs-CZ" sz="1400" b="0" err="1">
                <a:ea typeface="+mj-lt"/>
                <a:cs typeface="+mj-lt"/>
              </a:rPr>
              <a:t>und</a:t>
            </a:r>
            <a:r>
              <a:rPr lang="cs-CZ" sz="1400" b="0" dirty="0">
                <a:ea typeface="+mj-lt"/>
                <a:cs typeface="+mj-lt"/>
              </a:rPr>
              <a:t> </a:t>
            </a:r>
            <a:r>
              <a:rPr lang="cs-CZ" sz="1400" b="0" err="1">
                <a:ea typeface="+mj-lt"/>
                <a:cs typeface="+mj-lt"/>
              </a:rPr>
              <a:t>Arbeitsmigration</a:t>
            </a:r>
            <a:r>
              <a:rPr lang="cs-CZ" sz="1400" b="0" dirty="0">
                <a:ea typeface="+mj-lt"/>
                <a:cs typeface="+mj-lt"/>
              </a:rPr>
              <a:t> in </a:t>
            </a:r>
            <a:r>
              <a:rPr lang="cs-CZ" sz="1400" b="0" err="1">
                <a:ea typeface="+mj-lt"/>
                <a:cs typeface="+mj-lt"/>
              </a:rPr>
              <a:t>und</a:t>
            </a:r>
            <a:r>
              <a:rPr lang="cs-CZ" sz="1400" b="0" dirty="0">
                <a:ea typeface="+mj-lt"/>
                <a:cs typeface="+mj-lt"/>
              </a:rPr>
              <a:t> nach Europa </a:t>
            </a:r>
            <a:r>
              <a:rPr lang="cs-CZ" sz="1400" b="0" err="1">
                <a:ea typeface="+mj-lt"/>
                <a:cs typeface="+mj-lt"/>
              </a:rPr>
              <a:t>eine</a:t>
            </a:r>
            <a:r>
              <a:rPr lang="cs-CZ" sz="1400" b="0" dirty="0">
                <a:ea typeface="+mj-lt"/>
                <a:cs typeface="+mj-lt"/>
              </a:rPr>
              <a:t> </a:t>
            </a:r>
            <a:r>
              <a:rPr lang="cs-CZ" sz="1400" b="0" err="1">
                <a:ea typeface="+mj-lt"/>
                <a:cs typeface="+mj-lt"/>
              </a:rPr>
              <a:t>große</a:t>
            </a:r>
            <a:r>
              <a:rPr lang="cs-CZ" sz="1400" b="0" dirty="0">
                <a:ea typeface="+mj-lt"/>
                <a:cs typeface="+mj-lt"/>
              </a:rPr>
              <a:t> </a:t>
            </a:r>
            <a:r>
              <a:rPr lang="cs-CZ" sz="1400" b="0" err="1">
                <a:ea typeface="+mj-lt"/>
                <a:cs typeface="+mj-lt"/>
              </a:rPr>
              <a:t>Bedeutung</a:t>
            </a:r>
            <a:r>
              <a:rPr lang="cs-CZ" sz="1400" b="0" dirty="0">
                <a:ea typeface="+mj-lt"/>
                <a:cs typeface="+mj-lt"/>
              </a:rPr>
              <a:t> </a:t>
            </a:r>
            <a:r>
              <a:rPr lang="cs-CZ" sz="1400" b="0" err="1">
                <a:ea typeface="+mj-lt"/>
                <a:cs typeface="+mj-lt"/>
              </a:rPr>
              <a:t>gewonnen</a:t>
            </a:r>
            <a:r>
              <a:rPr lang="cs-CZ" sz="1400" b="0" dirty="0">
                <a:ea typeface="+mj-lt"/>
                <a:cs typeface="+mj-lt"/>
              </a:rPr>
              <a:t> </a:t>
            </a:r>
            <a:r>
              <a:rPr lang="cs-CZ" sz="1400" b="0" err="1">
                <a:ea typeface="+mj-lt"/>
                <a:cs typeface="+mj-lt"/>
              </a:rPr>
              <a:t>haben</a:t>
            </a:r>
            <a:r>
              <a:rPr lang="cs-CZ" sz="1400" b="0" dirty="0">
                <a:ea typeface="+mj-lt"/>
                <a:cs typeface="+mj-lt"/>
              </a:rPr>
              <a:t>."</a:t>
            </a:r>
            <a:br>
              <a:rPr lang="cs-CZ" sz="1400" b="0" dirty="0">
                <a:ea typeface="Meiryo"/>
              </a:rPr>
            </a:br>
            <a:br>
              <a:rPr lang="en-US" sz="1400" b="0" dirty="0"/>
            </a:br>
            <a:r>
              <a:rPr lang="cs-CZ" sz="1400" b="0" dirty="0">
                <a:ea typeface="+mj-lt"/>
                <a:cs typeface="+mj-lt"/>
              </a:rPr>
              <a:t>-&gt; </a:t>
            </a:r>
            <a:r>
              <a:rPr lang="cs-CZ" sz="1400" b="0" dirty="0" err="1">
                <a:ea typeface="+mj-lt"/>
                <a:cs typeface="+mj-lt"/>
              </a:rPr>
              <a:t>Testbarkeit</a:t>
            </a:r>
            <a:r>
              <a:rPr lang="cs-CZ" sz="1400" b="0" dirty="0">
                <a:ea typeface="+mj-lt"/>
                <a:cs typeface="+mj-lt"/>
              </a:rPr>
              <a:t>, </a:t>
            </a:r>
            <a:r>
              <a:rPr lang="cs-CZ" sz="1400" b="0" dirty="0" err="1">
                <a:ea typeface="+mj-lt"/>
                <a:cs typeface="+mj-lt"/>
              </a:rPr>
              <a:t>Messbarkeit</a:t>
            </a:r>
            <a:r>
              <a:rPr lang="cs-CZ" sz="1400" b="0" dirty="0">
                <a:ea typeface="+mj-lt"/>
                <a:cs typeface="+mj-lt"/>
              </a:rPr>
              <a:t>, </a:t>
            </a:r>
            <a:r>
              <a:rPr lang="cs-CZ" sz="1400" b="0" dirty="0" err="1">
                <a:ea typeface="+mj-lt"/>
                <a:cs typeface="+mj-lt"/>
              </a:rPr>
              <a:t>Effizienzorientierung</a:t>
            </a:r>
            <a:r>
              <a:rPr lang="cs-CZ" sz="1400" b="0" dirty="0">
                <a:ea typeface="+mj-lt"/>
                <a:cs typeface="+mj-lt"/>
              </a:rPr>
              <a:t> </a:t>
            </a:r>
            <a:r>
              <a:rPr lang="cs-CZ" sz="1400" b="0" dirty="0" err="1">
                <a:ea typeface="+mj-lt"/>
                <a:cs typeface="+mj-lt"/>
              </a:rPr>
              <a:t>sowie</a:t>
            </a:r>
            <a:r>
              <a:rPr lang="cs-CZ" sz="1400" b="0" dirty="0">
                <a:ea typeface="+mj-lt"/>
                <a:cs typeface="+mj-lt"/>
              </a:rPr>
              <a:t> </a:t>
            </a:r>
            <a:r>
              <a:rPr lang="cs-CZ" sz="1400" dirty="0" err="1">
                <a:ea typeface="+mj-lt"/>
                <a:cs typeface="+mj-lt"/>
              </a:rPr>
              <a:t>unmittelbare</a:t>
            </a:r>
            <a:r>
              <a:rPr lang="cs-CZ" sz="1400" dirty="0">
                <a:ea typeface="+mj-lt"/>
                <a:cs typeface="+mj-lt"/>
              </a:rPr>
              <a:t> </a:t>
            </a:r>
            <a:r>
              <a:rPr lang="cs-CZ" sz="1400" dirty="0" err="1">
                <a:ea typeface="+mj-lt"/>
                <a:cs typeface="+mj-lt"/>
              </a:rPr>
              <a:t>praktische</a:t>
            </a:r>
            <a:r>
              <a:rPr lang="cs-CZ" sz="1400" dirty="0">
                <a:ea typeface="+mj-lt"/>
                <a:cs typeface="+mj-lt"/>
              </a:rPr>
              <a:t> </a:t>
            </a:r>
            <a:r>
              <a:rPr lang="cs-CZ" sz="1400" dirty="0" err="1">
                <a:ea typeface="+mj-lt"/>
                <a:cs typeface="+mj-lt"/>
              </a:rPr>
              <a:t>Verwendbarkeit</a:t>
            </a:r>
            <a:r>
              <a:rPr lang="cs-CZ" sz="1400" b="0" dirty="0">
                <a:ea typeface="+mj-lt"/>
                <a:cs typeface="+mj-lt"/>
              </a:rPr>
              <a:t> (</a:t>
            </a:r>
            <a:r>
              <a:rPr lang="cs-CZ" sz="1400" b="0" dirty="0" err="1">
                <a:ea typeface="+mj-lt"/>
                <a:cs typeface="+mj-lt"/>
              </a:rPr>
              <a:t>wurden</a:t>
            </a:r>
            <a:r>
              <a:rPr lang="cs-CZ" sz="1400" b="0" dirty="0">
                <a:ea typeface="+mj-lt"/>
                <a:cs typeface="+mj-lt"/>
              </a:rPr>
              <a:t> </a:t>
            </a:r>
            <a:r>
              <a:rPr lang="cs-CZ" sz="1400" b="0" dirty="0" err="1">
                <a:ea typeface="+mj-lt"/>
                <a:cs typeface="+mj-lt"/>
              </a:rPr>
              <a:t>zum</a:t>
            </a:r>
            <a:r>
              <a:rPr lang="cs-CZ" sz="1400" b="0" dirty="0">
                <a:ea typeface="+mj-lt"/>
                <a:cs typeface="+mj-lt"/>
              </a:rPr>
              <a:t> </a:t>
            </a:r>
            <a:r>
              <a:rPr lang="cs-CZ" sz="1400" b="0" dirty="0" err="1">
                <a:ea typeface="+mj-lt"/>
                <a:cs typeface="+mj-lt"/>
              </a:rPr>
              <a:t>bestimmenden</a:t>
            </a:r>
            <a:r>
              <a:rPr lang="cs-CZ" sz="1400" b="0" dirty="0">
                <a:ea typeface="+mj-lt"/>
                <a:cs typeface="+mj-lt"/>
              </a:rPr>
              <a:t> </a:t>
            </a:r>
            <a:r>
              <a:rPr lang="cs-CZ" sz="1400" b="0" dirty="0" err="1">
                <a:ea typeface="+mj-lt"/>
                <a:cs typeface="+mj-lt"/>
              </a:rPr>
              <a:t>Maß</a:t>
            </a:r>
            <a:r>
              <a:rPr lang="cs-CZ" sz="1400" b="0" dirty="0">
                <a:ea typeface="+mj-lt"/>
                <a:cs typeface="+mj-lt"/>
              </a:rPr>
              <a:t> des </a:t>
            </a:r>
            <a:r>
              <a:rPr lang="cs-CZ" sz="1400" b="0" dirty="0" err="1">
                <a:ea typeface="+mj-lt"/>
                <a:cs typeface="+mj-lt"/>
              </a:rPr>
              <a:t>Sprachlernens</a:t>
            </a:r>
            <a:r>
              <a:rPr lang="cs-CZ" sz="1400" b="0" dirty="0">
                <a:ea typeface="+mj-lt"/>
                <a:cs typeface="+mj-lt"/>
              </a:rPr>
              <a:t> </a:t>
            </a:r>
            <a:r>
              <a:rPr lang="cs-CZ" sz="1400" b="0" dirty="0" err="1">
                <a:ea typeface="+mj-lt"/>
                <a:cs typeface="+mj-lt"/>
              </a:rPr>
              <a:t>gemacht</a:t>
            </a:r>
            <a:r>
              <a:rPr lang="cs-CZ" sz="1400" b="0" dirty="0">
                <a:ea typeface="+mj-lt"/>
                <a:cs typeface="+mj-lt"/>
              </a:rPr>
              <a:t>)</a:t>
            </a:r>
            <a:br>
              <a:rPr lang="cs-CZ" sz="1400" dirty="0">
                <a:ea typeface="+mj-lt"/>
                <a:cs typeface="+mj-lt"/>
              </a:rPr>
            </a:br>
            <a:br>
              <a:rPr lang="cs-CZ" sz="1400" dirty="0">
                <a:ea typeface="+mj-lt"/>
                <a:cs typeface="+mj-lt"/>
              </a:rPr>
            </a:br>
            <a:endParaRPr lang="cs-CZ" sz="1400">
              <a:ea typeface="Meiryo"/>
            </a:endParaRPr>
          </a:p>
        </p:txBody>
      </p:sp>
      <p:sp>
        <p:nvSpPr>
          <p:cNvPr id="3" name="Podnadpis 2">
            <a:extLst>
              <a:ext uri="{FF2B5EF4-FFF2-40B4-BE49-F238E27FC236}">
                <a16:creationId xmlns:a16="http://schemas.microsoft.com/office/drawing/2014/main" id="{13EE9A78-D4DA-2434-184C-DE9470833496}"/>
              </a:ext>
            </a:extLst>
          </p:cNvPr>
          <p:cNvSpPr>
            <a:spLocks noGrp="1"/>
          </p:cNvSpPr>
          <p:nvPr>
            <p:ph type="subTitle" idx="1"/>
          </p:nvPr>
        </p:nvSpPr>
        <p:spPr>
          <a:xfrm>
            <a:off x="5823200" y="5565266"/>
            <a:ext cx="5890963" cy="1150937"/>
          </a:xfrm>
        </p:spPr>
        <p:txBody>
          <a:bodyPr anchor="t">
            <a:normAutofit/>
          </a:bodyPr>
          <a:lstStyle/>
          <a:p>
            <a:pPr>
              <a:lnSpc>
                <a:spcPct val="120000"/>
              </a:lnSpc>
            </a:pPr>
            <a:r>
              <a:rPr lang="cs-CZ" sz="1300" dirty="0" err="1">
                <a:solidFill>
                  <a:schemeClr val="accent1">
                    <a:lumMod val="50000"/>
                  </a:schemeClr>
                </a:solidFill>
                <a:ea typeface="+mn-lt"/>
                <a:cs typeface="+mn-lt"/>
              </a:rPr>
              <a:t>vgl</a:t>
            </a:r>
            <a:r>
              <a:rPr lang="cs-CZ" sz="1300" dirty="0">
                <a:solidFill>
                  <a:schemeClr val="accent1">
                    <a:lumMod val="50000"/>
                  </a:schemeClr>
                </a:solidFill>
                <a:ea typeface="+mn-lt"/>
                <a:cs typeface="+mn-lt"/>
              </a:rPr>
              <a:t>. </a:t>
            </a:r>
            <a:r>
              <a:rPr lang="cs-CZ" sz="1300" dirty="0" err="1">
                <a:solidFill>
                  <a:schemeClr val="accent1">
                    <a:lumMod val="50000"/>
                  </a:schemeClr>
                </a:solidFill>
                <a:ea typeface="+mn-lt"/>
                <a:cs typeface="+mn-lt"/>
              </a:rPr>
              <a:t>Dobstadt</a:t>
            </a:r>
            <a:r>
              <a:rPr lang="cs-CZ" sz="1300" dirty="0">
                <a:solidFill>
                  <a:schemeClr val="accent1">
                    <a:lumMod val="50000"/>
                  </a:schemeClr>
                </a:solidFill>
                <a:ea typeface="+mn-lt"/>
                <a:cs typeface="+mn-lt"/>
              </a:rPr>
              <a:t>, Michael; </a:t>
            </a:r>
            <a:r>
              <a:rPr lang="cs-CZ" sz="1300" dirty="0" err="1">
                <a:solidFill>
                  <a:schemeClr val="accent1">
                    <a:lumMod val="50000"/>
                  </a:schemeClr>
                </a:solidFill>
                <a:ea typeface="+mn-lt"/>
                <a:cs typeface="+mn-lt"/>
              </a:rPr>
              <a:t>Riedner</a:t>
            </a:r>
            <a:r>
              <a:rPr lang="cs-CZ" sz="1300" dirty="0">
                <a:solidFill>
                  <a:schemeClr val="accent1">
                    <a:lumMod val="50000"/>
                  </a:schemeClr>
                </a:solidFill>
                <a:ea typeface="+mn-lt"/>
                <a:cs typeface="+mn-lt"/>
              </a:rPr>
              <a:t>, Renate (</a:t>
            </a:r>
            <a:r>
              <a:rPr lang="cs-CZ" sz="1300" dirty="0" err="1">
                <a:solidFill>
                  <a:schemeClr val="accent1">
                    <a:lumMod val="50000"/>
                  </a:schemeClr>
                </a:solidFill>
                <a:ea typeface="+mn-lt"/>
                <a:cs typeface="+mn-lt"/>
              </a:rPr>
              <a:t>Hrsg</a:t>
            </a:r>
            <a:r>
              <a:rPr lang="cs-CZ" sz="1300" dirty="0">
                <a:solidFill>
                  <a:schemeClr val="accent1">
                    <a:lumMod val="50000"/>
                  </a:schemeClr>
                </a:solidFill>
                <a:ea typeface="+mn-lt"/>
                <a:cs typeface="+mn-lt"/>
              </a:rPr>
              <a:t>.): </a:t>
            </a:r>
            <a:r>
              <a:rPr lang="cs-CZ" sz="1300" i="1" dirty="0">
                <a:solidFill>
                  <a:schemeClr val="accent1">
                    <a:lumMod val="50000"/>
                  </a:schemeClr>
                </a:solidFill>
                <a:ea typeface="+mn-lt"/>
                <a:cs typeface="+mn-lt"/>
              </a:rPr>
              <a:t>Literatur </a:t>
            </a:r>
            <a:r>
              <a:rPr lang="cs-CZ" sz="1300" i="1" dirty="0" err="1">
                <a:solidFill>
                  <a:schemeClr val="accent1">
                    <a:lumMod val="50000"/>
                  </a:schemeClr>
                </a:solidFill>
                <a:ea typeface="+mn-lt"/>
                <a:cs typeface="+mn-lt"/>
              </a:rPr>
              <a:t>Lesen</a:t>
            </a:r>
            <a:r>
              <a:rPr lang="cs-CZ" sz="1300" i="1" dirty="0">
                <a:solidFill>
                  <a:schemeClr val="accent1">
                    <a:lumMod val="50000"/>
                  </a:schemeClr>
                </a:solidFill>
                <a:ea typeface="+mn-lt"/>
                <a:cs typeface="+mn-lt"/>
              </a:rPr>
              <a:t> </a:t>
            </a:r>
            <a:r>
              <a:rPr lang="cs-CZ" sz="1300" i="1" dirty="0" err="1">
                <a:solidFill>
                  <a:schemeClr val="accent1">
                    <a:lumMod val="50000"/>
                  </a:schemeClr>
                </a:solidFill>
                <a:ea typeface="+mn-lt"/>
                <a:cs typeface="+mn-lt"/>
              </a:rPr>
              <a:t>Lernen</a:t>
            </a:r>
            <a:r>
              <a:rPr lang="cs-CZ" sz="1300" i="1" dirty="0">
                <a:solidFill>
                  <a:schemeClr val="accent1">
                    <a:lumMod val="50000"/>
                  </a:schemeClr>
                </a:solidFill>
                <a:ea typeface="+mn-lt"/>
                <a:cs typeface="+mn-lt"/>
              </a:rPr>
              <a:t>. </a:t>
            </a:r>
            <a:r>
              <a:rPr lang="cs-CZ" sz="1300" i="1" dirty="0" err="1">
                <a:solidFill>
                  <a:schemeClr val="accent1">
                    <a:lumMod val="50000"/>
                  </a:schemeClr>
                </a:solidFill>
                <a:ea typeface="+mn-lt"/>
                <a:cs typeface="+mn-lt"/>
              </a:rPr>
              <a:t>Lesewerkstatt</a:t>
            </a:r>
            <a:r>
              <a:rPr lang="cs-CZ" sz="1300" i="1" dirty="0">
                <a:solidFill>
                  <a:schemeClr val="accent1">
                    <a:lumMod val="50000"/>
                  </a:schemeClr>
                </a:solidFill>
                <a:ea typeface="+mn-lt"/>
                <a:cs typeface="+mn-lt"/>
              </a:rPr>
              <a:t> </a:t>
            </a:r>
            <a:r>
              <a:rPr lang="cs-CZ" sz="1300" i="1" dirty="0" err="1">
                <a:solidFill>
                  <a:schemeClr val="accent1">
                    <a:lumMod val="50000"/>
                  </a:schemeClr>
                </a:solidFill>
                <a:ea typeface="+mn-lt"/>
                <a:cs typeface="+mn-lt"/>
              </a:rPr>
              <a:t>Deutsch</a:t>
            </a:r>
            <a:r>
              <a:rPr lang="cs-CZ" sz="1300" i="1" dirty="0">
                <a:solidFill>
                  <a:schemeClr val="accent1">
                    <a:lumMod val="50000"/>
                  </a:schemeClr>
                </a:solidFill>
                <a:ea typeface="+mn-lt"/>
                <a:cs typeface="+mn-lt"/>
              </a:rPr>
              <a:t> 2</a:t>
            </a:r>
            <a:r>
              <a:rPr lang="cs-CZ" sz="1300" dirty="0">
                <a:solidFill>
                  <a:schemeClr val="accent1">
                    <a:lumMod val="50000"/>
                  </a:schemeClr>
                </a:solidFill>
                <a:ea typeface="+mn-lt"/>
                <a:cs typeface="+mn-lt"/>
              </a:rPr>
              <a:t>. Stuttgart: Ernst </a:t>
            </a:r>
            <a:r>
              <a:rPr lang="cs-CZ" sz="1300" dirty="0" err="1">
                <a:solidFill>
                  <a:schemeClr val="accent1">
                    <a:lumMod val="50000"/>
                  </a:schemeClr>
                </a:solidFill>
                <a:ea typeface="+mn-lt"/>
                <a:cs typeface="+mn-lt"/>
              </a:rPr>
              <a:t>Klett</a:t>
            </a:r>
            <a:r>
              <a:rPr lang="cs-CZ" sz="1300" dirty="0">
                <a:solidFill>
                  <a:schemeClr val="accent1">
                    <a:lumMod val="50000"/>
                  </a:schemeClr>
                </a:solidFill>
                <a:ea typeface="+mn-lt"/>
                <a:cs typeface="+mn-lt"/>
              </a:rPr>
              <a:t> </a:t>
            </a:r>
            <a:r>
              <a:rPr lang="cs-CZ" sz="1300" dirty="0" err="1">
                <a:solidFill>
                  <a:schemeClr val="accent1">
                    <a:lumMod val="50000"/>
                  </a:schemeClr>
                </a:solidFill>
                <a:ea typeface="+mn-lt"/>
                <a:cs typeface="+mn-lt"/>
              </a:rPr>
              <a:t>Sprachen</a:t>
            </a:r>
            <a:r>
              <a:rPr lang="cs-CZ" sz="1300" dirty="0">
                <a:solidFill>
                  <a:schemeClr val="accent1">
                    <a:lumMod val="50000"/>
                  </a:schemeClr>
                </a:solidFill>
                <a:ea typeface="+mn-lt"/>
                <a:cs typeface="+mn-lt"/>
              </a:rPr>
              <a:t>, 2021 (1.Auflage), S. 7.</a:t>
            </a:r>
          </a:p>
        </p:txBody>
      </p:sp>
      <p:sp>
        <p:nvSpPr>
          <p:cNvPr id="39" name="Freeform: Shape 31">
            <a:extLst>
              <a:ext uri="{FF2B5EF4-FFF2-40B4-BE49-F238E27FC236}">
                <a16:creationId xmlns:a16="http://schemas.microsoft.com/office/drawing/2014/main" id="{96CB0275-66F1-4491-93B8-121D0C7176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14"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0" name="Freeform: Shape 33">
            <a:extLst>
              <a:ext uri="{FF2B5EF4-FFF2-40B4-BE49-F238E27FC236}">
                <a16:creationId xmlns:a16="http://schemas.microsoft.com/office/drawing/2014/main" id="{18D32C3D-8F76-4E99-BE56-0836CC38C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84938"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4" name="Obrázek 4">
            <a:extLst>
              <a:ext uri="{FF2B5EF4-FFF2-40B4-BE49-F238E27FC236}">
                <a16:creationId xmlns:a16="http://schemas.microsoft.com/office/drawing/2014/main" id="{8FC45778-CC09-D373-ACD1-5000F3139463}"/>
              </a:ext>
            </a:extLst>
          </p:cNvPr>
          <p:cNvPicPr>
            <a:picLocks noChangeAspect="1"/>
          </p:cNvPicPr>
          <p:nvPr/>
        </p:nvPicPr>
        <p:blipFill rotWithShape="1">
          <a:blip r:embed="rId2"/>
          <a:srcRect t="3829" b="4877"/>
          <a:stretch/>
        </p:blipFill>
        <p:spPr>
          <a:xfrm>
            <a:off x="153" y="10"/>
            <a:ext cx="5033023" cy="6857990"/>
          </a:xfrm>
          <a:custGeom>
            <a:avLst/>
            <a:gdLst/>
            <a:ahLst/>
            <a:cxnLst/>
            <a:rect l="l" t="t" r="r" b="b"/>
            <a:pathLst>
              <a:path w="4710787" h="6858000">
                <a:moveTo>
                  <a:pt x="0" y="0"/>
                </a:moveTo>
                <a:lnTo>
                  <a:pt x="1214365" y="0"/>
                </a:lnTo>
                <a:lnTo>
                  <a:pt x="1994531" y="0"/>
                </a:lnTo>
                <a:lnTo>
                  <a:pt x="3087764" y="0"/>
                </a:lnTo>
                <a:lnTo>
                  <a:pt x="3109888" y="14997"/>
                </a:lnTo>
                <a:cubicBezTo>
                  <a:pt x="4137051" y="754641"/>
                  <a:pt x="4710787" y="2093192"/>
                  <a:pt x="4710787" y="3621656"/>
                </a:cubicBezTo>
                <a:cubicBezTo>
                  <a:pt x="4710787" y="4969131"/>
                  <a:pt x="3782062" y="5602839"/>
                  <a:pt x="2836437" y="6374814"/>
                </a:cubicBezTo>
                <a:cubicBezTo>
                  <a:pt x="2664234" y="6515397"/>
                  <a:pt x="2493607" y="6653108"/>
                  <a:pt x="2319789" y="6780599"/>
                </a:cubicBezTo>
                <a:lnTo>
                  <a:pt x="2208033" y="6858000"/>
                </a:lnTo>
                <a:lnTo>
                  <a:pt x="1994531" y="6858000"/>
                </a:lnTo>
                <a:lnTo>
                  <a:pt x="1214365" y="6858000"/>
                </a:lnTo>
                <a:lnTo>
                  <a:pt x="0" y="6858000"/>
                </a:lnTo>
                <a:close/>
              </a:path>
            </a:pathLst>
          </a:custGeom>
        </p:spPr>
      </p:pic>
      <p:sp>
        <p:nvSpPr>
          <p:cNvPr id="41" name="Freeform: Shape 35">
            <a:extLst>
              <a:ext uri="{FF2B5EF4-FFF2-40B4-BE49-F238E27FC236}">
                <a16:creationId xmlns:a16="http://schemas.microsoft.com/office/drawing/2014/main" id="{70766076-46F5-42D5-A773-2B3BEF2B8B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25575"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4004465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 name="Freeform: Shape 9">
            <a:extLst>
              <a:ext uri="{FF2B5EF4-FFF2-40B4-BE49-F238E27FC236}">
                <a16:creationId xmlns:a16="http://schemas.microsoft.com/office/drawing/2014/main" id="{F624CBFB-D803-467F-960F-B6A30F8218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67675" y="-3167677"/>
            <a:ext cx="5856341" cy="12191695"/>
          </a:xfrm>
          <a:custGeom>
            <a:avLst/>
            <a:gdLst>
              <a:gd name="connsiteX0" fmla="*/ 0 w 5856341"/>
              <a:gd name="connsiteY0" fmla="*/ 12191695 h 12191695"/>
              <a:gd name="connsiteX1" fmla="*/ 0 w 5856341"/>
              <a:gd name="connsiteY1" fmla="*/ 0 h 12191695"/>
              <a:gd name="connsiteX2" fmla="*/ 243849 w 5856341"/>
              <a:gd name="connsiteY2" fmla="*/ 0 h 12191695"/>
              <a:gd name="connsiteX3" fmla="*/ 505121 w 5856341"/>
              <a:gd name="connsiteY3" fmla="*/ 0 h 12191695"/>
              <a:gd name="connsiteX4" fmla="*/ 723207 w 5856341"/>
              <a:gd name="connsiteY4" fmla="*/ 0 h 12191695"/>
              <a:gd name="connsiteX5" fmla="*/ 755828 w 5856341"/>
              <a:gd name="connsiteY5" fmla="*/ 0 h 12191695"/>
              <a:gd name="connsiteX6" fmla="*/ 1411868 w 5856341"/>
              <a:gd name="connsiteY6" fmla="*/ 0 h 12191695"/>
              <a:gd name="connsiteX7" fmla="*/ 1421034 w 5856341"/>
              <a:gd name="connsiteY7" fmla="*/ 0 h 12191695"/>
              <a:gd name="connsiteX8" fmla="*/ 1515206 w 5856341"/>
              <a:gd name="connsiteY8" fmla="*/ 0 h 12191695"/>
              <a:gd name="connsiteX9" fmla="*/ 2636151 w 5856341"/>
              <a:gd name="connsiteY9" fmla="*/ 0 h 12191695"/>
              <a:gd name="connsiteX10" fmla="*/ 4637890 w 5856341"/>
              <a:gd name="connsiteY10" fmla="*/ 0 h 12191695"/>
              <a:gd name="connsiteX11" fmla="*/ 4654499 w 5856341"/>
              <a:gd name="connsiteY11" fmla="*/ 26661 h 12191695"/>
              <a:gd name="connsiteX12" fmla="*/ 5856341 w 5856341"/>
              <a:gd name="connsiteY12" fmla="*/ 6438338 h 12191695"/>
              <a:gd name="connsiteX13" fmla="*/ 4449211 w 5856341"/>
              <a:gd name="connsiteY13" fmla="*/ 11332719 h 12191695"/>
              <a:gd name="connsiteX14" fmla="*/ 4061349 w 5856341"/>
              <a:gd name="connsiteY14" fmla="*/ 12054097 h 12191695"/>
              <a:gd name="connsiteX15" fmla="*/ 3977450 w 5856341"/>
              <a:gd name="connsiteY15" fmla="*/ 12191695 h 12191695"/>
              <a:gd name="connsiteX16" fmla="*/ 2636151 w 5856341"/>
              <a:gd name="connsiteY16" fmla="*/ 12191695 h 12191695"/>
              <a:gd name="connsiteX17" fmla="*/ 1421034 w 5856341"/>
              <a:gd name="connsiteY17" fmla="*/ 12191695 h 12191695"/>
              <a:gd name="connsiteX18" fmla="*/ 1411868 w 5856341"/>
              <a:gd name="connsiteY18" fmla="*/ 12191695 h 12191695"/>
              <a:gd name="connsiteX19" fmla="*/ 1283685 w 5856341"/>
              <a:gd name="connsiteY19" fmla="*/ 12191695 h 12191695"/>
              <a:gd name="connsiteX20" fmla="*/ 755828 w 5856341"/>
              <a:gd name="connsiteY20" fmla="*/ 12191695 h 12191695"/>
              <a:gd name="connsiteX21" fmla="*/ 723207 w 5856341"/>
              <a:gd name="connsiteY21" fmla="*/ 12191695 h 12191695"/>
              <a:gd name="connsiteX22" fmla="*/ 505121 w 5856341"/>
              <a:gd name="connsiteY22" fmla="*/ 12191695 h 12191695"/>
              <a:gd name="connsiteX23" fmla="*/ 243849 w 5856341"/>
              <a:gd name="connsiteY23" fmla="*/ 12191695 h 1219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56341" h="12191695">
                <a:moveTo>
                  <a:pt x="0" y="12191695"/>
                </a:moveTo>
                <a:lnTo>
                  <a:pt x="0" y="0"/>
                </a:lnTo>
                <a:lnTo>
                  <a:pt x="243849" y="0"/>
                </a:lnTo>
                <a:lnTo>
                  <a:pt x="505121" y="0"/>
                </a:lnTo>
                <a:lnTo>
                  <a:pt x="723207" y="0"/>
                </a:lnTo>
                <a:lnTo>
                  <a:pt x="755828" y="0"/>
                </a:lnTo>
                <a:lnTo>
                  <a:pt x="1411868" y="0"/>
                </a:lnTo>
                <a:lnTo>
                  <a:pt x="1421034" y="0"/>
                </a:lnTo>
                <a:lnTo>
                  <a:pt x="1515206" y="0"/>
                </a:lnTo>
                <a:lnTo>
                  <a:pt x="2636151" y="0"/>
                </a:lnTo>
                <a:lnTo>
                  <a:pt x="4637890" y="0"/>
                </a:lnTo>
                <a:lnTo>
                  <a:pt x="4654499" y="26661"/>
                </a:lnTo>
                <a:cubicBezTo>
                  <a:pt x="5425621" y="1341551"/>
                  <a:pt x="5856341" y="3721137"/>
                  <a:pt x="5856341" y="6438338"/>
                </a:cubicBezTo>
                <a:cubicBezTo>
                  <a:pt x="5856341" y="8833790"/>
                  <a:pt x="5159120" y="9960353"/>
                  <a:pt x="4449211" y="11332719"/>
                </a:cubicBezTo>
                <a:cubicBezTo>
                  <a:pt x="4319934" y="11582638"/>
                  <a:pt x="4191839" y="11827452"/>
                  <a:pt x="4061349" y="12054097"/>
                </a:cubicBezTo>
                <a:lnTo>
                  <a:pt x="3977450" y="12191695"/>
                </a:lnTo>
                <a:lnTo>
                  <a:pt x="2636151" y="12191695"/>
                </a:lnTo>
                <a:lnTo>
                  <a:pt x="1421034" y="12191695"/>
                </a:lnTo>
                <a:lnTo>
                  <a:pt x="1411868" y="12191695"/>
                </a:lnTo>
                <a:lnTo>
                  <a:pt x="1283685" y="12191695"/>
                </a:lnTo>
                <a:lnTo>
                  <a:pt x="755828" y="12191695"/>
                </a:lnTo>
                <a:lnTo>
                  <a:pt x="723207" y="12191695"/>
                </a:lnTo>
                <a:lnTo>
                  <a:pt x="505121" y="12191695"/>
                </a:lnTo>
                <a:lnTo>
                  <a:pt x="243849" y="12191695"/>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Nadpis 1">
            <a:extLst>
              <a:ext uri="{FF2B5EF4-FFF2-40B4-BE49-F238E27FC236}">
                <a16:creationId xmlns:a16="http://schemas.microsoft.com/office/drawing/2014/main" id="{1B405D92-792A-0449-9B49-47CB5FE9621C}"/>
              </a:ext>
            </a:extLst>
          </p:cNvPr>
          <p:cNvSpPr>
            <a:spLocks noGrp="1"/>
          </p:cNvSpPr>
          <p:nvPr>
            <p:ph type="ctrTitle"/>
          </p:nvPr>
        </p:nvSpPr>
        <p:spPr>
          <a:xfrm>
            <a:off x="1748087" y="3042796"/>
            <a:ext cx="8868354" cy="2463667"/>
          </a:xfrm>
        </p:spPr>
        <p:txBody>
          <a:bodyPr anchor="b">
            <a:normAutofit fontScale="90000"/>
          </a:bodyPr>
          <a:lstStyle/>
          <a:p>
            <a:pPr algn="ctr"/>
            <a:r>
              <a:rPr lang="cs-CZ" sz="1400" b="0" dirty="0" err="1">
                <a:ea typeface="Meiryo"/>
              </a:rPr>
              <a:t>Laut</a:t>
            </a:r>
            <a:r>
              <a:rPr lang="cs-CZ" sz="1400" b="0" dirty="0">
                <a:ea typeface="Meiryo"/>
              </a:rPr>
              <a:t> dem GER:</a:t>
            </a:r>
            <a:br>
              <a:rPr lang="cs-CZ" sz="1400" dirty="0">
                <a:ea typeface="Meiryo"/>
              </a:rPr>
            </a:br>
            <a:r>
              <a:rPr lang="cs-CZ" sz="1400" dirty="0">
                <a:ea typeface="Meiryo"/>
              </a:rPr>
              <a:t>4.3 </a:t>
            </a:r>
            <a:r>
              <a:rPr lang="cs-CZ" sz="1400" dirty="0" err="1">
                <a:ea typeface="Meiryo"/>
              </a:rPr>
              <a:t>Kommunikative</a:t>
            </a:r>
            <a:r>
              <a:rPr lang="cs-CZ" sz="1400" dirty="0">
                <a:ea typeface="Meiryo"/>
              </a:rPr>
              <a:t> </a:t>
            </a:r>
            <a:r>
              <a:rPr lang="cs-CZ" sz="1400" dirty="0" err="1">
                <a:ea typeface="Meiryo"/>
              </a:rPr>
              <a:t>Aufgaben</a:t>
            </a:r>
            <a:r>
              <a:rPr lang="cs-CZ" sz="1400" dirty="0">
                <a:ea typeface="Meiryo"/>
              </a:rPr>
              <a:t> </a:t>
            </a:r>
            <a:r>
              <a:rPr lang="cs-CZ" sz="1400" dirty="0" err="1">
                <a:ea typeface="Meiryo"/>
              </a:rPr>
              <a:t>und</a:t>
            </a:r>
            <a:r>
              <a:rPr lang="cs-CZ" sz="1400" dirty="0">
                <a:ea typeface="Meiryo"/>
              </a:rPr>
              <a:t> </a:t>
            </a:r>
            <a:r>
              <a:rPr lang="cs-CZ" sz="1400" dirty="0" err="1">
                <a:ea typeface="Meiryo"/>
              </a:rPr>
              <a:t>Ziele</a:t>
            </a:r>
            <a:br>
              <a:rPr lang="en-US" sz="1400" dirty="0"/>
            </a:br>
            <a:r>
              <a:rPr lang="cs-CZ" sz="1400" dirty="0">
                <a:ea typeface="Meiryo"/>
              </a:rPr>
              <a:t>4.3.5 - </a:t>
            </a:r>
            <a:r>
              <a:rPr lang="cs-CZ" sz="1400" dirty="0" err="1">
                <a:ea typeface="Meiryo"/>
              </a:rPr>
              <a:t>Ästhetische</a:t>
            </a:r>
            <a:r>
              <a:rPr lang="cs-CZ" sz="1400" dirty="0">
                <a:ea typeface="Meiryo"/>
              </a:rPr>
              <a:t> </a:t>
            </a:r>
            <a:r>
              <a:rPr lang="cs-CZ" sz="1400" dirty="0" err="1">
                <a:ea typeface="Meiryo"/>
              </a:rPr>
              <a:t>Sprachverwendung</a:t>
            </a:r>
            <a:br>
              <a:rPr lang="cs-CZ" sz="1400" dirty="0">
                <a:ea typeface="Meiryo"/>
              </a:rPr>
            </a:br>
            <a:br>
              <a:rPr lang="cs-CZ" sz="1400" dirty="0">
                <a:ea typeface="Meiryo"/>
              </a:rPr>
            </a:br>
            <a:r>
              <a:rPr lang="cs-CZ" sz="1400" b="0" dirty="0">
                <a:ea typeface="Meiryo"/>
              </a:rPr>
              <a:t>"</a:t>
            </a:r>
            <a:r>
              <a:rPr lang="cs-CZ" sz="1400" b="0" dirty="0" err="1">
                <a:ea typeface="Meiryo"/>
              </a:rPr>
              <a:t>Künstlerische</a:t>
            </a:r>
            <a:r>
              <a:rPr lang="cs-CZ" sz="1400" b="0" dirty="0">
                <a:ea typeface="Meiryo"/>
              </a:rPr>
              <a:t> </a:t>
            </a:r>
            <a:r>
              <a:rPr lang="cs-CZ" sz="1400" b="0" dirty="0" err="1">
                <a:ea typeface="Meiryo"/>
              </a:rPr>
              <a:t>und</a:t>
            </a:r>
            <a:r>
              <a:rPr lang="cs-CZ" sz="1400" b="0" dirty="0">
                <a:ea typeface="Meiryo"/>
              </a:rPr>
              <a:t> </a:t>
            </a:r>
            <a:r>
              <a:rPr lang="cs-CZ" sz="1400" b="0" dirty="0" err="1">
                <a:ea typeface="Meiryo"/>
              </a:rPr>
              <a:t>die</a:t>
            </a:r>
            <a:r>
              <a:rPr lang="cs-CZ" sz="1400" b="0" dirty="0">
                <a:ea typeface="Meiryo"/>
              </a:rPr>
              <a:t> </a:t>
            </a:r>
            <a:r>
              <a:rPr lang="cs-CZ" sz="1400" b="0" dirty="0" err="1">
                <a:ea typeface="Meiryo"/>
              </a:rPr>
              <a:t>Vorstellungskraft</a:t>
            </a:r>
            <a:r>
              <a:rPr lang="cs-CZ" sz="1400" b="0" dirty="0">
                <a:ea typeface="Meiryo"/>
              </a:rPr>
              <a:t> </a:t>
            </a:r>
            <a:r>
              <a:rPr lang="cs-CZ" sz="1400" b="0" dirty="0" err="1">
                <a:ea typeface="Meiryo"/>
              </a:rPr>
              <a:t>herausfordernde</a:t>
            </a:r>
            <a:r>
              <a:rPr lang="cs-CZ" sz="1400" b="0" dirty="0">
                <a:ea typeface="Meiryo"/>
              </a:rPr>
              <a:t> </a:t>
            </a:r>
            <a:r>
              <a:rPr lang="cs-CZ" sz="1400" b="0" dirty="0" err="1">
                <a:ea typeface="Meiryo"/>
              </a:rPr>
              <a:t>Verwendung</a:t>
            </a:r>
            <a:r>
              <a:rPr lang="cs-CZ" sz="1400" b="0" dirty="0">
                <a:ea typeface="Meiryo"/>
              </a:rPr>
              <a:t> von </a:t>
            </a:r>
            <a:r>
              <a:rPr lang="cs-CZ" sz="1400" b="0" dirty="0" err="1">
                <a:ea typeface="Meiryo"/>
              </a:rPr>
              <a:t>Sprache</a:t>
            </a:r>
            <a:r>
              <a:rPr lang="cs-CZ" sz="1400" b="0" dirty="0">
                <a:ea typeface="Meiryo"/>
              </a:rPr>
              <a:t> </a:t>
            </a:r>
            <a:r>
              <a:rPr lang="cs-CZ" sz="1400" b="0" dirty="0" err="1">
                <a:ea typeface="Meiryo"/>
              </a:rPr>
              <a:t>hat</a:t>
            </a:r>
            <a:r>
              <a:rPr lang="cs-CZ" sz="1400" b="0" dirty="0">
                <a:ea typeface="Meiryo"/>
              </a:rPr>
              <a:t> </a:t>
            </a:r>
            <a:r>
              <a:rPr lang="cs-CZ" sz="1400" b="0" dirty="0" err="1">
                <a:ea typeface="Meiryo"/>
              </a:rPr>
              <a:t>einerseits</a:t>
            </a:r>
            <a:r>
              <a:rPr lang="cs-CZ" sz="1400" b="0" dirty="0">
                <a:ea typeface="Meiryo"/>
              </a:rPr>
              <a:t> </a:t>
            </a:r>
            <a:r>
              <a:rPr lang="cs-CZ" sz="1400" b="0" dirty="0" err="1">
                <a:ea typeface="Meiryo"/>
              </a:rPr>
              <a:t>ihren</a:t>
            </a:r>
            <a:r>
              <a:rPr lang="cs-CZ" sz="1400" b="0" dirty="0">
                <a:ea typeface="Meiryo"/>
              </a:rPr>
              <a:t> </a:t>
            </a:r>
            <a:r>
              <a:rPr lang="cs-CZ" sz="1400" b="0" dirty="0" err="1">
                <a:ea typeface="Meiryo"/>
              </a:rPr>
              <a:t>eigenen</a:t>
            </a:r>
            <a:r>
              <a:rPr lang="cs-CZ" sz="1400" b="0" dirty="0">
                <a:ea typeface="Meiryo"/>
              </a:rPr>
              <a:t> </a:t>
            </a:r>
            <a:r>
              <a:rPr lang="cs-CZ" sz="1400" b="0" dirty="0" err="1">
                <a:ea typeface="Meiryo"/>
              </a:rPr>
              <a:t>Wert</a:t>
            </a:r>
            <a:r>
              <a:rPr lang="cs-CZ" sz="1400" b="0" dirty="0">
                <a:ea typeface="Meiryo"/>
              </a:rPr>
              <a:t>, </a:t>
            </a:r>
            <a:r>
              <a:rPr lang="cs-CZ" sz="1400" b="0" dirty="0" err="1">
                <a:ea typeface="Meiryo"/>
              </a:rPr>
              <a:t>andererseits</a:t>
            </a:r>
            <a:r>
              <a:rPr lang="cs-CZ" sz="1400" b="0" dirty="0">
                <a:ea typeface="Meiryo"/>
              </a:rPr>
              <a:t> </a:t>
            </a:r>
            <a:r>
              <a:rPr lang="cs-CZ" sz="1400" b="0" dirty="0" err="1">
                <a:ea typeface="Meiryo"/>
              </a:rPr>
              <a:t>ist</a:t>
            </a:r>
            <a:r>
              <a:rPr lang="cs-CZ" sz="1400" b="0" dirty="0">
                <a:ea typeface="Meiryo"/>
              </a:rPr>
              <a:t> </a:t>
            </a:r>
            <a:r>
              <a:rPr lang="cs-CZ" sz="1400" b="0" dirty="0" err="1">
                <a:ea typeface="Meiryo"/>
              </a:rPr>
              <a:t>sie</a:t>
            </a:r>
            <a:r>
              <a:rPr lang="cs-CZ" sz="1400" b="0" dirty="0">
                <a:ea typeface="Meiryo"/>
              </a:rPr>
              <a:t> </a:t>
            </a:r>
            <a:r>
              <a:rPr lang="cs-CZ" sz="1400" b="0" dirty="0" err="1">
                <a:ea typeface="Meiryo"/>
              </a:rPr>
              <a:t>auch</a:t>
            </a:r>
            <a:r>
              <a:rPr lang="cs-CZ" sz="1400" b="0" dirty="0">
                <a:ea typeface="Meiryo"/>
              </a:rPr>
              <a:t> von </a:t>
            </a:r>
            <a:r>
              <a:rPr lang="cs-CZ" sz="1400" b="0" dirty="0" err="1">
                <a:ea typeface="Meiryo"/>
              </a:rPr>
              <a:t>hohem</a:t>
            </a:r>
            <a:r>
              <a:rPr lang="cs-CZ" sz="1400" b="0" dirty="0">
                <a:ea typeface="Meiryo"/>
              </a:rPr>
              <a:t> </a:t>
            </a:r>
            <a:r>
              <a:rPr lang="cs-CZ" sz="1400" b="0" dirty="0" err="1">
                <a:ea typeface="Meiryo"/>
              </a:rPr>
              <a:t>Bildungswert</a:t>
            </a:r>
            <a:r>
              <a:rPr lang="cs-CZ" sz="1400" b="0" dirty="0">
                <a:ea typeface="Meiryo"/>
              </a:rPr>
              <a:t>. </a:t>
            </a:r>
            <a:r>
              <a:rPr lang="cs-CZ" sz="1400" b="0" dirty="0" err="1">
                <a:ea typeface="Meiryo"/>
              </a:rPr>
              <a:t>Kreative</a:t>
            </a:r>
            <a:r>
              <a:rPr lang="cs-CZ" sz="1400" b="0" dirty="0">
                <a:ea typeface="Meiryo"/>
              </a:rPr>
              <a:t> </a:t>
            </a:r>
            <a:r>
              <a:rPr lang="cs-CZ" sz="1400" b="0" dirty="0" err="1">
                <a:ea typeface="Meiryo"/>
              </a:rPr>
              <a:t>und</a:t>
            </a:r>
            <a:r>
              <a:rPr lang="cs-CZ" sz="1400" b="0" dirty="0">
                <a:ea typeface="Meiryo"/>
              </a:rPr>
              <a:t> </a:t>
            </a:r>
            <a:r>
              <a:rPr lang="cs-CZ" sz="1400" b="0" dirty="0" err="1">
                <a:ea typeface="Meiryo"/>
              </a:rPr>
              <a:t>ästhetische</a:t>
            </a:r>
            <a:r>
              <a:rPr lang="cs-CZ" sz="1400" b="0" dirty="0">
                <a:ea typeface="Meiryo"/>
              </a:rPr>
              <a:t> </a:t>
            </a:r>
            <a:r>
              <a:rPr lang="cs-CZ" sz="1400" b="0" dirty="0" err="1">
                <a:ea typeface="Meiryo"/>
              </a:rPr>
              <a:t>Aktivitäten</a:t>
            </a:r>
            <a:r>
              <a:rPr lang="cs-CZ" sz="1400" b="0" dirty="0">
                <a:ea typeface="Meiryo"/>
              </a:rPr>
              <a:t> </a:t>
            </a:r>
            <a:r>
              <a:rPr lang="cs-CZ" sz="1400" b="0" dirty="0" err="1">
                <a:ea typeface="Meiryo"/>
              </a:rPr>
              <a:t>können</a:t>
            </a:r>
            <a:r>
              <a:rPr lang="cs-CZ" sz="1400" b="0" dirty="0">
                <a:ea typeface="Meiryo"/>
              </a:rPr>
              <a:t> </a:t>
            </a:r>
            <a:r>
              <a:rPr lang="cs-CZ" sz="1400" b="0" dirty="0" err="1">
                <a:ea typeface="Meiryo"/>
              </a:rPr>
              <a:t>produktiv</a:t>
            </a:r>
            <a:r>
              <a:rPr lang="cs-CZ" sz="1400" b="0" dirty="0">
                <a:ea typeface="Meiryo"/>
              </a:rPr>
              <a:t> </a:t>
            </a:r>
            <a:r>
              <a:rPr lang="cs-CZ" sz="1400" b="0" dirty="0" err="1">
                <a:ea typeface="Meiryo"/>
              </a:rPr>
              <a:t>sein</a:t>
            </a:r>
            <a:r>
              <a:rPr lang="cs-CZ" sz="1400" b="0" dirty="0">
                <a:ea typeface="Meiryo"/>
              </a:rPr>
              <a:t>, </a:t>
            </a:r>
            <a:r>
              <a:rPr lang="cs-CZ" sz="1400" b="0" dirty="0" err="1">
                <a:ea typeface="Meiryo"/>
              </a:rPr>
              <a:t>rezeptiv</a:t>
            </a:r>
            <a:r>
              <a:rPr lang="cs-CZ" sz="1400" b="0" dirty="0">
                <a:ea typeface="Meiryo"/>
              </a:rPr>
              <a:t>, interaktiv oder </a:t>
            </a:r>
            <a:r>
              <a:rPr lang="cs-CZ" sz="1400" b="0" dirty="0" err="1">
                <a:ea typeface="Meiryo"/>
              </a:rPr>
              <a:t>sprachmittelnd</a:t>
            </a:r>
            <a:r>
              <a:rPr lang="cs-CZ" sz="1400" b="0" dirty="0">
                <a:ea typeface="Meiryo"/>
              </a:rPr>
              <a:t> […], </a:t>
            </a:r>
            <a:r>
              <a:rPr lang="cs-CZ" sz="1400" b="0" dirty="0" err="1">
                <a:ea typeface="Meiryo"/>
              </a:rPr>
              <a:t>und</a:t>
            </a:r>
            <a:r>
              <a:rPr lang="cs-CZ" sz="1400" b="0" dirty="0">
                <a:ea typeface="Meiryo"/>
              </a:rPr>
              <a:t> </a:t>
            </a:r>
            <a:r>
              <a:rPr lang="cs-CZ" sz="1400" b="0" dirty="0" err="1">
                <a:ea typeface="Meiryo"/>
              </a:rPr>
              <a:t>sie</a:t>
            </a:r>
            <a:r>
              <a:rPr lang="cs-CZ" sz="1400" b="0" dirty="0">
                <a:ea typeface="Meiryo"/>
              </a:rPr>
              <a:t> </a:t>
            </a:r>
            <a:r>
              <a:rPr lang="cs-CZ" sz="1400" b="0" dirty="0" err="1">
                <a:ea typeface="Meiryo"/>
              </a:rPr>
              <a:t>können</a:t>
            </a:r>
            <a:r>
              <a:rPr lang="cs-CZ" sz="1400" b="0" dirty="0">
                <a:ea typeface="Meiryo"/>
              </a:rPr>
              <a:t> </a:t>
            </a:r>
            <a:r>
              <a:rPr lang="cs-CZ" sz="1400" b="0" dirty="0" err="1">
                <a:ea typeface="Meiryo"/>
              </a:rPr>
              <a:t>sowohl</a:t>
            </a:r>
            <a:r>
              <a:rPr lang="cs-CZ" sz="1400" b="0" dirty="0">
                <a:ea typeface="Meiryo"/>
              </a:rPr>
              <a:t> </a:t>
            </a:r>
            <a:r>
              <a:rPr lang="cs-CZ" sz="1400" b="0" dirty="0" err="1">
                <a:ea typeface="Meiryo"/>
              </a:rPr>
              <a:t>mündlich</a:t>
            </a:r>
            <a:r>
              <a:rPr lang="cs-CZ" sz="1400" b="0" dirty="0">
                <a:ea typeface="Meiryo"/>
              </a:rPr>
              <a:t> </a:t>
            </a:r>
            <a:r>
              <a:rPr lang="cs-CZ" sz="1400" b="0" dirty="0" err="1">
                <a:ea typeface="Meiryo"/>
              </a:rPr>
              <a:t>als</a:t>
            </a:r>
            <a:r>
              <a:rPr lang="cs-CZ" sz="1400" b="0" dirty="0">
                <a:ea typeface="Meiryo"/>
              </a:rPr>
              <a:t> </a:t>
            </a:r>
            <a:r>
              <a:rPr lang="cs-CZ" sz="1400" b="0" dirty="0" err="1">
                <a:ea typeface="Meiryo"/>
              </a:rPr>
              <a:t>auch</a:t>
            </a:r>
            <a:r>
              <a:rPr lang="cs-CZ" sz="1400" b="0" dirty="0">
                <a:ea typeface="Meiryo"/>
              </a:rPr>
              <a:t> </a:t>
            </a:r>
            <a:r>
              <a:rPr lang="cs-CZ" sz="1400" b="0" dirty="0" err="1">
                <a:ea typeface="Meiryo"/>
              </a:rPr>
              <a:t>schriftlich</a:t>
            </a:r>
            <a:r>
              <a:rPr lang="cs-CZ" sz="1400" b="0" dirty="0">
                <a:ea typeface="Meiryo"/>
              </a:rPr>
              <a:t> </a:t>
            </a:r>
            <a:r>
              <a:rPr lang="cs-CZ" sz="1400" b="0" dirty="0" err="1">
                <a:ea typeface="Meiryo"/>
              </a:rPr>
              <a:t>sein</a:t>
            </a:r>
            <a:r>
              <a:rPr lang="cs-CZ" sz="1400" b="0" dirty="0">
                <a:ea typeface="Meiryo"/>
              </a:rPr>
              <a:t>, z. B.:</a:t>
            </a:r>
            <a:br>
              <a:rPr lang="cs-CZ" sz="1400" b="0" dirty="0">
                <a:ea typeface="Meiryo"/>
              </a:rPr>
            </a:br>
            <a:br>
              <a:rPr lang="cs-CZ" sz="1400" b="0" dirty="0">
                <a:ea typeface="Meiryo"/>
              </a:rPr>
            </a:br>
            <a:r>
              <a:rPr lang="cs-CZ" sz="1200" b="0" dirty="0" err="1">
                <a:ea typeface="Meiryo"/>
              </a:rPr>
              <a:t>Singen</a:t>
            </a:r>
            <a:r>
              <a:rPr lang="cs-CZ" sz="1200" b="0" dirty="0">
                <a:ea typeface="Meiryo"/>
              </a:rPr>
              <a:t> (</a:t>
            </a:r>
            <a:r>
              <a:rPr lang="cs-CZ" sz="1200" b="0" dirty="0" err="1">
                <a:ea typeface="Meiryo"/>
              </a:rPr>
              <a:t>Kinderreime</a:t>
            </a:r>
            <a:r>
              <a:rPr lang="cs-CZ" sz="1200" b="0" dirty="0">
                <a:ea typeface="Meiryo"/>
              </a:rPr>
              <a:t>, </a:t>
            </a:r>
            <a:r>
              <a:rPr lang="cs-CZ" sz="1200" b="0" dirty="0" err="1">
                <a:ea typeface="Meiryo"/>
              </a:rPr>
              <a:t>Volkslieder</a:t>
            </a:r>
            <a:r>
              <a:rPr lang="cs-CZ" sz="1200" b="0" dirty="0">
                <a:ea typeface="Meiryo"/>
              </a:rPr>
              <a:t>, </a:t>
            </a:r>
            <a:r>
              <a:rPr lang="cs-CZ" sz="1200" b="0" dirty="0" err="1">
                <a:ea typeface="Meiryo"/>
              </a:rPr>
              <a:t>Schlager</a:t>
            </a:r>
            <a:r>
              <a:rPr lang="cs-CZ" sz="1200" b="0" dirty="0">
                <a:ea typeface="Meiryo"/>
              </a:rPr>
              <a:t> </a:t>
            </a:r>
            <a:r>
              <a:rPr lang="cs-CZ" sz="1200" b="0" dirty="0" err="1">
                <a:ea typeface="Meiryo"/>
              </a:rPr>
              <a:t>usw</a:t>
            </a:r>
            <a:r>
              <a:rPr lang="cs-CZ" sz="1200" b="0" dirty="0">
                <a:ea typeface="Meiryo"/>
              </a:rPr>
              <a:t>.)</a:t>
            </a:r>
            <a:br>
              <a:rPr lang="en-US" b="0" dirty="0"/>
            </a:br>
            <a:r>
              <a:rPr lang="cs-CZ" sz="1200" b="0" dirty="0" err="1">
                <a:ea typeface="Meiryo"/>
              </a:rPr>
              <a:t>Nacherzählen</a:t>
            </a:r>
            <a:r>
              <a:rPr lang="cs-CZ" sz="1200" b="0" dirty="0">
                <a:ea typeface="Meiryo"/>
              </a:rPr>
              <a:t> oder </a:t>
            </a:r>
            <a:r>
              <a:rPr lang="cs-CZ" sz="1200" b="0" dirty="0" err="1">
                <a:ea typeface="Meiryo"/>
              </a:rPr>
              <a:t>Nachschreiben</a:t>
            </a:r>
            <a:r>
              <a:rPr lang="cs-CZ" sz="1200" b="0" dirty="0">
                <a:ea typeface="Meiryo"/>
              </a:rPr>
              <a:t> von </a:t>
            </a:r>
            <a:r>
              <a:rPr lang="cs-CZ" sz="1200" b="0" dirty="0" err="1">
                <a:ea typeface="Meiryo"/>
              </a:rPr>
              <a:t>Geschichten</a:t>
            </a:r>
            <a:br>
              <a:rPr lang="cs-CZ" sz="1200" b="0" dirty="0">
                <a:ea typeface="Meiryo"/>
              </a:rPr>
            </a:br>
            <a:r>
              <a:rPr lang="cs-CZ" sz="1200" b="0" dirty="0" err="1">
                <a:ea typeface="Meiryo"/>
              </a:rPr>
              <a:t>Anhören</a:t>
            </a:r>
            <a:r>
              <a:rPr lang="cs-CZ" sz="1200" b="0" dirty="0">
                <a:ea typeface="Meiryo"/>
              </a:rPr>
              <a:t>, </a:t>
            </a:r>
            <a:r>
              <a:rPr lang="cs-CZ" sz="1200" b="0" dirty="0" err="1">
                <a:ea typeface="Meiryo"/>
              </a:rPr>
              <a:t>Lesen</a:t>
            </a:r>
            <a:r>
              <a:rPr lang="cs-CZ" sz="1200" b="0" dirty="0">
                <a:ea typeface="Meiryo"/>
              </a:rPr>
              <a:t>, </a:t>
            </a:r>
            <a:r>
              <a:rPr lang="cs-CZ" sz="1200" b="0" dirty="0" err="1">
                <a:ea typeface="Meiryo"/>
              </a:rPr>
              <a:t>Schreiben</a:t>
            </a:r>
            <a:r>
              <a:rPr lang="cs-CZ" sz="1200" b="0" dirty="0">
                <a:ea typeface="Meiryo"/>
              </a:rPr>
              <a:t> </a:t>
            </a:r>
            <a:r>
              <a:rPr lang="cs-CZ" sz="1200" b="0" dirty="0" err="1">
                <a:ea typeface="Meiryo"/>
              </a:rPr>
              <a:t>und</a:t>
            </a:r>
            <a:r>
              <a:rPr lang="cs-CZ" sz="1200" b="0" dirty="0">
                <a:ea typeface="Meiryo"/>
              </a:rPr>
              <a:t> </a:t>
            </a:r>
            <a:r>
              <a:rPr lang="cs-CZ" sz="1200" b="0" dirty="0" err="1">
                <a:ea typeface="Meiryo"/>
              </a:rPr>
              <a:t>Sprechen</a:t>
            </a:r>
            <a:r>
              <a:rPr lang="cs-CZ" sz="1200" b="0" dirty="0">
                <a:ea typeface="Meiryo"/>
              </a:rPr>
              <a:t> </a:t>
            </a:r>
            <a:r>
              <a:rPr lang="cs-CZ" sz="1200" b="0" dirty="0" err="1">
                <a:ea typeface="Meiryo"/>
              </a:rPr>
              <a:t>fiktionaler</a:t>
            </a:r>
            <a:r>
              <a:rPr lang="cs-CZ" sz="1200" b="0" dirty="0">
                <a:ea typeface="Meiryo"/>
              </a:rPr>
              <a:t> Texte (</a:t>
            </a:r>
            <a:r>
              <a:rPr lang="cs-CZ" sz="1200" b="0" dirty="0" err="1">
                <a:ea typeface="Meiryo"/>
              </a:rPr>
              <a:t>Geschichten</a:t>
            </a:r>
            <a:r>
              <a:rPr lang="cs-CZ" sz="1200" b="0" dirty="0">
                <a:ea typeface="Meiryo"/>
              </a:rPr>
              <a:t>, </a:t>
            </a:r>
            <a:r>
              <a:rPr lang="cs-CZ" sz="1200" b="0" dirty="0" err="1">
                <a:ea typeface="Meiryo"/>
              </a:rPr>
              <a:t>Reime</a:t>
            </a:r>
            <a:r>
              <a:rPr lang="cs-CZ" sz="1200" b="0" dirty="0">
                <a:ea typeface="Meiryo"/>
              </a:rPr>
              <a:t> </a:t>
            </a:r>
            <a:r>
              <a:rPr lang="cs-CZ" sz="1200" b="0" dirty="0" err="1">
                <a:ea typeface="Meiryo"/>
              </a:rPr>
              <a:t>usw</a:t>
            </a:r>
            <a:r>
              <a:rPr lang="cs-CZ" sz="1200" b="0" dirty="0">
                <a:ea typeface="Meiryo"/>
              </a:rPr>
              <a:t>.), </a:t>
            </a:r>
            <a:r>
              <a:rPr lang="cs-CZ" sz="1200" b="0" dirty="0" err="1">
                <a:ea typeface="Meiryo"/>
              </a:rPr>
              <a:t>einschließlich</a:t>
            </a:r>
            <a:r>
              <a:rPr lang="cs-CZ" sz="1200" b="0" dirty="0">
                <a:ea typeface="Meiryo"/>
              </a:rPr>
              <a:t> </a:t>
            </a:r>
            <a:r>
              <a:rPr lang="cs-CZ" sz="1200" b="0" dirty="0" err="1">
                <a:ea typeface="Meiryo"/>
              </a:rPr>
              <a:t>audiovisueller</a:t>
            </a:r>
            <a:r>
              <a:rPr lang="cs-CZ" sz="1200" b="0" dirty="0">
                <a:ea typeface="Meiryo"/>
              </a:rPr>
              <a:t> Texte, </a:t>
            </a:r>
            <a:r>
              <a:rPr lang="cs-CZ" sz="1200" b="0" dirty="0" err="1">
                <a:ea typeface="Meiryo"/>
              </a:rPr>
              <a:t>Cartoons</a:t>
            </a:r>
            <a:r>
              <a:rPr lang="cs-CZ" sz="1200" b="0" dirty="0">
                <a:ea typeface="Meiryo"/>
              </a:rPr>
              <a:t>, </a:t>
            </a:r>
            <a:r>
              <a:rPr lang="cs-CZ" sz="1200" b="0" dirty="0" err="1">
                <a:ea typeface="Meiryo"/>
              </a:rPr>
              <a:t>Bildgeschichten</a:t>
            </a:r>
            <a:r>
              <a:rPr lang="cs-CZ" sz="1200" b="0" dirty="0">
                <a:ea typeface="Meiryo"/>
              </a:rPr>
              <a:t> </a:t>
            </a:r>
            <a:r>
              <a:rPr lang="cs-CZ" sz="1200" b="0" dirty="0" err="1">
                <a:ea typeface="Meiryo"/>
              </a:rPr>
              <a:t>usw</a:t>
            </a:r>
            <a:r>
              <a:rPr lang="cs-CZ" sz="1200" b="0" dirty="0">
                <a:ea typeface="Meiryo"/>
              </a:rPr>
              <a:t>.</a:t>
            </a:r>
            <a:br>
              <a:rPr lang="cs-CZ" sz="1200" b="0" dirty="0">
                <a:ea typeface="Meiryo"/>
              </a:rPr>
            </a:br>
            <a:r>
              <a:rPr lang="cs-CZ" sz="1200" b="0" dirty="0" err="1">
                <a:ea typeface="Meiryo"/>
              </a:rPr>
              <a:t>Aufführung</a:t>
            </a:r>
            <a:r>
              <a:rPr lang="cs-CZ" sz="1200" b="0" dirty="0">
                <a:ea typeface="Meiryo"/>
              </a:rPr>
              <a:t> </a:t>
            </a:r>
            <a:r>
              <a:rPr lang="cs-CZ" sz="1200" b="0" dirty="0" err="1">
                <a:ea typeface="Meiryo"/>
              </a:rPr>
              <a:t>geschriebener</a:t>
            </a:r>
            <a:r>
              <a:rPr lang="cs-CZ" sz="1200" b="0" dirty="0">
                <a:ea typeface="Meiryo"/>
              </a:rPr>
              <a:t> oder </a:t>
            </a:r>
            <a:r>
              <a:rPr lang="cs-CZ" sz="1200" b="0" dirty="0" err="1">
                <a:ea typeface="Meiryo"/>
              </a:rPr>
              <a:t>improvisierter</a:t>
            </a:r>
            <a:r>
              <a:rPr lang="cs-CZ" sz="1200" b="0" dirty="0">
                <a:ea typeface="Meiryo"/>
              </a:rPr>
              <a:t> </a:t>
            </a:r>
            <a:r>
              <a:rPr lang="cs-CZ" sz="1200" b="0" dirty="0" err="1">
                <a:ea typeface="Meiryo"/>
              </a:rPr>
              <a:t>Stücke</a:t>
            </a:r>
            <a:br>
              <a:rPr lang="cs-CZ" sz="1200" b="0" dirty="0">
                <a:ea typeface="Meiryo"/>
              </a:rPr>
            </a:br>
            <a:r>
              <a:rPr lang="cs-CZ" sz="1200" b="0" dirty="0" err="1">
                <a:ea typeface="Meiryo"/>
              </a:rPr>
              <a:t>Produktion</a:t>
            </a:r>
            <a:r>
              <a:rPr lang="cs-CZ" sz="1200" b="0" dirty="0">
                <a:ea typeface="Meiryo"/>
              </a:rPr>
              <a:t>, </a:t>
            </a:r>
            <a:r>
              <a:rPr lang="cs-CZ" sz="1200" b="0" dirty="0" err="1">
                <a:ea typeface="Meiryo"/>
              </a:rPr>
              <a:t>Rezeption</a:t>
            </a:r>
            <a:r>
              <a:rPr lang="cs-CZ" sz="1200" b="0" dirty="0">
                <a:ea typeface="Meiryo"/>
              </a:rPr>
              <a:t> </a:t>
            </a:r>
            <a:r>
              <a:rPr lang="cs-CZ" sz="1200" b="0" dirty="0" err="1">
                <a:ea typeface="Meiryo"/>
              </a:rPr>
              <a:t>und</a:t>
            </a:r>
            <a:r>
              <a:rPr lang="cs-CZ" sz="1200" b="0" dirty="0">
                <a:ea typeface="Meiryo"/>
              </a:rPr>
              <a:t> </a:t>
            </a:r>
            <a:r>
              <a:rPr lang="cs-CZ" sz="1200" b="0" dirty="0" err="1">
                <a:ea typeface="Meiryo"/>
              </a:rPr>
              <a:t>Aufführung</a:t>
            </a:r>
            <a:r>
              <a:rPr lang="cs-CZ" sz="1200" b="0" dirty="0">
                <a:ea typeface="Meiryo"/>
              </a:rPr>
              <a:t> </a:t>
            </a:r>
            <a:r>
              <a:rPr lang="cs-CZ" sz="1200" b="0" dirty="0" err="1">
                <a:ea typeface="Meiryo"/>
              </a:rPr>
              <a:t>literarischer</a:t>
            </a:r>
            <a:r>
              <a:rPr lang="cs-CZ" sz="1200" b="0" dirty="0">
                <a:ea typeface="Meiryo"/>
              </a:rPr>
              <a:t> Texte […]"</a:t>
            </a:r>
            <a:br>
              <a:rPr lang="cs-CZ" sz="1200" dirty="0">
                <a:ea typeface="Meiryo"/>
              </a:rPr>
            </a:br>
            <a:br>
              <a:rPr lang="cs-CZ" sz="1200" dirty="0">
                <a:ea typeface="Meiryo"/>
              </a:rPr>
            </a:br>
            <a:br>
              <a:rPr lang="cs-CZ" sz="1200" dirty="0">
                <a:ea typeface="Meiryo"/>
              </a:rPr>
            </a:br>
            <a:br>
              <a:rPr lang="cs-CZ" sz="1200" dirty="0">
                <a:ea typeface="Meiryo"/>
              </a:rPr>
            </a:br>
            <a:endParaRPr lang="cs-CZ" sz="1200">
              <a:ea typeface="Meiryo"/>
            </a:endParaRPr>
          </a:p>
        </p:txBody>
      </p:sp>
      <p:sp>
        <p:nvSpPr>
          <p:cNvPr id="12" name="Freeform: Shape 11">
            <a:extLst>
              <a:ext uri="{FF2B5EF4-FFF2-40B4-BE49-F238E27FC236}">
                <a16:creationId xmlns:a16="http://schemas.microsoft.com/office/drawing/2014/main" id="{FBA7E51E-7B6A-4A79-8F84-47C845C7A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146277" y="-874927"/>
            <a:ext cx="1899138" cy="12191695"/>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03C85561-90D2-4AFA-B2C5-F2D61D86C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143758" y="-1037574"/>
            <a:ext cx="1904176" cy="12191695"/>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9026B71D-5A6F-48FE-AC6A-D7AAA018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247015" y="-1314429"/>
            <a:ext cx="1697663" cy="12191695"/>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3" name="Podnadpis 2">
            <a:extLst>
              <a:ext uri="{FF2B5EF4-FFF2-40B4-BE49-F238E27FC236}">
                <a16:creationId xmlns:a16="http://schemas.microsoft.com/office/drawing/2014/main" id="{D5F9807C-0398-A182-871D-7E6DEC0102F6}"/>
              </a:ext>
            </a:extLst>
          </p:cNvPr>
          <p:cNvSpPr>
            <a:spLocks noGrp="1"/>
          </p:cNvSpPr>
          <p:nvPr>
            <p:ph type="subTitle" idx="1"/>
          </p:nvPr>
        </p:nvSpPr>
        <p:spPr>
          <a:xfrm>
            <a:off x="2752424" y="4595213"/>
            <a:ext cx="6953250" cy="1524066"/>
          </a:xfrm>
        </p:spPr>
        <p:txBody>
          <a:bodyPr anchor="t">
            <a:normAutofit/>
          </a:bodyPr>
          <a:lstStyle/>
          <a:p>
            <a:pPr algn="ctr"/>
            <a:r>
              <a:rPr lang="cs-CZ" sz="1200" i="1" dirty="0" err="1">
                <a:solidFill>
                  <a:schemeClr val="accent1">
                    <a:lumMod val="50000"/>
                  </a:schemeClr>
                </a:solidFill>
                <a:ea typeface="+mn-lt"/>
                <a:cs typeface="+mn-lt"/>
              </a:rPr>
              <a:t>Gemeinsamer</a:t>
            </a:r>
            <a:r>
              <a:rPr lang="cs-CZ" sz="1200" i="1" dirty="0">
                <a:solidFill>
                  <a:schemeClr val="accent1">
                    <a:lumMod val="50000"/>
                  </a:schemeClr>
                </a:solidFill>
                <a:ea typeface="+mn-lt"/>
                <a:cs typeface="+mn-lt"/>
              </a:rPr>
              <a:t> </a:t>
            </a:r>
            <a:r>
              <a:rPr lang="cs-CZ" sz="1200" i="1" dirty="0" err="1">
                <a:solidFill>
                  <a:schemeClr val="accent1">
                    <a:lumMod val="50000"/>
                  </a:schemeClr>
                </a:solidFill>
                <a:ea typeface="+mn-lt"/>
                <a:cs typeface="+mn-lt"/>
              </a:rPr>
              <a:t>europäischer</a:t>
            </a:r>
            <a:r>
              <a:rPr lang="cs-CZ" sz="1200" i="1" dirty="0">
                <a:solidFill>
                  <a:schemeClr val="accent1">
                    <a:lumMod val="50000"/>
                  </a:schemeClr>
                </a:solidFill>
                <a:ea typeface="+mn-lt"/>
                <a:cs typeface="+mn-lt"/>
              </a:rPr>
              <a:t> </a:t>
            </a:r>
            <a:r>
              <a:rPr lang="cs-CZ" sz="1200" i="1" dirty="0" err="1">
                <a:solidFill>
                  <a:schemeClr val="accent1">
                    <a:lumMod val="50000"/>
                  </a:schemeClr>
                </a:solidFill>
                <a:ea typeface="+mn-lt"/>
                <a:cs typeface="+mn-lt"/>
              </a:rPr>
              <a:t>Referenzrahmen</a:t>
            </a:r>
            <a:r>
              <a:rPr lang="cs-CZ" sz="1200" i="1" dirty="0">
                <a:solidFill>
                  <a:schemeClr val="accent1">
                    <a:lumMod val="50000"/>
                  </a:schemeClr>
                </a:solidFill>
                <a:ea typeface="+mn-lt"/>
                <a:cs typeface="+mn-lt"/>
              </a:rPr>
              <a:t> </a:t>
            </a:r>
            <a:r>
              <a:rPr lang="cs-CZ" sz="1200" i="1" dirty="0" err="1">
                <a:solidFill>
                  <a:schemeClr val="accent1">
                    <a:lumMod val="50000"/>
                  </a:schemeClr>
                </a:solidFill>
                <a:ea typeface="+mn-lt"/>
                <a:cs typeface="+mn-lt"/>
              </a:rPr>
              <a:t>für</a:t>
            </a:r>
            <a:r>
              <a:rPr lang="cs-CZ" sz="1200" i="1" dirty="0">
                <a:solidFill>
                  <a:schemeClr val="accent1">
                    <a:lumMod val="50000"/>
                  </a:schemeClr>
                </a:solidFill>
                <a:ea typeface="+mn-lt"/>
                <a:cs typeface="+mn-lt"/>
              </a:rPr>
              <a:t> </a:t>
            </a:r>
            <a:r>
              <a:rPr lang="cs-CZ" sz="1200" i="1" dirty="0" err="1">
                <a:solidFill>
                  <a:schemeClr val="accent1">
                    <a:lumMod val="50000"/>
                  </a:schemeClr>
                </a:solidFill>
                <a:ea typeface="+mn-lt"/>
                <a:cs typeface="+mn-lt"/>
              </a:rPr>
              <a:t>Sprachen</a:t>
            </a:r>
            <a:r>
              <a:rPr lang="cs-CZ" sz="1200" i="1" dirty="0">
                <a:solidFill>
                  <a:schemeClr val="accent1">
                    <a:lumMod val="50000"/>
                  </a:schemeClr>
                </a:solidFill>
                <a:ea typeface="+mn-lt"/>
                <a:cs typeface="+mn-lt"/>
              </a:rPr>
              <a:t>: </a:t>
            </a:r>
            <a:r>
              <a:rPr lang="cs-CZ" sz="1200" i="1" dirty="0" err="1">
                <a:solidFill>
                  <a:schemeClr val="accent1">
                    <a:lumMod val="50000"/>
                  </a:schemeClr>
                </a:solidFill>
                <a:ea typeface="+mn-lt"/>
                <a:cs typeface="+mn-lt"/>
              </a:rPr>
              <a:t>lernen</a:t>
            </a:r>
            <a:r>
              <a:rPr lang="cs-CZ" sz="1200" i="1" dirty="0">
                <a:solidFill>
                  <a:schemeClr val="accent1">
                    <a:lumMod val="50000"/>
                  </a:schemeClr>
                </a:solidFill>
                <a:ea typeface="+mn-lt"/>
                <a:cs typeface="+mn-lt"/>
              </a:rPr>
              <a:t>, </a:t>
            </a:r>
            <a:r>
              <a:rPr lang="cs-CZ" sz="1200" i="1" dirty="0" err="1">
                <a:solidFill>
                  <a:schemeClr val="accent1">
                    <a:lumMod val="50000"/>
                  </a:schemeClr>
                </a:solidFill>
                <a:ea typeface="+mn-lt"/>
                <a:cs typeface="+mn-lt"/>
              </a:rPr>
              <a:t>lehren</a:t>
            </a:r>
            <a:r>
              <a:rPr lang="cs-CZ" sz="1200" i="1" dirty="0">
                <a:solidFill>
                  <a:schemeClr val="accent1">
                    <a:lumMod val="50000"/>
                  </a:schemeClr>
                </a:solidFill>
                <a:ea typeface="+mn-lt"/>
                <a:cs typeface="+mn-lt"/>
              </a:rPr>
              <a:t>, </a:t>
            </a:r>
            <a:r>
              <a:rPr lang="cs-CZ" sz="1200" i="1" dirty="0" err="1">
                <a:solidFill>
                  <a:schemeClr val="accent1">
                    <a:lumMod val="50000"/>
                  </a:schemeClr>
                </a:solidFill>
                <a:ea typeface="+mn-lt"/>
                <a:cs typeface="+mn-lt"/>
              </a:rPr>
              <a:t>beurteilen</a:t>
            </a:r>
            <a:r>
              <a:rPr lang="cs-CZ" sz="1200" dirty="0">
                <a:solidFill>
                  <a:schemeClr val="accent1">
                    <a:lumMod val="50000"/>
                  </a:schemeClr>
                </a:solidFill>
                <a:ea typeface="+mn-lt"/>
                <a:cs typeface="+mn-lt"/>
              </a:rPr>
              <a:t>. </a:t>
            </a:r>
            <a:r>
              <a:rPr lang="cs-CZ" sz="1200" dirty="0" err="1">
                <a:solidFill>
                  <a:schemeClr val="accent1">
                    <a:lumMod val="50000"/>
                  </a:schemeClr>
                </a:solidFill>
                <a:ea typeface="+mn-lt"/>
                <a:cs typeface="+mn-lt"/>
              </a:rPr>
              <a:t>Strassburg</a:t>
            </a:r>
            <a:r>
              <a:rPr lang="cs-CZ" sz="1200" dirty="0">
                <a:solidFill>
                  <a:schemeClr val="accent1">
                    <a:lumMod val="50000"/>
                  </a:schemeClr>
                </a:solidFill>
                <a:ea typeface="+mn-lt"/>
                <a:cs typeface="+mn-lt"/>
              </a:rPr>
              <a:t>: </a:t>
            </a:r>
            <a:r>
              <a:rPr lang="cs-CZ" sz="1200" dirty="0" err="1">
                <a:solidFill>
                  <a:schemeClr val="accent1">
                    <a:lumMod val="50000"/>
                  </a:schemeClr>
                </a:solidFill>
                <a:ea typeface="+mn-lt"/>
                <a:cs typeface="+mn-lt"/>
              </a:rPr>
              <a:t>Europarat</a:t>
            </a:r>
            <a:r>
              <a:rPr lang="cs-CZ" sz="1200" dirty="0">
                <a:solidFill>
                  <a:schemeClr val="accent1">
                    <a:lumMod val="50000"/>
                  </a:schemeClr>
                </a:solidFill>
                <a:ea typeface="+mn-lt"/>
                <a:cs typeface="+mn-lt"/>
              </a:rPr>
              <a:t>, 2001. S. 61/62.</a:t>
            </a:r>
            <a:endParaRPr lang="cs-CZ" sz="1200" dirty="0">
              <a:solidFill>
                <a:schemeClr val="accent1">
                  <a:lumMod val="50000"/>
                </a:schemeClr>
              </a:solidFill>
              <a:ea typeface="Meiryo"/>
            </a:endParaRPr>
          </a:p>
        </p:txBody>
      </p:sp>
      <p:pic>
        <p:nvPicPr>
          <p:cNvPr id="4" name="Obrázek 4">
            <a:extLst>
              <a:ext uri="{FF2B5EF4-FFF2-40B4-BE49-F238E27FC236}">
                <a16:creationId xmlns:a16="http://schemas.microsoft.com/office/drawing/2014/main" id="{EB8FE482-E378-CC2E-5F7E-F36B5B313304}"/>
              </a:ext>
            </a:extLst>
          </p:cNvPr>
          <p:cNvPicPr>
            <a:picLocks noChangeAspect="1"/>
          </p:cNvPicPr>
          <p:nvPr/>
        </p:nvPicPr>
        <p:blipFill>
          <a:blip r:embed="rId2"/>
          <a:stretch>
            <a:fillRect/>
          </a:stretch>
        </p:blipFill>
        <p:spPr>
          <a:xfrm>
            <a:off x="-5750" y="6044"/>
            <a:ext cx="1578634" cy="2273913"/>
          </a:xfrm>
          <a:prstGeom prst="rect">
            <a:avLst/>
          </a:prstGeom>
        </p:spPr>
      </p:pic>
    </p:spTree>
    <p:extLst>
      <p:ext uri="{BB962C8B-B14F-4D97-AF65-F5344CB8AC3E}">
        <p14:creationId xmlns:p14="http://schemas.microsoft.com/office/powerpoint/2010/main" val="36906815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 name="Freeform: Shape 9">
            <a:extLst>
              <a:ext uri="{FF2B5EF4-FFF2-40B4-BE49-F238E27FC236}">
                <a16:creationId xmlns:a16="http://schemas.microsoft.com/office/drawing/2014/main" id="{F624CBFB-D803-467F-960F-B6A30F8218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67675" y="-3167677"/>
            <a:ext cx="5856341" cy="12191695"/>
          </a:xfrm>
          <a:custGeom>
            <a:avLst/>
            <a:gdLst>
              <a:gd name="connsiteX0" fmla="*/ 0 w 5856341"/>
              <a:gd name="connsiteY0" fmla="*/ 12191695 h 12191695"/>
              <a:gd name="connsiteX1" fmla="*/ 0 w 5856341"/>
              <a:gd name="connsiteY1" fmla="*/ 0 h 12191695"/>
              <a:gd name="connsiteX2" fmla="*/ 243849 w 5856341"/>
              <a:gd name="connsiteY2" fmla="*/ 0 h 12191695"/>
              <a:gd name="connsiteX3" fmla="*/ 505121 w 5856341"/>
              <a:gd name="connsiteY3" fmla="*/ 0 h 12191695"/>
              <a:gd name="connsiteX4" fmla="*/ 723207 w 5856341"/>
              <a:gd name="connsiteY4" fmla="*/ 0 h 12191695"/>
              <a:gd name="connsiteX5" fmla="*/ 755828 w 5856341"/>
              <a:gd name="connsiteY5" fmla="*/ 0 h 12191695"/>
              <a:gd name="connsiteX6" fmla="*/ 1411868 w 5856341"/>
              <a:gd name="connsiteY6" fmla="*/ 0 h 12191695"/>
              <a:gd name="connsiteX7" fmla="*/ 1421034 w 5856341"/>
              <a:gd name="connsiteY7" fmla="*/ 0 h 12191695"/>
              <a:gd name="connsiteX8" fmla="*/ 1515206 w 5856341"/>
              <a:gd name="connsiteY8" fmla="*/ 0 h 12191695"/>
              <a:gd name="connsiteX9" fmla="*/ 2636151 w 5856341"/>
              <a:gd name="connsiteY9" fmla="*/ 0 h 12191695"/>
              <a:gd name="connsiteX10" fmla="*/ 4637890 w 5856341"/>
              <a:gd name="connsiteY10" fmla="*/ 0 h 12191695"/>
              <a:gd name="connsiteX11" fmla="*/ 4654499 w 5856341"/>
              <a:gd name="connsiteY11" fmla="*/ 26661 h 12191695"/>
              <a:gd name="connsiteX12" fmla="*/ 5856341 w 5856341"/>
              <a:gd name="connsiteY12" fmla="*/ 6438338 h 12191695"/>
              <a:gd name="connsiteX13" fmla="*/ 4449211 w 5856341"/>
              <a:gd name="connsiteY13" fmla="*/ 11332719 h 12191695"/>
              <a:gd name="connsiteX14" fmla="*/ 4061349 w 5856341"/>
              <a:gd name="connsiteY14" fmla="*/ 12054097 h 12191695"/>
              <a:gd name="connsiteX15" fmla="*/ 3977450 w 5856341"/>
              <a:gd name="connsiteY15" fmla="*/ 12191695 h 12191695"/>
              <a:gd name="connsiteX16" fmla="*/ 2636151 w 5856341"/>
              <a:gd name="connsiteY16" fmla="*/ 12191695 h 12191695"/>
              <a:gd name="connsiteX17" fmla="*/ 1421034 w 5856341"/>
              <a:gd name="connsiteY17" fmla="*/ 12191695 h 12191695"/>
              <a:gd name="connsiteX18" fmla="*/ 1411868 w 5856341"/>
              <a:gd name="connsiteY18" fmla="*/ 12191695 h 12191695"/>
              <a:gd name="connsiteX19" fmla="*/ 1283685 w 5856341"/>
              <a:gd name="connsiteY19" fmla="*/ 12191695 h 12191695"/>
              <a:gd name="connsiteX20" fmla="*/ 755828 w 5856341"/>
              <a:gd name="connsiteY20" fmla="*/ 12191695 h 12191695"/>
              <a:gd name="connsiteX21" fmla="*/ 723207 w 5856341"/>
              <a:gd name="connsiteY21" fmla="*/ 12191695 h 12191695"/>
              <a:gd name="connsiteX22" fmla="*/ 505121 w 5856341"/>
              <a:gd name="connsiteY22" fmla="*/ 12191695 h 12191695"/>
              <a:gd name="connsiteX23" fmla="*/ 243849 w 5856341"/>
              <a:gd name="connsiteY23" fmla="*/ 12191695 h 1219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56341" h="12191695">
                <a:moveTo>
                  <a:pt x="0" y="12191695"/>
                </a:moveTo>
                <a:lnTo>
                  <a:pt x="0" y="0"/>
                </a:lnTo>
                <a:lnTo>
                  <a:pt x="243849" y="0"/>
                </a:lnTo>
                <a:lnTo>
                  <a:pt x="505121" y="0"/>
                </a:lnTo>
                <a:lnTo>
                  <a:pt x="723207" y="0"/>
                </a:lnTo>
                <a:lnTo>
                  <a:pt x="755828" y="0"/>
                </a:lnTo>
                <a:lnTo>
                  <a:pt x="1411868" y="0"/>
                </a:lnTo>
                <a:lnTo>
                  <a:pt x="1421034" y="0"/>
                </a:lnTo>
                <a:lnTo>
                  <a:pt x="1515206" y="0"/>
                </a:lnTo>
                <a:lnTo>
                  <a:pt x="2636151" y="0"/>
                </a:lnTo>
                <a:lnTo>
                  <a:pt x="4637890" y="0"/>
                </a:lnTo>
                <a:lnTo>
                  <a:pt x="4654499" y="26661"/>
                </a:lnTo>
                <a:cubicBezTo>
                  <a:pt x="5425621" y="1341551"/>
                  <a:pt x="5856341" y="3721137"/>
                  <a:pt x="5856341" y="6438338"/>
                </a:cubicBezTo>
                <a:cubicBezTo>
                  <a:pt x="5856341" y="8833790"/>
                  <a:pt x="5159120" y="9960353"/>
                  <a:pt x="4449211" y="11332719"/>
                </a:cubicBezTo>
                <a:cubicBezTo>
                  <a:pt x="4319934" y="11582638"/>
                  <a:pt x="4191839" y="11827452"/>
                  <a:pt x="4061349" y="12054097"/>
                </a:cubicBezTo>
                <a:lnTo>
                  <a:pt x="3977450" y="12191695"/>
                </a:lnTo>
                <a:lnTo>
                  <a:pt x="2636151" y="12191695"/>
                </a:lnTo>
                <a:lnTo>
                  <a:pt x="1421034" y="12191695"/>
                </a:lnTo>
                <a:lnTo>
                  <a:pt x="1411868" y="12191695"/>
                </a:lnTo>
                <a:lnTo>
                  <a:pt x="1283685" y="12191695"/>
                </a:lnTo>
                <a:lnTo>
                  <a:pt x="755828" y="12191695"/>
                </a:lnTo>
                <a:lnTo>
                  <a:pt x="723207" y="12191695"/>
                </a:lnTo>
                <a:lnTo>
                  <a:pt x="505121" y="12191695"/>
                </a:lnTo>
                <a:lnTo>
                  <a:pt x="243849" y="12191695"/>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Nadpis 1">
            <a:extLst>
              <a:ext uri="{FF2B5EF4-FFF2-40B4-BE49-F238E27FC236}">
                <a16:creationId xmlns:a16="http://schemas.microsoft.com/office/drawing/2014/main" id="{8F830381-7186-C1C2-5D3F-D0A96EF539E1}"/>
              </a:ext>
            </a:extLst>
          </p:cNvPr>
          <p:cNvSpPr>
            <a:spLocks noGrp="1"/>
          </p:cNvSpPr>
          <p:nvPr>
            <p:ph type="ctrTitle"/>
          </p:nvPr>
        </p:nvSpPr>
        <p:spPr>
          <a:xfrm>
            <a:off x="1733710" y="1763211"/>
            <a:ext cx="8868354" cy="2463667"/>
          </a:xfrm>
        </p:spPr>
        <p:txBody>
          <a:bodyPr vert="horz" lIns="109728" tIns="109728" rIns="109728" bIns="91440" rtlCol="0" anchor="b">
            <a:noAutofit/>
          </a:bodyPr>
          <a:lstStyle/>
          <a:p>
            <a:pPr algn="ctr"/>
            <a:r>
              <a:rPr lang="cs-CZ" sz="1400" b="0" dirty="0">
                <a:ea typeface="Meiryo"/>
              </a:rPr>
              <a:t>"</a:t>
            </a:r>
            <a:r>
              <a:rPr lang="cs-CZ" sz="1400" b="0" dirty="0" err="1">
                <a:ea typeface="Meiryo"/>
              </a:rPr>
              <a:t>Eine</a:t>
            </a:r>
            <a:r>
              <a:rPr lang="cs-CZ" sz="1400" b="0" dirty="0">
                <a:ea typeface="Meiryo"/>
              </a:rPr>
              <a:t> so </a:t>
            </a:r>
            <a:r>
              <a:rPr lang="cs-CZ" sz="1400" b="0" dirty="0" err="1">
                <a:ea typeface="Meiryo"/>
              </a:rPr>
              <a:t>knappe</a:t>
            </a:r>
            <a:r>
              <a:rPr lang="cs-CZ" sz="1400" b="0" dirty="0">
                <a:ea typeface="Meiryo"/>
              </a:rPr>
              <a:t> </a:t>
            </a:r>
            <a:r>
              <a:rPr lang="cs-CZ" sz="1400" b="0" dirty="0" err="1">
                <a:ea typeface="Meiryo"/>
              </a:rPr>
              <a:t>Behandlung</a:t>
            </a:r>
            <a:r>
              <a:rPr lang="cs-CZ" sz="1400" b="0" dirty="0">
                <a:ea typeface="Meiryo"/>
              </a:rPr>
              <a:t> </a:t>
            </a:r>
            <a:r>
              <a:rPr lang="cs-CZ" sz="1400" b="0" dirty="0" err="1">
                <a:ea typeface="Meiryo"/>
              </a:rPr>
              <a:t>traditionell</a:t>
            </a:r>
            <a:r>
              <a:rPr lang="cs-CZ" sz="1400" b="0" dirty="0">
                <a:ea typeface="Meiryo"/>
              </a:rPr>
              <a:t> </a:t>
            </a:r>
            <a:r>
              <a:rPr lang="cs-CZ" sz="1400" b="0" dirty="0" err="1">
                <a:ea typeface="Meiryo"/>
              </a:rPr>
              <a:t>sehr</a:t>
            </a:r>
            <a:r>
              <a:rPr lang="cs-CZ" sz="1400" b="0" dirty="0">
                <a:ea typeface="Meiryo"/>
              </a:rPr>
              <a:t> </a:t>
            </a:r>
            <a:r>
              <a:rPr lang="cs-CZ" sz="1400" b="0" dirty="0" err="1">
                <a:ea typeface="Meiryo"/>
              </a:rPr>
              <a:t>wichtiger</a:t>
            </a:r>
            <a:r>
              <a:rPr lang="cs-CZ" sz="1400" b="0" dirty="0">
                <a:ea typeface="Meiryo"/>
              </a:rPr>
              <a:t>, </a:t>
            </a:r>
            <a:r>
              <a:rPr lang="cs-CZ" sz="1400" b="0" dirty="0" err="1">
                <a:ea typeface="Meiryo"/>
              </a:rPr>
              <a:t>ja</a:t>
            </a:r>
            <a:r>
              <a:rPr lang="cs-CZ" sz="1400" b="0" dirty="0">
                <a:ea typeface="Meiryo"/>
              </a:rPr>
              <a:t> </a:t>
            </a:r>
            <a:r>
              <a:rPr lang="cs-CZ" sz="1400" b="0" dirty="0" err="1">
                <a:ea typeface="Meiryo"/>
              </a:rPr>
              <a:t>oft</a:t>
            </a:r>
            <a:r>
              <a:rPr lang="cs-CZ" sz="1400" b="0" dirty="0">
                <a:ea typeface="Meiryo"/>
              </a:rPr>
              <a:t> </a:t>
            </a:r>
            <a:r>
              <a:rPr lang="cs-CZ" sz="1400" b="0" dirty="0" err="1">
                <a:ea typeface="Meiryo"/>
              </a:rPr>
              <a:t>dominanter</a:t>
            </a:r>
            <a:r>
              <a:rPr lang="cs-CZ" sz="1400" b="0" dirty="0">
                <a:ea typeface="Meiryo"/>
              </a:rPr>
              <a:t> Aspekte des </a:t>
            </a:r>
            <a:r>
              <a:rPr lang="cs-CZ" sz="1400" b="0" dirty="0" err="1">
                <a:ea typeface="Meiryo"/>
              </a:rPr>
              <a:t>modernen</a:t>
            </a:r>
            <a:r>
              <a:rPr lang="cs-CZ" sz="1400" b="0" dirty="0">
                <a:ea typeface="Meiryo"/>
              </a:rPr>
              <a:t> </a:t>
            </a:r>
            <a:r>
              <a:rPr lang="cs-CZ" sz="1400" b="0" dirty="0" err="1">
                <a:ea typeface="Meiryo"/>
              </a:rPr>
              <a:t>Sprachunterrichts</a:t>
            </a:r>
            <a:r>
              <a:rPr lang="cs-CZ" sz="1400" b="0" dirty="0">
                <a:ea typeface="Meiryo"/>
              </a:rPr>
              <a:t> </a:t>
            </a:r>
            <a:r>
              <a:rPr lang="cs-CZ" sz="1400" b="0" dirty="0" err="1">
                <a:ea typeface="Meiryo"/>
              </a:rPr>
              <a:t>im</a:t>
            </a:r>
            <a:r>
              <a:rPr lang="cs-CZ" sz="1400" b="0" dirty="0">
                <a:ea typeface="Meiryo"/>
              </a:rPr>
              <a:t> </a:t>
            </a:r>
            <a:r>
              <a:rPr lang="cs-CZ" sz="1400" b="0" dirty="0" err="1">
                <a:ea typeface="Meiryo"/>
              </a:rPr>
              <a:t>höheren</a:t>
            </a:r>
            <a:r>
              <a:rPr lang="cs-CZ" sz="1400" b="0" dirty="0">
                <a:ea typeface="Meiryo"/>
              </a:rPr>
              <a:t> </a:t>
            </a:r>
            <a:r>
              <a:rPr lang="cs-CZ" sz="1400" b="0" dirty="0" err="1">
                <a:ea typeface="Meiryo"/>
              </a:rPr>
              <a:t>Schulwesen</a:t>
            </a:r>
            <a:r>
              <a:rPr lang="cs-CZ" sz="1400" b="0" dirty="0">
                <a:ea typeface="Meiryo"/>
              </a:rPr>
              <a:t> </a:t>
            </a:r>
            <a:r>
              <a:rPr lang="cs-CZ" sz="1400" b="0" dirty="0" err="1">
                <a:ea typeface="Meiryo"/>
              </a:rPr>
              <a:t>und</a:t>
            </a:r>
            <a:r>
              <a:rPr lang="cs-CZ" sz="1400" b="0" dirty="0">
                <a:ea typeface="Meiryo"/>
              </a:rPr>
              <a:t> in der </a:t>
            </a:r>
            <a:r>
              <a:rPr lang="cs-CZ" sz="1400" b="0" dirty="0" err="1">
                <a:ea typeface="Meiryo"/>
              </a:rPr>
              <a:t>Universität</a:t>
            </a:r>
            <a:r>
              <a:rPr lang="cs-CZ" sz="1400" b="0" dirty="0">
                <a:ea typeface="Meiryo"/>
              </a:rPr>
              <a:t> </a:t>
            </a:r>
            <a:r>
              <a:rPr lang="cs-CZ" sz="1400" b="0" dirty="0" err="1">
                <a:ea typeface="Meiryo"/>
              </a:rPr>
              <a:t>mag</a:t>
            </a:r>
            <a:r>
              <a:rPr lang="cs-CZ" sz="1400" b="0" dirty="0">
                <a:ea typeface="Meiryo"/>
              </a:rPr>
              <a:t> </a:t>
            </a:r>
            <a:r>
              <a:rPr lang="cs-CZ" sz="1400" b="0" u="sng" dirty="0" err="1">
                <a:ea typeface="Meiryo"/>
              </a:rPr>
              <a:t>abwertend</a:t>
            </a:r>
            <a:r>
              <a:rPr lang="cs-CZ" sz="1400" b="0" dirty="0">
                <a:ea typeface="Meiryo"/>
              </a:rPr>
              <a:t> </a:t>
            </a:r>
            <a:r>
              <a:rPr lang="cs-CZ" sz="1400" b="0" dirty="0" err="1">
                <a:ea typeface="Meiryo"/>
              </a:rPr>
              <a:t>erscheinen</a:t>
            </a:r>
            <a:r>
              <a:rPr lang="cs-CZ" sz="1400" b="0" dirty="0">
                <a:ea typeface="Meiryo"/>
              </a:rPr>
              <a:t>: </a:t>
            </a:r>
            <a:r>
              <a:rPr lang="cs-CZ" sz="1400" b="0" dirty="0" err="1">
                <a:ea typeface="Meiryo"/>
              </a:rPr>
              <a:t>dies</a:t>
            </a:r>
            <a:r>
              <a:rPr lang="cs-CZ" sz="1400" b="0" dirty="0">
                <a:ea typeface="Meiryo"/>
              </a:rPr>
              <a:t> </a:t>
            </a:r>
            <a:r>
              <a:rPr lang="cs-CZ" sz="1400" b="0" dirty="0" err="1">
                <a:ea typeface="Meiryo"/>
              </a:rPr>
              <a:t>ist</a:t>
            </a:r>
            <a:r>
              <a:rPr lang="cs-CZ" sz="1400" b="0" dirty="0">
                <a:ea typeface="Meiryo"/>
              </a:rPr>
              <a:t> </a:t>
            </a:r>
            <a:r>
              <a:rPr lang="cs-CZ" sz="1400" b="0" dirty="0" err="1">
                <a:ea typeface="Meiryo"/>
              </a:rPr>
              <a:t>jedoch</a:t>
            </a:r>
            <a:r>
              <a:rPr lang="cs-CZ" sz="1400" b="0" dirty="0">
                <a:ea typeface="Meiryo"/>
              </a:rPr>
              <a:t> </a:t>
            </a:r>
            <a:r>
              <a:rPr lang="cs-CZ" sz="1400" b="0" u="sng" dirty="0" err="1">
                <a:ea typeface="Meiryo"/>
              </a:rPr>
              <a:t>nicht</a:t>
            </a:r>
            <a:r>
              <a:rPr lang="cs-CZ" sz="1400" b="0" u="sng" dirty="0">
                <a:ea typeface="Meiryo"/>
              </a:rPr>
              <a:t> </a:t>
            </a:r>
            <a:r>
              <a:rPr lang="cs-CZ" sz="1400" b="0" u="sng" dirty="0" err="1">
                <a:ea typeface="Meiryo"/>
              </a:rPr>
              <a:t>beabsichtigt</a:t>
            </a:r>
            <a:r>
              <a:rPr lang="cs-CZ" sz="1400" b="0" dirty="0">
                <a:ea typeface="Meiryo"/>
              </a:rPr>
              <a:t>. </a:t>
            </a:r>
            <a:r>
              <a:rPr lang="cs-CZ" sz="1400" b="0" dirty="0" err="1">
                <a:ea typeface="Meiryo"/>
              </a:rPr>
              <a:t>Nationale</a:t>
            </a:r>
            <a:r>
              <a:rPr lang="cs-CZ" sz="1400" b="0" dirty="0">
                <a:ea typeface="Meiryo"/>
              </a:rPr>
              <a:t> </a:t>
            </a:r>
            <a:r>
              <a:rPr lang="cs-CZ" sz="1400" b="0" dirty="0" err="1">
                <a:ea typeface="Meiryo"/>
              </a:rPr>
              <a:t>und</a:t>
            </a:r>
            <a:r>
              <a:rPr lang="cs-CZ" sz="1400" b="0" dirty="0">
                <a:ea typeface="Meiryo"/>
              </a:rPr>
              <a:t> </a:t>
            </a:r>
            <a:r>
              <a:rPr lang="cs-CZ" sz="1400" b="0" dirty="0" err="1">
                <a:ea typeface="Meiryo"/>
              </a:rPr>
              <a:t>regionale</a:t>
            </a:r>
            <a:r>
              <a:rPr lang="cs-CZ" sz="1400" b="0" dirty="0">
                <a:ea typeface="Meiryo"/>
              </a:rPr>
              <a:t> Literatur </a:t>
            </a:r>
            <a:r>
              <a:rPr lang="cs-CZ" sz="1400" b="0" dirty="0" err="1">
                <a:ea typeface="Meiryo"/>
              </a:rPr>
              <a:t>leistet</a:t>
            </a:r>
            <a:r>
              <a:rPr lang="cs-CZ" sz="1400" b="0" dirty="0">
                <a:ea typeface="Meiryo"/>
              </a:rPr>
              <a:t> </a:t>
            </a:r>
            <a:r>
              <a:rPr lang="cs-CZ" sz="1400" b="0" dirty="0" err="1">
                <a:ea typeface="Meiryo"/>
              </a:rPr>
              <a:t>einen</a:t>
            </a:r>
            <a:r>
              <a:rPr lang="cs-CZ" sz="1400" b="0" dirty="0">
                <a:ea typeface="Meiryo"/>
              </a:rPr>
              <a:t> </a:t>
            </a:r>
            <a:r>
              <a:rPr lang="cs-CZ" sz="1400" b="0" dirty="0" err="1">
                <a:ea typeface="Meiryo"/>
              </a:rPr>
              <a:t>wesentlichen</a:t>
            </a:r>
            <a:r>
              <a:rPr lang="cs-CZ" sz="1400" b="0" dirty="0">
                <a:ea typeface="Meiryo"/>
              </a:rPr>
              <a:t> </a:t>
            </a:r>
            <a:r>
              <a:rPr lang="cs-CZ" sz="1400" dirty="0" err="1">
                <a:ea typeface="Meiryo"/>
              </a:rPr>
              <a:t>Beitrag</a:t>
            </a:r>
            <a:r>
              <a:rPr lang="cs-CZ" sz="1400" dirty="0">
                <a:ea typeface="Meiryo"/>
              </a:rPr>
              <a:t> </a:t>
            </a:r>
            <a:r>
              <a:rPr lang="cs-CZ" sz="1400" dirty="0" err="1">
                <a:ea typeface="Meiryo"/>
              </a:rPr>
              <a:t>zum</a:t>
            </a:r>
            <a:r>
              <a:rPr lang="cs-CZ" sz="1400" dirty="0">
                <a:ea typeface="Meiryo"/>
              </a:rPr>
              <a:t> </a:t>
            </a:r>
            <a:r>
              <a:rPr lang="cs-CZ" sz="1400" dirty="0" err="1">
                <a:ea typeface="Meiryo"/>
              </a:rPr>
              <a:t>europäischen</a:t>
            </a:r>
            <a:r>
              <a:rPr lang="cs-CZ" sz="1400" dirty="0">
                <a:ea typeface="Meiryo"/>
              </a:rPr>
              <a:t> </a:t>
            </a:r>
            <a:r>
              <a:rPr lang="cs-CZ" sz="1400" dirty="0" err="1">
                <a:ea typeface="Meiryo"/>
              </a:rPr>
              <a:t>Kulturerbe</a:t>
            </a:r>
            <a:r>
              <a:rPr lang="cs-CZ" sz="1400" b="0" dirty="0">
                <a:ea typeface="Meiryo"/>
              </a:rPr>
              <a:t>; der </a:t>
            </a:r>
            <a:r>
              <a:rPr lang="cs-CZ" sz="1400" b="0" dirty="0" err="1">
                <a:ea typeface="Meiryo"/>
              </a:rPr>
              <a:t>Europarat</a:t>
            </a:r>
            <a:r>
              <a:rPr lang="cs-CZ" sz="1400" b="0" dirty="0">
                <a:ea typeface="Meiryo"/>
              </a:rPr>
              <a:t> </a:t>
            </a:r>
            <a:r>
              <a:rPr lang="cs-CZ" sz="1400" b="0" dirty="0" err="1">
                <a:ea typeface="Meiryo"/>
              </a:rPr>
              <a:t>betrachtet</a:t>
            </a:r>
            <a:r>
              <a:rPr lang="cs-CZ" sz="1400" b="0" dirty="0">
                <a:ea typeface="Meiryo"/>
              </a:rPr>
              <a:t> es </a:t>
            </a:r>
            <a:r>
              <a:rPr lang="cs-CZ" sz="1400" b="0" dirty="0" err="1">
                <a:ea typeface="Meiryo"/>
              </a:rPr>
              <a:t>als</a:t>
            </a:r>
            <a:r>
              <a:rPr lang="cs-CZ" sz="1400" b="0" dirty="0">
                <a:ea typeface="Meiryo"/>
              </a:rPr>
              <a:t> </a:t>
            </a:r>
            <a:r>
              <a:rPr lang="cs-CZ" sz="1400" b="0" dirty="0" err="1">
                <a:ea typeface="Meiryo"/>
              </a:rPr>
              <a:t>einen</a:t>
            </a:r>
            <a:r>
              <a:rPr lang="cs-CZ" sz="1400" b="0" dirty="0">
                <a:ea typeface="Meiryo"/>
              </a:rPr>
              <a:t> "</a:t>
            </a:r>
            <a:r>
              <a:rPr lang="cs-CZ" sz="1400" b="0" dirty="0" err="1">
                <a:ea typeface="Meiryo"/>
              </a:rPr>
              <a:t>wertvollen</a:t>
            </a:r>
            <a:r>
              <a:rPr lang="cs-CZ" sz="1400" b="0" dirty="0">
                <a:ea typeface="Meiryo"/>
              </a:rPr>
              <a:t> </a:t>
            </a:r>
            <a:r>
              <a:rPr lang="cs-CZ" sz="1400" b="0" dirty="0" err="1">
                <a:ea typeface="Meiryo"/>
              </a:rPr>
              <a:t>gemeinsamen</a:t>
            </a:r>
            <a:r>
              <a:rPr lang="cs-CZ" sz="1400" b="0" dirty="0">
                <a:ea typeface="Meiryo"/>
              </a:rPr>
              <a:t> </a:t>
            </a:r>
            <a:r>
              <a:rPr lang="cs-CZ" sz="1400" b="0" dirty="0" err="1">
                <a:ea typeface="Meiryo"/>
              </a:rPr>
              <a:t>Schatz</a:t>
            </a:r>
            <a:r>
              <a:rPr lang="cs-CZ" sz="1400" b="0" dirty="0">
                <a:ea typeface="Meiryo"/>
              </a:rPr>
              <a:t>, den es </a:t>
            </a:r>
            <a:r>
              <a:rPr lang="cs-CZ" sz="1400" b="0" dirty="0" err="1">
                <a:ea typeface="Meiryo"/>
              </a:rPr>
              <a:t>zu</a:t>
            </a:r>
            <a:r>
              <a:rPr lang="cs-CZ" sz="1400" b="0" dirty="0">
                <a:ea typeface="Meiryo"/>
              </a:rPr>
              <a:t> </a:t>
            </a:r>
            <a:r>
              <a:rPr lang="cs-CZ" sz="1400" b="0" dirty="0" err="1">
                <a:ea typeface="Meiryo"/>
              </a:rPr>
              <a:t>schützen</a:t>
            </a:r>
            <a:r>
              <a:rPr lang="cs-CZ" sz="1400" b="0" dirty="0">
                <a:ea typeface="Meiryo"/>
              </a:rPr>
              <a:t> </a:t>
            </a:r>
            <a:r>
              <a:rPr lang="cs-CZ" sz="1400" b="0" dirty="0" err="1">
                <a:ea typeface="Meiryo"/>
              </a:rPr>
              <a:t>und</a:t>
            </a:r>
            <a:r>
              <a:rPr lang="cs-CZ" sz="1400" b="0" dirty="0">
                <a:ea typeface="Meiryo"/>
              </a:rPr>
              <a:t> </a:t>
            </a:r>
            <a:r>
              <a:rPr lang="cs-CZ" sz="1400" b="0" dirty="0" err="1">
                <a:ea typeface="Meiryo"/>
              </a:rPr>
              <a:t>zu</a:t>
            </a:r>
            <a:r>
              <a:rPr lang="cs-CZ" sz="1400" b="0" dirty="0">
                <a:ea typeface="Meiryo"/>
              </a:rPr>
              <a:t> </a:t>
            </a:r>
            <a:r>
              <a:rPr lang="cs-CZ" sz="1400" b="0" dirty="0" err="1">
                <a:ea typeface="Meiryo"/>
              </a:rPr>
              <a:t>entwickeln</a:t>
            </a:r>
            <a:r>
              <a:rPr lang="cs-CZ" sz="1400" b="0" dirty="0">
                <a:ea typeface="Meiryo"/>
              </a:rPr>
              <a:t> </a:t>
            </a:r>
            <a:r>
              <a:rPr lang="cs-CZ" sz="1400" b="0" dirty="0" err="1">
                <a:ea typeface="Meiryo"/>
              </a:rPr>
              <a:t>gilt</a:t>
            </a:r>
            <a:r>
              <a:rPr lang="cs-CZ" sz="1400" b="0" dirty="0">
                <a:ea typeface="Meiryo"/>
              </a:rPr>
              <a:t>". </a:t>
            </a:r>
            <a:r>
              <a:rPr lang="cs-CZ" sz="1400" b="0" dirty="0" err="1">
                <a:ea typeface="Meiryo"/>
              </a:rPr>
              <a:t>Literarische</a:t>
            </a:r>
            <a:r>
              <a:rPr lang="cs-CZ" sz="1400" b="0" dirty="0">
                <a:ea typeface="Meiryo"/>
              </a:rPr>
              <a:t> </a:t>
            </a:r>
            <a:r>
              <a:rPr lang="cs-CZ" sz="1400" b="0" dirty="0" err="1">
                <a:ea typeface="Meiryo"/>
              </a:rPr>
              <a:t>Studien</a:t>
            </a:r>
            <a:r>
              <a:rPr lang="cs-CZ" sz="1400" b="0" dirty="0">
                <a:ea typeface="Meiryo"/>
              </a:rPr>
              <a:t> </a:t>
            </a:r>
            <a:r>
              <a:rPr lang="cs-CZ" sz="1400" b="0" dirty="0" err="1">
                <a:ea typeface="Meiryo"/>
              </a:rPr>
              <a:t>dienen</a:t>
            </a:r>
            <a:r>
              <a:rPr lang="cs-CZ" sz="1400" b="0" dirty="0">
                <a:ea typeface="Meiryo"/>
              </a:rPr>
              <a:t> </a:t>
            </a:r>
            <a:r>
              <a:rPr lang="cs-CZ" sz="1400" b="0" dirty="0" err="1">
                <a:ea typeface="Meiryo"/>
              </a:rPr>
              <a:t>nicht</a:t>
            </a:r>
            <a:r>
              <a:rPr lang="cs-CZ" sz="1400" b="0" dirty="0">
                <a:ea typeface="Meiryo"/>
              </a:rPr>
              <a:t> </a:t>
            </a:r>
            <a:r>
              <a:rPr lang="cs-CZ" sz="1400" b="0" dirty="0" err="1">
                <a:ea typeface="Meiryo"/>
              </a:rPr>
              <a:t>nur</a:t>
            </a:r>
            <a:r>
              <a:rPr lang="cs-CZ" sz="1400" b="0" dirty="0">
                <a:ea typeface="Meiryo"/>
              </a:rPr>
              <a:t> </a:t>
            </a:r>
            <a:r>
              <a:rPr lang="cs-CZ" sz="1400" b="0" dirty="0" err="1">
                <a:ea typeface="Meiryo"/>
              </a:rPr>
              <a:t>rein</a:t>
            </a:r>
            <a:r>
              <a:rPr lang="cs-CZ" sz="1400" b="0" dirty="0">
                <a:ea typeface="Meiryo"/>
              </a:rPr>
              <a:t> </a:t>
            </a:r>
            <a:r>
              <a:rPr lang="cs-CZ" sz="1400" dirty="0" err="1">
                <a:ea typeface="Meiryo"/>
              </a:rPr>
              <a:t>ästhetischen</a:t>
            </a:r>
            <a:r>
              <a:rPr lang="cs-CZ" sz="1400" b="0" dirty="0">
                <a:ea typeface="Meiryo"/>
              </a:rPr>
              <a:t>, </a:t>
            </a:r>
            <a:r>
              <a:rPr lang="cs-CZ" sz="1400" b="0" dirty="0" err="1">
                <a:ea typeface="Meiryo"/>
              </a:rPr>
              <a:t>sondern</a:t>
            </a:r>
            <a:r>
              <a:rPr lang="cs-CZ" sz="1400" b="0" dirty="0">
                <a:ea typeface="Meiryo"/>
              </a:rPr>
              <a:t> </a:t>
            </a:r>
            <a:r>
              <a:rPr lang="cs-CZ" sz="1400" b="0" dirty="0" err="1">
                <a:ea typeface="Meiryo"/>
              </a:rPr>
              <a:t>vielen</a:t>
            </a:r>
            <a:r>
              <a:rPr lang="cs-CZ" sz="1400" b="0" dirty="0">
                <a:ea typeface="Meiryo"/>
              </a:rPr>
              <a:t> </a:t>
            </a:r>
            <a:r>
              <a:rPr lang="cs-CZ" sz="1400" b="0" dirty="0" err="1">
                <a:ea typeface="Meiryo"/>
              </a:rPr>
              <a:t>anderen</a:t>
            </a:r>
            <a:r>
              <a:rPr lang="cs-CZ" sz="1400" b="0" dirty="0">
                <a:ea typeface="Meiryo"/>
              </a:rPr>
              <a:t> </a:t>
            </a:r>
            <a:r>
              <a:rPr lang="cs-CZ" sz="1400" dirty="0" err="1">
                <a:ea typeface="Meiryo"/>
              </a:rPr>
              <a:t>erzieherischen</a:t>
            </a:r>
            <a:r>
              <a:rPr lang="cs-CZ" sz="1400" dirty="0">
                <a:ea typeface="Meiryo"/>
              </a:rPr>
              <a:t> </a:t>
            </a:r>
            <a:r>
              <a:rPr lang="cs-CZ" sz="1400" b="0" dirty="0" err="1">
                <a:ea typeface="Meiryo"/>
              </a:rPr>
              <a:t>Zwecken</a:t>
            </a:r>
            <a:r>
              <a:rPr lang="cs-CZ" sz="1400" b="0" dirty="0">
                <a:ea typeface="Meiryo"/>
              </a:rPr>
              <a:t> – </a:t>
            </a:r>
            <a:r>
              <a:rPr lang="cs-CZ" sz="1400" b="0" dirty="0" err="1">
                <a:ea typeface="Meiryo"/>
              </a:rPr>
              <a:t>intellektuell</a:t>
            </a:r>
            <a:r>
              <a:rPr lang="cs-CZ" sz="1400" b="0" dirty="0">
                <a:ea typeface="Meiryo"/>
              </a:rPr>
              <a:t>, </a:t>
            </a:r>
            <a:r>
              <a:rPr lang="cs-CZ" sz="1400" b="0" dirty="0" err="1">
                <a:ea typeface="Meiryo"/>
              </a:rPr>
              <a:t>moralisch</a:t>
            </a:r>
            <a:r>
              <a:rPr lang="cs-CZ" sz="1400" b="0" dirty="0">
                <a:ea typeface="Meiryo"/>
              </a:rPr>
              <a:t> </a:t>
            </a:r>
            <a:r>
              <a:rPr lang="cs-CZ" sz="1400" b="0" dirty="0" err="1">
                <a:ea typeface="Meiryo"/>
              </a:rPr>
              <a:t>und</a:t>
            </a:r>
            <a:r>
              <a:rPr lang="cs-CZ" sz="1400" b="0" dirty="0">
                <a:ea typeface="Meiryo"/>
              </a:rPr>
              <a:t> </a:t>
            </a:r>
            <a:r>
              <a:rPr lang="cs-CZ" sz="1400" b="0" dirty="0" err="1">
                <a:ea typeface="Meiryo"/>
              </a:rPr>
              <a:t>emotional</a:t>
            </a:r>
            <a:r>
              <a:rPr lang="cs-CZ" sz="1400" b="0" dirty="0">
                <a:ea typeface="Meiryo"/>
              </a:rPr>
              <a:t>, </a:t>
            </a:r>
            <a:r>
              <a:rPr lang="cs-CZ" sz="1400" b="0" dirty="0" err="1">
                <a:ea typeface="Meiryo"/>
              </a:rPr>
              <a:t>linguistisch</a:t>
            </a:r>
            <a:r>
              <a:rPr lang="cs-CZ" sz="1400" b="0" dirty="0">
                <a:ea typeface="Meiryo"/>
              </a:rPr>
              <a:t> </a:t>
            </a:r>
            <a:r>
              <a:rPr lang="cs-CZ" sz="1400" b="0" dirty="0" err="1">
                <a:ea typeface="Meiryo"/>
              </a:rPr>
              <a:t>und</a:t>
            </a:r>
            <a:r>
              <a:rPr lang="cs-CZ" sz="1400" b="0" dirty="0">
                <a:ea typeface="Meiryo"/>
              </a:rPr>
              <a:t> </a:t>
            </a:r>
            <a:r>
              <a:rPr lang="cs-CZ" sz="1400" b="0" dirty="0" err="1">
                <a:ea typeface="Meiryo"/>
              </a:rPr>
              <a:t>kulturell</a:t>
            </a:r>
            <a:r>
              <a:rPr lang="cs-CZ" sz="1400" b="0" dirty="0">
                <a:ea typeface="Meiryo"/>
              </a:rPr>
              <a:t>. Es </a:t>
            </a:r>
            <a:r>
              <a:rPr lang="cs-CZ" sz="1400" b="0" dirty="0" err="1">
                <a:ea typeface="Meiryo"/>
              </a:rPr>
              <a:t>bleibt</a:t>
            </a:r>
            <a:r>
              <a:rPr lang="cs-CZ" sz="1400" b="0" dirty="0">
                <a:ea typeface="Meiryo"/>
              </a:rPr>
              <a:t> </a:t>
            </a:r>
            <a:r>
              <a:rPr lang="cs-CZ" sz="1400" b="0" dirty="0" err="1">
                <a:ea typeface="Meiryo"/>
              </a:rPr>
              <a:t>zu</a:t>
            </a:r>
            <a:r>
              <a:rPr lang="cs-CZ" sz="1400" b="0" dirty="0">
                <a:ea typeface="Meiryo"/>
              </a:rPr>
              <a:t> </a:t>
            </a:r>
            <a:r>
              <a:rPr lang="cs-CZ" sz="1400" b="0" dirty="0" err="1">
                <a:ea typeface="Meiryo"/>
              </a:rPr>
              <a:t>hoffen</a:t>
            </a:r>
            <a:r>
              <a:rPr lang="cs-CZ" sz="1400" b="0" dirty="0">
                <a:ea typeface="Meiryo"/>
              </a:rPr>
              <a:t>, </a:t>
            </a:r>
            <a:r>
              <a:rPr lang="cs-CZ" sz="1400" b="0" dirty="0" err="1">
                <a:ea typeface="Meiryo"/>
              </a:rPr>
              <a:t>dass</a:t>
            </a:r>
            <a:r>
              <a:rPr lang="cs-CZ" sz="1400" b="0" dirty="0">
                <a:ea typeface="Meiryo"/>
              </a:rPr>
              <a:t> </a:t>
            </a:r>
            <a:r>
              <a:rPr lang="cs-CZ" sz="1400" b="0" dirty="0" err="1">
                <a:ea typeface="Meiryo"/>
              </a:rPr>
              <a:t>Lehrende</a:t>
            </a:r>
            <a:r>
              <a:rPr lang="cs-CZ" sz="1400" b="0" dirty="0">
                <a:ea typeface="Meiryo"/>
              </a:rPr>
              <a:t>, </a:t>
            </a:r>
            <a:r>
              <a:rPr lang="cs-CZ" sz="1400" b="0" dirty="0" err="1">
                <a:ea typeface="Meiryo"/>
              </a:rPr>
              <a:t>die</a:t>
            </a:r>
            <a:r>
              <a:rPr lang="cs-CZ" sz="1400" b="0" dirty="0">
                <a:ea typeface="Meiryo"/>
              </a:rPr>
              <a:t> </a:t>
            </a:r>
            <a:r>
              <a:rPr lang="cs-CZ" sz="1400" u="sng" dirty="0" err="1">
                <a:ea typeface="Meiryo"/>
              </a:rPr>
              <a:t>auf</a:t>
            </a:r>
            <a:r>
              <a:rPr lang="cs-CZ" sz="1400" u="sng" dirty="0">
                <a:ea typeface="Meiryo"/>
              </a:rPr>
              <a:t> allen </a:t>
            </a:r>
            <a:r>
              <a:rPr lang="cs-CZ" sz="1400" u="sng" dirty="0" err="1">
                <a:ea typeface="Meiryo"/>
              </a:rPr>
              <a:t>Stufen</a:t>
            </a:r>
            <a:r>
              <a:rPr lang="cs-CZ" sz="1400" b="0" dirty="0">
                <a:ea typeface="Meiryo"/>
              </a:rPr>
              <a:t> </a:t>
            </a:r>
            <a:r>
              <a:rPr lang="cs-CZ" sz="1400" b="0" dirty="0" err="1">
                <a:ea typeface="Meiryo"/>
              </a:rPr>
              <a:t>mit</a:t>
            </a:r>
            <a:r>
              <a:rPr lang="cs-CZ" sz="1400" b="0" dirty="0">
                <a:ea typeface="Meiryo"/>
              </a:rPr>
              <a:t> </a:t>
            </a:r>
            <a:r>
              <a:rPr lang="cs-CZ" sz="1400" b="0" dirty="0" err="1">
                <a:ea typeface="Meiryo"/>
              </a:rPr>
              <a:t>literarischen</a:t>
            </a:r>
            <a:r>
              <a:rPr lang="cs-CZ" sz="1400" b="0" dirty="0">
                <a:ea typeface="Meiryo"/>
              </a:rPr>
              <a:t> </a:t>
            </a:r>
            <a:r>
              <a:rPr lang="cs-CZ" sz="1400" b="0" dirty="0" err="1">
                <a:ea typeface="Meiryo"/>
              </a:rPr>
              <a:t>Texten</a:t>
            </a:r>
            <a:r>
              <a:rPr lang="cs-CZ" sz="1400" b="0" dirty="0">
                <a:ea typeface="Meiryo"/>
              </a:rPr>
              <a:t> </a:t>
            </a:r>
            <a:r>
              <a:rPr lang="cs-CZ" sz="1400" b="0" dirty="0" err="1">
                <a:ea typeface="Meiryo"/>
              </a:rPr>
              <a:t>arbeiten</a:t>
            </a:r>
            <a:r>
              <a:rPr lang="cs-CZ" sz="1400" b="0" dirty="0">
                <a:ea typeface="Meiryo"/>
              </a:rPr>
              <a:t>, in </a:t>
            </a:r>
            <a:r>
              <a:rPr lang="cs-CZ" sz="1400" b="0" dirty="0" err="1">
                <a:ea typeface="Meiryo"/>
              </a:rPr>
              <a:t>diesem</a:t>
            </a:r>
            <a:r>
              <a:rPr lang="cs-CZ" sz="1400" b="0" dirty="0">
                <a:ea typeface="Meiryo"/>
              </a:rPr>
              <a:t> </a:t>
            </a:r>
            <a:r>
              <a:rPr lang="cs-CZ" sz="1400" b="0" dirty="0" err="1">
                <a:ea typeface="Meiryo"/>
              </a:rPr>
              <a:t>Referenzrahmen</a:t>
            </a:r>
            <a:r>
              <a:rPr lang="cs-CZ" sz="1400" b="0" dirty="0">
                <a:ea typeface="Meiryo"/>
              </a:rPr>
              <a:t> </a:t>
            </a:r>
            <a:r>
              <a:rPr lang="cs-CZ" sz="1400" b="0" dirty="0" err="1">
                <a:ea typeface="Meiryo"/>
              </a:rPr>
              <a:t>möglichts</a:t>
            </a:r>
            <a:r>
              <a:rPr lang="cs-CZ" sz="1400" b="0" dirty="0">
                <a:ea typeface="Meiryo"/>
              </a:rPr>
              <a:t> </a:t>
            </a:r>
            <a:r>
              <a:rPr lang="cs-CZ" sz="1400" b="0" dirty="0" err="1">
                <a:ea typeface="Meiryo"/>
              </a:rPr>
              <a:t>viele</a:t>
            </a:r>
            <a:r>
              <a:rPr lang="cs-CZ" sz="1400" b="0" dirty="0">
                <a:ea typeface="Meiryo"/>
              </a:rPr>
              <a:t> </a:t>
            </a:r>
            <a:r>
              <a:rPr lang="cs-CZ" sz="1400" b="0" dirty="0" err="1">
                <a:ea typeface="Meiryo"/>
              </a:rPr>
              <a:t>für</a:t>
            </a:r>
            <a:r>
              <a:rPr lang="cs-CZ" sz="1400" b="0" dirty="0">
                <a:ea typeface="Meiryo"/>
              </a:rPr>
              <a:t> </a:t>
            </a:r>
            <a:r>
              <a:rPr lang="cs-CZ" sz="1400" b="0" dirty="0" err="1">
                <a:ea typeface="Meiryo"/>
              </a:rPr>
              <a:t>sie</a:t>
            </a:r>
            <a:r>
              <a:rPr lang="cs-CZ" sz="1400" b="0" dirty="0">
                <a:ea typeface="Meiryo"/>
              </a:rPr>
              <a:t> </a:t>
            </a:r>
            <a:r>
              <a:rPr lang="cs-CZ" sz="1400" b="0" dirty="0" err="1">
                <a:ea typeface="Meiryo"/>
              </a:rPr>
              <a:t>wichtige</a:t>
            </a:r>
            <a:r>
              <a:rPr lang="cs-CZ" sz="1400" b="0" dirty="0">
                <a:ea typeface="Meiryo"/>
              </a:rPr>
              <a:t> </a:t>
            </a:r>
            <a:r>
              <a:rPr lang="cs-CZ" sz="1400" b="0" dirty="0" err="1">
                <a:ea typeface="Meiryo"/>
              </a:rPr>
              <a:t>Abschnitte</a:t>
            </a:r>
            <a:r>
              <a:rPr lang="cs-CZ" sz="1400" b="0" dirty="0">
                <a:ea typeface="Meiryo"/>
              </a:rPr>
              <a:t> </a:t>
            </a:r>
            <a:r>
              <a:rPr lang="cs-CZ" sz="1400" b="0" dirty="0" err="1">
                <a:ea typeface="Meiryo"/>
              </a:rPr>
              <a:t>finden</a:t>
            </a:r>
            <a:r>
              <a:rPr lang="cs-CZ" sz="1400" b="0" dirty="0">
                <a:ea typeface="Meiryo"/>
              </a:rPr>
              <a:t>, </a:t>
            </a:r>
            <a:r>
              <a:rPr lang="cs-CZ" sz="1400" b="0" dirty="0" err="1">
                <a:ea typeface="Meiryo"/>
              </a:rPr>
              <a:t>die</a:t>
            </a:r>
            <a:r>
              <a:rPr lang="cs-CZ" sz="1400" b="0" dirty="0">
                <a:ea typeface="Meiryo"/>
              </a:rPr>
              <a:t> </a:t>
            </a:r>
            <a:r>
              <a:rPr lang="cs-CZ" sz="1400" b="0" dirty="0" err="1">
                <a:ea typeface="Meiryo"/>
              </a:rPr>
              <a:t>ihnen</a:t>
            </a:r>
            <a:r>
              <a:rPr lang="cs-CZ" sz="1400" b="0" dirty="0">
                <a:ea typeface="Meiryo"/>
              </a:rPr>
              <a:t> </a:t>
            </a:r>
            <a:r>
              <a:rPr lang="cs-CZ" sz="1400" b="0" dirty="0" err="1">
                <a:ea typeface="Meiryo"/>
              </a:rPr>
              <a:t>helfen</a:t>
            </a:r>
            <a:r>
              <a:rPr lang="cs-CZ" sz="1400" b="0" dirty="0">
                <a:ea typeface="Meiryo"/>
              </a:rPr>
              <a:t>, </a:t>
            </a:r>
            <a:r>
              <a:rPr lang="cs-CZ" sz="1400" b="0" dirty="0" err="1">
                <a:ea typeface="Meiryo"/>
              </a:rPr>
              <a:t>ihre</a:t>
            </a:r>
            <a:r>
              <a:rPr lang="cs-CZ" sz="1400" b="0" dirty="0">
                <a:ea typeface="Meiryo"/>
              </a:rPr>
              <a:t> </a:t>
            </a:r>
            <a:r>
              <a:rPr lang="cs-CZ" sz="1400" b="0" dirty="0" err="1">
                <a:ea typeface="Meiryo"/>
              </a:rPr>
              <a:t>Ziele</a:t>
            </a:r>
            <a:r>
              <a:rPr lang="cs-CZ" sz="1400" b="0" dirty="0">
                <a:ea typeface="Meiryo"/>
              </a:rPr>
              <a:t> </a:t>
            </a:r>
            <a:r>
              <a:rPr lang="cs-CZ" sz="1400" b="0" dirty="0" err="1">
                <a:ea typeface="Meiryo"/>
              </a:rPr>
              <a:t>und</a:t>
            </a:r>
            <a:r>
              <a:rPr lang="cs-CZ" sz="1400" b="0" dirty="0">
                <a:ea typeface="Meiryo"/>
              </a:rPr>
              <a:t> </a:t>
            </a:r>
            <a:r>
              <a:rPr lang="cs-CZ" sz="1400" b="0" dirty="0" err="1">
                <a:ea typeface="Meiryo"/>
              </a:rPr>
              <a:t>Methoden</a:t>
            </a:r>
            <a:r>
              <a:rPr lang="cs-CZ" sz="1400" b="0" dirty="0">
                <a:ea typeface="Meiryo"/>
              </a:rPr>
              <a:t> </a:t>
            </a:r>
            <a:r>
              <a:rPr lang="cs-CZ" sz="1400" b="0" dirty="0" err="1">
                <a:ea typeface="Meiryo"/>
              </a:rPr>
              <a:t>transparenter</a:t>
            </a:r>
            <a:r>
              <a:rPr lang="cs-CZ" sz="1400" b="0" dirty="0">
                <a:ea typeface="Meiryo"/>
              </a:rPr>
              <a:t> </a:t>
            </a:r>
            <a:r>
              <a:rPr lang="cs-CZ" sz="1400" b="0" dirty="0" err="1">
                <a:ea typeface="Meiryo"/>
              </a:rPr>
              <a:t>zu</a:t>
            </a:r>
            <a:r>
              <a:rPr lang="cs-CZ" sz="1400" b="0" dirty="0">
                <a:ea typeface="Meiryo"/>
              </a:rPr>
              <a:t> machen."</a:t>
            </a:r>
          </a:p>
        </p:txBody>
      </p:sp>
      <p:sp>
        <p:nvSpPr>
          <p:cNvPr id="12" name="Freeform: Shape 11">
            <a:extLst>
              <a:ext uri="{FF2B5EF4-FFF2-40B4-BE49-F238E27FC236}">
                <a16:creationId xmlns:a16="http://schemas.microsoft.com/office/drawing/2014/main" id="{FBA7E51E-7B6A-4A79-8F84-47C845C7A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146277" y="-874927"/>
            <a:ext cx="1899138" cy="12191695"/>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03C85561-90D2-4AFA-B2C5-F2D61D86C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143758" y="-1037574"/>
            <a:ext cx="1904176" cy="12191695"/>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9026B71D-5A6F-48FE-AC6A-D7AAA018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247015" y="-1314429"/>
            <a:ext cx="1697663" cy="12191695"/>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3" name="Podnadpis 2">
            <a:extLst>
              <a:ext uri="{FF2B5EF4-FFF2-40B4-BE49-F238E27FC236}">
                <a16:creationId xmlns:a16="http://schemas.microsoft.com/office/drawing/2014/main" id="{57C4D2AA-8CCE-5A92-D291-195376A341A1}"/>
              </a:ext>
            </a:extLst>
          </p:cNvPr>
          <p:cNvSpPr>
            <a:spLocks noGrp="1"/>
          </p:cNvSpPr>
          <p:nvPr>
            <p:ph type="subTitle" idx="1"/>
          </p:nvPr>
        </p:nvSpPr>
        <p:spPr>
          <a:xfrm>
            <a:off x="2676885" y="4643821"/>
            <a:ext cx="6953250" cy="1524066"/>
          </a:xfrm>
        </p:spPr>
        <p:txBody>
          <a:bodyPr anchor="t">
            <a:normAutofit/>
          </a:bodyPr>
          <a:lstStyle/>
          <a:p>
            <a:pPr algn="ctr"/>
            <a:r>
              <a:rPr lang="cs-CZ" sz="1200" i="1" dirty="0" err="1">
                <a:solidFill>
                  <a:schemeClr val="accent1">
                    <a:lumMod val="50000"/>
                  </a:schemeClr>
                </a:solidFill>
                <a:ea typeface="+mn-lt"/>
                <a:cs typeface="+mn-lt"/>
              </a:rPr>
              <a:t>Gemeinsamer</a:t>
            </a:r>
            <a:r>
              <a:rPr lang="cs-CZ" sz="1200" i="1" dirty="0">
                <a:solidFill>
                  <a:schemeClr val="accent1">
                    <a:lumMod val="50000"/>
                  </a:schemeClr>
                </a:solidFill>
                <a:ea typeface="+mn-lt"/>
                <a:cs typeface="+mn-lt"/>
              </a:rPr>
              <a:t> </a:t>
            </a:r>
            <a:r>
              <a:rPr lang="cs-CZ" sz="1200" i="1" dirty="0" err="1">
                <a:solidFill>
                  <a:schemeClr val="accent1">
                    <a:lumMod val="50000"/>
                  </a:schemeClr>
                </a:solidFill>
                <a:ea typeface="+mn-lt"/>
                <a:cs typeface="+mn-lt"/>
              </a:rPr>
              <a:t>europäischer</a:t>
            </a:r>
            <a:r>
              <a:rPr lang="cs-CZ" sz="1200" i="1" dirty="0">
                <a:solidFill>
                  <a:schemeClr val="accent1">
                    <a:lumMod val="50000"/>
                  </a:schemeClr>
                </a:solidFill>
                <a:ea typeface="+mn-lt"/>
                <a:cs typeface="+mn-lt"/>
              </a:rPr>
              <a:t> </a:t>
            </a:r>
            <a:r>
              <a:rPr lang="cs-CZ" sz="1200" i="1" dirty="0" err="1">
                <a:solidFill>
                  <a:schemeClr val="accent1">
                    <a:lumMod val="50000"/>
                  </a:schemeClr>
                </a:solidFill>
                <a:ea typeface="+mn-lt"/>
                <a:cs typeface="+mn-lt"/>
              </a:rPr>
              <a:t>Referenzrahmen</a:t>
            </a:r>
            <a:r>
              <a:rPr lang="cs-CZ" sz="1200" i="1" dirty="0">
                <a:solidFill>
                  <a:schemeClr val="accent1">
                    <a:lumMod val="50000"/>
                  </a:schemeClr>
                </a:solidFill>
                <a:ea typeface="+mn-lt"/>
                <a:cs typeface="+mn-lt"/>
              </a:rPr>
              <a:t> </a:t>
            </a:r>
            <a:r>
              <a:rPr lang="cs-CZ" sz="1200" i="1" dirty="0" err="1">
                <a:solidFill>
                  <a:schemeClr val="accent1">
                    <a:lumMod val="50000"/>
                  </a:schemeClr>
                </a:solidFill>
                <a:ea typeface="+mn-lt"/>
                <a:cs typeface="+mn-lt"/>
              </a:rPr>
              <a:t>für</a:t>
            </a:r>
            <a:r>
              <a:rPr lang="cs-CZ" sz="1200" i="1" dirty="0">
                <a:solidFill>
                  <a:schemeClr val="accent1">
                    <a:lumMod val="50000"/>
                  </a:schemeClr>
                </a:solidFill>
                <a:ea typeface="+mn-lt"/>
                <a:cs typeface="+mn-lt"/>
              </a:rPr>
              <a:t> </a:t>
            </a:r>
            <a:r>
              <a:rPr lang="cs-CZ" sz="1200" i="1" dirty="0" err="1">
                <a:solidFill>
                  <a:schemeClr val="accent1">
                    <a:lumMod val="50000"/>
                  </a:schemeClr>
                </a:solidFill>
                <a:ea typeface="+mn-lt"/>
                <a:cs typeface="+mn-lt"/>
              </a:rPr>
              <a:t>Sprachen</a:t>
            </a:r>
            <a:r>
              <a:rPr lang="cs-CZ" sz="1200" i="1" dirty="0">
                <a:solidFill>
                  <a:schemeClr val="accent1">
                    <a:lumMod val="50000"/>
                  </a:schemeClr>
                </a:solidFill>
                <a:ea typeface="+mn-lt"/>
                <a:cs typeface="+mn-lt"/>
              </a:rPr>
              <a:t>: </a:t>
            </a:r>
            <a:r>
              <a:rPr lang="cs-CZ" sz="1200" i="1" dirty="0" err="1">
                <a:solidFill>
                  <a:schemeClr val="accent1">
                    <a:lumMod val="50000"/>
                  </a:schemeClr>
                </a:solidFill>
                <a:ea typeface="+mn-lt"/>
                <a:cs typeface="+mn-lt"/>
              </a:rPr>
              <a:t>lernen</a:t>
            </a:r>
            <a:r>
              <a:rPr lang="cs-CZ" sz="1200" i="1" dirty="0">
                <a:solidFill>
                  <a:schemeClr val="accent1">
                    <a:lumMod val="50000"/>
                  </a:schemeClr>
                </a:solidFill>
                <a:ea typeface="+mn-lt"/>
                <a:cs typeface="+mn-lt"/>
              </a:rPr>
              <a:t>, </a:t>
            </a:r>
            <a:br>
              <a:rPr lang="cs-CZ" sz="1200" i="1" dirty="0">
                <a:solidFill>
                  <a:schemeClr val="accent1">
                    <a:lumMod val="50000"/>
                  </a:schemeClr>
                </a:solidFill>
                <a:ea typeface="+mn-lt"/>
                <a:cs typeface="+mn-lt"/>
              </a:rPr>
            </a:br>
            <a:r>
              <a:rPr lang="cs-CZ" sz="1200" i="1" dirty="0" err="1">
                <a:solidFill>
                  <a:schemeClr val="accent1">
                    <a:lumMod val="50000"/>
                  </a:schemeClr>
                </a:solidFill>
                <a:ea typeface="+mn-lt"/>
                <a:cs typeface="+mn-lt"/>
              </a:rPr>
              <a:t>lehren</a:t>
            </a:r>
            <a:r>
              <a:rPr lang="cs-CZ" sz="1200" i="1" dirty="0">
                <a:solidFill>
                  <a:schemeClr val="accent1">
                    <a:lumMod val="50000"/>
                  </a:schemeClr>
                </a:solidFill>
                <a:ea typeface="+mn-lt"/>
                <a:cs typeface="+mn-lt"/>
              </a:rPr>
              <a:t>, </a:t>
            </a:r>
            <a:r>
              <a:rPr lang="cs-CZ" sz="1200" i="1" dirty="0" err="1">
                <a:solidFill>
                  <a:schemeClr val="accent1">
                    <a:lumMod val="50000"/>
                  </a:schemeClr>
                </a:solidFill>
                <a:ea typeface="+mn-lt"/>
                <a:cs typeface="+mn-lt"/>
              </a:rPr>
              <a:t>beurteilen</a:t>
            </a:r>
            <a:r>
              <a:rPr lang="cs-CZ" sz="1200" dirty="0">
                <a:solidFill>
                  <a:schemeClr val="accent1">
                    <a:lumMod val="50000"/>
                  </a:schemeClr>
                </a:solidFill>
                <a:ea typeface="+mn-lt"/>
                <a:cs typeface="+mn-lt"/>
              </a:rPr>
              <a:t>. </a:t>
            </a:r>
            <a:r>
              <a:rPr lang="cs-CZ" sz="1200" dirty="0" err="1">
                <a:solidFill>
                  <a:schemeClr val="accent1">
                    <a:lumMod val="50000"/>
                  </a:schemeClr>
                </a:solidFill>
                <a:ea typeface="+mn-lt"/>
                <a:cs typeface="+mn-lt"/>
              </a:rPr>
              <a:t>Strassburg</a:t>
            </a:r>
            <a:r>
              <a:rPr lang="cs-CZ" sz="1200" dirty="0">
                <a:solidFill>
                  <a:schemeClr val="accent1">
                    <a:lumMod val="50000"/>
                  </a:schemeClr>
                </a:solidFill>
                <a:ea typeface="+mn-lt"/>
                <a:cs typeface="+mn-lt"/>
              </a:rPr>
              <a:t>: </a:t>
            </a:r>
            <a:r>
              <a:rPr lang="cs-CZ" sz="1200" dirty="0" err="1">
                <a:solidFill>
                  <a:schemeClr val="accent1">
                    <a:lumMod val="50000"/>
                  </a:schemeClr>
                </a:solidFill>
                <a:ea typeface="+mn-lt"/>
                <a:cs typeface="+mn-lt"/>
              </a:rPr>
              <a:t>Europarat</a:t>
            </a:r>
            <a:r>
              <a:rPr lang="cs-CZ" sz="1200" dirty="0">
                <a:solidFill>
                  <a:schemeClr val="accent1">
                    <a:lumMod val="50000"/>
                  </a:schemeClr>
                </a:solidFill>
                <a:ea typeface="+mn-lt"/>
                <a:cs typeface="+mn-lt"/>
              </a:rPr>
              <a:t>, 2001. S. 62.</a:t>
            </a:r>
            <a:endParaRPr lang="cs-CZ" sz="1200" dirty="0">
              <a:solidFill>
                <a:schemeClr val="accent1">
                  <a:lumMod val="50000"/>
                </a:schemeClr>
              </a:solidFill>
            </a:endParaRPr>
          </a:p>
        </p:txBody>
      </p:sp>
      <p:pic>
        <p:nvPicPr>
          <p:cNvPr id="4" name="Obrázek 4">
            <a:extLst>
              <a:ext uri="{FF2B5EF4-FFF2-40B4-BE49-F238E27FC236}">
                <a16:creationId xmlns:a16="http://schemas.microsoft.com/office/drawing/2014/main" id="{8B34DA5A-E622-8403-F466-31BE4EB7D565}"/>
              </a:ext>
            </a:extLst>
          </p:cNvPr>
          <p:cNvPicPr>
            <a:picLocks noChangeAspect="1"/>
          </p:cNvPicPr>
          <p:nvPr/>
        </p:nvPicPr>
        <p:blipFill>
          <a:blip r:embed="rId2"/>
          <a:stretch>
            <a:fillRect/>
          </a:stretch>
        </p:blipFill>
        <p:spPr>
          <a:xfrm>
            <a:off x="-5750" y="6044"/>
            <a:ext cx="1578634" cy="2273913"/>
          </a:xfrm>
          <a:prstGeom prst="rect">
            <a:avLst/>
          </a:prstGeom>
        </p:spPr>
      </p:pic>
    </p:spTree>
    <p:extLst>
      <p:ext uri="{BB962C8B-B14F-4D97-AF65-F5344CB8AC3E}">
        <p14:creationId xmlns:p14="http://schemas.microsoft.com/office/powerpoint/2010/main" val="18305706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0" name="Group 9">
            <a:extLst>
              <a:ext uri="{FF2B5EF4-FFF2-40B4-BE49-F238E27FC236}">
                <a16:creationId xmlns:a16="http://schemas.microsoft.com/office/drawing/2014/main" id="{54E5F18F-9D70-4BE5-8A38-603463EE84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7626" y="0"/>
            <a:ext cx="10678291" cy="6858000"/>
            <a:chOff x="547626" y="0"/>
            <a:chExt cx="10678291" cy="6858000"/>
          </a:xfrm>
        </p:grpSpPr>
        <p:sp>
          <p:nvSpPr>
            <p:cNvPr id="11" name="Freeform: Shape 10">
              <a:extLst>
                <a:ext uri="{FF2B5EF4-FFF2-40B4-BE49-F238E27FC236}">
                  <a16:creationId xmlns:a16="http://schemas.microsoft.com/office/drawing/2014/main" id="{391F8D69-709A-4575-A393-B4C26481AF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966083" y="0"/>
              <a:ext cx="9841377"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00981015-32A2-4B76-9F2E-0A8D6EC8EC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4762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D38532F4-8B67-47B7-B58A-5DD3E1BE52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76092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BC87DA9F-8DB2-4D48-8716-A928FBB8A5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26724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195EA065-AC5D-431D-927E-87FF05884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9619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6E37E2DD-C7FE-4D6C-8F1D-5031E96A7F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7618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778B68BA-AB87-4EB5-97C2-F1F304E193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4494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2" name="Nadpis 1">
            <a:extLst>
              <a:ext uri="{FF2B5EF4-FFF2-40B4-BE49-F238E27FC236}">
                <a16:creationId xmlns:a16="http://schemas.microsoft.com/office/drawing/2014/main" id="{D87D105F-975F-DBE9-F195-09A68D079AE8}"/>
              </a:ext>
            </a:extLst>
          </p:cNvPr>
          <p:cNvSpPr>
            <a:spLocks noGrp="1"/>
          </p:cNvSpPr>
          <p:nvPr>
            <p:ph type="ctrTitle"/>
          </p:nvPr>
        </p:nvSpPr>
        <p:spPr>
          <a:xfrm>
            <a:off x="1860071" y="684909"/>
            <a:ext cx="8155556" cy="3125338"/>
          </a:xfrm>
        </p:spPr>
        <p:txBody>
          <a:bodyPr anchor="b">
            <a:normAutofit/>
          </a:bodyPr>
          <a:lstStyle/>
          <a:p>
            <a:pPr algn="ctr"/>
            <a:r>
              <a:rPr lang="cs-CZ" sz="2000" dirty="0">
                <a:solidFill>
                  <a:schemeClr val="accent1">
                    <a:lumMod val="60000"/>
                    <a:lumOff val="40000"/>
                  </a:schemeClr>
                </a:solidFill>
                <a:ea typeface="Meiryo"/>
              </a:rPr>
              <a:t>FOKUS:</a:t>
            </a:r>
            <a:br>
              <a:rPr lang="cs-CZ" sz="2000" dirty="0">
                <a:ea typeface="Meiryo"/>
              </a:rPr>
            </a:br>
            <a:r>
              <a:rPr lang="cs-CZ" sz="2000" dirty="0">
                <a:ea typeface="Meiryo"/>
              </a:rPr>
              <a:t>"</a:t>
            </a:r>
            <a:r>
              <a:rPr lang="cs-CZ" sz="2000" dirty="0" err="1">
                <a:ea typeface="Meiryo"/>
              </a:rPr>
              <a:t>Sensibilisierung</a:t>
            </a:r>
            <a:r>
              <a:rPr lang="cs-CZ" sz="2000" dirty="0">
                <a:ea typeface="Meiryo"/>
              </a:rPr>
              <a:t> der </a:t>
            </a:r>
            <a:r>
              <a:rPr lang="cs-CZ" sz="2000" dirty="0" err="1">
                <a:ea typeface="Meiryo"/>
              </a:rPr>
              <a:t>Lerner_innen</a:t>
            </a:r>
            <a:r>
              <a:rPr lang="cs-CZ" sz="2000" dirty="0">
                <a:ea typeface="Meiryo"/>
              </a:rPr>
              <a:t> </a:t>
            </a:r>
            <a:r>
              <a:rPr lang="cs-CZ" sz="2000" dirty="0" err="1">
                <a:ea typeface="Meiryo"/>
              </a:rPr>
              <a:t>für</a:t>
            </a:r>
            <a:r>
              <a:rPr lang="cs-CZ" sz="2000" dirty="0">
                <a:ea typeface="Meiryo"/>
              </a:rPr>
              <a:t> </a:t>
            </a:r>
            <a:r>
              <a:rPr lang="cs-CZ" sz="2000" dirty="0" err="1">
                <a:ea typeface="Meiryo"/>
              </a:rPr>
              <a:t>die</a:t>
            </a:r>
            <a:r>
              <a:rPr lang="cs-CZ" sz="2000" dirty="0">
                <a:ea typeface="Meiryo"/>
              </a:rPr>
              <a:t> </a:t>
            </a:r>
            <a:r>
              <a:rPr lang="cs-CZ" sz="2000" dirty="0" err="1">
                <a:ea typeface="Meiryo"/>
              </a:rPr>
              <a:t>Differenz</a:t>
            </a:r>
            <a:r>
              <a:rPr lang="cs-CZ" sz="2000" dirty="0">
                <a:ea typeface="Meiryo"/>
              </a:rPr>
              <a:t>  </a:t>
            </a:r>
            <a:r>
              <a:rPr lang="cs-CZ" sz="2000" dirty="0" err="1">
                <a:ea typeface="Meiryo"/>
              </a:rPr>
              <a:t>zwischen</a:t>
            </a:r>
            <a:r>
              <a:rPr lang="cs-CZ" sz="2000" dirty="0">
                <a:ea typeface="Meiryo"/>
              </a:rPr>
              <a:t> </a:t>
            </a:r>
            <a:r>
              <a:rPr lang="cs-CZ" sz="2000" dirty="0" err="1">
                <a:ea typeface="Meiryo"/>
              </a:rPr>
              <a:t>einem</a:t>
            </a:r>
            <a:r>
              <a:rPr lang="cs-CZ" sz="2000" dirty="0">
                <a:ea typeface="Meiryo"/>
              </a:rPr>
              <a:t> </a:t>
            </a:r>
            <a:r>
              <a:rPr lang="cs-CZ" sz="2000" u="sng" dirty="0" err="1">
                <a:ea typeface="Meiryo"/>
              </a:rPr>
              <a:t>instrumentellen</a:t>
            </a:r>
            <a:r>
              <a:rPr lang="cs-CZ" sz="2000" u="sng" dirty="0">
                <a:ea typeface="Meiryo"/>
              </a:rPr>
              <a:t> </a:t>
            </a:r>
            <a:r>
              <a:rPr lang="cs-CZ" sz="2000" dirty="0" err="1">
                <a:ea typeface="Meiryo"/>
              </a:rPr>
              <a:t>Sprachverständnis</a:t>
            </a:r>
            <a:r>
              <a:rPr lang="cs-CZ" sz="2000" dirty="0">
                <a:ea typeface="Meiryo"/>
              </a:rPr>
              <a:t> </a:t>
            </a:r>
            <a:r>
              <a:rPr lang="cs-CZ" sz="2000" dirty="0" err="1">
                <a:ea typeface="Meiryo"/>
              </a:rPr>
              <a:t>und</a:t>
            </a:r>
            <a:r>
              <a:rPr lang="cs-CZ" sz="2000" dirty="0">
                <a:ea typeface="Meiryo"/>
              </a:rPr>
              <a:t> </a:t>
            </a:r>
            <a:r>
              <a:rPr lang="cs-CZ" sz="2000" dirty="0" err="1">
                <a:ea typeface="Meiryo"/>
              </a:rPr>
              <a:t>einem</a:t>
            </a:r>
            <a:r>
              <a:rPr lang="cs-CZ" sz="2000" dirty="0">
                <a:ea typeface="Meiryo"/>
              </a:rPr>
              <a:t> </a:t>
            </a:r>
            <a:r>
              <a:rPr lang="cs-CZ" sz="2000" u="sng" dirty="0" err="1">
                <a:ea typeface="Meiryo"/>
              </a:rPr>
              <a:t>literarizitätsorientierten</a:t>
            </a:r>
            <a:r>
              <a:rPr lang="cs-CZ" sz="2000" dirty="0">
                <a:ea typeface="Meiryo"/>
              </a:rPr>
              <a:t> </a:t>
            </a:r>
            <a:r>
              <a:rPr lang="cs-CZ" sz="2000" dirty="0" err="1">
                <a:ea typeface="+mj-lt"/>
                <a:cs typeface="+mj-lt"/>
              </a:rPr>
              <a:t>Sprachverständnis</a:t>
            </a:r>
            <a:r>
              <a:rPr lang="cs-CZ" sz="2000" dirty="0">
                <a:ea typeface="+mj-lt"/>
                <a:cs typeface="+mj-lt"/>
              </a:rPr>
              <a:t>"</a:t>
            </a:r>
            <a:br>
              <a:rPr lang="cs-CZ" sz="2000" dirty="0">
                <a:ea typeface="Meiryo"/>
              </a:rPr>
            </a:br>
            <a:endParaRPr lang="cs-CZ" sz="1200">
              <a:ea typeface="Meiryo"/>
            </a:endParaRPr>
          </a:p>
        </p:txBody>
      </p:sp>
      <p:sp>
        <p:nvSpPr>
          <p:cNvPr id="3" name="Podnadpis 2">
            <a:extLst>
              <a:ext uri="{FF2B5EF4-FFF2-40B4-BE49-F238E27FC236}">
                <a16:creationId xmlns:a16="http://schemas.microsoft.com/office/drawing/2014/main" id="{158E55E3-FDBC-EEE4-4837-BD73F256B168}"/>
              </a:ext>
            </a:extLst>
          </p:cNvPr>
          <p:cNvSpPr>
            <a:spLocks noGrp="1"/>
          </p:cNvSpPr>
          <p:nvPr>
            <p:ph type="subTitle" idx="1"/>
          </p:nvPr>
        </p:nvSpPr>
        <p:spPr>
          <a:xfrm>
            <a:off x="2619375" y="4471607"/>
            <a:ext cx="6953250" cy="862394"/>
          </a:xfrm>
        </p:spPr>
        <p:txBody>
          <a:bodyPr vert="horz" lIns="109728" tIns="109728" rIns="109728" bIns="91440" rtlCol="0" anchor="t">
            <a:noAutofit/>
          </a:bodyPr>
          <a:lstStyle/>
          <a:p>
            <a:pPr algn="ctr"/>
            <a:r>
              <a:rPr lang="cs-CZ" sz="1200" b="1" dirty="0" err="1">
                <a:solidFill>
                  <a:schemeClr val="accent1">
                    <a:lumMod val="50000"/>
                  </a:schemeClr>
                </a:solidFill>
                <a:ea typeface="+mn-lt"/>
                <a:cs typeface="+mn-lt"/>
              </a:rPr>
              <a:t>Dobstadt</a:t>
            </a:r>
            <a:r>
              <a:rPr lang="cs-CZ" sz="1200" b="1" dirty="0">
                <a:solidFill>
                  <a:schemeClr val="accent1">
                    <a:lumMod val="50000"/>
                  </a:schemeClr>
                </a:solidFill>
                <a:ea typeface="+mn-lt"/>
                <a:cs typeface="+mn-lt"/>
              </a:rPr>
              <a:t>, Michael; </a:t>
            </a:r>
            <a:r>
              <a:rPr lang="cs-CZ" sz="1200" b="1" dirty="0" err="1">
                <a:solidFill>
                  <a:schemeClr val="accent1">
                    <a:lumMod val="50000"/>
                  </a:schemeClr>
                </a:solidFill>
                <a:ea typeface="+mn-lt"/>
                <a:cs typeface="+mn-lt"/>
              </a:rPr>
              <a:t>Riedner</a:t>
            </a:r>
            <a:r>
              <a:rPr lang="cs-CZ" sz="1200" b="1" dirty="0">
                <a:solidFill>
                  <a:schemeClr val="accent1">
                    <a:lumMod val="50000"/>
                  </a:schemeClr>
                </a:solidFill>
                <a:ea typeface="+mn-lt"/>
                <a:cs typeface="+mn-lt"/>
              </a:rPr>
              <a:t>, Renate: </a:t>
            </a:r>
            <a:r>
              <a:rPr lang="cs-CZ" sz="1200" b="1" i="1" dirty="0" err="1">
                <a:solidFill>
                  <a:schemeClr val="accent1">
                    <a:lumMod val="50000"/>
                  </a:schemeClr>
                </a:solidFill>
                <a:ea typeface="+mn-lt"/>
                <a:cs typeface="+mn-lt"/>
              </a:rPr>
              <a:t>Überlegungen</a:t>
            </a:r>
            <a:r>
              <a:rPr lang="cs-CZ" sz="1200" b="1" i="1" dirty="0">
                <a:solidFill>
                  <a:schemeClr val="accent1">
                    <a:lumMod val="50000"/>
                  </a:schemeClr>
                </a:solidFill>
                <a:ea typeface="+mn-lt"/>
                <a:cs typeface="+mn-lt"/>
              </a:rPr>
              <a:t> </a:t>
            </a:r>
            <a:r>
              <a:rPr lang="cs-CZ" sz="1200" b="1" i="1" dirty="0" err="1">
                <a:solidFill>
                  <a:schemeClr val="accent1">
                    <a:lumMod val="50000"/>
                  </a:schemeClr>
                </a:solidFill>
                <a:ea typeface="+mn-lt"/>
                <a:cs typeface="+mn-lt"/>
              </a:rPr>
              <a:t>zu</a:t>
            </a:r>
            <a:r>
              <a:rPr lang="cs-CZ" sz="1200" b="1" i="1" dirty="0">
                <a:solidFill>
                  <a:schemeClr val="accent1">
                    <a:lumMod val="50000"/>
                  </a:schemeClr>
                </a:solidFill>
                <a:ea typeface="+mn-lt"/>
                <a:cs typeface="+mn-lt"/>
              </a:rPr>
              <a:t> </a:t>
            </a:r>
            <a:r>
              <a:rPr lang="cs-CZ" sz="1200" b="1" i="1" dirty="0" err="1">
                <a:solidFill>
                  <a:schemeClr val="accent1">
                    <a:lumMod val="50000"/>
                  </a:schemeClr>
                </a:solidFill>
                <a:ea typeface="+mn-lt"/>
                <a:cs typeface="+mn-lt"/>
              </a:rPr>
              <a:t>einer</a:t>
            </a:r>
            <a:r>
              <a:rPr lang="cs-CZ" sz="1200" b="1" i="1" dirty="0">
                <a:solidFill>
                  <a:schemeClr val="accent1">
                    <a:lumMod val="50000"/>
                  </a:schemeClr>
                </a:solidFill>
                <a:ea typeface="+mn-lt"/>
                <a:cs typeface="+mn-lt"/>
              </a:rPr>
              <a:t> Didaktik der </a:t>
            </a:r>
            <a:r>
              <a:rPr lang="cs-CZ" sz="1200" b="1" i="1" dirty="0" err="1">
                <a:solidFill>
                  <a:schemeClr val="accent1">
                    <a:lumMod val="50000"/>
                  </a:schemeClr>
                </a:solidFill>
                <a:ea typeface="+mn-lt"/>
                <a:cs typeface="+mn-lt"/>
              </a:rPr>
              <a:t>Literarizität</a:t>
            </a:r>
            <a:r>
              <a:rPr lang="cs-CZ" sz="1200" b="1" i="1" dirty="0">
                <a:solidFill>
                  <a:schemeClr val="accent1">
                    <a:lumMod val="50000"/>
                  </a:schemeClr>
                </a:solidFill>
                <a:ea typeface="+mn-lt"/>
                <a:cs typeface="+mn-lt"/>
              </a:rPr>
              <a:t> </a:t>
            </a:r>
            <a:r>
              <a:rPr lang="cs-CZ" sz="1200" b="1" i="1" dirty="0" err="1">
                <a:solidFill>
                  <a:schemeClr val="accent1">
                    <a:lumMod val="50000"/>
                  </a:schemeClr>
                </a:solidFill>
                <a:ea typeface="+mn-lt"/>
                <a:cs typeface="+mn-lt"/>
              </a:rPr>
              <a:t>im</a:t>
            </a:r>
            <a:r>
              <a:rPr lang="cs-CZ" sz="1200" b="1" i="1" dirty="0">
                <a:solidFill>
                  <a:schemeClr val="accent1">
                    <a:lumMod val="50000"/>
                  </a:schemeClr>
                </a:solidFill>
                <a:ea typeface="+mn-lt"/>
                <a:cs typeface="+mn-lt"/>
              </a:rPr>
              <a:t> Kontext von </a:t>
            </a:r>
            <a:r>
              <a:rPr lang="cs-CZ" sz="1200" b="1" i="1" dirty="0" err="1">
                <a:solidFill>
                  <a:schemeClr val="accent1">
                    <a:lumMod val="50000"/>
                  </a:schemeClr>
                </a:solidFill>
                <a:ea typeface="+mn-lt"/>
                <a:cs typeface="+mn-lt"/>
              </a:rPr>
              <a:t>Deutsch</a:t>
            </a:r>
            <a:r>
              <a:rPr lang="cs-CZ" sz="1200" b="1" i="1" dirty="0">
                <a:solidFill>
                  <a:schemeClr val="accent1">
                    <a:lumMod val="50000"/>
                  </a:schemeClr>
                </a:solidFill>
                <a:ea typeface="+mn-lt"/>
                <a:cs typeface="+mn-lt"/>
              </a:rPr>
              <a:t> </a:t>
            </a:r>
            <a:r>
              <a:rPr lang="cs-CZ" sz="1200" b="1" i="1" dirty="0" err="1">
                <a:solidFill>
                  <a:schemeClr val="accent1">
                    <a:lumMod val="50000"/>
                  </a:schemeClr>
                </a:solidFill>
                <a:ea typeface="+mn-lt"/>
                <a:cs typeface="+mn-lt"/>
              </a:rPr>
              <a:t>als</a:t>
            </a:r>
            <a:r>
              <a:rPr lang="cs-CZ" sz="1200" b="1" i="1" dirty="0">
                <a:solidFill>
                  <a:schemeClr val="accent1">
                    <a:lumMod val="50000"/>
                  </a:schemeClr>
                </a:solidFill>
                <a:ea typeface="+mn-lt"/>
                <a:cs typeface="+mn-lt"/>
              </a:rPr>
              <a:t> </a:t>
            </a:r>
            <a:r>
              <a:rPr lang="cs-CZ" sz="1200" b="1" i="1" dirty="0" err="1">
                <a:solidFill>
                  <a:schemeClr val="accent1">
                    <a:lumMod val="50000"/>
                  </a:schemeClr>
                </a:solidFill>
                <a:ea typeface="+mn-lt"/>
                <a:cs typeface="+mn-lt"/>
              </a:rPr>
              <a:t>Fremdsprache</a:t>
            </a:r>
            <a:r>
              <a:rPr lang="cs-CZ" sz="1200" b="1" dirty="0">
                <a:solidFill>
                  <a:schemeClr val="accent1">
                    <a:lumMod val="50000"/>
                  </a:schemeClr>
                </a:solidFill>
                <a:ea typeface="+mn-lt"/>
                <a:cs typeface="+mn-lt"/>
              </a:rPr>
              <a:t> </a:t>
            </a:r>
            <a:br>
              <a:rPr lang="cs-CZ" sz="1200" b="1" dirty="0">
                <a:solidFill>
                  <a:schemeClr val="accent1">
                    <a:lumMod val="50000"/>
                  </a:schemeClr>
                </a:solidFill>
                <a:ea typeface="+mn-lt"/>
                <a:cs typeface="+mn-lt"/>
              </a:rPr>
            </a:br>
            <a:r>
              <a:rPr lang="cs-CZ" sz="1200" b="1" dirty="0">
                <a:solidFill>
                  <a:schemeClr val="accent1">
                    <a:lumMod val="50000"/>
                  </a:schemeClr>
                </a:solidFill>
                <a:ea typeface="+mn-lt"/>
                <a:cs typeface="+mn-lt"/>
              </a:rPr>
              <a:t>(S. 99-115). In: </a:t>
            </a:r>
            <a:r>
              <a:rPr lang="cs-CZ" sz="1200" b="1" dirty="0" err="1">
                <a:solidFill>
                  <a:schemeClr val="accent1">
                    <a:lumMod val="50000"/>
                  </a:schemeClr>
                </a:solidFill>
                <a:ea typeface="+mn-lt"/>
                <a:cs typeface="+mn-lt"/>
              </a:rPr>
              <a:t>Ewert</a:t>
            </a:r>
            <a:r>
              <a:rPr lang="cs-CZ" sz="1200" b="1" dirty="0">
                <a:solidFill>
                  <a:schemeClr val="accent1">
                    <a:lumMod val="50000"/>
                  </a:schemeClr>
                </a:solidFill>
                <a:ea typeface="+mn-lt"/>
                <a:cs typeface="+mn-lt"/>
              </a:rPr>
              <a:t>, Michael; </a:t>
            </a:r>
            <a:r>
              <a:rPr lang="cs-CZ" sz="1200" b="1" dirty="0" err="1">
                <a:solidFill>
                  <a:schemeClr val="accent1">
                    <a:lumMod val="50000"/>
                  </a:schemeClr>
                </a:solidFill>
                <a:ea typeface="+mn-lt"/>
                <a:cs typeface="+mn-lt"/>
              </a:rPr>
              <a:t>Riedner</a:t>
            </a:r>
            <a:r>
              <a:rPr lang="cs-CZ" sz="1200" b="1" dirty="0">
                <a:solidFill>
                  <a:schemeClr val="accent1">
                    <a:lumMod val="50000"/>
                  </a:schemeClr>
                </a:solidFill>
                <a:ea typeface="+mn-lt"/>
                <a:cs typeface="+mn-lt"/>
              </a:rPr>
              <a:t>, Renate; </a:t>
            </a:r>
            <a:br>
              <a:rPr lang="cs-CZ" sz="1200" b="1" dirty="0">
                <a:solidFill>
                  <a:schemeClr val="accent1">
                    <a:lumMod val="50000"/>
                  </a:schemeClr>
                </a:solidFill>
                <a:ea typeface="+mn-lt"/>
                <a:cs typeface="+mn-lt"/>
              </a:rPr>
            </a:br>
            <a:r>
              <a:rPr lang="cs-CZ" sz="1200" b="1" dirty="0" err="1">
                <a:solidFill>
                  <a:schemeClr val="accent1">
                    <a:lumMod val="50000"/>
                  </a:schemeClr>
                </a:solidFill>
                <a:ea typeface="+mn-lt"/>
                <a:cs typeface="+mn-lt"/>
              </a:rPr>
              <a:t>Schiedmair</a:t>
            </a:r>
            <a:r>
              <a:rPr lang="cs-CZ" sz="1200" b="1" dirty="0">
                <a:solidFill>
                  <a:schemeClr val="accent1">
                    <a:lumMod val="50000"/>
                  </a:schemeClr>
                </a:solidFill>
                <a:ea typeface="+mn-lt"/>
                <a:cs typeface="+mn-lt"/>
              </a:rPr>
              <a:t>, Simone (</a:t>
            </a:r>
            <a:r>
              <a:rPr lang="cs-CZ" sz="1200" b="1" dirty="0" err="1">
                <a:solidFill>
                  <a:schemeClr val="accent1">
                    <a:lumMod val="50000"/>
                  </a:schemeClr>
                </a:solidFill>
                <a:ea typeface="+mn-lt"/>
                <a:cs typeface="+mn-lt"/>
              </a:rPr>
              <a:t>Hrsg</a:t>
            </a:r>
            <a:r>
              <a:rPr lang="cs-CZ" sz="1200" b="1" dirty="0">
                <a:solidFill>
                  <a:schemeClr val="accent1">
                    <a:lumMod val="50000"/>
                  </a:schemeClr>
                </a:solidFill>
                <a:ea typeface="+mn-lt"/>
                <a:cs typeface="+mn-lt"/>
              </a:rPr>
              <a:t>.): </a:t>
            </a:r>
            <a:br>
              <a:rPr lang="cs-CZ" sz="1200" b="1" dirty="0">
                <a:solidFill>
                  <a:schemeClr val="accent1">
                    <a:lumMod val="50000"/>
                  </a:schemeClr>
                </a:solidFill>
                <a:ea typeface="+mn-lt"/>
                <a:cs typeface="+mn-lt"/>
              </a:rPr>
            </a:br>
            <a:r>
              <a:rPr lang="cs-CZ" sz="1200" b="1" i="1" dirty="0" err="1">
                <a:solidFill>
                  <a:schemeClr val="accent1">
                    <a:lumMod val="50000"/>
                  </a:schemeClr>
                </a:solidFill>
                <a:ea typeface="+mn-lt"/>
                <a:cs typeface="+mn-lt"/>
              </a:rPr>
              <a:t>Deutsch</a:t>
            </a:r>
            <a:r>
              <a:rPr lang="cs-CZ" sz="1200" b="1" i="1" dirty="0">
                <a:solidFill>
                  <a:schemeClr val="accent1">
                    <a:lumMod val="50000"/>
                  </a:schemeClr>
                </a:solidFill>
                <a:ea typeface="+mn-lt"/>
                <a:cs typeface="+mn-lt"/>
              </a:rPr>
              <a:t> </a:t>
            </a:r>
            <a:r>
              <a:rPr lang="cs-CZ" sz="1200" b="1" i="1" dirty="0" err="1">
                <a:solidFill>
                  <a:schemeClr val="accent1">
                    <a:lumMod val="50000"/>
                  </a:schemeClr>
                </a:solidFill>
                <a:ea typeface="+mn-lt"/>
                <a:cs typeface="+mn-lt"/>
              </a:rPr>
              <a:t>als</a:t>
            </a:r>
            <a:r>
              <a:rPr lang="cs-CZ" sz="1200" b="1" i="1" dirty="0">
                <a:solidFill>
                  <a:schemeClr val="accent1">
                    <a:lumMod val="50000"/>
                  </a:schemeClr>
                </a:solidFill>
                <a:ea typeface="+mn-lt"/>
                <a:cs typeface="+mn-lt"/>
              </a:rPr>
              <a:t> </a:t>
            </a:r>
            <a:r>
              <a:rPr lang="cs-CZ" sz="1200" b="1" i="1" dirty="0" err="1">
                <a:solidFill>
                  <a:schemeClr val="accent1">
                    <a:lumMod val="50000"/>
                  </a:schemeClr>
                </a:solidFill>
                <a:ea typeface="+mn-lt"/>
                <a:cs typeface="+mn-lt"/>
              </a:rPr>
              <a:t>Fremdsprache</a:t>
            </a:r>
            <a:r>
              <a:rPr lang="cs-CZ" sz="1200" b="1" i="1" dirty="0">
                <a:solidFill>
                  <a:schemeClr val="accent1">
                    <a:lumMod val="50000"/>
                  </a:schemeClr>
                </a:solidFill>
                <a:ea typeface="+mn-lt"/>
                <a:cs typeface="+mn-lt"/>
              </a:rPr>
              <a:t> </a:t>
            </a:r>
            <a:r>
              <a:rPr lang="cs-CZ" sz="1200" b="1" i="1" dirty="0" err="1">
                <a:solidFill>
                  <a:schemeClr val="accent1">
                    <a:lumMod val="50000"/>
                  </a:schemeClr>
                </a:solidFill>
                <a:ea typeface="+mn-lt"/>
                <a:cs typeface="+mn-lt"/>
              </a:rPr>
              <a:t>und</a:t>
            </a:r>
            <a:r>
              <a:rPr lang="cs-CZ" sz="1200" b="1" i="1" dirty="0">
                <a:solidFill>
                  <a:schemeClr val="accent1">
                    <a:lumMod val="50000"/>
                  </a:schemeClr>
                </a:solidFill>
                <a:ea typeface="+mn-lt"/>
                <a:cs typeface="+mn-lt"/>
              </a:rPr>
              <a:t> </a:t>
            </a:r>
            <a:r>
              <a:rPr lang="cs-CZ" sz="1200" b="1" i="1" dirty="0" err="1">
                <a:solidFill>
                  <a:schemeClr val="accent1">
                    <a:lumMod val="50000"/>
                  </a:schemeClr>
                </a:solidFill>
                <a:ea typeface="+mn-lt"/>
                <a:cs typeface="+mn-lt"/>
              </a:rPr>
              <a:t>Literaturwissenschaft</a:t>
            </a:r>
            <a:r>
              <a:rPr lang="cs-CZ" sz="1200" b="1" i="1" dirty="0">
                <a:solidFill>
                  <a:schemeClr val="accent1">
                    <a:lumMod val="50000"/>
                  </a:schemeClr>
                </a:solidFill>
                <a:ea typeface="+mn-lt"/>
                <a:cs typeface="+mn-lt"/>
              </a:rPr>
              <a:t>. </a:t>
            </a:r>
            <a:r>
              <a:rPr lang="cs-CZ" sz="1200" b="1" i="1" dirty="0" err="1">
                <a:solidFill>
                  <a:schemeClr val="accent1">
                    <a:lumMod val="50000"/>
                  </a:schemeClr>
                </a:solidFill>
                <a:ea typeface="+mn-lt"/>
                <a:cs typeface="+mn-lt"/>
              </a:rPr>
              <a:t>Zugriffe</a:t>
            </a:r>
            <a:r>
              <a:rPr lang="cs-CZ" sz="1200" b="1" i="1" dirty="0">
                <a:solidFill>
                  <a:schemeClr val="accent1">
                    <a:lumMod val="50000"/>
                  </a:schemeClr>
                </a:solidFill>
                <a:ea typeface="+mn-lt"/>
                <a:cs typeface="+mn-lt"/>
              </a:rPr>
              <a:t>,</a:t>
            </a:r>
            <a:br>
              <a:rPr lang="cs-CZ" sz="1200" b="1" i="1" dirty="0">
                <a:solidFill>
                  <a:schemeClr val="accent1">
                    <a:lumMod val="50000"/>
                  </a:schemeClr>
                </a:solidFill>
                <a:ea typeface="+mn-lt"/>
                <a:cs typeface="+mn-lt"/>
              </a:rPr>
            </a:br>
            <a:r>
              <a:rPr lang="cs-CZ" sz="1200" b="1" i="1" dirty="0" err="1">
                <a:solidFill>
                  <a:schemeClr val="accent1">
                    <a:lumMod val="50000"/>
                  </a:schemeClr>
                </a:solidFill>
                <a:ea typeface="+mn-lt"/>
                <a:cs typeface="+mn-lt"/>
              </a:rPr>
              <a:t>Themenfelder</a:t>
            </a:r>
            <a:r>
              <a:rPr lang="cs-CZ" sz="1200" b="1" i="1" dirty="0">
                <a:solidFill>
                  <a:schemeClr val="accent1">
                    <a:lumMod val="50000"/>
                  </a:schemeClr>
                </a:solidFill>
                <a:ea typeface="+mn-lt"/>
                <a:cs typeface="+mn-lt"/>
              </a:rPr>
              <a:t>, </a:t>
            </a:r>
            <a:r>
              <a:rPr lang="cs-CZ" sz="1200" b="1" i="1" dirty="0" err="1">
                <a:solidFill>
                  <a:schemeClr val="accent1">
                    <a:lumMod val="50000"/>
                  </a:schemeClr>
                </a:solidFill>
                <a:ea typeface="+mn-lt"/>
                <a:cs typeface="+mn-lt"/>
              </a:rPr>
              <a:t>Perspektiven</a:t>
            </a:r>
            <a:r>
              <a:rPr lang="cs-CZ" sz="1200" b="1" dirty="0">
                <a:solidFill>
                  <a:schemeClr val="accent1">
                    <a:lumMod val="50000"/>
                  </a:schemeClr>
                </a:solidFill>
                <a:ea typeface="+mn-lt"/>
                <a:cs typeface="+mn-lt"/>
              </a:rPr>
              <a:t>. </a:t>
            </a:r>
            <a:r>
              <a:rPr lang="cs-CZ" sz="1200" b="1" dirty="0" err="1">
                <a:solidFill>
                  <a:schemeClr val="accent1">
                    <a:lumMod val="50000"/>
                  </a:schemeClr>
                </a:solidFill>
                <a:ea typeface="+mn-lt"/>
                <a:cs typeface="+mn-lt"/>
              </a:rPr>
              <a:t>München</a:t>
            </a:r>
            <a:r>
              <a:rPr lang="cs-CZ" sz="1200" b="1" dirty="0">
                <a:solidFill>
                  <a:schemeClr val="accent1">
                    <a:lumMod val="50000"/>
                  </a:schemeClr>
                </a:solidFill>
                <a:ea typeface="+mn-lt"/>
                <a:cs typeface="+mn-lt"/>
              </a:rPr>
              <a:t>: </a:t>
            </a:r>
            <a:r>
              <a:rPr lang="cs-CZ" sz="1200" b="1" dirty="0" err="1">
                <a:solidFill>
                  <a:schemeClr val="accent1">
                    <a:lumMod val="50000"/>
                  </a:schemeClr>
                </a:solidFill>
                <a:ea typeface="+mn-lt"/>
                <a:cs typeface="+mn-lt"/>
              </a:rPr>
              <a:t>Iudiciu</a:t>
            </a:r>
            <a:r>
              <a:rPr lang="cs-CZ" sz="1200" b="1" dirty="0">
                <a:solidFill>
                  <a:schemeClr val="accent1">
                    <a:lumMod val="50000"/>
                  </a:schemeClr>
                </a:solidFill>
                <a:ea typeface="+mn-lt"/>
                <a:cs typeface="+mn-lt"/>
              </a:rPr>
              <a:t> </a:t>
            </a:r>
            <a:r>
              <a:rPr lang="cs-CZ" sz="1200" b="1" dirty="0" err="1">
                <a:solidFill>
                  <a:schemeClr val="accent1">
                    <a:lumMod val="50000"/>
                  </a:schemeClr>
                </a:solidFill>
                <a:ea typeface="+mn-lt"/>
                <a:cs typeface="+mn-lt"/>
              </a:rPr>
              <a:t>Verlag</a:t>
            </a:r>
            <a:r>
              <a:rPr lang="cs-CZ" sz="1200" b="1" dirty="0">
                <a:solidFill>
                  <a:schemeClr val="accent1">
                    <a:lumMod val="50000"/>
                  </a:schemeClr>
                </a:solidFill>
                <a:ea typeface="+mn-lt"/>
                <a:cs typeface="+mn-lt"/>
              </a:rPr>
              <a:t>, 2011, </a:t>
            </a:r>
            <a:br>
              <a:rPr lang="cs-CZ" sz="1200" b="1" dirty="0">
                <a:solidFill>
                  <a:schemeClr val="accent1">
                    <a:lumMod val="50000"/>
                  </a:schemeClr>
                </a:solidFill>
                <a:ea typeface="+mn-lt"/>
                <a:cs typeface="+mn-lt"/>
              </a:rPr>
            </a:br>
            <a:r>
              <a:rPr lang="cs-CZ" sz="1200" b="1" dirty="0">
                <a:solidFill>
                  <a:schemeClr val="accent1">
                    <a:lumMod val="50000"/>
                  </a:schemeClr>
                </a:solidFill>
                <a:ea typeface="+mn-lt"/>
                <a:cs typeface="+mn-lt"/>
              </a:rPr>
              <a:t>S. 111.</a:t>
            </a:r>
            <a:endParaRPr lang="cs-CZ" sz="1200">
              <a:solidFill>
                <a:schemeClr val="accent1">
                  <a:lumMod val="50000"/>
                </a:schemeClr>
              </a:solidFill>
              <a:ea typeface="Meiryo"/>
            </a:endParaRPr>
          </a:p>
        </p:txBody>
      </p:sp>
      <p:pic>
        <p:nvPicPr>
          <p:cNvPr id="4" name="Grafický objekt 4" descr="Brouk pod lupou obrys">
            <a:extLst>
              <a:ext uri="{FF2B5EF4-FFF2-40B4-BE49-F238E27FC236}">
                <a16:creationId xmlns:a16="http://schemas.microsoft.com/office/drawing/2014/main" id="{F41774C2-4D2E-862C-8DAC-9299135B0F6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80649" y="527649"/>
            <a:ext cx="914400" cy="914400"/>
          </a:xfrm>
          <a:prstGeom prst="rect">
            <a:avLst/>
          </a:prstGeom>
        </p:spPr>
      </p:pic>
      <p:pic>
        <p:nvPicPr>
          <p:cNvPr id="5" name="Obrázek 5">
            <a:extLst>
              <a:ext uri="{FF2B5EF4-FFF2-40B4-BE49-F238E27FC236}">
                <a16:creationId xmlns:a16="http://schemas.microsoft.com/office/drawing/2014/main" id="{15D78BB0-0B4B-00EE-89A0-35BE8F2B5085}"/>
              </a:ext>
            </a:extLst>
          </p:cNvPr>
          <p:cNvPicPr>
            <a:picLocks noChangeAspect="1"/>
          </p:cNvPicPr>
          <p:nvPr/>
        </p:nvPicPr>
        <p:blipFill>
          <a:blip r:embed="rId4"/>
          <a:stretch>
            <a:fillRect/>
          </a:stretch>
        </p:blipFill>
        <p:spPr>
          <a:xfrm>
            <a:off x="3833004" y="-5715"/>
            <a:ext cx="1377351" cy="1909240"/>
          </a:xfrm>
          <a:prstGeom prst="rect">
            <a:avLst/>
          </a:prstGeom>
        </p:spPr>
      </p:pic>
    </p:spTree>
    <p:extLst>
      <p:ext uri="{BB962C8B-B14F-4D97-AF65-F5344CB8AC3E}">
        <p14:creationId xmlns:p14="http://schemas.microsoft.com/office/powerpoint/2010/main" val="3957046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0" name="Group 9">
            <a:extLst>
              <a:ext uri="{FF2B5EF4-FFF2-40B4-BE49-F238E27FC236}">
                <a16:creationId xmlns:a16="http://schemas.microsoft.com/office/drawing/2014/main" id="{54E5F18F-9D70-4BE5-8A38-603463EE84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7626" y="0"/>
            <a:ext cx="10678291" cy="6858000"/>
            <a:chOff x="547626" y="0"/>
            <a:chExt cx="10678291" cy="6858000"/>
          </a:xfrm>
        </p:grpSpPr>
        <p:sp>
          <p:nvSpPr>
            <p:cNvPr id="11" name="Freeform: Shape 10">
              <a:extLst>
                <a:ext uri="{FF2B5EF4-FFF2-40B4-BE49-F238E27FC236}">
                  <a16:creationId xmlns:a16="http://schemas.microsoft.com/office/drawing/2014/main" id="{391F8D69-709A-4575-A393-B4C26481AF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966083" y="0"/>
              <a:ext cx="9841377"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00981015-32A2-4B76-9F2E-0A8D6EC8EC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4762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D38532F4-8B67-47B7-B58A-5DD3E1BE52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76092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BC87DA9F-8DB2-4D48-8716-A928FBB8A5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26724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195EA065-AC5D-431D-927E-87FF05884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9619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6E37E2DD-C7FE-4D6C-8F1D-5031E96A7F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7618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778B68BA-AB87-4EB5-97C2-F1F304E193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4494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2" name="Nadpis 1">
            <a:extLst>
              <a:ext uri="{FF2B5EF4-FFF2-40B4-BE49-F238E27FC236}">
                <a16:creationId xmlns:a16="http://schemas.microsoft.com/office/drawing/2014/main" id="{7B724E1B-E68C-4575-27E7-1B2D8E24D85B}"/>
              </a:ext>
            </a:extLst>
          </p:cNvPr>
          <p:cNvSpPr>
            <a:spLocks noGrp="1"/>
          </p:cNvSpPr>
          <p:nvPr>
            <p:ph type="ctrTitle"/>
          </p:nvPr>
        </p:nvSpPr>
        <p:spPr>
          <a:xfrm>
            <a:off x="2190750" y="1346268"/>
            <a:ext cx="7810500" cy="3125338"/>
          </a:xfrm>
        </p:spPr>
        <p:txBody>
          <a:bodyPr anchor="b">
            <a:normAutofit fontScale="90000"/>
          </a:bodyPr>
          <a:lstStyle/>
          <a:p>
            <a:pPr algn="ctr"/>
            <a:r>
              <a:rPr lang="cs-CZ" sz="2000" u="sng" dirty="0">
                <a:solidFill>
                  <a:schemeClr val="accent1">
                    <a:lumMod val="60000"/>
                    <a:lumOff val="40000"/>
                  </a:schemeClr>
                </a:solidFill>
                <a:ea typeface="Meiryo"/>
              </a:rPr>
              <a:t>"</a:t>
            </a:r>
            <a:r>
              <a:rPr lang="cs-CZ" sz="2000" u="sng" dirty="0" err="1">
                <a:solidFill>
                  <a:schemeClr val="accent1">
                    <a:lumMod val="60000"/>
                    <a:lumOff val="40000"/>
                  </a:schemeClr>
                </a:solidFill>
                <a:ea typeface="Meiryo"/>
              </a:rPr>
              <a:t>Literarizität</a:t>
            </a:r>
            <a:r>
              <a:rPr lang="cs-CZ" sz="2000" u="sng" dirty="0">
                <a:solidFill>
                  <a:schemeClr val="accent1">
                    <a:lumMod val="60000"/>
                    <a:lumOff val="40000"/>
                  </a:schemeClr>
                </a:solidFill>
                <a:ea typeface="Meiryo"/>
              </a:rPr>
              <a:t>" nach </a:t>
            </a:r>
            <a:r>
              <a:rPr lang="cs-CZ" sz="2000" u="sng" dirty="0" err="1">
                <a:solidFill>
                  <a:schemeClr val="accent1">
                    <a:lumMod val="60000"/>
                    <a:lumOff val="40000"/>
                  </a:schemeClr>
                </a:solidFill>
                <a:ea typeface="Meiryo"/>
              </a:rPr>
              <a:t>Dobstadt</a:t>
            </a:r>
            <a:r>
              <a:rPr lang="cs-CZ" sz="2000" u="sng" dirty="0">
                <a:solidFill>
                  <a:schemeClr val="accent1">
                    <a:lumMod val="60000"/>
                    <a:lumOff val="40000"/>
                  </a:schemeClr>
                </a:solidFill>
                <a:ea typeface="Meiryo"/>
              </a:rPr>
              <a:t>/</a:t>
            </a:r>
            <a:r>
              <a:rPr lang="cs-CZ" sz="2000" u="sng" dirty="0" err="1">
                <a:solidFill>
                  <a:schemeClr val="accent1">
                    <a:lumMod val="60000"/>
                    <a:lumOff val="40000"/>
                  </a:schemeClr>
                </a:solidFill>
                <a:ea typeface="Meiryo"/>
              </a:rPr>
              <a:t>Riedner</a:t>
            </a:r>
            <a:r>
              <a:rPr lang="cs-CZ" sz="2000" u="sng" dirty="0">
                <a:solidFill>
                  <a:schemeClr val="accent1">
                    <a:lumMod val="60000"/>
                    <a:lumOff val="40000"/>
                  </a:schemeClr>
                </a:solidFill>
                <a:ea typeface="Meiryo"/>
              </a:rPr>
              <a:t> (2011)</a:t>
            </a:r>
            <a:r>
              <a:rPr lang="cs-CZ" sz="2000" dirty="0">
                <a:solidFill>
                  <a:schemeClr val="accent1">
                    <a:lumMod val="60000"/>
                    <a:lumOff val="40000"/>
                  </a:schemeClr>
                </a:solidFill>
                <a:ea typeface="Meiryo"/>
              </a:rPr>
              <a:t>:</a:t>
            </a:r>
            <a:br>
              <a:rPr lang="cs-CZ" sz="2000" dirty="0">
                <a:solidFill>
                  <a:schemeClr val="tx2">
                    <a:lumMod val="75000"/>
                  </a:schemeClr>
                </a:solidFill>
                <a:ea typeface="Meiryo"/>
              </a:rPr>
            </a:br>
            <a:br>
              <a:rPr lang="cs-CZ" sz="2000" b="0" dirty="0">
                <a:ea typeface="Meiryo"/>
              </a:rPr>
            </a:br>
            <a:r>
              <a:rPr lang="cs-CZ" sz="2000" b="0" dirty="0">
                <a:ea typeface="Meiryo"/>
              </a:rPr>
              <a:t>… </a:t>
            </a:r>
            <a:r>
              <a:rPr lang="cs-CZ" sz="2000" b="0" dirty="0" err="1">
                <a:ea typeface="Meiryo"/>
              </a:rPr>
              <a:t>geht</a:t>
            </a:r>
            <a:r>
              <a:rPr lang="cs-CZ" sz="2000" b="0" dirty="0">
                <a:ea typeface="Meiryo"/>
              </a:rPr>
              <a:t> von der </a:t>
            </a:r>
            <a:r>
              <a:rPr lang="cs-CZ" sz="2000" b="0" dirty="0" err="1">
                <a:ea typeface="Meiryo"/>
              </a:rPr>
              <a:t>ästhetischen</a:t>
            </a:r>
            <a:r>
              <a:rPr lang="cs-CZ" sz="2000" b="0" dirty="0">
                <a:ea typeface="Meiryo"/>
              </a:rPr>
              <a:t> </a:t>
            </a:r>
            <a:r>
              <a:rPr lang="cs-CZ" sz="2000" b="0" dirty="0" err="1">
                <a:ea typeface="Meiryo"/>
              </a:rPr>
              <a:t>Seite</a:t>
            </a:r>
            <a:r>
              <a:rPr lang="cs-CZ" sz="2000" b="0" dirty="0">
                <a:ea typeface="Meiryo"/>
              </a:rPr>
              <a:t> der Literatur </a:t>
            </a:r>
            <a:r>
              <a:rPr lang="cs-CZ" sz="2000" b="0" dirty="0" err="1">
                <a:ea typeface="Meiryo"/>
              </a:rPr>
              <a:t>und</a:t>
            </a:r>
            <a:r>
              <a:rPr lang="cs-CZ" sz="2000" b="0" dirty="0">
                <a:ea typeface="Meiryo"/>
              </a:rPr>
              <a:t> der </a:t>
            </a:r>
            <a:r>
              <a:rPr lang="cs-CZ" sz="2000" b="0" dirty="0" err="1">
                <a:ea typeface="Meiryo"/>
              </a:rPr>
              <a:t>Sprache</a:t>
            </a:r>
            <a:r>
              <a:rPr lang="cs-CZ" sz="2000" b="0" dirty="0">
                <a:ea typeface="Meiryo"/>
              </a:rPr>
              <a:t> </a:t>
            </a:r>
            <a:r>
              <a:rPr lang="cs-CZ" sz="2000" b="0" dirty="0" err="1">
                <a:ea typeface="Meiryo"/>
              </a:rPr>
              <a:t>aus</a:t>
            </a:r>
            <a:br>
              <a:rPr lang="cs-CZ" sz="2000" b="0" dirty="0">
                <a:ea typeface="Meiryo"/>
              </a:rPr>
            </a:br>
            <a:r>
              <a:rPr lang="cs-CZ" sz="2000" b="0" dirty="0">
                <a:ea typeface="Meiryo"/>
              </a:rPr>
              <a:t>Fokus: </a:t>
            </a:r>
            <a:r>
              <a:rPr lang="cs-CZ" sz="2000" b="0" dirty="0" err="1">
                <a:ea typeface="Meiryo"/>
              </a:rPr>
              <a:t>Form</a:t>
            </a:r>
            <a:r>
              <a:rPr lang="cs-CZ" sz="2000" b="0" dirty="0">
                <a:ea typeface="Meiryo"/>
              </a:rPr>
              <a:t> = WIE?</a:t>
            </a:r>
            <a:br>
              <a:rPr lang="cs-CZ" sz="2000" b="0" dirty="0">
                <a:ea typeface="Meiryo"/>
              </a:rPr>
            </a:br>
            <a:r>
              <a:rPr lang="cs-CZ" sz="2000" b="0" dirty="0" err="1">
                <a:ea typeface="Meiryo"/>
              </a:rPr>
              <a:t>Wie</a:t>
            </a:r>
            <a:r>
              <a:rPr lang="cs-CZ" sz="2000" b="0" dirty="0">
                <a:ea typeface="Meiryo"/>
              </a:rPr>
              <a:t> </a:t>
            </a:r>
            <a:r>
              <a:rPr lang="cs-CZ" sz="2000" b="0" dirty="0" err="1">
                <a:ea typeface="Meiryo"/>
              </a:rPr>
              <a:t>wird</a:t>
            </a:r>
            <a:r>
              <a:rPr lang="cs-CZ" sz="2000" b="0" dirty="0">
                <a:ea typeface="Meiryo"/>
              </a:rPr>
              <a:t> </a:t>
            </a:r>
            <a:r>
              <a:rPr lang="cs-CZ" sz="2000" b="0" dirty="0" err="1">
                <a:ea typeface="Meiryo"/>
              </a:rPr>
              <a:t>etwas</a:t>
            </a:r>
            <a:r>
              <a:rPr lang="cs-CZ" sz="2000" b="0" dirty="0">
                <a:ea typeface="Meiryo"/>
              </a:rPr>
              <a:t> </a:t>
            </a:r>
            <a:r>
              <a:rPr lang="cs-CZ" sz="2000" b="0" dirty="0" err="1">
                <a:ea typeface="Meiryo"/>
              </a:rPr>
              <a:t>gesagt</a:t>
            </a:r>
            <a:r>
              <a:rPr lang="cs-CZ" sz="2000" b="0" dirty="0">
                <a:ea typeface="Meiryo"/>
              </a:rPr>
              <a:t>/</a:t>
            </a:r>
            <a:r>
              <a:rPr lang="cs-CZ" sz="2000" b="0" dirty="0" err="1">
                <a:ea typeface="Meiryo"/>
              </a:rPr>
              <a:t>formuliert</a:t>
            </a:r>
            <a:r>
              <a:rPr lang="cs-CZ" sz="2000" b="0" dirty="0">
                <a:ea typeface="Meiryo"/>
              </a:rPr>
              <a:t>/</a:t>
            </a:r>
            <a:r>
              <a:rPr lang="cs-CZ" sz="2000" b="0" dirty="0" err="1">
                <a:ea typeface="Meiryo"/>
              </a:rPr>
              <a:t>dargestellt</a:t>
            </a:r>
            <a:r>
              <a:rPr lang="cs-CZ" sz="2000" b="0" dirty="0">
                <a:ea typeface="Meiryo"/>
              </a:rPr>
              <a:t>?</a:t>
            </a:r>
            <a:br>
              <a:rPr lang="en-US" b="0" dirty="0"/>
            </a:br>
            <a:r>
              <a:rPr lang="cs-CZ" sz="2000" b="0" dirty="0">
                <a:ea typeface="Meiryo"/>
              </a:rPr>
              <a:t>X</a:t>
            </a:r>
            <a:br>
              <a:rPr lang="cs-CZ" sz="2000" b="0" dirty="0">
                <a:ea typeface="Meiryo"/>
              </a:rPr>
            </a:br>
            <a:r>
              <a:rPr lang="cs-CZ" sz="2000" b="0" dirty="0" err="1">
                <a:ea typeface="Meiryo"/>
              </a:rPr>
              <a:t>Inhalt</a:t>
            </a:r>
            <a:r>
              <a:rPr lang="cs-CZ" sz="2000" b="0" dirty="0">
                <a:ea typeface="Meiryo"/>
              </a:rPr>
              <a:t> = WAS?</a:t>
            </a:r>
            <a:br>
              <a:rPr lang="cs-CZ" sz="2000" b="0" dirty="0">
                <a:ea typeface="Meiryo"/>
              </a:rPr>
            </a:br>
            <a:r>
              <a:rPr lang="cs-CZ" sz="2000" b="0" dirty="0" err="1">
                <a:ea typeface="Meiryo"/>
              </a:rPr>
              <a:t>alltäglicher</a:t>
            </a:r>
            <a:r>
              <a:rPr lang="cs-CZ" sz="2000" b="0" dirty="0">
                <a:ea typeface="Meiryo"/>
              </a:rPr>
              <a:t> </a:t>
            </a:r>
            <a:r>
              <a:rPr lang="cs-CZ" sz="2000" b="0" dirty="0" err="1">
                <a:ea typeface="Meiryo"/>
              </a:rPr>
              <a:t>Umgang</a:t>
            </a:r>
            <a:r>
              <a:rPr lang="cs-CZ" sz="2000" b="0" dirty="0">
                <a:ea typeface="Meiryo"/>
              </a:rPr>
              <a:t> </a:t>
            </a:r>
            <a:r>
              <a:rPr lang="cs-CZ" sz="2000" b="0" dirty="0" err="1">
                <a:ea typeface="Meiryo"/>
              </a:rPr>
              <a:t>mit</a:t>
            </a:r>
            <a:r>
              <a:rPr lang="cs-CZ" sz="2000" b="0" dirty="0">
                <a:ea typeface="Meiryo"/>
              </a:rPr>
              <a:t> der </a:t>
            </a:r>
            <a:r>
              <a:rPr lang="cs-CZ" sz="2000" b="0" dirty="0" err="1">
                <a:ea typeface="Meiryo"/>
              </a:rPr>
              <a:t>Sprache</a:t>
            </a:r>
            <a:r>
              <a:rPr lang="cs-CZ" sz="2000" b="0" dirty="0">
                <a:ea typeface="Meiryo"/>
              </a:rPr>
              <a:t>, </a:t>
            </a:r>
            <a:r>
              <a:rPr lang="cs-CZ" sz="2000" b="0" dirty="0" err="1">
                <a:ea typeface="Meiryo"/>
              </a:rPr>
              <a:t>ausgerichtet</a:t>
            </a:r>
            <a:r>
              <a:rPr lang="cs-CZ" sz="2000" b="0" dirty="0">
                <a:ea typeface="Meiryo"/>
              </a:rPr>
              <a:t> </a:t>
            </a:r>
            <a:r>
              <a:rPr lang="cs-CZ" sz="2000" b="0" dirty="0" err="1">
                <a:ea typeface="Meiryo"/>
              </a:rPr>
              <a:t>auf</a:t>
            </a:r>
            <a:r>
              <a:rPr lang="cs-CZ" sz="2000" b="0" dirty="0">
                <a:ea typeface="Meiryo"/>
              </a:rPr>
              <a:t> </a:t>
            </a:r>
            <a:r>
              <a:rPr lang="cs-CZ" sz="2000" b="0" dirty="0" err="1">
                <a:ea typeface="Meiryo"/>
              </a:rPr>
              <a:t>die</a:t>
            </a:r>
            <a:r>
              <a:rPr lang="cs-CZ" sz="2000" b="0" dirty="0">
                <a:ea typeface="Meiryo"/>
              </a:rPr>
              <a:t> </a:t>
            </a:r>
            <a:r>
              <a:rPr lang="cs-CZ" sz="2000" b="0" dirty="0" err="1">
                <a:ea typeface="Meiryo"/>
              </a:rPr>
              <a:t>Entnahme</a:t>
            </a:r>
            <a:r>
              <a:rPr lang="cs-CZ" sz="2000" b="0" dirty="0">
                <a:ea typeface="Meiryo"/>
              </a:rPr>
              <a:t> von </a:t>
            </a:r>
            <a:r>
              <a:rPr lang="cs-CZ" sz="2000" b="0" dirty="0" err="1">
                <a:ea typeface="Meiryo"/>
              </a:rPr>
              <a:t>Informationen</a:t>
            </a:r>
            <a:endParaRPr lang="cs-CZ" sz="2000" b="0" dirty="0">
              <a:ea typeface="Meiryo"/>
            </a:endParaRPr>
          </a:p>
        </p:txBody>
      </p:sp>
      <p:sp>
        <p:nvSpPr>
          <p:cNvPr id="3" name="Podnadpis 2">
            <a:extLst>
              <a:ext uri="{FF2B5EF4-FFF2-40B4-BE49-F238E27FC236}">
                <a16:creationId xmlns:a16="http://schemas.microsoft.com/office/drawing/2014/main" id="{77EC879E-30ED-1F6F-B37A-C82BBEAF2AFE}"/>
              </a:ext>
            </a:extLst>
          </p:cNvPr>
          <p:cNvSpPr>
            <a:spLocks noGrp="1"/>
          </p:cNvSpPr>
          <p:nvPr>
            <p:ph type="subTitle" idx="1"/>
          </p:nvPr>
        </p:nvSpPr>
        <p:spPr>
          <a:xfrm>
            <a:off x="2403715" y="5089833"/>
            <a:ext cx="7082646" cy="862394"/>
          </a:xfrm>
        </p:spPr>
        <p:txBody>
          <a:bodyPr anchor="t">
            <a:normAutofit fontScale="55000" lnSpcReduction="20000"/>
          </a:bodyPr>
          <a:lstStyle/>
          <a:p>
            <a:pPr algn="ctr"/>
            <a:r>
              <a:rPr lang="cs-CZ" dirty="0" err="1">
                <a:solidFill>
                  <a:schemeClr val="accent1">
                    <a:lumMod val="50000"/>
                  </a:schemeClr>
                </a:solidFill>
                <a:ea typeface="+mn-lt"/>
                <a:cs typeface="+mn-lt"/>
              </a:rPr>
              <a:t>vgl</a:t>
            </a:r>
            <a:r>
              <a:rPr lang="cs-CZ" dirty="0">
                <a:solidFill>
                  <a:schemeClr val="accent1">
                    <a:lumMod val="50000"/>
                  </a:schemeClr>
                </a:solidFill>
                <a:ea typeface="+mn-lt"/>
                <a:cs typeface="+mn-lt"/>
              </a:rPr>
              <a:t>. </a:t>
            </a:r>
            <a:r>
              <a:rPr lang="cs-CZ" dirty="0" err="1">
                <a:solidFill>
                  <a:schemeClr val="accent1">
                    <a:lumMod val="50000"/>
                  </a:schemeClr>
                </a:solidFill>
                <a:ea typeface="+mn-lt"/>
                <a:cs typeface="+mn-lt"/>
              </a:rPr>
              <a:t>Dobstadt</a:t>
            </a:r>
            <a:r>
              <a:rPr lang="cs-CZ" dirty="0">
                <a:solidFill>
                  <a:schemeClr val="accent1">
                    <a:lumMod val="50000"/>
                  </a:schemeClr>
                </a:solidFill>
                <a:ea typeface="+mn-lt"/>
                <a:cs typeface="+mn-lt"/>
              </a:rPr>
              <a:t>, Michael; </a:t>
            </a:r>
            <a:r>
              <a:rPr lang="cs-CZ" dirty="0" err="1">
                <a:solidFill>
                  <a:schemeClr val="accent1">
                    <a:lumMod val="50000"/>
                  </a:schemeClr>
                </a:solidFill>
                <a:ea typeface="+mn-lt"/>
                <a:cs typeface="+mn-lt"/>
              </a:rPr>
              <a:t>Riedner</a:t>
            </a:r>
            <a:r>
              <a:rPr lang="cs-CZ" dirty="0">
                <a:solidFill>
                  <a:schemeClr val="accent1">
                    <a:lumMod val="50000"/>
                  </a:schemeClr>
                </a:solidFill>
                <a:ea typeface="+mn-lt"/>
                <a:cs typeface="+mn-lt"/>
              </a:rPr>
              <a:t>, Renate (</a:t>
            </a:r>
            <a:r>
              <a:rPr lang="cs-CZ" dirty="0" err="1">
                <a:solidFill>
                  <a:schemeClr val="accent1">
                    <a:lumMod val="50000"/>
                  </a:schemeClr>
                </a:solidFill>
                <a:ea typeface="+mn-lt"/>
                <a:cs typeface="+mn-lt"/>
              </a:rPr>
              <a:t>Hrsg</a:t>
            </a:r>
            <a:r>
              <a:rPr lang="cs-CZ" dirty="0">
                <a:solidFill>
                  <a:schemeClr val="accent1">
                    <a:lumMod val="50000"/>
                  </a:schemeClr>
                </a:solidFill>
                <a:ea typeface="+mn-lt"/>
                <a:cs typeface="+mn-lt"/>
              </a:rPr>
              <a:t>.): </a:t>
            </a:r>
            <a:r>
              <a:rPr lang="cs-CZ" i="1" dirty="0">
                <a:solidFill>
                  <a:schemeClr val="accent1">
                    <a:lumMod val="50000"/>
                  </a:schemeClr>
                </a:solidFill>
                <a:ea typeface="+mn-lt"/>
                <a:cs typeface="+mn-lt"/>
              </a:rPr>
              <a:t>Literatur </a:t>
            </a:r>
            <a:r>
              <a:rPr lang="cs-CZ" i="1" dirty="0" err="1">
                <a:solidFill>
                  <a:schemeClr val="accent1">
                    <a:lumMod val="50000"/>
                  </a:schemeClr>
                </a:solidFill>
                <a:ea typeface="+mn-lt"/>
                <a:cs typeface="+mn-lt"/>
              </a:rPr>
              <a:t>Lesen</a:t>
            </a:r>
            <a:r>
              <a:rPr lang="cs-CZ" i="1" dirty="0">
                <a:solidFill>
                  <a:schemeClr val="accent1">
                    <a:lumMod val="50000"/>
                  </a:schemeClr>
                </a:solidFill>
                <a:ea typeface="+mn-lt"/>
                <a:cs typeface="+mn-lt"/>
              </a:rPr>
              <a:t> </a:t>
            </a:r>
            <a:r>
              <a:rPr lang="cs-CZ" i="1" dirty="0" err="1">
                <a:solidFill>
                  <a:schemeClr val="accent1">
                    <a:lumMod val="50000"/>
                  </a:schemeClr>
                </a:solidFill>
                <a:ea typeface="+mn-lt"/>
                <a:cs typeface="+mn-lt"/>
              </a:rPr>
              <a:t>Lernen</a:t>
            </a:r>
            <a:r>
              <a:rPr lang="cs-CZ" i="1" dirty="0">
                <a:solidFill>
                  <a:schemeClr val="accent1">
                    <a:lumMod val="50000"/>
                  </a:schemeClr>
                </a:solidFill>
                <a:ea typeface="+mn-lt"/>
                <a:cs typeface="+mn-lt"/>
              </a:rPr>
              <a:t>. </a:t>
            </a:r>
            <a:r>
              <a:rPr lang="cs-CZ" i="1" dirty="0" err="1">
                <a:solidFill>
                  <a:schemeClr val="accent1">
                    <a:lumMod val="50000"/>
                  </a:schemeClr>
                </a:solidFill>
                <a:ea typeface="+mn-lt"/>
                <a:cs typeface="+mn-lt"/>
              </a:rPr>
              <a:t>Lesewerkstatt</a:t>
            </a:r>
            <a:r>
              <a:rPr lang="cs-CZ" i="1" dirty="0">
                <a:solidFill>
                  <a:schemeClr val="accent1">
                    <a:lumMod val="50000"/>
                  </a:schemeClr>
                </a:solidFill>
                <a:ea typeface="+mn-lt"/>
                <a:cs typeface="+mn-lt"/>
              </a:rPr>
              <a:t> </a:t>
            </a:r>
            <a:r>
              <a:rPr lang="cs-CZ" i="1" dirty="0" err="1">
                <a:solidFill>
                  <a:schemeClr val="accent1">
                    <a:lumMod val="50000"/>
                  </a:schemeClr>
                </a:solidFill>
                <a:ea typeface="+mn-lt"/>
                <a:cs typeface="+mn-lt"/>
              </a:rPr>
              <a:t>Deutsch</a:t>
            </a:r>
            <a:r>
              <a:rPr lang="cs-CZ" i="1" dirty="0">
                <a:solidFill>
                  <a:schemeClr val="accent1">
                    <a:lumMod val="50000"/>
                  </a:schemeClr>
                </a:solidFill>
                <a:ea typeface="+mn-lt"/>
                <a:cs typeface="+mn-lt"/>
              </a:rPr>
              <a:t> 2</a:t>
            </a:r>
            <a:r>
              <a:rPr lang="cs-CZ" dirty="0">
                <a:solidFill>
                  <a:schemeClr val="accent1">
                    <a:lumMod val="50000"/>
                  </a:schemeClr>
                </a:solidFill>
                <a:ea typeface="+mn-lt"/>
                <a:cs typeface="+mn-lt"/>
              </a:rPr>
              <a:t>. Stuttgart: Ernst </a:t>
            </a:r>
            <a:r>
              <a:rPr lang="cs-CZ" dirty="0" err="1">
                <a:solidFill>
                  <a:schemeClr val="accent1">
                    <a:lumMod val="50000"/>
                  </a:schemeClr>
                </a:solidFill>
                <a:ea typeface="+mn-lt"/>
                <a:cs typeface="+mn-lt"/>
              </a:rPr>
              <a:t>Klett</a:t>
            </a:r>
            <a:r>
              <a:rPr lang="cs-CZ" dirty="0">
                <a:solidFill>
                  <a:schemeClr val="accent1">
                    <a:lumMod val="50000"/>
                  </a:schemeClr>
                </a:solidFill>
                <a:ea typeface="+mn-lt"/>
                <a:cs typeface="+mn-lt"/>
              </a:rPr>
              <a:t> </a:t>
            </a:r>
            <a:r>
              <a:rPr lang="cs-CZ" dirty="0" err="1">
                <a:solidFill>
                  <a:schemeClr val="accent1">
                    <a:lumMod val="50000"/>
                  </a:schemeClr>
                </a:solidFill>
                <a:ea typeface="+mn-lt"/>
                <a:cs typeface="+mn-lt"/>
              </a:rPr>
              <a:t>Sprachen</a:t>
            </a:r>
            <a:r>
              <a:rPr lang="cs-CZ" dirty="0">
                <a:solidFill>
                  <a:schemeClr val="accent1">
                    <a:lumMod val="50000"/>
                  </a:schemeClr>
                </a:solidFill>
                <a:ea typeface="+mn-lt"/>
                <a:cs typeface="+mn-lt"/>
              </a:rPr>
              <a:t>, 2021 (1.Auflage), S. 8-9.</a:t>
            </a:r>
            <a:endParaRPr lang="cs-CZ" dirty="0">
              <a:solidFill>
                <a:schemeClr val="accent1">
                  <a:lumMod val="50000"/>
                </a:schemeClr>
              </a:solidFill>
            </a:endParaRPr>
          </a:p>
        </p:txBody>
      </p:sp>
    </p:spTree>
    <p:extLst>
      <p:ext uri="{BB962C8B-B14F-4D97-AF65-F5344CB8AC3E}">
        <p14:creationId xmlns:p14="http://schemas.microsoft.com/office/powerpoint/2010/main" val="32567285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0" name="Group 9">
            <a:extLst>
              <a:ext uri="{FF2B5EF4-FFF2-40B4-BE49-F238E27FC236}">
                <a16:creationId xmlns:a16="http://schemas.microsoft.com/office/drawing/2014/main" id="{54E5F18F-9D70-4BE5-8A38-603463EE84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7626" y="0"/>
            <a:ext cx="10678291" cy="6858000"/>
            <a:chOff x="547626" y="0"/>
            <a:chExt cx="10678291" cy="6858000"/>
          </a:xfrm>
        </p:grpSpPr>
        <p:sp>
          <p:nvSpPr>
            <p:cNvPr id="11" name="Freeform: Shape 10">
              <a:extLst>
                <a:ext uri="{FF2B5EF4-FFF2-40B4-BE49-F238E27FC236}">
                  <a16:creationId xmlns:a16="http://schemas.microsoft.com/office/drawing/2014/main" id="{391F8D69-709A-4575-A393-B4C26481AF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966083" y="0"/>
              <a:ext cx="9841377"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00981015-32A2-4B76-9F2E-0A8D6EC8EC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4762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D38532F4-8B67-47B7-B58A-5DD3E1BE52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76092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BC87DA9F-8DB2-4D48-8716-A928FBB8A5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26724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195EA065-AC5D-431D-927E-87FF05884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9619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6E37E2DD-C7FE-4D6C-8F1D-5031E96A7F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7618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778B68BA-AB87-4EB5-97C2-F1F304E193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4494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2" name="Nadpis 1">
            <a:extLst>
              <a:ext uri="{FF2B5EF4-FFF2-40B4-BE49-F238E27FC236}">
                <a16:creationId xmlns:a16="http://schemas.microsoft.com/office/drawing/2014/main" id="{4435B616-5FDB-940E-53CD-8C76C9061087}"/>
              </a:ext>
            </a:extLst>
          </p:cNvPr>
          <p:cNvSpPr>
            <a:spLocks noGrp="1"/>
          </p:cNvSpPr>
          <p:nvPr>
            <p:ph type="ctrTitle"/>
          </p:nvPr>
        </p:nvSpPr>
        <p:spPr>
          <a:xfrm>
            <a:off x="2118863" y="2309551"/>
            <a:ext cx="7810500" cy="3125338"/>
          </a:xfrm>
        </p:spPr>
        <p:txBody>
          <a:bodyPr anchor="b">
            <a:normAutofit fontScale="90000"/>
          </a:bodyPr>
          <a:lstStyle/>
          <a:p>
            <a:pPr algn="ctr"/>
            <a:r>
              <a:rPr lang="cs-CZ" sz="2000" u="sng" dirty="0">
                <a:solidFill>
                  <a:schemeClr val="accent1">
                    <a:lumMod val="60000"/>
                    <a:lumOff val="40000"/>
                  </a:schemeClr>
                </a:solidFill>
                <a:ea typeface="+mj-lt"/>
                <a:cs typeface="+mj-lt"/>
              </a:rPr>
              <a:t>"</a:t>
            </a:r>
            <a:r>
              <a:rPr lang="cs-CZ" sz="2000" u="sng" err="1">
                <a:solidFill>
                  <a:schemeClr val="accent1">
                    <a:lumMod val="60000"/>
                    <a:lumOff val="40000"/>
                  </a:schemeClr>
                </a:solidFill>
                <a:ea typeface="+mj-lt"/>
                <a:cs typeface="+mj-lt"/>
              </a:rPr>
              <a:t>Literarizität</a:t>
            </a:r>
            <a:r>
              <a:rPr lang="cs-CZ" sz="2000" u="sng" dirty="0">
                <a:solidFill>
                  <a:schemeClr val="accent1">
                    <a:lumMod val="60000"/>
                    <a:lumOff val="40000"/>
                  </a:schemeClr>
                </a:solidFill>
                <a:ea typeface="+mj-lt"/>
                <a:cs typeface="+mj-lt"/>
              </a:rPr>
              <a:t>" nach </a:t>
            </a:r>
            <a:r>
              <a:rPr lang="cs-CZ" sz="2000" u="sng" err="1">
                <a:solidFill>
                  <a:schemeClr val="accent1">
                    <a:lumMod val="60000"/>
                    <a:lumOff val="40000"/>
                  </a:schemeClr>
                </a:solidFill>
                <a:ea typeface="+mj-lt"/>
                <a:cs typeface="+mj-lt"/>
              </a:rPr>
              <a:t>Dobstadt</a:t>
            </a:r>
            <a:r>
              <a:rPr lang="cs-CZ" sz="2000" u="sng" dirty="0">
                <a:solidFill>
                  <a:schemeClr val="accent1">
                    <a:lumMod val="60000"/>
                    <a:lumOff val="40000"/>
                  </a:schemeClr>
                </a:solidFill>
                <a:ea typeface="+mj-lt"/>
                <a:cs typeface="+mj-lt"/>
              </a:rPr>
              <a:t>/</a:t>
            </a:r>
            <a:r>
              <a:rPr lang="cs-CZ" sz="2000" u="sng" err="1">
                <a:solidFill>
                  <a:schemeClr val="accent1">
                    <a:lumMod val="60000"/>
                    <a:lumOff val="40000"/>
                  </a:schemeClr>
                </a:solidFill>
                <a:ea typeface="+mj-lt"/>
                <a:cs typeface="+mj-lt"/>
              </a:rPr>
              <a:t>Riedner</a:t>
            </a:r>
            <a:r>
              <a:rPr lang="cs-CZ" sz="2000" u="sng" dirty="0">
                <a:solidFill>
                  <a:schemeClr val="accent1">
                    <a:lumMod val="60000"/>
                    <a:lumOff val="40000"/>
                  </a:schemeClr>
                </a:solidFill>
                <a:ea typeface="+mj-lt"/>
                <a:cs typeface="+mj-lt"/>
              </a:rPr>
              <a:t> (2011)</a:t>
            </a:r>
            <a:r>
              <a:rPr lang="cs-CZ" sz="2000" dirty="0">
                <a:solidFill>
                  <a:schemeClr val="accent1">
                    <a:lumMod val="60000"/>
                    <a:lumOff val="40000"/>
                  </a:schemeClr>
                </a:solidFill>
                <a:ea typeface="+mj-lt"/>
                <a:cs typeface="+mj-lt"/>
              </a:rPr>
              <a:t>:</a:t>
            </a:r>
            <a:br>
              <a:rPr lang="cs-CZ" sz="2000" dirty="0">
                <a:ea typeface="+mj-lt"/>
                <a:cs typeface="+mj-lt"/>
              </a:rPr>
            </a:br>
            <a:br>
              <a:rPr lang="cs-CZ" sz="2000" b="0" dirty="0">
                <a:ea typeface="+mj-lt"/>
                <a:cs typeface="+mj-lt"/>
              </a:rPr>
            </a:br>
            <a:r>
              <a:rPr lang="cs-CZ" sz="1400" b="0" err="1">
                <a:ea typeface="Meiryo"/>
              </a:rPr>
              <a:t>Ziel</a:t>
            </a:r>
            <a:r>
              <a:rPr lang="cs-CZ" sz="1400" b="0" dirty="0">
                <a:ea typeface="Meiryo"/>
              </a:rPr>
              <a:t>: "Die </a:t>
            </a:r>
            <a:r>
              <a:rPr lang="cs-CZ" sz="1400" b="0" err="1">
                <a:ea typeface="Meiryo"/>
              </a:rPr>
              <a:t>Beschäftigung</a:t>
            </a:r>
            <a:r>
              <a:rPr lang="cs-CZ" sz="1400" b="0" dirty="0">
                <a:ea typeface="Meiryo"/>
              </a:rPr>
              <a:t> </a:t>
            </a:r>
            <a:r>
              <a:rPr lang="cs-CZ" sz="1400" b="0" err="1">
                <a:ea typeface="Meiryo"/>
              </a:rPr>
              <a:t>mit</a:t>
            </a:r>
            <a:r>
              <a:rPr lang="cs-CZ" sz="1400" b="0" dirty="0">
                <a:ea typeface="Meiryo"/>
              </a:rPr>
              <a:t> Literatur </a:t>
            </a:r>
            <a:r>
              <a:rPr lang="cs-CZ" sz="1400" b="0" err="1">
                <a:ea typeface="Meiryo"/>
              </a:rPr>
              <a:t>ebnet</a:t>
            </a:r>
            <a:r>
              <a:rPr lang="cs-CZ" sz="1400" b="0" dirty="0">
                <a:ea typeface="Meiryo"/>
              </a:rPr>
              <a:t> </a:t>
            </a:r>
            <a:r>
              <a:rPr lang="cs-CZ" sz="1400" b="0" err="1">
                <a:ea typeface="Meiryo"/>
              </a:rPr>
              <a:t>somit</a:t>
            </a:r>
            <a:r>
              <a:rPr lang="cs-CZ" sz="1400" b="0" dirty="0">
                <a:ea typeface="Meiryo"/>
              </a:rPr>
              <a:t> den </a:t>
            </a:r>
            <a:r>
              <a:rPr lang="cs-CZ" sz="1400" b="0" err="1">
                <a:ea typeface="Meiryo"/>
              </a:rPr>
              <a:t>Weg</a:t>
            </a:r>
            <a:r>
              <a:rPr lang="cs-CZ" sz="1400" b="0" dirty="0">
                <a:ea typeface="Meiryo"/>
              </a:rPr>
              <a:t> </a:t>
            </a:r>
            <a:r>
              <a:rPr lang="cs-CZ" sz="1400" b="0" err="1">
                <a:ea typeface="Meiryo"/>
              </a:rPr>
              <a:t>zu</a:t>
            </a:r>
            <a:r>
              <a:rPr lang="cs-CZ" sz="1400" b="0" dirty="0">
                <a:ea typeface="Meiryo"/>
              </a:rPr>
              <a:t> </a:t>
            </a:r>
            <a:r>
              <a:rPr lang="cs-CZ" sz="1400" b="0" err="1">
                <a:ea typeface="Meiryo"/>
              </a:rPr>
              <a:t>einem</a:t>
            </a:r>
            <a:r>
              <a:rPr lang="cs-CZ" sz="1400" b="0" dirty="0">
                <a:ea typeface="Meiryo"/>
              </a:rPr>
              <a:t> </a:t>
            </a:r>
            <a:r>
              <a:rPr lang="cs-CZ" sz="1400" err="1">
                <a:ea typeface="Meiryo"/>
              </a:rPr>
              <a:t>vertieften</a:t>
            </a:r>
            <a:r>
              <a:rPr lang="cs-CZ" sz="1400" dirty="0">
                <a:ea typeface="Meiryo"/>
              </a:rPr>
              <a:t>, </a:t>
            </a:r>
            <a:r>
              <a:rPr lang="cs-CZ" sz="1400" err="1">
                <a:ea typeface="Meiryo"/>
              </a:rPr>
              <a:t>reflektierten</a:t>
            </a:r>
            <a:r>
              <a:rPr lang="cs-CZ" sz="1400" b="0" dirty="0">
                <a:ea typeface="Meiryo"/>
              </a:rPr>
              <a:t> </a:t>
            </a:r>
            <a:r>
              <a:rPr lang="cs-CZ" sz="1400" b="0" err="1">
                <a:ea typeface="Meiryo"/>
              </a:rPr>
              <a:t>und</a:t>
            </a:r>
            <a:r>
              <a:rPr lang="cs-CZ" sz="1400" b="0" dirty="0">
                <a:ea typeface="Meiryo"/>
              </a:rPr>
              <a:t> </a:t>
            </a:r>
            <a:r>
              <a:rPr lang="cs-CZ" sz="1400" b="0" err="1">
                <a:ea typeface="Meiryo"/>
              </a:rPr>
              <a:t>damit</a:t>
            </a:r>
            <a:r>
              <a:rPr lang="cs-CZ" sz="1400" b="0" dirty="0">
                <a:ea typeface="Meiryo"/>
              </a:rPr>
              <a:t> </a:t>
            </a:r>
            <a:r>
              <a:rPr lang="cs-CZ" sz="1400" err="1">
                <a:ea typeface="Meiryo"/>
              </a:rPr>
              <a:t>besseren</a:t>
            </a:r>
            <a:r>
              <a:rPr lang="cs-CZ" sz="1400" dirty="0">
                <a:ea typeface="Meiryo"/>
              </a:rPr>
              <a:t> </a:t>
            </a:r>
            <a:r>
              <a:rPr lang="cs-CZ" sz="1400" err="1">
                <a:ea typeface="Meiryo"/>
              </a:rPr>
              <a:t>Verständnis</a:t>
            </a:r>
            <a:r>
              <a:rPr lang="cs-CZ" sz="1400" b="0" dirty="0">
                <a:ea typeface="Meiryo"/>
              </a:rPr>
              <a:t> </a:t>
            </a:r>
            <a:r>
              <a:rPr lang="cs-CZ" sz="1400" dirty="0">
                <a:ea typeface="Meiryo"/>
              </a:rPr>
              <a:t>von </a:t>
            </a:r>
            <a:r>
              <a:rPr lang="cs-CZ" sz="1400" err="1">
                <a:ea typeface="Meiryo"/>
              </a:rPr>
              <a:t>Sprache</a:t>
            </a:r>
            <a:r>
              <a:rPr lang="cs-CZ" sz="1400" dirty="0">
                <a:ea typeface="Meiryo"/>
              </a:rPr>
              <a:t> </a:t>
            </a:r>
            <a:r>
              <a:rPr lang="cs-CZ" sz="1400" b="0" err="1">
                <a:ea typeface="Meiryo"/>
              </a:rPr>
              <a:t>und</a:t>
            </a:r>
            <a:r>
              <a:rPr lang="cs-CZ" sz="1400" b="0" dirty="0">
                <a:ea typeface="Meiryo"/>
              </a:rPr>
              <a:t> </a:t>
            </a:r>
            <a:r>
              <a:rPr lang="cs-CZ" sz="1400" b="0" err="1">
                <a:ea typeface="Meiryo"/>
              </a:rPr>
              <a:t>einem</a:t>
            </a:r>
            <a:r>
              <a:rPr lang="cs-CZ" sz="1400" b="0" dirty="0">
                <a:ea typeface="Meiryo"/>
              </a:rPr>
              <a:t> </a:t>
            </a:r>
            <a:r>
              <a:rPr lang="cs-CZ" sz="1400" err="1">
                <a:ea typeface="Meiryo"/>
              </a:rPr>
              <a:t>kreativen</a:t>
            </a:r>
            <a:r>
              <a:rPr lang="cs-CZ" sz="1400" dirty="0">
                <a:ea typeface="Meiryo"/>
              </a:rPr>
              <a:t> </a:t>
            </a:r>
            <a:r>
              <a:rPr lang="cs-CZ" sz="1400" b="0" err="1">
                <a:ea typeface="Meiryo"/>
              </a:rPr>
              <a:t>und</a:t>
            </a:r>
            <a:r>
              <a:rPr lang="cs-CZ" sz="1400" b="0" dirty="0">
                <a:ea typeface="Meiryo"/>
              </a:rPr>
              <a:t> </a:t>
            </a:r>
            <a:r>
              <a:rPr lang="cs-CZ" sz="1400" b="0" err="1">
                <a:ea typeface="Meiryo"/>
              </a:rPr>
              <a:t>damit</a:t>
            </a:r>
            <a:r>
              <a:rPr lang="cs-CZ" sz="1400" b="0" dirty="0">
                <a:ea typeface="Meiryo"/>
              </a:rPr>
              <a:t> </a:t>
            </a:r>
            <a:r>
              <a:rPr lang="cs-CZ" sz="1400" err="1">
                <a:ea typeface="Meiryo"/>
              </a:rPr>
              <a:t>produktiven</a:t>
            </a:r>
            <a:r>
              <a:rPr lang="cs-CZ" sz="1400" dirty="0">
                <a:ea typeface="Meiryo"/>
              </a:rPr>
              <a:t> </a:t>
            </a:r>
            <a:r>
              <a:rPr lang="cs-CZ" sz="1400" err="1">
                <a:ea typeface="Meiryo"/>
              </a:rPr>
              <a:t>Umgang</a:t>
            </a:r>
            <a:r>
              <a:rPr lang="cs-CZ" sz="1400" dirty="0">
                <a:ea typeface="Meiryo"/>
              </a:rPr>
              <a:t> </a:t>
            </a:r>
            <a:r>
              <a:rPr lang="cs-CZ" sz="1400" b="0" err="1">
                <a:ea typeface="Meiryo"/>
              </a:rPr>
              <a:t>mit</a:t>
            </a:r>
            <a:r>
              <a:rPr lang="cs-CZ" sz="1400" b="0" dirty="0">
                <a:ea typeface="Meiryo"/>
              </a:rPr>
              <a:t> </a:t>
            </a:r>
            <a:r>
              <a:rPr lang="cs-CZ" sz="1400" b="0" err="1">
                <a:ea typeface="Meiryo"/>
              </a:rPr>
              <a:t>ihr</a:t>
            </a:r>
            <a:r>
              <a:rPr lang="cs-CZ" sz="1400" b="0" dirty="0">
                <a:ea typeface="Meiryo"/>
              </a:rPr>
              <a:t> […]. </a:t>
            </a:r>
            <a:r>
              <a:rPr lang="cs-CZ" sz="1400" b="0" err="1">
                <a:ea typeface="Meiryo"/>
              </a:rPr>
              <a:t>Dabei</a:t>
            </a:r>
            <a:r>
              <a:rPr lang="cs-CZ" sz="1400" b="0" dirty="0">
                <a:ea typeface="Meiryo"/>
              </a:rPr>
              <a:t> </a:t>
            </a:r>
            <a:r>
              <a:rPr lang="cs-CZ" sz="1400" b="0" err="1">
                <a:ea typeface="Meiryo"/>
              </a:rPr>
              <a:t>liegt</a:t>
            </a:r>
            <a:r>
              <a:rPr lang="cs-CZ" sz="1400" b="0" dirty="0">
                <a:ea typeface="Meiryo"/>
              </a:rPr>
              <a:t> </a:t>
            </a:r>
            <a:r>
              <a:rPr lang="cs-CZ" sz="1400" b="0" err="1">
                <a:ea typeface="Meiryo"/>
              </a:rPr>
              <a:t>ein</a:t>
            </a:r>
            <a:r>
              <a:rPr lang="cs-CZ" sz="1400" b="0" dirty="0">
                <a:ea typeface="Meiryo"/>
              </a:rPr>
              <a:t> </a:t>
            </a:r>
            <a:r>
              <a:rPr lang="cs-CZ" sz="1400" b="0" err="1">
                <a:ea typeface="Meiryo"/>
              </a:rPr>
              <a:t>besonderer</a:t>
            </a:r>
            <a:r>
              <a:rPr lang="cs-CZ" sz="1400" b="0" dirty="0">
                <a:ea typeface="Meiryo"/>
              </a:rPr>
              <a:t> </a:t>
            </a:r>
            <a:r>
              <a:rPr lang="cs-CZ" sz="1400" b="0" err="1">
                <a:ea typeface="Meiryo"/>
              </a:rPr>
              <a:t>Schwerpunkt</a:t>
            </a:r>
            <a:r>
              <a:rPr lang="cs-CZ" sz="1400" b="0" dirty="0">
                <a:ea typeface="Meiryo"/>
              </a:rPr>
              <a:t> </a:t>
            </a:r>
            <a:r>
              <a:rPr lang="cs-CZ" sz="1400" b="0" err="1">
                <a:ea typeface="Meiryo"/>
              </a:rPr>
              <a:t>darauf</a:t>
            </a:r>
            <a:r>
              <a:rPr lang="cs-CZ" sz="1400" b="0" dirty="0">
                <a:ea typeface="Meiryo"/>
              </a:rPr>
              <a:t>, </a:t>
            </a:r>
            <a:r>
              <a:rPr lang="cs-CZ" sz="1400" b="0" err="1">
                <a:ea typeface="Meiryo"/>
              </a:rPr>
              <a:t>die</a:t>
            </a:r>
            <a:r>
              <a:rPr lang="cs-CZ" sz="1400" b="0" dirty="0">
                <a:ea typeface="Meiryo"/>
              </a:rPr>
              <a:t> </a:t>
            </a:r>
            <a:r>
              <a:rPr lang="cs-CZ" sz="1400" b="0" err="1">
                <a:ea typeface="Meiryo"/>
              </a:rPr>
              <a:t>Lernenden</a:t>
            </a:r>
            <a:r>
              <a:rPr lang="cs-CZ" sz="1400" b="0" dirty="0">
                <a:ea typeface="Meiryo"/>
              </a:rPr>
              <a:t> </a:t>
            </a:r>
            <a:r>
              <a:rPr lang="cs-CZ" sz="1400" b="0" err="1">
                <a:ea typeface="Meiryo"/>
              </a:rPr>
              <a:t>bei</a:t>
            </a:r>
            <a:r>
              <a:rPr lang="cs-CZ" sz="1400" b="0" dirty="0">
                <a:ea typeface="Meiryo"/>
              </a:rPr>
              <a:t> der </a:t>
            </a:r>
            <a:r>
              <a:rPr lang="cs-CZ" sz="1400" u="sng" err="1">
                <a:ea typeface="Meiryo"/>
              </a:rPr>
              <a:t>Entwicklung</a:t>
            </a:r>
            <a:r>
              <a:rPr lang="cs-CZ" sz="1400" u="sng" dirty="0">
                <a:ea typeface="Meiryo"/>
              </a:rPr>
              <a:t> </a:t>
            </a:r>
            <a:r>
              <a:rPr lang="cs-CZ" sz="1400" u="sng" err="1">
                <a:ea typeface="Meiryo"/>
              </a:rPr>
              <a:t>eines</a:t>
            </a:r>
            <a:r>
              <a:rPr lang="cs-CZ" sz="1400" u="sng" dirty="0">
                <a:ea typeface="Meiryo"/>
              </a:rPr>
              <a:t> </a:t>
            </a:r>
            <a:r>
              <a:rPr lang="cs-CZ" sz="1400" u="sng" err="1">
                <a:ea typeface="Meiryo"/>
              </a:rPr>
              <a:t>eigenen</a:t>
            </a:r>
            <a:r>
              <a:rPr lang="cs-CZ" sz="1400" u="sng" dirty="0">
                <a:ea typeface="Meiryo"/>
              </a:rPr>
              <a:t> </a:t>
            </a:r>
            <a:r>
              <a:rPr lang="cs-CZ" sz="1400" u="sng" err="1">
                <a:ea typeface="Meiryo"/>
              </a:rPr>
              <a:t>Ausdrucks</a:t>
            </a:r>
            <a:r>
              <a:rPr lang="cs-CZ" sz="1400" u="sng" dirty="0">
                <a:ea typeface="Meiryo"/>
              </a:rPr>
              <a:t>, </a:t>
            </a:r>
            <a:r>
              <a:rPr lang="cs-CZ" sz="1400" u="sng" err="1">
                <a:ea typeface="Meiryo"/>
              </a:rPr>
              <a:t>einer</a:t>
            </a:r>
            <a:r>
              <a:rPr lang="cs-CZ" sz="1400" u="sng" dirty="0">
                <a:ea typeface="Meiryo"/>
              </a:rPr>
              <a:t> </a:t>
            </a:r>
            <a:r>
              <a:rPr lang="cs-CZ" sz="1400" u="sng" err="1">
                <a:ea typeface="Meiryo"/>
              </a:rPr>
              <a:t>eigenen</a:t>
            </a:r>
            <a:r>
              <a:rPr lang="cs-CZ" sz="1400" u="sng" dirty="0">
                <a:ea typeface="Meiryo"/>
              </a:rPr>
              <a:t> </a:t>
            </a:r>
            <a:r>
              <a:rPr lang="cs-CZ" sz="1400" u="sng" err="1">
                <a:ea typeface="Meiryo"/>
              </a:rPr>
              <a:t>Stimme</a:t>
            </a:r>
            <a:r>
              <a:rPr lang="cs-CZ" sz="1400" b="0" dirty="0">
                <a:ea typeface="Meiryo"/>
              </a:rPr>
              <a:t> </a:t>
            </a:r>
            <a:r>
              <a:rPr lang="cs-CZ" sz="1400" b="0" err="1">
                <a:ea typeface="Meiryo"/>
              </a:rPr>
              <a:t>zu</a:t>
            </a:r>
            <a:r>
              <a:rPr lang="cs-CZ" sz="1400" b="0" dirty="0">
                <a:ea typeface="Meiryo"/>
              </a:rPr>
              <a:t> </a:t>
            </a:r>
            <a:r>
              <a:rPr lang="cs-CZ" sz="1400" b="0" err="1">
                <a:ea typeface="Meiryo"/>
              </a:rPr>
              <a:t>unterstützen</a:t>
            </a:r>
            <a:r>
              <a:rPr lang="cs-CZ" sz="1400" b="0" dirty="0">
                <a:ea typeface="Meiryo"/>
              </a:rPr>
              <a:t>."</a:t>
            </a:r>
            <a:br>
              <a:rPr lang="cs-CZ" sz="1400" b="0" dirty="0">
                <a:ea typeface="Meiryo"/>
              </a:rPr>
            </a:br>
            <a:r>
              <a:rPr lang="cs-CZ" sz="1400" b="0" dirty="0">
                <a:ea typeface="Meiryo"/>
              </a:rPr>
              <a:t>-&gt; </a:t>
            </a:r>
            <a:r>
              <a:rPr lang="cs-CZ" sz="1400" b="0" err="1">
                <a:ea typeface="Meiryo"/>
              </a:rPr>
              <a:t>sprachliche</a:t>
            </a:r>
            <a:r>
              <a:rPr lang="cs-CZ" sz="1400" b="0" dirty="0">
                <a:ea typeface="Meiryo"/>
              </a:rPr>
              <a:t> Innovation </a:t>
            </a:r>
            <a:r>
              <a:rPr lang="cs-CZ" sz="1400" b="0" err="1">
                <a:ea typeface="Meiryo"/>
              </a:rPr>
              <a:t>als</a:t>
            </a:r>
            <a:r>
              <a:rPr lang="cs-CZ" sz="1400" b="0" dirty="0">
                <a:ea typeface="Meiryo"/>
              </a:rPr>
              <a:t> </a:t>
            </a:r>
            <a:r>
              <a:rPr lang="cs-CZ" sz="1400" b="0" err="1">
                <a:ea typeface="Meiryo"/>
              </a:rPr>
              <a:t>Voraussetzung</a:t>
            </a:r>
            <a:br>
              <a:rPr lang="en-US" sz="1400" b="0" dirty="0"/>
            </a:br>
            <a:r>
              <a:rPr lang="cs-CZ" sz="1400" b="0" dirty="0">
                <a:ea typeface="Meiryo"/>
              </a:rPr>
              <a:t>(</a:t>
            </a:r>
            <a:r>
              <a:rPr lang="cs-CZ" sz="1400" b="0" dirty="0" err="1">
                <a:ea typeface="Meiryo"/>
              </a:rPr>
              <a:t>Modifikation</a:t>
            </a:r>
            <a:r>
              <a:rPr lang="cs-CZ" sz="1400" b="0" dirty="0">
                <a:ea typeface="Meiryo"/>
              </a:rPr>
              <a:t>, </a:t>
            </a:r>
            <a:r>
              <a:rPr lang="cs-CZ" sz="1400" b="0" dirty="0" err="1">
                <a:ea typeface="Meiryo"/>
              </a:rPr>
              <a:t>Rekombination</a:t>
            </a:r>
            <a:r>
              <a:rPr lang="cs-CZ" sz="1400" b="0" dirty="0">
                <a:ea typeface="Meiryo"/>
              </a:rPr>
              <a:t>, </a:t>
            </a:r>
            <a:r>
              <a:rPr lang="cs-CZ" sz="1400" b="0" dirty="0" err="1">
                <a:ea typeface="Meiryo"/>
              </a:rPr>
              <a:t>Veränderung</a:t>
            </a:r>
            <a:r>
              <a:rPr lang="cs-CZ" sz="1400" b="0" dirty="0">
                <a:ea typeface="Meiryo"/>
              </a:rPr>
              <a:t>, </a:t>
            </a:r>
            <a:r>
              <a:rPr lang="cs-CZ" sz="1400" b="0" dirty="0" err="1">
                <a:ea typeface="Meiryo"/>
              </a:rPr>
              <a:t>Neuzusammensetzung</a:t>
            </a:r>
            <a:r>
              <a:rPr lang="cs-CZ" sz="1400" b="0" dirty="0">
                <a:ea typeface="Meiryo"/>
              </a:rPr>
              <a:t> der </a:t>
            </a:r>
            <a:r>
              <a:rPr lang="cs-CZ" sz="1400" b="0" dirty="0" err="1">
                <a:ea typeface="Meiryo"/>
              </a:rPr>
              <a:t>vorgegebenen</a:t>
            </a:r>
            <a:r>
              <a:rPr lang="cs-CZ" sz="1400" b="0" dirty="0">
                <a:ea typeface="Meiryo"/>
              </a:rPr>
              <a:t> </a:t>
            </a:r>
            <a:r>
              <a:rPr lang="cs-CZ" sz="1400" b="0" dirty="0" err="1">
                <a:ea typeface="Meiryo"/>
              </a:rPr>
              <a:t>und</a:t>
            </a:r>
            <a:r>
              <a:rPr lang="cs-CZ" sz="1400" b="0" dirty="0">
                <a:ea typeface="Meiryo"/>
              </a:rPr>
              <a:t> </a:t>
            </a:r>
            <a:r>
              <a:rPr lang="cs-CZ" sz="1400" b="0" dirty="0" err="1">
                <a:ea typeface="Meiryo"/>
              </a:rPr>
              <a:t>überlieferten</a:t>
            </a:r>
            <a:r>
              <a:rPr lang="cs-CZ" sz="1400" b="0" dirty="0">
                <a:ea typeface="Meiryo"/>
              </a:rPr>
              <a:t> </a:t>
            </a:r>
            <a:r>
              <a:rPr lang="cs-CZ" sz="1400" b="0" dirty="0" err="1">
                <a:ea typeface="Meiryo"/>
              </a:rPr>
              <a:t>Formen</a:t>
            </a:r>
            <a:r>
              <a:rPr lang="cs-CZ" sz="1400" b="0" dirty="0">
                <a:ea typeface="Meiryo"/>
              </a:rPr>
              <a:t>)</a:t>
            </a:r>
            <a:br>
              <a:rPr lang="cs-CZ" sz="1400" b="0" dirty="0">
                <a:ea typeface="Meiryo"/>
              </a:rPr>
            </a:br>
            <a:r>
              <a:rPr lang="cs-CZ" sz="1400" b="0" dirty="0">
                <a:ea typeface="Meiryo"/>
              </a:rPr>
              <a:t>[…]</a:t>
            </a:r>
            <a:br>
              <a:rPr lang="cs-CZ" sz="1400" b="0" dirty="0">
                <a:ea typeface="Meiryo"/>
              </a:rPr>
            </a:br>
            <a:r>
              <a:rPr lang="cs-CZ" sz="1400" b="0" dirty="0">
                <a:ea typeface="Meiryo"/>
              </a:rPr>
              <a:t>"Der </a:t>
            </a:r>
            <a:r>
              <a:rPr lang="cs-CZ" sz="1400" b="0" dirty="0" err="1">
                <a:ea typeface="Meiryo"/>
              </a:rPr>
              <a:t>Schlüssel</a:t>
            </a:r>
            <a:r>
              <a:rPr lang="cs-CZ" sz="1400" b="0" dirty="0">
                <a:ea typeface="Meiryo"/>
              </a:rPr>
              <a:t> </a:t>
            </a:r>
            <a:r>
              <a:rPr lang="cs-CZ" sz="1400" b="0" dirty="0" err="1">
                <a:ea typeface="Meiryo"/>
              </a:rPr>
              <a:t>zu</a:t>
            </a:r>
            <a:r>
              <a:rPr lang="cs-CZ" sz="1400" b="0" dirty="0">
                <a:ea typeface="Meiryo"/>
              </a:rPr>
              <a:t> </a:t>
            </a:r>
            <a:r>
              <a:rPr lang="cs-CZ" sz="1400" b="0" dirty="0" err="1">
                <a:ea typeface="Meiryo"/>
              </a:rPr>
              <a:t>einer</a:t>
            </a:r>
            <a:r>
              <a:rPr lang="cs-CZ" sz="1400" dirty="0">
                <a:ea typeface="Meiryo"/>
              </a:rPr>
              <a:t> </a:t>
            </a:r>
            <a:r>
              <a:rPr lang="cs-CZ" sz="1400" dirty="0" err="1">
                <a:ea typeface="Meiryo"/>
              </a:rPr>
              <a:t>erfolgreichen</a:t>
            </a:r>
            <a:r>
              <a:rPr lang="cs-CZ" sz="1400" dirty="0">
                <a:ea typeface="Meiryo"/>
              </a:rPr>
              <a:t> </a:t>
            </a:r>
            <a:r>
              <a:rPr lang="cs-CZ" sz="1400" dirty="0" err="1">
                <a:ea typeface="Meiryo"/>
              </a:rPr>
              <a:t>Sprachaneignung</a:t>
            </a:r>
            <a:r>
              <a:rPr lang="cs-CZ" sz="1400" b="0" dirty="0">
                <a:ea typeface="Meiryo"/>
              </a:rPr>
              <a:t> </a:t>
            </a:r>
            <a:r>
              <a:rPr lang="cs-CZ" sz="1400" b="0" dirty="0" err="1">
                <a:ea typeface="Meiryo"/>
              </a:rPr>
              <a:t>ist</a:t>
            </a:r>
            <a:r>
              <a:rPr lang="cs-CZ" sz="1400" b="0" dirty="0">
                <a:ea typeface="Meiryo"/>
              </a:rPr>
              <a:t> </a:t>
            </a:r>
            <a:r>
              <a:rPr lang="cs-CZ" sz="1400" b="0" dirty="0" err="1">
                <a:ea typeface="Meiryo"/>
              </a:rPr>
              <a:t>also</a:t>
            </a:r>
            <a:r>
              <a:rPr lang="cs-CZ" sz="1400" b="0" dirty="0">
                <a:ea typeface="Meiryo"/>
              </a:rPr>
              <a:t> </a:t>
            </a:r>
            <a:r>
              <a:rPr lang="cs-CZ" sz="1400" b="0" dirty="0" err="1">
                <a:ea typeface="Meiryo"/>
              </a:rPr>
              <a:t>ein</a:t>
            </a:r>
            <a:r>
              <a:rPr lang="cs-CZ" sz="1400" b="0" dirty="0">
                <a:ea typeface="Meiryo"/>
              </a:rPr>
              <a:t> </a:t>
            </a:r>
            <a:r>
              <a:rPr lang="cs-CZ" sz="1400" u="sng" dirty="0" err="1">
                <a:ea typeface="Meiryo"/>
              </a:rPr>
              <a:t>spielerischer</a:t>
            </a:r>
            <a:r>
              <a:rPr lang="cs-CZ" sz="1400" b="0" u="sng" dirty="0">
                <a:ea typeface="Meiryo"/>
              </a:rPr>
              <a:t>, </a:t>
            </a:r>
            <a:r>
              <a:rPr lang="cs-CZ" sz="1400" b="0" u="sng" dirty="0" err="1">
                <a:ea typeface="Meiryo"/>
              </a:rPr>
              <a:t>experimenteller</a:t>
            </a:r>
            <a:r>
              <a:rPr lang="cs-CZ" sz="1400" b="0" u="sng" dirty="0">
                <a:ea typeface="Meiryo"/>
              </a:rPr>
              <a:t>, </a:t>
            </a:r>
            <a:r>
              <a:rPr lang="cs-CZ" sz="1400" b="0" u="sng" dirty="0" err="1">
                <a:ea typeface="Meiryo"/>
              </a:rPr>
              <a:t>durchaus</a:t>
            </a:r>
            <a:r>
              <a:rPr lang="cs-CZ" sz="1400" b="0" u="sng" dirty="0">
                <a:ea typeface="Meiryo"/>
              </a:rPr>
              <a:t> </a:t>
            </a:r>
            <a:r>
              <a:rPr lang="cs-CZ" sz="1400" b="0" u="sng" dirty="0" err="1">
                <a:ea typeface="Meiryo"/>
              </a:rPr>
              <a:t>ein</a:t>
            </a:r>
            <a:r>
              <a:rPr lang="cs-CZ" sz="1400" b="0" u="sng" dirty="0">
                <a:ea typeface="Meiryo"/>
              </a:rPr>
              <a:t> </a:t>
            </a:r>
            <a:r>
              <a:rPr lang="cs-CZ" sz="1400" b="0" u="sng" dirty="0" err="1">
                <a:ea typeface="Meiryo"/>
              </a:rPr>
              <a:t>unkonventioneller</a:t>
            </a:r>
            <a:r>
              <a:rPr lang="cs-CZ" sz="1400" b="0" u="sng" dirty="0">
                <a:ea typeface="Meiryo"/>
              </a:rPr>
              <a:t> </a:t>
            </a:r>
            <a:r>
              <a:rPr lang="cs-CZ" sz="1400" b="0" u="sng" dirty="0" err="1">
                <a:ea typeface="Meiryo"/>
              </a:rPr>
              <a:t>und</a:t>
            </a:r>
            <a:r>
              <a:rPr lang="cs-CZ" sz="1400" b="0" u="sng" dirty="0">
                <a:ea typeface="Meiryo"/>
              </a:rPr>
              <a:t> </a:t>
            </a:r>
            <a:r>
              <a:rPr lang="cs-CZ" sz="1400" b="0" u="sng" dirty="0" err="1">
                <a:ea typeface="Meiryo"/>
              </a:rPr>
              <a:t>zu</a:t>
            </a:r>
            <a:r>
              <a:rPr lang="cs-CZ" sz="1400" b="0" u="sng" dirty="0">
                <a:ea typeface="Meiryo"/>
              </a:rPr>
              <a:t> </a:t>
            </a:r>
            <a:r>
              <a:rPr lang="cs-CZ" sz="1400" b="0" u="sng" dirty="0" err="1">
                <a:ea typeface="Meiryo"/>
              </a:rPr>
              <a:t>linguistischen</a:t>
            </a:r>
            <a:r>
              <a:rPr lang="cs-CZ" sz="1400" b="0" u="sng" dirty="0">
                <a:ea typeface="Meiryo"/>
              </a:rPr>
              <a:t> </a:t>
            </a:r>
            <a:r>
              <a:rPr lang="cs-CZ" sz="1400" b="0" u="sng" dirty="0" err="1">
                <a:ea typeface="Meiryo"/>
              </a:rPr>
              <a:t>Wagnissen</a:t>
            </a:r>
            <a:r>
              <a:rPr lang="cs-CZ" sz="1400" b="0" u="sng" dirty="0">
                <a:ea typeface="Meiryo"/>
              </a:rPr>
              <a:t> </a:t>
            </a:r>
            <a:r>
              <a:rPr lang="cs-CZ" sz="1400" b="0" u="sng" dirty="0" err="1">
                <a:ea typeface="Meiryo"/>
              </a:rPr>
              <a:t>breiter</a:t>
            </a:r>
            <a:r>
              <a:rPr lang="cs-CZ" sz="1400" b="0" u="sng" dirty="0">
                <a:ea typeface="Meiryo"/>
              </a:rPr>
              <a:t> </a:t>
            </a:r>
            <a:r>
              <a:rPr lang="cs-CZ" sz="1400" u="sng" dirty="0" err="1">
                <a:ea typeface="Meiryo"/>
              </a:rPr>
              <a:t>Umgang</a:t>
            </a:r>
            <a:r>
              <a:rPr lang="cs-CZ" sz="1400" u="sng" dirty="0">
                <a:ea typeface="Meiryo"/>
              </a:rPr>
              <a:t> </a:t>
            </a:r>
            <a:r>
              <a:rPr lang="cs-CZ" sz="1400" u="sng" dirty="0" err="1">
                <a:ea typeface="Meiryo"/>
              </a:rPr>
              <a:t>mit</a:t>
            </a:r>
            <a:r>
              <a:rPr lang="cs-CZ" sz="1400" u="sng" dirty="0">
                <a:ea typeface="Meiryo"/>
              </a:rPr>
              <a:t> der </a:t>
            </a:r>
            <a:r>
              <a:rPr lang="cs-CZ" sz="1400" u="sng" dirty="0" err="1">
                <a:ea typeface="Meiryo"/>
              </a:rPr>
              <a:t>Sprache</a:t>
            </a:r>
            <a:r>
              <a:rPr lang="cs-CZ" sz="1400" b="0" u="sng" dirty="0">
                <a:ea typeface="Meiryo"/>
              </a:rPr>
              <a:t> </a:t>
            </a:r>
            <a:r>
              <a:rPr lang="cs-CZ" sz="1400" b="0" u="sng" dirty="0" err="1">
                <a:ea typeface="Meiryo"/>
              </a:rPr>
              <a:t>und</a:t>
            </a:r>
            <a:r>
              <a:rPr lang="cs-CZ" sz="1400" b="0" u="sng" dirty="0">
                <a:ea typeface="Meiryo"/>
              </a:rPr>
              <a:t> </a:t>
            </a:r>
            <a:r>
              <a:rPr lang="cs-CZ" sz="1400" u="sng" dirty="0" err="1">
                <a:ea typeface="Meiryo"/>
              </a:rPr>
              <a:t>ihren</a:t>
            </a:r>
            <a:r>
              <a:rPr lang="cs-CZ" sz="1400" u="sng" dirty="0">
                <a:ea typeface="Meiryo"/>
              </a:rPr>
              <a:t> </a:t>
            </a:r>
            <a:r>
              <a:rPr lang="cs-CZ" sz="1400" u="sng" dirty="0" err="1">
                <a:ea typeface="Meiryo"/>
              </a:rPr>
              <a:t>Mustern</a:t>
            </a:r>
            <a:r>
              <a:rPr lang="cs-CZ" sz="1400" b="0" dirty="0">
                <a:ea typeface="Meiryo"/>
              </a:rPr>
              <a:t>."</a:t>
            </a:r>
          </a:p>
        </p:txBody>
      </p:sp>
      <p:sp>
        <p:nvSpPr>
          <p:cNvPr id="3" name="Podnadpis 2">
            <a:extLst>
              <a:ext uri="{FF2B5EF4-FFF2-40B4-BE49-F238E27FC236}">
                <a16:creationId xmlns:a16="http://schemas.microsoft.com/office/drawing/2014/main" id="{29764721-97BA-14D7-5FDC-E5E5FE5A52E3}"/>
              </a:ext>
            </a:extLst>
          </p:cNvPr>
          <p:cNvSpPr>
            <a:spLocks noGrp="1"/>
          </p:cNvSpPr>
          <p:nvPr>
            <p:ph type="subTitle" idx="1"/>
          </p:nvPr>
        </p:nvSpPr>
        <p:spPr>
          <a:xfrm>
            <a:off x="2734394" y="5434890"/>
            <a:ext cx="6953250" cy="862394"/>
          </a:xfrm>
        </p:spPr>
        <p:txBody>
          <a:bodyPr anchor="t">
            <a:normAutofit fontScale="55000" lnSpcReduction="20000"/>
          </a:bodyPr>
          <a:lstStyle/>
          <a:p>
            <a:pPr algn="ctr"/>
            <a:r>
              <a:rPr lang="cs-CZ" dirty="0" err="1">
                <a:solidFill>
                  <a:schemeClr val="accent1">
                    <a:lumMod val="50000"/>
                  </a:schemeClr>
                </a:solidFill>
                <a:ea typeface="+mn-lt"/>
                <a:cs typeface="+mn-lt"/>
              </a:rPr>
              <a:t>vgl</a:t>
            </a:r>
            <a:r>
              <a:rPr lang="cs-CZ" dirty="0">
                <a:solidFill>
                  <a:schemeClr val="accent1">
                    <a:lumMod val="50000"/>
                  </a:schemeClr>
                </a:solidFill>
                <a:ea typeface="+mn-lt"/>
                <a:cs typeface="+mn-lt"/>
              </a:rPr>
              <a:t>. </a:t>
            </a:r>
            <a:r>
              <a:rPr lang="cs-CZ" dirty="0" err="1">
                <a:solidFill>
                  <a:schemeClr val="accent1">
                    <a:lumMod val="50000"/>
                  </a:schemeClr>
                </a:solidFill>
                <a:ea typeface="+mn-lt"/>
                <a:cs typeface="+mn-lt"/>
              </a:rPr>
              <a:t>Dobstadt</a:t>
            </a:r>
            <a:r>
              <a:rPr lang="cs-CZ" dirty="0">
                <a:solidFill>
                  <a:schemeClr val="accent1">
                    <a:lumMod val="50000"/>
                  </a:schemeClr>
                </a:solidFill>
                <a:ea typeface="+mn-lt"/>
                <a:cs typeface="+mn-lt"/>
              </a:rPr>
              <a:t>, Michael; </a:t>
            </a:r>
            <a:r>
              <a:rPr lang="cs-CZ" dirty="0" err="1">
                <a:solidFill>
                  <a:schemeClr val="accent1">
                    <a:lumMod val="50000"/>
                  </a:schemeClr>
                </a:solidFill>
                <a:ea typeface="+mn-lt"/>
                <a:cs typeface="+mn-lt"/>
              </a:rPr>
              <a:t>Riedner</a:t>
            </a:r>
            <a:r>
              <a:rPr lang="cs-CZ" dirty="0">
                <a:solidFill>
                  <a:schemeClr val="accent1">
                    <a:lumMod val="50000"/>
                  </a:schemeClr>
                </a:solidFill>
                <a:ea typeface="+mn-lt"/>
                <a:cs typeface="+mn-lt"/>
              </a:rPr>
              <a:t>, Renate (</a:t>
            </a:r>
            <a:r>
              <a:rPr lang="cs-CZ" dirty="0" err="1">
                <a:solidFill>
                  <a:schemeClr val="accent1">
                    <a:lumMod val="50000"/>
                  </a:schemeClr>
                </a:solidFill>
                <a:ea typeface="+mn-lt"/>
                <a:cs typeface="+mn-lt"/>
              </a:rPr>
              <a:t>Hrsg</a:t>
            </a:r>
            <a:r>
              <a:rPr lang="cs-CZ" dirty="0">
                <a:solidFill>
                  <a:schemeClr val="accent1">
                    <a:lumMod val="50000"/>
                  </a:schemeClr>
                </a:solidFill>
                <a:ea typeface="+mn-lt"/>
                <a:cs typeface="+mn-lt"/>
              </a:rPr>
              <a:t>.): </a:t>
            </a:r>
            <a:r>
              <a:rPr lang="cs-CZ" i="1" dirty="0">
                <a:solidFill>
                  <a:schemeClr val="accent1">
                    <a:lumMod val="50000"/>
                  </a:schemeClr>
                </a:solidFill>
                <a:ea typeface="+mn-lt"/>
                <a:cs typeface="+mn-lt"/>
              </a:rPr>
              <a:t>Literatur </a:t>
            </a:r>
            <a:r>
              <a:rPr lang="cs-CZ" i="1" dirty="0" err="1">
                <a:solidFill>
                  <a:schemeClr val="accent1">
                    <a:lumMod val="50000"/>
                  </a:schemeClr>
                </a:solidFill>
                <a:ea typeface="+mn-lt"/>
                <a:cs typeface="+mn-lt"/>
              </a:rPr>
              <a:t>Lesen</a:t>
            </a:r>
            <a:r>
              <a:rPr lang="cs-CZ" i="1" dirty="0">
                <a:solidFill>
                  <a:schemeClr val="accent1">
                    <a:lumMod val="50000"/>
                  </a:schemeClr>
                </a:solidFill>
                <a:ea typeface="+mn-lt"/>
                <a:cs typeface="+mn-lt"/>
              </a:rPr>
              <a:t> </a:t>
            </a:r>
            <a:r>
              <a:rPr lang="cs-CZ" i="1" dirty="0" err="1">
                <a:solidFill>
                  <a:schemeClr val="accent1">
                    <a:lumMod val="50000"/>
                  </a:schemeClr>
                </a:solidFill>
                <a:ea typeface="+mn-lt"/>
                <a:cs typeface="+mn-lt"/>
              </a:rPr>
              <a:t>Lernen</a:t>
            </a:r>
            <a:r>
              <a:rPr lang="cs-CZ" i="1" dirty="0">
                <a:solidFill>
                  <a:schemeClr val="accent1">
                    <a:lumMod val="50000"/>
                  </a:schemeClr>
                </a:solidFill>
                <a:ea typeface="+mn-lt"/>
                <a:cs typeface="+mn-lt"/>
              </a:rPr>
              <a:t>. </a:t>
            </a:r>
            <a:r>
              <a:rPr lang="cs-CZ" i="1" dirty="0" err="1">
                <a:solidFill>
                  <a:schemeClr val="accent1">
                    <a:lumMod val="50000"/>
                  </a:schemeClr>
                </a:solidFill>
                <a:ea typeface="+mn-lt"/>
                <a:cs typeface="+mn-lt"/>
              </a:rPr>
              <a:t>Lesewerkstatt</a:t>
            </a:r>
            <a:r>
              <a:rPr lang="cs-CZ" i="1" dirty="0">
                <a:solidFill>
                  <a:schemeClr val="accent1">
                    <a:lumMod val="50000"/>
                  </a:schemeClr>
                </a:solidFill>
                <a:ea typeface="+mn-lt"/>
                <a:cs typeface="+mn-lt"/>
              </a:rPr>
              <a:t> </a:t>
            </a:r>
            <a:r>
              <a:rPr lang="cs-CZ" i="1" dirty="0" err="1">
                <a:solidFill>
                  <a:schemeClr val="accent1">
                    <a:lumMod val="50000"/>
                  </a:schemeClr>
                </a:solidFill>
                <a:ea typeface="+mn-lt"/>
                <a:cs typeface="+mn-lt"/>
              </a:rPr>
              <a:t>Deutsch</a:t>
            </a:r>
            <a:r>
              <a:rPr lang="cs-CZ" i="1" dirty="0">
                <a:solidFill>
                  <a:schemeClr val="accent1">
                    <a:lumMod val="50000"/>
                  </a:schemeClr>
                </a:solidFill>
                <a:ea typeface="+mn-lt"/>
                <a:cs typeface="+mn-lt"/>
              </a:rPr>
              <a:t> 2</a:t>
            </a:r>
            <a:r>
              <a:rPr lang="cs-CZ" dirty="0">
                <a:solidFill>
                  <a:schemeClr val="accent1">
                    <a:lumMod val="50000"/>
                  </a:schemeClr>
                </a:solidFill>
                <a:ea typeface="+mn-lt"/>
                <a:cs typeface="+mn-lt"/>
              </a:rPr>
              <a:t>.</a:t>
            </a:r>
            <a:br>
              <a:rPr lang="cs-CZ" dirty="0">
                <a:solidFill>
                  <a:schemeClr val="accent1">
                    <a:lumMod val="50000"/>
                  </a:schemeClr>
                </a:solidFill>
                <a:ea typeface="+mn-lt"/>
                <a:cs typeface="+mn-lt"/>
              </a:rPr>
            </a:br>
            <a:r>
              <a:rPr lang="cs-CZ" dirty="0">
                <a:solidFill>
                  <a:schemeClr val="accent1">
                    <a:lumMod val="50000"/>
                  </a:schemeClr>
                </a:solidFill>
                <a:ea typeface="+mn-lt"/>
                <a:cs typeface="+mn-lt"/>
              </a:rPr>
              <a:t> Stuttgart: Ernst </a:t>
            </a:r>
            <a:r>
              <a:rPr lang="cs-CZ" dirty="0" err="1">
                <a:solidFill>
                  <a:schemeClr val="accent1">
                    <a:lumMod val="50000"/>
                  </a:schemeClr>
                </a:solidFill>
                <a:ea typeface="+mn-lt"/>
                <a:cs typeface="+mn-lt"/>
              </a:rPr>
              <a:t>Klett</a:t>
            </a:r>
            <a:r>
              <a:rPr lang="cs-CZ" dirty="0">
                <a:solidFill>
                  <a:schemeClr val="accent1">
                    <a:lumMod val="50000"/>
                  </a:schemeClr>
                </a:solidFill>
                <a:ea typeface="+mn-lt"/>
                <a:cs typeface="+mn-lt"/>
              </a:rPr>
              <a:t> </a:t>
            </a:r>
            <a:r>
              <a:rPr lang="cs-CZ" dirty="0" err="1">
                <a:solidFill>
                  <a:schemeClr val="accent1">
                    <a:lumMod val="50000"/>
                  </a:schemeClr>
                </a:solidFill>
                <a:ea typeface="+mn-lt"/>
                <a:cs typeface="+mn-lt"/>
              </a:rPr>
              <a:t>Sprachen</a:t>
            </a:r>
            <a:r>
              <a:rPr lang="cs-CZ" dirty="0">
                <a:solidFill>
                  <a:schemeClr val="accent1">
                    <a:lumMod val="50000"/>
                  </a:schemeClr>
                </a:solidFill>
                <a:ea typeface="+mn-lt"/>
                <a:cs typeface="+mn-lt"/>
              </a:rPr>
              <a:t>, 2021 (1.Auflage), S. 8-9.</a:t>
            </a:r>
            <a:endParaRPr lang="cs-CZ" dirty="0">
              <a:solidFill>
                <a:schemeClr val="accent1">
                  <a:lumMod val="50000"/>
                </a:schemeClr>
              </a:solidFill>
            </a:endParaRPr>
          </a:p>
        </p:txBody>
      </p:sp>
    </p:spTree>
    <p:extLst>
      <p:ext uri="{BB962C8B-B14F-4D97-AF65-F5344CB8AC3E}">
        <p14:creationId xmlns:p14="http://schemas.microsoft.com/office/powerpoint/2010/main" val="25798574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9" name="Rectangle 7">
            <a:extLst>
              <a:ext uri="{FF2B5EF4-FFF2-40B4-BE49-F238E27FC236}">
                <a16:creationId xmlns:a16="http://schemas.microsoft.com/office/drawing/2014/main" id="{97ACB619-0A09-4C51-8BA5-9BDECE7E4C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30" name="Freeform: Shape 9">
            <a:extLst>
              <a:ext uri="{FF2B5EF4-FFF2-40B4-BE49-F238E27FC236}">
                <a16:creationId xmlns:a16="http://schemas.microsoft.com/office/drawing/2014/main" id="{C44D3CAF-8753-4313-AA2D-F75CAC4DD7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0637" y="0"/>
            <a:ext cx="4013331" cy="2742133"/>
          </a:xfrm>
          <a:custGeom>
            <a:avLst/>
            <a:gdLst>
              <a:gd name="connsiteX0" fmla="*/ 294151 w 4013331"/>
              <a:gd name="connsiteY0" fmla="*/ 0 h 2742133"/>
              <a:gd name="connsiteX1" fmla="*/ 3844057 w 4013331"/>
              <a:gd name="connsiteY1" fmla="*/ 0 h 2742133"/>
              <a:gd name="connsiteX2" fmla="*/ 3892490 w 4013331"/>
              <a:gd name="connsiteY2" fmla="*/ 131440 h 2742133"/>
              <a:gd name="connsiteX3" fmla="*/ 4013331 w 4013331"/>
              <a:gd name="connsiteY3" fmla="*/ 941251 h 2742133"/>
              <a:gd name="connsiteX4" fmla="*/ 3804827 w 4013331"/>
              <a:gd name="connsiteY4" fmla="*/ 1540292 h 2742133"/>
              <a:gd name="connsiteX5" fmla="*/ 3187498 w 4013331"/>
              <a:gd name="connsiteY5" fmla="*/ 2098087 h 2742133"/>
              <a:gd name="connsiteX6" fmla="*/ 3051769 w 4013331"/>
              <a:gd name="connsiteY6" fmla="*/ 2204787 h 2742133"/>
              <a:gd name="connsiteX7" fmla="*/ 1936476 w 4013331"/>
              <a:gd name="connsiteY7" fmla="*/ 2742133 h 2742133"/>
              <a:gd name="connsiteX8" fmla="*/ 467303 w 4013331"/>
              <a:gd name="connsiteY8" fmla="*/ 1868695 h 2742133"/>
              <a:gd name="connsiteX9" fmla="*/ 310732 w 4013331"/>
              <a:gd name="connsiteY9" fmla="*/ 1645244 h 2742133"/>
              <a:gd name="connsiteX10" fmla="*/ 0 w 4013331"/>
              <a:gd name="connsiteY10" fmla="*/ 941251 h 2742133"/>
              <a:gd name="connsiteX11" fmla="*/ 187749 w 4013331"/>
              <a:gd name="connsiteY11" fmla="*/ 183076 h 2742133"/>
              <a:gd name="connsiteX12" fmla="*/ 288888 w 4013331"/>
              <a:gd name="connsiteY12" fmla="*/ 7329 h 274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13331" h="2742133">
                <a:moveTo>
                  <a:pt x="294151" y="0"/>
                </a:moveTo>
                <a:lnTo>
                  <a:pt x="3844057" y="0"/>
                </a:lnTo>
                <a:lnTo>
                  <a:pt x="3892490" y="131440"/>
                </a:lnTo>
                <a:cubicBezTo>
                  <a:pt x="3971777" y="378867"/>
                  <a:pt x="4013331" y="652783"/>
                  <a:pt x="4013331" y="941251"/>
                </a:cubicBezTo>
                <a:cubicBezTo>
                  <a:pt x="4013331" y="1171430"/>
                  <a:pt x="3948997" y="1356167"/>
                  <a:pt x="3804827" y="1540292"/>
                </a:cubicBezTo>
                <a:cubicBezTo>
                  <a:pt x="3654026" y="1732895"/>
                  <a:pt x="3427436" y="1910292"/>
                  <a:pt x="3187498" y="2098087"/>
                </a:cubicBezTo>
                <a:cubicBezTo>
                  <a:pt x="3143231" y="2132693"/>
                  <a:pt x="3097499" y="2168522"/>
                  <a:pt x="3051769" y="2204787"/>
                </a:cubicBezTo>
                <a:cubicBezTo>
                  <a:pt x="2642425" y="2529345"/>
                  <a:pt x="2343664" y="2742133"/>
                  <a:pt x="1936476" y="2742133"/>
                </a:cubicBezTo>
                <a:cubicBezTo>
                  <a:pt x="1316045" y="2742133"/>
                  <a:pt x="876647" y="2480932"/>
                  <a:pt x="467303" y="1868695"/>
                </a:cubicBezTo>
                <a:cubicBezTo>
                  <a:pt x="413736" y="1788559"/>
                  <a:pt x="361372" y="1715679"/>
                  <a:pt x="310732" y="1645244"/>
                </a:cubicBezTo>
                <a:cubicBezTo>
                  <a:pt x="100850" y="1353195"/>
                  <a:pt x="0" y="1201315"/>
                  <a:pt x="0" y="941251"/>
                </a:cubicBezTo>
                <a:cubicBezTo>
                  <a:pt x="0" y="683021"/>
                  <a:pt x="63214" y="427935"/>
                  <a:pt x="187749" y="183076"/>
                </a:cubicBezTo>
                <a:cubicBezTo>
                  <a:pt x="218215" y="123194"/>
                  <a:pt x="251953" y="64578"/>
                  <a:pt x="288888" y="7329"/>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31" name="Freeform: Shape 11">
            <a:extLst>
              <a:ext uri="{FF2B5EF4-FFF2-40B4-BE49-F238E27FC236}">
                <a16:creationId xmlns:a16="http://schemas.microsoft.com/office/drawing/2014/main" id="{8D4A9DCA-CD08-4326-A478-9ABDAC690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6319" y="0"/>
            <a:ext cx="3401415" cy="2440484"/>
          </a:xfrm>
          <a:custGeom>
            <a:avLst/>
            <a:gdLst>
              <a:gd name="connsiteX0" fmla="*/ 332917 w 3401415"/>
              <a:gd name="connsiteY0" fmla="*/ 0 h 2440484"/>
              <a:gd name="connsiteX1" fmla="*/ 3207137 w 3401415"/>
              <a:gd name="connsiteY1" fmla="*/ 0 h 2440484"/>
              <a:gd name="connsiteX2" fmla="*/ 3242654 w 3401415"/>
              <a:gd name="connsiteY2" fmla="*/ 74937 h 2440484"/>
              <a:gd name="connsiteX3" fmla="*/ 3401415 w 3401415"/>
              <a:gd name="connsiteY3" fmla="*/ 914184 h 2440484"/>
              <a:gd name="connsiteX4" fmla="*/ 3224702 w 3401415"/>
              <a:gd name="connsiteY4" fmla="*/ 1421888 h 2440484"/>
              <a:gd name="connsiteX5" fmla="*/ 2701498 w 3401415"/>
              <a:gd name="connsiteY5" fmla="*/ 1894635 h 2440484"/>
              <a:gd name="connsiteX6" fmla="*/ 2586463 w 3401415"/>
              <a:gd name="connsiteY6" fmla="*/ 1985068 h 2440484"/>
              <a:gd name="connsiteX7" fmla="*/ 1641219 w 3401415"/>
              <a:gd name="connsiteY7" fmla="*/ 2440484 h 2440484"/>
              <a:gd name="connsiteX8" fmla="*/ 396053 w 3401415"/>
              <a:gd name="connsiteY8" fmla="*/ 1700219 h 2440484"/>
              <a:gd name="connsiteX9" fmla="*/ 263354 w 3401415"/>
              <a:gd name="connsiteY9" fmla="*/ 1510839 h 2440484"/>
              <a:gd name="connsiteX10" fmla="*/ 0 w 3401415"/>
              <a:gd name="connsiteY10" fmla="*/ 914184 h 2440484"/>
              <a:gd name="connsiteX11" fmla="*/ 159122 w 3401415"/>
              <a:gd name="connsiteY11" fmla="*/ 271610 h 2440484"/>
              <a:gd name="connsiteX12" fmla="*/ 244841 w 3401415"/>
              <a:gd name="connsiteY12" fmla="*/ 122658 h 244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01415" h="2440484">
                <a:moveTo>
                  <a:pt x="332917" y="0"/>
                </a:moveTo>
                <a:lnTo>
                  <a:pt x="3207137" y="0"/>
                </a:lnTo>
                <a:lnTo>
                  <a:pt x="3242654" y="74937"/>
                </a:lnTo>
                <a:cubicBezTo>
                  <a:pt x="3346386" y="322243"/>
                  <a:pt x="3401415" y="608579"/>
                  <a:pt x="3401415" y="914184"/>
                </a:cubicBezTo>
                <a:cubicBezTo>
                  <a:pt x="3401415" y="1109268"/>
                  <a:pt x="3346890" y="1265837"/>
                  <a:pt x="3224702" y="1421888"/>
                </a:cubicBezTo>
                <a:cubicBezTo>
                  <a:pt x="3096894" y="1585125"/>
                  <a:pt x="2904852" y="1735475"/>
                  <a:pt x="2701498" y="1894635"/>
                </a:cubicBezTo>
                <a:cubicBezTo>
                  <a:pt x="2663980" y="1923966"/>
                  <a:pt x="2625221" y="1954332"/>
                  <a:pt x="2586463" y="1985068"/>
                </a:cubicBezTo>
                <a:cubicBezTo>
                  <a:pt x="2239532" y="2260140"/>
                  <a:pt x="1986324" y="2440484"/>
                  <a:pt x="1641219" y="2440484"/>
                </a:cubicBezTo>
                <a:cubicBezTo>
                  <a:pt x="1115386" y="2440484"/>
                  <a:pt x="742984" y="2219109"/>
                  <a:pt x="396053" y="1700219"/>
                </a:cubicBezTo>
                <a:cubicBezTo>
                  <a:pt x="350653" y="1632303"/>
                  <a:pt x="306273" y="1570535"/>
                  <a:pt x="263354" y="1510839"/>
                </a:cubicBezTo>
                <a:cubicBezTo>
                  <a:pt x="85473" y="1263318"/>
                  <a:pt x="0" y="1134597"/>
                  <a:pt x="0" y="914184"/>
                </a:cubicBezTo>
                <a:cubicBezTo>
                  <a:pt x="0" y="695327"/>
                  <a:pt x="53576" y="479135"/>
                  <a:pt x="159122" y="271610"/>
                </a:cubicBezTo>
                <a:cubicBezTo>
                  <a:pt x="184943" y="220858"/>
                  <a:pt x="213538" y="171179"/>
                  <a:pt x="244841" y="122658"/>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32" name="Freeform: Shape 13">
            <a:extLst>
              <a:ext uri="{FF2B5EF4-FFF2-40B4-BE49-F238E27FC236}">
                <a16:creationId xmlns:a16="http://schemas.microsoft.com/office/drawing/2014/main" id="{FEB24D6D-151C-47FB-8FFE-984F0743DC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32490" y="0"/>
            <a:ext cx="4164597" cy="2817185"/>
          </a:xfrm>
          <a:custGeom>
            <a:avLst/>
            <a:gdLst>
              <a:gd name="connsiteX0" fmla="*/ 237339 w 4130517"/>
              <a:gd name="connsiteY0" fmla="*/ 0 h 2806419"/>
              <a:gd name="connsiteX1" fmla="*/ 3997489 w 4130517"/>
              <a:gd name="connsiteY1" fmla="*/ 0 h 2806419"/>
              <a:gd name="connsiteX2" fmla="*/ 4006148 w 4130517"/>
              <a:gd name="connsiteY2" fmla="*/ 24333 h 2806419"/>
              <a:gd name="connsiteX3" fmla="*/ 4130517 w 4130517"/>
              <a:gd name="connsiteY3" fmla="*/ 887307 h 2806419"/>
              <a:gd name="connsiteX4" fmla="*/ 3915925 w 4130517"/>
              <a:gd name="connsiteY4" fmla="*/ 1525677 h 2806419"/>
              <a:gd name="connsiteX5" fmla="*/ 3280571 w 4130517"/>
              <a:gd name="connsiteY5" fmla="*/ 2120090 h 2806419"/>
              <a:gd name="connsiteX6" fmla="*/ 3140878 w 4130517"/>
              <a:gd name="connsiteY6" fmla="*/ 2233796 h 2806419"/>
              <a:gd name="connsiteX7" fmla="*/ 1993019 w 4130517"/>
              <a:gd name="connsiteY7" fmla="*/ 2806419 h 2806419"/>
              <a:gd name="connsiteX8" fmla="*/ 480948 w 4130517"/>
              <a:gd name="connsiteY8" fmla="*/ 1875638 h 2806419"/>
              <a:gd name="connsiteX9" fmla="*/ 319805 w 4130517"/>
              <a:gd name="connsiteY9" fmla="*/ 1637519 h 2806419"/>
              <a:gd name="connsiteX10" fmla="*/ 0 w 4130517"/>
              <a:gd name="connsiteY10" fmla="*/ 887307 h 2806419"/>
              <a:gd name="connsiteX11" fmla="*/ 193231 w 4130517"/>
              <a:gd name="connsiteY11" fmla="*/ 79360 h 28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517" h="2806419">
                <a:moveTo>
                  <a:pt x="237339" y="0"/>
                </a:moveTo>
                <a:lnTo>
                  <a:pt x="3997489" y="0"/>
                </a:lnTo>
                <a:lnTo>
                  <a:pt x="4006148" y="24333"/>
                </a:lnTo>
                <a:cubicBezTo>
                  <a:pt x="4087750" y="288004"/>
                  <a:pt x="4130517" y="579903"/>
                  <a:pt x="4130517" y="887307"/>
                </a:cubicBezTo>
                <a:cubicBezTo>
                  <a:pt x="4130517" y="1132599"/>
                  <a:pt x="4064304" y="1329464"/>
                  <a:pt x="3915925" y="1525677"/>
                </a:cubicBezTo>
                <a:cubicBezTo>
                  <a:pt x="3760721" y="1730924"/>
                  <a:pt x="3527514" y="1919967"/>
                  <a:pt x="3280571" y="2120090"/>
                </a:cubicBezTo>
                <a:cubicBezTo>
                  <a:pt x="3235011" y="2156968"/>
                  <a:pt x="3187944" y="2195151"/>
                  <a:pt x="3140878" y="2233796"/>
                </a:cubicBezTo>
                <a:cubicBezTo>
                  <a:pt x="2719582" y="2579662"/>
                  <a:pt x="2412097" y="2806419"/>
                  <a:pt x="1993019" y="2806419"/>
                </a:cubicBezTo>
                <a:cubicBezTo>
                  <a:pt x="1354472" y="2806419"/>
                  <a:pt x="902244" y="2528070"/>
                  <a:pt x="480948" y="1875638"/>
                </a:cubicBezTo>
                <a:cubicBezTo>
                  <a:pt x="425816" y="1790244"/>
                  <a:pt x="371924" y="1712578"/>
                  <a:pt x="319805" y="1637519"/>
                </a:cubicBezTo>
                <a:cubicBezTo>
                  <a:pt x="103795" y="1326296"/>
                  <a:pt x="0" y="1164446"/>
                  <a:pt x="0" y="887307"/>
                </a:cubicBezTo>
                <a:cubicBezTo>
                  <a:pt x="0" y="612125"/>
                  <a:pt x="65060" y="340293"/>
                  <a:pt x="193231" y="7936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33" name="Freeform: Shape 15">
            <a:extLst>
              <a:ext uri="{FF2B5EF4-FFF2-40B4-BE49-F238E27FC236}">
                <a16:creationId xmlns:a16="http://schemas.microsoft.com/office/drawing/2014/main" id="{EB85EDFA-C3E9-456D-B330-A7119BFB2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24577" y="0"/>
            <a:ext cx="4389519" cy="2916937"/>
          </a:xfrm>
          <a:custGeom>
            <a:avLst/>
            <a:gdLst>
              <a:gd name="connsiteX0" fmla="*/ 208215 w 4389519"/>
              <a:gd name="connsiteY0" fmla="*/ 0 h 2916937"/>
              <a:gd name="connsiteX1" fmla="*/ 4284014 w 4389519"/>
              <a:gd name="connsiteY1" fmla="*/ 0 h 2916937"/>
              <a:gd name="connsiteX2" fmla="*/ 4335794 w 4389519"/>
              <a:gd name="connsiteY2" fmla="*/ 207911 h 2916937"/>
              <a:gd name="connsiteX3" fmla="*/ 4376420 w 4389519"/>
              <a:gd name="connsiteY3" fmla="*/ 1078865 h 2916937"/>
              <a:gd name="connsiteX4" fmla="*/ 4090147 w 4389519"/>
              <a:gd name="connsiteY4" fmla="*/ 1734728 h 2916937"/>
              <a:gd name="connsiteX5" fmla="*/ 3362552 w 4389519"/>
              <a:gd name="connsiteY5" fmla="*/ 2305097 h 2916937"/>
              <a:gd name="connsiteX6" fmla="*/ 3204152 w 4389519"/>
              <a:gd name="connsiteY6" fmla="*/ 2412521 h 2916937"/>
              <a:gd name="connsiteX7" fmla="*/ 1936072 w 4389519"/>
              <a:gd name="connsiteY7" fmla="*/ 2912360 h 2916937"/>
              <a:gd name="connsiteX8" fmla="*/ 421690 w 4389519"/>
              <a:gd name="connsiteY8" fmla="*/ 1787063 h 2916937"/>
              <a:gd name="connsiteX9" fmla="*/ 273167 w 4389519"/>
              <a:gd name="connsiteY9" fmla="*/ 1520080 h 2916937"/>
              <a:gd name="connsiteX10" fmla="*/ 4118 w 4389519"/>
              <a:gd name="connsiteY10" fmla="*/ 696338 h 2916937"/>
              <a:gd name="connsiteX11" fmla="*/ 175984 w 4389519"/>
              <a:gd name="connsiteY11" fmla="*/ 60381 h 291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89519" h="2916937">
                <a:moveTo>
                  <a:pt x="208215" y="0"/>
                </a:moveTo>
                <a:lnTo>
                  <a:pt x="4284014" y="0"/>
                </a:lnTo>
                <a:lnTo>
                  <a:pt x="4335794" y="207911"/>
                </a:lnTo>
                <a:cubicBezTo>
                  <a:pt x="4388748" y="479686"/>
                  <a:pt x="4403109" y="773803"/>
                  <a:pt x="4376420" y="1078865"/>
                </a:cubicBezTo>
                <a:cubicBezTo>
                  <a:pt x="4353703" y="1338514"/>
                  <a:pt x="4265383" y="1540772"/>
                  <a:pt x="4090147" y="1734728"/>
                </a:cubicBezTo>
                <a:cubicBezTo>
                  <a:pt x="3906850" y="1937616"/>
                  <a:pt x="3642485" y="2116128"/>
                  <a:pt x="3362552" y="2305097"/>
                </a:cubicBezTo>
                <a:cubicBezTo>
                  <a:pt x="3310910" y="2339914"/>
                  <a:pt x="3257553" y="2375972"/>
                  <a:pt x="3204152" y="2412521"/>
                </a:cubicBezTo>
                <a:cubicBezTo>
                  <a:pt x="2726165" y="2739616"/>
                  <a:pt x="2379682" y="2951171"/>
                  <a:pt x="1936072" y="2912360"/>
                </a:cubicBezTo>
                <a:cubicBezTo>
                  <a:pt x="1260148" y="2853224"/>
                  <a:pt x="807225" y="2516700"/>
                  <a:pt x="421690" y="1787063"/>
                </a:cubicBezTo>
                <a:cubicBezTo>
                  <a:pt x="371240" y="1691563"/>
                  <a:pt x="321385" y="1604361"/>
                  <a:pt x="273167" y="1520080"/>
                </a:cubicBezTo>
                <a:cubicBezTo>
                  <a:pt x="73334" y="1170636"/>
                  <a:pt x="-21548" y="989700"/>
                  <a:pt x="4118" y="696338"/>
                </a:cubicBezTo>
                <a:cubicBezTo>
                  <a:pt x="23232" y="477870"/>
                  <a:pt x="80908" y="264786"/>
                  <a:pt x="175984" y="60381"/>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34" name="Freeform: Shape 17">
            <a:extLst>
              <a:ext uri="{FF2B5EF4-FFF2-40B4-BE49-F238E27FC236}">
                <a16:creationId xmlns:a16="http://schemas.microsoft.com/office/drawing/2014/main" id="{B516F90C-A3AC-46E0-8029-8C20BB17A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84496"/>
            <a:ext cx="4293360" cy="5181455"/>
          </a:xfrm>
          <a:custGeom>
            <a:avLst/>
            <a:gdLst>
              <a:gd name="connsiteX0" fmla="*/ 1155130 w 4174269"/>
              <a:gd name="connsiteY0" fmla="*/ 990 h 5181455"/>
              <a:gd name="connsiteX1" fmla="*/ 2396955 w 4174269"/>
              <a:gd name="connsiteY1" fmla="*/ 367328 h 5181455"/>
              <a:gd name="connsiteX2" fmla="*/ 3827960 w 4174269"/>
              <a:gd name="connsiteY2" fmla="*/ 4749328 h 5181455"/>
              <a:gd name="connsiteX3" fmla="*/ 3561502 w 4174269"/>
              <a:gd name="connsiteY3" fmla="*/ 5090948 h 5181455"/>
              <a:gd name="connsiteX4" fmla="*/ 3452726 w 4174269"/>
              <a:gd name="connsiteY4" fmla="*/ 5181455 h 5181455"/>
              <a:gd name="connsiteX5" fmla="*/ 0 w 4174269"/>
              <a:gd name="connsiteY5" fmla="*/ 5181455 h 5181455"/>
              <a:gd name="connsiteX6" fmla="*/ 0 w 4174269"/>
              <a:gd name="connsiteY6" fmla="*/ 251605 h 5181455"/>
              <a:gd name="connsiteX7" fmla="*/ 157396 w 4174269"/>
              <a:gd name="connsiteY7" fmla="*/ 182600 h 5181455"/>
              <a:gd name="connsiteX8" fmla="*/ 1155130 w 4174269"/>
              <a:gd name="connsiteY8" fmla="*/ 990 h 518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269" h="5181455">
                <a:moveTo>
                  <a:pt x="1155130" y="990"/>
                </a:moveTo>
                <a:cubicBezTo>
                  <a:pt x="1564667" y="12730"/>
                  <a:pt x="1984593" y="129250"/>
                  <a:pt x="2396955" y="367328"/>
                </a:cubicBezTo>
                <a:cubicBezTo>
                  <a:pt x="3871760" y="1218807"/>
                  <a:pt x="4678347" y="3276416"/>
                  <a:pt x="3827960" y="4749328"/>
                </a:cubicBezTo>
                <a:cubicBezTo>
                  <a:pt x="3748235" y="4887417"/>
                  <a:pt x="3658928" y="4998272"/>
                  <a:pt x="3561502" y="5090948"/>
                </a:cubicBezTo>
                <a:lnTo>
                  <a:pt x="3452726" y="5181455"/>
                </a:lnTo>
                <a:lnTo>
                  <a:pt x="0" y="5181455"/>
                </a:lnTo>
                <a:lnTo>
                  <a:pt x="0" y="251605"/>
                </a:lnTo>
                <a:lnTo>
                  <a:pt x="157396" y="182600"/>
                </a:lnTo>
                <a:cubicBezTo>
                  <a:pt x="475610" y="54980"/>
                  <a:pt x="811718" y="-8854"/>
                  <a:pt x="1155130" y="99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35" name="Freeform: Shape 19">
            <a:extLst>
              <a:ext uri="{FF2B5EF4-FFF2-40B4-BE49-F238E27FC236}">
                <a16:creationId xmlns:a16="http://schemas.microsoft.com/office/drawing/2014/main" id="{1CFD6E36-333B-4520-8313-396CCE682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355238"/>
            <a:ext cx="4381339" cy="5510713"/>
          </a:xfrm>
          <a:custGeom>
            <a:avLst/>
            <a:gdLst>
              <a:gd name="connsiteX0" fmla="*/ 948905 w 4259808"/>
              <a:gd name="connsiteY0" fmla="*/ 1556 h 5510713"/>
              <a:gd name="connsiteX1" fmla="*/ 2304106 w 4259808"/>
              <a:gd name="connsiteY1" fmla="*/ 405867 h 5510713"/>
              <a:gd name="connsiteX2" fmla="*/ 3890982 w 4259808"/>
              <a:gd name="connsiteY2" fmla="*/ 5156588 h 5510713"/>
              <a:gd name="connsiteX3" fmla="*/ 3680329 w 4259808"/>
              <a:gd name="connsiteY3" fmla="*/ 5445948 h 5510713"/>
              <a:gd name="connsiteX4" fmla="*/ 3616504 w 4259808"/>
              <a:gd name="connsiteY4" fmla="*/ 5510713 h 5510713"/>
              <a:gd name="connsiteX5" fmla="*/ 0 w 4259808"/>
              <a:gd name="connsiteY5" fmla="*/ 5510713 h 5510713"/>
              <a:gd name="connsiteX6" fmla="*/ 0 w 4259808"/>
              <a:gd name="connsiteY6" fmla="*/ 144797 h 5510713"/>
              <a:gd name="connsiteX7" fmla="*/ 164164 w 4259808"/>
              <a:gd name="connsiteY7" fmla="*/ 92266 h 5510713"/>
              <a:gd name="connsiteX8" fmla="*/ 948905 w 4259808"/>
              <a:gd name="connsiteY8" fmla="*/ 1556 h 551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9808" h="5510713">
                <a:moveTo>
                  <a:pt x="948905" y="1556"/>
                </a:moveTo>
                <a:cubicBezTo>
                  <a:pt x="1395136" y="16867"/>
                  <a:pt x="1853354" y="145625"/>
                  <a:pt x="2304106" y="405867"/>
                </a:cubicBezTo>
                <a:cubicBezTo>
                  <a:pt x="3916211" y="1336616"/>
                  <a:pt x="4808028" y="3568218"/>
                  <a:pt x="3890982" y="5156588"/>
                </a:cubicBezTo>
                <a:cubicBezTo>
                  <a:pt x="3826502" y="5268272"/>
                  <a:pt x="3756052" y="5363347"/>
                  <a:pt x="3680329" y="5445948"/>
                </a:cubicBezTo>
                <a:lnTo>
                  <a:pt x="3616504" y="5510713"/>
                </a:lnTo>
                <a:lnTo>
                  <a:pt x="0" y="5510713"/>
                </a:lnTo>
                <a:lnTo>
                  <a:pt x="0" y="144797"/>
                </a:lnTo>
                <a:lnTo>
                  <a:pt x="164164" y="92266"/>
                </a:lnTo>
                <a:cubicBezTo>
                  <a:pt x="418657" y="23914"/>
                  <a:pt x="681631" y="-7614"/>
                  <a:pt x="948905" y="1556"/>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36" name="Freeform: Shape 21">
            <a:extLst>
              <a:ext uri="{FF2B5EF4-FFF2-40B4-BE49-F238E27FC236}">
                <a16:creationId xmlns:a16="http://schemas.microsoft.com/office/drawing/2014/main" id="{D0525857-3EAD-4969-9196-A890F8DE6C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155284"/>
            <a:ext cx="3807666" cy="4710667"/>
          </a:xfrm>
          <a:custGeom>
            <a:avLst/>
            <a:gdLst>
              <a:gd name="connsiteX0" fmla="*/ 1057511 w 3702048"/>
              <a:gd name="connsiteY0" fmla="*/ 1243 h 4710667"/>
              <a:gd name="connsiteX1" fmla="*/ 2139959 w 3702048"/>
              <a:gd name="connsiteY1" fmla="*/ 324180 h 4710667"/>
              <a:gd name="connsiteX2" fmla="*/ 3407455 w 3702048"/>
              <a:gd name="connsiteY2" fmla="*/ 4118750 h 4710667"/>
              <a:gd name="connsiteX3" fmla="*/ 2754080 w 3702048"/>
              <a:gd name="connsiteY3" fmla="*/ 4690965 h 4710667"/>
              <a:gd name="connsiteX4" fmla="*/ 2711405 w 3702048"/>
              <a:gd name="connsiteY4" fmla="*/ 4710667 h 4710667"/>
              <a:gd name="connsiteX5" fmla="*/ 0 w 3702048"/>
              <a:gd name="connsiteY5" fmla="*/ 4710667 h 4710667"/>
              <a:gd name="connsiteX6" fmla="*/ 0 w 3702048"/>
              <a:gd name="connsiteY6" fmla="*/ 239601 h 4710667"/>
              <a:gd name="connsiteX7" fmla="*/ 72857 w 3702048"/>
              <a:gd name="connsiteY7" fmla="*/ 203063 h 4710667"/>
              <a:gd name="connsiteX8" fmla="*/ 1057511 w 3702048"/>
              <a:gd name="connsiteY8" fmla="*/ 1243 h 47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2048" h="4710667">
                <a:moveTo>
                  <a:pt x="1057511" y="1243"/>
                </a:moveTo>
                <a:cubicBezTo>
                  <a:pt x="1413932" y="13473"/>
                  <a:pt x="1779927" y="116316"/>
                  <a:pt x="2139959" y="324180"/>
                </a:cubicBezTo>
                <a:cubicBezTo>
                  <a:pt x="3427605" y="1067603"/>
                  <a:pt x="4139931" y="2850064"/>
                  <a:pt x="3407455" y="4118750"/>
                </a:cubicBezTo>
                <a:cubicBezTo>
                  <a:pt x="3235777" y="4416105"/>
                  <a:pt x="3011128" y="4566048"/>
                  <a:pt x="2754080" y="4690965"/>
                </a:cubicBezTo>
                <a:lnTo>
                  <a:pt x="2711405" y="4710667"/>
                </a:lnTo>
                <a:lnTo>
                  <a:pt x="0" y="4710667"/>
                </a:lnTo>
                <a:lnTo>
                  <a:pt x="0" y="239601"/>
                </a:lnTo>
                <a:lnTo>
                  <a:pt x="72857" y="203063"/>
                </a:lnTo>
                <a:cubicBezTo>
                  <a:pt x="383165" y="61024"/>
                  <a:pt x="715942" y="-10476"/>
                  <a:pt x="1057511" y="1243"/>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37" name="Group 23">
            <a:extLst>
              <a:ext uri="{FF2B5EF4-FFF2-40B4-BE49-F238E27FC236}">
                <a16:creationId xmlns:a16="http://schemas.microsoft.com/office/drawing/2014/main" id="{5EA385DF-E58A-4933-89FF-3F93F8CAEE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22942" y="0"/>
            <a:ext cx="4069058" cy="3547008"/>
            <a:chOff x="8122942" y="0"/>
            <a:chExt cx="4069058" cy="3547008"/>
          </a:xfrm>
        </p:grpSpPr>
        <p:sp>
          <p:nvSpPr>
            <p:cNvPr id="25" name="Freeform: Shape 24">
              <a:extLst>
                <a:ext uri="{FF2B5EF4-FFF2-40B4-BE49-F238E27FC236}">
                  <a16:creationId xmlns:a16="http://schemas.microsoft.com/office/drawing/2014/main" id="{5EFF1FDE-82B1-467C-9F5C-8492F4107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22942" y="0"/>
              <a:ext cx="4069058" cy="3547008"/>
            </a:xfrm>
            <a:custGeom>
              <a:avLst/>
              <a:gdLst>
                <a:gd name="connsiteX0" fmla="*/ 305212 w 4069058"/>
                <a:gd name="connsiteY0" fmla="*/ 0 h 3547008"/>
                <a:gd name="connsiteX1" fmla="*/ 4069058 w 4069058"/>
                <a:gd name="connsiteY1" fmla="*/ 0 h 3547008"/>
                <a:gd name="connsiteX2" fmla="*/ 4069058 w 4069058"/>
                <a:gd name="connsiteY2" fmla="*/ 2865785 h 3547008"/>
                <a:gd name="connsiteX3" fmla="*/ 3996814 w 4069058"/>
                <a:gd name="connsiteY3" fmla="*/ 2947457 h 3547008"/>
                <a:gd name="connsiteX4" fmla="*/ 2732780 w 4069058"/>
                <a:gd name="connsiteY4" fmla="*/ 3541640 h 3547008"/>
                <a:gd name="connsiteX5" fmla="*/ 1317550 w 4069058"/>
                <a:gd name="connsiteY5" fmla="*/ 3015110 h 3547008"/>
                <a:gd name="connsiteX6" fmla="*/ 1140977 w 4069058"/>
                <a:gd name="connsiteY6" fmla="*/ 2901419 h 3547008"/>
                <a:gd name="connsiteX7" fmla="*/ 330269 w 4069058"/>
                <a:gd name="connsiteY7" fmla="*/ 2297252 h 3547008"/>
                <a:gd name="connsiteX8" fmla="*/ 13299 w 4069058"/>
                <a:gd name="connsiteY8" fmla="*/ 1599966 h 3547008"/>
                <a:gd name="connsiteX9" fmla="*/ 217457 w 4069058"/>
                <a:gd name="connsiteY9" fmla="*/ 178659 h 354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9058" h="3547008">
                  <a:moveTo>
                    <a:pt x="305212" y="0"/>
                  </a:moveTo>
                  <a:lnTo>
                    <a:pt x="4069058" y="0"/>
                  </a:lnTo>
                  <a:lnTo>
                    <a:pt x="4069058" y="2865785"/>
                  </a:lnTo>
                  <a:lnTo>
                    <a:pt x="3996814" y="2947457"/>
                  </a:lnTo>
                  <a:cubicBezTo>
                    <a:pt x="3654887" y="3311545"/>
                    <a:pt x="3252443" y="3496175"/>
                    <a:pt x="2732780" y="3541640"/>
                  </a:cubicBezTo>
                  <a:cubicBezTo>
                    <a:pt x="2236701" y="3585041"/>
                    <a:pt x="1850359" y="3361306"/>
                    <a:pt x="1317550" y="3015110"/>
                  </a:cubicBezTo>
                  <a:cubicBezTo>
                    <a:pt x="1258026" y="2976425"/>
                    <a:pt x="1198546" y="2938265"/>
                    <a:pt x="1140977" y="2901419"/>
                  </a:cubicBezTo>
                  <a:cubicBezTo>
                    <a:pt x="828927" y="2701433"/>
                    <a:pt x="534230" y="2512513"/>
                    <a:pt x="330269" y="2297252"/>
                  </a:cubicBezTo>
                  <a:cubicBezTo>
                    <a:pt x="135278" y="2091465"/>
                    <a:pt x="37487" y="1876435"/>
                    <a:pt x="13299" y="1599966"/>
                  </a:cubicBezTo>
                  <a:cubicBezTo>
                    <a:pt x="-32170" y="1080250"/>
                    <a:pt x="39709" y="589889"/>
                    <a:pt x="217457" y="17865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68B73C1E-EDFD-431F-8713-8E7A48E291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8319994" y="0"/>
              <a:ext cx="3872006" cy="3321595"/>
            </a:xfrm>
            <a:custGeom>
              <a:avLst/>
              <a:gdLst>
                <a:gd name="connsiteX0" fmla="*/ 3466434 w 3872006"/>
                <a:gd name="connsiteY0" fmla="*/ 0 h 3321595"/>
                <a:gd name="connsiteX1" fmla="*/ 65800 w 3872006"/>
                <a:gd name="connsiteY1" fmla="*/ 0 h 3321595"/>
                <a:gd name="connsiteX2" fmla="*/ 0 w 3872006"/>
                <a:gd name="connsiteY2" fmla="*/ 59511 h 3321595"/>
                <a:gd name="connsiteX3" fmla="*/ 0 w 3872006"/>
                <a:gd name="connsiteY3" fmla="*/ 2518435 h 3321595"/>
                <a:gd name="connsiteX4" fmla="*/ 80122 w 3872006"/>
                <a:gd name="connsiteY4" fmla="*/ 2618704 h 3321595"/>
                <a:gd name="connsiteX5" fmla="*/ 1549501 w 3872006"/>
                <a:gd name="connsiteY5" fmla="*/ 3321595 h 3321595"/>
                <a:gd name="connsiteX6" fmla="*/ 2796711 w 3872006"/>
                <a:gd name="connsiteY6" fmla="*/ 2749441 h 3321595"/>
                <a:gd name="connsiteX7" fmla="*/ 2948494 w 3872006"/>
                <a:gd name="connsiteY7" fmla="*/ 2635829 h 3321595"/>
                <a:gd name="connsiteX8" fmla="*/ 3638840 w 3872006"/>
                <a:gd name="connsiteY8" fmla="*/ 2041901 h 3321595"/>
                <a:gd name="connsiteX9" fmla="*/ 3872006 w 3872006"/>
                <a:gd name="connsiteY9" fmla="*/ 1404055 h 3321595"/>
                <a:gd name="connsiteX10" fmla="*/ 3467973 w 3872006"/>
                <a:gd name="connsiteY10" fmla="*/ 1974 h 332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72006" h="3321595">
                  <a:moveTo>
                    <a:pt x="3466434" y="0"/>
                  </a:moveTo>
                  <a:lnTo>
                    <a:pt x="65800" y="0"/>
                  </a:lnTo>
                  <a:lnTo>
                    <a:pt x="0" y="59511"/>
                  </a:lnTo>
                  <a:lnTo>
                    <a:pt x="0" y="2518435"/>
                  </a:lnTo>
                  <a:lnTo>
                    <a:pt x="80122" y="2618704"/>
                  </a:lnTo>
                  <a:cubicBezTo>
                    <a:pt x="490323" y="3108658"/>
                    <a:pt x="942414" y="3321595"/>
                    <a:pt x="1549501" y="3321595"/>
                  </a:cubicBezTo>
                  <a:cubicBezTo>
                    <a:pt x="2004852" y="3321595"/>
                    <a:pt x="2338950" y="3095023"/>
                    <a:pt x="2796711" y="2749441"/>
                  </a:cubicBezTo>
                  <a:cubicBezTo>
                    <a:pt x="2847850" y="2710827"/>
                    <a:pt x="2898991" y="2672676"/>
                    <a:pt x="2948494" y="2635829"/>
                  </a:cubicBezTo>
                  <a:cubicBezTo>
                    <a:pt x="3216812" y="2435869"/>
                    <a:pt x="3470203" y="2246981"/>
                    <a:pt x="3638840" y="2041901"/>
                  </a:cubicBezTo>
                  <a:cubicBezTo>
                    <a:pt x="3800062" y="1845849"/>
                    <a:pt x="3872006" y="1649145"/>
                    <a:pt x="3872006" y="1404055"/>
                  </a:cubicBezTo>
                  <a:cubicBezTo>
                    <a:pt x="3872006" y="866538"/>
                    <a:pt x="3729694" y="376466"/>
                    <a:pt x="3467973" y="197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Shape 26">
              <a:extLst>
                <a:ext uri="{FF2B5EF4-FFF2-40B4-BE49-F238E27FC236}">
                  <a16:creationId xmlns:a16="http://schemas.microsoft.com/office/drawing/2014/main" id="{75B7DBD8-99BB-42EA-9292-033600CE09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8729240" y="9274"/>
              <a:ext cx="3462454" cy="3010961"/>
            </a:xfrm>
            <a:custGeom>
              <a:avLst/>
              <a:gdLst>
                <a:gd name="connsiteX0" fmla="*/ 2953507 w 3462454"/>
                <a:gd name="connsiteY0" fmla="*/ 0 h 3010961"/>
                <a:gd name="connsiteX1" fmla="*/ 477652 w 3462454"/>
                <a:gd name="connsiteY1" fmla="*/ 0 h 3010961"/>
                <a:gd name="connsiteX2" fmla="*/ 327396 w 3462454"/>
                <a:gd name="connsiteY2" fmla="*/ 113681 h 3010961"/>
                <a:gd name="connsiteX3" fmla="*/ 46554 w 3462454"/>
                <a:gd name="connsiteY3" fmla="*/ 391785 h 3010961"/>
                <a:gd name="connsiteX4" fmla="*/ 0 w 3462454"/>
                <a:gd name="connsiteY4" fmla="*/ 453516 h 3010961"/>
                <a:gd name="connsiteX5" fmla="*/ 0 w 3462454"/>
                <a:gd name="connsiteY5" fmla="*/ 2083461 h 3010961"/>
                <a:gd name="connsiteX6" fmla="*/ 26382 w 3462454"/>
                <a:gd name="connsiteY6" fmla="*/ 2118637 h 3010961"/>
                <a:gd name="connsiteX7" fmla="*/ 101620 w 3462454"/>
                <a:gd name="connsiteY7" fmla="*/ 2222744 h 3010961"/>
                <a:gd name="connsiteX8" fmla="*/ 1494064 w 3462454"/>
                <a:gd name="connsiteY8" fmla="*/ 3010961 h 3010961"/>
                <a:gd name="connsiteX9" fmla="*/ 2551110 w 3462454"/>
                <a:gd name="connsiteY9" fmla="*/ 2526044 h 3010961"/>
                <a:gd name="connsiteX10" fmla="*/ 2679751 w 3462454"/>
                <a:gd name="connsiteY10" fmla="*/ 2429754 h 3010961"/>
                <a:gd name="connsiteX11" fmla="*/ 3264840 w 3462454"/>
                <a:gd name="connsiteY11" fmla="*/ 1926383 h 3010961"/>
                <a:gd name="connsiteX12" fmla="*/ 3462454 w 3462454"/>
                <a:gd name="connsiteY12" fmla="*/ 1385790 h 3010961"/>
                <a:gd name="connsiteX13" fmla="*/ 3018820 w 3462454"/>
                <a:gd name="connsiteY13" fmla="*/ 67626 h 301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2454" h="3010961">
                  <a:moveTo>
                    <a:pt x="2953507" y="0"/>
                  </a:moveTo>
                  <a:lnTo>
                    <a:pt x="477652" y="0"/>
                  </a:lnTo>
                  <a:lnTo>
                    <a:pt x="327396" y="113681"/>
                  </a:lnTo>
                  <a:cubicBezTo>
                    <a:pt x="222344" y="200626"/>
                    <a:pt x="128536" y="293564"/>
                    <a:pt x="46554" y="391785"/>
                  </a:cubicBezTo>
                  <a:lnTo>
                    <a:pt x="0" y="453516"/>
                  </a:lnTo>
                  <a:lnTo>
                    <a:pt x="0" y="2083461"/>
                  </a:lnTo>
                  <a:lnTo>
                    <a:pt x="26382" y="2118637"/>
                  </a:lnTo>
                  <a:cubicBezTo>
                    <a:pt x="51135" y="2152065"/>
                    <a:pt x="76235" y="2186586"/>
                    <a:pt x="101620" y="2222744"/>
                  </a:cubicBezTo>
                  <a:cubicBezTo>
                    <a:pt x="489585" y="2775245"/>
                    <a:pt x="906035" y="3010961"/>
                    <a:pt x="1494064" y="3010961"/>
                  </a:cubicBezTo>
                  <a:cubicBezTo>
                    <a:pt x="1879987" y="3010961"/>
                    <a:pt x="2163144" y="2818935"/>
                    <a:pt x="2551110" y="2526044"/>
                  </a:cubicBezTo>
                  <a:cubicBezTo>
                    <a:pt x="2594452" y="2493317"/>
                    <a:pt x="2637795" y="2460984"/>
                    <a:pt x="2679751" y="2429754"/>
                  </a:cubicBezTo>
                  <a:cubicBezTo>
                    <a:pt x="2907158" y="2260282"/>
                    <a:pt x="3121914" y="2100194"/>
                    <a:pt x="3264840" y="1926383"/>
                  </a:cubicBezTo>
                  <a:cubicBezTo>
                    <a:pt x="3401480" y="1760224"/>
                    <a:pt x="3462454" y="1593511"/>
                    <a:pt x="3462454" y="1385790"/>
                  </a:cubicBezTo>
                  <a:cubicBezTo>
                    <a:pt x="3462454" y="865148"/>
                    <a:pt x="3304918" y="397028"/>
                    <a:pt x="3018820" y="67626"/>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7">
              <a:extLst>
                <a:ext uri="{FF2B5EF4-FFF2-40B4-BE49-F238E27FC236}">
                  <a16:creationId xmlns:a16="http://schemas.microsoft.com/office/drawing/2014/main" id="{2A25BC3F-79D7-496B-9CAD-9BC4909541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8243247" y="9274"/>
              <a:ext cx="3948447" cy="3411460"/>
            </a:xfrm>
            <a:custGeom>
              <a:avLst/>
              <a:gdLst>
                <a:gd name="connsiteX0" fmla="*/ 3564894 w 3904481"/>
                <a:gd name="connsiteY0" fmla="*/ 0 h 3411460"/>
                <a:gd name="connsiteX1" fmla="*/ 0 w 3904481"/>
                <a:gd name="connsiteY1" fmla="*/ 0 h 3411460"/>
                <a:gd name="connsiteX2" fmla="*/ 0 w 3904481"/>
                <a:gd name="connsiteY2" fmla="*/ 2659993 h 3411460"/>
                <a:gd name="connsiteX3" fmla="*/ 1876 w 3904481"/>
                <a:gd name="connsiteY3" fmla="*/ 2662425 h 3411460"/>
                <a:gd name="connsiteX4" fmla="*/ 1514161 w 3904481"/>
                <a:gd name="connsiteY4" fmla="*/ 3411460 h 3411460"/>
                <a:gd name="connsiteX5" fmla="*/ 2797788 w 3904481"/>
                <a:gd name="connsiteY5" fmla="*/ 2801744 h 3411460"/>
                <a:gd name="connsiteX6" fmla="*/ 2954004 w 3904481"/>
                <a:gd name="connsiteY6" fmla="*/ 2680673 h 3411460"/>
                <a:gd name="connsiteX7" fmla="*/ 3664508 w 3904481"/>
                <a:gd name="connsiteY7" fmla="*/ 2047754 h 3411460"/>
                <a:gd name="connsiteX8" fmla="*/ 3904481 w 3904481"/>
                <a:gd name="connsiteY8" fmla="*/ 1368033 h 3411460"/>
                <a:gd name="connsiteX9" fmla="*/ 3596499 w 3904481"/>
                <a:gd name="connsiteY9" fmla="*/ 52268 h 341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4481" h="3411460">
                  <a:moveTo>
                    <a:pt x="3564894" y="0"/>
                  </a:moveTo>
                  <a:lnTo>
                    <a:pt x="0" y="0"/>
                  </a:lnTo>
                  <a:lnTo>
                    <a:pt x="0" y="2659993"/>
                  </a:lnTo>
                  <a:lnTo>
                    <a:pt x="1876" y="2662425"/>
                  </a:lnTo>
                  <a:cubicBezTo>
                    <a:pt x="424055" y="3184544"/>
                    <a:pt x="889346" y="3411460"/>
                    <a:pt x="1514161" y="3411460"/>
                  </a:cubicBezTo>
                  <a:cubicBezTo>
                    <a:pt x="1982808" y="3411460"/>
                    <a:pt x="2326661" y="3170014"/>
                    <a:pt x="2797788" y="2801744"/>
                  </a:cubicBezTo>
                  <a:cubicBezTo>
                    <a:pt x="2850420" y="2760595"/>
                    <a:pt x="2903054" y="2719940"/>
                    <a:pt x="2954004" y="2680673"/>
                  </a:cubicBezTo>
                  <a:cubicBezTo>
                    <a:pt x="3230156" y="2467586"/>
                    <a:pt x="3490946" y="2266297"/>
                    <a:pt x="3664508" y="2047754"/>
                  </a:cubicBezTo>
                  <a:cubicBezTo>
                    <a:pt x="3830437" y="1838832"/>
                    <a:pt x="3904481" y="1629214"/>
                    <a:pt x="3904481" y="1368033"/>
                  </a:cubicBezTo>
                  <a:cubicBezTo>
                    <a:pt x="3904481" y="877057"/>
                    <a:pt x="3796872" y="423228"/>
                    <a:pt x="3596499" y="52268"/>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Nadpis 1">
            <a:extLst>
              <a:ext uri="{FF2B5EF4-FFF2-40B4-BE49-F238E27FC236}">
                <a16:creationId xmlns:a16="http://schemas.microsoft.com/office/drawing/2014/main" id="{DB49EBBE-0E18-E8E2-F865-7A41398BB056}"/>
              </a:ext>
            </a:extLst>
          </p:cNvPr>
          <p:cNvSpPr>
            <a:spLocks noGrp="1"/>
          </p:cNvSpPr>
          <p:nvPr>
            <p:ph type="ctrTitle"/>
          </p:nvPr>
        </p:nvSpPr>
        <p:spPr>
          <a:xfrm>
            <a:off x="4654295" y="3543626"/>
            <a:ext cx="7060135" cy="1807759"/>
          </a:xfrm>
        </p:spPr>
        <p:txBody>
          <a:bodyPr>
            <a:normAutofit fontScale="90000"/>
          </a:bodyPr>
          <a:lstStyle/>
          <a:p>
            <a:r>
              <a:rPr lang="cs-CZ" dirty="0" err="1">
                <a:ea typeface="Meiryo"/>
              </a:rPr>
              <a:t>Methode</a:t>
            </a:r>
            <a:r>
              <a:rPr lang="cs-CZ" dirty="0">
                <a:ea typeface="Meiryo"/>
              </a:rPr>
              <a:t> in </a:t>
            </a:r>
            <a:br>
              <a:rPr lang="cs-CZ" dirty="0">
                <a:ea typeface="Meiryo"/>
              </a:rPr>
            </a:br>
            <a:r>
              <a:rPr lang="cs-CZ" dirty="0">
                <a:ea typeface="Meiryo"/>
              </a:rPr>
              <a:t>3 </a:t>
            </a:r>
            <a:r>
              <a:rPr lang="cs-CZ" dirty="0" err="1">
                <a:ea typeface="Meiryo"/>
              </a:rPr>
              <a:t>Schritten</a:t>
            </a:r>
            <a:endParaRPr lang="cs-CZ" dirty="0" err="1"/>
          </a:p>
        </p:txBody>
      </p:sp>
      <p:sp>
        <p:nvSpPr>
          <p:cNvPr id="3" name="Podnadpis 2">
            <a:extLst>
              <a:ext uri="{FF2B5EF4-FFF2-40B4-BE49-F238E27FC236}">
                <a16:creationId xmlns:a16="http://schemas.microsoft.com/office/drawing/2014/main" id="{D0E8C1F7-4E6F-3095-729A-EFFC4F3FEFB7}"/>
              </a:ext>
            </a:extLst>
          </p:cNvPr>
          <p:cNvSpPr>
            <a:spLocks noGrp="1"/>
          </p:cNvSpPr>
          <p:nvPr>
            <p:ph type="subTitle" idx="1"/>
          </p:nvPr>
        </p:nvSpPr>
        <p:spPr>
          <a:xfrm>
            <a:off x="4532916" y="5940858"/>
            <a:ext cx="7282155" cy="819101"/>
          </a:xfrm>
        </p:spPr>
        <p:txBody>
          <a:bodyPr anchor="t">
            <a:normAutofit fontScale="47500" lnSpcReduction="20000"/>
          </a:bodyPr>
          <a:lstStyle/>
          <a:p>
            <a:r>
              <a:rPr lang="cs-CZ" dirty="0" err="1">
                <a:solidFill>
                  <a:schemeClr val="accent1">
                    <a:lumMod val="50000"/>
                  </a:schemeClr>
                </a:solidFill>
                <a:ea typeface="+mn-lt"/>
                <a:cs typeface="+mn-lt"/>
              </a:rPr>
              <a:t>Dobstadt</a:t>
            </a:r>
            <a:r>
              <a:rPr lang="cs-CZ" dirty="0">
                <a:solidFill>
                  <a:schemeClr val="accent1">
                    <a:lumMod val="50000"/>
                  </a:schemeClr>
                </a:solidFill>
                <a:ea typeface="+mn-lt"/>
                <a:cs typeface="+mn-lt"/>
              </a:rPr>
              <a:t>, Michael; </a:t>
            </a:r>
            <a:r>
              <a:rPr lang="cs-CZ" dirty="0" err="1">
                <a:solidFill>
                  <a:schemeClr val="accent1">
                    <a:lumMod val="50000"/>
                  </a:schemeClr>
                </a:solidFill>
                <a:ea typeface="+mn-lt"/>
                <a:cs typeface="+mn-lt"/>
              </a:rPr>
              <a:t>Riedner</a:t>
            </a:r>
            <a:r>
              <a:rPr lang="cs-CZ" dirty="0">
                <a:solidFill>
                  <a:schemeClr val="accent1">
                    <a:lumMod val="50000"/>
                  </a:schemeClr>
                </a:solidFill>
                <a:ea typeface="+mn-lt"/>
                <a:cs typeface="+mn-lt"/>
              </a:rPr>
              <a:t>, Renate (</a:t>
            </a:r>
            <a:r>
              <a:rPr lang="cs-CZ" dirty="0" err="1">
                <a:solidFill>
                  <a:schemeClr val="accent1">
                    <a:lumMod val="50000"/>
                  </a:schemeClr>
                </a:solidFill>
                <a:ea typeface="+mn-lt"/>
                <a:cs typeface="+mn-lt"/>
              </a:rPr>
              <a:t>Hrsg</a:t>
            </a:r>
            <a:r>
              <a:rPr lang="cs-CZ" dirty="0">
                <a:solidFill>
                  <a:schemeClr val="accent1">
                    <a:lumMod val="50000"/>
                  </a:schemeClr>
                </a:solidFill>
                <a:ea typeface="+mn-lt"/>
                <a:cs typeface="+mn-lt"/>
              </a:rPr>
              <a:t>.): </a:t>
            </a:r>
            <a:r>
              <a:rPr lang="cs-CZ" i="1" dirty="0">
                <a:solidFill>
                  <a:schemeClr val="accent1">
                    <a:lumMod val="50000"/>
                  </a:schemeClr>
                </a:solidFill>
                <a:ea typeface="+mn-lt"/>
                <a:cs typeface="+mn-lt"/>
              </a:rPr>
              <a:t>Literatur </a:t>
            </a:r>
            <a:r>
              <a:rPr lang="cs-CZ" i="1" dirty="0" err="1">
                <a:solidFill>
                  <a:schemeClr val="accent1">
                    <a:lumMod val="50000"/>
                  </a:schemeClr>
                </a:solidFill>
                <a:ea typeface="+mn-lt"/>
                <a:cs typeface="+mn-lt"/>
              </a:rPr>
              <a:t>Lesen</a:t>
            </a:r>
            <a:r>
              <a:rPr lang="cs-CZ" i="1" dirty="0">
                <a:solidFill>
                  <a:schemeClr val="accent1">
                    <a:lumMod val="50000"/>
                  </a:schemeClr>
                </a:solidFill>
                <a:ea typeface="+mn-lt"/>
                <a:cs typeface="+mn-lt"/>
              </a:rPr>
              <a:t> </a:t>
            </a:r>
            <a:r>
              <a:rPr lang="cs-CZ" i="1" dirty="0" err="1">
                <a:solidFill>
                  <a:schemeClr val="accent1">
                    <a:lumMod val="50000"/>
                  </a:schemeClr>
                </a:solidFill>
                <a:ea typeface="+mn-lt"/>
                <a:cs typeface="+mn-lt"/>
              </a:rPr>
              <a:t>Lernen</a:t>
            </a:r>
            <a:r>
              <a:rPr lang="cs-CZ" i="1" dirty="0">
                <a:solidFill>
                  <a:schemeClr val="accent1">
                    <a:lumMod val="50000"/>
                  </a:schemeClr>
                </a:solidFill>
                <a:ea typeface="+mn-lt"/>
                <a:cs typeface="+mn-lt"/>
              </a:rPr>
              <a:t>. </a:t>
            </a:r>
            <a:br>
              <a:rPr lang="cs-CZ" i="1" dirty="0">
                <a:solidFill>
                  <a:schemeClr val="accent1">
                    <a:lumMod val="50000"/>
                  </a:schemeClr>
                </a:solidFill>
                <a:ea typeface="+mn-lt"/>
                <a:cs typeface="+mn-lt"/>
              </a:rPr>
            </a:br>
            <a:r>
              <a:rPr lang="cs-CZ" i="1" dirty="0" err="1">
                <a:solidFill>
                  <a:schemeClr val="accent1">
                    <a:lumMod val="50000"/>
                  </a:schemeClr>
                </a:solidFill>
                <a:ea typeface="+mn-lt"/>
                <a:cs typeface="+mn-lt"/>
              </a:rPr>
              <a:t>Lesewerkstatt</a:t>
            </a:r>
            <a:r>
              <a:rPr lang="cs-CZ" i="1" dirty="0">
                <a:solidFill>
                  <a:schemeClr val="accent1">
                    <a:lumMod val="50000"/>
                  </a:schemeClr>
                </a:solidFill>
                <a:ea typeface="+mn-lt"/>
                <a:cs typeface="+mn-lt"/>
              </a:rPr>
              <a:t> </a:t>
            </a:r>
            <a:r>
              <a:rPr lang="cs-CZ" i="1" dirty="0" err="1">
                <a:solidFill>
                  <a:schemeClr val="accent1">
                    <a:lumMod val="50000"/>
                  </a:schemeClr>
                </a:solidFill>
                <a:ea typeface="+mn-lt"/>
                <a:cs typeface="+mn-lt"/>
              </a:rPr>
              <a:t>Deutsch</a:t>
            </a:r>
            <a:r>
              <a:rPr lang="cs-CZ" i="1" dirty="0">
                <a:solidFill>
                  <a:schemeClr val="accent1">
                    <a:lumMod val="50000"/>
                  </a:schemeClr>
                </a:solidFill>
                <a:ea typeface="+mn-lt"/>
                <a:cs typeface="+mn-lt"/>
              </a:rPr>
              <a:t> 2</a:t>
            </a:r>
            <a:r>
              <a:rPr lang="cs-CZ" dirty="0">
                <a:solidFill>
                  <a:schemeClr val="accent1">
                    <a:lumMod val="50000"/>
                  </a:schemeClr>
                </a:solidFill>
                <a:ea typeface="+mn-lt"/>
                <a:cs typeface="+mn-lt"/>
              </a:rPr>
              <a:t>. Stuttgart: Ernst </a:t>
            </a:r>
            <a:r>
              <a:rPr lang="cs-CZ" dirty="0" err="1">
                <a:solidFill>
                  <a:schemeClr val="accent1">
                    <a:lumMod val="50000"/>
                  </a:schemeClr>
                </a:solidFill>
                <a:ea typeface="+mn-lt"/>
                <a:cs typeface="+mn-lt"/>
              </a:rPr>
              <a:t>Klett</a:t>
            </a:r>
            <a:r>
              <a:rPr lang="cs-CZ" dirty="0">
                <a:solidFill>
                  <a:schemeClr val="accent1">
                    <a:lumMod val="50000"/>
                  </a:schemeClr>
                </a:solidFill>
                <a:ea typeface="+mn-lt"/>
                <a:cs typeface="+mn-lt"/>
              </a:rPr>
              <a:t> </a:t>
            </a:r>
            <a:r>
              <a:rPr lang="cs-CZ" dirty="0" err="1">
                <a:solidFill>
                  <a:schemeClr val="accent1">
                    <a:lumMod val="50000"/>
                  </a:schemeClr>
                </a:solidFill>
                <a:ea typeface="+mn-lt"/>
                <a:cs typeface="+mn-lt"/>
              </a:rPr>
              <a:t>Sprachen</a:t>
            </a:r>
            <a:r>
              <a:rPr lang="cs-CZ" dirty="0">
                <a:solidFill>
                  <a:schemeClr val="accent1">
                    <a:lumMod val="50000"/>
                  </a:schemeClr>
                </a:solidFill>
                <a:ea typeface="+mn-lt"/>
                <a:cs typeface="+mn-lt"/>
              </a:rPr>
              <a:t>, 2021 (1.Auflage),</a:t>
            </a:r>
            <a:br>
              <a:rPr lang="cs-CZ" dirty="0">
                <a:solidFill>
                  <a:schemeClr val="accent1">
                    <a:lumMod val="50000"/>
                  </a:schemeClr>
                </a:solidFill>
                <a:ea typeface="+mn-lt"/>
                <a:cs typeface="+mn-lt"/>
              </a:rPr>
            </a:br>
            <a:r>
              <a:rPr lang="cs-CZ" dirty="0">
                <a:solidFill>
                  <a:schemeClr val="accent1">
                    <a:lumMod val="50000"/>
                  </a:schemeClr>
                </a:solidFill>
                <a:ea typeface="+mn-lt"/>
                <a:cs typeface="+mn-lt"/>
              </a:rPr>
              <a:t>S. 11-12.</a:t>
            </a:r>
            <a:endParaRPr lang="cs-CZ" dirty="0">
              <a:solidFill>
                <a:schemeClr val="accent1">
                  <a:lumMod val="50000"/>
                </a:schemeClr>
              </a:solidFill>
            </a:endParaRPr>
          </a:p>
        </p:txBody>
      </p:sp>
    </p:spTree>
    <p:extLst>
      <p:ext uri="{BB962C8B-B14F-4D97-AF65-F5344CB8AC3E}">
        <p14:creationId xmlns:p14="http://schemas.microsoft.com/office/powerpoint/2010/main" val="40933854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2" name="Freeform: Shape 11">
            <a:extLst>
              <a:ext uri="{FF2B5EF4-FFF2-40B4-BE49-F238E27FC236}">
                <a16:creationId xmlns:a16="http://schemas.microsoft.com/office/drawing/2014/main" id="{D00382C6-249C-4F5B-A1AB-9531B53983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87256" y="0"/>
            <a:ext cx="3404592" cy="288096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EE4C8343-9B2C-4A33-AE54-5945E6E9D4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11772" y="0"/>
            <a:ext cx="3580076" cy="302926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B76FEFBE-09C1-441E-BB53-303E4CED5D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97970" y="0"/>
            <a:ext cx="3293877" cy="2743212"/>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5" name="Obrázek 5" descr="Obsah obrázku text&#10;&#10;Popis se vygeneroval automaticky.">
            <a:extLst>
              <a:ext uri="{FF2B5EF4-FFF2-40B4-BE49-F238E27FC236}">
                <a16:creationId xmlns:a16="http://schemas.microsoft.com/office/drawing/2014/main" id="{722ECF29-9A68-EF12-23B9-1F1E34469D01}"/>
              </a:ext>
            </a:extLst>
          </p:cNvPr>
          <p:cNvPicPr>
            <a:picLocks noChangeAspect="1"/>
          </p:cNvPicPr>
          <p:nvPr/>
        </p:nvPicPr>
        <p:blipFill rotWithShape="1">
          <a:blip r:embed="rId2"/>
          <a:srcRect t="35265" r="1" b="18721"/>
          <a:stretch/>
        </p:blipFill>
        <p:spPr>
          <a:xfrm>
            <a:off x="9109901" y="-9271"/>
            <a:ext cx="3093269" cy="2530405"/>
          </a:xfrm>
          <a:custGeom>
            <a:avLst/>
            <a:gdLst/>
            <a:ahLst/>
            <a:cxnLst/>
            <a:rect l="l" t="t" r="r" b="b"/>
            <a:pathLst>
              <a:path w="3093269" h="2530405">
                <a:moveTo>
                  <a:pt x="60381" y="0"/>
                </a:moveTo>
                <a:lnTo>
                  <a:pt x="3093269" y="0"/>
                </a:lnTo>
                <a:lnTo>
                  <a:pt x="3093269" y="1760938"/>
                </a:lnTo>
                <a:lnTo>
                  <a:pt x="3091357" y="1764934"/>
                </a:lnTo>
                <a:cubicBezTo>
                  <a:pt x="3032651" y="1871844"/>
                  <a:pt x="2962668" y="1970741"/>
                  <a:pt x="2881807" y="2060870"/>
                </a:cubicBezTo>
                <a:cubicBezTo>
                  <a:pt x="2718935" y="2242410"/>
                  <a:pt x="2557541" y="2288971"/>
                  <a:pt x="2236713" y="2369092"/>
                </a:cubicBezTo>
                <a:cubicBezTo>
                  <a:pt x="2159321" y="2388405"/>
                  <a:pt x="2079268" y="2408405"/>
                  <a:pt x="1993879" y="2432762"/>
                </a:cubicBezTo>
                <a:cubicBezTo>
                  <a:pt x="1341447" y="2618793"/>
                  <a:pt x="889107" y="2542063"/>
                  <a:pt x="481384" y="2176267"/>
                </a:cubicBezTo>
                <a:cubicBezTo>
                  <a:pt x="213794" y="1936193"/>
                  <a:pt x="150722" y="1611509"/>
                  <a:pt x="84978" y="1143609"/>
                </a:cubicBezTo>
                <a:cubicBezTo>
                  <a:pt x="77638" y="1091332"/>
                  <a:pt x="70023" y="1039358"/>
                  <a:pt x="62604" y="989101"/>
                </a:cubicBezTo>
                <a:cubicBezTo>
                  <a:pt x="22537" y="716545"/>
                  <a:pt x="-15270" y="459119"/>
                  <a:pt x="6250" y="235762"/>
                </a:cubicBezTo>
                <a:cubicBezTo>
                  <a:pt x="11393" y="182380"/>
                  <a:pt x="19838" y="131912"/>
                  <a:pt x="31866" y="83728"/>
                </a:cubicBezTo>
                <a:close/>
              </a:path>
            </a:pathLst>
          </a:custGeom>
        </p:spPr>
      </p:pic>
      <p:sp>
        <p:nvSpPr>
          <p:cNvPr id="18" name="Freeform: Shape 17">
            <a:extLst>
              <a:ext uri="{FF2B5EF4-FFF2-40B4-BE49-F238E27FC236}">
                <a16:creationId xmlns:a16="http://schemas.microsoft.com/office/drawing/2014/main" id="{185FD2CF-35DE-4F7D-B04C-C7B7DC4DB0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32156" y="3297832"/>
            <a:ext cx="5959692" cy="3560169"/>
          </a:xfrm>
          <a:custGeom>
            <a:avLst/>
            <a:gdLst>
              <a:gd name="connsiteX0" fmla="*/ 3008109 w 5959692"/>
              <a:gd name="connsiteY0" fmla="*/ 42 h 3560169"/>
              <a:gd name="connsiteX1" fmla="*/ 4702247 w 5959692"/>
              <a:gd name="connsiteY1" fmla="*/ 626282 h 3560169"/>
              <a:gd name="connsiteX2" fmla="*/ 5069411 w 5959692"/>
              <a:gd name="connsiteY2" fmla="*/ 865826 h 3560169"/>
              <a:gd name="connsiteX3" fmla="*/ 5895906 w 5959692"/>
              <a:gd name="connsiteY3" fmla="*/ 1594994 h 3560169"/>
              <a:gd name="connsiteX4" fmla="*/ 5959691 w 5959692"/>
              <a:gd name="connsiteY4" fmla="*/ 1728783 h 3560169"/>
              <a:gd name="connsiteX5" fmla="*/ 5959692 w 5959692"/>
              <a:gd name="connsiteY5" fmla="*/ 3560169 h 3560169"/>
              <a:gd name="connsiteX6" fmla="*/ 635 w 5959692"/>
              <a:gd name="connsiteY6" fmla="*/ 3560169 h 3560169"/>
              <a:gd name="connsiteX7" fmla="*/ 0 w 5959692"/>
              <a:gd name="connsiteY7" fmla="*/ 3534810 h 3560169"/>
              <a:gd name="connsiteX8" fmla="*/ 56896 w 5959692"/>
              <a:gd name="connsiteY8" fmla="*/ 3142342 h 3560169"/>
              <a:gd name="connsiteX9" fmla="*/ 605568 w 5959692"/>
              <a:gd name="connsiteY9" fmla="*/ 1932853 h 3560169"/>
              <a:gd name="connsiteX10" fmla="*/ 736162 w 5959692"/>
              <a:gd name="connsiteY10" fmla="*/ 1690788 h 3560169"/>
              <a:gd name="connsiteX11" fmla="*/ 2021319 w 5959692"/>
              <a:gd name="connsiteY11" fmla="*/ 209863 h 3560169"/>
              <a:gd name="connsiteX12" fmla="*/ 3008109 w 5959692"/>
              <a:gd name="connsiteY12"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0" name="Freeform: Shape 19">
            <a:extLst>
              <a:ext uri="{FF2B5EF4-FFF2-40B4-BE49-F238E27FC236}">
                <a16:creationId xmlns:a16="http://schemas.microsoft.com/office/drawing/2014/main" id="{6B357D90-5835-41AD-A093-F73220E272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493" y="3105611"/>
            <a:ext cx="6141507" cy="3752389"/>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E188EC29-E620-4E9C-9ABB-0CD603CCF1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814" y="3406834"/>
            <a:ext cx="5724034" cy="3451167"/>
          </a:xfrm>
          <a:custGeom>
            <a:avLst/>
            <a:gdLst>
              <a:gd name="connsiteX0" fmla="*/ 2808622 w 5724034"/>
              <a:gd name="connsiteY0" fmla="*/ 207 h 3451167"/>
              <a:gd name="connsiteX1" fmla="*/ 4400004 w 5724034"/>
              <a:gd name="connsiteY1" fmla="*/ 607462 h 3451167"/>
              <a:gd name="connsiteX2" fmla="*/ 4745277 w 5724034"/>
              <a:gd name="connsiteY2" fmla="*/ 837612 h 3451167"/>
              <a:gd name="connsiteX3" fmla="*/ 5584627 w 5724034"/>
              <a:gd name="connsiteY3" fmla="*/ 1665805 h 3451167"/>
              <a:gd name="connsiteX4" fmla="*/ 5682689 w 5724034"/>
              <a:gd name="connsiteY4" fmla="*/ 1947596 h 3451167"/>
              <a:gd name="connsiteX5" fmla="*/ 5724034 w 5724034"/>
              <a:gd name="connsiteY5" fmla="*/ 2133764 h 3451167"/>
              <a:gd name="connsiteX6" fmla="*/ 5724034 w 5724034"/>
              <a:gd name="connsiteY6" fmla="*/ 3254784 h 3451167"/>
              <a:gd name="connsiteX7" fmla="*/ 5682668 w 5724034"/>
              <a:gd name="connsiteY7" fmla="*/ 3451167 h 3451167"/>
              <a:gd name="connsiteX8" fmla="*/ 3398 w 5724034"/>
              <a:gd name="connsiteY8" fmla="*/ 3451167 h 3451167"/>
              <a:gd name="connsiteX9" fmla="*/ 0 w 5724034"/>
              <a:gd name="connsiteY9" fmla="*/ 3332475 h 3451167"/>
              <a:gd name="connsiteX10" fmla="*/ 51930 w 5724034"/>
              <a:gd name="connsiteY10" fmla="*/ 2960389 h 3451167"/>
              <a:gd name="connsiteX11" fmla="*/ 562146 w 5724034"/>
              <a:gd name="connsiteY11" fmla="*/ 1816544 h 3451167"/>
              <a:gd name="connsiteX12" fmla="*/ 683754 w 5724034"/>
              <a:gd name="connsiteY12" fmla="*/ 1587775 h 3451167"/>
              <a:gd name="connsiteX13" fmla="*/ 1883792 w 5724034"/>
              <a:gd name="connsiteY13" fmla="*/ 191878 h 3451167"/>
              <a:gd name="connsiteX14" fmla="*/ 2808622 w 5724034"/>
              <a:gd name="connsiteY14" fmla="*/ 207 h 3451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24034" h="3451167">
                <a:moveTo>
                  <a:pt x="2808622" y="207"/>
                </a:moveTo>
                <a:cubicBezTo>
                  <a:pt x="3316039" y="7471"/>
                  <a:pt x="3825452" y="206405"/>
                  <a:pt x="4400004" y="607462"/>
                </a:cubicBezTo>
                <a:cubicBezTo>
                  <a:pt x="4520314" y="691458"/>
                  <a:pt x="4634691" y="765791"/>
                  <a:pt x="4745277" y="837612"/>
                </a:cubicBezTo>
                <a:cubicBezTo>
                  <a:pt x="5203686" y="1135457"/>
                  <a:pt x="5430786" y="1295036"/>
                  <a:pt x="5584627" y="1665805"/>
                </a:cubicBezTo>
                <a:cubicBezTo>
                  <a:pt x="5622816" y="1757843"/>
                  <a:pt x="5655511" y="1851832"/>
                  <a:pt x="5682689" y="1947596"/>
                </a:cubicBezTo>
                <a:lnTo>
                  <a:pt x="5724034" y="2133764"/>
                </a:lnTo>
                <a:lnTo>
                  <a:pt x="5724034" y="3254784"/>
                </a:lnTo>
                <a:lnTo>
                  <a:pt x="5682668" y="3451167"/>
                </a:lnTo>
                <a:lnTo>
                  <a:pt x="3398" y="3451167"/>
                </a:lnTo>
                <a:lnTo>
                  <a:pt x="0" y="3332475"/>
                </a:lnTo>
                <a:cubicBezTo>
                  <a:pt x="1789" y="3212109"/>
                  <a:pt x="19193" y="3089357"/>
                  <a:pt x="51930" y="2960389"/>
                </a:cubicBezTo>
                <a:cubicBezTo>
                  <a:pt x="143234" y="2600640"/>
                  <a:pt x="346682" y="2219774"/>
                  <a:pt x="562146" y="1816544"/>
                </a:cubicBezTo>
                <a:cubicBezTo>
                  <a:pt x="601922" y="1742209"/>
                  <a:pt x="642967" y="1665303"/>
                  <a:pt x="683754" y="1587775"/>
                </a:cubicBezTo>
                <a:cubicBezTo>
                  <a:pt x="1048876" y="893902"/>
                  <a:pt x="1329611" y="421821"/>
                  <a:pt x="1883792" y="191878"/>
                </a:cubicBezTo>
                <a:cubicBezTo>
                  <a:pt x="2200442" y="60492"/>
                  <a:pt x="2504173" y="-4151"/>
                  <a:pt x="2808622" y="20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Nadpis 1">
            <a:extLst>
              <a:ext uri="{FF2B5EF4-FFF2-40B4-BE49-F238E27FC236}">
                <a16:creationId xmlns:a16="http://schemas.microsoft.com/office/drawing/2014/main" id="{25B174B5-099F-DB93-91E7-D6E7CF0086D2}"/>
              </a:ext>
            </a:extLst>
          </p:cNvPr>
          <p:cNvSpPr>
            <a:spLocks noGrp="1"/>
          </p:cNvSpPr>
          <p:nvPr>
            <p:ph type="ctrTitle"/>
          </p:nvPr>
        </p:nvSpPr>
        <p:spPr>
          <a:xfrm>
            <a:off x="914400" y="1437137"/>
            <a:ext cx="5788550" cy="2848617"/>
          </a:xfrm>
        </p:spPr>
        <p:txBody>
          <a:bodyPr anchor="b">
            <a:normAutofit/>
          </a:bodyPr>
          <a:lstStyle/>
          <a:p>
            <a:r>
              <a:rPr lang="cs-CZ" sz="1600" dirty="0">
                <a:ea typeface="Meiryo"/>
              </a:rPr>
              <a:t>1. Michael </a:t>
            </a:r>
            <a:r>
              <a:rPr lang="cs-CZ" sz="1600" dirty="0" err="1">
                <a:ea typeface="Meiryo"/>
              </a:rPr>
              <a:t>Stavarič</a:t>
            </a:r>
            <a:r>
              <a:rPr lang="cs-CZ" sz="1600" dirty="0">
                <a:ea typeface="Meiryo"/>
              </a:rPr>
              <a:t> </a:t>
            </a:r>
            <a:r>
              <a:rPr lang="cs-CZ" sz="1600" dirty="0" err="1">
                <a:ea typeface="Meiryo"/>
              </a:rPr>
              <a:t>und</a:t>
            </a:r>
            <a:r>
              <a:rPr lang="cs-CZ" sz="1600" dirty="0">
                <a:ea typeface="Meiryo"/>
              </a:rPr>
              <a:t> </a:t>
            </a:r>
            <a:r>
              <a:rPr lang="cs-CZ" sz="1600" i="1" dirty="0" err="1">
                <a:ea typeface="Meiryo"/>
              </a:rPr>
              <a:t>Faszination</a:t>
            </a:r>
            <a:r>
              <a:rPr lang="cs-CZ" sz="1600" i="1" dirty="0">
                <a:ea typeface="Meiryo"/>
              </a:rPr>
              <a:t> </a:t>
            </a:r>
            <a:r>
              <a:rPr lang="cs-CZ" sz="1600" i="1" dirty="0" err="1">
                <a:ea typeface="Meiryo"/>
              </a:rPr>
              <a:t>Krake</a:t>
            </a:r>
            <a:r>
              <a:rPr lang="cs-CZ" sz="1600" dirty="0">
                <a:ea typeface="Meiryo"/>
              </a:rPr>
              <a:t> </a:t>
            </a:r>
            <a:r>
              <a:rPr lang="cs-CZ" sz="1600" dirty="0" err="1">
                <a:ea typeface="Meiryo"/>
              </a:rPr>
              <a:t>bei</a:t>
            </a:r>
            <a:r>
              <a:rPr lang="cs-CZ" sz="1600" dirty="0">
                <a:ea typeface="Meiryo"/>
              </a:rPr>
              <a:t> </a:t>
            </a:r>
            <a:r>
              <a:rPr lang="cs-CZ" sz="1600" dirty="0" err="1">
                <a:ea typeface="Meiryo"/>
              </a:rPr>
              <a:t>Rauriser</a:t>
            </a:r>
            <a:r>
              <a:rPr lang="cs-CZ" sz="1600" dirty="0">
                <a:ea typeface="Meiryo"/>
              </a:rPr>
              <a:t> </a:t>
            </a:r>
            <a:r>
              <a:rPr lang="cs-CZ" sz="1600" dirty="0" err="1">
                <a:ea typeface="Meiryo"/>
              </a:rPr>
              <a:t>Literaturtage</a:t>
            </a:r>
            <a:r>
              <a:rPr lang="cs-CZ" sz="1600" dirty="0">
                <a:ea typeface="Meiryo"/>
              </a:rPr>
              <a:t> 2022 (</a:t>
            </a:r>
            <a:r>
              <a:rPr lang="cs-CZ" sz="1600" dirty="0" err="1">
                <a:ea typeface="Meiryo"/>
              </a:rPr>
              <a:t>gepostet</a:t>
            </a:r>
            <a:r>
              <a:rPr lang="cs-CZ" sz="1600" dirty="0">
                <a:ea typeface="Meiryo"/>
              </a:rPr>
              <a:t> </a:t>
            </a:r>
            <a:r>
              <a:rPr lang="cs-CZ" sz="1600" dirty="0" err="1">
                <a:ea typeface="Meiryo"/>
              </a:rPr>
              <a:t>auf</a:t>
            </a:r>
            <a:r>
              <a:rPr lang="cs-CZ" sz="1600" dirty="0">
                <a:ea typeface="Meiryo"/>
              </a:rPr>
              <a:t> Instagram des </a:t>
            </a:r>
            <a:r>
              <a:rPr lang="cs-CZ" sz="1600" dirty="0" err="1">
                <a:ea typeface="Meiryo"/>
              </a:rPr>
              <a:t>Autors</a:t>
            </a:r>
            <a:r>
              <a:rPr lang="cs-CZ" sz="1600" dirty="0">
                <a:ea typeface="Meiryo"/>
              </a:rPr>
              <a:t>: 3.4.2022)</a:t>
            </a:r>
            <a:br>
              <a:rPr lang="en-US" dirty="0"/>
            </a:br>
            <a:r>
              <a:rPr lang="en-US" sz="1000" b="0" dirty="0">
                <a:ea typeface="+mj-lt"/>
                <a:cs typeface="+mj-lt"/>
                <a:hlinkClick r:id="rId3"/>
              </a:rPr>
              <a:t>https://www.instagram.com/michaelstavaric/?hl=cs</a:t>
            </a:r>
            <a:endParaRPr lang="en-US" sz="1000" b="0" dirty="0">
              <a:ea typeface="Meiryo"/>
            </a:endParaRPr>
          </a:p>
        </p:txBody>
      </p:sp>
      <p:sp>
        <p:nvSpPr>
          <p:cNvPr id="3" name="Podnadpis 2">
            <a:extLst>
              <a:ext uri="{FF2B5EF4-FFF2-40B4-BE49-F238E27FC236}">
                <a16:creationId xmlns:a16="http://schemas.microsoft.com/office/drawing/2014/main" id="{8165DA07-55CD-480F-A4EA-637A6DC66241}"/>
              </a:ext>
            </a:extLst>
          </p:cNvPr>
          <p:cNvSpPr>
            <a:spLocks noGrp="1"/>
          </p:cNvSpPr>
          <p:nvPr>
            <p:ph type="subTitle" idx="1"/>
          </p:nvPr>
        </p:nvSpPr>
        <p:spPr>
          <a:xfrm>
            <a:off x="914400" y="4362100"/>
            <a:ext cx="5235308" cy="1679981"/>
          </a:xfrm>
        </p:spPr>
        <p:txBody>
          <a:bodyPr anchor="t">
            <a:normAutofit fontScale="70000" lnSpcReduction="20000"/>
          </a:bodyPr>
          <a:lstStyle/>
          <a:p>
            <a:r>
              <a:rPr lang="cs-CZ" b="1" dirty="0">
                <a:ea typeface="Meiryo"/>
              </a:rPr>
              <a:t>2. Michael </a:t>
            </a:r>
            <a:r>
              <a:rPr lang="cs-CZ" b="1" dirty="0" err="1">
                <a:ea typeface="Meiryo"/>
              </a:rPr>
              <a:t>Stavarič</a:t>
            </a:r>
            <a:r>
              <a:rPr lang="cs-CZ" b="1" dirty="0">
                <a:ea typeface="Meiryo"/>
              </a:rPr>
              <a:t> </a:t>
            </a:r>
            <a:r>
              <a:rPr lang="cs-CZ" b="1" dirty="0" err="1">
                <a:ea typeface="Meiryo"/>
              </a:rPr>
              <a:t>und</a:t>
            </a:r>
            <a:r>
              <a:rPr lang="cs-CZ" b="1" dirty="0">
                <a:ea typeface="Meiryo"/>
              </a:rPr>
              <a:t> </a:t>
            </a:r>
            <a:r>
              <a:rPr lang="cs-CZ" b="1" i="1" dirty="0" err="1">
                <a:ea typeface="Meiryo"/>
              </a:rPr>
              <a:t>Gaggalagu</a:t>
            </a:r>
            <a:r>
              <a:rPr lang="cs-CZ" b="1" dirty="0">
                <a:ea typeface="Meiryo"/>
              </a:rPr>
              <a:t> </a:t>
            </a:r>
            <a:br>
              <a:rPr lang="cs-CZ" b="1" dirty="0">
                <a:ea typeface="Meiryo"/>
              </a:rPr>
            </a:br>
            <a:r>
              <a:rPr lang="cs-CZ" b="1" dirty="0" err="1">
                <a:ea typeface="Meiryo"/>
              </a:rPr>
              <a:t>bei</a:t>
            </a:r>
            <a:r>
              <a:rPr lang="cs-CZ" b="1" dirty="0">
                <a:ea typeface="Meiryo"/>
              </a:rPr>
              <a:t> </a:t>
            </a:r>
            <a:r>
              <a:rPr lang="cs-CZ" b="1" dirty="0">
                <a:ea typeface="+mn-lt"/>
                <a:cs typeface="+mn-lt"/>
              </a:rPr>
              <a:t>der </a:t>
            </a:r>
            <a:r>
              <a:rPr lang="cs-CZ" b="1" dirty="0" err="1">
                <a:ea typeface="+mn-lt"/>
                <a:cs typeface="+mn-lt"/>
              </a:rPr>
              <a:t>Lesung</a:t>
            </a:r>
            <a:r>
              <a:rPr lang="cs-CZ" b="1" dirty="0">
                <a:ea typeface="+mn-lt"/>
                <a:cs typeface="+mn-lt"/>
              </a:rPr>
              <a:t> </a:t>
            </a:r>
            <a:r>
              <a:rPr lang="cs-CZ" b="1" dirty="0" err="1">
                <a:ea typeface="+mn-lt"/>
                <a:cs typeface="+mn-lt"/>
              </a:rPr>
              <a:t>für</a:t>
            </a:r>
            <a:r>
              <a:rPr lang="cs-CZ" b="1" dirty="0">
                <a:ea typeface="+mn-lt"/>
                <a:cs typeface="+mn-lt"/>
              </a:rPr>
              <a:t> </a:t>
            </a:r>
            <a:r>
              <a:rPr lang="cs-CZ" b="1" dirty="0" err="1">
                <a:ea typeface="+mn-lt"/>
                <a:cs typeface="+mn-lt"/>
              </a:rPr>
              <a:t>Schüler_innen</a:t>
            </a:r>
            <a:r>
              <a:rPr lang="cs-CZ" b="1" dirty="0">
                <a:ea typeface="+mn-lt"/>
                <a:cs typeface="+mn-lt"/>
              </a:rPr>
              <a:t> in der </a:t>
            </a:r>
            <a:r>
              <a:rPr lang="cs-CZ" b="1" dirty="0" err="1">
                <a:ea typeface="+mn-lt"/>
                <a:cs typeface="+mn-lt"/>
              </a:rPr>
              <a:t>Stadtbücherei</a:t>
            </a:r>
            <a:r>
              <a:rPr lang="cs-CZ" b="1" dirty="0">
                <a:ea typeface="+mn-lt"/>
                <a:cs typeface="+mn-lt"/>
              </a:rPr>
              <a:t> </a:t>
            </a:r>
            <a:r>
              <a:rPr lang="cs-CZ" b="1" dirty="0" err="1">
                <a:ea typeface="+mn-lt"/>
                <a:cs typeface="+mn-lt"/>
              </a:rPr>
              <a:t>Hallen</a:t>
            </a:r>
            <a:r>
              <a:rPr lang="cs-CZ" b="1" dirty="0">
                <a:ea typeface="+mn-lt"/>
                <a:cs typeface="+mn-lt"/>
              </a:rPr>
              <a:t> (2012/13)</a:t>
            </a:r>
          </a:p>
          <a:p>
            <a:r>
              <a:rPr lang="cs-CZ" sz="1400" dirty="0">
                <a:ea typeface="+mn-lt"/>
                <a:cs typeface="+mn-lt"/>
                <a:hlinkClick r:id="rId4"/>
              </a:rPr>
              <a:t>https://www.hallein.gv.at/UnderDocks_Angeberkoenige_und_die_Kurzhosengang_</a:t>
            </a:r>
            <a:endParaRPr lang="cs-CZ" sz="1400" dirty="0">
              <a:ea typeface="+mn-lt"/>
              <a:cs typeface="+mn-lt"/>
            </a:endParaRPr>
          </a:p>
          <a:p>
            <a:endParaRPr lang="cs-CZ" sz="1000" dirty="0">
              <a:ea typeface="Meiryo"/>
            </a:endParaRPr>
          </a:p>
        </p:txBody>
      </p:sp>
      <p:pic>
        <p:nvPicPr>
          <p:cNvPr id="4" name="Obrázek 4" descr="Obsah obrázku text, interiér, osoba, police&#10;&#10;Popis se vygeneroval automaticky.">
            <a:extLst>
              <a:ext uri="{FF2B5EF4-FFF2-40B4-BE49-F238E27FC236}">
                <a16:creationId xmlns:a16="http://schemas.microsoft.com/office/drawing/2014/main" id="{AE9C7C9F-0AAE-CD86-1BA4-B16D4C670D3C}"/>
              </a:ext>
            </a:extLst>
          </p:cNvPr>
          <p:cNvPicPr>
            <a:picLocks noChangeAspect="1"/>
          </p:cNvPicPr>
          <p:nvPr/>
        </p:nvPicPr>
        <p:blipFill rotWithShape="1">
          <a:blip r:embed="rId5"/>
          <a:srcRect r="-1" b="17677"/>
          <a:stretch/>
        </p:blipFill>
        <p:spPr>
          <a:xfrm>
            <a:off x="6807197" y="3656544"/>
            <a:ext cx="5185262" cy="3201454"/>
          </a:xfrm>
          <a:custGeom>
            <a:avLst/>
            <a:gdLst/>
            <a:ahLst/>
            <a:cxnLst/>
            <a:rect l="l" t="t" r="r" b="b"/>
            <a:pathLst>
              <a:path w="5185262" h="3201454">
                <a:moveTo>
                  <a:pt x="2395657" y="533"/>
                </a:moveTo>
                <a:cubicBezTo>
                  <a:pt x="2853132" y="-10568"/>
                  <a:pt x="3320085" y="151875"/>
                  <a:pt x="3853824" y="495130"/>
                </a:cubicBezTo>
                <a:cubicBezTo>
                  <a:pt x="3965587" y="567021"/>
                  <a:pt x="4071620" y="630367"/>
                  <a:pt x="4174137" y="691568"/>
                </a:cubicBezTo>
                <a:cubicBezTo>
                  <a:pt x="4599096" y="945381"/>
                  <a:pt x="4810106" y="1082014"/>
                  <a:pt x="4963571" y="1412493"/>
                </a:cubicBezTo>
                <a:cubicBezTo>
                  <a:pt x="5115952" y="1740640"/>
                  <a:pt x="5190392" y="2100122"/>
                  <a:pt x="5184988" y="2480884"/>
                </a:cubicBezTo>
                <a:cubicBezTo>
                  <a:pt x="5182321" y="2667133"/>
                  <a:pt x="5160907" y="2854257"/>
                  <a:pt x="5121020" y="3040915"/>
                </a:cubicBezTo>
                <a:lnTo>
                  <a:pt x="5078712" y="3201454"/>
                </a:lnTo>
                <a:lnTo>
                  <a:pt x="5755" y="3201454"/>
                </a:lnTo>
                <a:lnTo>
                  <a:pt x="0" y="3006621"/>
                </a:lnTo>
                <a:cubicBezTo>
                  <a:pt x="4041" y="2932436"/>
                  <a:pt x="14231" y="2856537"/>
                  <a:pt x="30450" y="2777898"/>
                </a:cubicBezTo>
                <a:cubicBezTo>
                  <a:pt x="98304" y="2448859"/>
                  <a:pt x="266355" y="2096783"/>
                  <a:pt x="444335" y="1724033"/>
                </a:cubicBezTo>
                <a:cubicBezTo>
                  <a:pt x="477196" y="1655314"/>
                  <a:pt x="511097" y="1584223"/>
                  <a:pt x="544740" y="1512578"/>
                </a:cubicBezTo>
                <a:cubicBezTo>
                  <a:pt x="845919" y="871350"/>
                  <a:pt x="1079952" y="433962"/>
                  <a:pt x="1570060" y="206371"/>
                </a:cubicBezTo>
                <a:cubicBezTo>
                  <a:pt x="1850099" y="76329"/>
                  <a:pt x="2121172" y="7193"/>
                  <a:pt x="2395657" y="533"/>
                </a:cubicBezTo>
                <a:close/>
              </a:path>
            </a:pathLst>
          </a:custGeom>
        </p:spPr>
      </p:pic>
    </p:spTree>
    <p:extLst>
      <p:ext uri="{BB962C8B-B14F-4D97-AF65-F5344CB8AC3E}">
        <p14:creationId xmlns:p14="http://schemas.microsoft.com/office/powerpoint/2010/main" val="8515246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7ACB619-0A09-4C51-8BA5-9BDECE7E4C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0" name="Freeform: Shape 9">
            <a:extLst>
              <a:ext uri="{FF2B5EF4-FFF2-40B4-BE49-F238E27FC236}">
                <a16:creationId xmlns:a16="http://schemas.microsoft.com/office/drawing/2014/main" id="{C44D3CAF-8753-4313-AA2D-F75CAC4DD7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0637" y="0"/>
            <a:ext cx="4013331" cy="2742133"/>
          </a:xfrm>
          <a:custGeom>
            <a:avLst/>
            <a:gdLst>
              <a:gd name="connsiteX0" fmla="*/ 294151 w 4013331"/>
              <a:gd name="connsiteY0" fmla="*/ 0 h 2742133"/>
              <a:gd name="connsiteX1" fmla="*/ 3844057 w 4013331"/>
              <a:gd name="connsiteY1" fmla="*/ 0 h 2742133"/>
              <a:gd name="connsiteX2" fmla="*/ 3892490 w 4013331"/>
              <a:gd name="connsiteY2" fmla="*/ 131440 h 2742133"/>
              <a:gd name="connsiteX3" fmla="*/ 4013331 w 4013331"/>
              <a:gd name="connsiteY3" fmla="*/ 941251 h 2742133"/>
              <a:gd name="connsiteX4" fmla="*/ 3804827 w 4013331"/>
              <a:gd name="connsiteY4" fmla="*/ 1540292 h 2742133"/>
              <a:gd name="connsiteX5" fmla="*/ 3187498 w 4013331"/>
              <a:gd name="connsiteY5" fmla="*/ 2098087 h 2742133"/>
              <a:gd name="connsiteX6" fmla="*/ 3051769 w 4013331"/>
              <a:gd name="connsiteY6" fmla="*/ 2204787 h 2742133"/>
              <a:gd name="connsiteX7" fmla="*/ 1936476 w 4013331"/>
              <a:gd name="connsiteY7" fmla="*/ 2742133 h 2742133"/>
              <a:gd name="connsiteX8" fmla="*/ 467303 w 4013331"/>
              <a:gd name="connsiteY8" fmla="*/ 1868695 h 2742133"/>
              <a:gd name="connsiteX9" fmla="*/ 310732 w 4013331"/>
              <a:gd name="connsiteY9" fmla="*/ 1645244 h 2742133"/>
              <a:gd name="connsiteX10" fmla="*/ 0 w 4013331"/>
              <a:gd name="connsiteY10" fmla="*/ 941251 h 2742133"/>
              <a:gd name="connsiteX11" fmla="*/ 187749 w 4013331"/>
              <a:gd name="connsiteY11" fmla="*/ 183076 h 2742133"/>
              <a:gd name="connsiteX12" fmla="*/ 288888 w 4013331"/>
              <a:gd name="connsiteY12" fmla="*/ 7329 h 274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13331" h="2742133">
                <a:moveTo>
                  <a:pt x="294151" y="0"/>
                </a:moveTo>
                <a:lnTo>
                  <a:pt x="3844057" y="0"/>
                </a:lnTo>
                <a:lnTo>
                  <a:pt x="3892490" y="131440"/>
                </a:lnTo>
                <a:cubicBezTo>
                  <a:pt x="3971777" y="378867"/>
                  <a:pt x="4013331" y="652783"/>
                  <a:pt x="4013331" y="941251"/>
                </a:cubicBezTo>
                <a:cubicBezTo>
                  <a:pt x="4013331" y="1171430"/>
                  <a:pt x="3948997" y="1356167"/>
                  <a:pt x="3804827" y="1540292"/>
                </a:cubicBezTo>
                <a:cubicBezTo>
                  <a:pt x="3654026" y="1732895"/>
                  <a:pt x="3427436" y="1910292"/>
                  <a:pt x="3187498" y="2098087"/>
                </a:cubicBezTo>
                <a:cubicBezTo>
                  <a:pt x="3143231" y="2132693"/>
                  <a:pt x="3097499" y="2168522"/>
                  <a:pt x="3051769" y="2204787"/>
                </a:cubicBezTo>
                <a:cubicBezTo>
                  <a:pt x="2642425" y="2529345"/>
                  <a:pt x="2343664" y="2742133"/>
                  <a:pt x="1936476" y="2742133"/>
                </a:cubicBezTo>
                <a:cubicBezTo>
                  <a:pt x="1316045" y="2742133"/>
                  <a:pt x="876647" y="2480932"/>
                  <a:pt x="467303" y="1868695"/>
                </a:cubicBezTo>
                <a:cubicBezTo>
                  <a:pt x="413736" y="1788559"/>
                  <a:pt x="361372" y="1715679"/>
                  <a:pt x="310732" y="1645244"/>
                </a:cubicBezTo>
                <a:cubicBezTo>
                  <a:pt x="100850" y="1353195"/>
                  <a:pt x="0" y="1201315"/>
                  <a:pt x="0" y="941251"/>
                </a:cubicBezTo>
                <a:cubicBezTo>
                  <a:pt x="0" y="683021"/>
                  <a:pt x="63214" y="427935"/>
                  <a:pt x="187749" y="183076"/>
                </a:cubicBezTo>
                <a:cubicBezTo>
                  <a:pt x="218215" y="123194"/>
                  <a:pt x="251953" y="64578"/>
                  <a:pt x="288888" y="7329"/>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2" name="Freeform: Shape 11">
            <a:extLst>
              <a:ext uri="{FF2B5EF4-FFF2-40B4-BE49-F238E27FC236}">
                <a16:creationId xmlns:a16="http://schemas.microsoft.com/office/drawing/2014/main" id="{8D4A9DCA-CD08-4326-A478-9ABDAC690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6319" y="0"/>
            <a:ext cx="3401415" cy="2440484"/>
          </a:xfrm>
          <a:custGeom>
            <a:avLst/>
            <a:gdLst>
              <a:gd name="connsiteX0" fmla="*/ 332917 w 3401415"/>
              <a:gd name="connsiteY0" fmla="*/ 0 h 2440484"/>
              <a:gd name="connsiteX1" fmla="*/ 3207137 w 3401415"/>
              <a:gd name="connsiteY1" fmla="*/ 0 h 2440484"/>
              <a:gd name="connsiteX2" fmla="*/ 3242654 w 3401415"/>
              <a:gd name="connsiteY2" fmla="*/ 74937 h 2440484"/>
              <a:gd name="connsiteX3" fmla="*/ 3401415 w 3401415"/>
              <a:gd name="connsiteY3" fmla="*/ 914184 h 2440484"/>
              <a:gd name="connsiteX4" fmla="*/ 3224702 w 3401415"/>
              <a:gd name="connsiteY4" fmla="*/ 1421888 h 2440484"/>
              <a:gd name="connsiteX5" fmla="*/ 2701498 w 3401415"/>
              <a:gd name="connsiteY5" fmla="*/ 1894635 h 2440484"/>
              <a:gd name="connsiteX6" fmla="*/ 2586463 w 3401415"/>
              <a:gd name="connsiteY6" fmla="*/ 1985068 h 2440484"/>
              <a:gd name="connsiteX7" fmla="*/ 1641219 w 3401415"/>
              <a:gd name="connsiteY7" fmla="*/ 2440484 h 2440484"/>
              <a:gd name="connsiteX8" fmla="*/ 396053 w 3401415"/>
              <a:gd name="connsiteY8" fmla="*/ 1700219 h 2440484"/>
              <a:gd name="connsiteX9" fmla="*/ 263354 w 3401415"/>
              <a:gd name="connsiteY9" fmla="*/ 1510839 h 2440484"/>
              <a:gd name="connsiteX10" fmla="*/ 0 w 3401415"/>
              <a:gd name="connsiteY10" fmla="*/ 914184 h 2440484"/>
              <a:gd name="connsiteX11" fmla="*/ 159122 w 3401415"/>
              <a:gd name="connsiteY11" fmla="*/ 271610 h 2440484"/>
              <a:gd name="connsiteX12" fmla="*/ 244841 w 3401415"/>
              <a:gd name="connsiteY12" fmla="*/ 122658 h 244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01415" h="2440484">
                <a:moveTo>
                  <a:pt x="332917" y="0"/>
                </a:moveTo>
                <a:lnTo>
                  <a:pt x="3207137" y="0"/>
                </a:lnTo>
                <a:lnTo>
                  <a:pt x="3242654" y="74937"/>
                </a:lnTo>
                <a:cubicBezTo>
                  <a:pt x="3346386" y="322243"/>
                  <a:pt x="3401415" y="608579"/>
                  <a:pt x="3401415" y="914184"/>
                </a:cubicBezTo>
                <a:cubicBezTo>
                  <a:pt x="3401415" y="1109268"/>
                  <a:pt x="3346890" y="1265837"/>
                  <a:pt x="3224702" y="1421888"/>
                </a:cubicBezTo>
                <a:cubicBezTo>
                  <a:pt x="3096894" y="1585125"/>
                  <a:pt x="2904852" y="1735475"/>
                  <a:pt x="2701498" y="1894635"/>
                </a:cubicBezTo>
                <a:cubicBezTo>
                  <a:pt x="2663980" y="1923966"/>
                  <a:pt x="2625221" y="1954332"/>
                  <a:pt x="2586463" y="1985068"/>
                </a:cubicBezTo>
                <a:cubicBezTo>
                  <a:pt x="2239532" y="2260140"/>
                  <a:pt x="1986324" y="2440484"/>
                  <a:pt x="1641219" y="2440484"/>
                </a:cubicBezTo>
                <a:cubicBezTo>
                  <a:pt x="1115386" y="2440484"/>
                  <a:pt x="742984" y="2219109"/>
                  <a:pt x="396053" y="1700219"/>
                </a:cubicBezTo>
                <a:cubicBezTo>
                  <a:pt x="350653" y="1632303"/>
                  <a:pt x="306273" y="1570535"/>
                  <a:pt x="263354" y="1510839"/>
                </a:cubicBezTo>
                <a:cubicBezTo>
                  <a:pt x="85473" y="1263318"/>
                  <a:pt x="0" y="1134597"/>
                  <a:pt x="0" y="914184"/>
                </a:cubicBezTo>
                <a:cubicBezTo>
                  <a:pt x="0" y="695327"/>
                  <a:pt x="53576" y="479135"/>
                  <a:pt x="159122" y="271610"/>
                </a:cubicBezTo>
                <a:cubicBezTo>
                  <a:pt x="184943" y="220858"/>
                  <a:pt x="213538" y="171179"/>
                  <a:pt x="244841" y="122658"/>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FEB24D6D-151C-47FB-8FFE-984F0743DC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32490" y="0"/>
            <a:ext cx="4164597" cy="2817185"/>
          </a:xfrm>
          <a:custGeom>
            <a:avLst/>
            <a:gdLst>
              <a:gd name="connsiteX0" fmla="*/ 237339 w 4130517"/>
              <a:gd name="connsiteY0" fmla="*/ 0 h 2806419"/>
              <a:gd name="connsiteX1" fmla="*/ 3997489 w 4130517"/>
              <a:gd name="connsiteY1" fmla="*/ 0 h 2806419"/>
              <a:gd name="connsiteX2" fmla="*/ 4006148 w 4130517"/>
              <a:gd name="connsiteY2" fmla="*/ 24333 h 2806419"/>
              <a:gd name="connsiteX3" fmla="*/ 4130517 w 4130517"/>
              <a:gd name="connsiteY3" fmla="*/ 887307 h 2806419"/>
              <a:gd name="connsiteX4" fmla="*/ 3915925 w 4130517"/>
              <a:gd name="connsiteY4" fmla="*/ 1525677 h 2806419"/>
              <a:gd name="connsiteX5" fmla="*/ 3280571 w 4130517"/>
              <a:gd name="connsiteY5" fmla="*/ 2120090 h 2806419"/>
              <a:gd name="connsiteX6" fmla="*/ 3140878 w 4130517"/>
              <a:gd name="connsiteY6" fmla="*/ 2233796 h 2806419"/>
              <a:gd name="connsiteX7" fmla="*/ 1993019 w 4130517"/>
              <a:gd name="connsiteY7" fmla="*/ 2806419 h 2806419"/>
              <a:gd name="connsiteX8" fmla="*/ 480948 w 4130517"/>
              <a:gd name="connsiteY8" fmla="*/ 1875638 h 2806419"/>
              <a:gd name="connsiteX9" fmla="*/ 319805 w 4130517"/>
              <a:gd name="connsiteY9" fmla="*/ 1637519 h 2806419"/>
              <a:gd name="connsiteX10" fmla="*/ 0 w 4130517"/>
              <a:gd name="connsiteY10" fmla="*/ 887307 h 2806419"/>
              <a:gd name="connsiteX11" fmla="*/ 193231 w 4130517"/>
              <a:gd name="connsiteY11" fmla="*/ 79360 h 28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517" h="2806419">
                <a:moveTo>
                  <a:pt x="237339" y="0"/>
                </a:moveTo>
                <a:lnTo>
                  <a:pt x="3997489" y="0"/>
                </a:lnTo>
                <a:lnTo>
                  <a:pt x="4006148" y="24333"/>
                </a:lnTo>
                <a:cubicBezTo>
                  <a:pt x="4087750" y="288004"/>
                  <a:pt x="4130517" y="579903"/>
                  <a:pt x="4130517" y="887307"/>
                </a:cubicBezTo>
                <a:cubicBezTo>
                  <a:pt x="4130517" y="1132599"/>
                  <a:pt x="4064304" y="1329464"/>
                  <a:pt x="3915925" y="1525677"/>
                </a:cubicBezTo>
                <a:cubicBezTo>
                  <a:pt x="3760721" y="1730924"/>
                  <a:pt x="3527514" y="1919967"/>
                  <a:pt x="3280571" y="2120090"/>
                </a:cubicBezTo>
                <a:cubicBezTo>
                  <a:pt x="3235011" y="2156968"/>
                  <a:pt x="3187944" y="2195151"/>
                  <a:pt x="3140878" y="2233796"/>
                </a:cubicBezTo>
                <a:cubicBezTo>
                  <a:pt x="2719582" y="2579662"/>
                  <a:pt x="2412097" y="2806419"/>
                  <a:pt x="1993019" y="2806419"/>
                </a:cubicBezTo>
                <a:cubicBezTo>
                  <a:pt x="1354472" y="2806419"/>
                  <a:pt x="902244" y="2528070"/>
                  <a:pt x="480948" y="1875638"/>
                </a:cubicBezTo>
                <a:cubicBezTo>
                  <a:pt x="425816" y="1790244"/>
                  <a:pt x="371924" y="1712578"/>
                  <a:pt x="319805" y="1637519"/>
                </a:cubicBezTo>
                <a:cubicBezTo>
                  <a:pt x="103795" y="1326296"/>
                  <a:pt x="0" y="1164446"/>
                  <a:pt x="0" y="887307"/>
                </a:cubicBezTo>
                <a:cubicBezTo>
                  <a:pt x="0" y="612125"/>
                  <a:pt x="65060" y="340293"/>
                  <a:pt x="193231" y="7936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EB85EDFA-C3E9-456D-B330-A7119BFB2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24577" y="0"/>
            <a:ext cx="4389519" cy="2916937"/>
          </a:xfrm>
          <a:custGeom>
            <a:avLst/>
            <a:gdLst>
              <a:gd name="connsiteX0" fmla="*/ 208215 w 4389519"/>
              <a:gd name="connsiteY0" fmla="*/ 0 h 2916937"/>
              <a:gd name="connsiteX1" fmla="*/ 4284014 w 4389519"/>
              <a:gd name="connsiteY1" fmla="*/ 0 h 2916937"/>
              <a:gd name="connsiteX2" fmla="*/ 4335794 w 4389519"/>
              <a:gd name="connsiteY2" fmla="*/ 207911 h 2916937"/>
              <a:gd name="connsiteX3" fmla="*/ 4376420 w 4389519"/>
              <a:gd name="connsiteY3" fmla="*/ 1078865 h 2916937"/>
              <a:gd name="connsiteX4" fmla="*/ 4090147 w 4389519"/>
              <a:gd name="connsiteY4" fmla="*/ 1734728 h 2916937"/>
              <a:gd name="connsiteX5" fmla="*/ 3362552 w 4389519"/>
              <a:gd name="connsiteY5" fmla="*/ 2305097 h 2916937"/>
              <a:gd name="connsiteX6" fmla="*/ 3204152 w 4389519"/>
              <a:gd name="connsiteY6" fmla="*/ 2412521 h 2916937"/>
              <a:gd name="connsiteX7" fmla="*/ 1936072 w 4389519"/>
              <a:gd name="connsiteY7" fmla="*/ 2912360 h 2916937"/>
              <a:gd name="connsiteX8" fmla="*/ 421690 w 4389519"/>
              <a:gd name="connsiteY8" fmla="*/ 1787063 h 2916937"/>
              <a:gd name="connsiteX9" fmla="*/ 273167 w 4389519"/>
              <a:gd name="connsiteY9" fmla="*/ 1520080 h 2916937"/>
              <a:gd name="connsiteX10" fmla="*/ 4118 w 4389519"/>
              <a:gd name="connsiteY10" fmla="*/ 696338 h 2916937"/>
              <a:gd name="connsiteX11" fmla="*/ 175984 w 4389519"/>
              <a:gd name="connsiteY11" fmla="*/ 60381 h 291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89519" h="2916937">
                <a:moveTo>
                  <a:pt x="208215" y="0"/>
                </a:moveTo>
                <a:lnTo>
                  <a:pt x="4284014" y="0"/>
                </a:lnTo>
                <a:lnTo>
                  <a:pt x="4335794" y="207911"/>
                </a:lnTo>
                <a:cubicBezTo>
                  <a:pt x="4388748" y="479686"/>
                  <a:pt x="4403109" y="773803"/>
                  <a:pt x="4376420" y="1078865"/>
                </a:cubicBezTo>
                <a:cubicBezTo>
                  <a:pt x="4353703" y="1338514"/>
                  <a:pt x="4265383" y="1540772"/>
                  <a:pt x="4090147" y="1734728"/>
                </a:cubicBezTo>
                <a:cubicBezTo>
                  <a:pt x="3906850" y="1937616"/>
                  <a:pt x="3642485" y="2116128"/>
                  <a:pt x="3362552" y="2305097"/>
                </a:cubicBezTo>
                <a:cubicBezTo>
                  <a:pt x="3310910" y="2339914"/>
                  <a:pt x="3257553" y="2375972"/>
                  <a:pt x="3204152" y="2412521"/>
                </a:cubicBezTo>
                <a:cubicBezTo>
                  <a:pt x="2726165" y="2739616"/>
                  <a:pt x="2379682" y="2951171"/>
                  <a:pt x="1936072" y="2912360"/>
                </a:cubicBezTo>
                <a:cubicBezTo>
                  <a:pt x="1260148" y="2853224"/>
                  <a:pt x="807225" y="2516700"/>
                  <a:pt x="421690" y="1787063"/>
                </a:cubicBezTo>
                <a:cubicBezTo>
                  <a:pt x="371240" y="1691563"/>
                  <a:pt x="321385" y="1604361"/>
                  <a:pt x="273167" y="1520080"/>
                </a:cubicBezTo>
                <a:cubicBezTo>
                  <a:pt x="73334" y="1170636"/>
                  <a:pt x="-21548" y="989700"/>
                  <a:pt x="4118" y="696338"/>
                </a:cubicBezTo>
                <a:cubicBezTo>
                  <a:pt x="23232" y="477870"/>
                  <a:pt x="80908" y="264786"/>
                  <a:pt x="175984" y="60381"/>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8" name="Freeform: Shape 17">
            <a:extLst>
              <a:ext uri="{FF2B5EF4-FFF2-40B4-BE49-F238E27FC236}">
                <a16:creationId xmlns:a16="http://schemas.microsoft.com/office/drawing/2014/main" id="{B516F90C-A3AC-46E0-8029-8C20BB17A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84496"/>
            <a:ext cx="4293360" cy="5181455"/>
          </a:xfrm>
          <a:custGeom>
            <a:avLst/>
            <a:gdLst>
              <a:gd name="connsiteX0" fmla="*/ 1155130 w 4174269"/>
              <a:gd name="connsiteY0" fmla="*/ 990 h 5181455"/>
              <a:gd name="connsiteX1" fmla="*/ 2396955 w 4174269"/>
              <a:gd name="connsiteY1" fmla="*/ 367328 h 5181455"/>
              <a:gd name="connsiteX2" fmla="*/ 3827960 w 4174269"/>
              <a:gd name="connsiteY2" fmla="*/ 4749328 h 5181455"/>
              <a:gd name="connsiteX3" fmla="*/ 3561502 w 4174269"/>
              <a:gd name="connsiteY3" fmla="*/ 5090948 h 5181455"/>
              <a:gd name="connsiteX4" fmla="*/ 3452726 w 4174269"/>
              <a:gd name="connsiteY4" fmla="*/ 5181455 h 5181455"/>
              <a:gd name="connsiteX5" fmla="*/ 0 w 4174269"/>
              <a:gd name="connsiteY5" fmla="*/ 5181455 h 5181455"/>
              <a:gd name="connsiteX6" fmla="*/ 0 w 4174269"/>
              <a:gd name="connsiteY6" fmla="*/ 251605 h 5181455"/>
              <a:gd name="connsiteX7" fmla="*/ 157396 w 4174269"/>
              <a:gd name="connsiteY7" fmla="*/ 182600 h 5181455"/>
              <a:gd name="connsiteX8" fmla="*/ 1155130 w 4174269"/>
              <a:gd name="connsiteY8" fmla="*/ 990 h 518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269" h="5181455">
                <a:moveTo>
                  <a:pt x="1155130" y="990"/>
                </a:moveTo>
                <a:cubicBezTo>
                  <a:pt x="1564667" y="12730"/>
                  <a:pt x="1984593" y="129250"/>
                  <a:pt x="2396955" y="367328"/>
                </a:cubicBezTo>
                <a:cubicBezTo>
                  <a:pt x="3871760" y="1218807"/>
                  <a:pt x="4678347" y="3276416"/>
                  <a:pt x="3827960" y="4749328"/>
                </a:cubicBezTo>
                <a:cubicBezTo>
                  <a:pt x="3748235" y="4887417"/>
                  <a:pt x="3658928" y="4998272"/>
                  <a:pt x="3561502" y="5090948"/>
                </a:cubicBezTo>
                <a:lnTo>
                  <a:pt x="3452726" y="5181455"/>
                </a:lnTo>
                <a:lnTo>
                  <a:pt x="0" y="5181455"/>
                </a:lnTo>
                <a:lnTo>
                  <a:pt x="0" y="251605"/>
                </a:lnTo>
                <a:lnTo>
                  <a:pt x="157396" y="182600"/>
                </a:lnTo>
                <a:cubicBezTo>
                  <a:pt x="475610" y="54980"/>
                  <a:pt x="811718" y="-8854"/>
                  <a:pt x="1155130" y="99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0" name="Freeform: Shape 19">
            <a:extLst>
              <a:ext uri="{FF2B5EF4-FFF2-40B4-BE49-F238E27FC236}">
                <a16:creationId xmlns:a16="http://schemas.microsoft.com/office/drawing/2014/main" id="{1CFD6E36-333B-4520-8313-396CCE682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355238"/>
            <a:ext cx="4381339" cy="5510713"/>
          </a:xfrm>
          <a:custGeom>
            <a:avLst/>
            <a:gdLst>
              <a:gd name="connsiteX0" fmla="*/ 948905 w 4259808"/>
              <a:gd name="connsiteY0" fmla="*/ 1556 h 5510713"/>
              <a:gd name="connsiteX1" fmla="*/ 2304106 w 4259808"/>
              <a:gd name="connsiteY1" fmla="*/ 405867 h 5510713"/>
              <a:gd name="connsiteX2" fmla="*/ 3890982 w 4259808"/>
              <a:gd name="connsiteY2" fmla="*/ 5156588 h 5510713"/>
              <a:gd name="connsiteX3" fmla="*/ 3680329 w 4259808"/>
              <a:gd name="connsiteY3" fmla="*/ 5445948 h 5510713"/>
              <a:gd name="connsiteX4" fmla="*/ 3616504 w 4259808"/>
              <a:gd name="connsiteY4" fmla="*/ 5510713 h 5510713"/>
              <a:gd name="connsiteX5" fmla="*/ 0 w 4259808"/>
              <a:gd name="connsiteY5" fmla="*/ 5510713 h 5510713"/>
              <a:gd name="connsiteX6" fmla="*/ 0 w 4259808"/>
              <a:gd name="connsiteY6" fmla="*/ 144797 h 5510713"/>
              <a:gd name="connsiteX7" fmla="*/ 164164 w 4259808"/>
              <a:gd name="connsiteY7" fmla="*/ 92266 h 5510713"/>
              <a:gd name="connsiteX8" fmla="*/ 948905 w 4259808"/>
              <a:gd name="connsiteY8" fmla="*/ 1556 h 551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9808" h="5510713">
                <a:moveTo>
                  <a:pt x="948905" y="1556"/>
                </a:moveTo>
                <a:cubicBezTo>
                  <a:pt x="1395136" y="16867"/>
                  <a:pt x="1853354" y="145625"/>
                  <a:pt x="2304106" y="405867"/>
                </a:cubicBezTo>
                <a:cubicBezTo>
                  <a:pt x="3916211" y="1336616"/>
                  <a:pt x="4808028" y="3568218"/>
                  <a:pt x="3890982" y="5156588"/>
                </a:cubicBezTo>
                <a:cubicBezTo>
                  <a:pt x="3826502" y="5268272"/>
                  <a:pt x="3756052" y="5363347"/>
                  <a:pt x="3680329" y="5445948"/>
                </a:cubicBezTo>
                <a:lnTo>
                  <a:pt x="3616504" y="5510713"/>
                </a:lnTo>
                <a:lnTo>
                  <a:pt x="0" y="5510713"/>
                </a:lnTo>
                <a:lnTo>
                  <a:pt x="0" y="144797"/>
                </a:lnTo>
                <a:lnTo>
                  <a:pt x="164164" y="92266"/>
                </a:lnTo>
                <a:cubicBezTo>
                  <a:pt x="418657" y="23914"/>
                  <a:pt x="681631" y="-7614"/>
                  <a:pt x="948905" y="1556"/>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D0525857-3EAD-4969-9196-A890F8DE6C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155284"/>
            <a:ext cx="3807666" cy="4710667"/>
          </a:xfrm>
          <a:custGeom>
            <a:avLst/>
            <a:gdLst>
              <a:gd name="connsiteX0" fmla="*/ 1057511 w 3702048"/>
              <a:gd name="connsiteY0" fmla="*/ 1243 h 4710667"/>
              <a:gd name="connsiteX1" fmla="*/ 2139959 w 3702048"/>
              <a:gd name="connsiteY1" fmla="*/ 324180 h 4710667"/>
              <a:gd name="connsiteX2" fmla="*/ 3407455 w 3702048"/>
              <a:gd name="connsiteY2" fmla="*/ 4118750 h 4710667"/>
              <a:gd name="connsiteX3" fmla="*/ 2754080 w 3702048"/>
              <a:gd name="connsiteY3" fmla="*/ 4690965 h 4710667"/>
              <a:gd name="connsiteX4" fmla="*/ 2711405 w 3702048"/>
              <a:gd name="connsiteY4" fmla="*/ 4710667 h 4710667"/>
              <a:gd name="connsiteX5" fmla="*/ 0 w 3702048"/>
              <a:gd name="connsiteY5" fmla="*/ 4710667 h 4710667"/>
              <a:gd name="connsiteX6" fmla="*/ 0 w 3702048"/>
              <a:gd name="connsiteY6" fmla="*/ 239601 h 4710667"/>
              <a:gd name="connsiteX7" fmla="*/ 72857 w 3702048"/>
              <a:gd name="connsiteY7" fmla="*/ 203063 h 4710667"/>
              <a:gd name="connsiteX8" fmla="*/ 1057511 w 3702048"/>
              <a:gd name="connsiteY8" fmla="*/ 1243 h 47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2048" h="4710667">
                <a:moveTo>
                  <a:pt x="1057511" y="1243"/>
                </a:moveTo>
                <a:cubicBezTo>
                  <a:pt x="1413932" y="13473"/>
                  <a:pt x="1779927" y="116316"/>
                  <a:pt x="2139959" y="324180"/>
                </a:cubicBezTo>
                <a:cubicBezTo>
                  <a:pt x="3427605" y="1067603"/>
                  <a:pt x="4139931" y="2850064"/>
                  <a:pt x="3407455" y="4118750"/>
                </a:cubicBezTo>
                <a:cubicBezTo>
                  <a:pt x="3235777" y="4416105"/>
                  <a:pt x="3011128" y="4566048"/>
                  <a:pt x="2754080" y="4690965"/>
                </a:cubicBezTo>
                <a:lnTo>
                  <a:pt x="2711405" y="4710667"/>
                </a:lnTo>
                <a:lnTo>
                  <a:pt x="0" y="4710667"/>
                </a:lnTo>
                <a:lnTo>
                  <a:pt x="0" y="239601"/>
                </a:lnTo>
                <a:lnTo>
                  <a:pt x="72857" y="203063"/>
                </a:lnTo>
                <a:cubicBezTo>
                  <a:pt x="383165" y="61024"/>
                  <a:pt x="715942" y="-10476"/>
                  <a:pt x="1057511" y="1243"/>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24" name="Group 23">
            <a:extLst>
              <a:ext uri="{FF2B5EF4-FFF2-40B4-BE49-F238E27FC236}">
                <a16:creationId xmlns:a16="http://schemas.microsoft.com/office/drawing/2014/main" id="{5EA385DF-E58A-4933-89FF-3F93F8CAEE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22942" y="0"/>
            <a:ext cx="4069058" cy="3547008"/>
            <a:chOff x="8122942" y="0"/>
            <a:chExt cx="4069058" cy="3547008"/>
          </a:xfrm>
        </p:grpSpPr>
        <p:sp>
          <p:nvSpPr>
            <p:cNvPr id="25" name="Freeform: Shape 24">
              <a:extLst>
                <a:ext uri="{FF2B5EF4-FFF2-40B4-BE49-F238E27FC236}">
                  <a16:creationId xmlns:a16="http://schemas.microsoft.com/office/drawing/2014/main" id="{5EFF1FDE-82B1-467C-9F5C-8492F4107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22942" y="0"/>
              <a:ext cx="4069058" cy="3547008"/>
            </a:xfrm>
            <a:custGeom>
              <a:avLst/>
              <a:gdLst>
                <a:gd name="connsiteX0" fmla="*/ 305212 w 4069058"/>
                <a:gd name="connsiteY0" fmla="*/ 0 h 3547008"/>
                <a:gd name="connsiteX1" fmla="*/ 4069058 w 4069058"/>
                <a:gd name="connsiteY1" fmla="*/ 0 h 3547008"/>
                <a:gd name="connsiteX2" fmla="*/ 4069058 w 4069058"/>
                <a:gd name="connsiteY2" fmla="*/ 2865785 h 3547008"/>
                <a:gd name="connsiteX3" fmla="*/ 3996814 w 4069058"/>
                <a:gd name="connsiteY3" fmla="*/ 2947457 h 3547008"/>
                <a:gd name="connsiteX4" fmla="*/ 2732780 w 4069058"/>
                <a:gd name="connsiteY4" fmla="*/ 3541640 h 3547008"/>
                <a:gd name="connsiteX5" fmla="*/ 1317550 w 4069058"/>
                <a:gd name="connsiteY5" fmla="*/ 3015110 h 3547008"/>
                <a:gd name="connsiteX6" fmla="*/ 1140977 w 4069058"/>
                <a:gd name="connsiteY6" fmla="*/ 2901419 h 3547008"/>
                <a:gd name="connsiteX7" fmla="*/ 330269 w 4069058"/>
                <a:gd name="connsiteY7" fmla="*/ 2297252 h 3547008"/>
                <a:gd name="connsiteX8" fmla="*/ 13299 w 4069058"/>
                <a:gd name="connsiteY8" fmla="*/ 1599966 h 3547008"/>
                <a:gd name="connsiteX9" fmla="*/ 217457 w 4069058"/>
                <a:gd name="connsiteY9" fmla="*/ 178659 h 354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9058" h="3547008">
                  <a:moveTo>
                    <a:pt x="305212" y="0"/>
                  </a:moveTo>
                  <a:lnTo>
                    <a:pt x="4069058" y="0"/>
                  </a:lnTo>
                  <a:lnTo>
                    <a:pt x="4069058" y="2865785"/>
                  </a:lnTo>
                  <a:lnTo>
                    <a:pt x="3996814" y="2947457"/>
                  </a:lnTo>
                  <a:cubicBezTo>
                    <a:pt x="3654887" y="3311545"/>
                    <a:pt x="3252443" y="3496175"/>
                    <a:pt x="2732780" y="3541640"/>
                  </a:cubicBezTo>
                  <a:cubicBezTo>
                    <a:pt x="2236701" y="3585041"/>
                    <a:pt x="1850359" y="3361306"/>
                    <a:pt x="1317550" y="3015110"/>
                  </a:cubicBezTo>
                  <a:cubicBezTo>
                    <a:pt x="1258026" y="2976425"/>
                    <a:pt x="1198546" y="2938265"/>
                    <a:pt x="1140977" y="2901419"/>
                  </a:cubicBezTo>
                  <a:cubicBezTo>
                    <a:pt x="828927" y="2701433"/>
                    <a:pt x="534230" y="2512513"/>
                    <a:pt x="330269" y="2297252"/>
                  </a:cubicBezTo>
                  <a:cubicBezTo>
                    <a:pt x="135278" y="2091465"/>
                    <a:pt x="37487" y="1876435"/>
                    <a:pt x="13299" y="1599966"/>
                  </a:cubicBezTo>
                  <a:cubicBezTo>
                    <a:pt x="-32170" y="1080250"/>
                    <a:pt x="39709" y="589889"/>
                    <a:pt x="217457" y="17865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68B73C1E-EDFD-431F-8713-8E7A48E291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8319994" y="0"/>
              <a:ext cx="3872006" cy="3321595"/>
            </a:xfrm>
            <a:custGeom>
              <a:avLst/>
              <a:gdLst>
                <a:gd name="connsiteX0" fmla="*/ 3466434 w 3872006"/>
                <a:gd name="connsiteY0" fmla="*/ 0 h 3321595"/>
                <a:gd name="connsiteX1" fmla="*/ 65800 w 3872006"/>
                <a:gd name="connsiteY1" fmla="*/ 0 h 3321595"/>
                <a:gd name="connsiteX2" fmla="*/ 0 w 3872006"/>
                <a:gd name="connsiteY2" fmla="*/ 59511 h 3321595"/>
                <a:gd name="connsiteX3" fmla="*/ 0 w 3872006"/>
                <a:gd name="connsiteY3" fmla="*/ 2518435 h 3321595"/>
                <a:gd name="connsiteX4" fmla="*/ 80122 w 3872006"/>
                <a:gd name="connsiteY4" fmla="*/ 2618704 h 3321595"/>
                <a:gd name="connsiteX5" fmla="*/ 1549501 w 3872006"/>
                <a:gd name="connsiteY5" fmla="*/ 3321595 h 3321595"/>
                <a:gd name="connsiteX6" fmla="*/ 2796711 w 3872006"/>
                <a:gd name="connsiteY6" fmla="*/ 2749441 h 3321595"/>
                <a:gd name="connsiteX7" fmla="*/ 2948494 w 3872006"/>
                <a:gd name="connsiteY7" fmla="*/ 2635829 h 3321595"/>
                <a:gd name="connsiteX8" fmla="*/ 3638840 w 3872006"/>
                <a:gd name="connsiteY8" fmla="*/ 2041901 h 3321595"/>
                <a:gd name="connsiteX9" fmla="*/ 3872006 w 3872006"/>
                <a:gd name="connsiteY9" fmla="*/ 1404055 h 3321595"/>
                <a:gd name="connsiteX10" fmla="*/ 3467973 w 3872006"/>
                <a:gd name="connsiteY10" fmla="*/ 1974 h 332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72006" h="3321595">
                  <a:moveTo>
                    <a:pt x="3466434" y="0"/>
                  </a:moveTo>
                  <a:lnTo>
                    <a:pt x="65800" y="0"/>
                  </a:lnTo>
                  <a:lnTo>
                    <a:pt x="0" y="59511"/>
                  </a:lnTo>
                  <a:lnTo>
                    <a:pt x="0" y="2518435"/>
                  </a:lnTo>
                  <a:lnTo>
                    <a:pt x="80122" y="2618704"/>
                  </a:lnTo>
                  <a:cubicBezTo>
                    <a:pt x="490323" y="3108658"/>
                    <a:pt x="942414" y="3321595"/>
                    <a:pt x="1549501" y="3321595"/>
                  </a:cubicBezTo>
                  <a:cubicBezTo>
                    <a:pt x="2004852" y="3321595"/>
                    <a:pt x="2338950" y="3095023"/>
                    <a:pt x="2796711" y="2749441"/>
                  </a:cubicBezTo>
                  <a:cubicBezTo>
                    <a:pt x="2847850" y="2710827"/>
                    <a:pt x="2898991" y="2672676"/>
                    <a:pt x="2948494" y="2635829"/>
                  </a:cubicBezTo>
                  <a:cubicBezTo>
                    <a:pt x="3216812" y="2435869"/>
                    <a:pt x="3470203" y="2246981"/>
                    <a:pt x="3638840" y="2041901"/>
                  </a:cubicBezTo>
                  <a:cubicBezTo>
                    <a:pt x="3800062" y="1845849"/>
                    <a:pt x="3872006" y="1649145"/>
                    <a:pt x="3872006" y="1404055"/>
                  </a:cubicBezTo>
                  <a:cubicBezTo>
                    <a:pt x="3872006" y="866538"/>
                    <a:pt x="3729694" y="376466"/>
                    <a:pt x="3467973" y="197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Shape 26">
              <a:extLst>
                <a:ext uri="{FF2B5EF4-FFF2-40B4-BE49-F238E27FC236}">
                  <a16:creationId xmlns:a16="http://schemas.microsoft.com/office/drawing/2014/main" id="{75B7DBD8-99BB-42EA-9292-033600CE09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8729240" y="9274"/>
              <a:ext cx="3462454" cy="3010961"/>
            </a:xfrm>
            <a:custGeom>
              <a:avLst/>
              <a:gdLst>
                <a:gd name="connsiteX0" fmla="*/ 2953507 w 3462454"/>
                <a:gd name="connsiteY0" fmla="*/ 0 h 3010961"/>
                <a:gd name="connsiteX1" fmla="*/ 477652 w 3462454"/>
                <a:gd name="connsiteY1" fmla="*/ 0 h 3010961"/>
                <a:gd name="connsiteX2" fmla="*/ 327396 w 3462454"/>
                <a:gd name="connsiteY2" fmla="*/ 113681 h 3010961"/>
                <a:gd name="connsiteX3" fmla="*/ 46554 w 3462454"/>
                <a:gd name="connsiteY3" fmla="*/ 391785 h 3010961"/>
                <a:gd name="connsiteX4" fmla="*/ 0 w 3462454"/>
                <a:gd name="connsiteY4" fmla="*/ 453516 h 3010961"/>
                <a:gd name="connsiteX5" fmla="*/ 0 w 3462454"/>
                <a:gd name="connsiteY5" fmla="*/ 2083461 h 3010961"/>
                <a:gd name="connsiteX6" fmla="*/ 26382 w 3462454"/>
                <a:gd name="connsiteY6" fmla="*/ 2118637 h 3010961"/>
                <a:gd name="connsiteX7" fmla="*/ 101620 w 3462454"/>
                <a:gd name="connsiteY7" fmla="*/ 2222744 h 3010961"/>
                <a:gd name="connsiteX8" fmla="*/ 1494064 w 3462454"/>
                <a:gd name="connsiteY8" fmla="*/ 3010961 h 3010961"/>
                <a:gd name="connsiteX9" fmla="*/ 2551110 w 3462454"/>
                <a:gd name="connsiteY9" fmla="*/ 2526044 h 3010961"/>
                <a:gd name="connsiteX10" fmla="*/ 2679751 w 3462454"/>
                <a:gd name="connsiteY10" fmla="*/ 2429754 h 3010961"/>
                <a:gd name="connsiteX11" fmla="*/ 3264840 w 3462454"/>
                <a:gd name="connsiteY11" fmla="*/ 1926383 h 3010961"/>
                <a:gd name="connsiteX12" fmla="*/ 3462454 w 3462454"/>
                <a:gd name="connsiteY12" fmla="*/ 1385790 h 3010961"/>
                <a:gd name="connsiteX13" fmla="*/ 3018820 w 3462454"/>
                <a:gd name="connsiteY13" fmla="*/ 67626 h 301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2454" h="3010961">
                  <a:moveTo>
                    <a:pt x="2953507" y="0"/>
                  </a:moveTo>
                  <a:lnTo>
                    <a:pt x="477652" y="0"/>
                  </a:lnTo>
                  <a:lnTo>
                    <a:pt x="327396" y="113681"/>
                  </a:lnTo>
                  <a:cubicBezTo>
                    <a:pt x="222344" y="200626"/>
                    <a:pt x="128536" y="293564"/>
                    <a:pt x="46554" y="391785"/>
                  </a:cubicBezTo>
                  <a:lnTo>
                    <a:pt x="0" y="453516"/>
                  </a:lnTo>
                  <a:lnTo>
                    <a:pt x="0" y="2083461"/>
                  </a:lnTo>
                  <a:lnTo>
                    <a:pt x="26382" y="2118637"/>
                  </a:lnTo>
                  <a:cubicBezTo>
                    <a:pt x="51135" y="2152065"/>
                    <a:pt x="76235" y="2186586"/>
                    <a:pt x="101620" y="2222744"/>
                  </a:cubicBezTo>
                  <a:cubicBezTo>
                    <a:pt x="489585" y="2775245"/>
                    <a:pt x="906035" y="3010961"/>
                    <a:pt x="1494064" y="3010961"/>
                  </a:cubicBezTo>
                  <a:cubicBezTo>
                    <a:pt x="1879987" y="3010961"/>
                    <a:pt x="2163144" y="2818935"/>
                    <a:pt x="2551110" y="2526044"/>
                  </a:cubicBezTo>
                  <a:cubicBezTo>
                    <a:pt x="2594452" y="2493317"/>
                    <a:pt x="2637795" y="2460984"/>
                    <a:pt x="2679751" y="2429754"/>
                  </a:cubicBezTo>
                  <a:cubicBezTo>
                    <a:pt x="2907158" y="2260282"/>
                    <a:pt x="3121914" y="2100194"/>
                    <a:pt x="3264840" y="1926383"/>
                  </a:cubicBezTo>
                  <a:cubicBezTo>
                    <a:pt x="3401480" y="1760224"/>
                    <a:pt x="3462454" y="1593511"/>
                    <a:pt x="3462454" y="1385790"/>
                  </a:cubicBezTo>
                  <a:cubicBezTo>
                    <a:pt x="3462454" y="865148"/>
                    <a:pt x="3304918" y="397028"/>
                    <a:pt x="3018820" y="67626"/>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7">
              <a:extLst>
                <a:ext uri="{FF2B5EF4-FFF2-40B4-BE49-F238E27FC236}">
                  <a16:creationId xmlns:a16="http://schemas.microsoft.com/office/drawing/2014/main" id="{2A25BC3F-79D7-496B-9CAD-9BC4909541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8243247" y="9274"/>
              <a:ext cx="3948447" cy="3411460"/>
            </a:xfrm>
            <a:custGeom>
              <a:avLst/>
              <a:gdLst>
                <a:gd name="connsiteX0" fmla="*/ 3564894 w 3904481"/>
                <a:gd name="connsiteY0" fmla="*/ 0 h 3411460"/>
                <a:gd name="connsiteX1" fmla="*/ 0 w 3904481"/>
                <a:gd name="connsiteY1" fmla="*/ 0 h 3411460"/>
                <a:gd name="connsiteX2" fmla="*/ 0 w 3904481"/>
                <a:gd name="connsiteY2" fmla="*/ 2659993 h 3411460"/>
                <a:gd name="connsiteX3" fmla="*/ 1876 w 3904481"/>
                <a:gd name="connsiteY3" fmla="*/ 2662425 h 3411460"/>
                <a:gd name="connsiteX4" fmla="*/ 1514161 w 3904481"/>
                <a:gd name="connsiteY4" fmla="*/ 3411460 h 3411460"/>
                <a:gd name="connsiteX5" fmla="*/ 2797788 w 3904481"/>
                <a:gd name="connsiteY5" fmla="*/ 2801744 h 3411460"/>
                <a:gd name="connsiteX6" fmla="*/ 2954004 w 3904481"/>
                <a:gd name="connsiteY6" fmla="*/ 2680673 h 3411460"/>
                <a:gd name="connsiteX7" fmla="*/ 3664508 w 3904481"/>
                <a:gd name="connsiteY7" fmla="*/ 2047754 h 3411460"/>
                <a:gd name="connsiteX8" fmla="*/ 3904481 w 3904481"/>
                <a:gd name="connsiteY8" fmla="*/ 1368033 h 3411460"/>
                <a:gd name="connsiteX9" fmla="*/ 3596499 w 3904481"/>
                <a:gd name="connsiteY9" fmla="*/ 52268 h 341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4481" h="3411460">
                  <a:moveTo>
                    <a:pt x="3564894" y="0"/>
                  </a:moveTo>
                  <a:lnTo>
                    <a:pt x="0" y="0"/>
                  </a:lnTo>
                  <a:lnTo>
                    <a:pt x="0" y="2659993"/>
                  </a:lnTo>
                  <a:lnTo>
                    <a:pt x="1876" y="2662425"/>
                  </a:lnTo>
                  <a:cubicBezTo>
                    <a:pt x="424055" y="3184544"/>
                    <a:pt x="889346" y="3411460"/>
                    <a:pt x="1514161" y="3411460"/>
                  </a:cubicBezTo>
                  <a:cubicBezTo>
                    <a:pt x="1982808" y="3411460"/>
                    <a:pt x="2326661" y="3170014"/>
                    <a:pt x="2797788" y="2801744"/>
                  </a:cubicBezTo>
                  <a:cubicBezTo>
                    <a:pt x="2850420" y="2760595"/>
                    <a:pt x="2903054" y="2719940"/>
                    <a:pt x="2954004" y="2680673"/>
                  </a:cubicBezTo>
                  <a:cubicBezTo>
                    <a:pt x="3230156" y="2467586"/>
                    <a:pt x="3490946" y="2266297"/>
                    <a:pt x="3664508" y="2047754"/>
                  </a:cubicBezTo>
                  <a:cubicBezTo>
                    <a:pt x="3830437" y="1838832"/>
                    <a:pt x="3904481" y="1629214"/>
                    <a:pt x="3904481" y="1368033"/>
                  </a:cubicBezTo>
                  <a:cubicBezTo>
                    <a:pt x="3904481" y="877057"/>
                    <a:pt x="3796872" y="423228"/>
                    <a:pt x="3596499" y="52268"/>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3" name="Podnadpis 2">
            <a:extLst>
              <a:ext uri="{FF2B5EF4-FFF2-40B4-BE49-F238E27FC236}">
                <a16:creationId xmlns:a16="http://schemas.microsoft.com/office/drawing/2014/main" id="{47E597E6-B2DD-E37C-B550-51B59F832E21}"/>
              </a:ext>
            </a:extLst>
          </p:cNvPr>
          <p:cNvSpPr>
            <a:spLocks noGrp="1"/>
          </p:cNvSpPr>
          <p:nvPr>
            <p:ph type="subTitle" idx="1"/>
          </p:nvPr>
        </p:nvSpPr>
        <p:spPr>
          <a:xfrm>
            <a:off x="3923133" y="150664"/>
            <a:ext cx="2997702" cy="1926157"/>
          </a:xfrm>
        </p:spPr>
        <p:txBody>
          <a:bodyPr anchor="t">
            <a:normAutofit fontScale="47500" lnSpcReduction="20000"/>
          </a:bodyPr>
          <a:lstStyle/>
          <a:p>
            <a:r>
              <a:rPr lang="cs-CZ" dirty="0" err="1">
                <a:solidFill>
                  <a:schemeClr val="accent1">
                    <a:lumMod val="60000"/>
                    <a:lumOff val="40000"/>
                  </a:schemeClr>
                </a:solidFill>
                <a:ea typeface="Meiryo"/>
              </a:rPr>
              <a:t>Phase</a:t>
            </a:r>
            <a:r>
              <a:rPr lang="cs-CZ" dirty="0">
                <a:solidFill>
                  <a:schemeClr val="accent1">
                    <a:lumMod val="60000"/>
                    <a:lumOff val="40000"/>
                  </a:schemeClr>
                </a:solidFill>
                <a:ea typeface="Meiryo"/>
              </a:rPr>
              <a:t> I</a:t>
            </a:r>
          </a:p>
          <a:p>
            <a:r>
              <a:rPr lang="cs-CZ" dirty="0" err="1">
                <a:ea typeface="Meiryo"/>
              </a:rPr>
              <a:t>Erste</a:t>
            </a:r>
            <a:r>
              <a:rPr lang="cs-CZ" dirty="0">
                <a:ea typeface="Meiryo"/>
              </a:rPr>
              <a:t> </a:t>
            </a:r>
            <a:r>
              <a:rPr lang="cs-CZ" dirty="0" err="1">
                <a:ea typeface="Meiryo"/>
              </a:rPr>
              <a:t>Begegnung</a:t>
            </a:r>
            <a:r>
              <a:rPr lang="cs-CZ" dirty="0">
                <a:ea typeface="Meiryo"/>
              </a:rPr>
              <a:t> </a:t>
            </a:r>
            <a:r>
              <a:rPr lang="cs-CZ" dirty="0" err="1">
                <a:ea typeface="Meiryo"/>
              </a:rPr>
              <a:t>mit</a:t>
            </a:r>
            <a:r>
              <a:rPr lang="cs-CZ" dirty="0">
                <a:ea typeface="Meiryo"/>
              </a:rPr>
              <a:t> dem Text -&gt; </a:t>
            </a:r>
            <a:r>
              <a:rPr lang="cs-CZ" b="1" dirty="0" err="1">
                <a:ea typeface="Meiryo"/>
              </a:rPr>
              <a:t>Irritationen</a:t>
            </a:r>
            <a:r>
              <a:rPr lang="cs-CZ" b="1" dirty="0">
                <a:ea typeface="Meiryo"/>
              </a:rPr>
              <a:t> </a:t>
            </a:r>
            <a:r>
              <a:rPr lang="cs-CZ" dirty="0" err="1">
                <a:ea typeface="Meiryo"/>
              </a:rPr>
              <a:t>statt</a:t>
            </a:r>
            <a:r>
              <a:rPr lang="cs-CZ" dirty="0">
                <a:ea typeface="Meiryo"/>
              </a:rPr>
              <a:t> </a:t>
            </a:r>
            <a:r>
              <a:rPr lang="cs-CZ" dirty="0" err="1">
                <a:ea typeface="Meiryo"/>
              </a:rPr>
              <a:t>Vorentlastung</a:t>
            </a:r>
            <a:endParaRPr lang="cs-CZ" dirty="0">
              <a:ea typeface="Meiryo"/>
            </a:endParaRPr>
          </a:p>
          <a:p>
            <a:r>
              <a:rPr lang="cs-CZ" dirty="0">
                <a:ea typeface="Meiryo"/>
              </a:rPr>
              <a:t>–&gt; </a:t>
            </a:r>
            <a:r>
              <a:rPr lang="cs-CZ" b="1" dirty="0" err="1">
                <a:ea typeface="Meiryo"/>
              </a:rPr>
              <a:t>lautes</a:t>
            </a:r>
            <a:r>
              <a:rPr lang="cs-CZ" b="1" dirty="0">
                <a:ea typeface="Meiryo"/>
              </a:rPr>
              <a:t> </a:t>
            </a:r>
            <a:r>
              <a:rPr lang="cs-CZ" b="1" dirty="0" err="1">
                <a:ea typeface="Meiryo"/>
              </a:rPr>
              <a:t>Lesen</a:t>
            </a:r>
            <a:r>
              <a:rPr lang="cs-CZ" dirty="0">
                <a:ea typeface="Meiryo"/>
              </a:rPr>
              <a:t> (=</a:t>
            </a:r>
            <a:r>
              <a:rPr lang="cs-CZ" dirty="0" err="1">
                <a:ea typeface="Meiryo"/>
              </a:rPr>
              <a:t>sinnliche</a:t>
            </a:r>
            <a:r>
              <a:rPr lang="cs-CZ" dirty="0">
                <a:ea typeface="Meiryo"/>
              </a:rPr>
              <a:t> </a:t>
            </a:r>
            <a:r>
              <a:rPr lang="cs-CZ" dirty="0" err="1">
                <a:ea typeface="Meiryo"/>
              </a:rPr>
              <a:t>Erfahrung</a:t>
            </a:r>
            <a:r>
              <a:rPr lang="cs-CZ" dirty="0">
                <a:ea typeface="Meiryo"/>
              </a:rPr>
              <a:t>) + </a:t>
            </a:r>
            <a:r>
              <a:rPr lang="cs-CZ" dirty="0" err="1">
                <a:ea typeface="Meiryo"/>
              </a:rPr>
              <a:t>Leseeindrücke</a:t>
            </a:r>
            <a:endParaRPr lang="cs-CZ">
              <a:ea typeface="Meiryo"/>
            </a:endParaRPr>
          </a:p>
        </p:txBody>
      </p:sp>
      <p:sp>
        <p:nvSpPr>
          <p:cNvPr id="4" name="Podnadpis 2">
            <a:extLst>
              <a:ext uri="{FF2B5EF4-FFF2-40B4-BE49-F238E27FC236}">
                <a16:creationId xmlns:a16="http://schemas.microsoft.com/office/drawing/2014/main" id="{C627A8E0-CA60-68C6-D9BA-82E3D02EDA42}"/>
              </a:ext>
            </a:extLst>
          </p:cNvPr>
          <p:cNvSpPr txBox="1">
            <a:spLocks/>
          </p:cNvSpPr>
          <p:nvPr/>
        </p:nvSpPr>
        <p:spPr>
          <a:xfrm>
            <a:off x="40690" y="3151436"/>
            <a:ext cx="3944781" cy="2716910"/>
          </a:xfrm>
          <a:prstGeom prst="rect">
            <a:avLst/>
          </a:prstGeom>
        </p:spPr>
        <p:txBody>
          <a:bodyPr vert="horz" lIns="109728" tIns="109728" rIns="109728" bIns="91440" rtlCol="0" anchor="t">
            <a:normAutofit fontScale="77500" lnSpcReduction="20000"/>
          </a:bodyPr>
          <a:lstStyle>
            <a:lvl1pPr marL="0" indent="0" algn="l" defTabSz="914400" rtl="0" eaLnBrk="1" latinLnBrk="0" hangingPunct="1">
              <a:lnSpc>
                <a:spcPct val="130000"/>
              </a:lnSpc>
              <a:spcBef>
                <a:spcPts val="930"/>
              </a:spcBef>
              <a:buFont typeface="Corbel" panose="020B0503020204020204" pitchFamily="34" charset="0"/>
              <a:buNone/>
              <a:defRPr sz="2400" b="0" kern="1200" spc="150" baseline="0">
                <a:solidFill>
                  <a:schemeClr val="tx1">
                    <a:lumMod val="85000"/>
                    <a:lumOff val="15000"/>
                  </a:schemeClr>
                </a:solidFill>
                <a:latin typeface="+mn-lt"/>
                <a:ea typeface="+mn-ea"/>
                <a:cs typeface="+mn-cs"/>
              </a:defRPr>
            </a:lvl1pPr>
            <a:lvl2pPr marL="457200" indent="0" algn="ctr" defTabSz="914400" rtl="0" eaLnBrk="1" latinLnBrk="0" hangingPunct="1">
              <a:lnSpc>
                <a:spcPct val="140000"/>
              </a:lnSpc>
              <a:spcBef>
                <a:spcPts val="930"/>
              </a:spcBef>
              <a:buFont typeface="Corbel" panose="020B0503020204020204" pitchFamily="34" charset="0"/>
              <a:buNone/>
              <a:defRPr sz="2000" kern="1200" spc="150" baseline="0">
                <a:solidFill>
                  <a:schemeClr val="tx1">
                    <a:lumMod val="75000"/>
                    <a:lumOff val="25000"/>
                  </a:schemeClr>
                </a:solidFill>
                <a:latin typeface="+mn-lt"/>
                <a:ea typeface="+mn-ea"/>
                <a:cs typeface="+mn-cs"/>
              </a:defRPr>
            </a:lvl2pPr>
            <a:lvl3pPr marL="914400" indent="0" algn="ctr" defTabSz="914400" rtl="0" eaLnBrk="1" latinLnBrk="0" hangingPunct="1">
              <a:lnSpc>
                <a:spcPct val="140000"/>
              </a:lnSpc>
              <a:spcBef>
                <a:spcPts val="930"/>
              </a:spcBef>
              <a:buFont typeface="Corbel" panose="020B0503020204020204" pitchFamily="34" charset="0"/>
              <a:buNone/>
              <a:defRPr sz="1800" i="1" kern="1200" spc="150" baseline="0">
                <a:solidFill>
                  <a:schemeClr val="tx1">
                    <a:lumMod val="75000"/>
                    <a:lumOff val="25000"/>
                  </a:schemeClr>
                </a:solidFill>
                <a:latin typeface="+mn-lt"/>
                <a:ea typeface="+mn-ea"/>
                <a:cs typeface="+mn-cs"/>
              </a:defRPr>
            </a:lvl3pPr>
            <a:lvl4pPr marL="1371600" indent="0" algn="ctr"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4pPr>
            <a:lvl5pPr marL="1828800" indent="0" algn="ctr" defTabSz="914400" rtl="0" eaLnBrk="1" latinLnBrk="0" hangingPunct="1">
              <a:lnSpc>
                <a:spcPct val="140000"/>
              </a:lnSpc>
              <a:spcBef>
                <a:spcPts val="930"/>
              </a:spcBef>
              <a:buFont typeface="Corbel" panose="020B0503020204020204" pitchFamily="34" charset="0"/>
              <a:buNone/>
              <a:defRPr sz="1600" i="1" kern="1200" spc="150" baseline="0">
                <a:solidFill>
                  <a:schemeClr val="tx1">
                    <a:lumMod val="75000"/>
                    <a:lumOff val="25000"/>
                  </a:schemeClr>
                </a:solidFill>
                <a:latin typeface="+mn-lt"/>
                <a:ea typeface="+mn-ea"/>
                <a:cs typeface="+mn-cs"/>
              </a:defRPr>
            </a:lvl5pPr>
            <a:lvl6pPr marL="2286000" indent="0" algn="ctr" defTabSz="914400" rtl="0" eaLnBrk="1" latinLnBrk="0" hangingPunct="1">
              <a:lnSpc>
                <a:spcPct val="111000"/>
              </a:lnSpc>
              <a:spcBef>
                <a:spcPts val="930"/>
              </a:spcBef>
              <a:buFont typeface="Corbel" panose="020B0503020204020204" pitchFamily="34" charset="0"/>
              <a:buNone/>
              <a:defRPr sz="1600" kern="1200">
                <a:solidFill>
                  <a:schemeClr val="accent1">
                    <a:lumMod val="75000"/>
                  </a:schemeClr>
                </a:solidFill>
                <a:latin typeface="+mn-lt"/>
                <a:ea typeface="+mn-ea"/>
                <a:cs typeface="+mn-cs"/>
              </a:defRPr>
            </a:lvl6pPr>
            <a:lvl7pPr marL="2743200" indent="0" algn="ctr" defTabSz="914400" rtl="0" eaLnBrk="1" latinLnBrk="0" hangingPunct="1">
              <a:lnSpc>
                <a:spcPct val="111000"/>
              </a:lnSpc>
              <a:spcBef>
                <a:spcPts val="930"/>
              </a:spcBef>
              <a:buFont typeface="Corbel" panose="020B0503020204020204" pitchFamily="34" charset="0"/>
              <a:buNone/>
              <a:defRPr sz="1600" i="1" kern="1200">
                <a:solidFill>
                  <a:schemeClr val="accent1">
                    <a:lumMod val="75000"/>
                  </a:schemeClr>
                </a:solidFill>
                <a:latin typeface="+mn-lt"/>
                <a:ea typeface="+mn-ea"/>
                <a:cs typeface="+mn-cs"/>
              </a:defRPr>
            </a:lvl7pPr>
            <a:lvl8pPr marL="3200400" indent="0" algn="ctr" defTabSz="914400" rtl="0" eaLnBrk="1" latinLnBrk="0" hangingPunct="1">
              <a:lnSpc>
                <a:spcPct val="111000"/>
              </a:lnSpc>
              <a:spcBef>
                <a:spcPts val="930"/>
              </a:spcBef>
              <a:buFont typeface="Corbel" panose="020B0503020204020204" pitchFamily="34" charset="0"/>
              <a:buNone/>
              <a:defRPr sz="1600" kern="1200">
                <a:solidFill>
                  <a:schemeClr val="accent1">
                    <a:lumMod val="75000"/>
                  </a:schemeClr>
                </a:solidFill>
                <a:latin typeface="+mn-lt"/>
                <a:ea typeface="+mn-ea"/>
                <a:cs typeface="+mn-cs"/>
              </a:defRPr>
            </a:lvl8pPr>
            <a:lvl9pPr marL="3657600" indent="0" algn="ctr" defTabSz="914400" rtl="0" eaLnBrk="1" latinLnBrk="0" hangingPunct="1">
              <a:lnSpc>
                <a:spcPct val="111000"/>
              </a:lnSpc>
              <a:spcBef>
                <a:spcPts val="930"/>
              </a:spcBef>
              <a:buFont typeface="Corbel" panose="020B0503020204020204" pitchFamily="34" charset="0"/>
              <a:buNone/>
              <a:defRPr sz="1600" i="1" kern="1200">
                <a:solidFill>
                  <a:schemeClr val="accent1">
                    <a:lumMod val="75000"/>
                  </a:schemeClr>
                </a:solidFill>
                <a:latin typeface="+mn-lt"/>
                <a:ea typeface="+mn-ea"/>
                <a:cs typeface="+mn-cs"/>
              </a:defRPr>
            </a:lvl9pPr>
          </a:lstStyle>
          <a:p>
            <a:r>
              <a:rPr lang="cs-CZ" sz="1300" dirty="0" err="1">
                <a:solidFill>
                  <a:schemeClr val="accent1">
                    <a:lumMod val="60000"/>
                    <a:lumOff val="40000"/>
                  </a:schemeClr>
                </a:solidFill>
                <a:ea typeface="Meiryo"/>
              </a:rPr>
              <a:t>Phase</a:t>
            </a:r>
            <a:r>
              <a:rPr lang="cs-CZ" sz="1300" dirty="0">
                <a:solidFill>
                  <a:schemeClr val="accent1">
                    <a:lumMod val="60000"/>
                    <a:lumOff val="40000"/>
                  </a:schemeClr>
                </a:solidFill>
                <a:ea typeface="Meiryo"/>
              </a:rPr>
              <a:t> II</a:t>
            </a:r>
          </a:p>
          <a:p>
            <a:r>
              <a:rPr lang="cs-CZ" sz="1300" dirty="0" err="1">
                <a:ea typeface="Meiryo"/>
              </a:rPr>
              <a:t>Arbeit</a:t>
            </a:r>
            <a:r>
              <a:rPr lang="cs-CZ" sz="1300" dirty="0">
                <a:ea typeface="Meiryo"/>
              </a:rPr>
              <a:t> </a:t>
            </a:r>
            <a:r>
              <a:rPr lang="cs-CZ" sz="1300" dirty="0" err="1">
                <a:ea typeface="Meiryo"/>
              </a:rPr>
              <a:t>an</a:t>
            </a:r>
            <a:r>
              <a:rPr lang="cs-CZ" sz="1300" dirty="0">
                <a:ea typeface="Meiryo"/>
              </a:rPr>
              <a:t> </a:t>
            </a:r>
            <a:r>
              <a:rPr lang="cs-CZ" sz="1300" dirty="0" err="1">
                <a:ea typeface="Meiryo"/>
              </a:rPr>
              <a:t>und</a:t>
            </a:r>
            <a:r>
              <a:rPr lang="cs-CZ" sz="1300" dirty="0">
                <a:ea typeface="Meiryo"/>
              </a:rPr>
              <a:t> </a:t>
            </a:r>
            <a:r>
              <a:rPr lang="cs-CZ" sz="1300" dirty="0" err="1">
                <a:ea typeface="Meiryo"/>
              </a:rPr>
              <a:t>mit</a:t>
            </a:r>
            <a:r>
              <a:rPr lang="cs-CZ" sz="1300" dirty="0">
                <a:ea typeface="Meiryo"/>
              </a:rPr>
              <a:t> dem Text –&gt; </a:t>
            </a:r>
            <a:r>
              <a:rPr lang="cs-CZ" sz="1300" dirty="0" err="1">
                <a:ea typeface="Meiryo"/>
              </a:rPr>
              <a:t>intensive</a:t>
            </a:r>
            <a:r>
              <a:rPr lang="cs-CZ" sz="1300" dirty="0">
                <a:ea typeface="Meiryo"/>
              </a:rPr>
              <a:t> </a:t>
            </a:r>
            <a:r>
              <a:rPr lang="cs-CZ" sz="1300" dirty="0" err="1">
                <a:ea typeface="Meiryo"/>
              </a:rPr>
              <a:t>Auseinandersetzung</a:t>
            </a:r>
            <a:r>
              <a:rPr lang="cs-CZ" sz="1300" dirty="0">
                <a:ea typeface="Meiryo"/>
              </a:rPr>
              <a:t> </a:t>
            </a:r>
          </a:p>
          <a:p>
            <a:r>
              <a:rPr lang="cs-CZ" sz="1300" dirty="0">
                <a:ea typeface="Meiryo"/>
              </a:rPr>
              <a:t>-&gt; </a:t>
            </a:r>
            <a:r>
              <a:rPr lang="cs-CZ" sz="1300" b="1" dirty="0" err="1">
                <a:ea typeface="Meiryo"/>
              </a:rPr>
              <a:t>Transformationsaufgaben</a:t>
            </a:r>
            <a:r>
              <a:rPr lang="cs-CZ" sz="1300" dirty="0">
                <a:ea typeface="Meiryo"/>
              </a:rPr>
              <a:t> (in </a:t>
            </a:r>
            <a:r>
              <a:rPr lang="cs-CZ" sz="1300" dirty="0" err="1">
                <a:ea typeface="Meiryo"/>
              </a:rPr>
              <a:t>eine</a:t>
            </a:r>
            <a:r>
              <a:rPr lang="cs-CZ" sz="1300" dirty="0">
                <a:ea typeface="Meiryo"/>
              </a:rPr>
              <a:t> </a:t>
            </a:r>
            <a:r>
              <a:rPr lang="cs-CZ" sz="1300" dirty="0" err="1">
                <a:ea typeface="Meiryo"/>
              </a:rPr>
              <a:t>andere</a:t>
            </a:r>
            <a:r>
              <a:rPr lang="cs-CZ" sz="1300" dirty="0">
                <a:ea typeface="Meiryo"/>
              </a:rPr>
              <a:t> </a:t>
            </a:r>
            <a:r>
              <a:rPr lang="cs-CZ" sz="1300" dirty="0" err="1">
                <a:ea typeface="Meiryo"/>
              </a:rPr>
              <a:t>Textart</a:t>
            </a:r>
            <a:r>
              <a:rPr lang="cs-CZ" sz="1300" dirty="0">
                <a:ea typeface="Meiryo"/>
              </a:rPr>
              <a:t> </a:t>
            </a:r>
            <a:r>
              <a:rPr lang="cs-CZ" sz="1300" dirty="0" err="1">
                <a:ea typeface="Meiryo"/>
              </a:rPr>
              <a:t>übersetzen</a:t>
            </a:r>
            <a:r>
              <a:rPr lang="cs-CZ" sz="1300" dirty="0">
                <a:ea typeface="Meiryo"/>
              </a:rPr>
              <a:t>, </a:t>
            </a:r>
            <a:r>
              <a:rPr lang="cs-CZ" sz="1300" dirty="0" err="1">
                <a:ea typeface="Meiryo"/>
              </a:rPr>
              <a:t>aus</a:t>
            </a:r>
            <a:r>
              <a:rPr lang="cs-CZ" sz="1300" dirty="0">
                <a:ea typeface="Meiryo"/>
              </a:rPr>
              <a:t> </a:t>
            </a:r>
            <a:r>
              <a:rPr lang="cs-CZ" sz="1300" dirty="0" err="1">
                <a:ea typeface="Meiryo"/>
              </a:rPr>
              <a:t>einer</a:t>
            </a:r>
            <a:r>
              <a:rPr lang="cs-CZ" sz="1300" dirty="0">
                <a:ea typeface="Meiryo"/>
              </a:rPr>
              <a:t> </a:t>
            </a:r>
            <a:r>
              <a:rPr lang="cs-CZ" sz="1300" dirty="0" err="1">
                <a:ea typeface="Meiryo"/>
              </a:rPr>
              <a:t>anderen</a:t>
            </a:r>
            <a:r>
              <a:rPr lang="cs-CZ" sz="1300" dirty="0">
                <a:ea typeface="Meiryo"/>
              </a:rPr>
              <a:t> </a:t>
            </a:r>
            <a:r>
              <a:rPr lang="cs-CZ" sz="1300" dirty="0" err="1">
                <a:ea typeface="Meiryo"/>
              </a:rPr>
              <a:t>Perspektive</a:t>
            </a:r>
            <a:r>
              <a:rPr lang="cs-CZ" sz="1300" dirty="0">
                <a:ea typeface="Meiryo"/>
              </a:rPr>
              <a:t> </a:t>
            </a:r>
            <a:r>
              <a:rPr lang="cs-CZ" sz="1300" dirty="0" err="1">
                <a:ea typeface="Meiryo"/>
              </a:rPr>
              <a:t>wiedergeben</a:t>
            </a:r>
            <a:r>
              <a:rPr lang="cs-CZ" sz="1300" dirty="0">
                <a:ea typeface="Meiryo"/>
              </a:rPr>
              <a:t>; </a:t>
            </a:r>
            <a:r>
              <a:rPr lang="cs-CZ" sz="1300" dirty="0" err="1">
                <a:ea typeface="Meiryo"/>
              </a:rPr>
              <a:t>generatives</a:t>
            </a:r>
            <a:r>
              <a:rPr lang="cs-CZ" sz="1300" dirty="0">
                <a:ea typeface="Meiryo"/>
              </a:rPr>
              <a:t> </a:t>
            </a:r>
            <a:r>
              <a:rPr lang="cs-CZ" sz="1300" dirty="0" err="1">
                <a:ea typeface="Meiryo"/>
              </a:rPr>
              <a:t>Schreiben;</a:t>
            </a:r>
            <a:r>
              <a:rPr lang="cs-CZ" sz="1300" i="1" dirty="0" err="1">
                <a:ea typeface="Meiryo"/>
              </a:rPr>
              <a:t>kreatives</a:t>
            </a:r>
            <a:r>
              <a:rPr lang="cs-CZ" sz="1300" i="1" dirty="0">
                <a:ea typeface="Meiryo"/>
              </a:rPr>
              <a:t> </a:t>
            </a:r>
            <a:r>
              <a:rPr lang="cs-CZ" sz="1300" i="1" dirty="0" err="1">
                <a:ea typeface="Meiryo"/>
              </a:rPr>
              <a:t>Schreiben;automatisches</a:t>
            </a:r>
            <a:r>
              <a:rPr lang="cs-CZ" sz="1300" i="1" dirty="0">
                <a:ea typeface="Meiryo"/>
              </a:rPr>
              <a:t> </a:t>
            </a:r>
            <a:r>
              <a:rPr lang="cs-CZ" sz="1300" i="1" dirty="0" err="1">
                <a:ea typeface="Meiryo"/>
              </a:rPr>
              <a:t>Schreiben</a:t>
            </a:r>
            <a:r>
              <a:rPr lang="cs-CZ" sz="1300" i="1" dirty="0">
                <a:ea typeface="Meiryo"/>
              </a:rPr>
              <a:t>; </a:t>
            </a:r>
            <a:r>
              <a:rPr lang="cs-CZ" sz="1300" i="1" dirty="0" err="1">
                <a:ea typeface="Meiryo"/>
              </a:rPr>
              <a:t>szenisches</a:t>
            </a:r>
            <a:r>
              <a:rPr lang="cs-CZ" sz="1300" i="1" dirty="0">
                <a:ea typeface="Meiryo"/>
              </a:rPr>
              <a:t> </a:t>
            </a:r>
            <a:r>
              <a:rPr lang="cs-CZ" sz="1300" i="1" dirty="0" err="1">
                <a:ea typeface="Meiryo"/>
              </a:rPr>
              <a:t>Spiel</a:t>
            </a:r>
            <a:r>
              <a:rPr lang="cs-CZ" sz="1300" i="1" dirty="0">
                <a:ea typeface="Meiryo"/>
              </a:rPr>
              <a:t>*</a:t>
            </a:r>
            <a:r>
              <a:rPr lang="cs-CZ" sz="1300" dirty="0">
                <a:ea typeface="Meiryo"/>
              </a:rPr>
              <a:t>)</a:t>
            </a:r>
          </a:p>
          <a:p>
            <a:r>
              <a:rPr lang="cs-CZ" sz="1300" dirty="0">
                <a:ea typeface="Meiryo"/>
              </a:rPr>
              <a:t>-&gt; Text </a:t>
            </a:r>
            <a:r>
              <a:rPr lang="cs-CZ" sz="1300" dirty="0" err="1">
                <a:ea typeface="Meiryo"/>
              </a:rPr>
              <a:t>im</a:t>
            </a:r>
            <a:r>
              <a:rPr lang="cs-CZ" sz="1300" dirty="0">
                <a:ea typeface="Meiryo"/>
              </a:rPr>
              <a:t> </a:t>
            </a:r>
            <a:r>
              <a:rPr lang="cs-CZ" sz="1300" b="1" dirty="0">
                <a:ea typeface="Meiryo"/>
              </a:rPr>
              <a:t>Kontext</a:t>
            </a:r>
            <a:r>
              <a:rPr lang="cs-CZ" sz="1300" dirty="0">
                <a:ea typeface="Meiryo"/>
              </a:rPr>
              <a:t>: in den </a:t>
            </a:r>
            <a:r>
              <a:rPr lang="cs-CZ" sz="1300" dirty="0" err="1">
                <a:ea typeface="Meiryo"/>
              </a:rPr>
              <a:t>Zusammenhang</a:t>
            </a:r>
            <a:r>
              <a:rPr lang="cs-CZ" sz="1300" dirty="0">
                <a:ea typeface="Meiryo"/>
              </a:rPr>
              <a:t> der </a:t>
            </a:r>
            <a:r>
              <a:rPr lang="cs-CZ" sz="1300" dirty="0" err="1">
                <a:ea typeface="Meiryo"/>
              </a:rPr>
              <a:t>gesellschaftlichen</a:t>
            </a:r>
            <a:r>
              <a:rPr lang="cs-CZ" sz="1300" dirty="0">
                <a:ea typeface="Meiryo"/>
              </a:rPr>
              <a:t> Diskurse </a:t>
            </a:r>
            <a:r>
              <a:rPr lang="cs-CZ" sz="1300" dirty="0" err="1">
                <a:ea typeface="Meiryo"/>
              </a:rPr>
              <a:t>stellen</a:t>
            </a:r>
            <a:endParaRPr lang="cs-CZ" sz="1300">
              <a:ea typeface="Meiryo"/>
            </a:endParaRPr>
          </a:p>
          <a:p>
            <a:endParaRPr lang="cs-CZ" dirty="0">
              <a:ea typeface="Meiryo"/>
            </a:endParaRPr>
          </a:p>
        </p:txBody>
      </p:sp>
      <p:sp>
        <p:nvSpPr>
          <p:cNvPr id="19" name="Podnadpis 2">
            <a:extLst>
              <a:ext uri="{FF2B5EF4-FFF2-40B4-BE49-F238E27FC236}">
                <a16:creationId xmlns:a16="http://schemas.microsoft.com/office/drawing/2014/main" id="{35258EE7-5FD5-ED77-1288-FD1514AC9F95}"/>
              </a:ext>
            </a:extLst>
          </p:cNvPr>
          <p:cNvSpPr txBox="1">
            <a:spLocks/>
          </p:cNvSpPr>
          <p:nvPr/>
        </p:nvSpPr>
        <p:spPr>
          <a:xfrm>
            <a:off x="9017465" y="198542"/>
            <a:ext cx="3630305" cy="2716911"/>
          </a:xfrm>
          <a:prstGeom prst="rect">
            <a:avLst/>
          </a:prstGeom>
        </p:spPr>
        <p:txBody>
          <a:bodyPr vert="horz" lIns="109728" tIns="109728" rIns="109728" bIns="91440" rtlCol="0" anchor="t">
            <a:normAutofit/>
          </a:bodyPr>
          <a:lstStyle>
            <a:lvl1pPr marL="0" indent="0" algn="l" defTabSz="914400" rtl="0" eaLnBrk="1" latinLnBrk="0" hangingPunct="1">
              <a:lnSpc>
                <a:spcPct val="130000"/>
              </a:lnSpc>
              <a:spcBef>
                <a:spcPts val="930"/>
              </a:spcBef>
              <a:buFont typeface="Corbel" panose="020B0503020204020204" pitchFamily="34" charset="0"/>
              <a:buNone/>
              <a:defRPr sz="2400" b="0" kern="1200" spc="150" baseline="0">
                <a:solidFill>
                  <a:schemeClr val="tx1">
                    <a:lumMod val="85000"/>
                    <a:lumOff val="15000"/>
                  </a:schemeClr>
                </a:solidFill>
                <a:latin typeface="+mn-lt"/>
                <a:ea typeface="+mn-ea"/>
                <a:cs typeface="+mn-cs"/>
              </a:defRPr>
            </a:lvl1pPr>
            <a:lvl2pPr marL="457200" indent="0" algn="ctr" defTabSz="914400" rtl="0" eaLnBrk="1" latinLnBrk="0" hangingPunct="1">
              <a:lnSpc>
                <a:spcPct val="140000"/>
              </a:lnSpc>
              <a:spcBef>
                <a:spcPts val="930"/>
              </a:spcBef>
              <a:buFont typeface="Corbel" panose="020B0503020204020204" pitchFamily="34" charset="0"/>
              <a:buNone/>
              <a:defRPr sz="2000" kern="1200" spc="150" baseline="0">
                <a:solidFill>
                  <a:schemeClr val="tx1">
                    <a:lumMod val="75000"/>
                    <a:lumOff val="25000"/>
                  </a:schemeClr>
                </a:solidFill>
                <a:latin typeface="+mn-lt"/>
                <a:ea typeface="+mn-ea"/>
                <a:cs typeface="+mn-cs"/>
              </a:defRPr>
            </a:lvl2pPr>
            <a:lvl3pPr marL="914400" indent="0" algn="ctr" defTabSz="914400" rtl="0" eaLnBrk="1" latinLnBrk="0" hangingPunct="1">
              <a:lnSpc>
                <a:spcPct val="140000"/>
              </a:lnSpc>
              <a:spcBef>
                <a:spcPts val="930"/>
              </a:spcBef>
              <a:buFont typeface="Corbel" panose="020B0503020204020204" pitchFamily="34" charset="0"/>
              <a:buNone/>
              <a:defRPr sz="1800" i="1" kern="1200" spc="150" baseline="0">
                <a:solidFill>
                  <a:schemeClr val="tx1">
                    <a:lumMod val="75000"/>
                    <a:lumOff val="25000"/>
                  </a:schemeClr>
                </a:solidFill>
                <a:latin typeface="+mn-lt"/>
                <a:ea typeface="+mn-ea"/>
                <a:cs typeface="+mn-cs"/>
              </a:defRPr>
            </a:lvl3pPr>
            <a:lvl4pPr marL="1371600" indent="0" algn="ctr"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4pPr>
            <a:lvl5pPr marL="1828800" indent="0" algn="ctr" defTabSz="914400" rtl="0" eaLnBrk="1" latinLnBrk="0" hangingPunct="1">
              <a:lnSpc>
                <a:spcPct val="140000"/>
              </a:lnSpc>
              <a:spcBef>
                <a:spcPts val="930"/>
              </a:spcBef>
              <a:buFont typeface="Corbel" panose="020B0503020204020204" pitchFamily="34" charset="0"/>
              <a:buNone/>
              <a:defRPr sz="1600" i="1" kern="1200" spc="150" baseline="0">
                <a:solidFill>
                  <a:schemeClr val="tx1">
                    <a:lumMod val="75000"/>
                    <a:lumOff val="25000"/>
                  </a:schemeClr>
                </a:solidFill>
                <a:latin typeface="+mn-lt"/>
                <a:ea typeface="+mn-ea"/>
                <a:cs typeface="+mn-cs"/>
              </a:defRPr>
            </a:lvl5pPr>
            <a:lvl6pPr marL="2286000" indent="0" algn="ctr" defTabSz="914400" rtl="0" eaLnBrk="1" latinLnBrk="0" hangingPunct="1">
              <a:lnSpc>
                <a:spcPct val="111000"/>
              </a:lnSpc>
              <a:spcBef>
                <a:spcPts val="930"/>
              </a:spcBef>
              <a:buFont typeface="Corbel" panose="020B0503020204020204" pitchFamily="34" charset="0"/>
              <a:buNone/>
              <a:defRPr sz="1600" kern="1200">
                <a:solidFill>
                  <a:schemeClr val="accent1">
                    <a:lumMod val="75000"/>
                  </a:schemeClr>
                </a:solidFill>
                <a:latin typeface="+mn-lt"/>
                <a:ea typeface="+mn-ea"/>
                <a:cs typeface="+mn-cs"/>
              </a:defRPr>
            </a:lvl6pPr>
            <a:lvl7pPr marL="2743200" indent="0" algn="ctr" defTabSz="914400" rtl="0" eaLnBrk="1" latinLnBrk="0" hangingPunct="1">
              <a:lnSpc>
                <a:spcPct val="111000"/>
              </a:lnSpc>
              <a:spcBef>
                <a:spcPts val="930"/>
              </a:spcBef>
              <a:buFont typeface="Corbel" panose="020B0503020204020204" pitchFamily="34" charset="0"/>
              <a:buNone/>
              <a:defRPr sz="1600" i="1" kern="1200">
                <a:solidFill>
                  <a:schemeClr val="accent1">
                    <a:lumMod val="75000"/>
                  </a:schemeClr>
                </a:solidFill>
                <a:latin typeface="+mn-lt"/>
                <a:ea typeface="+mn-ea"/>
                <a:cs typeface="+mn-cs"/>
              </a:defRPr>
            </a:lvl7pPr>
            <a:lvl8pPr marL="3200400" indent="0" algn="ctr" defTabSz="914400" rtl="0" eaLnBrk="1" latinLnBrk="0" hangingPunct="1">
              <a:lnSpc>
                <a:spcPct val="111000"/>
              </a:lnSpc>
              <a:spcBef>
                <a:spcPts val="930"/>
              </a:spcBef>
              <a:buFont typeface="Corbel" panose="020B0503020204020204" pitchFamily="34" charset="0"/>
              <a:buNone/>
              <a:defRPr sz="1600" kern="1200">
                <a:solidFill>
                  <a:schemeClr val="accent1">
                    <a:lumMod val="75000"/>
                  </a:schemeClr>
                </a:solidFill>
                <a:latin typeface="+mn-lt"/>
                <a:ea typeface="+mn-ea"/>
                <a:cs typeface="+mn-cs"/>
              </a:defRPr>
            </a:lvl8pPr>
            <a:lvl9pPr marL="3657600" indent="0" algn="ctr" defTabSz="914400" rtl="0" eaLnBrk="1" latinLnBrk="0" hangingPunct="1">
              <a:lnSpc>
                <a:spcPct val="111000"/>
              </a:lnSpc>
              <a:spcBef>
                <a:spcPts val="930"/>
              </a:spcBef>
              <a:buFont typeface="Corbel" panose="020B0503020204020204" pitchFamily="34" charset="0"/>
              <a:buNone/>
              <a:defRPr sz="1600" i="1" kern="1200">
                <a:solidFill>
                  <a:schemeClr val="accent1">
                    <a:lumMod val="75000"/>
                  </a:schemeClr>
                </a:solidFill>
                <a:latin typeface="+mn-lt"/>
                <a:ea typeface="+mn-ea"/>
                <a:cs typeface="+mn-cs"/>
              </a:defRPr>
            </a:lvl9pPr>
          </a:lstStyle>
          <a:p>
            <a:r>
              <a:rPr lang="cs-CZ" sz="1300" dirty="0" err="1">
                <a:solidFill>
                  <a:schemeClr val="accent1">
                    <a:lumMod val="60000"/>
                    <a:lumOff val="40000"/>
                  </a:schemeClr>
                </a:solidFill>
                <a:ea typeface="Meiryo"/>
              </a:rPr>
              <a:t>Phase</a:t>
            </a:r>
            <a:r>
              <a:rPr lang="cs-CZ" sz="1300" dirty="0">
                <a:solidFill>
                  <a:schemeClr val="accent1">
                    <a:lumMod val="60000"/>
                    <a:lumOff val="40000"/>
                  </a:schemeClr>
                </a:solidFill>
                <a:ea typeface="Meiryo"/>
              </a:rPr>
              <a:t> III</a:t>
            </a:r>
          </a:p>
          <a:p>
            <a:r>
              <a:rPr lang="cs-CZ" sz="1300" dirty="0" err="1">
                <a:ea typeface="Meiryo"/>
              </a:rPr>
              <a:t>Ergänzungs</a:t>
            </a:r>
            <a:r>
              <a:rPr lang="cs-CZ" sz="1300" dirty="0">
                <a:ea typeface="Meiryo"/>
              </a:rPr>
              <a:t>- </a:t>
            </a:r>
            <a:r>
              <a:rPr lang="cs-CZ" sz="1300" dirty="0" err="1">
                <a:ea typeface="Meiryo"/>
              </a:rPr>
              <a:t>und</a:t>
            </a:r>
            <a:r>
              <a:rPr lang="cs-CZ" sz="1300" dirty="0">
                <a:ea typeface="Meiryo"/>
              </a:rPr>
              <a:t> </a:t>
            </a:r>
            <a:r>
              <a:rPr lang="cs-CZ" sz="1300" dirty="0" err="1">
                <a:ea typeface="Meiryo"/>
              </a:rPr>
              <a:t>Erweiterungstexte</a:t>
            </a:r>
            <a:endParaRPr lang="cs-CZ" sz="1300">
              <a:ea typeface="Meiryo"/>
            </a:endParaRPr>
          </a:p>
          <a:p>
            <a:r>
              <a:rPr lang="cs-CZ" sz="1300" dirty="0">
                <a:ea typeface="Meiryo"/>
              </a:rPr>
              <a:t>-&gt; </a:t>
            </a:r>
            <a:r>
              <a:rPr lang="cs-CZ" sz="1300" b="1" dirty="0" err="1">
                <a:ea typeface="Meiryo"/>
              </a:rPr>
              <a:t>Vergleich</a:t>
            </a:r>
            <a:r>
              <a:rPr lang="cs-CZ" sz="1300" dirty="0">
                <a:ea typeface="Meiryo"/>
              </a:rPr>
              <a:t> </a:t>
            </a:r>
            <a:r>
              <a:rPr lang="cs-CZ" sz="1300" dirty="0" err="1">
                <a:ea typeface="Meiryo"/>
              </a:rPr>
              <a:t>mit</a:t>
            </a:r>
            <a:r>
              <a:rPr lang="cs-CZ" sz="1300" dirty="0">
                <a:ea typeface="Meiryo"/>
              </a:rPr>
              <a:t> </a:t>
            </a:r>
            <a:r>
              <a:rPr lang="cs-CZ" sz="1300" dirty="0" err="1">
                <a:ea typeface="Meiryo"/>
              </a:rPr>
              <a:t>thematisch</a:t>
            </a:r>
            <a:r>
              <a:rPr lang="cs-CZ" sz="1300" dirty="0">
                <a:ea typeface="Meiryo"/>
              </a:rPr>
              <a:t> </a:t>
            </a:r>
            <a:r>
              <a:rPr lang="cs-CZ" sz="1300" dirty="0" err="1">
                <a:ea typeface="Meiryo"/>
              </a:rPr>
              <a:t>ähnlichen</a:t>
            </a:r>
            <a:r>
              <a:rPr lang="cs-CZ" sz="1300" dirty="0">
                <a:ea typeface="Meiryo"/>
              </a:rPr>
              <a:t> oder </a:t>
            </a:r>
            <a:r>
              <a:rPr lang="cs-CZ" sz="1300" dirty="0" err="1">
                <a:ea typeface="Meiryo"/>
              </a:rPr>
              <a:t>auch</a:t>
            </a:r>
            <a:r>
              <a:rPr lang="cs-CZ" sz="1300" dirty="0">
                <a:ea typeface="Meiryo"/>
              </a:rPr>
              <a:t> </a:t>
            </a:r>
            <a:r>
              <a:rPr lang="cs-CZ" sz="1300" dirty="0" err="1">
                <a:ea typeface="Meiryo"/>
              </a:rPr>
              <a:t>gezielt</a:t>
            </a:r>
            <a:r>
              <a:rPr lang="cs-CZ" sz="1300" dirty="0">
                <a:ea typeface="Meiryo"/>
              </a:rPr>
              <a:t> </a:t>
            </a:r>
            <a:r>
              <a:rPr lang="cs-CZ" sz="1300" dirty="0" err="1">
                <a:ea typeface="Meiryo"/>
              </a:rPr>
              <a:t>anders</a:t>
            </a:r>
            <a:r>
              <a:rPr lang="cs-CZ" sz="1300" dirty="0">
                <a:ea typeface="Meiryo"/>
              </a:rPr>
              <a:t> </a:t>
            </a:r>
            <a:r>
              <a:rPr lang="cs-CZ" sz="1300" dirty="0" err="1">
                <a:ea typeface="Meiryo"/>
              </a:rPr>
              <a:t>ansetzenden</a:t>
            </a:r>
            <a:r>
              <a:rPr lang="cs-CZ" sz="1300" dirty="0">
                <a:ea typeface="Meiryo"/>
              </a:rPr>
              <a:t> </a:t>
            </a:r>
            <a:r>
              <a:rPr lang="cs-CZ" sz="1300" dirty="0" err="1">
                <a:ea typeface="Meiryo"/>
              </a:rPr>
              <a:t>Texten</a:t>
            </a:r>
            <a:endParaRPr lang="cs-CZ" sz="1300">
              <a:ea typeface="Meiryo"/>
            </a:endParaRPr>
          </a:p>
          <a:p>
            <a:endParaRPr lang="cs-CZ" dirty="0">
              <a:ea typeface="Meiryo"/>
            </a:endParaRPr>
          </a:p>
        </p:txBody>
      </p:sp>
      <p:sp>
        <p:nvSpPr>
          <p:cNvPr id="5" name="Podnadpis 2">
            <a:extLst>
              <a:ext uri="{FF2B5EF4-FFF2-40B4-BE49-F238E27FC236}">
                <a16:creationId xmlns:a16="http://schemas.microsoft.com/office/drawing/2014/main" id="{06131B12-3147-CE3E-D5B0-354D48CC9D95}"/>
              </a:ext>
            </a:extLst>
          </p:cNvPr>
          <p:cNvSpPr txBox="1">
            <a:spLocks/>
          </p:cNvSpPr>
          <p:nvPr/>
        </p:nvSpPr>
        <p:spPr>
          <a:xfrm>
            <a:off x="4532916" y="5725198"/>
            <a:ext cx="7282155" cy="819101"/>
          </a:xfrm>
          <a:prstGeom prst="rect">
            <a:avLst/>
          </a:prstGeom>
        </p:spPr>
        <p:txBody>
          <a:bodyPr vert="horz" lIns="109728" tIns="109728" rIns="109728" bIns="91440" rtlCol="0" anchor="t">
            <a:normAutofit fontScale="40000" lnSpcReduction="20000"/>
          </a:bodyPr>
          <a:lstStyle>
            <a:lvl1pPr marL="0" indent="0" algn="l" defTabSz="914400" rtl="0" eaLnBrk="1" latinLnBrk="0" hangingPunct="1">
              <a:lnSpc>
                <a:spcPct val="130000"/>
              </a:lnSpc>
              <a:spcBef>
                <a:spcPts val="930"/>
              </a:spcBef>
              <a:buFont typeface="Corbel" panose="020B0503020204020204" pitchFamily="34" charset="0"/>
              <a:buNone/>
              <a:defRPr sz="2400" b="0" kern="1200" spc="150" baseline="0">
                <a:solidFill>
                  <a:schemeClr val="tx1">
                    <a:lumMod val="85000"/>
                    <a:lumOff val="15000"/>
                  </a:schemeClr>
                </a:solidFill>
                <a:latin typeface="+mn-lt"/>
                <a:ea typeface="+mn-ea"/>
                <a:cs typeface="+mn-cs"/>
              </a:defRPr>
            </a:lvl1pPr>
            <a:lvl2pPr marL="457200" indent="0" algn="ctr" defTabSz="914400" rtl="0" eaLnBrk="1" latinLnBrk="0" hangingPunct="1">
              <a:lnSpc>
                <a:spcPct val="140000"/>
              </a:lnSpc>
              <a:spcBef>
                <a:spcPts val="930"/>
              </a:spcBef>
              <a:buFont typeface="Corbel" panose="020B0503020204020204" pitchFamily="34" charset="0"/>
              <a:buNone/>
              <a:defRPr sz="2000" kern="1200" spc="150" baseline="0">
                <a:solidFill>
                  <a:schemeClr val="tx1">
                    <a:lumMod val="75000"/>
                    <a:lumOff val="25000"/>
                  </a:schemeClr>
                </a:solidFill>
                <a:latin typeface="+mn-lt"/>
                <a:ea typeface="+mn-ea"/>
                <a:cs typeface="+mn-cs"/>
              </a:defRPr>
            </a:lvl2pPr>
            <a:lvl3pPr marL="914400" indent="0" algn="ctr" defTabSz="914400" rtl="0" eaLnBrk="1" latinLnBrk="0" hangingPunct="1">
              <a:lnSpc>
                <a:spcPct val="140000"/>
              </a:lnSpc>
              <a:spcBef>
                <a:spcPts val="930"/>
              </a:spcBef>
              <a:buFont typeface="Corbel" panose="020B0503020204020204" pitchFamily="34" charset="0"/>
              <a:buNone/>
              <a:defRPr sz="1800" i="1" kern="1200" spc="150" baseline="0">
                <a:solidFill>
                  <a:schemeClr val="tx1">
                    <a:lumMod val="75000"/>
                    <a:lumOff val="25000"/>
                  </a:schemeClr>
                </a:solidFill>
                <a:latin typeface="+mn-lt"/>
                <a:ea typeface="+mn-ea"/>
                <a:cs typeface="+mn-cs"/>
              </a:defRPr>
            </a:lvl3pPr>
            <a:lvl4pPr marL="1371600" indent="0" algn="ctr"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4pPr>
            <a:lvl5pPr marL="1828800" indent="0" algn="ctr" defTabSz="914400" rtl="0" eaLnBrk="1" latinLnBrk="0" hangingPunct="1">
              <a:lnSpc>
                <a:spcPct val="140000"/>
              </a:lnSpc>
              <a:spcBef>
                <a:spcPts val="930"/>
              </a:spcBef>
              <a:buFont typeface="Corbel" panose="020B0503020204020204" pitchFamily="34" charset="0"/>
              <a:buNone/>
              <a:defRPr sz="1600" i="1" kern="1200" spc="150" baseline="0">
                <a:solidFill>
                  <a:schemeClr val="tx1">
                    <a:lumMod val="75000"/>
                    <a:lumOff val="25000"/>
                  </a:schemeClr>
                </a:solidFill>
                <a:latin typeface="+mn-lt"/>
                <a:ea typeface="+mn-ea"/>
                <a:cs typeface="+mn-cs"/>
              </a:defRPr>
            </a:lvl5pPr>
            <a:lvl6pPr marL="2286000" indent="0" algn="ctr" defTabSz="914400" rtl="0" eaLnBrk="1" latinLnBrk="0" hangingPunct="1">
              <a:lnSpc>
                <a:spcPct val="111000"/>
              </a:lnSpc>
              <a:spcBef>
                <a:spcPts val="930"/>
              </a:spcBef>
              <a:buFont typeface="Corbel" panose="020B0503020204020204" pitchFamily="34" charset="0"/>
              <a:buNone/>
              <a:defRPr sz="1600" kern="1200">
                <a:solidFill>
                  <a:schemeClr val="accent1">
                    <a:lumMod val="75000"/>
                  </a:schemeClr>
                </a:solidFill>
                <a:latin typeface="+mn-lt"/>
                <a:ea typeface="+mn-ea"/>
                <a:cs typeface="+mn-cs"/>
              </a:defRPr>
            </a:lvl6pPr>
            <a:lvl7pPr marL="2743200" indent="0" algn="ctr" defTabSz="914400" rtl="0" eaLnBrk="1" latinLnBrk="0" hangingPunct="1">
              <a:lnSpc>
                <a:spcPct val="111000"/>
              </a:lnSpc>
              <a:spcBef>
                <a:spcPts val="930"/>
              </a:spcBef>
              <a:buFont typeface="Corbel" panose="020B0503020204020204" pitchFamily="34" charset="0"/>
              <a:buNone/>
              <a:defRPr sz="1600" i="1" kern="1200">
                <a:solidFill>
                  <a:schemeClr val="accent1">
                    <a:lumMod val="75000"/>
                  </a:schemeClr>
                </a:solidFill>
                <a:latin typeface="+mn-lt"/>
                <a:ea typeface="+mn-ea"/>
                <a:cs typeface="+mn-cs"/>
              </a:defRPr>
            </a:lvl7pPr>
            <a:lvl8pPr marL="3200400" indent="0" algn="ctr" defTabSz="914400" rtl="0" eaLnBrk="1" latinLnBrk="0" hangingPunct="1">
              <a:lnSpc>
                <a:spcPct val="111000"/>
              </a:lnSpc>
              <a:spcBef>
                <a:spcPts val="930"/>
              </a:spcBef>
              <a:buFont typeface="Corbel" panose="020B0503020204020204" pitchFamily="34" charset="0"/>
              <a:buNone/>
              <a:defRPr sz="1600" kern="1200">
                <a:solidFill>
                  <a:schemeClr val="accent1">
                    <a:lumMod val="75000"/>
                  </a:schemeClr>
                </a:solidFill>
                <a:latin typeface="+mn-lt"/>
                <a:ea typeface="+mn-ea"/>
                <a:cs typeface="+mn-cs"/>
              </a:defRPr>
            </a:lvl8pPr>
            <a:lvl9pPr marL="3657600" indent="0" algn="ctr" defTabSz="914400" rtl="0" eaLnBrk="1" latinLnBrk="0" hangingPunct="1">
              <a:lnSpc>
                <a:spcPct val="111000"/>
              </a:lnSpc>
              <a:spcBef>
                <a:spcPts val="930"/>
              </a:spcBef>
              <a:buFont typeface="Corbel" panose="020B0503020204020204" pitchFamily="34" charset="0"/>
              <a:buNone/>
              <a:defRPr sz="1600" i="1" kern="1200">
                <a:solidFill>
                  <a:schemeClr val="accent1">
                    <a:lumMod val="75000"/>
                  </a:schemeClr>
                </a:solidFill>
                <a:latin typeface="+mn-lt"/>
                <a:ea typeface="+mn-ea"/>
                <a:cs typeface="+mn-cs"/>
              </a:defRPr>
            </a:lvl9pPr>
          </a:lstStyle>
          <a:p>
            <a:r>
              <a:rPr lang="cs-CZ" dirty="0" err="1">
                <a:solidFill>
                  <a:schemeClr val="accent1">
                    <a:lumMod val="50000"/>
                  </a:schemeClr>
                </a:solidFill>
                <a:ea typeface="+mn-lt"/>
                <a:cs typeface="+mn-lt"/>
              </a:rPr>
              <a:t>Dobstadt</a:t>
            </a:r>
            <a:r>
              <a:rPr lang="cs-CZ" dirty="0">
                <a:solidFill>
                  <a:schemeClr val="accent1">
                    <a:lumMod val="50000"/>
                  </a:schemeClr>
                </a:solidFill>
                <a:ea typeface="+mn-lt"/>
                <a:cs typeface="+mn-lt"/>
              </a:rPr>
              <a:t>, Michael; </a:t>
            </a:r>
            <a:r>
              <a:rPr lang="cs-CZ" dirty="0" err="1">
                <a:solidFill>
                  <a:schemeClr val="accent1">
                    <a:lumMod val="50000"/>
                  </a:schemeClr>
                </a:solidFill>
                <a:ea typeface="+mn-lt"/>
                <a:cs typeface="+mn-lt"/>
              </a:rPr>
              <a:t>Riedner</a:t>
            </a:r>
            <a:r>
              <a:rPr lang="cs-CZ" dirty="0">
                <a:solidFill>
                  <a:schemeClr val="accent1">
                    <a:lumMod val="50000"/>
                  </a:schemeClr>
                </a:solidFill>
                <a:ea typeface="+mn-lt"/>
                <a:cs typeface="+mn-lt"/>
              </a:rPr>
              <a:t>, Renate (</a:t>
            </a:r>
            <a:r>
              <a:rPr lang="cs-CZ" dirty="0" err="1">
                <a:solidFill>
                  <a:schemeClr val="accent1">
                    <a:lumMod val="50000"/>
                  </a:schemeClr>
                </a:solidFill>
                <a:ea typeface="+mn-lt"/>
                <a:cs typeface="+mn-lt"/>
              </a:rPr>
              <a:t>Hrsg</a:t>
            </a:r>
            <a:r>
              <a:rPr lang="cs-CZ" dirty="0">
                <a:solidFill>
                  <a:schemeClr val="accent1">
                    <a:lumMod val="50000"/>
                  </a:schemeClr>
                </a:solidFill>
                <a:ea typeface="+mn-lt"/>
                <a:cs typeface="+mn-lt"/>
              </a:rPr>
              <a:t>.): </a:t>
            </a:r>
            <a:r>
              <a:rPr lang="cs-CZ" i="1" dirty="0">
                <a:solidFill>
                  <a:schemeClr val="accent1">
                    <a:lumMod val="50000"/>
                  </a:schemeClr>
                </a:solidFill>
                <a:ea typeface="+mn-lt"/>
                <a:cs typeface="+mn-lt"/>
              </a:rPr>
              <a:t>Literatur </a:t>
            </a:r>
            <a:r>
              <a:rPr lang="cs-CZ" i="1" dirty="0" err="1">
                <a:solidFill>
                  <a:schemeClr val="accent1">
                    <a:lumMod val="50000"/>
                  </a:schemeClr>
                </a:solidFill>
                <a:ea typeface="+mn-lt"/>
                <a:cs typeface="+mn-lt"/>
              </a:rPr>
              <a:t>Lesen</a:t>
            </a:r>
            <a:r>
              <a:rPr lang="cs-CZ" i="1" dirty="0">
                <a:solidFill>
                  <a:schemeClr val="accent1">
                    <a:lumMod val="50000"/>
                  </a:schemeClr>
                </a:solidFill>
                <a:ea typeface="+mn-lt"/>
                <a:cs typeface="+mn-lt"/>
              </a:rPr>
              <a:t> </a:t>
            </a:r>
            <a:r>
              <a:rPr lang="cs-CZ" i="1" dirty="0" err="1">
                <a:solidFill>
                  <a:schemeClr val="accent1">
                    <a:lumMod val="50000"/>
                  </a:schemeClr>
                </a:solidFill>
                <a:ea typeface="+mn-lt"/>
                <a:cs typeface="+mn-lt"/>
              </a:rPr>
              <a:t>Lernen</a:t>
            </a:r>
            <a:r>
              <a:rPr lang="cs-CZ" i="1" dirty="0">
                <a:solidFill>
                  <a:schemeClr val="accent1">
                    <a:lumMod val="50000"/>
                  </a:schemeClr>
                </a:solidFill>
                <a:ea typeface="+mn-lt"/>
                <a:cs typeface="+mn-lt"/>
              </a:rPr>
              <a:t>. </a:t>
            </a:r>
            <a:br>
              <a:rPr lang="cs-CZ" i="1" dirty="0">
                <a:solidFill>
                  <a:schemeClr val="accent1">
                    <a:lumMod val="50000"/>
                  </a:schemeClr>
                </a:solidFill>
                <a:ea typeface="+mn-lt"/>
                <a:cs typeface="+mn-lt"/>
              </a:rPr>
            </a:br>
            <a:r>
              <a:rPr lang="cs-CZ" i="1" dirty="0" err="1">
                <a:solidFill>
                  <a:schemeClr val="accent1">
                    <a:lumMod val="50000"/>
                  </a:schemeClr>
                </a:solidFill>
                <a:ea typeface="+mn-lt"/>
                <a:cs typeface="+mn-lt"/>
              </a:rPr>
              <a:t>Lesewerkstatt</a:t>
            </a:r>
            <a:r>
              <a:rPr lang="cs-CZ" i="1" dirty="0">
                <a:solidFill>
                  <a:schemeClr val="accent1">
                    <a:lumMod val="50000"/>
                  </a:schemeClr>
                </a:solidFill>
                <a:ea typeface="+mn-lt"/>
                <a:cs typeface="+mn-lt"/>
              </a:rPr>
              <a:t> </a:t>
            </a:r>
            <a:r>
              <a:rPr lang="cs-CZ" i="1" dirty="0" err="1">
                <a:solidFill>
                  <a:schemeClr val="accent1">
                    <a:lumMod val="50000"/>
                  </a:schemeClr>
                </a:solidFill>
                <a:ea typeface="+mn-lt"/>
                <a:cs typeface="+mn-lt"/>
              </a:rPr>
              <a:t>Deutsch</a:t>
            </a:r>
            <a:r>
              <a:rPr lang="cs-CZ" i="1" dirty="0">
                <a:solidFill>
                  <a:schemeClr val="accent1">
                    <a:lumMod val="50000"/>
                  </a:schemeClr>
                </a:solidFill>
                <a:ea typeface="+mn-lt"/>
                <a:cs typeface="+mn-lt"/>
              </a:rPr>
              <a:t> 2</a:t>
            </a:r>
            <a:r>
              <a:rPr lang="cs-CZ" dirty="0">
                <a:solidFill>
                  <a:schemeClr val="accent1">
                    <a:lumMod val="50000"/>
                  </a:schemeClr>
                </a:solidFill>
                <a:ea typeface="+mn-lt"/>
                <a:cs typeface="+mn-lt"/>
              </a:rPr>
              <a:t>. Stuttgart: Ernst </a:t>
            </a:r>
            <a:r>
              <a:rPr lang="cs-CZ" dirty="0" err="1">
                <a:solidFill>
                  <a:schemeClr val="accent1">
                    <a:lumMod val="50000"/>
                  </a:schemeClr>
                </a:solidFill>
                <a:ea typeface="+mn-lt"/>
                <a:cs typeface="+mn-lt"/>
              </a:rPr>
              <a:t>Klett</a:t>
            </a:r>
            <a:r>
              <a:rPr lang="cs-CZ" dirty="0">
                <a:solidFill>
                  <a:schemeClr val="accent1">
                    <a:lumMod val="50000"/>
                  </a:schemeClr>
                </a:solidFill>
                <a:ea typeface="+mn-lt"/>
                <a:cs typeface="+mn-lt"/>
              </a:rPr>
              <a:t> </a:t>
            </a:r>
            <a:r>
              <a:rPr lang="cs-CZ" dirty="0" err="1">
                <a:solidFill>
                  <a:schemeClr val="accent1">
                    <a:lumMod val="50000"/>
                  </a:schemeClr>
                </a:solidFill>
                <a:ea typeface="+mn-lt"/>
                <a:cs typeface="+mn-lt"/>
              </a:rPr>
              <a:t>Sprachen</a:t>
            </a:r>
            <a:r>
              <a:rPr lang="cs-CZ" dirty="0">
                <a:solidFill>
                  <a:schemeClr val="accent1">
                    <a:lumMod val="50000"/>
                  </a:schemeClr>
                </a:solidFill>
                <a:ea typeface="+mn-lt"/>
                <a:cs typeface="+mn-lt"/>
              </a:rPr>
              <a:t>, 2021 (1.Auflage), S. 11-12.</a:t>
            </a:r>
          </a:p>
          <a:p>
            <a:r>
              <a:rPr lang="cs-CZ" dirty="0">
                <a:solidFill>
                  <a:schemeClr val="tx1"/>
                </a:solidFill>
                <a:ea typeface="+mn-lt"/>
                <a:cs typeface="+mn-lt"/>
              </a:rPr>
              <a:t>* </a:t>
            </a:r>
            <a:r>
              <a:rPr lang="cs-CZ" dirty="0" err="1">
                <a:solidFill>
                  <a:schemeClr val="tx1"/>
                </a:solidFill>
                <a:ea typeface="+mn-lt"/>
                <a:cs typeface="+mn-lt"/>
              </a:rPr>
              <a:t>Weitere</a:t>
            </a:r>
            <a:r>
              <a:rPr lang="cs-CZ" dirty="0">
                <a:solidFill>
                  <a:schemeClr val="tx1"/>
                </a:solidFill>
                <a:ea typeface="+mn-lt"/>
                <a:cs typeface="+mn-lt"/>
              </a:rPr>
              <a:t> </a:t>
            </a:r>
            <a:r>
              <a:rPr lang="cs-CZ" dirty="0" err="1">
                <a:solidFill>
                  <a:schemeClr val="tx1"/>
                </a:solidFill>
                <a:ea typeface="+mn-lt"/>
                <a:cs typeface="+mn-lt"/>
              </a:rPr>
              <a:t>methodologische</a:t>
            </a:r>
            <a:r>
              <a:rPr lang="cs-CZ" dirty="0">
                <a:solidFill>
                  <a:schemeClr val="tx1"/>
                </a:solidFill>
                <a:ea typeface="+mn-lt"/>
                <a:cs typeface="+mn-lt"/>
              </a:rPr>
              <a:t> </a:t>
            </a:r>
            <a:r>
              <a:rPr lang="cs-CZ" dirty="0" err="1">
                <a:solidFill>
                  <a:schemeClr val="tx1"/>
                </a:solidFill>
                <a:ea typeface="+mn-lt"/>
                <a:cs typeface="+mn-lt"/>
              </a:rPr>
              <a:t>Vorschläge</a:t>
            </a:r>
            <a:r>
              <a:rPr lang="cs-CZ" dirty="0">
                <a:solidFill>
                  <a:schemeClr val="tx1"/>
                </a:solidFill>
                <a:ea typeface="+mn-lt"/>
                <a:cs typeface="+mn-lt"/>
              </a:rPr>
              <a:t>, </a:t>
            </a:r>
            <a:r>
              <a:rPr lang="cs-CZ" dirty="0" err="1">
                <a:solidFill>
                  <a:schemeClr val="tx1"/>
                </a:solidFill>
                <a:ea typeface="+mn-lt"/>
                <a:cs typeface="+mn-lt"/>
              </a:rPr>
              <a:t>ergänzt</a:t>
            </a:r>
            <a:r>
              <a:rPr lang="cs-CZ" dirty="0">
                <a:solidFill>
                  <a:schemeClr val="tx1"/>
                </a:solidFill>
                <a:ea typeface="+mn-lt"/>
                <a:cs typeface="+mn-lt"/>
              </a:rPr>
              <a:t> von MT.</a:t>
            </a:r>
            <a:endParaRPr lang="cs-CZ" dirty="0">
              <a:solidFill>
                <a:schemeClr val="tx1"/>
              </a:solidFill>
              <a:ea typeface="Meiryo"/>
            </a:endParaRPr>
          </a:p>
        </p:txBody>
      </p:sp>
      <p:pic>
        <p:nvPicPr>
          <p:cNvPr id="2" name="Grafický objekt 10" descr="Tenká šipka zatočená ve směru hodinových ručiček obrys">
            <a:extLst>
              <a:ext uri="{FF2B5EF4-FFF2-40B4-BE49-F238E27FC236}">
                <a16:creationId xmlns:a16="http://schemas.microsoft.com/office/drawing/2014/main" id="{FF78054F-067F-CAFE-5507-72CD82F2AA7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5180000">
            <a:off x="2726045" y="1515543"/>
            <a:ext cx="914400" cy="914400"/>
          </a:xfrm>
          <a:prstGeom prst="rect">
            <a:avLst/>
          </a:prstGeom>
        </p:spPr>
      </p:pic>
      <p:pic>
        <p:nvPicPr>
          <p:cNvPr id="30" name="Grafický objekt 10" descr="Tenká šipka zatočená ve směru hodinových ručiček obrys">
            <a:extLst>
              <a:ext uri="{FF2B5EF4-FFF2-40B4-BE49-F238E27FC236}">
                <a16:creationId xmlns:a16="http://schemas.microsoft.com/office/drawing/2014/main" id="{7A523CDD-5988-4288-1BB9-01E421CE975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220000">
            <a:off x="4082145" y="4434389"/>
            <a:ext cx="914400" cy="914400"/>
          </a:xfrm>
          <a:prstGeom prst="rect">
            <a:avLst/>
          </a:prstGeom>
        </p:spPr>
      </p:pic>
      <p:pic>
        <p:nvPicPr>
          <p:cNvPr id="31" name="Grafický objekt 10" descr="Tenká šipka zatočená ve směru hodinových ručiček obrys">
            <a:extLst>
              <a:ext uri="{FF2B5EF4-FFF2-40B4-BE49-F238E27FC236}">
                <a16:creationId xmlns:a16="http://schemas.microsoft.com/office/drawing/2014/main" id="{54ABA2F4-2BCE-35BD-7DCF-B1483A73242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4500000">
            <a:off x="7995468" y="1941746"/>
            <a:ext cx="914400" cy="914400"/>
          </a:xfrm>
          <a:prstGeom prst="rect">
            <a:avLst/>
          </a:prstGeom>
        </p:spPr>
      </p:pic>
      <p:pic>
        <p:nvPicPr>
          <p:cNvPr id="32" name="Grafický objekt 10" descr="Tenká šipka zatočená ve směru hodinových ručiček obrys">
            <a:extLst>
              <a:ext uri="{FF2B5EF4-FFF2-40B4-BE49-F238E27FC236}">
                <a16:creationId xmlns:a16="http://schemas.microsoft.com/office/drawing/2014/main" id="{9B534AFE-CEEB-67AF-3459-A4BCABDFD76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940000">
            <a:off x="6200248" y="3181611"/>
            <a:ext cx="914400" cy="914400"/>
          </a:xfrm>
          <a:prstGeom prst="rect">
            <a:avLst/>
          </a:prstGeom>
        </p:spPr>
      </p:pic>
    </p:spTree>
    <p:extLst>
      <p:ext uri="{BB962C8B-B14F-4D97-AF65-F5344CB8AC3E}">
        <p14:creationId xmlns:p14="http://schemas.microsoft.com/office/powerpoint/2010/main" val="4666376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0" name="Rectangle 21">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1" name="Freeform: Shape 23">
            <a:extLst>
              <a:ext uri="{FF2B5EF4-FFF2-40B4-BE49-F238E27FC236}">
                <a16:creationId xmlns:a16="http://schemas.microsoft.com/office/drawing/2014/main" id="{0E73E149-B6EC-43FF-8939-B7B143948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327" y="632627"/>
            <a:ext cx="3387345" cy="2976490"/>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2" name="Freeform: Shape 25">
            <a:extLst>
              <a:ext uri="{FF2B5EF4-FFF2-40B4-BE49-F238E27FC236}">
                <a16:creationId xmlns:a16="http://schemas.microsoft.com/office/drawing/2014/main" id="{5BEB0D00-4F7A-41D8-B15E-B42145EA93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71784" y="397566"/>
            <a:ext cx="3848432" cy="3446612"/>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3" name="Freeform: Shape 27">
            <a:extLst>
              <a:ext uri="{FF2B5EF4-FFF2-40B4-BE49-F238E27FC236}">
                <a16:creationId xmlns:a16="http://schemas.microsoft.com/office/drawing/2014/main" id="{F2F014E7-B612-4079-894D-4697468C5B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6335" y="508883"/>
            <a:ext cx="3619330" cy="3241430"/>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Nadpis 1">
            <a:extLst>
              <a:ext uri="{FF2B5EF4-FFF2-40B4-BE49-F238E27FC236}">
                <a16:creationId xmlns:a16="http://schemas.microsoft.com/office/drawing/2014/main" id="{04F3D5EB-981D-5E4B-E6AC-3747FEE3797E}"/>
              </a:ext>
            </a:extLst>
          </p:cNvPr>
          <p:cNvSpPr>
            <a:spLocks noGrp="1"/>
          </p:cNvSpPr>
          <p:nvPr>
            <p:ph type="ctrTitle"/>
          </p:nvPr>
        </p:nvSpPr>
        <p:spPr>
          <a:xfrm>
            <a:off x="1513398" y="3617843"/>
            <a:ext cx="9165204" cy="1690473"/>
          </a:xfrm>
        </p:spPr>
        <p:txBody>
          <a:bodyPr anchor="b">
            <a:normAutofit/>
          </a:bodyPr>
          <a:lstStyle/>
          <a:p>
            <a:pPr algn="ctr">
              <a:lnSpc>
                <a:spcPct val="110000"/>
              </a:lnSpc>
            </a:pPr>
            <a:r>
              <a:rPr lang="cs-CZ" sz="4200" dirty="0" err="1">
                <a:solidFill>
                  <a:schemeClr val="accent1">
                    <a:lumMod val="60000"/>
                    <a:lumOff val="40000"/>
                  </a:schemeClr>
                </a:solidFill>
                <a:ea typeface="Meiryo"/>
              </a:rPr>
              <a:t>Ein</a:t>
            </a:r>
            <a:r>
              <a:rPr lang="cs-CZ" sz="4200" dirty="0">
                <a:solidFill>
                  <a:schemeClr val="accent1">
                    <a:lumMod val="60000"/>
                    <a:lumOff val="40000"/>
                  </a:schemeClr>
                </a:solidFill>
                <a:ea typeface="Meiryo"/>
              </a:rPr>
              <a:t> </a:t>
            </a:r>
            <a:r>
              <a:rPr lang="cs-CZ" sz="4200" dirty="0" err="1">
                <a:solidFill>
                  <a:schemeClr val="accent1">
                    <a:lumMod val="60000"/>
                    <a:lumOff val="40000"/>
                  </a:schemeClr>
                </a:solidFill>
                <a:ea typeface="Meiryo"/>
              </a:rPr>
              <a:t>Versuch</a:t>
            </a:r>
            <a:r>
              <a:rPr lang="cs-CZ" sz="4200" dirty="0">
                <a:solidFill>
                  <a:schemeClr val="accent1">
                    <a:lumMod val="60000"/>
                    <a:lumOff val="40000"/>
                  </a:schemeClr>
                </a:solidFill>
                <a:ea typeface="Meiryo"/>
              </a:rPr>
              <a:t> </a:t>
            </a:r>
            <a:r>
              <a:rPr lang="cs-CZ" sz="4200" dirty="0" err="1">
                <a:solidFill>
                  <a:schemeClr val="accent1">
                    <a:lumMod val="60000"/>
                    <a:lumOff val="40000"/>
                  </a:schemeClr>
                </a:solidFill>
                <a:ea typeface="Meiryo"/>
              </a:rPr>
              <a:t>an</a:t>
            </a:r>
            <a:br>
              <a:rPr lang="en-US" sz="4200" dirty="0">
                <a:solidFill>
                  <a:schemeClr val="accent1">
                    <a:lumMod val="60000"/>
                    <a:lumOff val="40000"/>
                  </a:schemeClr>
                </a:solidFill>
              </a:rPr>
            </a:br>
            <a:r>
              <a:rPr lang="cs-CZ" sz="4200" dirty="0" err="1">
                <a:solidFill>
                  <a:schemeClr val="accent1">
                    <a:lumMod val="60000"/>
                    <a:lumOff val="40000"/>
                  </a:schemeClr>
                </a:solidFill>
                <a:ea typeface="Meiryo"/>
              </a:rPr>
              <a:t>Stavaričs</a:t>
            </a:r>
            <a:r>
              <a:rPr lang="cs-CZ" sz="4200" dirty="0">
                <a:solidFill>
                  <a:schemeClr val="accent1">
                    <a:lumMod val="60000"/>
                    <a:lumOff val="40000"/>
                  </a:schemeClr>
                </a:solidFill>
                <a:ea typeface="Meiryo"/>
              </a:rPr>
              <a:t> </a:t>
            </a:r>
            <a:r>
              <a:rPr lang="cs-CZ" sz="4200" i="1" dirty="0">
                <a:solidFill>
                  <a:schemeClr val="accent1">
                    <a:lumMod val="60000"/>
                    <a:lumOff val="40000"/>
                  </a:schemeClr>
                </a:solidFill>
                <a:ea typeface="Meiryo"/>
              </a:rPr>
              <a:t>"</a:t>
            </a:r>
            <a:r>
              <a:rPr lang="cs-CZ" sz="4200" i="1" dirty="0" err="1">
                <a:solidFill>
                  <a:schemeClr val="accent1">
                    <a:lumMod val="60000"/>
                    <a:lumOff val="40000"/>
                  </a:schemeClr>
                </a:solidFill>
                <a:ea typeface="Meiryo"/>
              </a:rPr>
              <a:t>Gaggalagu</a:t>
            </a:r>
            <a:r>
              <a:rPr lang="cs-CZ" sz="4200" i="1" dirty="0">
                <a:solidFill>
                  <a:schemeClr val="accent1">
                    <a:lumMod val="60000"/>
                    <a:lumOff val="40000"/>
                  </a:schemeClr>
                </a:solidFill>
                <a:ea typeface="Meiryo"/>
              </a:rPr>
              <a:t>"</a:t>
            </a:r>
          </a:p>
        </p:txBody>
      </p:sp>
      <p:sp>
        <p:nvSpPr>
          <p:cNvPr id="3" name="Podnadpis 2">
            <a:extLst>
              <a:ext uri="{FF2B5EF4-FFF2-40B4-BE49-F238E27FC236}">
                <a16:creationId xmlns:a16="http://schemas.microsoft.com/office/drawing/2014/main" id="{04876B16-2800-F63B-4D5F-8E1F2AB89A15}"/>
              </a:ext>
            </a:extLst>
          </p:cNvPr>
          <p:cNvSpPr>
            <a:spLocks noGrp="1"/>
          </p:cNvSpPr>
          <p:nvPr>
            <p:ph type="subTitle" idx="1"/>
          </p:nvPr>
        </p:nvSpPr>
        <p:spPr>
          <a:xfrm>
            <a:off x="2619376" y="5300766"/>
            <a:ext cx="6953250" cy="739073"/>
          </a:xfrm>
        </p:spPr>
        <p:txBody>
          <a:bodyPr anchor="t">
            <a:normAutofit/>
          </a:bodyPr>
          <a:lstStyle/>
          <a:p>
            <a:pPr algn="ctr">
              <a:lnSpc>
                <a:spcPct val="120000"/>
              </a:lnSpc>
            </a:pPr>
            <a:r>
              <a:rPr lang="cs-CZ" sz="1500" err="1">
                <a:ea typeface="Meiryo"/>
              </a:rPr>
              <a:t>Ein</a:t>
            </a:r>
            <a:r>
              <a:rPr lang="cs-CZ" sz="1500">
                <a:ea typeface="Meiryo"/>
              </a:rPr>
              <a:t> </a:t>
            </a:r>
            <a:r>
              <a:rPr lang="cs-CZ" sz="1500" err="1">
                <a:ea typeface="Meiryo"/>
              </a:rPr>
              <a:t>Didaktisierungsvorschlag</a:t>
            </a:r>
            <a:r>
              <a:rPr lang="cs-CZ" sz="1500">
                <a:ea typeface="Meiryo"/>
              </a:rPr>
              <a:t> </a:t>
            </a:r>
            <a:r>
              <a:rPr lang="cs-CZ" sz="1500" err="1">
                <a:ea typeface="Meiryo"/>
              </a:rPr>
              <a:t>im</a:t>
            </a:r>
            <a:r>
              <a:rPr lang="cs-CZ" sz="1500">
                <a:ea typeface="Meiryo"/>
              </a:rPr>
              <a:t> </a:t>
            </a:r>
            <a:r>
              <a:rPr lang="cs-CZ" sz="1500" err="1">
                <a:ea typeface="Meiryo"/>
              </a:rPr>
              <a:t>Sinne</a:t>
            </a:r>
            <a:r>
              <a:rPr lang="cs-CZ" sz="1500">
                <a:ea typeface="Meiryo"/>
              </a:rPr>
              <a:t> von </a:t>
            </a:r>
            <a:r>
              <a:rPr lang="cs-CZ" sz="1500" err="1">
                <a:ea typeface="Meiryo"/>
              </a:rPr>
              <a:t>Dobstadt</a:t>
            </a:r>
            <a:r>
              <a:rPr lang="cs-CZ" sz="1500">
                <a:ea typeface="Meiryo"/>
              </a:rPr>
              <a:t>/</a:t>
            </a:r>
            <a:r>
              <a:rPr lang="cs-CZ" sz="1500" err="1">
                <a:ea typeface="Meiryo"/>
              </a:rPr>
              <a:t>Riedner</a:t>
            </a:r>
            <a:r>
              <a:rPr lang="cs-CZ" sz="1500">
                <a:ea typeface="Meiryo"/>
              </a:rPr>
              <a:t> (2011)</a:t>
            </a:r>
            <a:endParaRPr lang="cs-CZ" sz="1500"/>
          </a:p>
        </p:txBody>
      </p:sp>
      <p:pic>
        <p:nvPicPr>
          <p:cNvPr id="5" name="Obrázek 5" descr="Obsah obrázku text, exteriér, podepsat&#10;&#10;Popis se vygeneroval automaticky.">
            <a:extLst>
              <a:ext uri="{FF2B5EF4-FFF2-40B4-BE49-F238E27FC236}">
                <a16:creationId xmlns:a16="http://schemas.microsoft.com/office/drawing/2014/main" id="{7FE3DAD7-8B3E-B0D7-6C17-2D0E19221F6C}"/>
              </a:ext>
            </a:extLst>
          </p:cNvPr>
          <p:cNvPicPr>
            <a:picLocks noChangeAspect="1"/>
          </p:cNvPicPr>
          <p:nvPr/>
        </p:nvPicPr>
        <p:blipFill rotWithShape="1">
          <a:blip r:embed="rId2"/>
          <a:srcRect t="4847" b="5933"/>
          <a:stretch/>
        </p:blipFill>
        <p:spPr>
          <a:xfrm>
            <a:off x="4614315" y="770966"/>
            <a:ext cx="2963370" cy="2651876"/>
          </a:xfrm>
          <a:custGeom>
            <a:avLst/>
            <a:gdLst/>
            <a:ahLst/>
            <a:cxnLst/>
            <a:rect l="l" t="t" r="r" b="b"/>
            <a:pathLst>
              <a:path w="4292584" h="4094066">
                <a:moveTo>
                  <a:pt x="2456537" y="0"/>
                </a:moveTo>
                <a:cubicBezTo>
                  <a:pt x="2738780" y="0"/>
                  <a:pt x="2998545" y="55066"/>
                  <a:pt x="3228742" y="163517"/>
                </a:cubicBezTo>
                <a:cubicBezTo>
                  <a:pt x="3444477" y="265234"/>
                  <a:pt x="3633959" y="413698"/>
                  <a:pt x="3791935" y="604700"/>
                </a:cubicBezTo>
                <a:cubicBezTo>
                  <a:pt x="4114802" y="995211"/>
                  <a:pt x="4292584" y="1550174"/>
                  <a:pt x="4292584" y="2167403"/>
                </a:cubicBezTo>
                <a:cubicBezTo>
                  <a:pt x="4292584" y="2413659"/>
                  <a:pt x="4223774" y="2611299"/>
                  <a:pt x="4069573" y="2808283"/>
                </a:cubicBezTo>
                <a:cubicBezTo>
                  <a:pt x="3908278" y="3014339"/>
                  <a:pt x="3665922" y="3204126"/>
                  <a:pt x="3409289" y="3405037"/>
                </a:cubicBezTo>
                <a:cubicBezTo>
                  <a:pt x="3361941" y="3442060"/>
                  <a:pt x="3313027" y="3480392"/>
                  <a:pt x="3264115" y="3519190"/>
                </a:cubicBezTo>
                <a:cubicBezTo>
                  <a:pt x="2826289" y="3866416"/>
                  <a:pt x="2506740" y="4094066"/>
                  <a:pt x="2071218" y="4094066"/>
                </a:cubicBezTo>
                <a:cubicBezTo>
                  <a:pt x="1407617" y="4094066"/>
                  <a:pt x="937645" y="3814621"/>
                  <a:pt x="499819" y="3159623"/>
                </a:cubicBezTo>
                <a:cubicBezTo>
                  <a:pt x="442524" y="3073891"/>
                  <a:pt x="386517" y="2995921"/>
                  <a:pt x="332353" y="2920566"/>
                </a:cubicBezTo>
                <a:cubicBezTo>
                  <a:pt x="107867" y="2608119"/>
                  <a:pt x="0" y="2445632"/>
                  <a:pt x="0" y="2167403"/>
                </a:cubicBezTo>
                <a:cubicBezTo>
                  <a:pt x="0" y="1891138"/>
                  <a:pt x="67612" y="1618236"/>
                  <a:pt x="200812" y="1356275"/>
                </a:cubicBezTo>
                <a:cubicBezTo>
                  <a:pt x="331156" y="1100015"/>
                  <a:pt x="517505" y="865448"/>
                  <a:pt x="754611" y="659299"/>
                </a:cubicBezTo>
                <a:cubicBezTo>
                  <a:pt x="987664" y="456610"/>
                  <a:pt x="1264470" y="289449"/>
                  <a:pt x="1555279" y="175950"/>
                </a:cubicBezTo>
                <a:cubicBezTo>
                  <a:pt x="1853918" y="59181"/>
                  <a:pt x="2157254" y="0"/>
                  <a:pt x="2456537" y="0"/>
                </a:cubicBezTo>
                <a:close/>
              </a:path>
            </a:pathLst>
          </a:custGeom>
        </p:spPr>
      </p:pic>
      <p:pic>
        <p:nvPicPr>
          <p:cNvPr id="34" name="Grafický objekt 4" descr="Baňka obrys">
            <a:extLst>
              <a:ext uri="{FF2B5EF4-FFF2-40B4-BE49-F238E27FC236}">
                <a16:creationId xmlns:a16="http://schemas.microsoft.com/office/drawing/2014/main" id="{E801DE0C-9C88-6CBB-FACE-E6D3153D0FB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16574" y="5574102"/>
            <a:ext cx="914400" cy="914400"/>
          </a:xfrm>
          <a:prstGeom prst="rect">
            <a:avLst/>
          </a:prstGeom>
        </p:spPr>
      </p:pic>
    </p:spTree>
    <p:extLst>
      <p:ext uri="{BB962C8B-B14F-4D97-AF65-F5344CB8AC3E}">
        <p14:creationId xmlns:p14="http://schemas.microsoft.com/office/powerpoint/2010/main" val="7860648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7ACB619-0A09-4C51-8BA5-9BDECE7E4C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0" name="Freeform: Shape 9">
            <a:extLst>
              <a:ext uri="{FF2B5EF4-FFF2-40B4-BE49-F238E27FC236}">
                <a16:creationId xmlns:a16="http://schemas.microsoft.com/office/drawing/2014/main" id="{C44D3CAF-8753-4313-AA2D-F75CAC4DD7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0637" y="0"/>
            <a:ext cx="4013331" cy="2742133"/>
          </a:xfrm>
          <a:custGeom>
            <a:avLst/>
            <a:gdLst>
              <a:gd name="connsiteX0" fmla="*/ 294151 w 4013331"/>
              <a:gd name="connsiteY0" fmla="*/ 0 h 2742133"/>
              <a:gd name="connsiteX1" fmla="*/ 3844057 w 4013331"/>
              <a:gd name="connsiteY1" fmla="*/ 0 h 2742133"/>
              <a:gd name="connsiteX2" fmla="*/ 3892490 w 4013331"/>
              <a:gd name="connsiteY2" fmla="*/ 131440 h 2742133"/>
              <a:gd name="connsiteX3" fmla="*/ 4013331 w 4013331"/>
              <a:gd name="connsiteY3" fmla="*/ 941251 h 2742133"/>
              <a:gd name="connsiteX4" fmla="*/ 3804827 w 4013331"/>
              <a:gd name="connsiteY4" fmla="*/ 1540292 h 2742133"/>
              <a:gd name="connsiteX5" fmla="*/ 3187498 w 4013331"/>
              <a:gd name="connsiteY5" fmla="*/ 2098087 h 2742133"/>
              <a:gd name="connsiteX6" fmla="*/ 3051769 w 4013331"/>
              <a:gd name="connsiteY6" fmla="*/ 2204787 h 2742133"/>
              <a:gd name="connsiteX7" fmla="*/ 1936476 w 4013331"/>
              <a:gd name="connsiteY7" fmla="*/ 2742133 h 2742133"/>
              <a:gd name="connsiteX8" fmla="*/ 467303 w 4013331"/>
              <a:gd name="connsiteY8" fmla="*/ 1868695 h 2742133"/>
              <a:gd name="connsiteX9" fmla="*/ 310732 w 4013331"/>
              <a:gd name="connsiteY9" fmla="*/ 1645244 h 2742133"/>
              <a:gd name="connsiteX10" fmla="*/ 0 w 4013331"/>
              <a:gd name="connsiteY10" fmla="*/ 941251 h 2742133"/>
              <a:gd name="connsiteX11" fmla="*/ 187749 w 4013331"/>
              <a:gd name="connsiteY11" fmla="*/ 183076 h 2742133"/>
              <a:gd name="connsiteX12" fmla="*/ 288888 w 4013331"/>
              <a:gd name="connsiteY12" fmla="*/ 7329 h 274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13331" h="2742133">
                <a:moveTo>
                  <a:pt x="294151" y="0"/>
                </a:moveTo>
                <a:lnTo>
                  <a:pt x="3844057" y="0"/>
                </a:lnTo>
                <a:lnTo>
                  <a:pt x="3892490" y="131440"/>
                </a:lnTo>
                <a:cubicBezTo>
                  <a:pt x="3971777" y="378867"/>
                  <a:pt x="4013331" y="652783"/>
                  <a:pt x="4013331" y="941251"/>
                </a:cubicBezTo>
                <a:cubicBezTo>
                  <a:pt x="4013331" y="1171430"/>
                  <a:pt x="3948997" y="1356167"/>
                  <a:pt x="3804827" y="1540292"/>
                </a:cubicBezTo>
                <a:cubicBezTo>
                  <a:pt x="3654026" y="1732895"/>
                  <a:pt x="3427436" y="1910292"/>
                  <a:pt x="3187498" y="2098087"/>
                </a:cubicBezTo>
                <a:cubicBezTo>
                  <a:pt x="3143231" y="2132693"/>
                  <a:pt x="3097499" y="2168522"/>
                  <a:pt x="3051769" y="2204787"/>
                </a:cubicBezTo>
                <a:cubicBezTo>
                  <a:pt x="2642425" y="2529345"/>
                  <a:pt x="2343664" y="2742133"/>
                  <a:pt x="1936476" y="2742133"/>
                </a:cubicBezTo>
                <a:cubicBezTo>
                  <a:pt x="1316045" y="2742133"/>
                  <a:pt x="876647" y="2480932"/>
                  <a:pt x="467303" y="1868695"/>
                </a:cubicBezTo>
                <a:cubicBezTo>
                  <a:pt x="413736" y="1788559"/>
                  <a:pt x="361372" y="1715679"/>
                  <a:pt x="310732" y="1645244"/>
                </a:cubicBezTo>
                <a:cubicBezTo>
                  <a:pt x="100850" y="1353195"/>
                  <a:pt x="0" y="1201315"/>
                  <a:pt x="0" y="941251"/>
                </a:cubicBezTo>
                <a:cubicBezTo>
                  <a:pt x="0" y="683021"/>
                  <a:pt x="63214" y="427935"/>
                  <a:pt x="187749" y="183076"/>
                </a:cubicBezTo>
                <a:cubicBezTo>
                  <a:pt x="218215" y="123194"/>
                  <a:pt x="251953" y="64578"/>
                  <a:pt x="288888" y="7329"/>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2" name="Freeform: Shape 11">
            <a:extLst>
              <a:ext uri="{FF2B5EF4-FFF2-40B4-BE49-F238E27FC236}">
                <a16:creationId xmlns:a16="http://schemas.microsoft.com/office/drawing/2014/main" id="{8D4A9DCA-CD08-4326-A478-9ABDAC690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6319" y="0"/>
            <a:ext cx="3401415" cy="2440484"/>
          </a:xfrm>
          <a:custGeom>
            <a:avLst/>
            <a:gdLst>
              <a:gd name="connsiteX0" fmla="*/ 332917 w 3401415"/>
              <a:gd name="connsiteY0" fmla="*/ 0 h 2440484"/>
              <a:gd name="connsiteX1" fmla="*/ 3207137 w 3401415"/>
              <a:gd name="connsiteY1" fmla="*/ 0 h 2440484"/>
              <a:gd name="connsiteX2" fmla="*/ 3242654 w 3401415"/>
              <a:gd name="connsiteY2" fmla="*/ 74937 h 2440484"/>
              <a:gd name="connsiteX3" fmla="*/ 3401415 w 3401415"/>
              <a:gd name="connsiteY3" fmla="*/ 914184 h 2440484"/>
              <a:gd name="connsiteX4" fmla="*/ 3224702 w 3401415"/>
              <a:gd name="connsiteY4" fmla="*/ 1421888 h 2440484"/>
              <a:gd name="connsiteX5" fmla="*/ 2701498 w 3401415"/>
              <a:gd name="connsiteY5" fmla="*/ 1894635 h 2440484"/>
              <a:gd name="connsiteX6" fmla="*/ 2586463 w 3401415"/>
              <a:gd name="connsiteY6" fmla="*/ 1985068 h 2440484"/>
              <a:gd name="connsiteX7" fmla="*/ 1641219 w 3401415"/>
              <a:gd name="connsiteY7" fmla="*/ 2440484 h 2440484"/>
              <a:gd name="connsiteX8" fmla="*/ 396053 w 3401415"/>
              <a:gd name="connsiteY8" fmla="*/ 1700219 h 2440484"/>
              <a:gd name="connsiteX9" fmla="*/ 263354 w 3401415"/>
              <a:gd name="connsiteY9" fmla="*/ 1510839 h 2440484"/>
              <a:gd name="connsiteX10" fmla="*/ 0 w 3401415"/>
              <a:gd name="connsiteY10" fmla="*/ 914184 h 2440484"/>
              <a:gd name="connsiteX11" fmla="*/ 159122 w 3401415"/>
              <a:gd name="connsiteY11" fmla="*/ 271610 h 2440484"/>
              <a:gd name="connsiteX12" fmla="*/ 244841 w 3401415"/>
              <a:gd name="connsiteY12" fmla="*/ 122658 h 244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01415" h="2440484">
                <a:moveTo>
                  <a:pt x="332917" y="0"/>
                </a:moveTo>
                <a:lnTo>
                  <a:pt x="3207137" y="0"/>
                </a:lnTo>
                <a:lnTo>
                  <a:pt x="3242654" y="74937"/>
                </a:lnTo>
                <a:cubicBezTo>
                  <a:pt x="3346386" y="322243"/>
                  <a:pt x="3401415" y="608579"/>
                  <a:pt x="3401415" y="914184"/>
                </a:cubicBezTo>
                <a:cubicBezTo>
                  <a:pt x="3401415" y="1109268"/>
                  <a:pt x="3346890" y="1265837"/>
                  <a:pt x="3224702" y="1421888"/>
                </a:cubicBezTo>
                <a:cubicBezTo>
                  <a:pt x="3096894" y="1585125"/>
                  <a:pt x="2904852" y="1735475"/>
                  <a:pt x="2701498" y="1894635"/>
                </a:cubicBezTo>
                <a:cubicBezTo>
                  <a:pt x="2663980" y="1923966"/>
                  <a:pt x="2625221" y="1954332"/>
                  <a:pt x="2586463" y="1985068"/>
                </a:cubicBezTo>
                <a:cubicBezTo>
                  <a:pt x="2239532" y="2260140"/>
                  <a:pt x="1986324" y="2440484"/>
                  <a:pt x="1641219" y="2440484"/>
                </a:cubicBezTo>
                <a:cubicBezTo>
                  <a:pt x="1115386" y="2440484"/>
                  <a:pt x="742984" y="2219109"/>
                  <a:pt x="396053" y="1700219"/>
                </a:cubicBezTo>
                <a:cubicBezTo>
                  <a:pt x="350653" y="1632303"/>
                  <a:pt x="306273" y="1570535"/>
                  <a:pt x="263354" y="1510839"/>
                </a:cubicBezTo>
                <a:cubicBezTo>
                  <a:pt x="85473" y="1263318"/>
                  <a:pt x="0" y="1134597"/>
                  <a:pt x="0" y="914184"/>
                </a:cubicBezTo>
                <a:cubicBezTo>
                  <a:pt x="0" y="695327"/>
                  <a:pt x="53576" y="479135"/>
                  <a:pt x="159122" y="271610"/>
                </a:cubicBezTo>
                <a:cubicBezTo>
                  <a:pt x="184943" y="220858"/>
                  <a:pt x="213538" y="171179"/>
                  <a:pt x="244841" y="122658"/>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FEB24D6D-151C-47FB-8FFE-984F0743DC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32490" y="0"/>
            <a:ext cx="4164597" cy="2817185"/>
          </a:xfrm>
          <a:custGeom>
            <a:avLst/>
            <a:gdLst>
              <a:gd name="connsiteX0" fmla="*/ 237339 w 4130517"/>
              <a:gd name="connsiteY0" fmla="*/ 0 h 2806419"/>
              <a:gd name="connsiteX1" fmla="*/ 3997489 w 4130517"/>
              <a:gd name="connsiteY1" fmla="*/ 0 h 2806419"/>
              <a:gd name="connsiteX2" fmla="*/ 4006148 w 4130517"/>
              <a:gd name="connsiteY2" fmla="*/ 24333 h 2806419"/>
              <a:gd name="connsiteX3" fmla="*/ 4130517 w 4130517"/>
              <a:gd name="connsiteY3" fmla="*/ 887307 h 2806419"/>
              <a:gd name="connsiteX4" fmla="*/ 3915925 w 4130517"/>
              <a:gd name="connsiteY4" fmla="*/ 1525677 h 2806419"/>
              <a:gd name="connsiteX5" fmla="*/ 3280571 w 4130517"/>
              <a:gd name="connsiteY5" fmla="*/ 2120090 h 2806419"/>
              <a:gd name="connsiteX6" fmla="*/ 3140878 w 4130517"/>
              <a:gd name="connsiteY6" fmla="*/ 2233796 h 2806419"/>
              <a:gd name="connsiteX7" fmla="*/ 1993019 w 4130517"/>
              <a:gd name="connsiteY7" fmla="*/ 2806419 h 2806419"/>
              <a:gd name="connsiteX8" fmla="*/ 480948 w 4130517"/>
              <a:gd name="connsiteY8" fmla="*/ 1875638 h 2806419"/>
              <a:gd name="connsiteX9" fmla="*/ 319805 w 4130517"/>
              <a:gd name="connsiteY9" fmla="*/ 1637519 h 2806419"/>
              <a:gd name="connsiteX10" fmla="*/ 0 w 4130517"/>
              <a:gd name="connsiteY10" fmla="*/ 887307 h 2806419"/>
              <a:gd name="connsiteX11" fmla="*/ 193231 w 4130517"/>
              <a:gd name="connsiteY11" fmla="*/ 79360 h 28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517" h="2806419">
                <a:moveTo>
                  <a:pt x="237339" y="0"/>
                </a:moveTo>
                <a:lnTo>
                  <a:pt x="3997489" y="0"/>
                </a:lnTo>
                <a:lnTo>
                  <a:pt x="4006148" y="24333"/>
                </a:lnTo>
                <a:cubicBezTo>
                  <a:pt x="4087750" y="288004"/>
                  <a:pt x="4130517" y="579903"/>
                  <a:pt x="4130517" y="887307"/>
                </a:cubicBezTo>
                <a:cubicBezTo>
                  <a:pt x="4130517" y="1132599"/>
                  <a:pt x="4064304" y="1329464"/>
                  <a:pt x="3915925" y="1525677"/>
                </a:cubicBezTo>
                <a:cubicBezTo>
                  <a:pt x="3760721" y="1730924"/>
                  <a:pt x="3527514" y="1919967"/>
                  <a:pt x="3280571" y="2120090"/>
                </a:cubicBezTo>
                <a:cubicBezTo>
                  <a:pt x="3235011" y="2156968"/>
                  <a:pt x="3187944" y="2195151"/>
                  <a:pt x="3140878" y="2233796"/>
                </a:cubicBezTo>
                <a:cubicBezTo>
                  <a:pt x="2719582" y="2579662"/>
                  <a:pt x="2412097" y="2806419"/>
                  <a:pt x="1993019" y="2806419"/>
                </a:cubicBezTo>
                <a:cubicBezTo>
                  <a:pt x="1354472" y="2806419"/>
                  <a:pt x="902244" y="2528070"/>
                  <a:pt x="480948" y="1875638"/>
                </a:cubicBezTo>
                <a:cubicBezTo>
                  <a:pt x="425816" y="1790244"/>
                  <a:pt x="371924" y="1712578"/>
                  <a:pt x="319805" y="1637519"/>
                </a:cubicBezTo>
                <a:cubicBezTo>
                  <a:pt x="103795" y="1326296"/>
                  <a:pt x="0" y="1164446"/>
                  <a:pt x="0" y="887307"/>
                </a:cubicBezTo>
                <a:cubicBezTo>
                  <a:pt x="0" y="612125"/>
                  <a:pt x="65060" y="340293"/>
                  <a:pt x="193231" y="7936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EB85EDFA-C3E9-456D-B330-A7119BFB2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24577" y="0"/>
            <a:ext cx="4389519" cy="2916937"/>
          </a:xfrm>
          <a:custGeom>
            <a:avLst/>
            <a:gdLst>
              <a:gd name="connsiteX0" fmla="*/ 208215 w 4389519"/>
              <a:gd name="connsiteY0" fmla="*/ 0 h 2916937"/>
              <a:gd name="connsiteX1" fmla="*/ 4284014 w 4389519"/>
              <a:gd name="connsiteY1" fmla="*/ 0 h 2916937"/>
              <a:gd name="connsiteX2" fmla="*/ 4335794 w 4389519"/>
              <a:gd name="connsiteY2" fmla="*/ 207911 h 2916937"/>
              <a:gd name="connsiteX3" fmla="*/ 4376420 w 4389519"/>
              <a:gd name="connsiteY3" fmla="*/ 1078865 h 2916937"/>
              <a:gd name="connsiteX4" fmla="*/ 4090147 w 4389519"/>
              <a:gd name="connsiteY4" fmla="*/ 1734728 h 2916937"/>
              <a:gd name="connsiteX5" fmla="*/ 3362552 w 4389519"/>
              <a:gd name="connsiteY5" fmla="*/ 2305097 h 2916937"/>
              <a:gd name="connsiteX6" fmla="*/ 3204152 w 4389519"/>
              <a:gd name="connsiteY6" fmla="*/ 2412521 h 2916937"/>
              <a:gd name="connsiteX7" fmla="*/ 1936072 w 4389519"/>
              <a:gd name="connsiteY7" fmla="*/ 2912360 h 2916937"/>
              <a:gd name="connsiteX8" fmla="*/ 421690 w 4389519"/>
              <a:gd name="connsiteY8" fmla="*/ 1787063 h 2916937"/>
              <a:gd name="connsiteX9" fmla="*/ 273167 w 4389519"/>
              <a:gd name="connsiteY9" fmla="*/ 1520080 h 2916937"/>
              <a:gd name="connsiteX10" fmla="*/ 4118 w 4389519"/>
              <a:gd name="connsiteY10" fmla="*/ 696338 h 2916937"/>
              <a:gd name="connsiteX11" fmla="*/ 175984 w 4389519"/>
              <a:gd name="connsiteY11" fmla="*/ 60381 h 291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89519" h="2916937">
                <a:moveTo>
                  <a:pt x="208215" y="0"/>
                </a:moveTo>
                <a:lnTo>
                  <a:pt x="4284014" y="0"/>
                </a:lnTo>
                <a:lnTo>
                  <a:pt x="4335794" y="207911"/>
                </a:lnTo>
                <a:cubicBezTo>
                  <a:pt x="4388748" y="479686"/>
                  <a:pt x="4403109" y="773803"/>
                  <a:pt x="4376420" y="1078865"/>
                </a:cubicBezTo>
                <a:cubicBezTo>
                  <a:pt x="4353703" y="1338514"/>
                  <a:pt x="4265383" y="1540772"/>
                  <a:pt x="4090147" y="1734728"/>
                </a:cubicBezTo>
                <a:cubicBezTo>
                  <a:pt x="3906850" y="1937616"/>
                  <a:pt x="3642485" y="2116128"/>
                  <a:pt x="3362552" y="2305097"/>
                </a:cubicBezTo>
                <a:cubicBezTo>
                  <a:pt x="3310910" y="2339914"/>
                  <a:pt x="3257553" y="2375972"/>
                  <a:pt x="3204152" y="2412521"/>
                </a:cubicBezTo>
                <a:cubicBezTo>
                  <a:pt x="2726165" y="2739616"/>
                  <a:pt x="2379682" y="2951171"/>
                  <a:pt x="1936072" y="2912360"/>
                </a:cubicBezTo>
                <a:cubicBezTo>
                  <a:pt x="1260148" y="2853224"/>
                  <a:pt x="807225" y="2516700"/>
                  <a:pt x="421690" y="1787063"/>
                </a:cubicBezTo>
                <a:cubicBezTo>
                  <a:pt x="371240" y="1691563"/>
                  <a:pt x="321385" y="1604361"/>
                  <a:pt x="273167" y="1520080"/>
                </a:cubicBezTo>
                <a:cubicBezTo>
                  <a:pt x="73334" y="1170636"/>
                  <a:pt x="-21548" y="989700"/>
                  <a:pt x="4118" y="696338"/>
                </a:cubicBezTo>
                <a:cubicBezTo>
                  <a:pt x="23232" y="477870"/>
                  <a:pt x="80908" y="264786"/>
                  <a:pt x="175984" y="60381"/>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8" name="Freeform: Shape 17">
            <a:extLst>
              <a:ext uri="{FF2B5EF4-FFF2-40B4-BE49-F238E27FC236}">
                <a16:creationId xmlns:a16="http://schemas.microsoft.com/office/drawing/2014/main" id="{B516F90C-A3AC-46E0-8029-8C20BB17A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84496"/>
            <a:ext cx="4293360" cy="5181455"/>
          </a:xfrm>
          <a:custGeom>
            <a:avLst/>
            <a:gdLst>
              <a:gd name="connsiteX0" fmla="*/ 1155130 w 4174269"/>
              <a:gd name="connsiteY0" fmla="*/ 990 h 5181455"/>
              <a:gd name="connsiteX1" fmla="*/ 2396955 w 4174269"/>
              <a:gd name="connsiteY1" fmla="*/ 367328 h 5181455"/>
              <a:gd name="connsiteX2" fmla="*/ 3827960 w 4174269"/>
              <a:gd name="connsiteY2" fmla="*/ 4749328 h 5181455"/>
              <a:gd name="connsiteX3" fmla="*/ 3561502 w 4174269"/>
              <a:gd name="connsiteY3" fmla="*/ 5090948 h 5181455"/>
              <a:gd name="connsiteX4" fmla="*/ 3452726 w 4174269"/>
              <a:gd name="connsiteY4" fmla="*/ 5181455 h 5181455"/>
              <a:gd name="connsiteX5" fmla="*/ 0 w 4174269"/>
              <a:gd name="connsiteY5" fmla="*/ 5181455 h 5181455"/>
              <a:gd name="connsiteX6" fmla="*/ 0 w 4174269"/>
              <a:gd name="connsiteY6" fmla="*/ 251605 h 5181455"/>
              <a:gd name="connsiteX7" fmla="*/ 157396 w 4174269"/>
              <a:gd name="connsiteY7" fmla="*/ 182600 h 5181455"/>
              <a:gd name="connsiteX8" fmla="*/ 1155130 w 4174269"/>
              <a:gd name="connsiteY8" fmla="*/ 990 h 518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269" h="5181455">
                <a:moveTo>
                  <a:pt x="1155130" y="990"/>
                </a:moveTo>
                <a:cubicBezTo>
                  <a:pt x="1564667" y="12730"/>
                  <a:pt x="1984593" y="129250"/>
                  <a:pt x="2396955" y="367328"/>
                </a:cubicBezTo>
                <a:cubicBezTo>
                  <a:pt x="3871760" y="1218807"/>
                  <a:pt x="4678347" y="3276416"/>
                  <a:pt x="3827960" y="4749328"/>
                </a:cubicBezTo>
                <a:cubicBezTo>
                  <a:pt x="3748235" y="4887417"/>
                  <a:pt x="3658928" y="4998272"/>
                  <a:pt x="3561502" y="5090948"/>
                </a:cubicBezTo>
                <a:lnTo>
                  <a:pt x="3452726" y="5181455"/>
                </a:lnTo>
                <a:lnTo>
                  <a:pt x="0" y="5181455"/>
                </a:lnTo>
                <a:lnTo>
                  <a:pt x="0" y="251605"/>
                </a:lnTo>
                <a:lnTo>
                  <a:pt x="157396" y="182600"/>
                </a:lnTo>
                <a:cubicBezTo>
                  <a:pt x="475610" y="54980"/>
                  <a:pt x="811718" y="-8854"/>
                  <a:pt x="1155130" y="99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0" name="Freeform: Shape 19">
            <a:extLst>
              <a:ext uri="{FF2B5EF4-FFF2-40B4-BE49-F238E27FC236}">
                <a16:creationId xmlns:a16="http://schemas.microsoft.com/office/drawing/2014/main" id="{1CFD6E36-333B-4520-8313-396CCE682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355238"/>
            <a:ext cx="4381339" cy="5510713"/>
          </a:xfrm>
          <a:custGeom>
            <a:avLst/>
            <a:gdLst>
              <a:gd name="connsiteX0" fmla="*/ 948905 w 4259808"/>
              <a:gd name="connsiteY0" fmla="*/ 1556 h 5510713"/>
              <a:gd name="connsiteX1" fmla="*/ 2304106 w 4259808"/>
              <a:gd name="connsiteY1" fmla="*/ 405867 h 5510713"/>
              <a:gd name="connsiteX2" fmla="*/ 3890982 w 4259808"/>
              <a:gd name="connsiteY2" fmla="*/ 5156588 h 5510713"/>
              <a:gd name="connsiteX3" fmla="*/ 3680329 w 4259808"/>
              <a:gd name="connsiteY3" fmla="*/ 5445948 h 5510713"/>
              <a:gd name="connsiteX4" fmla="*/ 3616504 w 4259808"/>
              <a:gd name="connsiteY4" fmla="*/ 5510713 h 5510713"/>
              <a:gd name="connsiteX5" fmla="*/ 0 w 4259808"/>
              <a:gd name="connsiteY5" fmla="*/ 5510713 h 5510713"/>
              <a:gd name="connsiteX6" fmla="*/ 0 w 4259808"/>
              <a:gd name="connsiteY6" fmla="*/ 144797 h 5510713"/>
              <a:gd name="connsiteX7" fmla="*/ 164164 w 4259808"/>
              <a:gd name="connsiteY7" fmla="*/ 92266 h 5510713"/>
              <a:gd name="connsiteX8" fmla="*/ 948905 w 4259808"/>
              <a:gd name="connsiteY8" fmla="*/ 1556 h 551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9808" h="5510713">
                <a:moveTo>
                  <a:pt x="948905" y="1556"/>
                </a:moveTo>
                <a:cubicBezTo>
                  <a:pt x="1395136" y="16867"/>
                  <a:pt x="1853354" y="145625"/>
                  <a:pt x="2304106" y="405867"/>
                </a:cubicBezTo>
                <a:cubicBezTo>
                  <a:pt x="3916211" y="1336616"/>
                  <a:pt x="4808028" y="3568218"/>
                  <a:pt x="3890982" y="5156588"/>
                </a:cubicBezTo>
                <a:cubicBezTo>
                  <a:pt x="3826502" y="5268272"/>
                  <a:pt x="3756052" y="5363347"/>
                  <a:pt x="3680329" y="5445948"/>
                </a:cubicBezTo>
                <a:lnTo>
                  <a:pt x="3616504" y="5510713"/>
                </a:lnTo>
                <a:lnTo>
                  <a:pt x="0" y="5510713"/>
                </a:lnTo>
                <a:lnTo>
                  <a:pt x="0" y="144797"/>
                </a:lnTo>
                <a:lnTo>
                  <a:pt x="164164" y="92266"/>
                </a:lnTo>
                <a:cubicBezTo>
                  <a:pt x="418657" y="23914"/>
                  <a:pt x="681631" y="-7614"/>
                  <a:pt x="948905" y="1556"/>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D0525857-3EAD-4969-9196-A890F8DE6C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155284"/>
            <a:ext cx="3807666" cy="4710667"/>
          </a:xfrm>
          <a:custGeom>
            <a:avLst/>
            <a:gdLst>
              <a:gd name="connsiteX0" fmla="*/ 1057511 w 3702048"/>
              <a:gd name="connsiteY0" fmla="*/ 1243 h 4710667"/>
              <a:gd name="connsiteX1" fmla="*/ 2139959 w 3702048"/>
              <a:gd name="connsiteY1" fmla="*/ 324180 h 4710667"/>
              <a:gd name="connsiteX2" fmla="*/ 3407455 w 3702048"/>
              <a:gd name="connsiteY2" fmla="*/ 4118750 h 4710667"/>
              <a:gd name="connsiteX3" fmla="*/ 2754080 w 3702048"/>
              <a:gd name="connsiteY3" fmla="*/ 4690965 h 4710667"/>
              <a:gd name="connsiteX4" fmla="*/ 2711405 w 3702048"/>
              <a:gd name="connsiteY4" fmla="*/ 4710667 h 4710667"/>
              <a:gd name="connsiteX5" fmla="*/ 0 w 3702048"/>
              <a:gd name="connsiteY5" fmla="*/ 4710667 h 4710667"/>
              <a:gd name="connsiteX6" fmla="*/ 0 w 3702048"/>
              <a:gd name="connsiteY6" fmla="*/ 239601 h 4710667"/>
              <a:gd name="connsiteX7" fmla="*/ 72857 w 3702048"/>
              <a:gd name="connsiteY7" fmla="*/ 203063 h 4710667"/>
              <a:gd name="connsiteX8" fmla="*/ 1057511 w 3702048"/>
              <a:gd name="connsiteY8" fmla="*/ 1243 h 47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2048" h="4710667">
                <a:moveTo>
                  <a:pt x="1057511" y="1243"/>
                </a:moveTo>
                <a:cubicBezTo>
                  <a:pt x="1413932" y="13473"/>
                  <a:pt x="1779927" y="116316"/>
                  <a:pt x="2139959" y="324180"/>
                </a:cubicBezTo>
                <a:cubicBezTo>
                  <a:pt x="3427605" y="1067603"/>
                  <a:pt x="4139931" y="2850064"/>
                  <a:pt x="3407455" y="4118750"/>
                </a:cubicBezTo>
                <a:cubicBezTo>
                  <a:pt x="3235777" y="4416105"/>
                  <a:pt x="3011128" y="4566048"/>
                  <a:pt x="2754080" y="4690965"/>
                </a:cubicBezTo>
                <a:lnTo>
                  <a:pt x="2711405" y="4710667"/>
                </a:lnTo>
                <a:lnTo>
                  <a:pt x="0" y="4710667"/>
                </a:lnTo>
                <a:lnTo>
                  <a:pt x="0" y="239601"/>
                </a:lnTo>
                <a:lnTo>
                  <a:pt x="72857" y="203063"/>
                </a:lnTo>
                <a:cubicBezTo>
                  <a:pt x="383165" y="61024"/>
                  <a:pt x="715942" y="-10476"/>
                  <a:pt x="1057511" y="1243"/>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24" name="Group 23">
            <a:extLst>
              <a:ext uri="{FF2B5EF4-FFF2-40B4-BE49-F238E27FC236}">
                <a16:creationId xmlns:a16="http://schemas.microsoft.com/office/drawing/2014/main" id="{5EA385DF-E58A-4933-89FF-3F93F8CAEE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22942" y="0"/>
            <a:ext cx="4069058" cy="3547008"/>
            <a:chOff x="8122942" y="0"/>
            <a:chExt cx="4069058" cy="3547008"/>
          </a:xfrm>
        </p:grpSpPr>
        <p:sp>
          <p:nvSpPr>
            <p:cNvPr id="25" name="Freeform: Shape 24">
              <a:extLst>
                <a:ext uri="{FF2B5EF4-FFF2-40B4-BE49-F238E27FC236}">
                  <a16:creationId xmlns:a16="http://schemas.microsoft.com/office/drawing/2014/main" id="{5EFF1FDE-82B1-467C-9F5C-8492F4107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22942" y="0"/>
              <a:ext cx="4069058" cy="3547008"/>
            </a:xfrm>
            <a:custGeom>
              <a:avLst/>
              <a:gdLst>
                <a:gd name="connsiteX0" fmla="*/ 305212 w 4069058"/>
                <a:gd name="connsiteY0" fmla="*/ 0 h 3547008"/>
                <a:gd name="connsiteX1" fmla="*/ 4069058 w 4069058"/>
                <a:gd name="connsiteY1" fmla="*/ 0 h 3547008"/>
                <a:gd name="connsiteX2" fmla="*/ 4069058 w 4069058"/>
                <a:gd name="connsiteY2" fmla="*/ 2865785 h 3547008"/>
                <a:gd name="connsiteX3" fmla="*/ 3996814 w 4069058"/>
                <a:gd name="connsiteY3" fmla="*/ 2947457 h 3547008"/>
                <a:gd name="connsiteX4" fmla="*/ 2732780 w 4069058"/>
                <a:gd name="connsiteY4" fmla="*/ 3541640 h 3547008"/>
                <a:gd name="connsiteX5" fmla="*/ 1317550 w 4069058"/>
                <a:gd name="connsiteY5" fmla="*/ 3015110 h 3547008"/>
                <a:gd name="connsiteX6" fmla="*/ 1140977 w 4069058"/>
                <a:gd name="connsiteY6" fmla="*/ 2901419 h 3547008"/>
                <a:gd name="connsiteX7" fmla="*/ 330269 w 4069058"/>
                <a:gd name="connsiteY7" fmla="*/ 2297252 h 3547008"/>
                <a:gd name="connsiteX8" fmla="*/ 13299 w 4069058"/>
                <a:gd name="connsiteY8" fmla="*/ 1599966 h 3547008"/>
                <a:gd name="connsiteX9" fmla="*/ 217457 w 4069058"/>
                <a:gd name="connsiteY9" fmla="*/ 178659 h 354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9058" h="3547008">
                  <a:moveTo>
                    <a:pt x="305212" y="0"/>
                  </a:moveTo>
                  <a:lnTo>
                    <a:pt x="4069058" y="0"/>
                  </a:lnTo>
                  <a:lnTo>
                    <a:pt x="4069058" y="2865785"/>
                  </a:lnTo>
                  <a:lnTo>
                    <a:pt x="3996814" y="2947457"/>
                  </a:lnTo>
                  <a:cubicBezTo>
                    <a:pt x="3654887" y="3311545"/>
                    <a:pt x="3252443" y="3496175"/>
                    <a:pt x="2732780" y="3541640"/>
                  </a:cubicBezTo>
                  <a:cubicBezTo>
                    <a:pt x="2236701" y="3585041"/>
                    <a:pt x="1850359" y="3361306"/>
                    <a:pt x="1317550" y="3015110"/>
                  </a:cubicBezTo>
                  <a:cubicBezTo>
                    <a:pt x="1258026" y="2976425"/>
                    <a:pt x="1198546" y="2938265"/>
                    <a:pt x="1140977" y="2901419"/>
                  </a:cubicBezTo>
                  <a:cubicBezTo>
                    <a:pt x="828927" y="2701433"/>
                    <a:pt x="534230" y="2512513"/>
                    <a:pt x="330269" y="2297252"/>
                  </a:cubicBezTo>
                  <a:cubicBezTo>
                    <a:pt x="135278" y="2091465"/>
                    <a:pt x="37487" y="1876435"/>
                    <a:pt x="13299" y="1599966"/>
                  </a:cubicBezTo>
                  <a:cubicBezTo>
                    <a:pt x="-32170" y="1080250"/>
                    <a:pt x="39709" y="589889"/>
                    <a:pt x="217457" y="17865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68B73C1E-EDFD-431F-8713-8E7A48E291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8319994" y="0"/>
              <a:ext cx="3872006" cy="3321595"/>
            </a:xfrm>
            <a:custGeom>
              <a:avLst/>
              <a:gdLst>
                <a:gd name="connsiteX0" fmla="*/ 3466434 w 3872006"/>
                <a:gd name="connsiteY0" fmla="*/ 0 h 3321595"/>
                <a:gd name="connsiteX1" fmla="*/ 65800 w 3872006"/>
                <a:gd name="connsiteY1" fmla="*/ 0 h 3321595"/>
                <a:gd name="connsiteX2" fmla="*/ 0 w 3872006"/>
                <a:gd name="connsiteY2" fmla="*/ 59511 h 3321595"/>
                <a:gd name="connsiteX3" fmla="*/ 0 w 3872006"/>
                <a:gd name="connsiteY3" fmla="*/ 2518435 h 3321595"/>
                <a:gd name="connsiteX4" fmla="*/ 80122 w 3872006"/>
                <a:gd name="connsiteY4" fmla="*/ 2618704 h 3321595"/>
                <a:gd name="connsiteX5" fmla="*/ 1549501 w 3872006"/>
                <a:gd name="connsiteY5" fmla="*/ 3321595 h 3321595"/>
                <a:gd name="connsiteX6" fmla="*/ 2796711 w 3872006"/>
                <a:gd name="connsiteY6" fmla="*/ 2749441 h 3321595"/>
                <a:gd name="connsiteX7" fmla="*/ 2948494 w 3872006"/>
                <a:gd name="connsiteY7" fmla="*/ 2635829 h 3321595"/>
                <a:gd name="connsiteX8" fmla="*/ 3638840 w 3872006"/>
                <a:gd name="connsiteY8" fmla="*/ 2041901 h 3321595"/>
                <a:gd name="connsiteX9" fmla="*/ 3872006 w 3872006"/>
                <a:gd name="connsiteY9" fmla="*/ 1404055 h 3321595"/>
                <a:gd name="connsiteX10" fmla="*/ 3467973 w 3872006"/>
                <a:gd name="connsiteY10" fmla="*/ 1974 h 332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72006" h="3321595">
                  <a:moveTo>
                    <a:pt x="3466434" y="0"/>
                  </a:moveTo>
                  <a:lnTo>
                    <a:pt x="65800" y="0"/>
                  </a:lnTo>
                  <a:lnTo>
                    <a:pt x="0" y="59511"/>
                  </a:lnTo>
                  <a:lnTo>
                    <a:pt x="0" y="2518435"/>
                  </a:lnTo>
                  <a:lnTo>
                    <a:pt x="80122" y="2618704"/>
                  </a:lnTo>
                  <a:cubicBezTo>
                    <a:pt x="490323" y="3108658"/>
                    <a:pt x="942414" y="3321595"/>
                    <a:pt x="1549501" y="3321595"/>
                  </a:cubicBezTo>
                  <a:cubicBezTo>
                    <a:pt x="2004852" y="3321595"/>
                    <a:pt x="2338950" y="3095023"/>
                    <a:pt x="2796711" y="2749441"/>
                  </a:cubicBezTo>
                  <a:cubicBezTo>
                    <a:pt x="2847850" y="2710827"/>
                    <a:pt x="2898991" y="2672676"/>
                    <a:pt x="2948494" y="2635829"/>
                  </a:cubicBezTo>
                  <a:cubicBezTo>
                    <a:pt x="3216812" y="2435869"/>
                    <a:pt x="3470203" y="2246981"/>
                    <a:pt x="3638840" y="2041901"/>
                  </a:cubicBezTo>
                  <a:cubicBezTo>
                    <a:pt x="3800062" y="1845849"/>
                    <a:pt x="3872006" y="1649145"/>
                    <a:pt x="3872006" y="1404055"/>
                  </a:cubicBezTo>
                  <a:cubicBezTo>
                    <a:pt x="3872006" y="866538"/>
                    <a:pt x="3729694" y="376466"/>
                    <a:pt x="3467973" y="197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Shape 26">
              <a:extLst>
                <a:ext uri="{FF2B5EF4-FFF2-40B4-BE49-F238E27FC236}">
                  <a16:creationId xmlns:a16="http://schemas.microsoft.com/office/drawing/2014/main" id="{75B7DBD8-99BB-42EA-9292-033600CE09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8729240" y="9274"/>
              <a:ext cx="3462454" cy="3010961"/>
            </a:xfrm>
            <a:custGeom>
              <a:avLst/>
              <a:gdLst>
                <a:gd name="connsiteX0" fmla="*/ 2953507 w 3462454"/>
                <a:gd name="connsiteY0" fmla="*/ 0 h 3010961"/>
                <a:gd name="connsiteX1" fmla="*/ 477652 w 3462454"/>
                <a:gd name="connsiteY1" fmla="*/ 0 h 3010961"/>
                <a:gd name="connsiteX2" fmla="*/ 327396 w 3462454"/>
                <a:gd name="connsiteY2" fmla="*/ 113681 h 3010961"/>
                <a:gd name="connsiteX3" fmla="*/ 46554 w 3462454"/>
                <a:gd name="connsiteY3" fmla="*/ 391785 h 3010961"/>
                <a:gd name="connsiteX4" fmla="*/ 0 w 3462454"/>
                <a:gd name="connsiteY4" fmla="*/ 453516 h 3010961"/>
                <a:gd name="connsiteX5" fmla="*/ 0 w 3462454"/>
                <a:gd name="connsiteY5" fmla="*/ 2083461 h 3010961"/>
                <a:gd name="connsiteX6" fmla="*/ 26382 w 3462454"/>
                <a:gd name="connsiteY6" fmla="*/ 2118637 h 3010961"/>
                <a:gd name="connsiteX7" fmla="*/ 101620 w 3462454"/>
                <a:gd name="connsiteY7" fmla="*/ 2222744 h 3010961"/>
                <a:gd name="connsiteX8" fmla="*/ 1494064 w 3462454"/>
                <a:gd name="connsiteY8" fmla="*/ 3010961 h 3010961"/>
                <a:gd name="connsiteX9" fmla="*/ 2551110 w 3462454"/>
                <a:gd name="connsiteY9" fmla="*/ 2526044 h 3010961"/>
                <a:gd name="connsiteX10" fmla="*/ 2679751 w 3462454"/>
                <a:gd name="connsiteY10" fmla="*/ 2429754 h 3010961"/>
                <a:gd name="connsiteX11" fmla="*/ 3264840 w 3462454"/>
                <a:gd name="connsiteY11" fmla="*/ 1926383 h 3010961"/>
                <a:gd name="connsiteX12" fmla="*/ 3462454 w 3462454"/>
                <a:gd name="connsiteY12" fmla="*/ 1385790 h 3010961"/>
                <a:gd name="connsiteX13" fmla="*/ 3018820 w 3462454"/>
                <a:gd name="connsiteY13" fmla="*/ 67626 h 301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2454" h="3010961">
                  <a:moveTo>
                    <a:pt x="2953507" y="0"/>
                  </a:moveTo>
                  <a:lnTo>
                    <a:pt x="477652" y="0"/>
                  </a:lnTo>
                  <a:lnTo>
                    <a:pt x="327396" y="113681"/>
                  </a:lnTo>
                  <a:cubicBezTo>
                    <a:pt x="222344" y="200626"/>
                    <a:pt x="128536" y="293564"/>
                    <a:pt x="46554" y="391785"/>
                  </a:cubicBezTo>
                  <a:lnTo>
                    <a:pt x="0" y="453516"/>
                  </a:lnTo>
                  <a:lnTo>
                    <a:pt x="0" y="2083461"/>
                  </a:lnTo>
                  <a:lnTo>
                    <a:pt x="26382" y="2118637"/>
                  </a:lnTo>
                  <a:cubicBezTo>
                    <a:pt x="51135" y="2152065"/>
                    <a:pt x="76235" y="2186586"/>
                    <a:pt x="101620" y="2222744"/>
                  </a:cubicBezTo>
                  <a:cubicBezTo>
                    <a:pt x="489585" y="2775245"/>
                    <a:pt x="906035" y="3010961"/>
                    <a:pt x="1494064" y="3010961"/>
                  </a:cubicBezTo>
                  <a:cubicBezTo>
                    <a:pt x="1879987" y="3010961"/>
                    <a:pt x="2163144" y="2818935"/>
                    <a:pt x="2551110" y="2526044"/>
                  </a:cubicBezTo>
                  <a:cubicBezTo>
                    <a:pt x="2594452" y="2493317"/>
                    <a:pt x="2637795" y="2460984"/>
                    <a:pt x="2679751" y="2429754"/>
                  </a:cubicBezTo>
                  <a:cubicBezTo>
                    <a:pt x="2907158" y="2260282"/>
                    <a:pt x="3121914" y="2100194"/>
                    <a:pt x="3264840" y="1926383"/>
                  </a:cubicBezTo>
                  <a:cubicBezTo>
                    <a:pt x="3401480" y="1760224"/>
                    <a:pt x="3462454" y="1593511"/>
                    <a:pt x="3462454" y="1385790"/>
                  </a:cubicBezTo>
                  <a:cubicBezTo>
                    <a:pt x="3462454" y="865148"/>
                    <a:pt x="3304918" y="397028"/>
                    <a:pt x="3018820" y="67626"/>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7">
              <a:extLst>
                <a:ext uri="{FF2B5EF4-FFF2-40B4-BE49-F238E27FC236}">
                  <a16:creationId xmlns:a16="http://schemas.microsoft.com/office/drawing/2014/main" id="{2A25BC3F-79D7-496B-9CAD-9BC4909541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8243247" y="9274"/>
              <a:ext cx="3948447" cy="3411460"/>
            </a:xfrm>
            <a:custGeom>
              <a:avLst/>
              <a:gdLst>
                <a:gd name="connsiteX0" fmla="*/ 3564894 w 3904481"/>
                <a:gd name="connsiteY0" fmla="*/ 0 h 3411460"/>
                <a:gd name="connsiteX1" fmla="*/ 0 w 3904481"/>
                <a:gd name="connsiteY1" fmla="*/ 0 h 3411460"/>
                <a:gd name="connsiteX2" fmla="*/ 0 w 3904481"/>
                <a:gd name="connsiteY2" fmla="*/ 2659993 h 3411460"/>
                <a:gd name="connsiteX3" fmla="*/ 1876 w 3904481"/>
                <a:gd name="connsiteY3" fmla="*/ 2662425 h 3411460"/>
                <a:gd name="connsiteX4" fmla="*/ 1514161 w 3904481"/>
                <a:gd name="connsiteY4" fmla="*/ 3411460 h 3411460"/>
                <a:gd name="connsiteX5" fmla="*/ 2797788 w 3904481"/>
                <a:gd name="connsiteY5" fmla="*/ 2801744 h 3411460"/>
                <a:gd name="connsiteX6" fmla="*/ 2954004 w 3904481"/>
                <a:gd name="connsiteY6" fmla="*/ 2680673 h 3411460"/>
                <a:gd name="connsiteX7" fmla="*/ 3664508 w 3904481"/>
                <a:gd name="connsiteY7" fmla="*/ 2047754 h 3411460"/>
                <a:gd name="connsiteX8" fmla="*/ 3904481 w 3904481"/>
                <a:gd name="connsiteY8" fmla="*/ 1368033 h 3411460"/>
                <a:gd name="connsiteX9" fmla="*/ 3596499 w 3904481"/>
                <a:gd name="connsiteY9" fmla="*/ 52268 h 341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4481" h="3411460">
                  <a:moveTo>
                    <a:pt x="3564894" y="0"/>
                  </a:moveTo>
                  <a:lnTo>
                    <a:pt x="0" y="0"/>
                  </a:lnTo>
                  <a:lnTo>
                    <a:pt x="0" y="2659993"/>
                  </a:lnTo>
                  <a:lnTo>
                    <a:pt x="1876" y="2662425"/>
                  </a:lnTo>
                  <a:cubicBezTo>
                    <a:pt x="424055" y="3184544"/>
                    <a:pt x="889346" y="3411460"/>
                    <a:pt x="1514161" y="3411460"/>
                  </a:cubicBezTo>
                  <a:cubicBezTo>
                    <a:pt x="1982808" y="3411460"/>
                    <a:pt x="2326661" y="3170014"/>
                    <a:pt x="2797788" y="2801744"/>
                  </a:cubicBezTo>
                  <a:cubicBezTo>
                    <a:pt x="2850420" y="2760595"/>
                    <a:pt x="2903054" y="2719940"/>
                    <a:pt x="2954004" y="2680673"/>
                  </a:cubicBezTo>
                  <a:cubicBezTo>
                    <a:pt x="3230156" y="2467586"/>
                    <a:pt x="3490946" y="2266297"/>
                    <a:pt x="3664508" y="2047754"/>
                  </a:cubicBezTo>
                  <a:cubicBezTo>
                    <a:pt x="3830437" y="1838832"/>
                    <a:pt x="3904481" y="1629214"/>
                    <a:pt x="3904481" y="1368033"/>
                  </a:cubicBezTo>
                  <a:cubicBezTo>
                    <a:pt x="3904481" y="877057"/>
                    <a:pt x="3796872" y="423228"/>
                    <a:pt x="3596499" y="52268"/>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Nadpis 1">
            <a:extLst>
              <a:ext uri="{FF2B5EF4-FFF2-40B4-BE49-F238E27FC236}">
                <a16:creationId xmlns:a16="http://schemas.microsoft.com/office/drawing/2014/main" id="{D4A58F31-687C-ECD4-5BBA-60F7A241D3DE}"/>
              </a:ext>
            </a:extLst>
          </p:cNvPr>
          <p:cNvSpPr>
            <a:spLocks noGrp="1"/>
          </p:cNvSpPr>
          <p:nvPr>
            <p:ph type="ctrTitle"/>
          </p:nvPr>
        </p:nvSpPr>
        <p:spPr>
          <a:xfrm>
            <a:off x="5398950" y="4252452"/>
            <a:ext cx="7060135" cy="1807759"/>
          </a:xfrm>
        </p:spPr>
        <p:txBody>
          <a:bodyPr>
            <a:normAutofit fontScale="90000"/>
          </a:bodyPr>
          <a:lstStyle/>
          <a:p>
            <a:r>
              <a:rPr lang="cs-CZ" dirty="0" err="1">
                <a:solidFill>
                  <a:schemeClr val="accent4">
                    <a:lumMod val="75000"/>
                  </a:schemeClr>
                </a:solidFill>
                <a:ea typeface="Meiryo"/>
              </a:rPr>
              <a:t>Phase</a:t>
            </a:r>
            <a:r>
              <a:rPr lang="cs-CZ" dirty="0">
                <a:solidFill>
                  <a:schemeClr val="accent4">
                    <a:lumMod val="75000"/>
                  </a:schemeClr>
                </a:solidFill>
                <a:ea typeface="Meiryo"/>
              </a:rPr>
              <a:t> I</a:t>
            </a:r>
            <a:br>
              <a:rPr lang="en-US" dirty="0"/>
            </a:br>
            <a:r>
              <a:rPr lang="cs-CZ" dirty="0" err="1">
                <a:ea typeface="Meiryo"/>
              </a:rPr>
              <a:t>Lautes</a:t>
            </a:r>
            <a:r>
              <a:rPr lang="cs-CZ" dirty="0">
                <a:ea typeface="Meiryo"/>
              </a:rPr>
              <a:t> </a:t>
            </a:r>
            <a:r>
              <a:rPr lang="cs-CZ" dirty="0" err="1">
                <a:ea typeface="Meiryo"/>
              </a:rPr>
              <a:t>Lesen</a:t>
            </a:r>
            <a:br>
              <a:rPr lang="cs-CZ" dirty="0">
                <a:ea typeface="Meiryo"/>
              </a:rPr>
            </a:br>
            <a:r>
              <a:rPr lang="cs-CZ" sz="2000" dirty="0" err="1">
                <a:ea typeface="Meiryo"/>
              </a:rPr>
              <a:t>mehrmals</a:t>
            </a:r>
            <a:r>
              <a:rPr lang="cs-CZ" sz="2000" dirty="0">
                <a:ea typeface="Meiryo"/>
              </a:rPr>
              <a:t> </a:t>
            </a:r>
            <a:r>
              <a:rPr lang="cs-CZ" sz="2000" dirty="0" err="1">
                <a:ea typeface="Meiryo"/>
              </a:rPr>
              <a:t>wiederholen</a:t>
            </a:r>
            <a:r>
              <a:rPr lang="cs-CZ" sz="2000" dirty="0">
                <a:ea typeface="Meiryo"/>
              </a:rPr>
              <a:t> (1-3x)</a:t>
            </a:r>
            <a:endParaRPr lang="cs-CZ" dirty="0" err="1"/>
          </a:p>
        </p:txBody>
      </p:sp>
      <p:sp>
        <p:nvSpPr>
          <p:cNvPr id="4" name="Podnadpis 2">
            <a:extLst>
              <a:ext uri="{FF2B5EF4-FFF2-40B4-BE49-F238E27FC236}">
                <a16:creationId xmlns:a16="http://schemas.microsoft.com/office/drawing/2014/main" id="{72DE8433-61FF-AD63-E93B-F183DF9ABEF7}"/>
              </a:ext>
            </a:extLst>
          </p:cNvPr>
          <p:cNvSpPr txBox="1">
            <a:spLocks/>
          </p:cNvSpPr>
          <p:nvPr/>
        </p:nvSpPr>
        <p:spPr>
          <a:xfrm>
            <a:off x="320349" y="3237916"/>
            <a:ext cx="2997702" cy="1926157"/>
          </a:xfrm>
          <a:prstGeom prst="rect">
            <a:avLst/>
          </a:prstGeom>
        </p:spPr>
        <p:txBody>
          <a:bodyPr vert="horz" lIns="109728" tIns="109728" rIns="109728" bIns="91440" rtlCol="0" anchor="t">
            <a:normAutofit/>
          </a:bodyPr>
          <a:lstStyle>
            <a:lvl1pPr marL="0" indent="0" algn="l" defTabSz="914400" rtl="0" eaLnBrk="1" latinLnBrk="0" hangingPunct="1">
              <a:lnSpc>
                <a:spcPct val="130000"/>
              </a:lnSpc>
              <a:spcBef>
                <a:spcPts val="930"/>
              </a:spcBef>
              <a:buFont typeface="Corbel" panose="020B0503020204020204" pitchFamily="34" charset="0"/>
              <a:buNone/>
              <a:defRPr sz="2400" b="0" kern="1200" spc="150" baseline="0">
                <a:solidFill>
                  <a:schemeClr val="tx1">
                    <a:lumMod val="85000"/>
                    <a:lumOff val="15000"/>
                  </a:schemeClr>
                </a:solidFill>
                <a:latin typeface="+mn-lt"/>
                <a:ea typeface="+mn-ea"/>
                <a:cs typeface="+mn-cs"/>
              </a:defRPr>
            </a:lvl1pPr>
            <a:lvl2pPr marL="457200" indent="0" algn="ctr" defTabSz="914400" rtl="0" eaLnBrk="1" latinLnBrk="0" hangingPunct="1">
              <a:lnSpc>
                <a:spcPct val="140000"/>
              </a:lnSpc>
              <a:spcBef>
                <a:spcPts val="930"/>
              </a:spcBef>
              <a:buFont typeface="Corbel" panose="020B0503020204020204" pitchFamily="34" charset="0"/>
              <a:buNone/>
              <a:defRPr sz="2000" kern="1200" spc="150" baseline="0">
                <a:solidFill>
                  <a:schemeClr val="tx1">
                    <a:lumMod val="75000"/>
                    <a:lumOff val="25000"/>
                  </a:schemeClr>
                </a:solidFill>
                <a:latin typeface="+mn-lt"/>
                <a:ea typeface="+mn-ea"/>
                <a:cs typeface="+mn-cs"/>
              </a:defRPr>
            </a:lvl2pPr>
            <a:lvl3pPr marL="914400" indent="0" algn="ctr" defTabSz="914400" rtl="0" eaLnBrk="1" latinLnBrk="0" hangingPunct="1">
              <a:lnSpc>
                <a:spcPct val="140000"/>
              </a:lnSpc>
              <a:spcBef>
                <a:spcPts val="930"/>
              </a:spcBef>
              <a:buFont typeface="Corbel" panose="020B0503020204020204" pitchFamily="34" charset="0"/>
              <a:buNone/>
              <a:defRPr sz="1800" i="1" kern="1200" spc="150" baseline="0">
                <a:solidFill>
                  <a:schemeClr val="tx1">
                    <a:lumMod val="75000"/>
                    <a:lumOff val="25000"/>
                  </a:schemeClr>
                </a:solidFill>
                <a:latin typeface="+mn-lt"/>
                <a:ea typeface="+mn-ea"/>
                <a:cs typeface="+mn-cs"/>
              </a:defRPr>
            </a:lvl3pPr>
            <a:lvl4pPr marL="1371600" indent="0" algn="ctr"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4pPr>
            <a:lvl5pPr marL="1828800" indent="0" algn="ctr" defTabSz="914400" rtl="0" eaLnBrk="1" latinLnBrk="0" hangingPunct="1">
              <a:lnSpc>
                <a:spcPct val="140000"/>
              </a:lnSpc>
              <a:spcBef>
                <a:spcPts val="930"/>
              </a:spcBef>
              <a:buFont typeface="Corbel" panose="020B0503020204020204" pitchFamily="34" charset="0"/>
              <a:buNone/>
              <a:defRPr sz="1600" i="1" kern="1200" spc="150" baseline="0">
                <a:solidFill>
                  <a:schemeClr val="tx1">
                    <a:lumMod val="75000"/>
                    <a:lumOff val="25000"/>
                  </a:schemeClr>
                </a:solidFill>
                <a:latin typeface="+mn-lt"/>
                <a:ea typeface="+mn-ea"/>
                <a:cs typeface="+mn-cs"/>
              </a:defRPr>
            </a:lvl5pPr>
            <a:lvl6pPr marL="2286000" indent="0" algn="ctr" defTabSz="914400" rtl="0" eaLnBrk="1" latinLnBrk="0" hangingPunct="1">
              <a:lnSpc>
                <a:spcPct val="111000"/>
              </a:lnSpc>
              <a:spcBef>
                <a:spcPts val="930"/>
              </a:spcBef>
              <a:buFont typeface="Corbel" panose="020B0503020204020204" pitchFamily="34" charset="0"/>
              <a:buNone/>
              <a:defRPr sz="1600" kern="1200">
                <a:solidFill>
                  <a:schemeClr val="accent1">
                    <a:lumMod val="75000"/>
                  </a:schemeClr>
                </a:solidFill>
                <a:latin typeface="+mn-lt"/>
                <a:ea typeface="+mn-ea"/>
                <a:cs typeface="+mn-cs"/>
              </a:defRPr>
            </a:lvl6pPr>
            <a:lvl7pPr marL="2743200" indent="0" algn="ctr" defTabSz="914400" rtl="0" eaLnBrk="1" latinLnBrk="0" hangingPunct="1">
              <a:lnSpc>
                <a:spcPct val="111000"/>
              </a:lnSpc>
              <a:spcBef>
                <a:spcPts val="930"/>
              </a:spcBef>
              <a:buFont typeface="Corbel" panose="020B0503020204020204" pitchFamily="34" charset="0"/>
              <a:buNone/>
              <a:defRPr sz="1600" i="1" kern="1200">
                <a:solidFill>
                  <a:schemeClr val="accent1">
                    <a:lumMod val="75000"/>
                  </a:schemeClr>
                </a:solidFill>
                <a:latin typeface="+mn-lt"/>
                <a:ea typeface="+mn-ea"/>
                <a:cs typeface="+mn-cs"/>
              </a:defRPr>
            </a:lvl7pPr>
            <a:lvl8pPr marL="3200400" indent="0" algn="ctr" defTabSz="914400" rtl="0" eaLnBrk="1" latinLnBrk="0" hangingPunct="1">
              <a:lnSpc>
                <a:spcPct val="111000"/>
              </a:lnSpc>
              <a:spcBef>
                <a:spcPts val="930"/>
              </a:spcBef>
              <a:buFont typeface="Corbel" panose="020B0503020204020204" pitchFamily="34" charset="0"/>
              <a:buNone/>
              <a:defRPr sz="1600" kern="1200">
                <a:solidFill>
                  <a:schemeClr val="accent1">
                    <a:lumMod val="75000"/>
                  </a:schemeClr>
                </a:solidFill>
                <a:latin typeface="+mn-lt"/>
                <a:ea typeface="+mn-ea"/>
                <a:cs typeface="+mn-cs"/>
              </a:defRPr>
            </a:lvl8pPr>
            <a:lvl9pPr marL="3657600" indent="0" algn="ctr" defTabSz="914400" rtl="0" eaLnBrk="1" latinLnBrk="0" hangingPunct="1">
              <a:lnSpc>
                <a:spcPct val="111000"/>
              </a:lnSpc>
              <a:spcBef>
                <a:spcPts val="930"/>
              </a:spcBef>
              <a:buFont typeface="Corbel" panose="020B0503020204020204" pitchFamily="34" charset="0"/>
              <a:buNone/>
              <a:defRPr sz="1600" i="1" kern="1200">
                <a:solidFill>
                  <a:schemeClr val="accent1">
                    <a:lumMod val="75000"/>
                  </a:schemeClr>
                </a:solidFill>
                <a:latin typeface="+mn-lt"/>
                <a:ea typeface="+mn-ea"/>
                <a:cs typeface="+mn-cs"/>
              </a:defRPr>
            </a:lvl9pPr>
          </a:lstStyle>
          <a:p>
            <a:r>
              <a:rPr lang="cs-CZ" dirty="0" err="1">
                <a:solidFill>
                  <a:schemeClr val="tx2">
                    <a:lumMod val="75000"/>
                  </a:schemeClr>
                </a:solidFill>
                <a:ea typeface="Meiryo"/>
              </a:rPr>
              <a:t>Textauszug</a:t>
            </a:r>
            <a:r>
              <a:rPr lang="cs-CZ" dirty="0">
                <a:solidFill>
                  <a:schemeClr val="tx2">
                    <a:lumMod val="75000"/>
                  </a:schemeClr>
                </a:solidFill>
                <a:ea typeface="Meiryo"/>
              </a:rPr>
              <a:t> 1</a:t>
            </a:r>
          </a:p>
          <a:p>
            <a:r>
              <a:rPr lang="cs-CZ" dirty="0">
                <a:solidFill>
                  <a:schemeClr val="tx2">
                    <a:lumMod val="75000"/>
                  </a:schemeClr>
                </a:solidFill>
                <a:ea typeface="Meiryo"/>
              </a:rPr>
              <a:t>S. 7</a:t>
            </a:r>
          </a:p>
        </p:txBody>
      </p:sp>
      <p:sp>
        <p:nvSpPr>
          <p:cNvPr id="19" name="Podnadpis 2">
            <a:extLst>
              <a:ext uri="{FF2B5EF4-FFF2-40B4-BE49-F238E27FC236}">
                <a16:creationId xmlns:a16="http://schemas.microsoft.com/office/drawing/2014/main" id="{2800A66F-C2EF-8659-2494-21E23D990D5F}"/>
              </a:ext>
            </a:extLst>
          </p:cNvPr>
          <p:cNvSpPr txBox="1">
            <a:spLocks/>
          </p:cNvSpPr>
          <p:nvPr/>
        </p:nvSpPr>
        <p:spPr>
          <a:xfrm>
            <a:off x="4259745" y="-97631"/>
            <a:ext cx="3256494" cy="1926157"/>
          </a:xfrm>
          <a:prstGeom prst="rect">
            <a:avLst/>
          </a:prstGeom>
        </p:spPr>
        <p:txBody>
          <a:bodyPr vert="horz" lIns="109728" tIns="109728" rIns="109728" bIns="91440" rtlCol="0" anchor="t">
            <a:normAutofit/>
          </a:bodyPr>
          <a:lstStyle>
            <a:lvl1pPr marL="0" indent="0" algn="l" defTabSz="914400" rtl="0" eaLnBrk="1" latinLnBrk="0" hangingPunct="1">
              <a:lnSpc>
                <a:spcPct val="130000"/>
              </a:lnSpc>
              <a:spcBef>
                <a:spcPts val="930"/>
              </a:spcBef>
              <a:buFont typeface="Corbel" panose="020B0503020204020204" pitchFamily="34" charset="0"/>
              <a:buNone/>
              <a:defRPr sz="2400" b="0" kern="1200" spc="150" baseline="0">
                <a:solidFill>
                  <a:schemeClr val="tx1">
                    <a:lumMod val="85000"/>
                    <a:lumOff val="15000"/>
                  </a:schemeClr>
                </a:solidFill>
                <a:latin typeface="+mn-lt"/>
                <a:ea typeface="+mn-ea"/>
                <a:cs typeface="+mn-cs"/>
              </a:defRPr>
            </a:lvl1pPr>
            <a:lvl2pPr marL="457200" indent="0" algn="ctr" defTabSz="914400" rtl="0" eaLnBrk="1" latinLnBrk="0" hangingPunct="1">
              <a:lnSpc>
                <a:spcPct val="140000"/>
              </a:lnSpc>
              <a:spcBef>
                <a:spcPts val="930"/>
              </a:spcBef>
              <a:buFont typeface="Corbel" panose="020B0503020204020204" pitchFamily="34" charset="0"/>
              <a:buNone/>
              <a:defRPr sz="2000" kern="1200" spc="150" baseline="0">
                <a:solidFill>
                  <a:schemeClr val="tx1">
                    <a:lumMod val="75000"/>
                    <a:lumOff val="25000"/>
                  </a:schemeClr>
                </a:solidFill>
                <a:latin typeface="+mn-lt"/>
                <a:ea typeface="+mn-ea"/>
                <a:cs typeface="+mn-cs"/>
              </a:defRPr>
            </a:lvl2pPr>
            <a:lvl3pPr marL="914400" indent="0" algn="ctr" defTabSz="914400" rtl="0" eaLnBrk="1" latinLnBrk="0" hangingPunct="1">
              <a:lnSpc>
                <a:spcPct val="140000"/>
              </a:lnSpc>
              <a:spcBef>
                <a:spcPts val="930"/>
              </a:spcBef>
              <a:buFont typeface="Corbel" panose="020B0503020204020204" pitchFamily="34" charset="0"/>
              <a:buNone/>
              <a:defRPr sz="1800" i="1" kern="1200" spc="150" baseline="0">
                <a:solidFill>
                  <a:schemeClr val="tx1">
                    <a:lumMod val="75000"/>
                    <a:lumOff val="25000"/>
                  </a:schemeClr>
                </a:solidFill>
                <a:latin typeface="+mn-lt"/>
                <a:ea typeface="+mn-ea"/>
                <a:cs typeface="+mn-cs"/>
              </a:defRPr>
            </a:lvl3pPr>
            <a:lvl4pPr marL="1371600" indent="0" algn="ctr"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4pPr>
            <a:lvl5pPr marL="1828800" indent="0" algn="ctr" defTabSz="914400" rtl="0" eaLnBrk="1" latinLnBrk="0" hangingPunct="1">
              <a:lnSpc>
                <a:spcPct val="140000"/>
              </a:lnSpc>
              <a:spcBef>
                <a:spcPts val="930"/>
              </a:spcBef>
              <a:buFont typeface="Corbel" panose="020B0503020204020204" pitchFamily="34" charset="0"/>
              <a:buNone/>
              <a:defRPr sz="1600" i="1" kern="1200" spc="150" baseline="0">
                <a:solidFill>
                  <a:schemeClr val="tx1">
                    <a:lumMod val="75000"/>
                    <a:lumOff val="25000"/>
                  </a:schemeClr>
                </a:solidFill>
                <a:latin typeface="+mn-lt"/>
                <a:ea typeface="+mn-ea"/>
                <a:cs typeface="+mn-cs"/>
              </a:defRPr>
            </a:lvl5pPr>
            <a:lvl6pPr marL="2286000" indent="0" algn="ctr" defTabSz="914400" rtl="0" eaLnBrk="1" latinLnBrk="0" hangingPunct="1">
              <a:lnSpc>
                <a:spcPct val="111000"/>
              </a:lnSpc>
              <a:spcBef>
                <a:spcPts val="930"/>
              </a:spcBef>
              <a:buFont typeface="Corbel" panose="020B0503020204020204" pitchFamily="34" charset="0"/>
              <a:buNone/>
              <a:defRPr sz="1600" kern="1200">
                <a:solidFill>
                  <a:schemeClr val="accent1">
                    <a:lumMod val="75000"/>
                  </a:schemeClr>
                </a:solidFill>
                <a:latin typeface="+mn-lt"/>
                <a:ea typeface="+mn-ea"/>
                <a:cs typeface="+mn-cs"/>
              </a:defRPr>
            </a:lvl6pPr>
            <a:lvl7pPr marL="2743200" indent="0" algn="ctr" defTabSz="914400" rtl="0" eaLnBrk="1" latinLnBrk="0" hangingPunct="1">
              <a:lnSpc>
                <a:spcPct val="111000"/>
              </a:lnSpc>
              <a:spcBef>
                <a:spcPts val="930"/>
              </a:spcBef>
              <a:buFont typeface="Corbel" panose="020B0503020204020204" pitchFamily="34" charset="0"/>
              <a:buNone/>
              <a:defRPr sz="1600" i="1" kern="1200">
                <a:solidFill>
                  <a:schemeClr val="accent1">
                    <a:lumMod val="75000"/>
                  </a:schemeClr>
                </a:solidFill>
                <a:latin typeface="+mn-lt"/>
                <a:ea typeface="+mn-ea"/>
                <a:cs typeface="+mn-cs"/>
              </a:defRPr>
            </a:lvl7pPr>
            <a:lvl8pPr marL="3200400" indent="0" algn="ctr" defTabSz="914400" rtl="0" eaLnBrk="1" latinLnBrk="0" hangingPunct="1">
              <a:lnSpc>
                <a:spcPct val="111000"/>
              </a:lnSpc>
              <a:spcBef>
                <a:spcPts val="930"/>
              </a:spcBef>
              <a:buFont typeface="Corbel" panose="020B0503020204020204" pitchFamily="34" charset="0"/>
              <a:buNone/>
              <a:defRPr sz="1600" kern="1200">
                <a:solidFill>
                  <a:schemeClr val="accent1">
                    <a:lumMod val="75000"/>
                  </a:schemeClr>
                </a:solidFill>
                <a:latin typeface="+mn-lt"/>
                <a:ea typeface="+mn-ea"/>
                <a:cs typeface="+mn-cs"/>
              </a:defRPr>
            </a:lvl8pPr>
            <a:lvl9pPr marL="3657600" indent="0" algn="ctr" defTabSz="914400" rtl="0" eaLnBrk="1" latinLnBrk="0" hangingPunct="1">
              <a:lnSpc>
                <a:spcPct val="111000"/>
              </a:lnSpc>
              <a:spcBef>
                <a:spcPts val="930"/>
              </a:spcBef>
              <a:buFont typeface="Corbel" panose="020B0503020204020204" pitchFamily="34" charset="0"/>
              <a:buNone/>
              <a:defRPr sz="1600" i="1" kern="1200">
                <a:solidFill>
                  <a:schemeClr val="accent1">
                    <a:lumMod val="75000"/>
                  </a:schemeClr>
                </a:solidFill>
                <a:latin typeface="+mn-lt"/>
                <a:ea typeface="+mn-ea"/>
                <a:cs typeface="+mn-cs"/>
              </a:defRPr>
            </a:lvl9pPr>
          </a:lstStyle>
          <a:p>
            <a:r>
              <a:rPr lang="cs-CZ" dirty="0" err="1">
                <a:solidFill>
                  <a:schemeClr val="tx2">
                    <a:lumMod val="75000"/>
                  </a:schemeClr>
                </a:solidFill>
                <a:ea typeface="Meiryo"/>
              </a:rPr>
              <a:t>Textauszug</a:t>
            </a:r>
            <a:r>
              <a:rPr lang="cs-CZ" dirty="0">
                <a:solidFill>
                  <a:schemeClr val="tx2">
                    <a:lumMod val="75000"/>
                  </a:schemeClr>
                </a:solidFill>
                <a:ea typeface="Meiryo"/>
              </a:rPr>
              <a:t> 2</a:t>
            </a:r>
            <a:endParaRPr lang="cs-CZ">
              <a:solidFill>
                <a:schemeClr val="tx2">
                  <a:lumMod val="75000"/>
                </a:schemeClr>
              </a:solidFill>
              <a:ea typeface="Meiryo"/>
            </a:endParaRPr>
          </a:p>
          <a:p>
            <a:r>
              <a:rPr lang="cs-CZ" dirty="0">
                <a:solidFill>
                  <a:schemeClr val="tx2">
                    <a:lumMod val="75000"/>
                  </a:schemeClr>
                </a:solidFill>
                <a:ea typeface="Meiryo"/>
              </a:rPr>
              <a:t>S. 22-23</a:t>
            </a:r>
          </a:p>
          <a:p>
            <a:endParaRPr lang="cs-CZ" dirty="0">
              <a:solidFill>
                <a:schemeClr val="accent1">
                  <a:lumMod val="60000"/>
                  <a:lumOff val="40000"/>
                </a:schemeClr>
              </a:solidFill>
              <a:ea typeface="Meiryo"/>
            </a:endParaRPr>
          </a:p>
        </p:txBody>
      </p:sp>
      <p:sp>
        <p:nvSpPr>
          <p:cNvPr id="21" name="Podnadpis 2">
            <a:extLst>
              <a:ext uri="{FF2B5EF4-FFF2-40B4-BE49-F238E27FC236}">
                <a16:creationId xmlns:a16="http://schemas.microsoft.com/office/drawing/2014/main" id="{88ADCCBC-DD52-7A16-D75B-63A59935E7E1}"/>
              </a:ext>
            </a:extLst>
          </p:cNvPr>
          <p:cNvSpPr txBox="1">
            <a:spLocks/>
          </p:cNvSpPr>
          <p:nvPr/>
        </p:nvSpPr>
        <p:spPr>
          <a:xfrm>
            <a:off x="9378085" y="3010"/>
            <a:ext cx="2997702" cy="1926157"/>
          </a:xfrm>
          <a:prstGeom prst="rect">
            <a:avLst/>
          </a:prstGeom>
        </p:spPr>
        <p:txBody>
          <a:bodyPr vert="horz" lIns="109728" tIns="109728" rIns="109728" bIns="91440" rtlCol="0" anchor="t">
            <a:normAutofit/>
          </a:bodyPr>
          <a:lstStyle>
            <a:lvl1pPr marL="0" indent="0" algn="l" defTabSz="914400" rtl="0" eaLnBrk="1" latinLnBrk="0" hangingPunct="1">
              <a:lnSpc>
                <a:spcPct val="130000"/>
              </a:lnSpc>
              <a:spcBef>
                <a:spcPts val="930"/>
              </a:spcBef>
              <a:buFont typeface="Corbel" panose="020B0503020204020204" pitchFamily="34" charset="0"/>
              <a:buNone/>
              <a:defRPr sz="2400" b="0" kern="1200" spc="150" baseline="0">
                <a:solidFill>
                  <a:schemeClr val="tx1">
                    <a:lumMod val="85000"/>
                    <a:lumOff val="15000"/>
                  </a:schemeClr>
                </a:solidFill>
                <a:latin typeface="+mn-lt"/>
                <a:ea typeface="+mn-ea"/>
                <a:cs typeface="+mn-cs"/>
              </a:defRPr>
            </a:lvl1pPr>
            <a:lvl2pPr marL="457200" indent="0" algn="ctr" defTabSz="914400" rtl="0" eaLnBrk="1" latinLnBrk="0" hangingPunct="1">
              <a:lnSpc>
                <a:spcPct val="140000"/>
              </a:lnSpc>
              <a:spcBef>
                <a:spcPts val="930"/>
              </a:spcBef>
              <a:buFont typeface="Corbel" panose="020B0503020204020204" pitchFamily="34" charset="0"/>
              <a:buNone/>
              <a:defRPr sz="2000" kern="1200" spc="150" baseline="0">
                <a:solidFill>
                  <a:schemeClr val="tx1">
                    <a:lumMod val="75000"/>
                    <a:lumOff val="25000"/>
                  </a:schemeClr>
                </a:solidFill>
                <a:latin typeface="+mn-lt"/>
                <a:ea typeface="+mn-ea"/>
                <a:cs typeface="+mn-cs"/>
              </a:defRPr>
            </a:lvl2pPr>
            <a:lvl3pPr marL="914400" indent="0" algn="ctr" defTabSz="914400" rtl="0" eaLnBrk="1" latinLnBrk="0" hangingPunct="1">
              <a:lnSpc>
                <a:spcPct val="140000"/>
              </a:lnSpc>
              <a:spcBef>
                <a:spcPts val="930"/>
              </a:spcBef>
              <a:buFont typeface="Corbel" panose="020B0503020204020204" pitchFamily="34" charset="0"/>
              <a:buNone/>
              <a:defRPr sz="1800" i="1" kern="1200" spc="150" baseline="0">
                <a:solidFill>
                  <a:schemeClr val="tx1">
                    <a:lumMod val="75000"/>
                    <a:lumOff val="25000"/>
                  </a:schemeClr>
                </a:solidFill>
                <a:latin typeface="+mn-lt"/>
                <a:ea typeface="+mn-ea"/>
                <a:cs typeface="+mn-cs"/>
              </a:defRPr>
            </a:lvl3pPr>
            <a:lvl4pPr marL="1371600" indent="0" algn="ctr"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4pPr>
            <a:lvl5pPr marL="1828800" indent="0" algn="ctr" defTabSz="914400" rtl="0" eaLnBrk="1" latinLnBrk="0" hangingPunct="1">
              <a:lnSpc>
                <a:spcPct val="140000"/>
              </a:lnSpc>
              <a:spcBef>
                <a:spcPts val="930"/>
              </a:spcBef>
              <a:buFont typeface="Corbel" panose="020B0503020204020204" pitchFamily="34" charset="0"/>
              <a:buNone/>
              <a:defRPr sz="1600" i="1" kern="1200" spc="150" baseline="0">
                <a:solidFill>
                  <a:schemeClr val="tx1">
                    <a:lumMod val="75000"/>
                    <a:lumOff val="25000"/>
                  </a:schemeClr>
                </a:solidFill>
                <a:latin typeface="+mn-lt"/>
                <a:ea typeface="+mn-ea"/>
                <a:cs typeface="+mn-cs"/>
              </a:defRPr>
            </a:lvl5pPr>
            <a:lvl6pPr marL="2286000" indent="0" algn="ctr" defTabSz="914400" rtl="0" eaLnBrk="1" latinLnBrk="0" hangingPunct="1">
              <a:lnSpc>
                <a:spcPct val="111000"/>
              </a:lnSpc>
              <a:spcBef>
                <a:spcPts val="930"/>
              </a:spcBef>
              <a:buFont typeface="Corbel" panose="020B0503020204020204" pitchFamily="34" charset="0"/>
              <a:buNone/>
              <a:defRPr sz="1600" kern="1200">
                <a:solidFill>
                  <a:schemeClr val="accent1">
                    <a:lumMod val="75000"/>
                  </a:schemeClr>
                </a:solidFill>
                <a:latin typeface="+mn-lt"/>
                <a:ea typeface="+mn-ea"/>
                <a:cs typeface="+mn-cs"/>
              </a:defRPr>
            </a:lvl6pPr>
            <a:lvl7pPr marL="2743200" indent="0" algn="ctr" defTabSz="914400" rtl="0" eaLnBrk="1" latinLnBrk="0" hangingPunct="1">
              <a:lnSpc>
                <a:spcPct val="111000"/>
              </a:lnSpc>
              <a:spcBef>
                <a:spcPts val="930"/>
              </a:spcBef>
              <a:buFont typeface="Corbel" panose="020B0503020204020204" pitchFamily="34" charset="0"/>
              <a:buNone/>
              <a:defRPr sz="1600" i="1" kern="1200">
                <a:solidFill>
                  <a:schemeClr val="accent1">
                    <a:lumMod val="75000"/>
                  </a:schemeClr>
                </a:solidFill>
                <a:latin typeface="+mn-lt"/>
                <a:ea typeface="+mn-ea"/>
                <a:cs typeface="+mn-cs"/>
              </a:defRPr>
            </a:lvl7pPr>
            <a:lvl8pPr marL="3200400" indent="0" algn="ctr" defTabSz="914400" rtl="0" eaLnBrk="1" latinLnBrk="0" hangingPunct="1">
              <a:lnSpc>
                <a:spcPct val="111000"/>
              </a:lnSpc>
              <a:spcBef>
                <a:spcPts val="930"/>
              </a:spcBef>
              <a:buFont typeface="Corbel" panose="020B0503020204020204" pitchFamily="34" charset="0"/>
              <a:buNone/>
              <a:defRPr sz="1600" kern="1200">
                <a:solidFill>
                  <a:schemeClr val="accent1">
                    <a:lumMod val="75000"/>
                  </a:schemeClr>
                </a:solidFill>
                <a:latin typeface="+mn-lt"/>
                <a:ea typeface="+mn-ea"/>
                <a:cs typeface="+mn-cs"/>
              </a:defRPr>
            </a:lvl8pPr>
            <a:lvl9pPr marL="3657600" indent="0" algn="ctr" defTabSz="914400" rtl="0" eaLnBrk="1" latinLnBrk="0" hangingPunct="1">
              <a:lnSpc>
                <a:spcPct val="111000"/>
              </a:lnSpc>
              <a:spcBef>
                <a:spcPts val="930"/>
              </a:spcBef>
              <a:buFont typeface="Corbel" panose="020B0503020204020204" pitchFamily="34" charset="0"/>
              <a:buNone/>
              <a:defRPr sz="1600" i="1" kern="1200">
                <a:solidFill>
                  <a:schemeClr val="accent1">
                    <a:lumMod val="75000"/>
                  </a:schemeClr>
                </a:solidFill>
                <a:latin typeface="+mn-lt"/>
                <a:ea typeface="+mn-ea"/>
                <a:cs typeface="+mn-cs"/>
              </a:defRPr>
            </a:lvl9pPr>
          </a:lstStyle>
          <a:p>
            <a:r>
              <a:rPr lang="cs-CZ" dirty="0" err="1">
                <a:solidFill>
                  <a:schemeClr val="tx2">
                    <a:lumMod val="75000"/>
                  </a:schemeClr>
                </a:solidFill>
                <a:ea typeface="Meiryo"/>
              </a:rPr>
              <a:t>Textauszug</a:t>
            </a:r>
            <a:r>
              <a:rPr lang="cs-CZ" dirty="0">
                <a:solidFill>
                  <a:schemeClr val="tx2">
                    <a:lumMod val="75000"/>
                  </a:schemeClr>
                </a:solidFill>
                <a:ea typeface="Meiryo"/>
              </a:rPr>
              <a:t> 3</a:t>
            </a:r>
          </a:p>
          <a:p>
            <a:r>
              <a:rPr lang="cs-CZ" dirty="0">
                <a:solidFill>
                  <a:schemeClr val="tx2">
                    <a:lumMod val="75000"/>
                  </a:schemeClr>
                </a:solidFill>
                <a:ea typeface="Meiryo"/>
              </a:rPr>
              <a:t>S. 25</a:t>
            </a:r>
          </a:p>
        </p:txBody>
      </p:sp>
      <p:pic>
        <p:nvPicPr>
          <p:cNvPr id="11" name="Obrázek 12" descr="Obsah obrázku text, kniha&#10;&#10;Popis se vygeneroval automaticky.">
            <a:extLst>
              <a:ext uri="{FF2B5EF4-FFF2-40B4-BE49-F238E27FC236}">
                <a16:creationId xmlns:a16="http://schemas.microsoft.com/office/drawing/2014/main" id="{709F2829-F712-A75A-3CEA-7956E2C12075}"/>
              </a:ext>
            </a:extLst>
          </p:cNvPr>
          <p:cNvPicPr>
            <a:picLocks noChangeAspect="1"/>
          </p:cNvPicPr>
          <p:nvPr/>
        </p:nvPicPr>
        <p:blipFill>
          <a:blip r:embed="rId2"/>
          <a:stretch>
            <a:fillRect/>
          </a:stretch>
        </p:blipFill>
        <p:spPr>
          <a:xfrm rot="5400000">
            <a:off x="413840" y="4518562"/>
            <a:ext cx="1736785" cy="1736785"/>
          </a:xfrm>
          <a:prstGeom prst="rect">
            <a:avLst/>
          </a:prstGeom>
        </p:spPr>
      </p:pic>
      <p:pic>
        <p:nvPicPr>
          <p:cNvPr id="13" name="Obrázek 14" descr="Obsah obrázku text&#10;&#10;Popis se vygeneroval automaticky.">
            <a:extLst>
              <a:ext uri="{FF2B5EF4-FFF2-40B4-BE49-F238E27FC236}">
                <a16:creationId xmlns:a16="http://schemas.microsoft.com/office/drawing/2014/main" id="{0A048F10-0D3B-40E3-8C05-67A3348305A7}"/>
              </a:ext>
            </a:extLst>
          </p:cNvPr>
          <p:cNvPicPr>
            <a:picLocks noChangeAspect="1"/>
          </p:cNvPicPr>
          <p:nvPr/>
        </p:nvPicPr>
        <p:blipFill>
          <a:blip r:embed="rId3"/>
          <a:stretch>
            <a:fillRect/>
          </a:stretch>
        </p:blipFill>
        <p:spPr>
          <a:xfrm>
            <a:off x="4034287" y="1099334"/>
            <a:ext cx="2743200" cy="1352541"/>
          </a:xfrm>
          <a:prstGeom prst="rect">
            <a:avLst/>
          </a:prstGeom>
        </p:spPr>
      </p:pic>
      <p:pic>
        <p:nvPicPr>
          <p:cNvPr id="15" name="Obrázek 22">
            <a:extLst>
              <a:ext uri="{FF2B5EF4-FFF2-40B4-BE49-F238E27FC236}">
                <a16:creationId xmlns:a16="http://schemas.microsoft.com/office/drawing/2014/main" id="{3890B563-33B6-D9C9-F3DB-1B89409A442B}"/>
              </a:ext>
            </a:extLst>
          </p:cNvPr>
          <p:cNvPicPr>
            <a:picLocks noChangeAspect="1"/>
          </p:cNvPicPr>
          <p:nvPr/>
        </p:nvPicPr>
        <p:blipFill>
          <a:blip r:embed="rId4"/>
          <a:stretch>
            <a:fillRect/>
          </a:stretch>
        </p:blipFill>
        <p:spPr>
          <a:xfrm>
            <a:off x="9296400" y="1185224"/>
            <a:ext cx="2743200" cy="1468307"/>
          </a:xfrm>
          <a:prstGeom prst="rect">
            <a:avLst/>
          </a:prstGeom>
        </p:spPr>
      </p:pic>
    </p:spTree>
    <p:extLst>
      <p:ext uri="{BB962C8B-B14F-4D97-AF65-F5344CB8AC3E}">
        <p14:creationId xmlns:p14="http://schemas.microsoft.com/office/powerpoint/2010/main" val="21727669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0" name="Group 9">
            <a:extLst>
              <a:ext uri="{FF2B5EF4-FFF2-40B4-BE49-F238E27FC236}">
                <a16:creationId xmlns:a16="http://schemas.microsoft.com/office/drawing/2014/main" id="{54E5F18F-9D70-4BE5-8A38-603463EE84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7626" y="0"/>
            <a:ext cx="10678291" cy="6858000"/>
            <a:chOff x="547626" y="0"/>
            <a:chExt cx="10678291" cy="6858000"/>
          </a:xfrm>
        </p:grpSpPr>
        <p:sp>
          <p:nvSpPr>
            <p:cNvPr id="11" name="Freeform: Shape 10">
              <a:extLst>
                <a:ext uri="{FF2B5EF4-FFF2-40B4-BE49-F238E27FC236}">
                  <a16:creationId xmlns:a16="http://schemas.microsoft.com/office/drawing/2014/main" id="{391F8D69-709A-4575-A393-B4C26481AF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966083" y="0"/>
              <a:ext cx="9841377"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00981015-32A2-4B76-9F2E-0A8D6EC8EC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4762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D38532F4-8B67-47B7-B58A-5DD3E1BE52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76092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BC87DA9F-8DB2-4D48-8716-A928FBB8A5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26724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195EA065-AC5D-431D-927E-87FF05884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9619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6E37E2DD-C7FE-4D6C-8F1D-5031E96A7F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7618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778B68BA-AB87-4EB5-97C2-F1F304E193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4494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6" name="Podnadpis 2">
            <a:extLst>
              <a:ext uri="{FF2B5EF4-FFF2-40B4-BE49-F238E27FC236}">
                <a16:creationId xmlns:a16="http://schemas.microsoft.com/office/drawing/2014/main" id="{3DFDE311-D1D4-A85A-383F-3920B9E0371F}"/>
              </a:ext>
            </a:extLst>
          </p:cNvPr>
          <p:cNvSpPr txBox="1">
            <a:spLocks/>
          </p:cNvSpPr>
          <p:nvPr/>
        </p:nvSpPr>
        <p:spPr>
          <a:xfrm>
            <a:off x="1591264" y="306760"/>
            <a:ext cx="8590493" cy="2814815"/>
          </a:xfrm>
          <a:prstGeom prst="rect">
            <a:avLst/>
          </a:prstGeom>
        </p:spPr>
        <p:txBody>
          <a:bodyPr vert="horz" lIns="109728" tIns="109728" rIns="109728" bIns="91440" rtlCol="0" anchor="t">
            <a:normAutofit fontScale="85000" lnSpcReduction="20000"/>
          </a:bodyPr>
          <a:lstStyle>
            <a:lvl1pPr marL="0" indent="0" algn="l" defTabSz="914400" rtl="0" eaLnBrk="1" latinLnBrk="0" hangingPunct="1">
              <a:lnSpc>
                <a:spcPct val="130000"/>
              </a:lnSpc>
              <a:spcBef>
                <a:spcPts val="930"/>
              </a:spcBef>
              <a:buFont typeface="Corbel" panose="020B0503020204020204" pitchFamily="34" charset="0"/>
              <a:buNone/>
              <a:defRPr sz="2400" b="0" kern="1200" spc="150" baseline="0">
                <a:solidFill>
                  <a:schemeClr val="tx1">
                    <a:lumMod val="85000"/>
                    <a:lumOff val="15000"/>
                  </a:schemeClr>
                </a:solidFill>
                <a:latin typeface="+mn-lt"/>
                <a:ea typeface="+mn-ea"/>
                <a:cs typeface="+mn-cs"/>
              </a:defRPr>
            </a:lvl1pPr>
            <a:lvl2pPr marL="457200" indent="0" algn="ctr" defTabSz="914400" rtl="0" eaLnBrk="1" latinLnBrk="0" hangingPunct="1">
              <a:lnSpc>
                <a:spcPct val="140000"/>
              </a:lnSpc>
              <a:spcBef>
                <a:spcPts val="930"/>
              </a:spcBef>
              <a:buFont typeface="Corbel" panose="020B0503020204020204" pitchFamily="34" charset="0"/>
              <a:buNone/>
              <a:defRPr sz="2000" kern="1200" spc="150" baseline="0">
                <a:solidFill>
                  <a:schemeClr val="tx1">
                    <a:lumMod val="75000"/>
                    <a:lumOff val="25000"/>
                  </a:schemeClr>
                </a:solidFill>
                <a:latin typeface="+mn-lt"/>
                <a:ea typeface="+mn-ea"/>
                <a:cs typeface="+mn-cs"/>
              </a:defRPr>
            </a:lvl2pPr>
            <a:lvl3pPr marL="914400" indent="0" algn="ctr" defTabSz="914400" rtl="0" eaLnBrk="1" latinLnBrk="0" hangingPunct="1">
              <a:lnSpc>
                <a:spcPct val="140000"/>
              </a:lnSpc>
              <a:spcBef>
                <a:spcPts val="930"/>
              </a:spcBef>
              <a:buFont typeface="Corbel" panose="020B0503020204020204" pitchFamily="34" charset="0"/>
              <a:buNone/>
              <a:defRPr sz="1800" i="1" kern="1200" spc="150" baseline="0">
                <a:solidFill>
                  <a:schemeClr val="tx1">
                    <a:lumMod val="75000"/>
                    <a:lumOff val="25000"/>
                  </a:schemeClr>
                </a:solidFill>
                <a:latin typeface="+mn-lt"/>
                <a:ea typeface="+mn-ea"/>
                <a:cs typeface="+mn-cs"/>
              </a:defRPr>
            </a:lvl3pPr>
            <a:lvl4pPr marL="1371600" indent="0" algn="ctr"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4pPr>
            <a:lvl5pPr marL="1828800" indent="0" algn="ctr" defTabSz="914400" rtl="0" eaLnBrk="1" latinLnBrk="0" hangingPunct="1">
              <a:lnSpc>
                <a:spcPct val="140000"/>
              </a:lnSpc>
              <a:spcBef>
                <a:spcPts val="930"/>
              </a:spcBef>
              <a:buFont typeface="Corbel" panose="020B0503020204020204" pitchFamily="34" charset="0"/>
              <a:buNone/>
              <a:defRPr sz="1600" i="1" kern="1200" spc="150" baseline="0">
                <a:solidFill>
                  <a:schemeClr val="tx1">
                    <a:lumMod val="75000"/>
                    <a:lumOff val="25000"/>
                  </a:schemeClr>
                </a:solidFill>
                <a:latin typeface="+mn-lt"/>
                <a:ea typeface="+mn-ea"/>
                <a:cs typeface="+mn-cs"/>
              </a:defRPr>
            </a:lvl5pPr>
            <a:lvl6pPr marL="2286000" indent="0" algn="ctr" defTabSz="914400" rtl="0" eaLnBrk="1" latinLnBrk="0" hangingPunct="1">
              <a:lnSpc>
                <a:spcPct val="111000"/>
              </a:lnSpc>
              <a:spcBef>
                <a:spcPts val="930"/>
              </a:spcBef>
              <a:buFont typeface="Corbel" panose="020B0503020204020204" pitchFamily="34" charset="0"/>
              <a:buNone/>
              <a:defRPr sz="1600" kern="1200">
                <a:solidFill>
                  <a:schemeClr val="accent1">
                    <a:lumMod val="75000"/>
                  </a:schemeClr>
                </a:solidFill>
                <a:latin typeface="+mn-lt"/>
                <a:ea typeface="+mn-ea"/>
                <a:cs typeface="+mn-cs"/>
              </a:defRPr>
            </a:lvl6pPr>
            <a:lvl7pPr marL="2743200" indent="0" algn="ctr" defTabSz="914400" rtl="0" eaLnBrk="1" latinLnBrk="0" hangingPunct="1">
              <a:lnSpc>
                <a:spcPct val="111000"/>
              </a:lnSpc>
              <a:spcBef>
                <a:spcPts val="930"/>
              </a:spcBef>
              <a:buFont typeface="Corbel" panose="020B0503020204020204" pitchFamily="34" charset="0"/>
              <a:buNone/>
              <a:defRPr sz="1600" i="1" kern="1200">
                <a:solidFill>
                  <a:schemeClr val="accent1">
                    <a:lumMod val="75000"/>
                  </a:schemeClr>
                </a:solidFill>
                <a:latin typeface="+mn-lt"/>
                <a:ea typeface="+mn-ea"/>
                <a:cs typeface="+mn-cs"/>
              </a:defRPr>
            </a:lvl7pPr>
            <a:lvl8pPr marL="3200400" indent="0" algn="ctr" defTabSz="914400" rtl="0" eaLnBrk="1" latinLnBrk="0" hangingPunct="1">
              <a:lnSpc>
                <a:spcPct val="111000"/>
              </a:lnSpc>
              <a:spcBef>
                <a:spcPts val="930"/>
              </a:spcBef>
              <a:buFont typeface="Corbel" panose="020B0503020204020204" pitchFamily="34" charset="0"/>
              <a:buNone/>
              <a:defRPr sz="1600" kern="1200">
                <a:solidFill>
                  <a:schemeClr val="accent1">
                    <a:lumMod val="75000"/>
                  </a:schemeClr>
                </a:solidFill>
                <a:latin typeface="+mn-lt"/>
                <a:ea typeface="+mn-ea"/>
                <a:cs typeface="+mn-cs"/>
              </a:defRPr>
            </a:lvl8pPr>
            <a:lvl9pPr marL="3657600" indent="0" algn="ctr" defTabSz="914400" rtl="0" eaLnBrk="1" latinLnBrk="0" hangingPunct="1">
              <a:lnSpc>
                <a:spcPct val="111000"/>
              </a:lnSpc>
              <a:spcBef>
                <a:spcPts val="930"/>
              </a:spcBef>
              <a:buFont typeface="Corbel" panose="020B0503020204020204" pitchFamily="34" charset="0"/>
              <a:buNone/>
              <a:defRPr sz="1600" i="1" kern="1200">
                <a:solidFill>
                  <a:schemeClr val="accent1">
                    <a:lumMod val="75000"/>
                  </a:schemeClr>
                </a:solidFill>
                <a:latin typeface="+mn-lt"/>
                <a:ea typeface="+mn-ea"/>
                <a:cs typeface="+mn-cs"/>
              </a:defRPr>
            </a:lvl9pPr>
          </a:lstStyle>
          <a:p>
            <a:pPr algn="ctr"/>
            <a:r>
              <a:rPr lang="cs-CZ" dirty="0">
                <a:ea typeface="Meiryo"/>
              </a:rPr>
              <a:t>AUFGABE 1: </a:t>
            </a:r>
            <a:br>
              <a:rPr lang="cs-CZ" dirty="0">
                <a:ea typeface="Meiryo"/>
              </a:rPr>
            </a:br>
            <a:r>
              <a:rPr lang="cs-CZ" b="1" dirty="0" err="1">
                <a:ea typeface="Meiryo"/>
              </a:rPr>
              <a:t>Wie</a:t>
            </a:r>
            <a:r>
              <a:rPr lang="cs-CZ" b="1" dirty="0">
                <a:ea typeface="Meiryo"/>
              </a:rPr>
              <a:t> </a:t>
            </a:r>
            <a:r>
              <a:rPr lang="cs-CZ" b="1" dirty="0" err="1">
                <a:ea typeface="Meiryo"/>
              </a:rPr>
              <a:t>klingt</a:t>
            </a:r>
            <a:r>
              <a:rPr lang="cs-CZ" b="1" dirty="0">
                <a:ea typeface="Meiryo"/>
              </a:rPr>
              <a:t> der Text in </a:t>
            </a:r>
            <a:r>
              <a:rPr lang="cs-CZ" b="1" dirty="0" err="1">
                <a:ea typeface="Meiryo"/>
              </a:rPr>
              <a:t>euren</a:t>
            </a:r>
            <a:r>
              <a:rPr lang="cs-CZ" b="1" dirty="0">
                <a:ea typeface="Meiryo"/>
              </a:rPr>
              <a:t> </a:t>
            </a:r>
            <a:r>
              <a:rPr lang="cs-CZ" b="1" dirty="0" err="1">
                <a:ea typeface="Meiryo"/>
              </a:rPr>
              <a:t>Ohren</a:t>
            </a:r>
            <a:r>
              <a:rPr lang="cs-CZ" b="1" dirty="0">
                <a:ea typeface="Meiryo"/>
              </a:rPr>
              <a:t>? </a:t>
            </a:r>
            <a:endParaRPr lang="cs-CZ" b="1"/>
          </a:p>
          <a:p>
            <a:pPr algn="ctr"/>
            <a:r>
              <a:rPr lang="cs-CZ" sz="2000" dirty="0" err="1">
                <a:solidFill>
                  <a:schemeClr val="accent1">
                    <a:lumMod val="50000"/>
                  </a:schemeClr>
                </a:solidFill>
                <a:ea typeface="Meiryo"/>
              </a:rPr>
              <a:t>hart</a:t>
            </a:r>
            <a:r>
              <a:rPr lang="cs-CZ" sz="2000" dirty="0">
                <a:solidFill>
                  <a:schemeClr val="accent1">
                    <a:lumMod val="50000"/>
                  </a:schemeClr>
                </a:solidFill>
                <a:ea typeface="Meiryo"/>
              </a:rPr>
              <a:t> - </a:t>
            </a:r>
            <a:r>
              <a:rPr lang="cs-CZ" sz="2000" dirty="0" err="1">
                <a:solidFill>
                  <a:schemeClr val="accent1">
                    <a:lumMod val="50000"/>
                  </a:schemeClr>
                </a:solidFill>
                <a:ea typeface="Meiryo"/>
              </a:rPr>
              <a:t>sanft</a:t>
            </a:r>
            <a:r>
              <a:rPr lang="cs-CZ" sz="2000" dirty="0">
                <a:solidFill>
                  <a:schemeClr val="accent1">
                    <a:lumMod val="50000"/>
                  </a:schemeClr>
                </a:solidFill>
                <a:ea typeface="Meiryo"/>
              </a:rPr>
              <a:t> - </a:t>
            </a:r>
            <a:r>
              <a:rPr lang="cs-CZ" sz="2000" dirty="0" err="1">
                <a:solidFill>
                  <a:schemeClr val="accent1">
                    <a:lumMod val="50000"/>
                  </a:schemeClr>
                </a:solidFill>
                <a:ea typeface="Meiryo"/>
              </a:rPr>
              <a:t>charmant</a:t>
            </a:r>
            <a:r>
              <a:rPr lang="cs-CZ" sz="2000" dirty="0">
                <a:solidFill>
                  <a:schemeClr val="accent1">
                    <a:lumMod val="50000"/>
                  </a:schemeClr>
                </a:solidFill>
                <a:ea typeface="Meiryo"/>
              </a:rPr>
              <a:t> – </a:t>
            </a:r>
            <a:r>
              <a:rPr lang="cs-CZ" sz="2000" dirty="0" err="1">
                <a:solidFill>
                  <a:schemeClr val="accent1">
                    <a:lumMod val="50000"/>
                  </a:schemeClr>
                </a:solidFill>
                <a:ea typeface="Meiryo"/>
              </a:rPr>
              <a:t>lustig</a:t>
            </a:r>
            <a:r>
              <a:rPr lang="cs-CZ" sz="2000" dirty="0">
                <a:solidFill>
                  <a:schemeClr val="accent1">
                    <a:lumMod val="50000"/>
                  </a:schemeClr>
                </a:solidFill>
                <a:ea typeface="Meiryo"/>
              </a:rPr>
              <a:t> - </a:t>
            </a:r>
            <a:r>
              <a:rPr lang="cs-CZ" sz="2000" dirty="0" err="1">
                <a:solidFill>
                  <a:schemeClr val="accent1">
                    <a:lumMod val="50000"/>
                  </a:schemeClr>
                </a:solidFill>
                <a:ea typeface="Meiryo"/>
              </a:rPr>
              <a:t>melodisch</a:t>
            </a:r>
            <a:r>
              <a:rPr lang="cs-CZ" sz="2000" dirty="0">
                <a:solidFill>
                  <a:schemeClr val="accent1">
                    <a:lumMod val="50000"/>
                  </a:schemeClr>
                </a:solidFill>
                <a:ea typeface="Meiryo"/>
              </a:rPr>
              <a:t> – </a:t>
            </a:r>
            <a:r>
              <a:rPr lang="cs-CZ" sz="2000" dirty="0" err="1">
                <a:solidFill>
                  <a:schemeClr val="accent1">
                    <a:lumMod val="50000"/>
                  </a:schemeClr>
                </a:solidFill>
                <a:ea typeface="Meiryo"/>
              </a:rPr>
              <a:t>exotisch</a:t>
            </a:r>
            <a:r>
              <a:rPr lang="cs-CZ" sz="2000" dirty="0">
                <a:solidFill>
                  <a:schemeClr val="accent1">
                    <a:lumMod val="50000"/>
                  </a:schemeClr>
                </a:solidFill>
                <a:ea typeface="Meiryo"/>
              </a:rPr>
              <a:t> – </a:t>
            </a:r>
            <a:r>
              <a:rPr lang="cs-CZ" sz="2000" dirty="0" err="1">
                <a:solidFill>
                  <a:schemeClr val="accent1">
                    <a:lumMod val="50000"/>
                  </a:schemeClr>
                </a:solidFill>
                <a:ea typeface="Meiryo"/>
              </a:rPr>
              <a:t>bekannt</a:t>
            </a:r>
            <a:r>
              <a:rPr lang="cs-CZ" sz="2000" dirty="0">
                <a:solidFill>
                  <a:schemeClr val="accent1">
                    <a:lumMod val="50000"/>
                  </a:schemeClr>
                </a:solidFill>
                <a:ea typeface="Meiryo"/>
              </a:rPr>
              <a:t> – </a:t>
            </a:r>
            <a:r>
              <a:rPr lang="cs-CZ" sz="2000" dirty="0" err="1">
                <a:solidFill>
                  <a:schemeClr val="accent1">
                    <a:lumMod val="50000"/>
                  </a:schemeClr>
                </a:solidFill>
                <a:ea typeface="Meiryo"/>
              </a:rPr>
              <a:t>fremd</a:t>
            </a:r>
            <a:r>
              <a:rPr lang="cs-CZ" sz="2000" dirty="0">
                <a:solidFill>
                  <a:schemeClr val="accent1">
                    <a:lumMod val="50000"/>
                  </a:schemeClr>
                </a:solidFill>
                <a:ea typeface="Meiryo"/>
              </a:rPr>
              <a:t> – </a:t>
            </a:r>
            <a:r>
              <a:rPr lang="cs-CZ" sz="2000" dirty="0" err="1">
                <a:solidFill>
                  <a:schemeClr val="accent1">
                    <a:lumMod val="50000"/>
                  </a:schemeClr>
                </a:solidFill>
                <a:ea typeface="Meiryo"/>
              </a:rPr>
              <a:t>traurig</a:t>
            </a:r>
            <a:r>
              <a:rPr lang="cs-CZ" sz="2000" dirty="0">
                <a:solidFill>
                  <a:schemeClr val="accent1">
                    <a:lumMod val="50000"/>
                  </a:schemeClr>
                </a:solidFill>
                <a:ea typeface="Meiryo"/>
              </a:rPr>
              <a:t> - </a:t>
            </a:r>
            <a:r>
              <a:rPr lang="cs-CZ" sz="2000" dirty="0" err="1">
                <a:solidFill>
                  <a:schemeClr val="accent1">
                    <a:lumMod val="50000"/>
                  </a:schemeClr>
                </a:solidFill>
                <a:ea typeface="Meiryo"/>
              </a:rPr>
              <a:t>wütend</a:t>
            </a:r>
            <a:r>
              <a:rPr lang="cs-CZ" sz="2000" dirty="0">
                <a:solidFill>
                  <a:schemeClr val="accent1">
                    <a:lumMod val="50000"/>
                  </a:schemeClr>
                </a:solidFill>
                <a:ea typeface="Meiryo"/>
              </a:rPr>
              <a:t> - </a:t>
            </a:r>
            <a:r>
              <a:rPr lang="cs-CZ" sz="2000" dirty="0" err="1">
                <a:solidFill>
                  <a:schemeClr val="accent1">
                    <a:lumMod val="50000"/>
                  </a:schemeClr>
                </a:solidFill>
                <a:ea typeface="Meiryo"/>
              </a:rPr>
              <a:t>schön</a:t>
            </a:r>
            <a:r>
              <a:rPr lang="cs-CZ" sz="2000" dirty="0">
                <a:solidFill>
                  <a:schemeClr val="accent1">
                    <a:lumMod val="50000"/>
                  </a:schemeClr>
                </a:solidFill>
                <a:ea typeface="Meiryo"/>
              </a:rPr>
              <a:t> - </a:t>
            </a:r>
            <a:r>
              <a:rPr lang="cs-CZ" sz="2000" dirty="0" err="1">
                <a:solidFill>
                  <a:schemeClr val="accent1">
                    <a:lumMod val="50000"/>
                  </a:schemeClr>
                </a:solidFill>
                <a:ea typeface="Meiryo"/>
              </a:rPr>
              <a:t>wie</a:t>
            </a:r>
            <a:r>
              <a:rPr lang="cs-CZ" sz="2000" dirty="0">
                <a:solidFill>
                  <a:schemeClr val="accent1">
                    <a:lumMod val="50000"/>
                  </a:schemeClr>
                </a:solidFill>
                <a:ea typeface="Meiryo"/>
              </a:rPr>
              <a:t> </a:t>
            </a:r>
            <a:r>
              <a:rPr lang="cs-CZ" sz="2000" dirty="0" err="1">
                <a:solidFill>
                  <a:schemeClr val="accent1">
                    <a:lumMod val="50000"/>
                  </a:schemeClr>
                </a:solidFill>
                <a:ea typeface="Meiryo"/>
              </a:rPr>
              <a:t>ein</a:t>
            </a:r>
            <a:r>
              <a:rPr lang="cs-CZ" sz="2000" dirty="0">
                <a:solidFill>
                  <a:schemeClr val="accent1">
                    <a:lumMod val="50000"/>
                  </a:schemeClr>
                </a:solidFill>
                <a:ea typeface="Meiryo"/>
              </a:rPr>
              <a:t> </a:t>
            </a:r>
            <a:r>
              <a:rPr lang="cs-CZ" sz="2000" dirty="0" err="1">
                <a:solidFill>
                  <a:schemeClr val="accent1">
                    <a:lumMod val="50000"/>
                  </a:schemeClr>
                </a:solidFill>
                <a:ea typeface="Meiryo"/>
              </a:rPr>
              <a:t>Gedicht</a:t>
            </a:r>
            <a:r>
              <a:rPr lang="cs-CZ" sz="2000" dirty="0">
                <a:solidFill>
                  <a:schemeClr val="accent1">
                    <a:lumMod val="50000"/>
                  </a:schemeClr>
                </a:solidFill>
                <a:ea typeface="Meiryo"/>
              </a:rPr>
              <a:t> - …</a:t>
            </a:r>
          </a:p>
          <a:p>
            <a:pPr algn="ctr"/>
            <a:r>
              <a:rPr lang="cs-CZ" sz="2000" dirty="0">
                <a:ea typeface="+mn-lt"/>
                <a:cs typeface="+mn-lt"/>
                <a:hlinkClick r:id="rId2"/>
              </a:rPr>
              <a:t>https://www.menti.com/hnwoq6itmh</a:t>
            </a:r>
            <a:endParaRPr lang="cs-CZ">
              <a:ea typeface="Meiryo"/>
            </a:endParaRPr>
          </a:p>
          <a:p>
            <a:pPr algn="ctr"/>
            <a:r>
              <a:rPr lang="cs-CZ" sz="1600" dirty="0">
                <a:ea typeface="Meiryo"/>
              </a:rPr>
              <a:t>-&gt; </a:t>
            </a:r>
            <a:r>
              <a:rPr lang="cs-CZ" sz="1600" dirty="0" err="1">
                <a:ea typeface="Meiryo"/>
              </a:rPr>
              <a:t>Einzelarbeit</a:t>
            </a:r>
            <a:r>
              <a:rPr lang="cs-CZ" sz="1600" dirty="0">
                <a:ea typeface="Meiryo"/>
              </a:rPr>
              <a:t> + </a:t>
            </a:r>
            <a:r>
              <a:rPr lang="cs-CZ" sz="1600" dirty="0" err="1">
                <a:ea typeface="Meiryo"/>
              </a:rPr>
              <a:t>Auswertung</a:t>
            </a:r>
            <a:r>
              <a:rPr lang="cs-CZ" sz="1600" dirty="0">
                <a:ea typeface="Meiryo"/>
              </a:rPr>
              <a:t> </a:t>
            </a:r>
            <a:r>
              <a:rPr lang="cs-CZ" sz="1600" dirty="0" err="1">
                <a:ea typeface="Meiryo"/>
              </a:rPr>
              <a:t>im</a:t>
            </a:r>
            <a:r>
              <a:rPr lang="cs-CZ" sz="1600" dirty="0">
                <a:ea typeface="Meiryo"/>
              </a:rPr>
              <a:t> </a:t>
            </a:r>
            <a:r>
              <a:rPr lang="cs-CZ" sz="1600" dirty="0" err="1">
                <a:ea typeface="Meiryo"/>
              </a:rPr>
              <a:t>Plenum</a:t>
            </a:r>
            <a:endParaRPr lang="cs-CZ" sz="1600" dirty="0">
              <a:ea typeface="Meiryo"/>
            </a:endParaRPr>
          </a:p>
          <a:p>
            <a:r>
              <a:rPr lang="cs-CZ" dirty="0">
                <a:ea typeface="Meiryo"/>
              </a:rPr>
              <a:t>  </a:t>
            </a:r>
            <a:endParaRPr lang="cs-CZ"/>
          </a:p>
        </p:txBody>
      </p:sp>
      <p:pic>
        <p:nvPicPr>
          <p:cNvPr id="7" name="Obrázek 6">
            <a:extLst>
              <a:ext uri="{FF2B5EF4-FFF2-40B4-BE49-F238E27FC236}">
                <a16:creationId xmlns:a16="http://schemas.microsoft.com/office/drawing/2014/main" id="{4F6136B7-14DA-F6F6-25FF-FF72F26984A6}"/>
              </a:ext>
            </a:extLst>
          </p:cNvPr>
          <p:cNvPicPr>
            <a:picLocks noChangeAspect="1"/>
          </p:cNvPicPr>
          <p:nvPr/>
        </p:nvPicPr>
        <p:blipFill>
          <a:blip r:embed="rId3"/>
          <a:stretch>
            <a:fillRect/>
          </a:stretch>
        </p:blipFill>
        <p:spPr>
          <a:xfrm>
            <a:off x="4724400" y="3663351"/>
            <a:ext cx="2743200" cy="1371600"/>
          </a:xfrm>
          <a:prstGeom prst="rect">
            <a:avLst/>
          </a:prstGeom>
        </p:spPr>
      </p:pic>
      <p:pic>
        <p:nvPicPr>
          <p:cNvPr id="9" name="Obrázek 5" descr="Obsah obrázku osoba, zeď, interiér, muž&#10;&#10;Popis se vygeneroval automaticky.">
            <a:extLst>
              <a:ext uri="{FF2B5EF4-FFF2-40B4-BE49-F238E27FC236}">
                <a16:creationId xmlns:a16="http://schemas.microsoft.com/office/drawing/2014/main" id="{47BE5A55-43B1-4672-B263-FFC0E0EF08C3}"/>
              </a:ext>
            </a:extLst>
          </p:cNvPr>
          <p:cNvPicPr>
            <a:picLocks noChangeAspect="1"/>
          </p:cNvPicPr>
          <p:nvPr/>
        </p:nvPicPr>
        <p:blipFill>
          <a:blip r:embed="rId4"/>
          <a:stretch>
            <a:fillRect/>
          </a:stretch>
        </p:blipFill>
        <p:spPr>
          <a:xfrm>
            <a:off x="4724400" y="5029968"/>
            <a:ext cx="2743200" cy="1830141"/>
          </a:xfrm>
          <a:prstGeom prst="rect">
            <a:avLst/>
          </a:prstGeom>
        </p:spPr>
      </p:pic>
      <p:pic>
        <p:nvPicPr>
          <p:cNvPr id="22" name="Obrázek 12">
            <a:extLst>
              <a:ext uri="{FF2B5EF4-FFF2-40B4-BE49-F238E27FC236}">
                <a16:creationId xmlns:a16="http://schemas.microsoft.com/office/drawing/2014/main" id="{500E4456-820C-D0E2-C011-109E45947A1E}"/>
              </a:ext>
            </a:extLst>
          </p:cNvPr>
          <p:cNvPicPr>
            <a:picLocks noChangeAspect="1"/>
          </p:cNvPicPr>
          <p:nvPr/>
        </p:nvPicPr>
        <p:blipFill>
          <a:blip r:embed="rId5"/>
          <a:stretch>
            <a:fillRect/>
          </a:stretch>
        </p:blipFill>
        <p:spPr>
          <a:xfrm>
            <a:off x="8088702" y="2258683"/>
            <a:ext cx="2153729" cy="2168106"/>
          </a:xfrm>
          <a:prstGeom prst="rect">
            <a:avLst/>
          </a:prstGeom>
        </p:spPr>
      </p:pic>
      <p:pic>
        <p:nvPicPr>
          <p:cNvPr id="24" name="Grafický objekt 10" descr="Tenká šipka zatočená ve směru hodinových ručiček obrys">
            <a:extLst>
              <a:ext uri="{FF2B5EF4-FFF2-40B4-BE49-F238E27FC236}">
                <a16:creationId xmlns:a16="http://schemas.microsoft.com/office/drawing/2014/main" id="{F07319DD-AA1A-CA56-8692-7ACF2644E5E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5180000">
            <a:off x="10397706" y="1605950"/>
            <a:ext cx="914400" cy="914400"/>
          </a:xfrm>
          <a:prstGeom prst="rect">
            <a:avLst/>
          </a:prstGeom>
        </p:spPr>
      </p:pic>
    </p:spTree>
    <p:extLst>
      <p:ext uri="{BB962C8B-B14F-4D97-AF65-F5344CB8AC3E}">
        <p14:creationId xmlns:p14="http://schemas.microsoft.com/office/powerpoint/2010/main" val="27717491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7ACB619-0A09-4C51-8BA5-9BDECE7E4C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0" name="Freeform: Shape 9">
            <a:extLst>
              <a:ext uri="{FF2B5EF4-FFF2-40B4-BE49-F238E27FC236}">
                <a16:creationId xmlns:a16="http://schemas.microsoft.com/office/drawing/2014/main" id="{C44D3CAF-8753-4313-AA2D-F75CAC4DD7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0637" y="0"/>
            <a:ext cx="4013331" cy="2742133"/>
          </a:xfrm>
          <a:custGeom>
            <a:avLst/>
            <a:gdLst>
              <a:gd name="connsiteX0" fmla="*/ 294151 w 4013331"/>
              <a:gd name="connsiteY0" fmla="*/ 0 h 2742133"/>
              <a:gd name="connsiteX1" fmla="*/ 3844057 w 4013331"/>
              <a:gd name="connsiteY1" fmla="*/ 0 h 2742133"/>
              <a:gd name="connsiteX2" fmla="*/ 3892490 w 4013331"/>
              <a:gd name="connsiteY2" fmla="*/ 131440 h 2742133"/>
              <a:gd name="connsiteX3" fmla="*/ 4013331 w 4013331"/>
              <a:gd name="connsiteY3" fmla="*/ 941251 h 2742133"/>
              <a:gd name="connsiteX4" fmla="*/ 3804827 w 4013331"/>
              <a:gd name="connsiteY4" fmla="*/ 1540292 h 2742133"/>
              <a:gd name="connsiteX5" fmla="*/ 3187498 w 4013331"/>
              <a:gd name="connsiteY5" fmla="*/ 2098087 h 2742133"/>
              <a:gd name="connsiteX6" fmla="*/ 3051769 w 4013331"/>
              <a:gd name="connsiteY6" fmla="*/ 2204787 h 2742133"/>
              <a:gd name="connsiteX7" fmla="*/ 1936476 w 4013331"/>
              <a:gd name="connsiteY7" fmla="*/ 2742133 h 2742133"/>
              <a:gd name="connsiteX8" fmla="*/ 467303 w 4013331"/>
              <a:gd name="connsiteY8" fmla="*/ 1868695 h 2742133"/>
              <a:gd name="connsiteX9" fmla="*/ 310732 w 4013331"/>
              <a:gd name="connsiteY9" fmla="*/ 1645244 h 2742133"/>
              <a:gd name="connsiteX10" fmla="*/ 0 w 4013331"/>
              <a:gd name="connsiteY10" fmla="*/ 941251 h 2742133"/>
              <a:gd name="connsiteX11" fmla="*/ 187749 w 4013331"/>
              <a:gd name="connsiteY11" fmla="*/ 183076 h 2742133"/>
              <a:gd name="connsiteX12" fmla="*/ 288888 w 4013331"/>
              <a:gd name="connsiteY12" fmla="*/ 7329 h 274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13331" h="2742133">
                <a:moveTo>
                  <a:pt x="294151" y="0"/>
                </a:moveTo>
                <a:lnTo>
                  <a:pt x="3844057" y="0"/>
                </a:lnTo>
                <a:lnTo>
                  <a:pt x="3892490" y="131440"/>
                </a:lnTo>
                <a:cubicBezTo>
                  <a:pt x="3971777" y="378867"/>
                  <a:pt x="4013331" y="652783"/>
                  <a:pt x="4013331" y="941251"/>
                </a:cubicBezTo>
                <a:cubicBezTo>
                  <a:pt x="4013331" y="1171430"/>
                  <a:pt x="3948997" y="1356167"/>
                  <a:pt x="3804827" y="1540292"/>
                </a:cubicBezTo>
                <a:cubicBezTo>
                  <a:pt x="3654026" y="1732895"/>
                  <a:pt x="3427436" y="1910292"/>
                  <a:pt x="3187498" y="2098087"/>
                </a:cubicBezTo>
                <a:cubicBezTo>
                  <a:pt x="3143231" y="2132693"/>
                  <a:pt x="3097499" y="2168522"/>
                  <a:pt x="3051769" y="2204787"/>
                </a:cubicBezTo>
                <a:cubicBezTo>
                  <a:pt x="2642425" y="2529345"/>
                  <a:pt x="2343664" y="2742133"/>
                  <a:pt x="1936476" y="2742133"/>
                </a:cubicBezTo>
                <a:cubicBezTo>
                  <a:pt x="1316045" y="2742133"/>
                  <a:pt x="876647" y="2480932"/>
                  <a:pt x="467303" y="1868695"/>
                </a:cubicBezTo>
                <a:cubicBezTo>
                  <a:pt x="413736" y="1788559"/>
                  <a:pt x="361372" y="1715679"/>
                  <a:pt x="310732" y="1645244"/>
                </a:cubicBezTo>
                <a:cubicBezTo>
                  <a:pt x="100850" y="1353195"/>
                  <a:pt x="0" y="1201315"/>
                  <a:pt x="0" y="941251"/>
                </a:cubicBezTo>
                <a:cubicBezTo>
                  <a:pt x="0" y="683021"/>
                  <a:pt x="63214" y="427935"/>
                  <a:pt x="187749" y="183076"/>
                </a:cubicBezTo>
                <a:cubicBezTo>
                  <a:pt x="218215" y="123194"/>
                  <a:pt x="251953" y="64578"/>
                  <a:pt x="288888" y="7329"/>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2" name="Freeform: Shape 11">
            <a:extLst>
              <a:ext uri="{FF2B5EF4-FFF2-40B4-BE49-F238E27FC236}">
                <a16:creationId xmlns:a16="http://schemas.microsoft.com/office/drawing/2014/main" id="{8D4A9DCA-CD08-4326-A478-9ABDAC690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6319" y="0"/>
            <a:ext cx="3401415" cy="2440484"/>
          </a:xfrm>
          <a:custGeom>
            <a:avLst/>
            <a:gdLst>
              <a:gd name="connsiteX0" fmla="*/ 332917 w 3401415"/>
              <a:gd name="connsiteY0" fmla="*/ 0 h 2440484"/>
              <a:gd name="connsiteX1" fmla="*/ 3207137 w 3401415"/>
              <a:gd name="connsiteY1" fmla="*/ 0 h 2440484"/>
              <a:gd name="connsiteX2" fmla="*/ 3242654 w 3401415"/>
              <a:gd name="connsiteY2" fmla="*/ 74937 h 2440484"/>
              <a:gd name="connsiteX3" fmla="*/ 3401415 w 3401415"/>
              <a:gd name="connsiteY3" fmla="*/ 914184 h 2440484"/>
              <a:gd name="connsiteX4" fmla="*/ 3224702 w 3401415"/>
              <a:gd name="connsiteY4" fmla="*/ 1421888 h 2440484"/>
              <a:gd name="connsiteX5" fmla="*/ 2701498 w 3401415"/>
              <a:gd name="connsiteY5" fmla="*/ 1894635 h 2440484"/>
              <a:gd name="connsiteX6" fmla="*/ 2586463 w 3401415"/>
              <a:gd name="connsiteY6" fmla="*/ 1985068 h 2440484"/>
              <a:gd name="connsiteX7" fmla="*/ 1641219 w 3401415"/>
              <a:gd name="connsiteY7" fmla="*/ 2440484 h 2440484"/>
              <a:gd name="connsiteX8" fmla="*/ 396053 w 3401415"/>
              <a:gd name="connsiteY8" fmla="*/ 1700219 h 2440484"/>
              <a:gd name="connsiteX9" fmla="*/ 263354 w 3401415"/>
              <a:gd name="connsiteY9" fmla="*/ 1510839 h 2440484"/>
              <a:gd name="connsiteX10" fmla="*/ 0 w 3401415"/>
              <a:gd name="connsiteY10" fmla="*/ 914184 h 2440484"/>
              <a:gd name="connsiteX11" fmla="*/ 159122 w 3401415"/>
              <a:gd name="connsiteY11" fmla="*/ 271610 h 2440484"/>
              <a:gd name="connsiteX12" fmla="*/ 244841 w 3401415"/>
              <a:gd name="connsiteY12" fmla="*/ 122658 h 244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01415" h="2440484">
                <a:moveTo>
                  <a:pt x="332917" y="0"/>
                </a:moveTo>
                <a:lnTo>
                  <a:pt x="3207137" y="0"/>
                </a:lnTo>
                <a:lnTo>
                  <a:pt x="3242654" y="74937"/>
                </a:lnTo>
                <a:cubicBezTo>
                  <a:pt x="3346386" y="322243"/>
                  <a:pt x="3401415" y="608579"/>
                  <a:pt x="3401415" y="914184"/>
                </a:cubicBezTo>
                <a:cubicBezTo>
                  <a:pt x="3401415" y="1109268"/>
                  <a:pt x="3346890" y="1265837"/>
                  <a:pt x="3224702" y="1421888"/>
                </a:cubicBezTo>
                <a:cubicBezTo>
                  <a:pt x="3096894" y="1585125"/>
                  <a:pt x="2904852" y="1735475"/>
                  <a:pt x="2701498" y="1894635"/>
                </a:cubicBezTo>
                <a:cubicBezTo>
                  <a:pt x="2663980" y="1923966"/>
                  <a:pt x="2625221" y="1954332"/>
                  <a:pt x="2586463" y="1985068"/>
                </a:cubicBezTo>
                <a:cubicBezTo>
                  <a:pt x="2239532" y="2260140"/>
                  <a:pt x="1986324" y="2440484"/>
                  <a:pt x="1641219" y="2440484"/>
                </a:cubicBezTo>
                <a:cubicBezTo>
                  <a:pt x="1115386" y="2440484"/>
                  <a:pt x="742984" y="2219109"/>
                  <a:pt x="396053" y="1700219"/>
                </a:cubicBezTo>
                <a:cubicBezTo>
                  <a:pt x="350653" y="1632303"/>
                  <a:pt x="306273" y="1570535"/>
                  <a:pt x="263354" y="1510839"/>
                </a:cubicBezTo>
                <a:cubicBezTo>
                  <a:pt x="85473" y="1263318"/>
                  <a:pt x="0" y="1134597"/>
                  <a:pt x="0" y="914184"/>
                </a:cubicBezTo>
                <a:cubicBezTo>
                  <a:pt x="0" y="695327"/>
                  <a:pt x="53576" y="479135"/>
                  <a:pt x="159122" y="271610"/>
                </a:cubicBezTo>
                <a:cubicBezTo>
                  <a:pt x="184943" y="220858"/>
                  <a:pt x="213538" y="171179"/>
                  <a:pt x="244841" y="122658"/>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FEB24D6D-151C-47FB-8FFE-984F0743DC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32490" y="0"/>
            <a:ext cx="4164597" cy="2817185"/>
          </a:xfrm>
          <a:custGeom>
            <a:avLst/>
            <a:gdLst>
              <a:gd name="connsiteX0" fmla="*/ 237339 w 4130517"/>
              <a:gd name="connsiteY0" fmla="*/ 0 h 2806419"/>
              <a:gd name="connsiteX1" fmla="*/ 3997489 w 4130517"/>
              <a:gd name="connsiteY1" fmla="*/ 0 h 2806419"/>
              <a:gd name="connsiteX2" fmla="*/ 4006148 w 4130517"/>
              <a:gd name="connsiteY2" fmla="*/ 24333 h 2806419"/>
              <a:gd name="connsiteX3" fmla="*/ 4130517 w 4130517"/>
              <a:gd name="connsiteY3" fmla="*/ 887307 h 2806419"/>
              <a:gd name="connsiteX4" fmla="*/ 3915925 w 4130517"/>
              <a:gd name="connsiteY4" fmla="*/ 1525677 h 2806419"/>
              <a:gd name="connsiteX5" fmla="*/ 3280571 w 4130517"/>
              <a:gd name="connsiteY5" fmla="*/ 2120090 h 2806419"/>
              <a:gd name="connsiteX6" fmla="*/ 3140878 w 4130517"/>
              <a:gd name="connsiteY6" fmla="*/ 2233796 h 2806419"/>
              <a:gd name="connsiteX7" fmla="*/ 1993019 w 4130517"/>
              <a:gd name="connsiteY7" fmla="*/ 2806419 h 2806419"/>
              <a:gd name="connsiteX8" fmla="*/ 480948 w 4130517"/>
              <a:gd name="connsiteY8" fmla="*/ 1875638 h 2806419"/>
              <a:gd name="connsiteX9" fmla="*/ 319805 w 4130517"/>
              <a:gd name="connsiteY9" fmla="*/ 1637519 h 2806419"/>
              <a:gd name="connsiteX10" fmla="*/ 0 w 4130517"/>
              <a:gd name="connsiteY10" fmla="*/ 887307 h 2806419"/>
              <a:gd name="connsiteX11" fmla="*/ 193231 w 4130517"/>
              <a:gd name="connsiteY11" fmla="*/ 79360 h 28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517" h="2806419">
                <a:moveTo>
                  <a:pt x="237339" y="0"/>
                </a:moveTo>
                <a:lnTo>
                  <a:pt x="3997489" y="0"/>
                </a:lnTo>
                <a:lnTo>
                  <a:pt x="4006148" y="24333"/>
                </a:lnTo>
                <a:cubicBezTo>
                  <a:pt x="4087750" y="288004"/>
                  <a:pt x="4130517" y="579903"/>
                  <a:pt x="4130517" y="887307"/>
                </a:cubicBezTo>
                <a:cubicBezTo>
                  <a:pt x="4130517" y="1132599"/>
                  <a:pt x="4064304" y="1329464"/>
                  <a:pt x="3915925" y="1525677"/>
                </a:cubicBezTo>
                <a:cubicBezTo>
                  <a:pt x="3760721" y="1730924"/>
                  <a:pt x="3527514" y="1919967"/>
                  <a:pt x="3280571" y="2120090"/>
                </a:cubicBezTo>
                <a:cubicBezTo>
                  <a:pt x="3235011" y="2156968"/>
                  <a:pt x="3187944" y="2195151"/>
                  <a:pt x="3140878" y="2233796"/>
                </a:cubicBezTo>
                <a:cubicBezTo>
                  <a:pt x="2719582" y="2579662"/>
                  <a:pt x="2412097" y="2806419"/>
                  <a:pt x="1993019" y="2806419"/>
                </a:cubicBezTo>
                <a:cubicBezTo>
                  <a:pt x="1354472" y="2806419"/>
                  <a:pt x="902244" y="2528070"/>
                  <a:pt x="480948" y="1875638"/>
                </a:cubicBezTo>
                <a:cubicBezTo>
                  <a:pt x="425816" y="1790244"/>
                  <a:pt x="371924" y="1712578"/>
                  <a:pt x="319805" y="1637519"/>
                </a:cubicBezTo>
                <a:cubicBezTo>
                  <a:pt x="103795" y="1326296"/>
                  <a:pt x="0" y="1164446"/>
                  <a:pt x="0" y="887307"/>
                </a:cubicBezTo>
                <a:cubicBezTo>
                  <a:pt x="0" y="612125"/>
                  <a:pt x="65060" y="340293"/>
                  <a:pt x="193231" y="7936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EB85EDFA-C3E9-456D-B330-A7119BFB2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24577" y="0"/>
            <a:ext cx="4389519" cy="2916937"/>
          </a:xfrm>
          <a:custGeom>
            <a:avLst/>
            <a:gdLst>
              <a:gd name="connsiteX0" fmla="*/ 208215 w 4389519"/>
              <a:gd name="connsiteY0" fmla="*/ 0 h 2916937"/>
              <a:gd name="connsiteX1" fmla="*/ 4284014 w 4389519"/>
              <a:gd name="connsiteY1" fmla="*/ 0 h 2916937"/>
              <a:gd name="connsiteX2" fmla="*/ 4335794 w 4389519"/>
              <a:gd name="connsiteY2" fmla="*/ 207911 h 2916937"/>
              <a:gd name="connsiteX3" fmla="*/ 4376420 w 4389519"/>
              <a:gd name="connsiteY3" fmla="*/ 1078865 h 2916937"/>
              <a:gd name="connsiteX4" fmla="*/ 4090147 w 4389519"/>
              <a:gd name="connsiteY4" fmla="*/ 1734728 h 2916937"/>
              <a:gd name="connsiteX5" fmla="*/ 3362552 w 4389519"/>
              <a:gd name="connsiteY5" fmla="*/ 2305097 h 2916937"/>
              <a:gd name="connsiteX6" fmla="*/ 3204152 w 4389519"/>
              <a:gd name="connsiteY6" fmla="*/ 2412521 h 2916937"/>
              <a:gd name="connsiteX7" fmla="*/ 1936072 w 4389519"/>
              <a:gd name="connsiteY7" fmla="*/ 2912360 h 2916937"/>
              <a:gd name="connsiteX8" fmla="*/ 421690 w 4389519"/>
              <a:gd name="connsiteY8" fmla="*/ 1787063 h 2916937"/>
              <a:gd name="connsiteX9" fmla="*/ 273167 w 4389519"/>
              <a:gd name="connsiteY9" fmla="*/ 1520080 h 2916937"/>
              <a:gd name="connsiteX10" fmla="*/ 4118 w 4389519"/>
              <a:gd name="connsiteY10" fmla="*/ 696338 h 2916937"/>
              <a:gd name="connsiteX11" fmla="*/ 175984 w 4389519"/>
              <a:gd name="connsiteY11" fmla="*/ 60381 h 291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89519" h="2916937">
                <a:moveTo>
                  <a:pt x="208215" y="0"/>
                </a:moveTo>
                <a:lnTo>
                  <a:pt x="4284014" y="0"/>
                </a:lnTo>
                <a:lnTo>
                  <a:pt x="4335794" y="207911"/>
                </a:lnTo>
                <a:cubicBezTo>
                  <a:pt x="4388748" y="479686"/>
                  <a:pt x="4403109" y="773803"/>
                  <a:pt x="4376420" y="1078865"/>
                </a:cubicBezTo>
                <a:cubicBezTo>
                  <a:pt x="4353703" y="1338514"/>
                  <a:pt x="4265383" y="1540772"/>
                  <a:pt x="4090147" y="1734728"/>
                </a:cubicBezTo>
                <a:cubicBezTo>
                  <a:pt x="3906850" y="1937616"/>
                  <a:pt x="3642485" y="2116128"/>
                  <a:pt x="3362552" y="2305097"/>
                </a:cubicBezTo>
                <a:cubicBezTo>
                  <a:pt x="3310910" y="2339914"/>
                  <a:pt x="3257553" y="2375972"/>
                  <a:pt x="3204152" y="2412521"/>
                </a:cubicBezTo>
                <a:cubicBezTo>
                  <a:pt x="2726165" y="2739616"/>
                  <a:pt x="2379682" y="2951171"/>
                  <a:pt x="1936072" y="2912360"/>
                </a:cubicBezTo>
                <a:cubicBezTo>
                  <a:pt x="1260148" y="2853224"/>
                  <a:pt x="807225" y="2516700"/>
                  <a:pt x="421690" y="1787063"/>
                </a:cubicBezTo>
                <a:cubicBezTo>
                  <a:pt x="371240" y="1691563"/>
                  <a:pt x="321385" y="1604361"/>
                  <a:pt x="273167" y="1520080"/>
                </a:cubicBezTo>
                <a:cubicBezTo>
                  <a:pt x="73334" y="1170636"/>
                  <a:pt x="-21548" y="989700"/>
                  <a:pt x="4118" y="696338"/>
                </a:cubicBezTo>
                <a:cubicBezTo>
                  <a:pt x="23232" y="477870"/>
                  <a:pt x="80908" y="264786"/>
                  <a:pt x="175984" y="60381"/>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8" name="Freeform: Shape 17">
            <a:extLst>
              <a:ext uri="{FF2B5EF4-FFF2-40B4-BE49-F238E27FC236}">
                <a16:creationId xmlns:a16="http://schemas.microsoft.com/office/drawing/2014/main" id="{B516F90C-A3AC-46E0-8029-8C20BB17A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84496"/>
            <a:ext cx="4293360" cy="5181455"/>
          </a:xfrm>
          <a:custGeom>
            <a:avLst/>
            <a:gdLst>
              <a:gd name="connsiteX0" fmla="*/ 1155130 w 4174269"/>
              <a:gd name="connsiteY0" fmla="*/ 990 h 5181455"/>
              <a:gd name="connsiteX1" fmla="*/ 2396955 w 4174269"/>
              <a:gd name="connsiteY1" fmla="*/ 367328 h 5181455"/>
              <a:gd name="connsiteX2" fmla="*/ 3827960 w 4174269"/>
              <a:gd name="connsiteY2" fmla="*/ 4749328 h 5181455"/>
              <a:gd name="connsiteX3" fmla="*/ 3561502 w 4174269"/>
              <a:gd name="connsiteY3" fmla="*/ 5090948 h 5181455"/>
              <a:gd name="connsiteX4" fmla="*/ 3452726 w 4174269"/>
              <a:gd name="connsiteY4" fmla="*/ 5181455 h 5181455"/>
              <a:gd name="connsiteX5" fmla="*/ 0 w 4174269"/>
              <a:gd name="connsiteY5" fmla="*/ 5181455 h 5181455"/>
              <a:gd name="connsiteX6" fmla="*/ 0 w 4174269"/>
              <a:gd name="connsiteY6" fmla="*/ 251605 h 5181455"/>
              <a:gd name="connsiteX7" fmla="*/ 157396 w 4174269"/>
              <a:gd name="connsiteY7" fmla="*/ 182600 h 5181455"/>
              <a:gd name="connsiteX8" fmla="*/ 1155130 w 4174269"/>
              <a:gd name="connsiteY8" fmla="*/ 990 h 518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269" h="5181455">
                <a:moveTo>
                  <a:pt x="1155130" y="990"/>
                </a:moveTo>
                <a:cubicBezTo>
                  <a:pt x="1564667" y="12730"/>
                  <a:pt x="1984593" y="129250"/>
                  <a:pt x="2396955" y="367328"/>
                </a:cubicBezTo>
                <a:cubicBezTo>
                  <a:pt x="3871760" y="1218807"/>
                  <a:pt x="4678347" y="3276416"/>
                  <a:pt x="3827960" y="4749328"/>
                </a:cubicBezTo>
                <a:cubicBezTo>
                  <a:pt x="3748235" y="4887417"/>
                  <a:pt x="3658928" y="4998272"/>
                  <a:pt x="3561502" y="5090948"/>
                </a:cubicBezTo>
                <a:lnTo>
                  <a:pt x="3452726" y="5181455"/>
                </a:lnTo>
                <a:lnTo>
                  <a:pt x="0" y="5181455"/>
                </a:lnTo>
                <a:lnTo>
                  <a:pt x="0" y="251605"/>
                </a:lnTo>
                <a:lnTo>
                  <a:pt x="157396" y="182600"/>
                </a:lnTo>
                <a:cubicBezTo>
                  <a:pt x="475610" y="54980"/>
                  <a:pt x="811718" y="-8854"/>
                  <a:pt x="1155130" y="99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0" name="Freeform: Shape 19">
            <a:extLst>
              <a:ext uri="{FF2B5EF4-FFF2-40B4-BE49-F238E27FC236}">
                <a16:creationId xmlns:a16="http://schemas.microsoft.com/office/drawing/2014/main" id="{1CFD6E36-333B-4520-8313-396CCE682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355238"/>
            <a:ext cx="4381339" cy="5510713"/>
          </a:xfrm>
          <a:custGeom>
            <a:avLst/>
            <a:gdLst>
              <a:gd name="connsiteX0" fmla="*/ 948905 w 4259808"/>
              <a:gd name="connsiteY0" fmla="*/ 1556 h 5510713"/>
              <a:gd name="connsiteX1" fmla="*/ 2304106 w 4259808"/>
              <a:gd name="connsiteY1" fmla="*/ 405867 h 5510713"/>
              <a:gd name="connsiteX2" fmla="*/ 3890982 w 4259808"/>
              <a:gd name="connsiteY2" fmla="*/ 5156588 h 5510713"/>
              <a:gd name="connsiteX3" fmla="*/ 3680329 w 4259808"/>
              <a:gd name="connsiteY3" fmla="*/ 5445948 h 5510713"/>
              <a:gd name="connsiteX4" fmla="*/ 3616504 w 4259808"/>
              <a:gd name="connsiteY4" fmla="*/ 5510713 h 5510713"/>
              <a:gd name="connsiteX5" fmla="*/ 0 w 4259808"/>
              <a:gd name="connsiteY5" fmla="*/ 5510713 h 5510713"/>
              <a:gd name="connsiteX6" fmla="*/ 0 w 4259808"/>
              <a:gd name="connsiteY6" fmla="*/ 144797 h 5510713"/>
              <a:gd name="connsiteX7" fmla="*/ 164164 w 4259808"/>
              <a:gd name="connsiteY7" fmla="*/ 92266 h 5510713"/>
              <a:gd name="connsiteX8" fmla="*/ 948905 w 4259808"/>
              <a:gd name="connsiteY8" fmla="*/ 1556 h 551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9808" h="5510713">
                <a:moveTo>
                  <a:pt x="948905" y="1556"/>
                </a:moveTo>
                <a:cubicBezTo>
                  <a:pt x="1395136" y="16867"/>
                  <a:pt x="1853354" y="145625"/>
                  <a:pt x="2304106" y="405867"/>
                </a:cubicBezTo>
                <a:cubicBezTo>
                  <a:pt x="3916211" y="1336616"/>
                  <a:pt x="4808028" y="3568218"/>
                  <a:pt x="3890982" y="5156588"/>
                </a:cubicBezTo>
                <a:cubicBezTo>
                  <a:pt x="3826502" y="5268272"/>
                  <a:pt x="3756052" y="5363347"/>
                  <a:pt x="3680329" y="5445948"/>
                </a:cubicBezTo>
                <a:lnTo>
                  <a:pt x="3616504" y="5510713"/>
                </a:lnTo>
                <a:lnTo>
                  <a:pt x="0" y="5510713"/>
                </a:lnTo>
                <a:lnTo>
                  <a:pt x="0" y="144797"/>
                </a:lnTo>
                <a:lnTo>
                  <a:pt x="164164" y="92266"/>
                </a:lnTo>
                <a:cubicBezTo>
                  <a:pt x="418657" y="23914"/>
                  <a:pt x="681631" y="-7614"/>
                  <a:pt x="948905" y="1556"/>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D0525857-3EAD-4969-9196-A890F8DE6C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155284"/>
            <a:ext cx="3807666" cy="4710667"/>
          </a:xfrm>
          <a:custGeom>
            <a:avLst/>
            <a:gdLst>
              <a:gd name="connsiteX0" fmla="*/ 1057511 w 3702048"/>
              <a:gd name="connsiteY0" fmla="*/ 1243 h 4710667"/>
              <a:gd name="connsiteX1" fmla="*/ 2139959 w 3702048"/>
              <a:gd name="connsiteY1" fmla="*/ 324180 h 4710667"/>
              <a:gd name="connsiteX2" fmla="*/ 3407455 w 3702048"/>
              <a:gd name="connsiteY2" fmla="*/ 4118750 h 4710667"/>
              <a:gd name="connsiteX3" fmla="*/ 2754080 w 3702048"/>
              <a:gd name="connsiteY3" fmla="*/ 4690965 h 4710667"/>
              <a:gd name="connsiteX4" fmla="*/ 2711405 w 3702048"/>
              <a:gd name="connsiteY4" fmla="*/ 4710667 h 4710667"/>
              <a:gd name="connsiteX5" fmla="*/ 0 w 3702048"/>
              <a:gd name="connsiteY5" fmla="*/ 4710667 h 4710667"/>
              <a:gd name="connsiteX6" fmla="*/ 0 w 3702048"/>
              <a:gd name="connsiteY6" fmla="*/ 239601 h 4710667"/>
              <a:gd name="connsiteX7" fmla="*/ 72857 w 3702048"/>
              <a:gd name="connsiteY7" fmla="*/ 203063 h 4710667"/>
              <a:gd name="connsiteX8" fmla="*/ 1057511 w 3702048"/>
              <a:gd name="connsiteY8" fmla="*/ 1243 h 47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2048" h="4710667">
                <a:moveTo>
                  <a:pt x="1057511" y="1243"/>
                </a:moveTo>
                <a:cubicBezTo>
                  <a:pt x="1413932" y="13473"/>
                  <a:pt x="1779927" y="116316"/>
                  <a:pt x="2139959" y="324180"/>
                </a:cubicBezTo>
                <a:cubicBezTo>
                  <a:pt x="3427605" y="1067603"/>
                  <a:pt x="4139931" y="2850064"/>
                  <a:pt x="3407455" y="4118750"/>
                </a:cubicBezTo>
                <a:cubicBezTo>
                  <a:pt x="3235777" y="4416105"/>
                  <a:pt x="3011128" y="4566048"/>
                  <a:pt x="2754080" y="4690965"/>
                </a:cubicBezTo>
                <a:lnTo>
                  <a:pt x="2711405" y="4710667"/>
                </a:lnTo>
                <a:lnTo>
                  <a:pt x="0" y="4710667"/>
                </a:lnTo>
                <a:lnTo>
                  <a:pt x="0" y="239601"/>
                </a:lnTo>
                <a:lnTo>
                  <a:pt x="72857" y="203063"/>
                </a:lnTo>
                <a:cubicBezTo>
                  <a:pt x="383165" y="61024"/>
                  <a:pt x="715942" y="-10476"/>
                  <a:pt x="1057511" y="1243"/>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24" name="Group 23">
            <a:extLst>
              <a:ext uri="{FF2B5EF4-FFF2-40B4-BE49-F238E27FC236}">
                <a16:creationId xmlns:a16="http://schemas.microsoft.com/office/drawing/2014/main" id="{5EA385DF-E58A-4933-89FF-3F93F8CAEE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22942" y="0"/>
            <a:ext cx="4069058" cy="3547008"/>
            <a:chOff x="8122942" y="0"/>
            <a:chExt cx="4069058" cy="3547008"/>
          </a:xfrm>
        </p:grpSpPr>
        <p:sp>
          <p:nvSpPr>
            <p:cNvPr id="25" name="Freeform: Shape 24">
              <a:extLst>
                <a:ext uri="{FF2B5EF4-FFF2-40B4-BE49-F238E27FC236}">
                  <a16:creationId xmlns:a16="http://schemas.microsoft.com/office/drawing/2014/main" id="{5EFF1FDE-82B1-467C-9F5C-8492F4107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22942" y="0"/>
              <a:ext cx="4069058" cy="3547008"/>
            </a:xfrm>
            <a:custGeom>
              <a:avLst/>
              <a:gdLst>
                <a:gd name="connsiteX0" fmla="*/ 305212 w 4069058"/>
                <a:gd name="connsiteY0" fmla="*/ 0 h 3547008"/>
                <a:gd name="connsiteX1" fmla="*/ 4069058 w 4069058"/>
                <a:gd name="connsiteY1" fmla="*/ 0 h 3547008"/>
                <a:gd name="connsiteX2" fmla="*/ 4069058 w 4069058"/>
                <a:gd name="connsiteY2" fmla="*/ 2865785 h 3547008"/>
                <a:gd name="connsiteX3" fmla="*/ 3996814 w 4069058"/>
                <a:gd name="connsiteY3" fmla="*/ 2947457 h 3547008"/>
                <a:gd name="connsiteX4" fmla="*/ 2732780 w 4069058"/>
                <a:gd name="connsiteY4" fmla="*/ 3541640 h 3547008"/>
                <a:gd name="connsiteX5" fmla="*/ 1317550 w 4069058"/>
                <a:gd name="connsiteY5" fmla="*/ 3015110 h 3547008"/>
                <a:gd name="connsiteX6" fmla="*/ 1140977 w 4069058"/>
                <a:gd name="connsiteY6" fmla="*/ 2901419 h 3547008"/>
                <a:gd name="connsiteX7" fmla="*/ 330269 w 4069058"/>
                <a:gd name="connsiteY7" fmla="*/ 2297252 h 3547008"/>
                <a:gd name="connsiteX8" fmla="*/ 13299 w 4069058"/>
                <a:gd name="connsiteY8" fmla="*/ 1599966 h 3547008"/>
                <a:gd name="connsiteX9" fmla="*/ 217457 w 4069058"/>
                <a:gd name="connsiteY9" fmla="*/ 178659 h 354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9058" h="3547008">
                  <a:moveTo>
                    <a:pt x="305212" y="0"/>
                  </a:moveTo>
                  <a:lnTo>
                    <a:pt x="4069058" y="0"/>
                  </a:lnTo>
                  <a:lnTo>
                    <a:pt x="4069058" y="2865785"/>
                  </a:lnTo>
                  <a:lnTo>
                    <a:pt x="3996814" y="2947457"/>
                  </a:lnTo>
                  <a:cubicBezTo>
                    <a:pt x="3654887" y="3311545"/>
                    <a:pt x="3252443" y="3496175"/>
                    <a:pt x="2732780" y="3541640"/>
                  </a:cubicBezTo>
                  <a:cubicBezTo>
                    <a:pt x="2236701" y="3585041"/>
                    <a:pt x="1850359" y="3361306"/>
                    <a:pt x="1317550" y="3015110"/>
                  </a:cubicBezTo>
                  <a:cubicBezTo>
                    <a:pt x="1258026" y="2976425"/>
                    <a:pt x="1198546" y="2938265"/>
                    <a:pt x="1140977" y="2901419"/>
                  </a:cubicBezTo>
                  <a:cubicBezTo>
                    <a:pt x="828927" y="2701433"/>
                    <a:pt x="534230" y="2512513"/>
                    <a:pt x="330269" y="2297252"/>
                  </a:cubicBezTo>
                  <a:cubicBezTo>
                    <a:pt x="135278" y="2091465"/>
                    <a:pt x="37487" y="1876435"/>
                    <a:pt x="13299" y="1599966"/>
                  </a:cubicBezTo>
                  <a:cubicBezTo>
                    <a:pt x="-32170" y="1080250"/>
                    <a:pt x="39709" y="589889"/>
                    <a:pt x="217457" y="17865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68B73C1E-EDFD-431F-8713-8E7A48E291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8319994" y="0"/>
              <a:ext cx="3872006" cy="3321595"/>
            </a:xfrm>
            <a:custGeom>
              <a:avLst/>
              <a:gdLst>
                <a:gd name="connsiteX0" fmla="*/ 3466434 w 3872006"/>
                <a:gd name="connsiteY0" fmla="*/ 0 h 3321595"/>
                <a:gd name="connsiteX1" fmla="*/ 65800 w 3872006"/>
                <a:gd name="connsiteY1" fmla="*/ 0 h 3321595"/>
                <a:gd name="connsiteX2" fmla="*/ 0 w 3872006"/>
                <a:gd name="connsiteY2" fmla="*/ 59511 h 3321595"/>
                <a:gd name="connsiteX3" fmla="*/ 0 w 3872006"/>
                <a:gd name="connsiteY3" fmla="*/ 2518435 h 3321595"/>
                <a:gd name="connsiteX4" fmla="*/ 80122 w 3872006"/>
                <a:gd name="connsiteY4" fmla="*/ 2618704 h 3321595"/>
                <a:gd name="connsiteX5" fmla="*/ 1549501 w 3872006"/>
                <a:gd name="connsiteY5" fmla="*/ 3321595 h 3321595"/>
                <a:gd name="connsiteX6" fmla="*/ 2796711 w 3872006"/>
                <a:gd name="connsiteY6" fmla="*/ 2749441 h 3321595"/>
                <a:gd name="connsiteX7" fmla="*/ 2948494 w 3872006"/>
                <a:gd name="connsiteY7" fmla="*/ 2635829 h 3321595"/>
                <a:gd name="connsiteX8" fmla="*/ 3638840 w 3872006"/>
                <a:gd name="connsiteY8" fmla="*/ 2041901 h 3321595"/>
                <a:gd name="connsiteX9" fmla="*/ 3872006 w 3872006"/>
                <a:gd name="connsiteY9" fmla="*/ 1404055 h 3321595"/>
                <a:gd name="connsiteX10" fmla="*/ 3467973 w 3872006"/>
                <a:gd name="connsiteY10" fmla="*/ 1974 h 332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72006" h="3321595">
                  <a:moveTo>
                    <a:pt x="3466434" y="0"/>
                  </a:moveTo>
                  <a:lnTo>
                    <a:pt x="65800" y="0"/>
                  </a:lnTo>
                  <a:lnTo>
                    <a:pt x="0" y="59511"/>
                  </a:lnTo>
                  <a:lnTo>
                    <a:pt x="0" y="2518435"/>
                  </a:lnTo>
                  <a:lnTo>
                    <a:pt x="80122" y="2618704"/>
                  </a:lnTo>
                  <a:cubicBezTo>
                    <a:pt x="490323" y="3108658"/>
                    <a:pt x="942414" y="3321595"/>
                    <a:pt x="1549501" y="3321595"/>
                  </a:cubicBezTo>
                  <a:cubicBezTo>
                    <a:pt x="2004852" y="3321595"/>
                    <a:pt x="2338950" y="3095023"/>
                    <a:pt x="2796711" y="2749441"/>
                  </a:cubicBezTo>
                  <a:cubicBezTo>
                    <a:pt x="2847850" y="2710827"/>
                    <a:pt x="2898991" y="2672676"/>
                    <a:pt x="2948494" y="2635829"/>
                  </a:cubicBezTo>
                  <a:cubicBezTo>
                    <a:pt x="3216812" y="2435869"/>
                    <a:pt x="3470203" y="2246981"/>
                    <a:pt x="3638840" y="2041901"/>
                  </a:cubicBezTo>
                  <a:cubicBezTo>
                    <a:pt x="3800062" y="1845849"/>
                    <a:pt x="3872006" y="1649145"/>
                    <a:pt x="3872006" y="1404055"/>
                  </a:cubicBezTo>
                  <a:cubicBezTo>
                    <a:pt x="3872006" y="866538"/>
                    <a:pt x="3729694" y="376466"/>
                    <a:pt x="3467973" y="197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Shape 26">
              <a:extLst>
                <a:ext uri="{FF2B5EF4-FFF2-40B4-BE49-F238E27FC236}">
                  <a16:creationId xmlns:a16="http://schemas.microsoft.com/office/drawing/2014/main" id="{75B7DBD8-99BB-42EA-9292-033600CE09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8729240" y="9274"/>
              <a:ext cx="3462454" cy="3010961"/>
            </a:xfrm>
            <a:custGeom>
              <a:avLst/>
              <a:gdLst>
                <a:gd name="connsiteX0" fmla="*/ 2953507 w 3462454"/>
                <a:gd name="connsiteY0" fmla="*/ 0 h 3010961"/>
                <a:gd name="connsiteX1" fmla="*/ 477652 w 3462454"/>
                <a:gd name="connsiteY1" fmla="*/ 0 h 3010961"/>
                <a:gd name="connsiteX2" fmla="*/ 327396 w 3462454"/>
                <a:gd name="connsiteY2" fmla="*/ 113681 h 3010961"/>
                <a:gd name="connsiteX3" fmla="*/ 46554 w 3462454"/>
                <a:gd name="connsiteY3" fmla="*/ 391785 h 3010961"/>
                <a:gd name="connsiteX4" fmla="*/ 0 w 3462454"/>
                <a:gd name="connsiteY4" fmla="*/ 453516 h 3010961"/>
                <a:gd name="connsiteX5" fmla="*/ 0 w 3462454"/>
                <a:gd name="connsiteY5" fmla="*/ 2083461 h 3010961"/>
                <a:gd name="connsiteX6" fmla="*/ 26382 w 3462454"/>
                <a:gd name="connsiteY6" fmla="*/ 2118637 h 3010961"/>
                <a:gd name="connsiteX7" fmla="*/ 101620 w 3462454"/>
                <a:gd name="connsiteY7" fmla="*/ 2222744 h 3010961"/>
                <a:gd name="connsiteX8" fmla="*/ 1494064 w 3462454"/>
                <a:gd name="connsiteY8" fmla="*/ 3010961 h 3010961"/>
                <a:gd name="connsiteX9" fmla="*/ 2551110 w 3462454"/>
                <a:gd name="connsiteY9" fmla="*/ 2526044 h 3010961"/>
                <a:gd name="connsiteX10" fmla="*/ 2679751 w 3462454"/>
                <a:gd name="connsiteY10" fmla="*/ 2429754 h 3010961"/>
                <a:gd name="connsiteX11" fmla="*/ 3264840 w 3462454"/>
                <a:gd name="connsiteY11" fmla="*/ 1926383 h 3010961"/>
                <a:gd name="connsiteX12" fmla="*/ 3462454 w 3462454"/>
                <a:gd name="connsiteY12" fmla="*/ 1385790 h 3010961"/>
                <a:gd name="connsiteX13" fmla="*/ 3018820 w 3462454"/>
                <a:gd name="connsiteY13" fmla="*/ 67626 h 301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2454" h="3010961">
                  <a:moveTo>
                    <a:pt x="2953507" y="0"/>
                  </a:moveTo>
                  <a:lnTo>
                    <a:pt x="477652" y="0"/>
                  </a:lnTo>
                  <a:lnTo>
                    <a:pt x="327396" y="113681"/>
                  </a:lnTo>
                  <a:cubicBezTo>
                    <a:pt x="222344" y="200626"/>
                    <a:pt x="128536" y="293564"/>
                    <a:pt x="46554" y="391785"/>
                  </a:cubicBezTo>
                  <a:lnTo>
                    <a:pt x="0" y="453516"/>
                  </a:lnTo>
                  <a:lnTo>
                    <a:pt x="0" y="2083461"/>
                  </a:lnTo>
                  <a:lnTo>
                    <a:pt x="26382" y="2118637"/>
                  </a:lnTo>
                  <a:cubicBezTo>
                    <a:pt x="51135" y="2152065"/>
                    <a:pt x="76235" y="2186586"/>
                    <a:pt x="101620" y="2222744"/>
                  </a:cubicBezTo>
                  <a:cubicBezTo>
                    <a:pt x="489585" y="2775245"/>
                    <a:pt x="906035" y="3010961"/>
                    <a:pt x="1494064" y="3010961"/>
                  </a:cubicBezTo>
                  <a:cubicBezTo>
                    <a:pt x="1879987" y="3010961"/>
                    <a:pt x="2163144" y="2818935"/>
                    <a:pt x="2551110" y="2526044"/>
                  </a:cubicBezTo>
                  <a:cubicBezTo>
                    <a:pt x="2594452" y="2493317"/>
                    <a:pt x="2637795" y="2460984"/>
                    <a:pt x="2679751" y="2429754"/>
                  </a:cubicBezTo>
                  <a:cubicBezTo>
                    <a:pt x="2907158" y="2260282"/>
                    <a:pt x="3121914" y="2100194"/>
                    <a:pt x="3264840" y="1926383"/>
                  </a:cubicBezTo>
                  <a:cubicBezTo>
                    <a:pt x="3401480" y="1760224"/>
                    <a:pt x="3462454" y="1593511"/>
                    <a:pt x="3462454" y="1385790"/>
                  </a:cubicBezTo>
                  <a:cubicBezTo>
                    <a:pt x="3462454" y="865148"/>
                    <a:pt x="3304918" y="397028"/>
                    <a:pt x="3018820" y="67626"/>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7">
              <a:extLst>
                <a:ext uri="{FF2B5EF4-FFF2-40B4-BE49-F238E27FC236}">
                  <a16:creationId xmlns:a16="http://schemas.microsoft.com/office/drawing/2014/main" id="{2A25BC3F-79D7-496B-9CAD-9BC4909541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8243247" y="9274"/>
              <a:ext cx="3948447" cy="3411460"/>
            </a:xfrm>
            <a:custGeom>
              <a:avLst/>
              <a:gdLst>
                <a:gd name="connsiteX0" fmla="*/ 3564894 w 3904481"/>
                <a:gd name="connsiteY0" fmla="*/ 0 h 3411460"/>
                <a:gd name="connsiteX1" fmla="*/ 0 w 3904481"/>
                <a:gd name="connsiteY1" fmla="*/ 0 h 3411460"/>
                <a:gd name="connsiteX2" fmla="*/ 0 w 3904481"/>
                <a:gd name="connsiteY2" fmla="*/ 2659993 h 3411460"/>
                <a:gd name="connsiteX3" fmla="*/ 1876 w 3904481"/>
                <a:gd name="connsiteY3" fmla="*/ 2662425 h 3411460"/>
                <a:gd name="connsiteX4" fmla="*/ 1514161 w 3904481"/>
                <a:gd name="connsiteY4" fmla="*/ 3411460 h 3411460"/>
                <a:gd name="connsiteX5" fmla="*/ 2797788 w 3904481"/>
                <a:gd name="connsiteY5" fmla="*/ 2801744 h 3411460"/>
                <a:gd name="connsiteX6" fmla="*/ 2954004 w 3904481"/>
                <a:gd name="connsiteY6" fmla="*/ 2680673 h 3411460"/>
                <a:gd name="connsiteX7" fmla="*/ 3664508 w 3904481"/>
                <a:gd name="connsiteY7" fmla="*/ 2047754 h 3411460"/>
                <a:gd name="connsiteX8" fmla="*/ 3904481 w 3904481"/>
                <a:gd name="connsiteY8" fmla="*/ 1368033 h 3411460"/>
                <a:gd name="connsiteX9" fmla="*/ 3596499 w 3904481"/>
                <a:gd name="connsiteY9" fmla="*/ 52268 h 341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4481" h="3411460">
                  <a:moveTo>
                    <a:pt x="3564894" y="0"/>
                  </a:moveTo>
                  <a:lnTo>
                    <a:pt x="0" y="0"/>
                  </a:lnTo>
                  <a:lnTo>
                    <a:pt x="0" y="2659993"/>
                  </a:lnTo>
                  <a:lnTo>
                    <a:pt x="1876" y="2662425"/>
                  </a:lnTo>
                  <a:cubicBezTo>
                    <a:pt x="424055" y="3184544"/>
                    <a:pt x="889346" y="3411460"/>
                    <a:pt x="1514161" y="3411460"/>
                  </a:cubicBezTo>
                  <a:cubicBezTo>
                    <a:pt x="1982808" y="3411460"/>
                    <a:pt x="2326661" y="3170014"/>
                    <a:pt x="2797788" y="2801744"/>
                  </a:cubicBezTo>
                  <a:cubicBezTo>
                    <a:pt x="2850420" y="2760595"/>
                    <a:pt x="2903054" y="2719940"/>
                    <a:pt x="2954004" y="2680673"/>
                  </a:cubicBezTo>
                  <a:cubicBezTo>
                    <a:pt x="3230156" y="2467586"/>
                    <a:pt x="3490946" y="2266297"/>
                    <a:pt x="3664508" y="2047754"/>
                  </a:cubicBezTo>
                  <a:cubicBezTo>
                    <a:pt x="3830437" y="1838832"/>
                    <a:pt x="3904481" y="1629214"/>
                    <a:pt x="3904481" y="1368033"/>
                  </a:cubicBezTo>
                  <a:cubicBezTo>
                    <a:pt x="3904481" y="877057"/>
                    <a:pt x="3796872" y="423228"/>
                    <a:pt x="3596499" y="52268"/>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Nadpis 1">
            <a:extLst>
              <a:ext uri="{FF2B5EF4-FFF2-40B4-BE49-F238E27FC236}">
                <a16:creationId xmlns:a16="http://schemas.microsoft.com/office/drawing/2014/main" id="{33B80F5C-C11E-2DE3-A1C5-4156C6C18861}"/>
              </a:ext>
            </a:extLst>
          </p:cNvPr>
          <p:cNvSpPr>
            <a:spLocks noGrp="1"/>
          </p:cNvSpPr>
          <p:nvPr>
            <p:ph type="ctrTitle"/>
          </p:nvPr>
        </p:nvSpPr>
        <p:spPr>
          <a:xfrm>
            <a:off x="8780597" y="4276871"/>
            <a:ext cx="7060135" cy="1807759"/>
          </a:xfrm>
        </p:spPr>
        <p:txBody>
          <a:bodyPr>
            <a:normAutofit/>
          </a:bodyPr>
          <a:lstStyle/>
          <a:p>
            <a:r>
              <a:rPr lang="cs-CZ" dirty="0" err="1">
                <a:solidFill>
                  <a:schemeClr val="accent4">
                    <a:lumMod val="75000"/>
                  </a:schemeClr>
                </a:solidFill>
                <a:ea typeface="+mj-lt"/>
                <a:cs typeface="+mj-lt"/>
              </a:rPr>
              <a:t>Phase</a:t>
            </a:r>
            <a:r>
              <a:rPr lang="cs-CZ" dirty="0">
                <a:solidFill>
                  <a:schemeClr val="accent4">
                    <a:lumMod val="75000"/>
                  </a:schemeClr>
                </a:solidFill>
                <a:ea typeface="+mj-lt"/>
                <a:cs typeface="+mj-lt"/>
              </a:rPr>
              <a:t> II</a:t>
            </a:r>
            <a:endParaRPr lang="cs-CZ" dirty="0">
              <a:solidFill>
                <a:schemeClr val="accent4">
                  <a:lumMod val="75000"/>
                </a:schemeClr>
              </a:solidFill>
            </a:endParaRPr>
          </a:p>
        </p:txBody>
      </p:sp>
      <p:sp>
        <p:nvSpPr>
          <p:cNvPr id="3" name="Podnadpis 2">
            <a:extLst>
              <a:ext uri="{FF2B5EF4-FFF2-40B4-BE49-F238E27FC236}">
                <a16:creationId xmlns:a16="http://schemas.microsoft.com/office/drawing/2014/main" id="{21A97CA5-BE78-3F98-61B7-547298B50753}"/>
              </a:ext>
            </a:extLst>
          </p:cNvPr>
          <p:cNvSpPr>
            <a:spLocks noGrp="1"/>
          </p:cNvSpPr>
          <p:nvPr>
            <p:ph type="subTitle" idx="1"/>
          </p:nvPr>
        </p:nvSpPr>
        <p:spPr>
          <a:xfrm>
            <a:off x="5453068" y="5912104"/>
            <a:ext cx="7052117" cy="819101"/>
          </a:xfrm>
        </p:spPr>
        <p:txBody>
          <a:bodyPr anchor="t">
            <a:normAutofit/>
          </a:bodyPr>
          <a:lstStyle/>
          <a:p>
            <a:r>
              <a:rPr lang="cs-CZ" sz="3200" b="1" dirty="0" err="1">
                <a:ea typeface="Meiryo"/>
              </a:rPr>
              <a:t>Arbeit</a:t>
            </a:r>
            <a:r>
              <a:rPr lang="cs-CZ" sz="3200" b="1" dirty="0">
                <a:ea typeface="Meiryo"/>
              </a:rPr>
              <a:t> </a:t>
            </a:r>
            <a:r>
              <a:rPr lang="cs-CZ" sz="3200" b="1" dirty="0" err="1">
                <a:ea typeface="Meiryo"/>
              </a:rPr>
              <a:t>an</a:t>
            </a:r>
            <a:r>
              <a:rPr lang="cs-CZ" sz="3200" b="1" dirty="0">
                <a:ea typeface="Meiryo"/>
              </a:rPr>
              <a:t> </a:t>
            </a:r>
            <a:r>
              <a:rPr lang="cs-CZ" sz="3200" b="1" dirty="0" err="1">
                <a:ea typeface="Meiryo"/>
              </a:rPr>
              <a:t>und</a:t>
            </a:r>
            <a:r>
              <a:rPr lang="cs-CZ" sz="3200" b="1" dirty="0">
                <a:ea typeface="Meiryo"/>
              </a:rPr>
              <a:t> </a:t>
            </a:r>
            <a:r>
              <a:rPr lang="cs-CZ" sz="3200" b="1" dirty="0" err="1">
                <a:ea typeface="Meiryo"/>
              </a:rPr>
              <a:t>mit</a:t>
            </a:r>
            <a:r>
              <a:rPr lang="cs-CZ" sz="3200" b="1" dirty="0">
                <a:ea typeface="Meiryo"/>
              </a:rPr>
              <a:t> dem Text</a:t>
            </a:r>
            <a:endParaRPr lang="cs-CZ" sz="3200" b="1" dirty="0"/>
          </a:p>
        </p:txBody>
      </p:sp>
      <p:sp>
        <p:nvSpPr>
          <p:cNvPr id="4" name="Podnadpis 2">
            <a:extLst>
              <a:ext uri="{FF2B5EF4-FFF2-40B4-BE49-F238E27FC236}">
                <a16:creationId xmlns:a16="http://schemas.microsoft.com/office/drawing/2014/main" id="{2021A760-34C9-4276-7B02-169B440C2D1E}"/>
              </a:ext>
            </a:extLst>
          </p:cNvPr>
          <p:cNvSpPr txBox="1">
            <a:spLocks/>
          </p:cNvSpPr>
          <p:nvPr/>
        </p:nvSpPr>
        <p:spPr>
          <a:xfrm>
            <a:off x="-289" y="2600062"/>
            <a:ext cx="7052117" cy="2814815"/>
          </a:xfrm>
          <a:prstGeom prst="rect">
            <a:avLst/>
          </a:prstGeom>
        </p:spPr>
        <p:txBody>
          <a:bodyPr vert="horz" lIns="109728" tIns="109728" rIns="109728" bIns="91440" rtlCol="0" anchor="t">
            <a:normAutofit lnSpcReduction="10000"/>
          </a:bodyPr>
          <a:lstStyle>
            <a:lvl1pPr marL="0" indent="0" algn="l" defTabSz="914400" rtl="0" eaLnBrk="1" latinLnBrk="0" hangingPunct="1">
              <a:lnSpc>
                <a:spcPct val="130000"/>
              </a:lnSpc>
              <a:spcBef>
                <a:spcPts val="930"/>
              </a:spcBef>
              <a:buFont typeface="Corbel" panose="020B0503020204020204" pitchFamily="34" charset="0"/>
              <a:buNone/>
              <a:defRPr sz="2400" b="0" kern="1200" spc="150" baseline="0">
                <a:solidFill>
                  <a:schemeClr val="tx1">
                    <a:lumMod val="85000"/>
                    <a:lumOff val="15000"/>
                  </a:schemeClr>
                </a:solidFill>
                <a:latin typeface="+mn-lt"/>
                <a:ea typeface="+mn-ea"/>
                <a:cs typeface="+mn-cs"/>
              </a:defRPr>
            </a:lvl1pPr>
            <a:lvl2pPr marL="457200" indent="0" algn="ctr" defTabSz="914400" rtl="0" eaLnBrk="1" latinLnBrk="0" hangingPunct="1">
              <a:lnSpc>
                <a:spcPct val="140000"/>
              </a:lnSpc>
              <a:spcBef>
                <a:spcPts val="930"/>
              </a:spcBef>
              <a:buFont typeface="Corbel" panose="020B0503020204020204" pitchFamily="34" charset="0"/>
              <a:buNone/>
              <a:defRPr sz="2000" kern="1200" spc="150" baseline="0">
                <a:solidFill>
                  <a:schemeClr val="tx1">
                    <a:lumMod val="75000"/>
                    <a:lumOff val="25000"/>
                  </a:schemeClr>
                </a:solidFill>
                <a:latin typeface="+mn-lt"/>
                <a:ea typeface="+mn-ea"/>
                <a:cs typeface="+mn-cs"/>
              </a:defRPr>
            </a:lvl2pPr>
            <a:lvl3pPr marL="914400" indent="0" algn="ctr" defTabSz="914400" rtl="0" eaLnBrk="1" latinLnBrk="0" hangingPunct="1">
              <a:lnSpc>
                <a:spcPct val="140000"/>
              </a:lnSpc>
              <a:spcBef>
                <a:spcPts val="930"/>
              </a:spcBef>
              <a:buFont typeface="Corbel" panose="020B0503020204020204" pitchFamily="34" charset="0"/>
              <a:buNone/>
              <a:defRPr sz="1800" i="1" kern="1200" spc="150" baseline="0">
                <a:solidFill>
                  <a:schemeClr val="tx1">
                    <a:lumMod val="75000"/>
                    <a:lumOff val="25000"/>
                  </a:schemeClr>
                </a:solidFill>
                <a:latin typeface="+mn-lt"/>
                <a:ea typeface="+mn-ea"/>
                <a:cs typeface="+mn-cs"/>
              </a:defRPr>
            </a:lvl3pPr>
            <a:lvl4pPr marL="1371600" indent="0" algn="ctr"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4pPr>
            <a:lvl5pPr marL="1828800" indent="0" algn="ctr" defTabSz="914400" rtl="0" eaLnBrk="1" latinLnBrk="0" hangingPunct="1">
              <a:lnSpc>
                <a:spcPct val="140000"/>
              </a:lnSpc>
              <a:spcBef>
                <a:spcPts val="930"/>
              </a:spcBef>
              <a:buFont typeface="Corbel" panose="020B0503020204020204" pitchFamily="34" charset="0"/>
              <a:buNone/>
              <a:defRPr sz="1600" i="1" kern="1200" spc="150" baseline="0">
                <a:solidFill>
                  <a:schemeClr val="tx1">
                    <a:lumMod val="75000"/>
                    <a:lumOff val="25000"/>
                  </a:schemeClr>
                </a:solidFill>
                <a:latin typeface="+mn-lt"/>
                <a:ea typeface="+mn-ea"/>
                <a:cs typeface="+mn-cs"/>
              </a:defRPr>
            </a:lvl5pPr>
            <a:lvl6pPr marL="2286000" indent="0" algn="ctr" defTabSz="914400" rtl="0" eaLnBrk="1" latinLnBrk="0" hangingPunct="1">
              <a:lnSpc>
                <a:spcPct val="111000"/>
              </a:lnSpc>
              <a:spcBef>
                <a:spcPts val="930"/>
              </a:spcBef>
              <a:buFont typeface="Corbel" panose="020B0503020204020204" pitchFamily="34" charset="0"/>
              <a:buNone/>
              <a:defRPr sz="1600" kern="1200">
                <a:solidFill>
                  <a:schemeClr val="accent1">
                    <a:lumMod val="75000"/>
                  </a:schemeClr>
                </a:solidFill>
                <a:latin typeface="+mn-lt"/>
                <a:ea typeface="+mn-ea"/>
                <a:cs typeface="+mn-cs"/>
              </a:defRPr>
            </a:lvl6pPr>
            <a:lvl7pPr marL="2743200" indent="0" algn="ctr" defTabSz="914400" rtl="0" eaLnBrk="1" latinLnBrk="0" hangingPunct="1">
              <a:lnSpc>
                <a:spcPct val="111000"/>
              </a:lnSpc>
              <a:spcBef>
                <a:spcPts val="930"/>
              </a:spcBef>
              <a:buFont typeface="Corbel" panose="020B0503020204020204" pitchFamily="34" charset="0"/>
              <a:buNone/>
              <a:defRPr sz="1600" i="1" kern="1200">
                <a:solidFill>
                  <a:schemeClr val="accent1">
                    <a:lumMod val="75000"/>
                  </a:schemeClr>
                </a:solidFill>
                <a:latin typeface="+mn-lt"/>
                <a:ea typeface="+mn-ea"/>
                <a:cs typeface="+mn-cs"/>
              </a:defRPr>
            </a:lvl7pPr>
            <a:lvl8pPr marL="3200400" indent="0" algn="ctr" defTabSz="914400" rtl="0" eaLnBrk="1" latinLnBrk="0" hangingPunct="1">
              <a:lnSpc>
                <a:spcPct val="111000"/>
              </a:lnSpc>
              <a:spcBef>
                <a:spcPts val="930"/>
              </a:spcBef>
              <a:buFont typeface="Corbel" panose="020B0503020204020204" pitchFamily="34" charset="0"/>
              <a:buNone/>
              <a:defRPr sz="1600" kern="1200">
                <a:solidFill>
                  <a:schemeClr val="accent1">
                    <a:lumMod val="75000"/>
                  </a:schemeClr>
                </a:solidFill>
                <a:latin typeface="+mn-lt"/>
                <a:ea typeface="+mn-ea"/>
                <a:cs typeface="+mn-cs"/>
              </a:defRPr>
            </a:lvl8pPr>
            <a:lvl9pPr marL="3657600" indent="0" algn="ctr" defTabSz="914400" rtl="0" eaLnBrk="1" latinLnBrk="0" hangingPunct="1">
              <a:lnSpc>
                <a:spcPct val="111000"/>
              </a:lnSpc>
              <a:spcBef>
                <a:spcPts val="930"/>
              </a:spcBef>
              <a:buFont typeface="Corbel" panose="020B0503020204020204" pitchFamily="34" charset="0"/>
              <a:buNone/>
              <a:defRPr sz="1600" i="1" kern="1200">
                <a:solidFill>
                  <a:schemeClr val="accent1">
                    <a:lumMod val="75000"/>
                  </a:schemeClr>
                </a:solidFill>
                <a:latin typeface="+mn-lt"/>
                <a:ea typeface="+mn-ea"/>
                <a:cs typeface="+mn-cs"/>
              </a:defRPr>
            </a:lvl9pPr>
          </a:lstStyle>
          <a:p>
            <a:r>
              <a:rPr lang="cs-CZ" dirty="0">
                <a:ea typeface="Meiryo"/>
              </a:rPr>
              <a:t>AUFGABE 2:</a:t>
            </a:r>
            <a:endParaRPr lang="cs-CZ" dirty="0"/>
          </a:p>
          <a:p>
            <a:r>
              <a:rPr lang="cs-CZ" dirty="0" err="1">
                <a:ea typeface="Meiryo"/>
              </a:rPr>
              <a:t>Lautes</a:t>
            </a:r>
            <a:r>
              <a:rPr lang="cs-CZ" dirty="0">
                <a:ea typeface="Meiryo"/>
              </a:rPr>
              <a:t> </a:t>
            </a:r>
            <a:r>
              <a:rPr lang="cs-CZ" dirty="0" err="1">
                <a:ea typeface="Meiryo"/>
              </a:rPr>
              <a:t>Lesen</a:t>
            </a:r>
            <a:endParaRPr lang="cs-CZ">
              <a:ea typeface="Meiryo"/>
            </a:endParaRPr>
          </a:p>
          <a:p>
            <a:r>
              <a:rPr lang="cs-CZ" b="1" dirty="0" err="1">
                <a:ea typeface="Meiryo"/>
              </a:rPr>
              <a:t>Welche</a:t>
            </a:r>
            <a:r>
              <a:rPr lang="cs-CZ" b="1" dirty="0">
                <a:ea typeface="Meiryo"/>
              </a:rPr>
              <a:t> </a:t>
            </a:r>
            <a:r>
              <a:rPr lang="cs-CZ" b="1" dirty="0" err="1">
                <a:ea typeface="Meiryo"/>
              </a:rPr>
              <a:t>Wörter</a:t>
            </a:r>
            <a:r>
              <a:rPr lang="cs-CZ" b="1" dirty="0">
                <a:ea typeface="Meiryo"/>
              </a:rPr>
              <a:t> </a:t>
            </a:r>
            <a:r>
              <a:rPr lang="cs-CZ" b="1" dirty="0" err="1">
                <a:ea typeface="Meiryo"/>
              </a:rPr>
              <a:t>könnt</a:t>
            </a:r>
            <a:r>
              <a:rPr lang="cs-CZ" b="1" dirty="0">
                <a:ea typeface="Meiryo"/>
              </a:rPr>
              <a:t> </a:t>
            </a:r>
            <a:r>
              <a:rPr lang="cs-CZ" b="1" dirty="0" err="1">
                <a:ea typeface="Meiryo"/>
              </a:rPr>
              <a:t>ihr</a:t>
            </a:r>
            <a:r>
              <a:rPr lang="cs-CZ" b="1" dirty="0">
                <a:ea typeface="Meiryo"/>
              </a:rPr>
              <a:t> </a:t>
            </a:r>
            <a:r>
              <a:rPr lang="cs-CZ" b="1" dirty="0" err="1">
                <a:ea typeface="Meiryo"/>
              </a:rPr>
              <a:t>hören</a:t>
            </a:r>
            <a:r>
              <a:rPr lang="cs-CZ" b="1" dirty="0">
                <a:ea typeface="Meiryo"/>
              </a:rPr>
              <a:t>?</a:t>
            </a:r>
          </a:p>
          <a:p>
            <a:r>
              <a:rPr lang="cs-CZ" sz="1400" dirty="0">
                <a:ea typeface="Meiryo"/>
              </a:rPr>
              <a:t>-&gt; </a:t>
            </a:r>
            <a:r>
              <a:rPr lang="cs-CZ" sz="1400" dirty="0" err="1">
                <a:ea typeface="Meiryo"/>
              </a:rPr>
              <a:t>Hörverstehen</a:t>
            </a:r>
            <a:r>
              <a:rPr lang="cs-CZ" sz="1400" dirty="0">
                <a:ea typeface="Meiryo"/>
              </a:rPr>
              <a:t> (selektiv) + </a:t>
            </a:r>
            <a:r>
              <a:rPr lang="cs-CZ" sz="1400" dirty="0" err="1">
                <a:ea typeface="Meiryo"/>
              </a:rPr>
              <a:t>Schreiben</a:t>
            </a:r>
            <a:r>
              <a:rPr lang="cs-CZ" sz="1400" dirty="0">
                <a:ea typeface="Meiryo"/>
              </a:rPr>
              <a:t>: </a:t>
            </a:r>
            <a:br>
              <a:rPr lang="en-US" dirty="0"/>
            </a:br>
            <a:r>
              <a:rPr lang="cs-CZ" sz="1400" dirty="0" err="1">
                <a:ea typeface="Meiryo"/>
              </a:rPr>
              <a:t>Einzelarbeit</a:t>
            </a:r>
            <a:r>
              <a:rPr lang="cs-CZ" sz="1400" dirty="0">
                <a:ea typeface="Meiryo"/>
              </a:rPr>
              <a:t> + </a:t>
            </a:r>
            <a:r>
              <a:rPr lang="cs-CZ" sz="1400" dirty="0" err="1">
                <a:ea typeface="Meiryo"/>
              </a:rPr>
              <a:t>Auswertung</a:t>
            </a:r>
            <a:r>
              <a:rPr lang="cs-CZ" sz="1400" dirty="0">
                <a:ea typeface="Meiryo"/>
              </a:rPr>
              <a:t> </a:t>
            </a:r>
            <a:r>
              <a:rPr lang="cs-CZ" sz="1400" dirty="0" err="1">
                <a:ea typeface="Meiryo"/>
              </a:rPr>
              <a:t>auf</a:t>
            </a:r>
            <a:r>
              <a:rPr lang="cs-CZ" sz="1400" dirty="0">
                <a:ea typeface="Meiryo"/>
              </a:rPr>
              <a:t> der </a:t>
            </a:r>
            <a:r>
              <a:rPr lang="cs-CZ" sz="1400" dirty="0" err="1">
                <a:ea typeface="Meiryo"/>
              </a:rPr>
              <a:t>Tafel</a:t>
            </a:r>
            <a:r>
              <a:rPr lang="cs-CZ" sz="1400" dirty="0">
                <a:ea typeface="Meiryo"/>
              </a:rPr>
              <a:t> (</a:t>
            </a:r>
            <a:r>
              <a:rPr lang="cs-CZ" sz="1400" dirty="0" err="1">
                <a:ea typeface="Meiryo"/>
              </a:rPr>
              <a:t>im</a:t>
            </a:r>
            <a:r>
              <a:rPr lang="cs-CZ" sz="1400" dirty="0">
                <a:ea typeface="Meiryo"/>
              </a:rPr>
              <a:t> </a:t>
            </a:r>
            <a:r>
              <a:rPr lang="cs-CZ" sz="1400" dirty="0" err="1">
                <a:ea typeface="Meiryo"/>
              </a:rPr>
              <a:t>Plenum</a:t>
            </a:r>
            <a:r>
              <a:rPr lang="cs-CZ" sz="1400" dirty="0">
                <a:ea typeface="Meiryo"/>
              </a:rPr>
              <a:t>)</a:t>
            </a:r>
          </a:p>
          <a:p>
            <a:r>
              <a:rPr lang="cs-CZ" sz="1400" dirty="0">
                <a:ea typeface="Meiryo"/>
              </a:rPr>
              <a:t>-&gt; </a:t>
            </a:r>
            <a:r>
              <a:rPr lang="cs-CZ" sz="1400" dirty="0" err="1">
                <a:ea typeface="Meiryo"/>
              </a:rPr>
              <a:t>Vergleich</a:t>
            </a:r>
            <a:r>
              <a:rPr lang="cs-CZ" sz="1400" dirty="0">
                <a:ea typeface="Meiryo"/>
              </a:rPr>
              <a:t> </a:t>
            </a:r>
            <a:r>
              <a:rPr lang="cs-CZ" sz="1400" dirty="0" err="1">
                <a:ea typeface="Meiryo"/>
              </a:rPr>
              <a:t>mit</a:t>
            </a:r>
            <a:r>
              <a:rPr lang="cs-CZ" sz="1400" dirty="0">
                <a:ea typeface="Meiryo"/>
              </a:rPr>
              <a:t> dem Text (</a:t>
            </a:r>
            <a:r>
              <a:rPr lang="cs-CZ" sz="1400" dirty="0" err="1">
                <a:ea typeface="Meiryo"/>
              </a:rPr>
              <a:t>bekannte</a:t>
            </a:r>
            <a:r>
              <a:rPr lang="cs-CZ" sz="1400" dirty="0">
                <a:ea typeface="Meiryo"/>
              </a:rPr>
              <a:t> </a:t>
            </a:r>
            <a:r>
              <a:rPr lang="cs-CZ" sz="1400" dirty="0" err="1">
                <a:ea typeface="Meiryo"/>
              </a:rPr>
              <a:t>Wörter</a:t>
            </a:r>
            <a:r>
              <a:rPr lang="cs-CZ" sz="1400" dirty="0">
                <a:ea typeface="Meiryo"/>
              </a:rPr>
              <a:t> </a:t>
            </a:r>
            <a:r>
              <a:rPr lang="cs-CZ" sz="1400" dirty="0" err="1">
                <a:ea typeface="Meiryo"/>
              </a:rPr>
              <a:t>grün</a:t>
            </a:r>
            <a:r>
              <a:rPr lang="cs-CZ" sz="1400" dirty="0">
                <a:ea typeface="Meiryo"/>
              </a:rPr>
              <a:t> </a:t>
            </a:r>
            <a:r>
              <a:rPr lang="cs-CZ" sz="1400" dirty="0" err="1">
                <a:ea typeface="Meiryo"/>
              </a:rPr>
              <a:t>markieren</a:t>
            </a:r>
            <a:r>
              <a:rPr lang="cs-CZ" sz="1400" dirty="0">
                <a:ea typeface="Meiryo"/>
              </a:rPr>
              <a:t>)</a:t>
            </a:r>
          </a:p>
        </p:txBody>
      </p:sp>
      <p:pic>
        <p:nvPicPr>
          <p:cNvPr id="5" name="Grafický objekt 8" descr="Klikyhák obrys">
            <a:extLst>
              <a:ext uri="{FF2B5EF4-FFF2-40B4-BE49-F238E27FC236}">
                <a16:creationId xmlns:a16="http://schemas.microsoft.com/office/drawing/2014/main" id="{E7C89AC4-1FB6-3E3A-136E-F4131501F92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6648" y="5415951"/>
            <a:ext cx="914400" cy="914400"/>
          </a:xfrm>
          <a:prstGeom prst="rect">
            <a:avLst/>
          </a:prstGeom>
        </p:spPr>
      </p:pic>
      <p:pic>
        <p:nvPicPr>
          <p:cNvPr id="6" name="Grafický objekt 10" descr="Tenká šipka zatočená ve směru hodinových ručiček obrys">
            <a:extLst>
              <a:ext uri="{FF2B5EF4-FFF2-40B4-BE49-F238E27FC236}">
                <a16:creationId xmlns:a16="http://schemas.microsoft.com/office/drawing/2014/main" id="{56D09D9A-A06B-553D-EA83-ED4BBF381AF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4560000">
            <a:off x="2159479" y="700176"/>
            <a:ext cx="914400" cy="914400"/>
          </a:xfrm>
          <a:prstGeom prst="rect">
            <a:avLst/>
          </a:prstGeom>
        </p:spPr>
      </p:pic>
      <p:sp>
        <p:nvSpPr>
          <p:cNvPr id="7" name="Podnadpis 2">
            <a:extLst>
              <a:ext uri="{FF2B5EF4-FFF2-40B4-BE49-F238E27FC236}">
                <a16:creationId xmlns:a16="http://schemas.microsoft.com/office/drawing/2014/main" id="{8FFCBB41-0F24-0C9D-A91D-48522961BE0D}"/>
              </a:ext>
            </a:extLst>
          </p:cNvPr>
          <p:cNvSpPr txBox="1">
            <a:spLocks/>
          </p:cNvSpPr>
          <p:nvPr/>
        </p:nvSpPr>
        <p:spPr>
          <a:xfrm>
            <a:off x="3407144" y="-59749"/>
            <a:ext cx="5024909" cy="3548059"/>
          </a:xfrm>
          <a:prstGeom prst="rect">
            <a:avLst/>
          </a:prstGeom>
        </p:spPr>
        <p:txBody>
          <a:bodyPr vert="horz" lIns="109728" tIns="109728" rIns="109728" bIns="91440" rtlCol="0" anchor="t">
            <a:normAutofit fontScale="62500" lnSpcReduction="20000"/>
          </a:bodyPr>
          <a:lstStyle>
            <a:lvl1pPr marL="0" indent="0" algn="l" defTabSz="914400" rtl="0" eaLnBrk="1" latinLnBrk="0" hangingPunct="1">
              <a:lnSpc>
                <a:spcPct val="130000"/>
              </a:lnSpc>
              <a:spcBef>
                <a:spcPts val="930"/>
              </a:spcBef>
              <a:buFont typeface="Corbel" panose="020B0503020204020204" pitchFamily="34" charset="0"/>
              <a:buNone/>
              <a:defRPr sz="2400" b="0" kern="1200" spc="150" baseline="0">
                <a:solidFill>
                  <a:schemeClr val="tx1">
                    <a:lumMod val="85000"/>
                    <a:lumOff val="15000"/>
                  </a:schemeClr>
                </a:solidFill>
                <a:latin typeface="+mn-lt"/>
                <a:ea typeface="+mn-ea"/>
                <a:cs typeface="+mn-cs"/>
              </a:defRPr>
            </a:lvl1pPr>
            <a:lvl2pPr marL="457200" indent="0" algn="ctr" defTabSz="914400" rtl="0" eaLnBrk="1" latinLnBrk="0" hangingPunct="1">
              <a:lnSpc>
                <a:spcPct val="140000"/>
              </a:lnSpc>
              <a:spcBef>
                <a:spcPts val="930"/>
              </a:spcBef>
              <a:buFont typeface="Corbel" panose="020B0503020204020204" pitchFamily="34" charset="0"/>
              <a:buNone/>
              <a:defRPr sz="2000" kern="1200" spc="150" baseline="0">
                <a:solidFill>
                  <a:schemeClr val="tx1">
                    <a:lumMod val="75000"/>
                    <a:lumOff val="25000"/>
                  </a:schemeClr>
                </a:solidFill>
                <a:latin typeface="+mn-lt"/>
                <a:ea typeface="+mn-ea"/>
                <a:cs typeface="+mn-cs"/>
              </a:defRPr>
            </a:lvl2pPr>
            <a:lvl3pPr marL="914400" indent="0" algn="ctr" defTabSz="914400" rtl="0" eaLnBrk="1" latinLnBrk="0" hangingPunct="1">
              <a:lnSpc>
                <a:spcPct val="140000"/>
              </a:lnSpc>
              <a:spcBef>
                <a:spcPts val="930"/>
              </a:spcBef>
              <a:buFont typeface="Corbel" panose="020B0503020204020204" pitchFamily="34" charset="0"/>
              <a:buNone/>
              <a:defRPr sz="1800" i="1" kern="1200" spc="150" baseline="0">
                <a:solidFill>
                  <a:schemeClr val="tx1">
                    <a:lumMod val="75000"/>
                    <a:lumOff val="25000"/>
                  </a:schemeClr>
                </a:solidFill>
                <a:latin typeface="+mn-lt"/>
                <a:ea typeface="+mn-ea"/>
                <a:cs typeface="+mn-cs"/>
              </a:defRPr>
            </a:lvl3pPr>
            <a:lvl4pPr marL="1371600" indent="0" algn="ctr"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4pPr>
            <a:lvl5pPr marL="1828800" indent="0" algn="ctr" defTabSz="914400" rtl="0" eaLnBrk="1" latinLnBrk="0" hangingPunct="1">
              <a:lnSpc>
                <a:spcPct val="140000"/>
              </a:lnSpc>
              <a:spcBef>
                <a:spcPts val="930"/>
              </a:spcBef>
              <a:buFont typeface="Corbel" panose="020B0503020204020204" pitchFamily="34" charset="0"/>
              <a:buNone/>
              <a:defRPr sz="1600" i="1" kern="1200" spc="150" baseline="0">
                <a:solidFill>
                  <a:schemeClr val="tx1">
                    <a:lumMod val="75000"/>
                    <a:lumOff val="25000"/>
                  </a:schemeClr>
                </a:solidFill>
                <a:latin typeface="+mn-lt"/>
                <a:ea typeface="+mn-ea"/>
                <a:cs typeface="+mn-cs"/>
              </a:defRPr>
            </a:lvl5pPr>
            <a:lvl6pPr marL="2286000" indent="0" algn="ctr" defTabSz="914400" rtl="0" eaLnBrk="1" latinLnBrk="0" hangingPunct="1">
              <a:lnSpc>
                <a:spcPct val="111000"/>
              </a:lnSpc>
              <a:spcBef>
                <a:spcPts val="930"/>
              </a:spcBef>
              <a:buFont typeface="Corbel" panose="020B0503020204020204" pitchFamily="34" charset="0"/>
              <a:buNone/>
              <a:defRPr sz="1600" kern="1200">
                <a:solidFill>
                  <a:schemeClr val="accent1">
                    <a:lumMod val="75000"/>
                  </a:schemeClr>
                </a:solidFill>
                <a:latin typeface="+mn-lt"/>
                <a:ea typeface="+mn-ea"/>
                <a:cs typeface="+mn-cs"/>
              </a:defRPr>
            </a:lvl6pPr>
            <a:lvl7pPr marL="2743200" indent="0" algn="ctr" defTabSz="914400" rtl="0" eaLnBrk="1" latinLnBrk="0" hangingPunct="1">
              <a:lnSpc>
                <a:spcPct val="111000"/>
              </a:lnSpc>
              <a:spcBef>
                <a:spcPts val="930"/>
              </a:spcBef>
              <a:buFont typeface="Corbel" panose="020B0503020204020204" pitchFamily="34" charset="0"/>
              <a:buNone/>
              <a:defRPr sz="1600" i="1" kern="1200">
                <a:solidFill>
                  <a:schemeClr val="accent1">
                    <a:lumMod val="75000"/>
                  </a:schemeClr>
                </a:solidFill>
                <a:latin typeface="+mn-lt"/>
                <a:ea typeface="+mn-ea"/>
                <a:cs typeface="+mn-cs"/>
              </a:defRPr>
            </a:lvl7pPr>
            <a:lvl8pPr marL="3200400" indent="0" algn="ctr" defTabSz="914400" rtl="0" eaLnBrk="1" latinLnBrk="0" hangingPunct="1">
              <a:lnSpc>
                <a:spcPct val="111000"/>
              </a:lnSpc>
              <a:spcBef>
                <a:spcPts val="930"/>
              </a:spcBef>
              <a:buFont typeface="Corbel" panose="020B0503020204020204" pitchFamily="34" charset="0"/>
              <a:buNone/>
              <a:defRPr sz="1600" kern="1200">
                <a:solidFill>
                  <a:schemeClr val="accent1">
                    <a:lumMod val="75000"/>
                  </a:schemeClr>
                </a:solidFill>
                <a:latin typeface="+mn-lt"/>
                <a:ea typeface="+mn-ea"/>
                <a:cs typeface="+mn-cs"/>
              </a:defRPr>
            </a:lvl8pPr>
            <a:lvl9pPr marL="3657600" indent="0" algn="ctr" defTabSz="914400" rtl="0" eaLnBrk="1" latinLnBrk="0" hangingPunct="1">
              <a:lnSpc>
                <a:spcPct val="111000"/>
              </a:lnSpc>
              <a:spcBef>
                <a:spcPts val="930"/>
              </a:spcBef>
              <a:buFont typeface="Corbel" panose="020B0503020204020204" pitchFamily="34" charset="0"/>
              <a:buNone/>
              <a:defRPr sz="1600" i="1" kern="1200">
                <a:solidFill>
                  <a:schemeClr val="accent1">
                    <a:lumMod val="75000"/>
                  </a:schemeClr>
                </a:solidFill>
                <a:latin typeface="+mn-lt"/>
                <a:ea typeface="+mn-ea"/>
                <a:cs typeface="+mn-cs"/>
              </a:defRPr>
            </a:lvl9pPr>
          </a:lstStyle>
          <a:p>
            <a:r>
              <a:rPr lang="cs-CZ" dirty="0">
                <a:ea typeface="Meiryo"/>
              </a:rPr>
              <a:t>AUFGABE 3:</a:t>
            </a:r>
          </a:p>
          <a:p>
            <a:r>
              <a:rPr lang="cs-CZ" b="1" dirty="0" err="1">
                <a:ea typeface="Meiryo"/>
              </a:rPr>
              <a:t>Welche</a:t>
            </a:r>
            <a:r>
              <a:rPr lang="cs-CZ" b="1" dirty="0">
                <a:ea typeface="Meiryo"/>
              </a:rPr>
              <a:t> </a:t>
            </a:r>
            <a:r>
              <a:rPr lang="cs-CZ" b="1" dirty="0" err="1">
                <a:ea typeface="Meiryo"/>
              </a:rPr>
              <a:t>Assoziationen</a:t>
            </a:r>
            <a:r>
              <a:rPr lang="cs-CZ" b="1" dirty="0">
                <a:ea typeface="Meiryo"/>
              </a:rPr>
              <a:t> </a:t>
            </a:r>
            <a:r>
              <a:rPr lang="cs-CZ" b="1" dirty="0" err="1">
                <a:ea typeface="Meiryo"/>
              </a:rPr>
              <a:t>habt</a:t>
            </a:r>
            <a:r>
              <a:rPr lang="cs-CZ" b="1" dirty="0">
                <a:ea typeface="Meiryo"/>
              </a:rPr>
              <a:t> </a:t>
            </a:r>
            <a:r>
              <a:rPr lang="cs-CZ" b="1" dirty="0" err="1">
                <a:ea typeface="Meiryo"/>
              </a:rPr>
              <a:t>ihr</a:t>
            </a:r>
            <a:r>
              <a:rPr lang="cs-CZ" b="1" dirty="0">
                <a:ea typeface="Meiryo"/>
              </a:rPr>
              <a:t> </a:t>
            </a:r>
            <a:r>
              <a:rPr lang="cs-CZ" b="1" dirty="0" err="1">
                <a:ea typeface="Meiryo"/>
              </a:rPr>
              <a:t>mit</a:t>
            </a:r>
            <a:r>
              <a:rPr lang="cs-CZ" b="1" dirty="0">
                <a:ea typeface="Meiryo"/>
              </a:rPr>
              <a:t> </a:t>
            </a:r>
            <a:r>
              <a:rPr lang="cs-CZ" b="1" dirty="0" err="1">
                <a:ea typeface="Meiryo"/>
              </a:rPr>
              <a:t>diesen</a:t>
            </a:r>
            <a:r>
              <a:rPr lang="cs-CZ" b="1" dirty="0">
                <a:ea typeface="Meiryo"/>
              </a:rPr>
              <a:t> </a:t>
            </a:r>
            <a:r>
              <a:rPr lang="cs-CZ" b="1" dirty="0" err="1">
                <a:ea typeface="Meiryo"/>
              </a:rPr>
              <a:t>Wörtern</a:t>
            </a:r>
            <a:r>
              <a:rPr lang="cs-CZ" b="1" dirty="0">
                <a:ea typeface="Meiryo"/>
              </a:rPr>
              <a:t>?</a:t>
            </a:r>
          </a:p>
          <a:p>
            <a:r>
              <a:rPr lang="cs-CZ" dirty="0" err="1">
                <a:solidFill>
                  <a:schemeClr val="accent1">
                    <a:lumMod val="50000"/>
                  </a:schemeClr>
                </a:solidFill>
                <a:ea typeface="+mn-lt"/>
                <a:cs typeface="+mn-lt"/>
              </a:rPr>
              <a:t>Farben</a:t>
            </a:r>
            <a:r>
              <a:rPr lang="cs-CZ" dirty="0">
                <a:solidFill>
                  <a:schemeClr val="accent1">
                    <a:lumMod val="50000"/>
                  </a:schemeClr>
                </a:solidFill>
                <a:ea typeface="+mn-lt"/>
                <a:cs typeface="+mn-lt"/>
              </a:rPr>
              <a:t> - </a:t>
            </a:r>
            <a:r>
              <a:rPr lang="cs-CZ" dirty="0" err="1">
                <a:solidFill>
                  <a:schemeClr val="accent1">
                    <a:lumMod val="50000"/>
                  </a:schemeClr>
                </a:solidFill>
                <a:ea typeface="+mn-lt"/>
                <a:cs typeface="+mn-lt"/>
              </a:rPr>
              <a:t>Gefühle</a:t>
            </a:r>
            <a:r>
              <a:rPr lang="cs-CZ" dirty="0">
                <a:solidFill>
                  <a:schemeClr val="accent1">
                    <a:lumMod val="50000"/>
                  </a:schemeClr>
                </a:solidFill>
                <a:ea typeface="+mn-lt"/>
                <a:cs typeface="+mn-lt"/>
              </a:rPr>
              <a:t> - </a:t>
            </a:r>
            <a:r>
              <a:rPr lang="cs-CZ" dirty="0" err="1">
                <a:solidFill>
                  <a:schemeClr val="accent1">
                    <a:lumMod val="50000"/>
                  </a:schemeClr>
                </a:solidFill>
                <a:ea typeface="+mn-lt"/>
                <a:cs typeface="+mn-lt"/>
              </a:rPr>
              <a:t>Namen</a:t>
            </a:r>
            <a:r>
              <a:rPr lang="cs-CZ" dirty="0">
                <a:solidFill>
                  <a:schemeClr val="accent1">
                    <a:lumMod val="50000"/>
                  </a:schemeClr>
                </a:solidFill>
                <a:ea typeface="+mn-lt"/>
                <a:cs typeface="+mn-lt"/>
              </a:rPr>
              <a:t> - </a:t>
            </a:r>
            <a:r>
              <a:rPr lang="cs-CZ" dirty="0" err="1">
                <a:solidFill>
                  <a:schemeClr val="accent1">
                    <a:lumMod val="50000"/>
                  </a:schemeClr>
                </a:solidFill>
                <a:ea typeface="+mn-lt"/>
                <a:cs typeface="+mn-lt"/>
              </a:rPr>
              <a:t>Speisen</a:t>
            </a:r>
            <a:r>
              <a:rPr lang="cs-CZ" dirty="0">
                <a:solidFill>
                  <a:schemeClr val="accent1">
                    <a:lumMod val="50000"/>
                  </a:schemeClr>
                </a:solidFill>
                <a:ea typeface="+mn-lt"/>
                <a:cs typeface="+mn-lt"/>
              </a:rPr>
              <a:t> - </a:t>
            </a:r>
            <a:r>
              <a:rPr lang="cs-CZ" dirty="0" err="1">
                <a:solidFill>
                  <a:schemeClr val="accent1">
                    <a:lumMod val="50000"/>
                  </a:schemeClr>
                </a:solidFill>
                <a:ea typeface="+mn-lt"/>
                <a:cs typeface="+mn-lt"/>
              </a:rPr>
              <a:t>Getränke</a:t>
            </a:r>
            <a:r>
              <a:rPr lang="cs-CZ" dirty="0">
                <a:solidFill>
                  <a:schemeClr val="accent1">
                    <a:lumMod val="50000"/>
                  </a:schemeClr>
                </a:solidFill>
                <a:ea typeface="+mn-lt"/>
                <a:cs typeface="+mn-lt"/>
              </a:rPr>
              <a:t> - </a:t>
            </a:r>
            <a:r>
              <a:rPr lang="cs-CZ" dirty="0" err="1">
                <a:solidFill>
                  <a:schemeClr val="accent1">
                    <a:lumMod val="50000"/>
                  </a:schemeClr>
                </a:solidFill>
                <a:ea typeface="+mn-lt"/>
                <a:cs typeface="+mn-lt"/>
              </a:rPr>
              <a:t>Sachen</a:t>
            </a:r>
            <a:r>
              <a:rPr lang="cs-CZ" dirty="0">
                <a:solidFill>
                  <a:schemeClr val="accent1">
                    <a:lumMod val="50000"/>
                  </a:schemeClr>
                </a:solidFill>
                <a:ea typeface="+mn-lt"/>
                <a:cs typeface="+mn-lt"/>
              </a:rPr>
              <a:t> - </a:t>
            </a:r>
            <a:r>
              <a:rPr lang="cs-CZ" dirty="0" err="1">
                <a:solidFill>
                  <a:schemeClr val="accent1">
                    <a:lumMod val="50000"/>
                  </a:schemeClr>
                </a:solidFill>
                <a:ea typeface="+mn-lt"/>
                <a:cs typeface="+mn-lt"/>
              </a:rPr>
              <a:t>Tätigkeiten</a:t>
            </a:r>
            <a:r>
              <a:rPr lang="cs-CZ" dirty="0">
                <a:solidFill>
                  <a:schemeClr val="accent1">
                    <a:lumMod val="50000"/>
                  </a:schemeClr>
                </a:solidFill>
                <a:ea typeface="+mn-lt"/>
                <a:cs typeface="+mn-lt"/>
              </a:rPr>
              <a:t> - …</a:t>
            </a:r>
          </a:p>
          <a:p>
            <a:r>
              <a:rPr lang="cs-CZ" sz="1600" dirty="0">
                <a:solidFill>
                  <a:schemeClr val="tx1"/>
                </a:solidFill>
                <a:ea typeface="+mn-lt"/>
                <a:cs typeface="+mn-lt"/>
              </a:rPr>
              <a:t>-&gt; </a:t>
            </a:r>
            <a:r>
              <a:rPr lang="cs-CZ" sz="1600" dirty="0" err="1">
                <a:solidFill>
                  <a:schemeClr val="tx1"/>
                </a:solidFill>
                <a:ea typeface="+mn-lt"/>
                <a:cs typeface="+mn-lt"/>
              </a:rPr>
              <a:t>Automatisches</a:t>
            </a:r>
            <a:r>
              <a:rPr lang="cs-CZ" sz="1600" dirty="0">
                <a:solidFill>
                  <a:schemeClr val="tx1"/>
                </a:solidFill>
                <a:ea typeface="+mn-lt"/>
                <a:cs typeface="+mn-lt"/>
              </a:rPr>
              <a:t> </a:t>
            </a:r>
            <a:r>
              <a:rPr lang="cs-CZ" sz="1600" dirty="0" err="1">
                <a:solidFill>
                  <a:schemeClr val="tx1"/>
                </a:solidFill>
                <a:ea typeface="+mn-lt"/>
                <a:cs typeface="+mn-lt"/>
              </a:rPr>
              <a:t>Schreiben</a:t>
            </a:r>
            <a:r>
              <a:rPr lang="cs-CZ" sz="1600" dirty="0">
                <a:solidFill>
                  <a:schemeClr val="tx1"/>
                </a:solidFill>
                <a:ea typeface="+mn-lt"/>
                <a:cs typeface="+mn-lt"/>
              </a:rPr>
              <a:t> (1 </a:t>
            </a:r>
            <a:r>
              <a:rPr lang="cs-CZ" sz="1600" dirty="0" err="1">
                <a:solidFill>
                  <a:schemeClr val="tx1"/>
                </a:solidFill>
                <a:ea typeface="+mn-lt"/>
                <a:cs typeface="+mn-lt"/>
              </a:rPr>
              <a:t>Minute</a:t>
            </a:r>
            <a:r>
              <a:rPr lang="cs-CZ" sz="1600" dirty="0">
                <a:solidFill>
                  <a:schemeClr val="tx1"/>
                </a:solidFill>
                <a:ea typeface="+mn-lt"/>
                <a:cs typeface="+mn-lt"/>
              </a:rPr>
              <a:t>): </a:t>
            </a:r>
            <a:r>
              <a:rPr lang="cs-CZ" sz="1600" dirty="0" err="1">
                <a:solidFill>
                  <a:schemeClr val="tx1"/>
                </a:solidFill>
                <a:ea typeface="+mn-lt"/>
                <a:cs typeface="+mn-lt"/>
              </a:rPr>
              <a:t>Einzelarbeit</a:t>
            </a:r>
            <a:endParaRPr lang="cs-CZ" sz="1600" dirty="0">
              <a:solidFill>
                <a:schemeClr val="tx1"/>
              </a:solidFill>
              <a:ea typeface="+mn-lt"/>
              <a:cs typeface="+mn-lt"/>
            </a:endParaRPr>
          </a:p>
          <a:p>
            <a:endParaRPr lang="cs-CZ" sz="1600" dirty="0">
              <a:solidFill>
                <a:schemeClr val="tx1"/>
              </a:solidFill>
              <a:ea typeface="Meiryo"/>
            </a:endParaRPr>
          </a:p>
          <a:p>
            <a:endParaRPr lang="cs-CZ" dirty="0">
              <a:ea typeface="Meiryo"/>
            </a:endParaRPr>
          </a:p>
          <a:p>
            <a:endParaRPr lang="cs-CZ" dirty="0">
              <a:ea typeface="Meiryo"/>
            </a:endParaRPr>
          </a:p>
          <a:p>
            <a:r>
              <a:rPr lang="cs-CZ" dirty="0">
                <a:ea typeface="Meiryo"/>
              </a:rPr>
              <a:t>  </a:t>
            </a:r>
            <a:endParaRPr lang="cs-CZ"/>
          </a:p>
        </p:txBody>
      </p:sp>
      <p:pic>
        <p:nvPicPr>
          <p:cNvPr id="11" name="Grafický objekt 12" descr="Černá tabule obrys">
            <a:extLst>
              <a:ext uri="{FF2B5EF4-FFF2-40B4-BE49-F238E27FC236}">
                <a16:creationId xmlns:a16="http://schemas.microsoft.com/office/drawing/2014/main" id="{934E9DEE-8810-EB1A-0103-00C4278AF6E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245743" y="5358441"/>
            <a:ext cx="914400" cy="914400"/>
          </a:xfrm>
          <a:prstGeom prst="rect">
            <a:avLst/>
          </a:prstGeom>
        </p:spPr>
      </p:pic>
      <p:pic>
        <p:nvPicPr>
          <p:cNvPr id="13" name="Grafický objekt 14" descr="Šipka doprava obrys">
            <a:extLst>
              <a:ext uri="{FF2B5EF4-FFF2-40B4-BE49-F238E27FC236}">
                <a16:creationId xmlns:a16="http://schemas.microsoft.com/office/drawing/2014/main" id="{88B3BD7C-DEC9-99EA-0FC0-6CD991AAE19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24951" y="5415951"/>
            <a:ext cx="914400" cy="914400"/>
          </a:xfrm>
          <a:prstGeom prst="rect">
            <a:avLst/>
          </a:prstGeom>
        </p:spPr>
      </p:pic>
      <p:pic>
        <p:nvPicPr>
          <p:cNvPr id="15" name="Grafický objekt 28" descr="Bubliny obrys">
            <a:extLst>
              <a:ext uri="{FF2B5EF4-FFF2-40B4-BE49-F238E27FC236}">
                <a16:creationId xmlns:a16="http://schemas.microsoft.com/office/drawing/2014/main" id="{BEF68693-12A6-E9C4-B277-01C8F716D17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177177" y="2152290"/>
            <a:ext cx="914400" cy="914400"/>
          </a:xfrm>
          <a:prstGeom prst="rect">
            <a:avLst/>
          </a:prstGeom>
        </p:spPr>
      </p:pic>
      <p:pic>
        <p:nvPicPr>
          <p:cNvPr id="29" name="Grafický objekt 8" descr="Klikyhák obrys">
            <a:extLst>
              <a:ext uri="{FF2B5EF4-FFF2-40B4-BE49-F238E27FC236}">
                <a16:creationId xmlns:a16="http://schemas.microsoft.com/office/drawing/2014/main" id="{768FC343-3186-A8CF-64C1-41A67F67F8D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46760" y="2008517"/>
            <a:ext cx="914400" cy="914400"/>
          </a:xfrm>
          <a:prstGeom prst="rect">
            <a:avLst/>
          </a:prstGeom>
        </p:spPr>
      </p:pic>
      <p:sp>
        <p:nvSpPr>
          <p:cNvPr id="30" name="Podnadpis 2">
            <a:extLst>
              <a:ext uri="{FF2B5EF4-FFF2-40B4-BE49-F238E27FC236}">
                <a16:creationId xmlns:a16="http://schemas.microsoft.com/office/drawing/2014/main" id="{4DDE8591-70C1-6EBE-9AEB-2FCADB7F22B0}"/>
              </a:ext>
            </a:extLst>
          </p:cNvPr>
          <p:cNvSpPr txBox="1">
            <a:spLocks/>
          </p:cNvSpPr>
          <p:nvPr/>
        </p:nvSpPr>
        <p:spPr>
          <a:xfrm>
            <a:off x="8525483" y="213420"/>
            <a:ext cx="3989740" cy="3519305"/>
          </a:xfrm>
          <a:prstGeom prst="rect">
            <a:avLst/>
          </a:prstGeom>
        </p:spPr>
        <p:txBody>
          <a:bodyPr vert="horz" lIns="109728" tIns="109728" rIns="109728" bIns="91440" rtlCol="0" anchor="t">
            <a:normAutofit fontScale="62500" lnSpcReduction="20000"/>
          </a:bodyPr>
          <a:lstStyle>
            <a:lvl1pPr marL="0" indent="0" algn="l" defTabSz="914400" rtl="0" eaLnBrk="1" latinLnBrk="0" hangingPunct="1">
              <a:lnSpc>
                <a:spcPct val="130000"/>
              </a:lnSpc>
              <a:spcBef>
                <a:spcPts val="930"/>
              </a:spcBef>
              <a:buFont typeface="Corbel" panose="020B0503020204020204" pitchFamily="34" charset="0"/>
              <a:buNone/>
              <a:defRPr sz="2400" b="0" kern="1200" spc="150" baseline="0">
                <a:solidFill>
                  <a:schemeClr val="tx1">
                    <a:lumMod val="85000"/>
                    <a:lumOff val="15000"/>
                  </a:schemeClr>
                </a:solidFill>
                <a:latin typeface="+mn-lt"/>
                <a:ea typeface="+mn-ea"/>
                <a:cs typeface="+mn-cs"/>
              </a:defRPr>
            </a:lvl1pPr>
            <a:lvl2pPr marL="457200" indent="0" algn="ctr" defTabSz="914400" rtl="0" eaLnBrk="1" latinLnBrk="0" hangingPunct="1">
              <a:lnSpc>
                <a:spcPct val="140000"/>
              </a:lnSpc>
              <a:spcBef>
                <a:spcPts val="930"/>
              </a:spcBef>
              <a:buFont typeface="Corbel" panose="020B0503020204020204" pitchFamily="34" charset="0"/>
              <a:buNone/>
              <a:defRPr sz="2000" kern="1200" spc="150" baseline="0">
                <a:solidFill>
                  <a:schemeClr val="tx1">
                    <a:lumMod val="75000"/>
                    <a:lumOff val="25000"/>
                  </a:schemeClr>
                </a:solidFill>
                <a:latin typeface="+mn-lt"/>
                <a:ea typeface="+mn-ea"/>
                <a:cs typeface="+mn-cs"/>
              </a:defRPr>
            </a:lvl2pPr>
            <a:lvl3pPr marL="914400" indent="0" algn="ctr" defTabSz="914400" rtl="0" eaLnBrk="1" latinLnBrk="0" hangingPunct="1">
              <a:lnSpc>
                <a:spcPct val="140000"/>
              </a:lnSpc>
              <a:spcBef>
                <a:spcPts val="930"/>
              </a:spcBef>
              <a:buFont typeface="Corbel" panose="020B0503020204020204" pitchFamily="34" charset="0"/>
              <a:buNone/>
              <a:defRPr sz="1800" i="1" kern="1200" spc="150" baseline="0">
                <a:solidFill>
                  <a:schemeClr val="tx1">
                    <a:lumMod val="75000"/>
                    <a:lumOff val="25000"/>
                  </a:schemeClr>
                </a:solidFill>
                <a:latin typeface="+mn-lt"/>
                <a:ea typeface="+mn-ea"/>
                <a:cs typeface="+mn-cs"/>
              </a:defRPr>
            </a:lvl3pPr>
            <a:lvl4pPr marL="1371600" indent="0" algn="ctr"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4pPr>
            <a:lvl5pPr marL="1828800" indent="0" algn="ctr" defTabSz="914400" rtl="0" eaLnBrk="1" latinLnBrk="0" hangingPunct="1">
              <a:lnSpc>
                <a:spcPct val="140000"/>
              </a:lnSpc>
              <a:spcBef>
                <a:spcPts val="930"/>
              </a:spcBef>
              <a:buFont typeface="Corbel" panose="020B0503020204020204" pitchFamily="34" charset="0"/>
              <a:buNone/>
              <a:defRPr sz="1600" i="1" kern="1200" spc="150" baseline="0">
                <a:solidFill>
                  <a:schemeClr val="tx1">
                    <a:lumMod val="75000"/>
                    <a:lumOff val="25000"/>
                  </a:schemeClr>
                </a:solidFill>
                <a:latin typeface="+mn-lt"/>
                <a:ea typeface="+mn-ea"/>
                <a:cs typeface="+mn-cs"/>
              </a:defRPr>
            </a:lvl5pPr>
            <a:lvl6pPr marL="2286000" indent="0" algn="ctr" defTabSz="914400" rtl="0" eaLnBrk="1" latinLnBrk="0" hangingPunct="1">
              <a:lnSpc>
                <a:spcPct val="111000"/>
              </a:lnSpc>
              <a:spcBef>
                <a:spcPts val="930"/>
              </a:spcBef>
              <a:buFont typeface="Corbel" panose="020B0503020204020204" pitchFamily="34" charset="0"/>
              <a:buNone/>
              <a:defRPr sz="1600" kern="1200">
                <a:solidFill>
                  <a:schemeClr val="accent1">
                    <a:lumMod val="75000"/>
                  </a:schemeClr>
                </a:solidFill>
                <a:latin typeface="+mn-lt"/>
                <a:ea typeface="+mn-ea"/>
                <a:cs typeface="+mn-cs"/>
              </a:defRPr>
            </a:lvl6pPr>
            <a:lvl7pPr marL="2743200" indent="0" algn="ctr" defTabSz="914400" rtl="0" eaLnBrk="1" latinLnBrk="0" hangingPunct="1">
              <a:lnSpc>
                <a:spcPct val="111000"/>
              </a:lnSpc>
              <a:spcBef>
                <a:spcPts val="930"/>
              </a:spcBef>
              <a:buFont typeface="Corbel" panose="020B0503020204020204" pitchFamily="34" charset="0"/>
              <a:buNone/>
              <a:defRPr sz="1600" i="1" kern="1200">
                <a:solidFill>
                  <a:schemeClr val="accent1">
                    <a:lumMod val="75000"/>
                  </a:schemeClr>
                </a:solidFill>
                <a:latin typeface="+mn-lt"/>
                <a:ea typeface="+mn-ea"/>
                <a:cs typeface="+mn-cs"/>
              </a:defRPr>
            </a:lvl7pPr>
            <a:lvl8pPr marL="3200400" indent="0" algn="ctr" defTabSz="914400" rtl="0" eaLnBrk="1" latinLnBrk="0" hangingPunct="1">
              <a:lnSpc>
                <a:spcPct val="111000"/>
              </a:lnSpc>
              <a:spcBef>
                <a:spcPts val="930"/>
              </a:spcBef>
              <a:buFont typeface="Corbel" panose="020B0503020204020204" pitchFamily="34" charset="0"/>
              <a:buNone/>
              <a:defRPr sz="1600" kern="1200">
                <a:solidFill>
                  <a:schemeClr val="accent1">
                    <a:lumMod val="75000"/>
                  </a:schemeClr>
                </a:solidFill>
                <a:latin typeface="+mn-lt"/>
                <a:ea typeface="+mn-ea"/>
                <a:cs typeface="+mn-cs"/>
              </a:defRPr>
            </a:lvl8pPr>
            <a:lvl9pPr marL="3657600" indent="0" algn="ctr" defTabSz="914400" rtl="0" eaLnBrk="1" latinLnBrk="0" hangingPunct="1">
              <a:lnSpc>
                <a:spcPct val="111000"/>
              </a:lnSpc>
              <a:spcBef>
                <a:spcPts val="930"/>
              </a:spcBef>
              <a:buFont typeface="Corbel" panose="020B0503020204020204" pitchFamily="34" charset="0"/>
              <a:buNone/>
              <a:defRPr sz="1600" i="1" kern="1200">
                <a:solidFill>
                  <a:schemeClr val="accent1">
                    <a:lumMod val="75000"/>
                  </a:schemeClr>
                </a:solidFill>
                <a:latin typeface="+mn-lt"/>
                <a:ea typeface="+mn-ea"/>
                <a:cs typeface="+mn-cs"/>
              </a:defRPr>
            </a:lvl9pPr>
          </a:lstStyle>
          <a:p>
            <a:r>
              <a:rPr lang="cs-CZ" dirty="0">
                <a:ea typeface="Meiryo"/>
              </a:rPr>
              <a:t>AUFGABE 4:</a:t>
            </a:r>
          </a:p>
          <a:p>
            <a:r>
              <a:rPr lang="cs-CZ" b="1" dirty="0">
                <a:solidFill>
                  <a:srgbClr val="262626"/>
                </a:solidFill>
                <a:ea typeface="+mn-lt"/>
                <a:cs typeface="+mn-lt"/>
              </a:rPr>
              <a:t>A/ </a:t>
            </a:r>
            <a:r>
              <a:rPr lang="cs-CZ" b="1" dirty="0" err="1">
                <a:solidFill>
                  <a:srgbClr val="262626"/>
                </a:solidFill>
                <a:ea typeface="+mn-lt"/>
                <a:cs typeface="+mn-lt"/>
              </a:rPr>
              <a:t>Findet</a:t>
            </a:r>
            <a:r>
              <a:rPr lang="cs-CZ" b="1" dirty="0">
                <a:solidFill>
                  <a:srgbClr val="262626"/>
                </a:solidFill>
                <a:ea typeface="+mn-lt"/>
                <a:cs typeface="+mn-lt"/>
              </a:rPr>
              <a:t> </a:t>
            </a:r>
            <a:r>
              <a:rPr lang="cs-CZ" b="1" dirty="0" err="1">
                <a:solidFill>
                  <a:srgbClr val="262626"/>
                </a:solidFill>
                <a:ea typeface="+mn-lt"/>
                <a:cs typeface="+mn-lt"/>
              </a:rPr>
              <a:t>Reime</a:t>
            </a:r>
            <a:r>
              <a:rPr lang="cs-CZ" b="1" dirty="0">
                <a:solidFill>
                  <a:srgbClr val="262626"/>
                </a:solidFill>
                <a:ea typeface="+mn-lt"/>
                <a:cs typeface="+mn-lt"/>
              </a:rPr>
              <a:t> </a:t>
            </a:r>
            <a:r>
              <a:rPr lang="cs-CZ" b="1" dirty="0" err="1">
                <a:solidFill>
                  <a:srgbClr val="262626"/>
                </a:solidFill>
                <a:ea typeface="+mn-lt"/>
                <a:cs typeface="+mn-lt"/>
              </a:rPr>
              <a:t>im</a:t>
            </a:r>
            <a:r>
              <a:rPr lang="cs-CZ" b="1" dirty="0">
                <a:solidFill>
                  <a:srgbClr val="262626"/>
                </a:solidFill>
                <a:ea typeface="+mn-lt"/>
                <a:cs typeface="+mn-lt"/>
              </a:rPr>
              <a:t> Text! </a:t>
            </a:r>
            <a:br>
              <a:rPr lang="cs-CZ" b="1" dirty="0">
                <a:solidFill>
                  <a:srgbClr val="262626"/>
                </a:solidFill>
                <a:ea typeface="+mn-lt"/>
                <a:cs typeface="+mn-lt"/>
              </a:rPr>
            </a:br>
            <a:r>
              <a:rPr lang="cs-CZ" sz="1400" dirty="0">
                <a:solidFill>
                  <a:srgbClr val="262626"/>
                </a:solidFill>
                <a:ea typeface="+mn-lt"/>
                <a:cs typeface="+mn-lt"/>
              </a:rPr>
              <a:t>(rot </a:t>
            </a:r>
            <a:r>
              <a:rPr lang="cs-CZ" sz="1400" dirty="0" err="1">
                <a:solidFill>
                  <a:srgbClr val="262626"/>
                </a:solidFill>
                <a:ea typeface="+mn-lt"/>
                <a:cs typeface="+mn-lt"/>
              </a:rPr>
              <a:t>markieren</a:t>
            </a:r>
            <a:r>
              <a:rPr lang="cs-CZ" sz="1400" dirty="0">
                <a:solidFill>
                  <a:srgbClr val="262626"/>
                </a:solidFill>
                <a:ea typeface="+mn-lt"/>
                <a:cs typeface="+mn-lt"/>
              </a:rPr>
              <a:t>)</a:t>
            </a:r>
          </a:p>
          <a:p>
            <a:r>
              <a:rPr lang="cs-CZ" sz="1400" dirty="0">
                <a:solidFill>
                  <a:srgbClr val="262626"/>
                </a:solidFill>
                <a:ea typeface="+mn-lt"/>
                <a:cs typeface="+mn-lt"/>
              </a:rPr>
              <a:t>-&gt; </a:t>
            </a:r>
            <a:r>
              <a:rPr lang="cs-CZ" sz="1400" dirty="0" err="1">
                <a:solidFill>
                  <a:srgbClr val="262626"/>
                </a:solidFill>
                <a:ea typeface="+mn-lt"/>
                <a:cs typeface="+mn-lt"/>
              </a:rPr>
              <a:t>Paararbeit</a:t>
            </a:r>
            <a:r>
              <a:rPr lang="cs-CZ" sz="1400" dirty="0">
                <a:solidFill>
                  <a:srgbClr val="262626"/>
                </a:solidFill>
                <a:ea typeface="+mn-lt"/>
                <a:cs typeface="+mn-lt"/>
              </a:rPr>
              <a:t> + </a:t>
            </a:r>
            <a:r>
              <a:rPr lang="cs-CZ" sz="1400" dirty="0" err="1">
                <a:solidFill>
                  <a:srgbClr val="262626"/>
                </a:solidFill>
                <a:ea typeface="+mn-lt"/>
                <a:cs typeface="+mn-lt"/>
              </a:rPr>
              <a:t>Auswertung</a:t>
            </a:r>
            <a:r>
              <a:rPr lang="cs-CZ" sz="1400" dirty="0">
                <a:solidFill>
                  <a:srgbClr val="262626"/>
                </a:solidFill>
                <a:ea typeface="+mn-lt"/>
                <a:cs typeface="+mn-lt"/>
              </a:rPr>
              <a:t> </a:t>
            </a:r>
            <a:r>
              <a:rPr lang="cs-CZ" sz="1400" dirty="0" err="1">
                <a:solidFill>
                  <a:srgbClr val="262626"/>
                </a:solidFill>
                <a:ea typeface="+mn-lt"/>
                <a:cs typeface="+mn-lt"/>
              </a:rPr>
              <a:t>im</a:t>
            </a:r>
            <a:r>
              <a:rPr lang="cs-CZ" sz="1400" dirty="0">
                <a:solidFill>
                  <a:srgbClr val="262626"/>
                </a:solidFill>
                <a:ea typeface="+mn-lt"/>
                <a:cs typeface="+mn-lt"/>
              </a:rPr>
              <a:t> </a:t>
            </a:r>
            <a:r>
              <a:rPr lang="cs-CZ" sz="1400" dirty="0" err="1">
                <a:solidFill>
                  <a:srgbClr val="262626"/>
                </a:solidFill>
                <a:ea typeface="+mn-lt"/>
                <a:cs typeface="+mn-lt"/>
              </a:rPr>
              <a:t>Plenum</a:t>
            </a:r>
            <a:r>
              <a:rPr lang="cs-CZ" sz="1400" dirty="0">
                <a:solidFill>
                  <a:srgbClr val="262626"/>
                </a:solidFill>
                <a:ea typeface="+mn-lt"/>
                <a:cs typeface="+mn-lt"/>
              </a:rPr>
              <a:t>: Die </a:t>
            </a:r>
            <a:r>
              <a:rPr lang="cs-CZ" sz="1400" dirty="0" err="1">
                <a:solidFill>
                  <a:srgbClr val="262626"/>
                </a:solidFill>
                <a:ea typeface="+mn-lt"/>
                <a:cs typeface="+mn-lt"/>
              </a:rPr>
              <a:t>Schüler</a:t>
            </a:r>
            <a:r>
              <a:rPr lang="cs-CZ" sz="1400" dirty="0">
                <a:solidFill>
                  <a:srgbClr val="262626"/>
                </a:solidFill>
                <a:ea typeface="+mn-lt"/>
                <a:cs typeface="+mn-lt"/>
              </a:rPr>
              <a:t> </a:t>
            </a:r>
            <a:r>
              <a:rPr lang="cs-CZ" sz="1400" dirty="0" err="1">
                <a:solidFill>
                  <a:srgbClr val="262626"/>
                </a:solidFill>
                <a:ea typeface="+mn-lt"/>
                <a:cs typeface="+mn-lt"/>
              </a:rPr>
              <a:t>lesen</a:t>
            </a:r>
            <a:r>
              <a:rPr lang="cs-CZ" sz="1400" dirty="0">
                <a:solidFill>
                  <a:srgbClr val="262626"/>
                </a:solidFill>
                <a:ea typeface="+mn-lt"/>
                <a:cs typeface="+mn-lt"/>
              </a:rPr>
              <a:t> </a:t>
            </a:r>
            <a:r>
              <a:rPr lang="cs-CZ" sz="1400" dirty="0" err="1">
                <a:solidFill>
                  <a:srgbClr val="262626"/>
                </a:solidFill>
                <a:ea typeface="+mn-lt"/>
                <a:cs typeface="+mn-lt"/>
              </a:rPr>
              <a:t>die</a:t>
            </a:r>
            <a:r>
              <a:rPr lang="cs-CZ" sz="1400" dirty="0">
                <a:solidFill>
                  <a:srgbClr val="262626"/>
                </a:solidFill>
                <a:ea typeface="+mn-lt"/>
                <a:cs typeface="+mn-lt"/>
              </a:rPr>
              <a:t> </a:t>
            </a:r>
            <a:r>
              <a:rPr lang="cs-CZ" sz="1400" dirty="0" err="1">
                <a:solidFill>
                  <a:srgbClr val="262626"/>
                </a:solidFill>
                <a:ea typeface="+mn-lt"/>
                <a:cs typeface="+mn-lt"/>
              </a:rPr>
              <a:t>Reime</a:t>
            </a:r>
            <a:r>
              <a:rPr lang="cs-CZ" sz="1400" dirty="0">
                <a:solidFill>
                  <a:srgbClr val="262626"/>
                </a:solidFill>
                <a:ea typeface="+mn-lt"/>
                <a:cs typeface="+mn-lt"/>
              </a:rPr>
              <a:t> vor.</a:t>
            </a:r>
            <a:endParaRPr lang="cs-CZ"/>
          </a:p>
          <a:p>
            <a:r>
              <a:rPr lang="cs-CZ" b="1" dirty="0">
                <a:ea typeface="Meiryo"/>
              </a:rPr>
              <a:t>B/ </a:t>
            </a:r>
            <a:r>
              <a:rPr lang="cs-CZ" b="1" dirty="0" err="1">
                <a:ea typeface="Meiryo"/>
              </a:rPr>
              <a:t>Schreibt</a:t>
            </a:r>
            <a:r>
              <a:rPr lang="cs-CZ" b="1" dirty="0">
                <a:ea typeface="Meiryo"/>
              </a:rPr>
              <a:t> den Text </a:t>
            </a:r>
            <a:r>
              <a:rPr lang="cs-CZ" b="1" dirty="0" err="1">
                <a:ea typeface="Meiryo"/>
              </a:rPr>
              <a:t>neu</a:t>
            </a:r>
            <a:r>
              <a:rPr lang="cs-CZ" b="1" dirty="0">
                <a:ea typeface="Meiryo"/>
              </a:rPr>
              <a:t>: </a:t>
            </a:r>
            <a:r>
              <a:rPr lang="cs-CZ" b="1" u="sng" dirty="0">
                <a:ea typeface="Meiryo"/>
              </a:rPr>
              <a:t>OHNE</a:t>
            </a:r>
            <a:r>
              <a:rPr lang="cs-CZ" b="1" dirty="0">
                <a:ea typeface="Meiryo"/>
              </a:rPr>
              <a:t> </a:t>
            </a:r>
            <a:r>
              <a:rPr lang="cs-CZ" b="1" dirty="0" err="1">
                <a:ea typeface="Meiryo"/>
              </a:rPr>
              <a:t>Reime</a:t>
            </a:r>
            <a:r>
              <a:rPr lang="cs-CZ" b="1" dirty="0">
                <a:ea typeface="Meiryo"/>
              </a:rPr>
              <a:t>!</a:t>
            </a:r>
          </a:p>
          <a:p>
            <a:r>
              <a:rPr lang="cs-CZ" sz="1400" dirty="0">
                <a:ea typeface="Meiryo"/>
              </a:rPr>
              <a:t>–&gt; </a:t>
            </a:r>
            <a:r>
              <a:rPr lang="cs-CZ" sz="1400" dirty="0" err="1">
                <a:ea typeface="Meiryo"/>
              </a:rPr>
              <a:t>generatives</a:t>
            </a:r>
            <a:r>
              <a:rPr lang="cs-CZ" sz="1400" dirty="0">
                <a:ea typeface="Meiryo"/>
              </a:rPr>
              <a:t> </a:t>
            </a:r>
            <a:r>
              <a:rPr lang="cs-CZ" sz="1400" dirty="0" err="1">
                <a:ea typeface="Meiryo"/>
              </a:rPr>
              <a:t>Schreiben</a:t>
            </a:r>
            <a:r>
              <a:rPr lang="cs-CZ" sz="1400" dirty="0">
                <a:ea typeface="Meiryo"/>
              </a:rPr>
              <a:t>: </a:t>
            </a:r>
            <a:r>
              <a:rPr lang="cs-CZ" sz="1400" dirty="0" err="1">
                <a:ea typeface="Meiryo"/>
              </a:rPr>
              <a:t>Paararbeit</a:t>
            </a:r>
            <a:r>
              <a:rPr lang="cs-CZ" sz="1400" dirty="0">
                <a:ea typeface="Meiryo"/>
              </a:rPr>
              <a:t> + </a:t>
            </a:r>
            <a:r>
              <a:rPr lang="cs-CZ" sz="1400" dirty="0" err="1">
                <a:ea typeface="Meiryo"/>
              </a:rPr>
              <a:t>Präsentation</a:t>
            </a:r>
            <a:r>
              <a:rPr lang="cs-CZ" sz="1400" dirty="0">
                <a:ea typeface="Meiryo"/>
              </a:rPr>
              <a:t> </a:t>
            </a:r>
            <a:r>
              <a:rPr lang="cs-CZ" sz="1400" dirty="0" err="1">
                <a:ea typeface="Meiryo"/>
              </a:rPr>
              <a:t>im</a:t>
            </a:r>
            <a:r>
              <a:rPr lang="cs-CZ" sz="1400" dirty="0">
                <a:ea typeface="Meiryo"/>
              </a:rPr>
              <a:t> </a:t>
            </a:r>
            <a:r>
              <a:rPr lang="cs-CZ" sz="1400" dirty="0" err="1">
                <a:ea typeface="Meiryo"/>
              </a:rPr>
              <a:t>Plenum</a:t>
            </a:r>
            <a:endParaRPr lang="cs-CZ" sz="1400">
              <a:ea typeface="Meiryo"/>
            </a:endParaRPr>
          </a:p>
          <a:p>
            <a:endParaRPr lang="cs-CZ" b="1" dirty="0">
              <a:ea typeface="Meiryo"/>
            </a:endParaRPr>
          </a:p>
          <a:p>
            <a:endParaRPr lang="cs-CZ" dirty="0">
              <a:ea typeface="Meiryo"/>
            </a:endParaRPr>
          </a:p>
          <a:p>
            <a:r>
              <a:rPr lang="cs-CZ" dirty="0">
                <a:ea typeface="Meiryo"/>
              </a:rPr>
              <a:t>  </a:t>
            </a:r>
            <a:endParaRPr lang="cs-CZ"/>
          </a:p>
        </p:txBody>
      </p:sp>
      <p:pic>
        <p:nvPicPr>
          <p:cNvPr id="31" name="Grafický objekt 31" descr="Interpret – žena obrys">
            <a:extLst>
              <a:ext uri="{FF2B5EF4-FFF2-40B4-BE49-F238E27FC236}">
                <a16:creationId xmlns:a16="http://schemas.microsoft.com/office/drawing/2014/main" id="{D03CA261-53BF-E80B-AC28-F1FB5121B9A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506310" y="2741762"/>
            <a:ext cx="1000664" cy="1000664"/>
          </a:xfrm>
          <a:prstGeom prst="rect">
            <a:avLst/>
          </a:prstGeom>
        </p:spPr>
      </p:pic>
      <p:pic>
        <p:nvPicPr>
          <p:cNvPr id="33" name="Grafický objekt 33" descr="Umělec muž obrys">
            <a:extLst>
              <a:ext uri="{FF2B5EF4-FFF2-40B4-BE49-F238E27FC236}">
                <a16:creationId xmlns:a16="http://schemas.microsoft.com/office/drawing/2014/main" id="{EDA855A7-C765-B3AE-3013-9E7570294B4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455216" y="2784894"/>
            <a:ext cx="914400" cy="914400"/>
          </a:xfrm>
          <a:prstGeom prst="rect">
            <a:avLst/>
          </a:prstGeom>
        </p:spPr>
      </p:pic>
      <p:pic>
        <p:nvPicPr>
          <p:cNvPr id="35" name="Grafický objekt 35" descr="Tenká šipka zatočená proti směru hodinových ručiček obrys">
            <a:extLst>
              <a:ext uri="{FF2B5EF4-FFF2-40B4-BE49-F238E27FC236}">
                <a16:creationId xmlns:a16="http://schemas.microsoft.com/office/drawing/2014/main" id="{D8FBD9EF-6FF5-E34A-48DD-F36C7D659A6D}"/>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6000000">
            <a:off x="8327366" y="2382328"/>
            <a:ext cx="914400" cy="914400"/>
          </a:xfrm>
          <a:prstGeom prst="rect">
            <a:avLst/>
          </a:prstGeom>
        </p:spPr>
      </p:pic>
    </p:spTree>
    <p:extLst>
      <p:ext uri="{BB962C8B-B14F-4D97-AF65-F5344CB8AC3E}">
        <p14:creationId xmlns:p14="http://schemas.microsoft.com/office/powerpoint/2010/main" val="7597537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4" name="Freeform: Shape 23">
            <a:extLst>
              <a:ext uri="{FF2B5EF4-FFF2-40B4-BE49-F238E27FC236}">
                <a16:creationId xmlns:a16="http://schemas.microsoft.com/office/drawing/2014/main" id="{DCD36D47-40B7-494B-B249-3CBA333DE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75746" cy="6858000"/>
          </a:xfrm>
          <a:custGeom>
            <a:avLst/>
            <a:gdLst>
              <a:gd name="connsiteX0" fmla="*/ 0 w 7475746"/>
              <a:gd name="connsiteY0" fmla="*/ 0 h 6858000"/>
              <a:gd name="connsiteX1" fmla="*/ 5859459 w 7475746"/>
              <a:gd name="connsiteY1" fmla="*/ 0 h 6858000"/>
              <a:gd name="connsiteX2" fmla="*/ 5874848 w 7475746"/>
              <a:gd name="connsiteY2" fmla="*/ 10445 h 6858000"/>
              <a:gd name="connsiteX3" fmla="*/ 7475746 w 7475746"/>
              <a:gd name="connsiteY3" fmla="*/ 3621913 h 6858000"/>
              <a:gd name="connsiteX4" fmla="*/ 5601397 w 7475746"/>
              <a:gd name="connsiteY4" fmla="*/ 6378742 h 6858000"/>
              <a:gd name="connsiteX5" fmla="*/ 5084748 w 7475746"/>
              <a:gd name="connsiteY5" fmla="*/ 6785068 h 6858000"/>
              <a:gd name="connsiteX6" fmla="*/ 4979585 w 7475746"/>
              <a:gd name="connsiteY6" fmla="*/ 6858000 h 6858000"/>
              <a:gd name="connsiteX7" fmla="*/ 0 w 747574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5746" h="6858000">
                <a:moveTo>
                  <a:pt x="0" y="0"/>
                </a:moveTo>
                <a:lnTo>
                  <a:pt x="5859459" y="0"/>
                </a:lnTo>
                <a:lnTo>
                  <a:pt x="5874848" y="10445"/>
                </a:lnTo>
                <a:cubicBezTo>
                  <a:pt x="6902010" y="751075"/>
                  <a:pt x="7475746" y="2091411"/>
                  <a:pt x="7475746" y="3621913"/>
                </a:cubicBezTo>
                <a:cubicBezTo>
                  <a:pt x="7475746" y="4971185"/>
                  <a:pt x="6547021" y="5605738"/>
                  <a:pt x="5601397" y="6378742"/>
                </a:cubicBezTo>
                <a:cubicBezTo>
                  <a:pt x="5429193" y="6519512"/>
                  <a:pt x="5258566" y="6657407"/>
                  <a:pt x="5084748" y="6785068"/>
                </a:cubicBezTo>
                <a:lnTo>
                  <a:pt x="4979585" y="6858000"/>
                </a:lnTo>
                <a:lnTo>
                  <a:pt x="0" y="68580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FBA7E51E-7B6A-4A79-8F84-47C845C7A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5374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8" name="Freeform: Shape 27">
            <a:extLst>
              <a:ext uri="{FF2B5EF4-FFF2-40B4-BE49-F238E27FC236}">
                <a16:creationId xmlns:a16="http://schemas.microsoft.com/office/drawing/2014/main" id="{03C85561-90D2-4AFA-B2C5-F2D61D86C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3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 name="Podnadpis 2">
            <a:extLst>
              <a:ext uri="{FF2B5EF4-FFF2-40B4-BE49-F238E27FC236}">
                <a16:creationId xmlns:a16="http://schemas.microsoft.com/office/drawing/2014/main" id="{8356F988-F3F1-BD1D-CA90-306E23157F57}"/>
              </a:ext>
            </a:extLst>
          </p:cNvPr>
          <p:cNvSpPr>
            <a:spLocks noGrp="1"/>
          </p:cNvSpPr>
          <p:nvPr>
            <p:ph type="subTitle" idx="1"/>
          </p:nvPr>
        </p:nvSpPr>
        <p:spPr>
          <a:xfrm>
            <a:off x="223551" y="2170106"/>
            <a:ext cx="6869310" cy="1576188"/>
          </a:xfrm>
        </p:spPr>
        <p:txBody>
          <a:bodyPr vert="horz" lIns="109728" tIns="109728" rIns="109728" bIns="91440" rtlCol="0" anchor="t">
            <a:noAutofit/>
          </a:bodyPr>
          <a:lstStyle/>
          <a:p>
            <a:pPr>
              <a:lnSpc>
                <a:spcPct val="120000"/>
              </a:lnSpc>
            </a:pPr>
            <a:r>
              <a:rPr lang="cs-CZ" sz="3200" dirty="0" err="1">
                <a:solidFill>
                  <a:schemeClr val="accent4">
                    <a:lumMod val="75000"/>
                  </a:schemeClr>
                </a:solidFill>
                <a:ea typeface="+mn-lt"/>
                <a:cs typeface="+mn-lt"/>
              </a:rPr>
              <a:t>Phase</a:t>
            </a:r>
            <a:r>
              <a:rPr lang="cs-CZ" sz="3200" dirty="0">
                <a:solidFill>
                  <a:schemeClr val="accent4">
                    <a:lumMod val="75000"/>
                  </a:schemeClr>
                </a:solidFill>
                <a:ea typeface="+mn-lt"/>
                <a:cs typeface="+mn-lt"/>
              </a:rPr>
              <a:t> III</a:t>
            </a:r>
            <a:endParaRPr lang="en-US" sz="3200">
              <a:solidFill>
                <a:schemeClr val="accent4">
                  <a:lumMod val="75000"/>
                </a:schemeClr>
              </a:solidFill>
              <a:ea typeface="+mn-lt"/>
              <a:cs typeface="+mn-lt"/>
            </a:endParaRPr>
          </a:p>
          <a:p>
            <a:pPr>
              <a:lnSpc>
                <a:spcPct val="120000"/>
              </a:lnSpc>
            </a:pPr>
            <a:r>
              <a:rPr lang="cs-CZ" sz="3200" b="1" dirty="0" err="1">
                <a:ea typeface="+mn-lt"/>
                <a:cs typeface="+mn-lt"/>
              </a:rPr>
              <a:t>Ergänzungs</a:t>
            </a:r>
            <a:r>
              <a:rPr lang="cs-CZ" sz="3200" b="1" dirty="0">
                <a:ea typeface="+mn-lt"/>
                <a:cs typeface="+mn-lt"/>
              </a:rPr>
              <a:t>- </a:t>
            </a:r>
            <a:r>
              <a:rPr lang="cs-CZ" sz="3200" b="1" dirty="0" err="1">
                <a:ea typeface="+mn-lt"/>
                <a:cs typeface="+mn-lt"/>
              </a:rPr>
              <a:t>und</a:t>
            </a:r>
            <a:r>
              <a:rPr lang="cs-CZ" sz="3200" b="1" dirty="0">
                <a:ea typeface="+mn-lt"/>
                <a:cs typeface="+mn-lt"/>
              </a:rPr>
              <a:t> </a:t>
            </a:r>
            <a:br>
              <a:rPr lang="cs-CZ" sz="3200" b="1" dirty="0">
                <a:ea typeface="+mn-lt"/>
                <a:cs typeface="+mn-lt"/>
              </a:rPr>
            </a:br>
            <a:r>
              <a:rPr lang="cs-CZ" sz="3200" b="1" dirty="0" err="1">
                <a:ea typeface="+mn-lt"/>
                <a:cs typeface="+mn-lt"/>
              </a:rPr>
              <a:t>Erweiterungstexte</a:t>
            </a:r>
            <a:endParaRPr lang="cs-CZ" sz="3200" b="1" dirty="0" err="1"/>
          </a:p>
        </p:txBody>
      </p:sp>
      <p:pic>
        <p:nvPicPr>
          <p:cNvPr id="4" name="Obrázek 4" descr="Obsah obrázku text&#10;&#10;Popis se vygeneroval automaticky.">
            <a:extLst>
              <a:ext uri="{FF2B5EF4-FFF2-40B4-BE49-F238E27FC236}">
                <a16:creationId xmlns:a16="http://schemas.microsoft.com/office/drawing/2014/main" id="{5B0728DE-9DFF-5710-AB3D-727141EA42DD}"/>
              </a:ext>
            </a:extLst>
          </p:cNvPr>
          <p:cNvPicPr>
            <a:picLocks noChangeAspect="1"/>
          </p:cNvPicPr>
          <p:nvPr/>
        </p:nvPicPr>
        <p:blipFill>
          <a:blip r:embed="rId2"/>
          <a:stretch>
            <a:fillRect/>
          </a:stretch>
        </p:blipFill>
        <p:spPr>
          <a:xfrm rot="5400000">
            <a:off x="7726963" y="1818860"/>
            <a:ext cx="4293705" cy="3220279"/>
          </a:xfrm>
          <a:prstGeom prst="rect">
            <a:avLst/>
          </a:prstGeom>
        </p:spPr>
      </p:pic>
    </p:spTree>
    <p:extLst>
      <p:ext uri="{BB962C8B-B14F-4D97-AF65-F5344CB8AC3E}">
        <p14:creationId xmlns:p14="http://schemas.microsoft.com/office/powerpoint/2010/main" val="34614573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35" name="Straight Connector 37">
            <a:extLst>
              <a:ext uri="{FF2B5EF4-FFF2-40B4-BE49-F238E27FC236}">
                <a16:creationId xmlns:a16="http://schemas.microsoft.com/office/drawing/2014/main" id="{430127AE-B29E-4FDF-99D2-A2F1E7003F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40" name="Rectangle 39">
            <a:extLst>
              <a:ext uri="{FF2B5EF4-FFF2-40B4-BE49-F238E27FC236}">
                <a16:creationId xmlns:a16="http://schemas.microsoft.com/office/drawing/2014/main" id="{3D5FBB81-B61B-416A-8F5D-A8DDF62530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2" name="Freeform: Shape 41">
            <a:extLst>
              <a:ext uri="{FF2B5EF4-FFF2-40B4-BE49-F238E27FC236}">
                <a16:creationId xmlns:a16="http://schemas.microsoft.com/office/drawing/2014/main" id="{40C0D7D4-D83D-4C58-87D1-955F0A9173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76051" cy="6858000"/>
          </a:xfrm>
          <a:custGeom>
            <a:avLst/>
            <a:gdLst>
              <a:gd name="connsiteX0" fmla="*/ 0 w 7476051"/>
              <a:gd name="connsiteY0" fmla="*/ 0 h 6858000"/>
              <a:gd name="connsiteX1" fmla="*/ 5853028 w 7476051"/>
              <a:gd name="connsiteY1" fmla="*/ 0 h 6858000"/>
              <a:gd name="connsiteX2" fmla="*/ 5875152 w 7476051"/>
              <a:gd name="connsiteY2" fmla="*/ 14997 h 6858000"/>
              <a:gd name="connsiteX3" fmla="*/ 7476051 w 7476051"/>
              <a:gd name="connsiteY3" fmla="*/ 3621656 h 6858000"/>
              <a:gd name="connsiteX4" fmla="*/ 5601702 w 7476051"/>
              <a:gd name="connsiteY4" fmla="*/ 6374814 h 6858000"/>
              <a:gd name="connsiteX5" fmla="*/ 5085053 w 7476051"/>
              <a:gd name="connsiteY5" fmla="*/ 6780599 h 6858000"/>
              <a:gd name="connsiteX6" fmla="*/ 4973297 w 7476051"/>
              <a:gd name="connsiteY6" fmla="*/ 6858000 h 6858000"/>
              <a:gd name="connsiteX7" fmla="*/ 0 w 747605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6051" h="6858000">
                <a:moveTo>
                  <a:pt x="0" y="0"/>
                </a:moveTo>
                <a:lnTo>
                  <a:pt x="5853028" y="0"/>
                </a:lnTo>
                <a:lnTo>
                  <a:pt x="5875152" y="14997"/>
                </a:lnTo>
                <a:cubicBezTo>
                  <a:pt x="6902315" y="754641"/>
                  <a:pt x="7476051" y="2093192"/>
                  <a:pt x="7476051" y="3621656"/>
                </a:cubicBezTo>
                <a:cubicBezTo>
                  <a:pt x="7476051" y="4969131"/>
                  <a:pt x="6547326" y="5602839"/>
                  <a:pt x="5601702" y="6374814"/>
                </a:cubicBezTo>
                <a:cubicBezTo>
                  <a:pt x="5429499" y="6515397"/>
                  <a:pt x="5258871" y="6653108"/>
                  <a:pt x="5085053" y="6780599"/>
                </a:cubicBezTo>
                <a:lnTo>
                  <a:pt x="4973297" y="6858000"/>
                </a:lnTo>
                <a:lnTo>
                  <a:pt x="0" y="68580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4" name="Freeform: Shape 43">
            <a:extLst>
              <a:ext uri="{FF2B5EF4-FFF2-40B4-BE49-F238E27FC236}">
                <a16:creationId xmlns:a16="http://schemas.microsoft.com/office/drawing/2014/main" id="{15F9A324-404E-4C5D-AFF0-C5D0D8418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48204" y="-1"/>
            <a:ext cx="2535264" cy="6858001"/>
          </a:xfrm>
          <a:custGeom>
            <a:avLst/>
            <a:gdLst>
              <a:gd name="connsiteX0" fmla="*/ 1218585 w 2535264"/>
              <a:gd name="connsiteY0" fmla="*/ 0 h 6858001"/>
              <a:gd name="connsiteX1" fmla="*/ 1236561 w 2535264"/>
              <a:gd name="connsiteY1" fmla="*/ 0 h 6858001"/>
              <a:gd name="connsiteX2" fmla="*/ 1264452 w 2535264"/>
              <a:gd name="connsiteY2" fmla="*/ 24550 h 6858001"/>
              <a:gd name="connsiteX3" fmla="*/ 2528121 w 2535264"/>
              <a:gd name="connsiteY3" fmla="*/ 3710502 h 6858001"/>
              <a:gd name="connsiteX4" fmla="*/ 492890 w 2535264"/>
              <a:gd name="connsiteY4" fmla="*/ 6507511 h 6858001"/>
              <a:gd name="connsiteX5" fmla="*/ 221418 w 2535264"/>
              <a:gd name="connsiteY5" fmla="*/ 6713387 h 6858001"/>
              <a:gd name="connsiteX6" fmla="*/ 20100 w 2535264"/>
              <a:gd name="connsiteY6" fmla="*/ 6858001 h 6858001"/>
              <a:gd name="connsiteX7" fmla="*/ 0 w 2535264"/>
              <a:gd name="connsiteY7" fmla="*/ 6858001 h 6858001"/>
              <a:gd name="connsiteX8" fmla="*/ 202488 w 2535264"/>
              <a:gd name="connsiteY8" fmla="*/ 6712547 h 6858001"/>
              <a:gd name="connsiteX9" fmla="*/ 473961 w 2535264"/>
              <a:gd name="connsiteY9" fmla="*/ 6506670 h 6858001"/>
              <a:gd name="connsiteX10" fmla="*/ 2509192 w 2535264"/>
              <a:gd name="connsiteY10" fmla="*/ 3709662 h 6858001"/>
              <a:gd name="connsiteX11" fmla="*/ 1245521 w 2535264"/>
              <a:gd name="connsiteY11" fmla="*/ 23708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5264" h="6858001">
                <a:moveTo>
                  <a:pt x="1218585" y="0"/>
                </a:moveTo>
                <a:lnTo>
                  <a:pt x="1236561" y="0"/>
                </a:lnTo>
                <a:lnTo>
                  <a:pt x="1264452" y="24550"/>
                </a:lnTo>
                <a:cubicBezTo>
                  <a:pt x="2149109" y="863108"/>
                  <a:pt x="2598329" y="2210814"/>
                  <a:pt x="2528121" y="3710502"/>
                </a:cubicBezTo>
                <a:cubicBezTo>
                  <a:pt x="2462100" y="5120751"/>
                  <a:pt x="1489450" y="5742158"/>
                  <a:pt x="492890" y="6507511"/>
                </a:cubicBezTo>
                <a:cubicBezTo>
                  <a:pt x="402151" y="6577199"/>
                  <a:pt x="311847" y="6646154"/>
                  <a:pt x="221418" y="6713387"/>
                </a:cubicBezTo>
                <a:lnTo>
                  <a:pt x="20100" y="6858001"/>
                </a:lnTo>
                <a:lnTo>
                  <a:pt x="0" y="6858001"/>
                </a:lnTo>
                <a:lnTo>
                  <a:pt x="202488" y="6712547"/>
                </a:lnTo>
                <a:cubicBezTo>
                  <a:pt x="292917" y="6645314"/>
                  <a:pt x="383222" y="6576359"/>
                  <a:pt x="473961" y="6506670"/>
                </a:cubicBezTo>
                <a:cubicBezTo>
                  <a:pt x="1470520" y="5741317"/>
                  <a:pt x="2443170" y="5119911"/>
                  <a:pt x="2509192" y="3709662"/>
                </a:cubicBezTo>
                <a:cubicBezTo>
                  <a:pt x="2579400" y="2209973"/>
                  <a:pt x="2130178" y="862268"/>
                  <a:pt x="1245521" y="23708"/>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6" name="Freeform: Shape 45">
            <a:extLst>
              <a:ext uri="{FF2B5EF4-FFF2-40B4-BE49-F238E27FC236}">
                <a16:creationId xmlns:a16="http://schemas.microsoft.com/office/drawing/2014/main" id="{AC4CE3C4-3600-4353-9FE1-B32D06BEF0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3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Nadpis 1">
            <a:extLst>
              <a:ext uri="{FF2B5EF4-FFF2-40B4-BE49-F238E27FC236}">
                <a16:creationId xmlns:a16="http://schemas.microsoft.com/office/drawing/2014/main" id="{C6793C5E-A133-3E1B-FACF-43C4278D0E3F}"/>
              </a:ext>
            </a:extLst>
          </p:cNvPr>
          <p:cNvSpPr>
            <a:spLocks noGrp="1"/>
          </p:cNvSpPr>
          <p:nvPr>
            <p:ph type="ctrTitle"/>
          </p:nvPr>
        </p:nvSpPr>
        <p:spPr>
          <a:xfrm>
            <a:off x="992518" y="442913"/>
            <a:ext cx="5103482" cy="1639888"/>
          </a:xfrm>
        </p:spPr>
        <p:txBody>
          <a:bodyPr vert="horz" lIns="109728" tIns="109728" rIns="109728" bIns="91440" rtlCol="0" anchor="b">
            <a:normAutofit/>
          </a:bodyPr>
          <a:lstStyle/>
          <a:p>
            <a:r>
              <a:rPr lang="en-US" sz="1500" b="0" dirty="0">
                <a:solidFill>
                  <a:schemeClr val="tx1">
                    <a:lumMod val="75000"/>
                    <a:lumOff val="25000"/>
                  </a:schemeClr>
                </a:solidFill>
              </a:rPr>
              <a:t>AUFGABE 5:</a:t>
            </a:r>
            <a:br>
              <a:rPr lang="en-US" sz="1500" dirty="0"/>
            </a:br>
            <a:r>
              <a:rPr lang="en-US" sz="1500" dirty="0">
                <a:solidFill>
                  <a:schemeClr val="tx1">
                    <a:lumMod val="75000"/>
                    <a:lumOff val="25000"/>
                  </a:schemeClr>
                </a:solidFill>
              </a:rPr>
              <a:t>A/ </a:t>
            </a:r>
            <a:r>
              <a:rPr lang="en-US" sz="1500" dirty="0">
                <a:solidFill>
                  <a:schemeClr val="tx1">
                    <a:lumMod val="75000"/>
                    <a:lumOff val="25000"/>
                  </a:schemeClr>
                </a:solidFill>
                <a:ea typeface="+mj-lt"/>
                <a:cs typeface="+mj-lt"/>
              </a:rPr>
              <a:t>Fokus: Wo </a:t>
            </a:r>
            <a:r>
              <a:rPr lang="en-US" sz="1500" dirty="0" err="1">
                <a:solidFill>
                  <a:schemeClr val="tx1">
                    <a:lumMod val="75000"/>
                    <a:lumOff val="25000"/>
                  </a:schemeClr>
                </a:solidFill>
                <a:ea typeface="+mj-lt"/>
                <a:cs typeface="+mj-lt"/>
              </a:rPr>
              <a:t>hört</a:t>
            </a:r>
            <a:r>
              <a:rPr lang="en-US" sz="1500" dirty="0">
                <a:solidFill>
                  <a:schemeClr val="tx1">
                    <a:lumMod val="75000"/>
                    <a:lumOff val="25000"/>
                  </a:schemeClr>
                </a:solidFill>
                <a:ea typeface="+mj-lt"/>
                <a:cs typeface="+mj-lt"/>
              </a:rPr>
              <a:t> </a:t>
            </a:r>
            <a:r>
              <a:rPr lang="en-US" sz="1500" dirty="0" err="1">
                <a:solidFill>
                  <a:schemeClr val="tx1">
                    <a:lumMod val="75000"/>
                    <a:lumOff val="25000"/>
                  </a:schemeClr>
                </a:solidFill>
                <a:ea typeface="+mj-lt"/>
                <a:cs typeface="+mj-lt"/>
              </a:rPr>
              <a:t>ihr</a:t>
            </a:r>
            <a:r>
              <a:rPr lang="en-US" sz="1500" dirty="0">
                <a:solidFill>
                  <a:schemeClr val="tx1">
                    <a:lumMod val="75000"/>
                    <a:lumOff val="25000"/>
                  </a:schemeClr>
                </a:solidFill>
                <a:ea typeface="+mj-lt"/>
                <a:cs typeface="+mj-lt"/>
              </a:rPr>
              <a:t> Reime?</a:t>
            </a:r>
            <a:br>
              <a:rPr lang="en-US" sz="1500" dirty="0">
                <a:solidFill>
                  <a:schemeClr val="tx1">
                    <a:lumMod val="75000"/>
                    <a:lumOff val="25000"/>
                  </a:schemeClr>
                </a:solidFill>
                <a:ea typeface="+mj-lt"/>
                <a:cs typeface="+mj-lt"/>
              </a:rPr>
            </a:br>
            <a:r>
              <a:rPr lang="en-US" sz="1500" b="0" dirty="0">
                <a:solidFill>
                  <a:schemeClr val="tx1">
                    <a:lumMod val="75000"/>
                    <a:lumOff val="25000"/>
                  </a:schemeClr>
                </a:solidFill>
              </a:rPr>
              <a:t>    </a:t>
            </a:r>
            <a:r>
              <a:rPr lang="en-US" sz="1500" b="0" dirty="0" err="1">
                <a:solidFill>
                  <a:schemeClr val="tx1">
                    <a:lumMod val="75000"/>
                    <a:lumOff val="25000"/>
                  </a:schemeClr>
                </a:solidFill>
              </a:rPr>
              <a:t>Lautes</a:t>
            </a:r>
            <a:r>
              <a:rPr lang="en-US" sz="1500" b="0" dirty="0">
                <a:solidFill>
                  <a:schemeClr val="tx1">
                    <a:lumMod val="75000"/>
                    <a:lumOff val="25000"/>
                  </a:schemeClr>
                </a:solidFill>
              </a:rPr>
              <a:t> </a:t>
            </a:r>
            <a:r>
              <a:rPr lang="en-US" sz="1500" b="0" dirty="0" err="1">
                <a:solidFill>
                  <a:schemeClr val="tx1">
                    <a:lumMod val="75000"/>
                    <a:lumOff val="25000"/>
                  </a:schemeClr>
                </a:solidFill>
              </a:rPr>
              <a:t>Lesen</a:t>
            </a:r>
            <a:r>
              <a:rPr lang="en-US" sz="1500" b="0" dirty="0">
                <a:solidFill>
                  <a:schemeClr val="tx1">
                    <a:lumMod val="75000"/>
                    <a:lumOff val="25000"/>
                  </a:schemeClr>
                </a:solidFill>
              </a:rPr>
              <a:t> (1x)</a:t>
            </a:r>
            <a:r>
              <a:rPr lang="en-US" sz="1500" dirty="0">
                <a:solidFill>
                  <a:schemeClr val="tx1">
                    <a:lumMod val="75000"/>
                    <a:lumOff val="25000"/>
                  </a:schemeClr>
                </a:solidFill>
              </a:rPr>
              <a:t> </a:t>
            </a:r>
            <a:br>
              <a:rPr lang="en-US" sz="1500" dirty="0"/>
            </a:br>
            <a:r>
              <a:rPr lang="en-US" sz="1500" b="0" dirty="0">
                <a:solidFill>
                  <a:schemeClr val="tx1">
                    <a:lumMod val="75000"/>
                    <a:lumOff val="25000"/>
                  </a:schemeClr>
                </a:solidFill>
              </a:rPr>
              <a:t>    -&gt; </a:t>
            </a:r>
            <a:r>
              <a:rPr lang="en-US" sz="1500" b="0" dirty="0" err="1">
                <a:solidFill>
                  <a:schemeClr val="tx1">
                    <a:lumMod val="75000"/>
                    <a:lumOff val="25000"/>
                  </a:schemeClr>
                </a:solidFill>
              </a:rPr>
              <a:t>Hände</a:t>
            </a:r>
            <a:r>
              <a:rPr lang="en-US" sz="1500" b="0" dirty="0">
                <a:solidFill>
                  <a:schemeClr val="tx1">
                    <a:lumMod val="75000"/>
                    <a:lumOff val="25000"/>
                  </a:schemeClr>
                </a:solidFill>
              </a:rPr>
              <a:t> </a:t>
            </a:r>
            <a:r>
              <a:rPr lang="en-US" sz="1500" b="0" dirty="0" err="1">
                <a:solidFill>
                  <a:schemeClr val="tx1">
                    <a:lumMod val="75000"/>
                    <a:lumOff val="25000"/>
                  </a:schemeClr>
                </a:solidFill>
              </a:rPr>
              <a:t>hoch</a:t>
            </a:r>
            <a:endParaRPr lang="en-US" sz="1500" b="0" dirty="0">
              <a:solidFill>
                <a:schemeClr val="tx1">
                  <a:lumMod val="75000"/>
                  <a:lumOff val="25000"/>
                </a:schemeClr>
              </a:solidFill>
              <a:ea typeface="Meiryo"/>
            </a:endParaRPr>
          </a:p>
        </p:txBody>
      </p:sp>
      <p:pic>
        <p:nvPicPr>
          <p:cNvPr id="7" name="Grafický objekt 7" descr="Šipka doprava obrys">
            <a:extLst>
              <a:ext uri="{FF2B5EF4-FFF2-40B4-BE49-F238E27FC236}">
                <a16:creationId xmlns:a16="http://schemas.microsoft.com/office/drawing/2014/main" id="{2D700446-BDC3-3868-A4B2-2C9DBED30C5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52588" y="6073534"/>
            <a:ext cx="664234" cy="664234"/>
          </a:xfrm>
          <a:prstGeom prst="rect">
            <a:avLst/>
          </a:prstGeom>
        </p:spPr>
      </p:pic>
      <p:sp>
        <p:nvSpPr>
          <p:cNvPr id="3" name="Podnadpis 2">
            <a:extLst>
              <a:ext uri="{FF2B5EF4-FFF2-40B4-BE49-F238E27FC236}">
                <a16:creationId xmlns:a16="http://schemas.microsoft.com/office/drawing/2014/main" id="{AF337CAC-A8E8-99AA-5A9E-ACE3A7AE6296}"/>
              </a:ext>
            </a:extLst>
          </p:cNvPr>
          <p:cNvSpPr>
            <a:spLocks noGrp="1"/>
          </p:cNvSpPr>
          <p:nvPr>
            <p:ph type="subTitle" idx="1"/>
          </p:nvPr>
        </p:nvSpPr>
        <p:spPr>
          <a:xfrm>
            <a:off x="992518" y="2312988"/>
            <a:ext cx="5368525" cy="3651250"/>
          </a:xfrm>
        </p:spPr>
        <p:txBody>
          <a:bodyPr vert="horz" lIns="109728" tIns="109728" rIns="109728" bIns="91440" rtlCol="0">
            <a:normAutofit fontScale="92500"/>
          </a:bodyPr>
          <a:lstStyle/>
          <a:p>
            <a:r>
              <a:rPr lang="en-US" sz="1600" b="1" dirty="0">
                <a:solidFill>
                  <a:schemeClr val="tx1">
                    <a:lumMod val="75000"/>
                    <a:lumOff val="25000"/>
                  </a:schemeClr>
                </a:solidFill>
              </a:rPr>
              <a:t>B/ </a:t>
            </a:r>
            <a:r>
              <a:rPr lang="en-US" sz="1600" b="1" dirty="0" err="1">
                <a:solidFill>
                  <a:schemeClr val="tx1">
                    <a:lumMod val="75000"/>
                    <a:lumOff val="25000"/>
                  </a:schemeClr>
                </a:solidFill>
                <a:ea typeface="+mn-lt"/>
                <a:cs typeface="+mn-lt"/>
              </a:rPr>
              <a:t>Markiert</a:t>
            </a:r>
            <a:r>
              <a:rPr lang="en-US" sz="1600" b="1" dirty="0">
                <a:solidFill>
                  <a:schemeClr val="tx1">
                    <a:lumMod val="75000"/>
                    <a:lumOff val="25000"/>
                  </a:schemeClr>
                </a:solidFill>
                <a:ea typeface="+mn-lt"/>
                <a:cs typeface="+mn-lt"/>
              </a:rPr>
              <a:t> (</a:t>
            </a:r>
            <a:r>
              <a:rPr lang="en-US" sz="1600" b="1" dirty="0" err="1">
                <a:solidFill>
                  <a:schemeClr val="tx1">
                    <a:lumMod val="75000"/>
                    <a:lumOff val="25000"/>
                  </a:schemeClr>
                </a:solidFill>
                <a:ea typeface="+mn-lt"/>
                <a:cs typeface="+mn-lt"/>
              </a:rPr>
              <a:t>blau</a:t>
            </a:r>
            <a:r>
              <a:rPr lang="en-US" sz="1600" b="1" dirty="0">
                <a:solidFill>
                  <a:schemeClr val="tx1">
                    <a:lumMod val="75000"/>
                    <a:lumOff val="25000"/>
                  </a:schemeClr>
                </a:solidFill>
                <a:ea typeface="+mn-lt"/>
                <a:cs typeface="+mn-lt"/>
              </a:rPr>
              <a:t>) die Reime!</a:t>
            </a:r>
            <a:br>
              <a:rPr lang="en-US" sz="1600" b="1" dirty="0">
                <a:solidFill>
                  <a:schemeClr val="tx1">
                    <a:lumMod val="75000"/>
                    <a:lumOff val="25000"/>
                  </a:schemeClr>
                </a:solidFill>
              </a:rPr>
            </a:br>
            <a:r>
              <a:rPr lang="en-US" sz="1600" dirty="0">
                <a:solidFill>
                  <a:schemeClr val="tx1">
                    <a:lumMod val="75000"/>
                    <a:lumOff val="25000"/>
                  </a:schemeClr>
                </a:solidFill>
              </a:rPr>
              <a:t>     </a:t>
            </a:r>
            <a:r>
              <a:rPr lang="en-US" sz="1600" dirty="0" err="1">
                <a:solidFill>
                  <a:schemeClr val="tx1">
                    <a:lumMod val="75000"/>
                    <a:lumOff val="25000"/>
                  </a:schemeClr>
                </a:solidFill>
              </a:rPr>
              <a:t>Lesen</a:t>
            </a:r>
            <a:r>
              <a:rPr lang="en-US" sz="1600" dirty="0">
                <a:solidFill>
                  <a:schemeClr val="tx1">
                    <a:lumMod val="75000"/>
                    <a:lumOff val="25000"/>
                  </a:schemeClr>
                </a:solidFill>
              </a:rPr>
              <a:t> (</a:t>
            </a:r>
            <a:r>
              <a:rPr lang="en-US" sz="1600" dirty="0" err="1">
                <a:solidFill>
                  <a:schemeClr val="tx1">
                    <a:lumMod val="75000"/>
                    <a:lumOff val="25000"/>
                  </a:schemeClr>
                </a:solidFill>
              </a:rPr>
              <a:t>selektiv</a:t>
            </a:r>
            <a:r>
              <a:rPr lang="en-US" sz="1600" dirty="0">
                <a:solidFill>
                  <a:schemeClr val="tx1">
                    <a:lumMod val="75000"/>
                    <a:lumOff val="25000"/>
                  </a:schemeClr>
                </a:solidFill>
              </a:rPr>
              <a:t>)</a:t>
            </a:r>
            <a:endParaRPr lang="en-US" sz="1600" dirty="0">
              <a:solidFill>
                <a:schemeClr val="tx1">
                  <a:lumMod val="75000"/>
                  <a:lumOff val="25000"/>
                </a:schemeClr>
              </a:solidFill>
              <a:ea typeface="Meiryo"/>
            </a:endParaRPr>
          </a:p>
          <a:p>
            <a:r>
              <a:rPr lang="en-US" sz="1600" dirty="0">
                <a:solidFill>
                  <a:schemeClr val="tx1">
                    <a:lumMod val="75000"/>
                    <a:lumOff val="25000"/>
                  </a:schemeClr>
                </a:solidFill>
              </a:rPr>
              <a:t>     </a:t>
            </a:r>
            <a:r>
              <a:rPr lang="en-US" sz="1600" dirty="0" err="1">
                <a:solidFill>
                  <a:schemeClr val="tx1">
                    <a:lumMod val="75000"/>
                    <a:lumOff val="25000"/>
                  </a:schemeClr>
                </a:solidFill>
              </a:rPr>
              <a:t>Einzelarbeit</a:t>
            </a:r>
            <a:r>
              <a:rPr lang="en-US" sz="1600" dirty="0">
                <a:solidFill>
                  <a:schemeClr val="tx1">
                    <a:lumMod val="75000"/>
                    <a:lumOff val="25000"/>
                  </a:schemeClr>
                </a:solidFill>
              </a:rPr>
              <a:t> + Evaluation </a:t>
            </a:r>
            <a:r>
              <a:rPr lang="en-US" sz="1600" dirty="0" err="1">
                <a:solidFill>
                  <a:schemeClr val="tx1">
                    <a:lumMod val="75000"/>
                    <a:lumOff val="25000"/>
                  </a:schemeClr>
                </a:solidFill>
              </a:rPr>
              <a:t>im</a:t>
            </a:r>
            <a:r>
              <a:rPr lang="en-US" sz="1600" dirty="0">
                <a:solidFill>
                  <a:schemeClr val="tx1">
                    <a:lumMod val="75000"/>
                    <a:lumOff val="25000"/>
                  </a:schemeClr>
                </a:solidFill>
              </a:rPr>
              <a:t> Plenum</a:t>
            </a:r>
            <a:endParaRPr lang="en-US" sz="1600">
              <a:solidFill>
                <a:schemeClr val="tx1">
                  <a:lumMod val="75000"/>
                  <a:lumOff val="25000"/>
                </a:schemeClr>
              </a:solidFill>
              <a:ea typeface="Meiryo"/>
            </a:endParaRPr>
          </a:p>
          <a:p>
            <a:r>
              <a:rPr lang="en-US" sz="1600" b="1" dirty="0">
                <a:solidFill>
                  <a:schemeClr val="tx1">
                    <a:lumMod val="75000"/>
                    <a:lumOff val="25000"/>
                  </a:schemeClr>
                </a:solidFill>
              </a:rPr>
              <a:t> C/ </a:t>
            </a:r>
            <a:r>
              <a:rPr lang="en-US" sz="1600" b="1" dirty="0" err="1">
                <a:solidFill>
                  <a:schemeClr val="tx1">
                    <a:lumMod val="75000"/>
                    <a:lumOff val="25000"/>
                  </a:schemeClr>
                </a:solidFill>
              </a:rPr>
              <a:t>Vergleicht</a:t>
            </a:r>
            <a:r>
              <a:rPr lang="en-US" sz="1600" b="1" dirty="0">
                <a:solidFill>
                  <a:schemeClr val="tx1">
                    <a:lumMod val="75000"/>
                    <a:lumOff val="25000"/>
                  </a:schemeClr>
                </a:solidFill>
              </a:rPr>
              <a:t> </a:t>
            </a:r>
            <a:r>
              <a:rPr lang="en-US" sz="1600" b="1" dirty="0" err="1">
                <a:solidFill>
                  <a:schemeClr val="tx1">
                    <a:lumMod val="75000"/>
                    <a:lumOff val="25000"/>
                  </a:schemeClr>
                </a:solidFill>
              </a:rPr>
              <a:t>beide</a:t>
            </a:r>
            <a:r>
              <a:rPr lang="en-US" sz="1600" b="1" dirty="0">
                <a:solidFill>
                  <a:schemeClr val="tx1">
                    <a:lumMod val="75000"/>
                    <a:lumOff val="25000"/>
                  </a:schemeClr>
                </a:solidFill>
              </a:rPr>
              <a:t> </a:t>
            </a:r>
            <a:r>
              <a:rPr lang="en-US" sz="1600" b="1" dirty="0" err="1">
                <a:solidFill>
                  <a:schemeClr val="tx1">
                    <a:lumMod val="75000"/>
                    <a:lumOff val="25000"/>
                  </a:schemeClr>
                </a:solidFill>
              </a:rPr>
              <a:t>Texte</a:t>
            </a:r>
            <a:r>
              <a:rPr lang="en-US" sz="1600" b="1" dirty="0">
                <a:solidFill>
                  <a:schemeClr val="tx1">
                    <a:lumMod val="75000"/>
                    <a:lumOff val="25000"/>
                  </a:schemeClr>
                </a:solidFill>
              </a:rPr>
              <a:t>:</a:t>
            </a:r>
            <a:endParaRPr lang="en-US" sz="1600" b="1" dirty="0">
              <a:solidFill>
                <a:schemeClr val="tx1">
                  <a:lumMod val="75000"/>
                  <a:lumOff val="25000"/>
                </a:schemeClr>
              </a:solidFill>
              <a:ea typeface="Meiryo"/>
            </a:endParaRPr>
          </a:p>
          <a:p>
            <a:pPr marL="285750" indent="-285750">
              <a:buFont typeface="Arial" panose="020B0503020204020204" pitchFamily="34" charset="0"/>
              <a:buChar char="•"/>
            </a:pPr>
            <a:r>
              <a:rPr lang="en-US" sz="1600" dirty="0">
                <a:solidFill>
                  <a:schemeClr val="tx1">
                    <a:lumMod val="75000"/>
                    <a:lumOff val="25000"/>
                  </a:schemeClr>
                </a:solidFill>
              </a:rPr>
              <a:t>In </a:t>
            </a:r>
            <a:r>
              <a:rPr lang="en-US" sz="1600" dirty="0" err="1">
                <a:solidFill>
                  <a:schemeClr val="tx1">
                    <a:lumMod val="75000"/>
                    <a:lumOff val="25000"/>
                  </a:schemeClr>
                </a:solidFill>
              </a:rPr>
              <a:t>welchem</a:t>
            </a:r>
            <a:r>
              <a:rPr lang="en-US" sz="1600" dirty="0">
                <a:solidFill>
                  <a:schemeClr val="tx1">
                    <a:lumMod val="75000"/>
                    <a:lumOff val="25000"/>
                  </a:schemeClr>
                </a:solidFill>
              </a:rPr>
              <a:t> Text </a:t>
            </a:r>
            <a:r>
              <a:rPr lang="en-US" sz="1600" dirty="0" err="1">
                <a:solidFill>
                  <a:schemeClr val="tx1">
                    <a:lumMod val="75000"/>
                    <a:lumOff val="25000"/>
                  </a:schemeClr>
                </a:solidFill>
              </a:rPr>
              <a:t>findet</a:t>
            </a:r>
            <a:r>
              <a:rPr lang="en-US" sz="1600" dirty="0">
                <a:solidFill>
                  <a:schemeClr val="tx1">
                    <a:lumMod val="75000"/>
                    <a:lumOff val="25000"/>
                  </a:schemeClr>
                </a:solidFill>
              </a:rPr>
              <a:t> </a:t>
            </a:r>
            <a:r>
              <a:rPr lang="en-US" sz="1600" dirty="0" err="1">
                <a:solidFill>
                  <a:schemeClr val="tx1">
                    <a:lumMod val="75000"/>
                    <a:lumOff val="25000"/>
                  </a:schemeClr>
                </a:solidFill>
              </a:rPr>
              <a:t>ihr</a:t>
            </a:r>
            <a:r>
              <a:rPr lang="en-US" sz="1600" dirty="0">
                <a:solidFill>
                  <a:schemeClr val="tx1">
                    <a:lumMod val="75000"/>
                    <a:lumOff val="25000"/>
                  </a:schemeClr>
                </a:solidFill>
              </a:rPr>
              <a:t> </a:t>
            </a:r>
            <a:r>
              <a:rPr lang="en-US" sz="1600" u="sng" dirty="0">
                <a:solidFill>
                  <a:schemeClr val="tx1">
                    <a:lumMod val="75000"/>
                    <a:lumOff val="25000"/>
                  </a:schemeClr>
                </a:solidFill>
              </a:rPr>
              <a:t>MEHR</a:t>
            </a:r>
            <a:r>
              <a:rPr lang="en-US" sz="1600" dirty="0">
                <a:solidFill>
                  <a:schemeClr val="tx1">
                    <a:lumMod val="75000"/>
                    <a:lumOff val="25000"/>
                  </a:schemeClr>
                </a:solidFill>
              </a:rPr>
              <a:t> Reime? </a:t>
            </a:r>
            <a:r>
              <a:rPr lang="en-US" sz="1600" dirty="0">
                <a:solidFill>
                  <a:schemeClr val="accent1">
                    <a:lumMod val="50000"/>
                  </a:schemeClr>
                </a:solidFill>
              </a:rPr>
              <a:t> </a:t>
            </a:r>
            <a:br>
              <a:rPr lang="en-US" sz="1600" dirty="0">
                <a:solidFill>
                  <a:schemeClr val="accent1">
                    <a:lumMod val="50000"/>
                  </a:schemeClr>
                </a:solidFill>
              </a:rPr>
            </a:br>
            <a:r>
              <a:rPr lang="en-US" sz="1600" dirty="0" err="1">
                <a:solidFill>
                  <a:schemeClr val="accent1">
                    <a:lumMod val="50000"/>
                  </a:schemeClr>
                </a:solidFill>
              </a:rPr>
              <a:t>Gaggalagu</a:t>
            </a:r>
            <a:r>
              <a:rPr lang="en-US" sz="1600" dirty="0">
                <a:solidFill>
                  <a:schemeClr val="accent1">
                    <a:lumMod val="50000"/>
                  </a:schemeClr>
                </a:solidFill>
              </a:rPr>
              <a:t> – Das </a:t>
            </a:r>
            <a:r>
              <a:rPr lang="en-US" sz="1600" dirty="0" err="1">
                <a:solidFill>
                  <a:schemeClr val="accent1">
                    <a:lumMod val="50000"/>
                  </a:schemeClr>
                </a:solidFill>
              </a:rPr>
              <a:t>kleine</a:t>
            </a:r>
            <a:r>
              <a:rPr lang="en-US" sz="1600" dirty="0">
                <a:solidFill>
                  <a:schemeClr val="accent1">
                    <a:lumMod val="50000"/>
                  </a:schemeClr>
                </a:solidFill>
              </a:rPr>
              <a:t> Ich bin ich</a:t>
            </a:r>
            <a:endParaRPr lang="en-US" sz="1600" dirty="0">
              <a:solidFill>
                <a:schemeClr val="accent1">
                  <a:lumMod val="50000"/>
                </a:schemeClr>
              </a:solidFill>
              <a:ea typeface="Meiryo"/>
            </a:endParaRPr>
          </a:p>
          <a:p>
            <a:pPr marL="285750" indent="-285750">
              <a:buFont typeface="Arial" panose="020B0503020204020204" pitchFamily="34" charset="0"/>
              <a:buChar char="•"/>
            </a:pPr>
            <a:r>
              <a:rPr lang="en-US" sz="1600" u="sng" dirty="0">
                <a:solidFill>
                  <a:schemeClr val="tx1">
                    <a:lumMod val="75000"/>
                    <a:lumOff val="25000"/>
                  </a:schemeClr>
                </a:solidFill>
              </a:rPr>
              <a:t>Wo</a:t>
            </a:r>
            <a:r>
              <a:rPr lang="en-US" sz="1600" dirty="0">
                <a:solidFill>
                  <a:schemeClr val="tx1">
                    <a:lumMod val="75000"/>
                    <a:lumOff val="25000"/>
                  </a:schemeClr>
                </a:solidFill>
              </a:rPr>
              <a:t> </a:t>
            </a:r>
            <a:r>
              <a:rPr lang="en-US" sz="1600" dirty="0" err="1">
                <a:solidFill>
                  <a:schemeClr val="tx1">
                    <a:lumMod val="75000"/>
                    <a:lumOff val="25000"/>
                  </a:schemeClr>
                </a:solidFill>
              </a:rPr>
              <a:t>sind</a:t>
            </a:r>
            <a:r>
              <a:rPr lang="en-US" sz="1600" dirty="0">
                <a:solidFill>
                  <a:schemeClr val="tx1">
                    <a:lumMod val="75000"/>
                    <a:lumOff val="25000"/>
                  </a:schemeClr>
                </a:solidFill>
              </a:rPr>
              <a:t> die Reime </a:t>
            </a:r>
            <a:r>
              <a:rPr lang="en-US" sz="1600" dirty="0" err="1">
                <a:solidFill>
                  <a:schemeClr val="tx1">
                    <a:lumMod val="75000"/>
                    <a:lumOff val="25000"/>
                  </a:schemeClr>
                </a:solidFill>
              </a:rPr>
              <a:t>im</a:t>
            </a:r>
            <a:r>
              <a:rPr lang="en-US" sz="1600" dirty="0">
                <a:solidFill>
                  <a:schemeClr val="tx1">
                    <a:lumMod val="75000"/>
                    <a:lumOff val="25000"/>
                  </a:schemeClr>
                </a:solidFill>
              </a:rPr>
              <a:t> Text?</a:t>
            </a:r>
            <a:endParaRPr lang="en-US" sz="1600" dirty="0">
              <a:solidFill>
                <a:schemeClr val="tx1">
                  <a:lumMod val="75000"/>
                  <a:lumOff val="25000"/>
                </a:schemeClr>
              </a:solidFill>
              <a:ea typeface="Meiryo"/>
            </a:endParaRPr>
          </a:p>
          <a:p>
            <a:r>
              <a:rPr lang="en-US" sz="1600" dirty="0">
                <a:solidFill>
                  <a:schemeClr val="tx1">
                    <a:lumMod val="75000"/>
                    <a:lumOff val="25000"/>
                  </a:schemeClr>
                </a:solidFill>
                <a:ea typeface="Meiryo"/>
              </a:rPr>
              <a:t>   </a:t>
            </a:r>
            <a:r>
              <a:rPr lang="en-US" sz="1400" dirty="0">
                <a:solidFill>
                  <a:schemeClr val="accent1">
                    <a:lumMod val="50000"/>
                  </a:schemeClr>
                </a:solidFill>
                <a:ea typeface="Meiryo"/>
              </a:rPr>
              <a:t>Am Ende der Zeile* – Am Anfang der Zeile* -     in der Mitte des </a:t>
            </a:r>
            <a:r>
              <a:rPr lang="en-US" sz="1400" dirty="0" err="1">
                <a:solidFill>
                  <a:schemeClr val="accent1">
                    <a:lumMod val="50000"/>
                  </a:schemeClr>
                </a:solidFill>
                <a:ea typeface="Meiryo"/>
              </a:rPr>
              <a:t>Textes</a:t>
            </a:r>
            <a:r>
              <a:rPr lang="en-US" sz="1400" dirty="0">
                <a:solidFill>
                  <a:schemeClr val="accent1">
                    <a:lumMod val="50000"/>
                  </a:schemeClr>
                </a:solidFill>
                <a:ea typeface="Meiryo"/>
              </a:rPr>
              <a:t> - ...</a:t>
            </a:r>
          </a:p>
          <a:p>
            <a:endParaRPr lang="en-US" sz="2000" b="1">
              <a:solidFill>
                <a:schemeClr val="tx1">
                  <a:lumMod val="75000"/>
                  <a:lumOff val="25000"/>
                </a:schemeClr>
              </a:solidFill>
              <a:ea typeface="Meiryo"/>
            </a:endParaRPr>
          </a:p>
        </p:txBody>
      </p:sp>
      <p:pic>
        <p:nvPicPr>
          <p:cNvPr id="5" name="Obrázek 5" descr="Obsah obrázku text&#10;&#10;Popis se vygeneroval automaticky.">
            <a:extLst>
              <a:ext uri="{FF2B5EF4-FFF2-40B4-BE49-F238E27FC236}">
                <a16:creationId xmlns:a16="http://schemas.microsoft.com/office/drawing/2014/main" id="{FCAC1437-08A2-F263-FBB9-ADD890AC5D8C}"/>
              </a:ext>
            </a:extLst>
          </p:cNvPr>
          <p:cNvPicPr>
            <a:picLocks noChangeAspect="1"/>
          </p:cNvPicPr>
          <p:nvPr/>
        </p:nvPicPr>
        <p:blipFill>
          <a:blip r:embed="rId4"/>
          <a:stretch>
            <a:fillRect/>
          </a:stretch>
        </p:blipFill>
        <p:spPr>
          <a:xfrm>
            <a:off x="10293982" y="5027594"/>
            <a:ext cx="1900051" cy="1828800"/>
          </a:xfrm>
          <a:prstGeom prst="rect">
            <a:avLst/>
          </a:prstGeom>
        </p:spPr>
      </p:pic>
      <p:pic>
        <p:nvPicPr>
          <p:cNvPr id="4" name="Obrázek 4" descr="Obsah obrázku text, tkanina&#10;&#10;Popis se vygeneroval automaticky.">
            <a:extLst>
              <a:ext uri="{FF2B5EF4-FFF2-40B4-BE49-F238E27FC236}">
                <a16:creationId xmlns:a16="http://schemas.microsoft.com/office/drawing/2014/main" id="{CB3501CD-0A79-D973-A71F-F150122295A1}"/>
              </a:ext>
            </a:extLst>
          </p:cNvPr>
          <p:cNvPicPr>
            <a:picLocks noChangeAspect="1"/>
          </p:cNvPicPr>
          <p:nvPr/>
        </p:nvPicPr>
        <p:blipFill>
          <a:blip r:embed="rId5"/>
          <a:stretch>
            <a:fillRect/>
          </a:stretch>
        </p:blipFill>
        <p:spPr>
          <a:xfrm>
            <a:off x="6400505" y="674861"/>
            <a:ext cx="5793918" cy="4359815"/>
          </a:xfrm>
          <a:prstGeom prst="rect">
            <a:avLst/>
          </a:prstGeom>
        </p:spPr>
      </p:pic>
      <p:sp>
        <p:nvSpPr>
          <p:cNvPr id="6" name="Podnadpis 2">
            <a:extLst>
              <a:ext uri="{FF2B5EF4-FFF2-40B4-BE49-F238E27FC236}">
                <a16:creationId xmlns:a16="http://schemas.microsoft.com/office/drawing/2014/main" id="{F6FF321C-EE8D-D0AA-ED13-1B9C16A7FBD8}"/>
              </a:ext>
            </a:extLst>
          </p:cNvPr>
          <p:cNvSpPr txBox="1">
            <a:spLocks/>
          </p:cNvSpPr>
          <p:nvPr/>
        </p:nvSpPr>
        <p:spPr>
          <a:xfrm>
            <a:off x="6972729" y="5849344"/>
            <a:ext cx="3285249" cy="902627"/>
          </a:xfrm>
          <a:prstGeom prst="rect">
            <a:avLst/>
          </a:prstGeom>
        </p:spPr>
        <p:txBody>
          <a:bodyPr vert="horz" lIns="109728" tIns="109728" rIns="109728" bIns="91440" rtlCol="0" anchor="t">
            <a:normAutofit fontScale="62500" lnSpcReduction="20000"/>
          </a:bodyPr>
          <a:lstStyle>
            <a:lvl1pPr marL="0" indent="0" algn="l" defTabSz="914400" rtl="0" eaLnBrk="1" latinLnBrk="0" hangingPunct="1">
              <a:lnSpc>
                <a:spcPct val="130000"/>
              </a:lnSpc>
              <a:spcBef>
                <a:spcPts val="930"/>
              </a:spcBef>
              <a:buFont typeface="Corbel" panose="020B0503020204020204" pitchFamily="34" charset="0"/>
              <a:buNone/>
              <a:defRPr sz="2400" b="0" kern="1200" spc="150" baseline="0">
                <a:solidFill>
                  <a:schemeClr val="tx1">
                    <a:lumMod val="85000"/>
                    <a:lumOff val="15000"/>
                  </a:schemeClr>
                </a:solidFill>
                <a:latin typeface="+mn-lt"/>
                <a:ea typeface="+mn-ea"/>
                <a:cs typeface="+mn-cs"/>
              </a:defRPr>
            </a:lvl1pPr>
            <a:lvl2pPr marL="457200" indent="0" algn="ctr" defTabSz="914400" rtl="0" eaLnBrk="1" latinLnBrk="0" hangingPunct="1">
              <a:lnSpc>
                <a:spcPct val="140000"/>
              </a:lnSpc>
              <a:spcBef>
                <a:spcPts val="930"/>
              </a:spcBef>
              <a:buFont typeface="Corbel" panose="020B0503020204020204" pitchFamily="34" charset="0"/>
              <a:buNone/>
              <a:defRPr sz="2000" kern="1200" spc="150" baseline="0">
                <a:solidFill>
                  <a:schemeClr val="tx1">
                    <a:lumMod val="75000"/>
                    <a:lumOff val="25000"/>
                  </a:schemeClr>
                </a:solidFill>
                <a:latin typeface="+mn-lt"/>
                <a:ea typeface="+mn-ea"/>
                <a:cs typeface="+mn-cs"/>
              </a:defRPr>
            </a:lvl2pPr>
            <a:lvl3pPr marL="914400" indent="0" algn="ctr" defTabSz="914400" rtl="0" eaLnBrk="1" latinLnBrk="0" hangingPunct="1">
              <a:lnSpc>
                <a:spcPct val="140000"/>
              </a:lnSpc>
              <a:spcBef>
                <a:spcPts val="930"/>
              </a:spcBef>
              <a:buFont typeface="Corbel" panose="020B0503020204020204" pitchFamily="34" charset="0"/>
              <a:buNone/>
              <a:defRPr sz="1800" i="1" kern="1200" spc="150" baseline="0">
                <a:solidFill>
                  <a:schemeClr val="tx1">
                    <a:lumMod val="75000"/>
                    <a:lumOff val="25000"/>
                  </a:schemeClr>
                </a:solidFill>
                <a:latin typeface="+mn-lt"/>
                <a:ea typeface="+mn-ea"/>
                <a:cs typeface="+mn-cs"/>
              </a:defRPr>
            </a:lvl3pPr>
            <a:lvl4pPr marL="1371600" indent="0" algn="ctr"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4pPr>
            <a:lvl5pPr marL="1828800" indent="0" algn="ctr" defTabSz="914400" rtl="0" eaLnBrk="1" latinLnBrk="0" hangingPunct="1">
              <a:lnSpc>
                <a:spcPct val="140000"/>
              </a:lnSpc>
              <a:spcBef>
                <a:spcPts val="930"/>
              </a:spcBef>
              <a:buFont typeface="Corbel" panose="020B0503020204020204" pitchFamily="34" charset="0"/>
              <a:buNone/>
              <a:defRPr sz="1600" i="1" kern="1200" spc="150" baseline="0">
                <a:solidFill>
                  <a:schemeClr val="tx1">
                    <a:lumMod val="75000"/>
                    <a:lumOff val="25000"/>
                  </a:schemeClr>
                </a:solidFill>
                <a:latin typeface="+mn-lt"/>
                <a:ea typeface="+mn-ea"/>
                <a:cs typeface="+mn-cs"/>
              </a:defRPr>
            </a:lvl5pPr>
            <a:lvl6pPr marL="2286000" indent="0" algn="ctr" defTabSz="914400" rtl="0" eaLnBrk="1" latinLnBrk="0" hangingPunct="1">
              <a:lnSpc>
                <a:spcPct val="111000"/>
              </a:lnSpc>
              <a:spcBef>
                <a:spcPts val="930"/>
              </a:spcBef>
              <a:buFont typeface="Corbel" panose="020B0503020204020204" pitchFamily="34" charset="0"/>
              <a:buNone/>
              <a:defRPr sz="1600" kern="1200">
                <a:solidFill>
                  <a:schemeClr val="accent1">
                    <a:lumMod val="75000"/>
                  </a:schemeClr>
                </a:solidFill>
                <a:latin typeface="+mn-lt"/>
                <a:ea typeface="+mn-ea"/>
                <a:cs typeface="+mn-cs"/>
              </a:defRPr>
            </a:lvl6pPr>
            <a:lvl7pPr marL="2743200" indent="0" algn="ctr" defTabSz="914400" rtl="0" eaLnBrk="1" latinLnBrk="0" hangingPunct="1">
              <a:lnSpc>
                <a:spcPct val="111000"/>
              </a:lnSpc>
              <a:spcBef>
                <a:spcPts val="930"/>
              </a:spcBef>
              <a:buFont typeface="Corbel" panose="020B0503020204020204" pitchFamily="34" charset="0"/>
              <a:buNone/>
              <a:defRPr sz="1600" i="1" kern="1200">
                <a:solidFill>
                  <a:schemeClr val="accent1">
                    <a:lumMod val="75000"/>
                  </a:schemeClr>
                </a:solidFill>
                <a:latin typeface="+mn-lt"/>
                <a:ea typeface="+mn-ea"/>
                <a:cs typeface="+mn-cs"/>
              </a:defRPr>
            </a:lvl7pPr>
            <a:lvl8pPr marL="3200400" indent="0" algn="ctr" defTabSz="914400" rtl="0" eaLnBrk="1" latinLnBrk="0" hangingPunct="1">
              <a:lnSpc>
                <a:spcPct val="111000"/>
              </a:lnSpc>
              <a:spcBef>
                <a:spcPts val="930"/>
              </a:spcBef>
              <a:buFont typeface="Corbel" panose="020B0503020204020204" pitchFamily="34" charset="0"/>
              <a:buNone/>
              <a:defRPr sz="1600" kern="1200">
                <a:solidFill>
                  <a:schemeClr val="accent1">
                    <a:lumMod val="75000"/>
                  </a:schemeClr>
                </a:solidFill>
                <a:latin typeface="+mn-lt"/>
                <a:ea typeface="+mn-ea"/>
                <a:cs typeface="+mn-cs"/>
              </a:defRPr>
            </a:lvl8pPr>
            <a:lvl9pPr marL="3657600" indent="0" algn="ctr" defTabSz="914400" rtl="0" eaLnBrk="1" latinLnBrk="0" hangingPunct="1">
              <a:lnSpc>
                <a:spcPct val="111000"/>
              </a:lnSpc>
              <a:spcBef>
                <a:spcPts val="930"/>
              </a:spcBef>
              <a:buFont typeface="Corbel" panose="020B0503020204020204" pitchFamily="34" charset="0"/>
              <a:buNone/>
              <a:defRPr sz="1600" i="1" kern="1200">
                <a:solidFill>
                  <a:schemeClr val="accent1">
                    <a:lumMod val="75000"/>
                  </a:schemeClr>
                </a:solidFill>
                <a:latin typeface="+mn-lt"/>
                <a:ea typeface="+mn-ea"/>
                <a:cs typeface="+mn-cs"/>
              </a:defRPr>
            </a:lvl9pPr>
          </a:lstStyle>
          <a:p>
            <a:pPr algn="r">
              <a:lnSpc>
                <a:spcPct val="120000"/>
              </a:lnSpc>
            </a:pPr>
            <a:r>
              <a:rPr lang="cs-CZ" sz="1800" dirty="0">
                <a:ea typeface="Meiryo"/>
              </a:rPr>
              <a:t>* </a:t>
            </a:r>
            <a:r>
              <a:rPr lang="cs-CZ" sz="1800" dirty="0" err="1">
                <a:ea typeface="Meiryo"/>
              </a:rPr>
              <a:t>sich</a:t>
            </a:r>
            <a:r>
              <a:rPr lang="cs-CZ" sz="1800" dirty="0">
                <a:ea typeface="Meiryo"/>
              </a:rPr>
              <a:t> </a:t>
            </a:r>
            <a:r>
              <a:rPr lang="cs-CZ" sz="1800" dirty="0" err="1">
                <a:ea typeface="Meiryo"/>
              </a:rPr>
              <a:t>freuen</a:t>
            </a:r>
            <a:endParaRPr lang="cs-CZ" sz="1800" dirty="0">
              <a:ea typeface="Meiryo"/>
            </a:endParaRPr>
          </a:p>
          <a:p>
            <a:pPr>
              <a:lnSpc>
                <a:spcPct val="120000"/>
              </a:lnSpc>
            </a:pPr>
            <a:endParaRPr lang="cs-CZ" sz="500" b="1">
              <a:ea typeface="Meiryo"/>
            </a:endParaRPr>
          </a:p>
          <a:p>
            <a:pPr>
              <a:lnSpc>
                <a:spcPct val="120000"/>
              </a:lnSpc>
            </a:pPr>
            <a:endParaRPr lang="cs-CZ" sz="500">
              <a:ea typeface="Meiryo"/>
            </a:endParaRPr>
          </a:p>
          <a:p>
            <a:pPr>
              <a:lnSpc>
                <a:spcPct val="120000"/>
              </a:lnSpc>
            </a:pPr>
            <a:r>
              <a:rPr lang="cs-CZ" sz="500" dirty="0">
                <a:ea typeface="Meiryo"/>
              </a:rPr>
              <a:t>  </a:t>
            </a:r>
            <a:endParaRPr lang="cs-CZ" sz="500" dirty="0"/>
          </a:p>
        </p:txBody>
      </p:sp>
      <p:pic>
        <p:nvPicPr>
          <p:cNvPr id="8" name="Grafický objekt 8" descr="Zdvižená ruka obrys">
            <a:extLst>
              <a:ext uri="{FF2B5EF4-FFF2-40B4-BE49-F238E27FC236}">
                <a16:creationId xmlns:a16="http://schemas.microsoft.com/office/drawing/2014/main" id="{996B7E2B-C9FD-FB3D-2433-FAD86B9D643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19291" y="1102743"/>
            <a:ext cx="914400" cy="914400"/>
          </a:xfrm>
          <a:prstGeom prst="rect">
            <a:avLst/>
          </a:prstGeom>
        </p:spPr>
      </p:pic>
      <p:sp>
        <p:nvSpPr>
          <p:cNvPr id="28" name="Podnadpis 2">
            <a:extLst>
              <a:ext uri="{FF2B5EF4-FFF2-40B4-BE49-F238E27FC236}">
                <a16:creationId xmlns:a16="http://schemas.microsoft.com/office/drawing/2014/main" id="{090D02CA-FA35-6FA0-9292-F83073DBF2B0}"/>
              </a:ext>
            </a:extLst>
          </p:cNvPr>
          <p:cNvSpPr txBox="1">
            <a:spLocks/>
          </p:cNvSpPr>
          <p:nvPr/>
        </p:nvSpPr>
        <p:spPr>
          <a:xfrm>
            <a:off x="-1351762" y="6467570"/>
            <a:ext cx="3285249" cy="902627"/>
          </a:xfrm>
          <a:prstGeom prst="rect">
            <a:avLst/>
          </a:prstGeom>
        </p:spPr>
        <p:txBody>
          <a:bodyPr vert="horz" lIns="109728" tIns="109728" rIns="109728" bIns="91440" rtlCol="0" anchor="t">
            <a:normAutofit fontScale="62500" lnSpcReduction="20000"/>
          </a:bodyPr>
          <a:lstStyle>
            <a:lvl1pPr marL="0" indent="0" algn="l" defTabSz="914400" rtl="0" eaLnBrk="1" latinLnBrk="0" hangingPunct="1">
              <a:lnSpc>
                <a:spcPct val="130000"/>
              </a:lnSpc>
              <a:spcBef>
                <a:spcPts val="930"/>
              </a:spcBef>
              <a:buFont typeface="Corbel" panose="020B0503020204020204" pitchFamily="34" charset="0"/>
              <a:buNone/>
              <a:defRPr sz="2400" b="0" kern="1200" spc="150" baseline="0">
                <a:solidFill>
                  <a:schemeClr val="tx1">
                    <a:lumMod val="85000"/>
                    <a:lumOff val="15000"/>
                  </a:schemeClr>
                </a:solidFill>
                <a:latin typeface="+mn-lt"/>
                <a:ea typeface="+mn-ea"/>
                <a:cs typeface="+mn-cs"/>
              </a:defRPr>
            </a:lvl1pPr>
            <a:lvl2pPr marL="457200" indent="0" algn="ctr" defTabSz="914400" rtl="0" eaLnBrk="1" latinLnBrk="0" hangingPunct="1">
              <a:lnSpc>
                <a:spcPct val="140000"/>
              </a:lnSpc>
              <a:spcBef>
                <a:spcPts val="930"/>
              </a:spcBef>
              <a:buFont typeface="Corbel" panose="020B0503020204020204" pitchFamily="34" charset="0"/>
              <a:buNone/>
              <a:defRPr sz="2000" kern="1200" spc="150" baseline="0">
                <a:solidFill>
                  <a:schemeClr val="tx1">
                    <a:lumMod val="75000"/>
                    <a:lumOff val="25000"/>
                  </a:schemeClr>
                </a:solidFill>
                <a:latin typeface="+mn-lt"/>
                <a:ea typeface="+mn-ea"/>
                <a:cs typeface="+mn-cs"/>
              </a:defRPr>
            </a:lvl2pPr>
            <a:lvl3pPr marL="914400" indent="0" algn="ctr" defTabSz="914400" rtl="0" eaLnBrk="1" latinLnBrk="0" hangingPunct="1">
              <a:lnSpc>
                <a:spcPct val="140000"/>
              </a:lnSpc>
              <a:spcBef>
                <a:spcPts val="930"/>
              </a:spcBef>
              <a:buFont typeface="Corbel" panose="020B0503020204020204" pitchFamily="34" charset="0"/>
              <a:buNone/>
              <a:defRPr sz="1800" i="1" kern="1200" spc="150" baseline="0">
                <a:solidFill>
                  <a:schemeClr val="tx1">
                    <a:lumMod val="75000"/>
                    <a:lumOff val="25000"/>
                  </a:schemeClr>
                </a:solidFill>
                <a:latin typeface="+mn-lt"/>
                <a:ea typeface="+mn-ea"/>
                <a:cs typeface="+mn-cs"/>
              </a:defRPr>
            </a:lvl3pPr>
            <a:lvl4pPr marL="1371600" indent="0" algn="ctr"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4pPr>
            <a:lvl5pPr marL="1828800" indent="0" algn="ctr" defTabSz="914400" rtl="0" eaLnBrk="1" latinLnBrk="0" hangingPunct="1">
              <a:lnSpc>
                <a:spcPct val="140000"/>
              </a:lnSpc>
              <a:spcBef>
                <a:spcPts val="930"/>
              </a:spcBef>
              <a:buFont typeface="Corbel" panose="020B0503020204020204" pitchFamily="34" charset="0"/>
              <a:buNone/>
              <a:defRPr sz="1600" i="1" kern="1200" spc="150" baseline="0">
                <a:solidFill>
                  <a:schemeClr val="tx1">
                    <a:lumMod val="75000"/>
                    <a:lumOff val="25000"/>
                  </a:schemeClr>
                </a:solidFill>
                <a:latin typeface="+mn-lt"/>
                <a:ea typeface="+mn-ea"/>
                <a:cs typeface="+mn-cs"/>
              </a:defRPr>
            </a:lvl5pPr>
            <a:lvl6pPr marL="2286000" indent="0" algn="ctr" defTabSz="914400" rtl="0" eaLnBrk="1" latinLnBrk="0" hangingPunct="1">
              <a:lnSpc>
                <a:spcPct val="111000"/>
              </a:lnSpc>
              <a:spcBef>
                <a:spcPts val="930"/>
              </a:spcBef>
              <a:buFont typeface="Corbel" panose="020B0503020204020204" pitchFamily="34" charset="0"/>
              <a:buNone/>
              <a:defRPr sz="1600" kern="1200">
                <a:solidFill>
                  <a:schemeClr val="accent1">
                    <a:lumMod val="75000"/>
                  </a:schemeClr>
                </a:solidFill>
                <a:latin typeface="+mn-lt"/>
                <a:ea typeface="+mn-ea"/>
                <a:cs typeface="+mn-cs"/>
              </a:defRPr>
            </a:lvl6pPr>
            <a:lvl7pPr marL="2743200" indent="0" algn="ctr" defTabSz="914400" rtl="0" eaLnBrk="1" latinLnBrk="0" hangingPunct="1">
              <a:lnSpc>
                <a:spcPct val="111000"/>
              </a:lnSpc>
              <a:spcBef>
                <a:spcPts val="930"/>
              </a:spcBef>
              <a:buFont typeface="Corbel" panose="020B0503020204020204" pitchFamily="34" charset="0"/>
              <a:buNone/>
              <a:defRPr sz="1600" i="1" kern="1200">
                <a:solidFill>
                  <a:schemeClr val="accent1">
                    <a:lumMod val="75000"/>
                  </a:schemeClr>
                </a:solidFill>
                <a:latin typeface="+mn-lt"/>
                <a:ea typeface="+mn-ea"/>
                <a:cs typeface="+mn-cs"/>
              </a:defRPr>
            </a:lvl7pPr>
            <a:lvl8pPr marL="3200400" indent="0" algn="ctr" defTabSz="914400" rtl="0" eaLnBrk="1" latinLnBrk="0" hangingPunct="1">
              <a:lnSpc>
                <a:spcPct val="111000"/>
              </a:lnSpc>
              <a:spcBef>
                <a:spcPts val="930"/>
              </a:spcBef>
              <a:buFont typeface="Corbel" panose="020B0503020204020204" pitchFamily="34" charset="0"/>
              <a:buNone/>
              <a:defRPr sz="1600" kern="1200">
                <a:solidFill>
                  <a:schemeClr val="accent1">
                    <a:lumMod val="75000"/>
                  </a:schemeClr>
                </a:solidFill>
                <a:latin typeface="+mn-lt"/>
                <a:ea typeface="+mn-ea"/>
                <a:cs typeface="+mn-cs"/>
              </a:defRPr>
            </a:lvl8pPr>
            <a:lvl9pPr marL="3657600" indent="0" algn="ctr" defTabSz="914400" rtl="0" eaLnBrk="1" latinLnBrk="0" hangingPunct="1">
              <a:lnSpc>
                <a:spcPct val="111000"/>
              </a:lnSpc>
              <a:spcBef>
                <a:spcPts val="930"/>
              </a:spcBef>
              <a:buFont typeface="Corbel" panose="020B0503020204020204" pitchFamily="34" charset="0"/>
              <a:buNone/>
              <a:defRPr sz="1600" i="1" kern="1200">
                <a:solidFill>
                  <a:schemeClr val="accent1">
                    <a:lumMod val="75000"/>
                  </a:schemeClr>
                </a:solidFill>
                <a:latin typeface="+mn-lt"/>
                <a:ea typeface="+mn-ea"/>
                <a:cs typeface="+mn-cs"/>
              </a:defRPr>
            </a:lvl9pPr>
          </a:lstStyle>
          <a:p>
            <a:pPr algn="r">
              <a:lnSpc>
                <a:spcPct val="120000"/>
              </a:lnSpc>
            </a:pPr>
            <a:r>
              <a:rPr lang="cs-CZ" sz="1800" dirty="0">
                <a:ea typeface="Meiryo"/>
              </a:rPr>
              <a:t>* </a:t>
            </a:r>
            <a:r>
              <a:rPr lang="cs-CZ" sz="1800" dirty="0" err="1">
                <a:ea typeface="Meiryo"/>
              </a:rPr>
              <a:t>die</a:t>
            </a:r>
            <a:r>
              <a:rPr lang="cs-CZ" sz="1800" dirty="0">
                <a:ea typeface="Meiryo"/>
              </a:rPr>
              <a:t> </a:t>
            </a:r>
            <a:r>
              <a:rPr lang="cs-CZ" sz="1800" dirty="0" err="1">
                <a:ea typeface="Meiryo"/>
              </a:rPr>
              <a:t>Zeile</a:t>
            </a:r>
            <a:r>
              <a:rPr lang="cs-CZ" sz="1800" dirty="0">
                <a:ea typeface="Meiryo"/>
              </a:rPr>
              <a:t> = řádek</a:t>
            </a:r>
          </a:p>
          <a:p>
            <a:pPr>
              <a:lnSpc>
                <a:spcPct val="120000"/>
              </a:lnSpc>
            </a:pPr>
            <a:endParaRPr lang="cs-CZ" sz="500" b="1">
              <a:ea typeface="Meiryo"/>
            </a:endParaRPr>
          </a:p>
          <a:p>
            <a:pPr>
              <a:lnSpc>
                <a:spcPct val="120000"/>
              </a:lnSpc>
            </a:pPr>
            <a:endParaRPr lang="cs-CZ" sz="500">
              <a:ea typeface="Meiryo"/>
            </a:endParaRPr>
          </a:p>
          <a:p>
            <a:pPr>
              <a:lnSpc>
                <a:spcPct val="120000"/>
              </a:lnSpc>
            </a:pPr>
            <a:r>
              <a:rPr lang="cs-CZ" sz="500" dirty="0">
                <a:ea typeface="Meiryo"/>
              </a:rPr>
              <a:t>  </a:t>
            </a:r>
            <a:endParaRPr lang="cs-CZ" sz="500" dirty="0"/>
          </a:p>
        </p:txBody>
      </p:sp>
    </p:spTree>
    <p:extLst>
      <p:ext uri="{BB962C8B-B14F-4D97-AF65-F5344CB8AC3E}">
        <p14:creationId xmlns:p14="http://schemas.microsoft.com/office/powerpoint/2010/main" val="42487194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0" name="Group 9">
            <a:extLst>
              <a:ext uri="{FF2B5EF4-FFF2-40B4-BE49-F238E27FC236}">
                <a16:creationId xmlns:a16="http://schemas.microsoft.com/office/drawing/2014/main" id="{54E5F18F-9D70-4BE5-8A38-603463EE84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7626" y="0"/>
            <a:ext cx="10678291" cy="6858000"/>
            <a:chOff x="547626" y="0"/>
            <a:chExt cx="10678291" cy="6858000"/>
          </a:xfrm>
        </p:grpSpPr>
        <p:sp>
          <p:nvSpPr>
            <p:cNvPr id="11" name="Freeform: Shape 10">
              <a:extLst>
                <a:ext uri="{FF2B5EF4-FFF2-40B4-BE49-F238E27FC236}">
                  <a16:creationId xmlns:a16="http://schemas.microsoft.com/office/drawing/2014/main" id="{391F8D69-709A-4575-A393-B4C26481AF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966083" y="0"/>
              <a:ext cx="9841377"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00981015-32A2-4B76-9F2E-0A8D6EC8EC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4762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D38532F4-8B67-47B7-B58A-5DD3E1BE52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76092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BC87DA9F-8DB2-4D48-8716-A928FBB8A5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26724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195EA065-AC5D-431D-927E-87FF05884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9619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6E37E2DD-C7FE-4D6C-8F1D-5031E96A7F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7618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778B68BA-AB87-4EB5-97C2-F1F304E193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4494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2" name="Nadpis 1">
            <a:extLst>
              <a:ext uri="{FF2B5EF4-FFF2-40B4-BE49-F238E27FC236}">
                <a16:creationId xmlns:a16="http://schemas.microsoft.com/office/drawing/2014/main" id="{5877773A-ECE8-4A4E-DD5A-17E31CBF1EF4}"/>
              </a:ext>
            </a:extLst>
          </p:cNvPr>
          <p:cNvSpPr>
            <a:spLocks noGrp="1"/>
          </p:cNvSpPr>
          <p:nvPr>
            <p:ph type="ctrTitle"/>
          </p:nvPr>
        </p:nvSpPr>
        <p:spPr>
          <a:xfrm>
            <a:off x="1601278" y="440495"/>
            <a:ext cx="7810500" cy="3125338"/>
          </a:xfrm>
        </p:spPr>
        <p:txBody>
          <a:bodyPr anchor="b">
            <a:normAutofit/>
          </a:bodyPr>
          <a:lstStyle/>
          <a:p>
            <a:pPr algn="ctr"/>
            <a:r>
              <a:rPr lang="cs-CZ" sz="4000" dirty="0" err="1">
                <a:ea typeface="Meiryo"/>
              </a:rPr>
              <a:t>Reflexion</a:t>
            </a:r>
            <a:r>
              <a:rPr lang="cs-CZ" sz="4000" dirty="0">
                <a:ea typeface="Meiryo"/>
              </a:rPr>
              <a:t>:</a:t>
            </a:r>
            <a:br>
              <a:rPr lang="cs-CZ" sz="4000" dirty="0">
                <a:ea typeface="Meiryo"/>
              </a:rPr>
            </a:br>
            <a:r>
              <a:rPr lang="cs-CZ" sz="2800" dirty="0" err="1">
                <a:solidFill>
                  <a:schemeClr val="accent1">
                    <a:lumMod val="60000"/>
                    <a:lumOff val="40000"/>
                  </a:schemeClr>
                </a:solidFill>
                <a:ea typeface="Meiryo"/>
              </a:rPr>
              <a:t>Wie</a:t>
            </a:r>
            <a:r>
              <a:rPr lang="cs-CZ" sz="2800" dirty="0">
                <a:solidFill>
                  <a:schemeClr val="accent1">
                    <a:lumMod val="60000"/>
                    <a:lumOff val="40000"/>
                  </a:schemeClr>
                </a:solidFill>
                <a:ea typeface="Meiryo"/>
              </a:rPr>
              <a:t> </a:t>
            </a:r>
            <a:r>
              <a:rPr lang="cs-CZ" sz="2800" dirty="0" err="1">
                <a:solidFill>
                  <a:schemeClr val="accent1">
                    <a:lumMod val="60000"/>
                    <a:lumOff val="40000"/>
                  </a:schemeClr>
                </a:solidFill>
                <a:ea typeface="Meiryo"/>
              </a:rPr>
              <a:t>gefällt</a:t>
            </a:r>
            <a:r>
              <a:rPr lang="cs-CZ" sz="2800" dirty="0">
                <a:solidFill>
                  <a:schemeClr val="accent1">
                    <a:lumMod val="60000"/>
                    <a:lumOff val="40000"/>
                  </a:schemeClr>
                </a:solidFill>
                <a:ea typeface="Meiryo"/>
              </a:rPr>
              <a:t> </a:t>
            </a:r>
            <a:r>
              <a:rPr lang="cs-CZ" sz="2800" dirty="0" err="1">
                <a:solidFill>
                  <a:schemeClr val="accent1">
                    <a:lumMod val="60000"/>
                    <a:lumOff val="40000"/>
                  </a:schemeClr>
                </a:solidFill>
                <a:ea typeface="Meiryo"/>
              </a:rPr>
              <a:t>dir</a:t>
            </a:r>
            <a:r>
              <a:rPr lang="cs-CZ" sz="2800" dirty="0">
                <a:solidFill>
                  <a:schemeClr val="accent1">
                    <a:lumMod val="60000"/>
                    <a:lumOff val="40000"/>
                  </a:schemeClr>
                </a:solidFill>
                <a:ea typeface="Meiryo"/>
              </a:rPr>
              <a:t> </a:t>
            </a:r>
            <a:r>
              <a:rPr lang="cs-CZ" sz="2800" dirty="0" err="1">
                <a:solidFill>
                  <a:schemeClr val="accent1">
                    <a:lumMod val="60000"/>
                    <a:lumOff val="40000"/>
                  </a:schemeClr>
                </a:solidFill>
                <a:ea typeface="Meiryo"/>
              </a:rPr>
              <a:t>die</a:t>
            </a:r>
            <a:r>
              <a:rPr lang="cs-CZ" sz="2800" dirty="0">
                <a:solidFill>
                  <a:schemeClr val="accent1">
                    <a:lumMod val="60000"/>
                    <a:lumOff val="40000"/>
                  </a:schemeClr>
                </a:solidFill>
                <a:ea typeface="Meiryo"/>
              </a:rPr>
              <a:t> </a:t>
            </a:r>
            <a:r>
              <a:rPr lang="cs-CZ" sz="2800" dirty="0" err="1">
                <a:solidFill>
                  <a:schemeClr val="accent1">
                    <a:lumMod val="60000"/>
                    <a:lumOff val="40000"/>
                  </a:schemeClr>
                </a:solidFill>
                <a:ea typeface="Meiryo"/>
              </a:rPr>
              <a:t>Arbeit</a:t>
            </a:r>
            <a:r>
              <a:rPr lang="cs-CZ" sz="2800" dirty="0">
                <a:solidFill>
                  <a:schemeClr val="accent1">
                    <a:lumMod val="60000"/>
                    <a:lumOff val="40000"/>
                  </a:schemeClr>
                </a:solidFill>
                <a:ea typeface="Meiryo"/>
              </a:rPr>
              <a:t> </a:t>
            </a:r>
            <a:r>
              <a:rPr lang="cs-CZ" sz="2800" dirty="0" err="1">
                <a:solidFill>
                  <a:schemeClr val="accent1">
                    <a:lumMod val="60000"/>
                    <a:lumOff val="40000"/>
                  </a:schemeClr>
                </a:solidFill>
                <a:ea typeface="Meiryo"/>
              </a:rPr>
              <a:t>mit</a:t>
            </a:r>
            <a:r>
              <a:rPr lang="cs-CZ" sz="2800" dirty="0">
                <a:solidFill>
                  <a:schemeClr val="accent1">
                    <a:lumMod val="60000"/>
                    <a:lumOff val="40000"/>
                  </a:schemeClr>
                </a:solidFill>
                <a:ea typeface="Meiryo"/>
              </a:rPr>
              <a:t> </a:t>
            </a:r>
            <a:r>
              <a:rPr lang="cs-CZ" sz="2800" dirty="0" err="1">
                <a:solidFill>
                  <a:schemeClr val="accent1">
                    <a:lumMod val="60000"/>
                    <a:lumOff val="40000"/>
                  </a:schemeClr>
                </a:solidFill>
                <a:ea typeface="Meiryo"/>
              </a:rPr>
              <a:t>diesen</a:t>
            </a:r>
            <a:r>
              <a:rPr lang="cs-CZ" sz="2800" dirty="0">
                <a:solidFill>
                  <a:schemeClr val="accent1">
                    <a:lumMod val="60000"/>
                    <a:lumOff val="40000"/>
                  </a:schemeClr>
                </a:solidFill>
                <a:ea typeface="Meiryo"/>
              </a:rPr>
              <a:t> </a:t>
            </a:r>
            <a:r>
              <a:rPr lang="cs-CZ" sz="2800" dirty="0" err="1">
                <a:solidFill>
                  <a:schemeClr val="accent1">
                    <a:lumMod val="60000"/>
                    <a:lumOff val="40000"/>
                  </a:schemeClr>
                </a:solidFill>
                <a:ea typeface="Meiryo"/>
              </a:rPr>
              <a:t>literarischen</a:t>
            </a:r>
            <a:r>
              <a:rPr lang="cs-CZ" sz="2800" dirty="0">
                <a:solidFill>
                  <a:schemeClr val="accent1">
                    <a:lumMod val="60000"/>
                    <a:lumOff val="40000"/>
                  </a:schemeClr>
                </a:solidFill>
                <a:ea typeface="Meiryo"/>
              </a:rPr>
              <a:t> </a:t>
            </a:r>
            <a:r>
              <a:rPr lang="cs-CZ" sz="2800" dirty="0" err="1">
                <a:solidFill>
                  <a:schemeClr val="accent1">
                    <a:lumMod val="60000"/>
                    <a:lumOff val="40000"/>
                  </a:schemeClr>
                </a:solidFill>
                <a:ea typeface="Meiryo"/>
              </a:rPr>
              <a:t>Texten</a:t>
            </a:r>
            <a:r>
              <a:rPr lang="cs-CZ" sz="2800" dirty="0">
                <a:solidFill>
                  <a:schemeClr val="accent1">
                    <a:lumMod val="60000"/>
                    <a:lumOff val="40000"/>
                  </a:schemeClr>
                </a:solidFill>
                <a:ea typeface="Meiryo"/>
              </a:rPr>
              <a:t>?</a:t>
            </a:r>
            <a:br>
              <a:rPr lang="cs-CZ" sz="2800" dirty="0">
                <a:solidFill>
                  <a:schemeClr val="accent1">
                    <a:lumMod val="60000"/>
                    <a:lumOff val="40000"/>
                  </a:schemeClr>
                </a:solidFill>
                <a:ea typeface="Meiryo"/>
              </a:rPr>
            </a:br>
            <a:r>
              <a:rPr lang="cs-CZ" sz="2000" b="0" dirty="0">
                <a:ea typeface="+mj-lt"/>
                <a:cs typeface="+mj-lt"/>
                <a:hlinkClick r:id="rId2"/>
              </a:rPr>
              <a:t>https://www.menti.com/s4dbdc2w8a</a:t>
            </a:r>
            <a:endParaRPr lang="cs-CZ" sz="2800" b="0" dirty="0">
              <a:ea typeface="+mj-lt"/>
              <a:cs typeface="+mj-lt"/>
            </a:endParaRPr>
          </a:p>
        </p:txBody>
      </p:sp>
      <p:pic>
        <p:nvPicPr>
          <p:cNvPr id="4" name="Obrázek 3">
            <a:extLst>
              <a:ext uri="{FF2B5EF4-FFF2-40B4-BE49-F238E27FC236}">
                <a16:creationId xmlns:a16="http://schemas.microsoft.com/office/drawing/2014/main" id="{ABC141E8-B2FA-9FD6-1413-D6D7A8CEF79A}"/>
              </a:ext>
            </a:extLst>
          </p:cNvPr>
          <p:cNvPicPr>
            <a:picLocks noChangeAspect="1"/>
          </p:cNvPicPr>
          <p:nvPr/>
        </p:nvPicPr>
        <p:blipFill>
          <a:blip r:embed="rId3"/>
          <a:stretch>
            <a:fillRect/>
          </a:stretch>
        </p:blipFill>
        <p:spPr>
          <a:xfrm>
            <a:off x="3042250" y="3648975"/>
            <a:ext cx="5762445" cy="2679939"/>
          </a:xfrm>
          <a:prstGeom prst="rect">
            <a:avLst/>
          </a:prstGeom>
        </p:spPr>
      </p:pic>
      <p:pic>
        <p:nvPicPr>
          <p:cNvPr id="5" name="Obrázek 5">
            <a:extLst>
              <a:ext uri="{FF2B5EF4-FFF2-40B4-BE49-F238E27FC236}">
                <a16:creationId xmlns:a16="http://schemas.microsoft.com/office/drawing/2014/main" id="{0774DC77-E723-97CB-D20B-19FCF175AB19}"/>
              </a:ext>
            </a:extLst>
          </p:cNvPr>
          <p:cNvPicPr>
            <a:picLocks noChangeAspect="1"/>
          </p:cNvPicPr>
          <p:nvPr/>
        </p:nvPicPr>
        <p:blipFill>
          <a:blip r:embed="rId4"/>
          <a:stretch>
            <a:fillRect/>
          </a:stretch>
        </p:blipFill>
        <p:spPr>
          <a:xfrm>
            <a:off x="8893834" y="2503098"/>
            <a:ext cx="1708031" cy="1693653"/>
          </a:xfrm>
          <a:prstGeom prst="rect">
            <a:avLst/>
          </a:prstGeom>
        </p:spPr>
      </p:pic>
    </p:spTree>
    <p:extLst>
      <p:ext uri="{BB962C8B-B14F-4D97-AF65-F5344CB8AC3E}">
        <p14:creationId xmlns:p14="http://schemas.microsoft.com/office/powerpoint/2010/main" val="6686330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0" name="Group 9">
            <a:extLst>
              <a:ext uri="{FF2B5EF4-FFF2-40B4-BE49-F238E27FC236}">
                <a16:creationId xmlns:a16="http://schemas.microsoft.com/office/drawing/2014/main" id="{54E5F18F-9D70-4BE5-8A38-603463EE84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7626" y="0"/>
            <a:ext cx="10678291" cy="6858000"/>
            <a:chOff x="547626" y="0"/>
            <a:chExt cx="10678291" cy="6858000"/>
          </a:xfrm>
        </p:grpSpPr>
        <p:sp>
          <p:nvSpPr>
            <p:cNvPr id="11" name="Freeform: Shape 10">
              <a:extLst>
                <a:ext uri="{FF2B5EF4-FFF2-40B4-BE49-F238E27FC236}">
                  <a16:creationId xmlns:a16="http://schemas.microsoft.com/office/drawing/2014/main" id="{391F8D69-709A-4575-A393-B4C26481AF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966083" y="0"/>
              <a:ext cx="9841377"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00981015-32A2-4B76-9F2E-0A8D6EC8EC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4762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D38532F4-8B67-47B7-B58A-5DD3E1BE52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76092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BC87DA9F-8DB2-4D48-8716-A928FBB8A5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26724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195EA065-AC5D-431D-927E-87FF05884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9619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6E37E2DD-C7FE-4D6C-8F1D-5031E96A7F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7618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778B68BA-AB87-4EB5-97C2-F1F304E193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4494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2" name="Nadpis 1">
            <a:extLst>
              <a:ext uri="{FF2B5EF4-FFF2-40B4-BE49-F238E27FC236}">
                <a16:creationId xmlns:a16="http://schemas.microsoft.com/office/drawing/2014/main" id="{DB06F913-2EB4-4045-60E1-C71AEC55BCDA}"/>
              </a:ext>
            </a:extLst>
          </p:cNvPr>
          <p:cNvSpPr>
            <a:spLocks noGrp="1"/>
          </p:cNvSpPr>
          <p:nvPr>
            <p:ph type="ctrTitle"/>
          </p:nvPr>
        </p:nvSpPr>
        <p:spPr>
          <a:xfrm>
            <a:off x="2967128" y="-5204"/>
            <a:ext cx="6099594" cy="1658848"/>
          </a:xfrm>
        </p:spPr>
        <p:txBody>
          <a:bodyPr anchor="b">
            <a:normAutofit/>
          </a:bodyPr>
          <a:lstStyle/>
          <a:p>
            <a:pPr algn="ctr"/>
            <a:r>
              <a:rPr lang="cs-CZ" sz="2000" dirty="0" err="1">
                <a:solidFill>
                  <a:schemeClr val="accent1">
                    <a:lumMod val="60000"/>
                    <a:lumOff val="40000"/>
                  </a:schemeClr>
                </a:solidFill>
                <a:ea typeface="Meiryo"/>
              </a:rPr>
              <a:t>Gemeinsame</a:t>
            </a:r>
            <a:r>
              <a:rPr lang="cs-CZ" sz="2000" dirty="0">
                <a:solidFill>
                  <a:schemeClr val="accent1">
                    <a:lumMod val="60000"/>
                    <a:lumOff val="40000"/>
                  </a:schemeClr>
                </a:solidFill>
                <a:ea typeface="Meiryo"/>
              </a:rPr>
              <a:t> </a:t>
            </a:r>
            <a:r>
              <a:rPr lang="cs-CZ" sz="2000" dirty="0" err="1">
                <a:solidFill>
                  <a:schemeClr val="accent1">
                    <a:lumMod val="60000"/>
                    <a:lumOff val="40000"/>
                  </a:schemeClr>
                </a:solidFill>
                <a:ea typeface="Meiryo"/>
              </a:rPr>
              <a:t>Reflexion</a:t>
            </a:r>
            <a:r>
              <a:rPr lang="cs-CZ" sz="2000" dirty="0">
                <a:solidFill>
                  <a:schemeClr val="accent1">
                    <a:lumMod val="60000"/>
                    <a:lumOff val="40000"/>
                  </a:schemeClr>
                </a:solidFill>
                <a:ea typeface="Meiryo"/>
              </a:rPr>
              <a:t> der </a:t>
            </a:r>
            <a:r>
              <a:rPr lang="cs-CZ" sz="2000" dirty="0" err="1">
                <a:solidFill>
                  <a:schemeClr val="accent1">
                    <a:lumMod val="60000"/>
                    <a:lumOff val="40000"/>
                  </a:schemeClr>
                </a:solidFill>
                <a:ea typeface="Meiryo"/>
              </a:rPr>
              <a:t>Aufgabe</a:t>
            </a:r>
            <a:r>
              <a:rPr lang="cs-CZ" sz="2000" dirty="0">
                <a:solidFill>
                  <a:schemeClr val="accent1">
                    <a:lumMod val="60000"/>
                    <a:lumOff val="40000"/>
                  </a:schemeClr>
                </a:solidFill>
                <a:ea typeface="Meiryo"/>
              </a:rPr>
              <a:t>!</a:t>
            </a:r>
            <a:br>
              <a:rPr lang="cs-CZ" sz="2000" dirty="0">
                <a:ea typeface="Meiryo"/>
              </a:rPr>
            </a:br>
            <a:endParaRPr lang="cs-CZ" sz="2000" dirty="0">
              <a:ea typeface="Meiryo"/>
            </a:endParaRPr>
          </a:p>
        </p:txBody>
      </p:sp>
      <p:sp>
        <p:nvSpPr>
          <p:cNvPr id="3" name="Podnadpis 2">
            <a:extLst>
              <a:ext uri="{FF2B5EF4-FFF2-40B4-BE49-F238E27FC236}">
                <a16:creationId xmlns:a16="http://schemas.microsoft.com/office/drawing/2014/main" id="{BAC99AD1-C7DD-0F95-B4C5-B5A6921CE989}"/>
              </a:ext>
            </a:extLst>
          </p:cNvPr>
          <p:cNvSpPr>
            <a:spLocks noGrp="1"/>
          </p:cNvSpPr>
          <p:nvPr>
            <p:ph type="subTitle" idx="1"/>
          </p:nvPr>
        </p:nvSpPr>
        <p:spPr>
          <a:xfrm>
            <a:off x="779075" y="1509872"/>
            <a:ext cx="10130644" cy="3694733"/>
          </a:xfrm>
        </p:spPr>
        <p:txBody>
          <a:bodyPr anchor="t">
            <a:normAutofit fontScale="92500"/>
          </a:bodyPr>
          <a:lstStyle/>
          <a:p>
            <a:pPr marL="342900" indent="-342900" algn="ctr">
              <a:buFont typeface="Arial" panose="020B0503020204020204" pitchFamily="34" charset="0"/>
              <a:buChar char="•"/>
            </a:pPr>
            <a:r>
              <a:rPr lang="cs-CZ" dirty="0" err="1">
                <a:ea typeface="+mn-lt"/>
                <a:cs typeface="+mn-lt"/>
              </a:rPr>
              <a:t>Was</a:t>
            </a:r>
            <a:r>
              <a:rPr lang="cs-CZ" dirty="0">
                <a:ea typeface="+mn-lt"/>
                <a:cs typeface="+mn-lt"/>
              </a:rPr>
              <a:t> </a:t>
            </a:r>
            <a:r>
              <a:rPr lang="cs-CZ" dirty="0" err="1">
                <a:ea typeface="+mn-lt"/>
                <a:cs typeface="+mn-lt"/>
              </a:rPr>
              <a:t>fanden</a:t>
            </a:r>
            <a:r>
              <a:rPr lang="cs-CZ" dirty="0">
                <a:ea typeface="+mn-lt"/>
                <a:cs typeface="+mn-lt"/>
              </a:rPr>
              <a:t> </a:t>
            </a:r>
            <a:r>
              <a:rPr lang="cs-CZ" dirty="0" err="1">
                <a:ea typeface="+mn-lt"/>
                <a:cs typeface="+mn-lt"/>
              </a:rPr>
              <a:t>Sie</a:t>
            </a:r>
            <a:r>
              <a:rPr lang="cs-CZ" dirty="0">
                <a:ea typeface="+mn-lt"/>
                <a:cs typeface="+mn-lt"/>
              </a:rPr>
              <a:t> gut?</a:t>
            </a:r>
          </a:p>
          <a:p>
            <a:pPr marL="342900" indent="-342900" algn="ctr">
              <a:buFont typeface="Arial" panose="020B0503020204020204" pitchFamily="34" charset="0"/>
              <a:buChar char="•"/>
            </a:pPr>
            <a:r>
              <a:rPr lang="cs-CZ" dirty="0" err="1">
                <a:ea typeface="+mn-lt"/>
                <a:cs typeface="+mn-lt"/>
              </a:rPr>
              <a:t>Was</a:t>
            </a:r>
            <a:r>
              <a:rPr lang="cs-CZ" dirty="0">
                <a:ea typeface="+mn-lt"/>
                <a:cs typeface="+mn-lt"/>
              </a:rPr>
              <a:t> </a:t>
            </a:r>
            <a:r>
              <a:rPr lang="cs-CZ" dirty="0" err="1">
                <a:ea typeface="+mn-lt"/>
                <a:cs typeface="+mn-lt"/>
              </a:rPr>
              <a:t>weniger</a:t>
            </a:r>
            <a:r>
              <a:rPr lang="cs-CZ" dirty="0">
                <a:ea typeface="+mn-lt"/>
                <a:cs typeface="+mn-lt"/>
              </a:rPr>
              <a:t>?</a:t>
            </a:r>
          </a:p>
          <a:p>
            <a:pPr marL="342900" indent="-342900" algn="ctr">
              <a:buFont typeface="Arial" panose="020B0503020204020204" pitchFamily="34" charset="0"/>
              <a:buChar char="•"/>
            </a:pPr>
            <a:r>
              <a:rPr lang="cs-CZ" dirty="0" err="1">
                <a:ea typeface="+mn-lt"/>
                <a:cs typeface="+mn-lt"/>
              </a:rPr>
              <a:t>Verbesserunsvorschläge</a:t>
            </a:r>
            <a:r>
              <a:rPr lang="cs-CZ" dirty="0">
                <a:ea typeface="+mn-lt"/>
                <a:cs typeface="+mn-lt"/>
              </a:rPr>
              <a:t>?</a:t>
            </a:r>
          </a:p>
          <a:p>
            <a:pPr marL="342900" indent="-342900" algn="ctr">
              <a:buFont typeface="Arial" panose="020B0503020204020204" pitchFamily="34" charset="0"/>
              <a:buChar char="•"/>
            </a:pPr>
            <a:r>
              <a:rPr lang="cs-CZ" dirty="0" err="1">
                <a:ea typeface="+mn-lt"/>
                <a:cs typeface="+mn-lt"/>
              </a:rPr>
              <a:t>Ließe</a:t>
            </a:r>
            <a:r>
              <a:rPr lang="cs-CZ" dirty="0">
                <a:ea typeface="+mn-lt"/>
                <a:cs typeface="+mn-lt"/>
              </a:rPr>
              <a:t> </a:t>
            </a:r>
            <a:r>
              <a:rPr lang="cs-CZ" dirty="0" err="1">
                <a:ea typeface="+mn-lt"/>
                <a:cs typeface="+mn-lt"/>
              </a:rPr>
              <a:t>sich</a:t>
            </a:r>
            <a:r>
              <a:rPr lang="cs-CZ" dirty="0">
                <a:ea typeface="+mn-lt"/>
                <a:cs typeface="+mn-lt"/>
              </a:rPr>
              <a:t> </a:t>
            </a:r>
            <a:r>
              <a:rPr lang="cs-CZ" dirty="0" err="1">
                <a:ea typeface="+mn-lt"/>
                <a:cs typeface="+mn-lt"/>
              </a:rPr>
              <a:t>dieser</a:t>
            </a:r>
            <a:r>
              <a:rPr lang="cs-CZ" dirty="0">
                <a:ea typeface="+mn-lt"/>
                <a:cs typeface="+mn-lt"/>
              </a:rPr>
              <a:t> </a:t>
            </a:r>
            <a:r>
              <a:rPr lang="cs-CZ" dirty="0" err="1">
                <a:ea typeface="+mn-lt"/>
                <a:cs typeface="+mn-lt"/>
              </a:rPr>
              <a:t>modellhafte</a:t>
            </a:r>
            <a:r>
              <a:rPr lang="cs-CZ" dirty="0">
                <a:ea typeface="+mn-lt"/>
                <a:cs typeface="+mn-lt"/>
              </a:rPr>
              <a:t> </a:t>
            </a:r>
            <a:r>
              <a:rPr lang="cs-CZ" dirty="0" err="1">
                <a:ea typeface="+mn-lt"/>
                <a:cs typeface="+mn-lt"/>
              </a:rPr>
              <a:t>Aufgabenset</a:t>
            </a:r>
            <a:r>
              <a:rPr lang="cs-CZ" dirty="0">
                <a:ea typeface="+mn-lt"/>
                <a:cs typeface="+mn-lt"/>
              </a:rPr>
              <a:t> </a:t>
            </a:r>
            <a:r>
              <a:rPr lang="cs-CZ" dirty="0" err="1">
                <a:ea typeface="+mn-lt"/>
                <a:cs typeface="+mn-lt"/>
              </a:rPr>
              <a:t>im</a:t>
            </a:r>
            <a:r>
              <a:rPr lang="cs-CZ" dirty="0">
                <a:ea typeface="+mn-lt"/>
                <a:cs typeface="+mn-lt"/>
              </a:rPr>
              <a:t> </a:t>
            </a:r>
            <a:r>
              <a:rPr lang="cs-CZ" dirty="0" err="1">
                <a:ea typeface="+mn-lt"/>
                <a:cs typeface="+mn-lt"/>
              </a:rPr>
              <a:t>DaF-Unterricht</a:t>
            </a:r>
            <a:r>
              <a:rPr lang="cs-CZ" dirty="0">
                <a:ea typeface="+mn-lt"/>
                <a:cs typeface="+mn-lt"/>
              </a:rPr>
              <a:t> </a:t>
            </a:r>
            <a:r>
              <a:rPr lang="cs-CZ" dirty="0" err="1">
                <a:ea typeface="+mn-lt"/>
                <a:cs typeface="+mn-lt"/>
              </a:rPr>
              <a:t>an</a:t>
            </a:r>
            <a:r>
              <a:rPr lang="cs-CZ" dirty="0">
                <a:ea typeface="+mn-lt"/>
                <a:cs typeface="+mn-lt"/>
              </a:rPr>
              <a:t> </a:t>
            </a:r>
            <a:r>
              <a:rPr lang="cs-CZ" dirty="0" err="1">
                <a:ea typeface="+mn-lt"/>
                <a:cs typeface="+mn-lt"/>
              </a:rPr>
              <a:t>tschechischen</a:t>
            </a:r>
            <a:r>
              <a:rPr lang="cs-CZ" dirty="0">
                <a:ea typeface="+mn-lt"/>
                <a:cs typeface="+mn-lt"/>
              </a:rPr>
              <a:t> </a:t>
            </a:r>
            <a:r>
              <a:rPr lang="cs-CZ" dirty="0" err="1">
                <a:ea typeface="+mn-lt"/>
                <a:cs typeface="+mn-lt"/>
              </a:rPr>
              <a:t>Gymnasien</a:t>
            </a:r>
            <a:r>
              <a:rPr lang="cs-CZ" dirty="0">
                <a:ea typeface="+mn-lt"/>
                <a:cs typeface="+mn-lt"/>
              </a:rPr>
              <a:t>/Grund- oder </a:t>
            </a:r>
            <a:r>
              <a:rPr lang="cs-CZ" dirty="0" err="1">
                <a:ea typeface="+mn-lt"/>
                <a:cs typeface="+mn-lt"/>
              </a:rPr>
              <a:t>Mittelschulen</a:t>
            </a:r>
            <a:r>
              <a:rPr lang="cs-CZ" dirty="0">
                <a:ea typeface="+mn-lt"/>
                <a:cs typeface="+mn-lt"/>
              </a:rPr>
              <a:t> </a:t>
            </a:r>
            <a:r>
              <a:rPr lang="cs-CZ" dirty="0" err="1">
                <a:ea typeface="+mn-lt"/>
                <a:cs typeface="+mn-lt"/>
              </a:rPr>
              <a:t>realisieren</a:t>
            </a:r>
            <a:r>
              <a:rPr lang="cs-CZ" dirty="0">
                <a:ea typeface="+mn-lt"/>
                <a:cs typeface="+mn-lt"/>
              </a:rPr>
              <a:t>? </a:t>
            </a:r>
          </a:p>
          <a:p>
            <a:pPr marL="342900" indent="-342900" algn="ctr">
              <a:buFont typeface="Arial" panose="020B0503020204020204" pitchFamily="34" charset="0"/>
              <a:buChar char="•"/>
            </a:pPr>
            <a:r>
              <a:rPr lang="cs-CZ" dirty="0" err="1">
                <a:ea typeface="+mn-lt"/>
                <a:cs typeface="+mn-lt"/>
              </a:rPr>
              <a:t>Falls</a:t>
            </a:r>
            <a:r>
              <a:rPr lang="cs-CZ" dirty="0">
                <a:ea typeface="+mn-lt"/>
                <a:cs typeface="+mn-lt"/>
              </a:rPr>
              <a:t> </a:t>
            </a:r>
            <a:r>
              <a:rPr lang="cs-CZ" dirty="0" err="1">
                <a:ea typeface="+mn-lt"/>
                <a:cs typeface="+mn-lt"/>
              </a:rPr>
              <a:t>ja</a:t>
            </a:r>
            <a:r>
              <a:rPr lang="cs-CZ" dirty="0">
                <a:ea typeface="+mn-lt"/>
                <a:cs typeface="+mn-lt"/>
              </a:rPr>
              <a:t>, </a:t>
            </a:r>
            <a:r>
              <a:rPr lang="cs-CZ" dirty="0" err="1">
                <a:ea typeface="+mn-lt"/>
                <a:cs typeface="+mn-lt"/>
              </a:rPr>
              <a:t>unter</a:t>
            </a:r>
            <a:r>
              <a:rPr lang="cs-CZ" dirty="0">
                <a:ea typeface="+mn-lt"/>
                <a:cs typeface="+mn-lt"/>
              </a:rPr>
              <a:t> </a:t>
            </a:r>
            <a:r>
              <a:rPr lang="cs-CZ" dirty="0" err="1">
                <a:ea typeface="+mn-lt"/>
                <a:cs typeface="+mn-lt"/>
              </a:rPr>
              <a:t>welchen</a:t>
            </a:r>
            <a:r>
              <a:rPr lang="cs-CZ" dirty="0">
                <a:ea typeface="+mn-lt"/>
                <a:cs typeface="+mn-lt"/>
              </a:rPr>
              <a:t> </a:t>
            </a:r>
            <a:r>
              <a:rPr lang="cs-CZ" dirty="0" err="1">
                <a:ea typeface="+mn-lt"/>
                <a:cs typeface="+mn-lt"/>
              </a:rPr>
              <a:t>Voraussetzungen</a:t>
            </a:r>
            <a:r>
              <a:rPr lang="cs-CZ" dirty="0">
                <a:ea typeface="+mn-lt"/>
                <a:cs typeface="+mn-lt"/>
              </a:rPr>
              <a:t>/</a:t>
            </a:r>
            <a:r>
              <a:rPr lang="cs-CZ" dirty="0" err="1">
                <a:ea typeface="+mn-lt"/>
                <a:cs typeface="+mn-lt"/>
              </a:rPr>
              <a:t>Bedingungen</a:t>
            </a:r>
            <a:r>
              <a:rPr lang="cs-CZ" dirty="0">
                <a:ea typeface="+mn-lt"/>
                <a:cs typeface="+mn-lt"/>
              </a:rPr>
              <a:t>?</a:t>
            </a:r>
            <a:endParaRPr lang="cs-CZ" dirty="0">
              <a:ea typeface="Meiryo"/>
            </a:endParaRPr>
          </a:p>
        </p:txBody>
      </p:sp>
      <p:pic>
        <p:nvPicPr>
          <p:cNvPr id="4" name="Grafický objekt 4" descr="Hodnocení zákazníka obrys">
            <a:extLst>
              <a:ext uri="{FF2B5EF4-FFF2-40B4-BE49-F238E27FC236}">
                <a16:creationId xmlns:a16="http://schemas.microsoft.com/office/drawing/2014/main" id="{9929481B-0203-D52E-4347-1B5116DFAED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95026" y="5502215"/>
            <a:ext cx="914400" cy="914400"/>
          </a:xfrm>
          <a:prstGeom prst="rect">
            <a:avLst/>
          </a:prstGeom>
        </p:spPr>
      </p:pic>
    </p:spTree>
    <p:extLst>
      <p:ext uri="{BB962C8B-B14F-4D97-AF65-F5344CB8AC3E}">
        <p14:creationId xmlns:p14="http://schemas.microsoft.com/office/powerpoint/2010/main" val="29610401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8" name="Freeform: Shape 10">
            <a:extLst>
              <a:ext uri="{FF2B5EF4-FFF2-40B4-BE49-F238E27FC236}">
                <a16:creationId xmlns:a16="http://schemas.microsoft.com/office/drawing/2014/main" id="{0E73E149-B6EC-43FF-8939-B7B143948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327" y="632627"/>
            <a:ext cx="3387345" cy="2976490"/>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2">
            <a:extLst>
              <a:ext uri="{FF2B5EF4-FFF2-40B4-BE49-F238E27FC236}">
                <a16:creationId xmlns:a16="http://schemas.microsoft.com/office/drawing/2014/main" id="{5BEB0D00-4F7A-41D8-B15E-B42145EA93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71784" y="397566"/>
            <a:ext cx="3848432" cy="3446612"/>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Shape 14">
            <a:extLst>
              <a:ext uri="{FF2B5EF4-FFF2-40B4-BE49-F238E27FC236}">
                <a16:creationId xmlns:a16="http://schemas.microsoft.com/office/drawing/2014/main" id="{F2F014E7-B612-4079-894D-4697468C5B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6335" y="508883"/>
            <a:ext cx="3619330" cy="3241430"/>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Nadpis 1">
            <a:extLst>
              <a:ext uri="{FF2B5EF4-FFF2-40B4-BE49-F238E27FC236}">
                <a16:creationId xmlns:a16="http://schemas.microsoft.com/office/drawing/2014/main" id="{9B41029D-075D-FEF7-91C2-19AE818BA2EA}"/>
              </a:ext>
            </a:extLst>
          </p:cNvPr>
          <p:cNvSpPr>
            <a:spLocks noGrp="1"/>
          </p:cNvSpPr>
          <p:nvPr>
            <p:ph type="ctrTitle"/>
          </p:nvPr>
        </p:nvSpPr>
        <p:spPr>
          <a:xfrm>
            <a:off x="1880225" y="5044927"/>
            <a:ext cx="9165204" cy="1690473"/>
          </a:xfrm>
        </p:spPr>
        <p:txBody>
          <a:bodyPr anchor="b">
            <a:normAutofit fontScale="90000"/>
          </a:bodyPr>
          <a:lstStyle/>
          <a:p>
            <a:pPr algn="ctr">
              <a:lnSpc>
                <a:spcPct val="110000"/>
              </a:lnSpc>
            </a:pPr>
            <a:r>
              <a:rPr lang="cs-CZ" sz="2000" dirty="0">
                <a:ea typeface="Meiryo"/>
              </a:rPr>
              <a:t>"</a:t>
            </a:r>
            <a:r>
              <a:rPr lang="cs-CZ" sz="2000" dirty="0" err="1">
                <a:ea typeface="Meiryo"/>
              </a:rPr>
              <a:t>Wie</a:t>
            </a:r>
            <a:r>
              <a:rPr lang="cs-CZ" sz="2000" dirty="0">
                <a:ea typeface="Meiryo"/>
              </a:rPr>
              <a:t> </a:t>
            </a:r>
            <a:r>
              <a:rPr lang="cs-CZ" sz="2000" dirty="0" err="1">
                <a:ea typeface="Meiryo"/>
              </a:rPr>
              <a:t>ich</a:t>
            </a:r>
            <a:r>
              <a:rPr lang="cs-CZ" sz="2000" dirty="0">
                <a:ea typeface="Meiryo"/>
              </a:rPr>
              <a:t> </a:t>
            </a:r>
            <a:r>
              <a:rPr lang="cs-CZ" sz="2000" dirty="0" err="1">
                <a:ea typeface="Meiryo"/>
              </a:rPr>
              <a:t>einen</a:t>
            </a:r>
            <a:r>
              <a:rPr lang="cs-CZ" sz="2000" dirty="0">
                <a:ea typeface="Meiryo"/>
              </a:rPr>
              <a:t> Text "</a:t>
            </a:r>
            <a:r>
              <a:rPr lang="cs-CZ" sz="2000" dirty="0" err="1">
                <a:ea typeface="Meiryo"/>
              </a:rPr>
              <a:t>didaktisiere</a:t>
            </a:r>
            <a:r>
              <a:rPr lang="cs-CZ" sz="2000" dirty="0">
                <a:ea typeface="Meiryo"/>
              </a:rPr>
              <a:t>", </a:t>
            </a:r>
            <a:r>
              <a:rPr lang="cs-CZ" sz="2000" dirty="0" err="1">
                <a:ea typeface="Meiryo"/>
              </a:rPr>
              <a:t>für</a:t>
            </a:r>
            <a:r>
              <a:rPr lang="cs-CZ" sz="2000" dirty="0">
                <a:ea typeface="Meiryo"/>
              </a:rPr>
              <a:t> </a:t>
            </a:r>
            <a:r>
              <a:rPr lang="cs-CZ" sz="2000" dirty="0" err="1">
                <a:ea typeface="Meiryo"/>
              </a:rPr>
              <a:t>das</a:t>
            </a:r>
            <a:r>
              <a:rPr lang="cs-CZ" sz="2000" dirty="0">
                <a:ea typeface="Meiryo"/>
              </a:rPr>
              <a:t> </a:t>
            </a:r>
            <a:r>
              <a:rPr lang="cs-CZ" sz="2000" dirty="0" err="1">
                <a:ea typeface="Meiryo"/>
              </a:rPr>
              <a:t>Lesen</a:t>
            </a:r>
            <a:r>
              <a:rPr lang="cs-CZ" sz="2000" dirty="0">
                <a:ea typeface="Meiryo"/>
              </a:rPr>
              <a:t> durch </a:t>
            </a:r>
            <a:r>
              <a:rPr lang="cs-CZ" sz="2000" dirty="0" err="1">
                <a:ea typeface="Meiryo"/>
              </a:rPr>
              <a:t>Sprachlernende</a:t>
            </a:r>
            <a:r>
              <a:rPr lang="cs-CZ" sz="2000" dirty="0">
                <a:ea typeface="Meiryo"/>
              </a:rPr>
              <a:t> </a:t>
            </a:r>
            <a:r>
              <a:rPr lang="cs-CZ" sz="2000" dirty="0" err="1">
                <a:ea typeface="Meiryo"/>
              </a:rPr>
              <a:t>aufschließe</a:t>
            </a:r>
            <a:r>
              <a:rPr lang="cs-CZ" sz="2000" dirty="0">
                <a:ea typeface="Meiryo"/>
              </a:rPr>
              <a:t>, </a:t>
            </a:r>
            <a:r>
              <a:rPr lang="cs-CZ" sz="2000" dirty="0" err="1">
                <a:ea typeface="Meiryo"/>
              </a:rPr>
              <a:t>das</a:t>
            </a:r>
            <a:r>
              <a:rPr lang="cs-CZ" sz="2000" dirty="0">
                <a:ea typeface="Meiryo"/>
              </a:rPr>
              <a:t> </a:t>
            </a:r>
            <a:r>
              <a:rPr lang="cs-CZ" sz="2000" dirty="0" err="1">
                <a:ea typeface="Meiryo"/>
              </a:rPr>
              <a:t>sollte</a:t>
            </a:r>
            <a:r>
              <a:rPr lang="cs-CZ" sz="2000" dirty="0">
                <a:ea typeface="Meiryo"/>
              </a:rPr>
              <a:t> in </a:t>
            </a:r>
            <a:r>
              <a:rPr lang="cs-CZ" sz="2000" dirty="0" err="1">
                <a:ea typeface="Meiryo"/>
              </a:rPr>
              <a:t>allererster</a:t>
            </a:r>
            <a:r>
              <a:rPr lang="cs-CZ" sz="2000" dirty="0">
                <a:ea typeface="Meiryo"/>
              </a:rPr>
              <a:t> Linie </a:t>
            </a:r>
            <a:r>
              <a:rPr lang="cs-CZ" sz="2000" dirty="0" err="1">
                <a:ea typeface="Meiryo"/>
              </a:rPr>
              <a:t>vom</a:t>
            </a:r>
            <a:r>
              <a:rPr lang="cs-CZ" sz="2000" dirty="0">
                <a:ea typeface="Meiryo"/>
              </a:rPr>
              <a:t> Text </a:t>
            </a:r>
            <a:r>
              <a:rPr lang="cs-CZ" sz="2000" dirty="0" err="1">
                <a:ea typeface="Meiryo"/>
              </a:rPr>
              <a:t>selbst</a:t>
            </a:r>
            <a:r>
              <a:rPr lang="cs-CZ" sz="2000" dirty="0">
                <a:ea typeface="Meiryo"/>
              </a:rPr>
              <a:t>, </a:t>
            </a:r>
            <a:r>
              <a:rPr lang="cs-CZ" sz="2000" dirty="0" err="1">
                <a:ea typeface="Meiryo"/>
              </a:rPr>
              <a:t>seiner</a:t>
            </a:r>
            <a:r>
              <a:rPr lang="cs-CZ" sz="2000" dirty="0">
                <a:ea typeface="Meiryo"/>
              </a:rPr>
              <a:t> </a:t>
            </a:r>
            <a:r>
              <a:rPr lang="cs-CZ" sz="2000" dirty="0" err="1">
                <a:ea typeface="Meiryo"/>
              </a:rPr>
              <a:t>Gestalt</a:t>
            </a:r>
            <a:r>
              <a:rPr lang="cs-CZ" sz="2000" dirty="0">
                <a:ea typeface="Meiryo"/>
              </a:rPr>
              <a:t>, </a:t>
            </a:r>
            <a:r>
              <a:rPr lang="cs-CZ" sz="2000" dirty="0" err="1">
                <a:ea typeface="Meiryo"/>
              </a:rPr>
              <a:t>seiner</a:t>
            </a:r>
            <a:r>
              <a:rPr lang="cs-CZ" sz="2000" dirty="0">
                <a:ea typeface="Meiryo"/>
              </a:rPr>
              <a:t> </a:t>
            </a:r>
            <a:r>
              <a:rPr lang="cs-CZ" sz="2000" dirty="0" err="1">
                <a:ea typeface="Meiryo"/>
              </a:rPr>
              <a:t>Eigenart</a:t>
            </a:r>
            <a:r>
              <a:rPr lang="cs-CZ" sz="2000" dirty="0">
                <a:ea typeface="Meiryo"/>
              </a:rPr>
              <a:t>, </a:t>
            </a:r>
            <a:r>
              <a:rPr lang="cs-CZ" sz="2000" dirty="0" err="1">
                <a:ea typeface="Meiryo"/>
              </a:rPr>
              <a:t>seiner</a:t>
            </a:r>
            <a:r>
              <a:rPr lang="cs-CZ" sz="2000" dirty="0">
                <a:ea typeface="Meiryo"/>
              </a:rPr>
              <a:t> </a:t>
            </a:r>
            <a:r>
              <a:rPr lang="cs-CZ" sz="2000" dirty="0" err="1">
                <a:ea typeface="Meiryo"/>
              </a:rPr>
              <a:t>Botschaft</a:t>
            </a:r>
            <a:r>
              <a:rPr lang="cs-CZ" sz="2000" dirty="0">
                <a:ea typeface="Meiryo"/>
              </a:rPr>
              <a:t>, </a:t>
            </a:r>
            <a:r>
              <a:rPr lang="cs-CZ" sz="2000" dirty="0" err="1">
                <a:ea typeface="Meiryo"/>
              </a:rPr>
              <a:t>seiner</a:t>
            </a:r>
            <a:r>
              <a:rPr lang="cs-CZ" sz="2000" dirty="0">
                <a:ea typeface="Meiryo"/>
              </a:rPr>
              <a:t> </a:t>
            </a:r>
            <a:r>
              <a:rPr lang="cs-CZ" sz="2000" dirty="0" err="1">
                <a:ea typeface="Meiryo"/>
              </a:rPr>
              <a:t>origineller</a:t>
            </a:r>
            <a:r>
              <a:rPr lang="cs-CZ" sz="2000" dirty="0">
                <a:ea typeface="Meiryo"/>
              </a:rPr>
              <a:t> </a:t>
            </a:r>
            <a:r>
              <a:rPr lang="cs-CZ" sz="2000" dirty="0" err="1">
                <a:ea typeface="Meiryo"/>
              </a:rPr>
              <a:t>Intention</a:t>
            </a:r>
            <a:r>
              <a:rPr lang="cs-CZ" sz="2000" dirty="0">
                <a:ea typeface="Meiryo"/>
              </a:rPr>
              <a:t> </a:t>
            </a:r>
            <a:r>
              <a:rPr lang="cs-CZ" sz="2000" dirty="0" err="1">
                <a:ea typeface="Meiryo"/>
              </a:rPr>
              <a:t>abhängen</a:t>
            </a:r>
            <a:r>
              <a:rPr lang="cs-CZ" sz="2000" dirty="0">
                <a:ea typeface="Meiryo"/>
              </a:rPr>
              <a:t>, </a:t>
            </a:r>
            <a:r>
              <a:rPr lang="cs-CZ" sz="2000" dirty="0" err="1">
                <a:ea typeface="Meiryo"/>
              </a:rPr>
              <a:t>die</a:t>
            </a:r>
            <a:r>
              <a:rPr lang="cs-CZ" sz="2000" dirty="0">
                <a:ea typeface="Meiryo"/>
              </a:rPr>
              <a:t> </a:t>
            </a:r>
            <a:r>
              <a:rPr lang="cs-CZ" sz="2000" dirty="0" err="1">
                <a:ea typeface="Meiryo"/>
              </a:rPr>
              <a:t>Textarbeit</a:t>
            </a:r>
            <a:r>
              <a:rPr lang="cs-CZ" sz="2000" dirty="0">
                <a:ea typeface="Meiryo"/>
              </a:rPr>
              <a:t> </a:t>
            </a:r>
            <a:r>
              <a:rPr lang="cs-CZ" sz="2000" dirty="0" err="1">
                <a:ea typeface="Meiryo"/>
              </a:rPr>
              <a:t>sollte</a:t>
            </a:r>
            <a:r>
              <a:rPr lang="cs-CZ" sz="2000" dirty="0">
                <a:ea typeface="Meiryo"/>
              </a:rPr>
              <a:t> </a:t>
            </a:r>
            <a:r>
              <a:rPr lang="cs-CZ" sz="2000" dirty="0" err="1">
                <a:ea typeface="Meiryo"/>
              </a:rPr>
              <a:t>aus</a:t>
            </a:r>
            <a:r>
              <a:rPr lang="cs-CZ" sz="2000" dirty="0">
                <a:ea typeface="Meiryo"/>
              </a:rPr>
              <a:t> dem Text </a:t>
            </a:r>
            <a:r>
              <a:rPr lang="cs-CZ" sz="2000" dirty="0" err="1">
                <a:ea typeface="Meiryo"/>
              </a:rPr>
              <a:t>wachsen</a:t>
            </a:r>
            <a:r>
              <a:rPr lang="cs-CZ" sz="2000" dirty="0">
                <a:ea typeface="Meiryo"/>
              </a:rPr>
              <a:t>."</a:t>
            </a:r>
            <a:br>
              <a:rPr lang="cs-CZ" sz="2000" dirty="0">
                <a:ea typeface="Meiryo"/>
              </a:rPr>
            </a:br>
            <a:br>
              <a:rPr lang="cs-CZ" sz="2000" dirty="0">
                <a:ea typeface="Meiryo"/>
              </a:rPr>
            </a:br>
            <a:br>
              <a:rPr lang="cs-CZ" sz="1400" dirty="0">
                <a:ea typeface="Meiryo"/>
              </a:rPr>
            </a:br>
            <a:br>
              <a:rPr lang="en-US" sz="1400" dirty="0"/>
            </a:br>
            <a:r>
              <a:rPr lang="cs-CZ" sz="1400" b="0" dirty="0">
                <a:ea typeface="Meiryo"/>
              </a:rPr>
              <a:t>[</a:t>
            </a:r>
            <a:r>
              <a:rPr lang="cs-CZ" sz="1400" b="0" dirty="0" err="1">
                <a:ea typeface="+mj-lt"/>
                <a:cs typeface="+mj-lt"/>
              </a:rPr>
              <a:t>Häussermann</a:t>
            </a:r>
            <a:r>
              <a:rPr lang="cs-CZ" sz="1400" b="0" dirty="0">
                <a:ea typeface="+mj-lt"/>
                <a:cs typeface="+mj-lt"/>
              </a:rPr>
              <a:t>, Ulrich; </a:t>
            </a:r>
            <a:r>
              <a:rPr lang="cs-CZ" sz="1400" b="0" dirty="0" err="1">
                <a:ea typeface="+mj-lt"/>
                <a:cs typeface="+mj-lt"/>
              </a:rPr>
              <a:t>Piepho</a:t>
            </a:r>
            <a:r>
              <a:rPr lang="cs-CZ" sz="1400" b="0" dirty="0">
                <a:ea typeface="+mj-lt"/>
                <a:cs typeface="+mj-lt"/>
              </a:rPr>
              <a:t>, Hans-Eberhard. </a:t>
            </a:r>
            <a:r>
              <a:rPr lang="cs-CZ" sz="1400" b="0" i="1" dirty="0" err="1">
                <a:ea typeface="+mj-lt"/>
                <a:cs typeface="+mj-lt"/>
              </a:rPr>
              <a:t>Aufgaben-Handbuch</a:t>
            </a:r>
            <a:r>
              <a:rPr lang="cs-CZ" sz="1400" b="0" i="1" dirty="0">
                <a:ea typeface="+mj-lt"/>
                <a:cs typeface="+mj-lt"/>
              </a:rPr>
              <a:t> </a:t>
            </a:r>
            <a:r>
              <a:rPr lang="cs-CZ" sz="1400" b="0" i="1" dirty="0" err="1">
                <a:ea typeface="+mj-lt"/>
                <a:cs typeface="+mj-lt"/>
              </a:rPr>
              <a:t>Deutsch</a:t>
            </a:r>
            <a:r>
              <a:rPr lang="cs-CZ" sz="1400" b="0" i="1" dirty="0">
                <a:ea typeface="+mj-lt"/>
                <a:cs typeface="+mj-lt"/>
              </a:rPr>
              <a:t> </a:t>
            </a:r>
            <a:r>
              <a:rPr lang="cs-CZ" sz="1400" b="0" i="1" dirty="0" err="1">
                <a:ea typeface="+mj-lt"/>
                <a:cs typeface="+mj-lt"/>
              </a:rPr>
              <a:t>als</a:t>
            </a:r>
            <a:r>
              <a:rPr lang="cs-CZ" sz="1400" b="0" i="1" dirty="0">
                <a:ea typeface="+mj-lt"/>
                <a:cs typeface="+mj-lt"/>
              </a:rPr>
              <a:t> </a:t>
            </a:r>
            <a:r>
              <a:rPr lang="cs-CZ" sz="1400" b="0" i="1" dirty="0" err="1">
                <a:ea typeface="+mj-lt"/>
                <a:cs typeface="+mj-lt"/>
              </a:rPr>
              <a:t>Fremdsprache</a:t>
            </a:r>
            <a:r>
              <a:rPr lang="cs-CZ" sz="1400" b="0" i="1" dirty="0">
                <a:ea typeface="+mj-lt"/>
                <a:cs typeface="+mj-lt"/>
              </a:rPr>
              <a:t>: </a:t>
            </a:r>
            <a:r>
              <a:rPr lang="cs-CZ" sz="1400" b="0" i="1" dirty="0" err="1">
                <a:ea typeface="+mj-lt"/>
                <a:cs typeface="+mj-lt"/>
              </a:rPr>
              <a:t>Abriss</a:t>
            </a:r>
            <a:r>
              <a:rPr lang="cs-CZ" sz="1400" b="0" i="1" dirty="0">
                <a:ea typeface="+mj-lt"/>
                <a:cs typeface="+mj-lt"/>
              </a:rPr>
              <a:t> </a:t>
            </a:r>
            <a:r>
              <a:rPr lang="cs-CZ" sz="1400" b="0" i="1" dirty="0" err="1">
                <a:ea typeface="+mj-lt"/>
                <a:cs typeface="+mj-lt"/>
              </a:rPr>
              <a:t>einer</a:t>
            </a:r>
            <a:r>
              <a:rPr lang="cs-CZ" sz="1400" b="0" i="1" dirty="0">
                <a:ea typeface="+mj-lt"/>
                <a:cs typeface="+mj-lt"/>
              </a:rPr>
              <a:t> </a:t>
            </a:r>
            <a:r>
              <a:rPr lang="cs-CZ" sz="1400" b="0" i="1" dirty="0" err="1">
                <a:ea typeface="+mj-lt"/>
                <a:cs typeface="+mj-lt"/>
              </a:rPr>
              <a:t>Aufgaben</a:t>
            </a:r>
            <a:r>
              <a:rPr lang="cs-CZ" sz="1400" b="0" i="1" dirty="0">
                <a:ea typeface="+mj-lt"/>
                <a:cs typeface="+mj-lt"/>
              </a:rPr>
              <a:t>- </a:t>
            </a:r>
            <a:r>
              <a:rPr lang="cs-CZ" sz="1400" b="0" i="1" dirty="0" err="1">
                <a:ea typeface="+mj-lt"/>
                <a:cs typeface="+mj-lt"/>
              </a:rPr>
              <a:t>und</a:t>
            </a:r>
            <a:r>
              <a:rPr lang="cs-CZ" sz="1400" b="0" i="1" dirty="0">
                <a:ea typeface="+mj-lt"/>
                <a:cs typeface="+mj-lt"/>
              </a:rPr>
              <a:t> </a:t>
            </a:r>
            <a:r>
              <a:rPr lang="cs-CZ" sz="1400" b="0" i="1" dirty="0" err="1">
                <a:ea typeface="+mj-lt"/>
                <a:cs typeface="+mj-lt"/>
              </a:rPr>
              <a:t>Übungstypologie</a:t>
            </a:r>
            <a:r>
              <a:rPr lang="cs-CZ" sz="1400" b="0" dirty="0">
                <a:ea typeface="+mj-lt"/>
                <a:cs typeface="+mj-lt"/>
              </a:rPr>
              <a:t>. </a:t>
            </a:r>
            <a:r>
              <a:rPr lang="cs-CZ" sz="1400" b="0" dirty="0" err="1">
                <a:ea typeface="+mj-lt"/>
                <a:cs typeface="+mj-lt"/>
              </a:rPr>
              <a:t>München</a:t>
            </a:r>
            <a:r>
              <a:rPr lang="cs-CZ" sz="1400" b="0" dirty="0">
                <a:ea typeface="+mj-lt"/>
                <a:cs typeface="+mj-lt"/>
              </a:rPr>
              <a:t>: </a:t>
            </a:r>
            <a:r>
              <a:rPr lang="cs-CZ" sz="1400" b="0" dirty="0" err="1">
                <a:ea typeface="+mj-lt"/>
                <a:cs typeface="+mj-lt"/>
              </a:rPr>
              <a:t>Iudicium</a:t>
            </a:r>
            <a:r>
              <a:rPr lang="cs-CZ" sz="1400" b="0" dirty="0">
                <a:ea typeface="+mj-lt"/>
                <a:cs typeface="+mj-lt"/>
              </a:rPr>
              <a:t>, 1996, </a:t>
            </a:r>
            <a:br>
              <a:rPr lang="cs-CZ" sz="1400" b="0" dirty="0">
                <a:ea typeface="+mj-lt"/>
                <a:cs typeface="+mj-lt"/>
              </a:rPr>
            </a:br>
            <a:r>
              <a:rPr lang="cs-CZ" sz="1400" b="0" dirty="0">
                <a:ea typeface="+mj-lt"/>
                <a:cs typeface="+mj-lt"/>
              </a:rPr>
              <a:t>S. 286-287.]</a:t>
            </a:r>
            <a:br>
              <a:rPr lang="cs-CZ" sz="1400" b="0" dirty="0">
                <a:ea typeface="Meiryo"/>
              </a:rPr>
            </a:br>
            <a:br>
              <a:rPr lang="cs-CZ" sz="1400" dirty="0">
                <a:ea typeface="Meiryo"/>
              </a:rPr>
            </a:br>
            <a:endParaRPr lang="cs-CZ" sz="1400"/>
          </a:p>
        </p:txBody>
      </p:sp>
      <p:pic>
        <p:nvPicPr>
          <p:cNvPr id="5" name="Obrázek 5" descr="Obsah obrázku text&#10;&#10;Popis se vygeneroval automaticky.">
            <a:extLst>
              <a:ext uri="{FF2B5EF4-FFF2-40B4-BE49-F238E27FC236}">
                <a16:creationId xmlns:a16="http://schemas.microsoft.com/office/drawing/2014/main" id="{AD2DB114-676D-28C1-2335-28BA0CB78185}"/>
              </a:ext>
            </a:extLst>
          </p:cNvPr>
          <p:cNvPicPr>
            <a:picLocks noChangeAspect="1"/>
          </p:cNvPicPr>
          <p:nvPr/>
        </p:nvPicPr>
        <p:blipFill>
          <a:blip r:embed="rId2"/>
          <a:stretch>
            <a:fillRect/>
          </a:stretch>
        </p:blipFill>
        <p:spPr>
          <a:xfrm>
            <a:off x="5692" y="4390845"/>
            <a:ext cx="1625123" cy="2461404"/>
          </a:xfrm>
          <a:prstGeom prst="rect">
            <a:avLst/>
          </a:prstGeom>
        </p:spPr>
      </p:pic>
    </p:spTree>
    <p:extLst>
      <p:ext uri="{BB962C8B-B14F-4D97-AF65-F5344CB8AC3E}">
        <p14:creationId xmlns:p14="http://schemas.microsoft.com/office/powerpoint/2010/main" val="411319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7B0DAC1-F778-F3EB-F044-B3DAD9F5BF74}"/>
              </a:ext>
            </a:extLst>
          </p:cNvPr>
          <p:cNvSpPr>
            <a:spLocks noGrp="1"/>
          </p:cNvSpPr>
          <p:nvPr>
            <p:ph type="ctrTitle"/>
          </p:nvPr>
        </p:nvSpPr>
        <p:spPr/>
        <p:txBody>
          <a:bodyPr/>
          <a:lstStyle/>
          <a:p>
            <a:r>
              <a:rPr lang="cs-CZ" dirty="0" err="1">
                <a:solidFill>
                  <a:schemeClr val="tx2">
                    <a:lumMod val="75000"/>
                  </a:schemeClr>
                </a:solidFill>
                <a:ea typeface="Meiryo"/>
              </a:rPr>
              <a:t>Potenzial</a:t>
            </a:r>
            <a:r>
              <a:rPr lang="cs-CZ" dirty="0">
                <a:solidFill>
                  <a:schemeClr val="tx2">
                    <a:lumMod val="75000"/>
                  </a:schemeClr>
                </a:solidFill>
                <a:ea typeface="Meiryo"/>
              </a:rPr>
              <a:t> </a:t>
            </a:r>
            <a:r>
              <a:rPr lang="cs-CZ" dirty="0" err="1">
                <a:solidFill>
                  <a:schemeClr val="tx2">
                    <a:lumMod val="75000"/>
                  </a:schemeClr>
                </a:solidFill>
                <a:ea typeface="Meiryo"/>
              </a:rPr>
              <a:t>auch</a:t>
            </a:r>
            <a:r>
              <a:rPr lang="cs-CZ" dirty="0">
                <a:solidFill>
                  <a:schemeClr val="tx2">
                    <a:lumMod val="75000"/>
                  </a:schemeClr>
                </a:solidFill>
                <a:ea typeface="Meiryo"/>
              </a:rPr>
              <a:t> </a:t>
            </a:r>
            <a:r>
              <a:rPr lang="cs-CZ" dirty="0" err="1">
                <a:solidFill>
                  <a:schemeClr val="tx2">
                    <a:lumMod val="75000"/>
                  </a:schemeClr>
                </a:solidFill>
                <a:ea typeface="Meiryo"/>
              </a:rPr>
              <a:t>für</a:t>
            </a:r>
            <a:r>
              <a:rPr lang="cs-CZ" dirty="0">
                <a:solidFill>
                  <a:schemeClr val="tx2">
                    <a:lumMod val="75000"/>
                  </a:schemeClr>
                </a:solidFill>
                <a:ea typeface="Meiryo"/>
              </a:rPr>
              <a:t> den </a:t>
            </a:r>
            <a:r>
              <a:rPr lang="cs-CZ" dirty="0" err="1">
                <a:solidFill>
                  <a:schemeClr val="tx2">
                    <a:lumMod val="75000"/>
                  </a:schemeClr>
                </a:solidFill>
                <a:ea typeface="Meiryo"/>
              </a:rPr>
              <a:t>DaF-Unterricht</a:t>
            </a:r>
            <a:r>
              <a:rPr lang="cs-CZ" dirty="0">
                <a:solidFill>
                  <a:schemeClr val="tx2">
                    <a:lumMod val="75000"/>
                  </a:schemeClr>
                </a:solidFill>
                <a:ea typeface="Meiryo"/>
              </a:rPr>
              <a:t>?</a:t>
            </a:r>
            <a:r>
              <a:rPr lang="cs-CZ" dirty="0">
                <a:solidFill>
                  <a:schemeClr val="accent1">
                    <a:lumMod val="60000"/>
                    <a:lumOff val="40000"/>
                  </a:schemeClr>
                </a:solidFill>
                <a:ea typeface="Meiryo"/>
              </a:rPr>
              <a:t> </a:t>
            </a:r>
            <a:endParaRPr lang="cs-CZ" dirty="0">
              <a:solidFill>
                <a:schemeClr val="accent1">
                  <a:lumMod val="60000"/>
                  <a:lumOff val="40000"/>
                </a:schemeClr>
              </a:solidFill>
            </a:endParaRPr>
          </a:p>
        </p:txBody>
      </p:sp>
      <p:sp>
        <p:nvSpPr>
          <p:cNvPr id="3" name="Podnadpis 2">
            <a:extLst>
              <a:ext uri="{FF2B5EF4-FFF2-40B4-BE49-F238E27FC236}">
                <a16:creationId xmlns:a16="http://schemas.microsoft.com/office/drawing/2014/main" id="{31108304-E3E0-F644-91FC-D7DCB8707825}"/>
              </a:ext>
            </a:extLst>
          </p:cNvPr>
          <p:cNvSpPr>
            <a:spLocks noGrp="1"/>
          </p:cNvSpPr>
          <p:nvPr>
            <p:ph type="subTitle" idx="1"/>
          </p:nvPr>
        </p:nvSpPr>
        <p:spPr/>
        <p:txBody>
          <a:bodyPr>
            <a:normAutofit fontScale="70000" lnSpcReduction="20000"/>
          </a:bodyPr>
          <a:lstStyle/>
          <a:p>
            <a:r>
              <a:rPr lang="cs-CZ" dirty="0">
                <a:solidFill>
                  <a:srgbClr val="FFC000"/>
                </a:solidFill>
                <a:ea typeface="Meiryo"/>
              </a:rPr>
              <a:t>AUFGABE:</a:t>
            </a:r>
            <a:r>
              <a:rPr lang="cs-CZ" dirty="0">
                <a:ea typeface="Meiryo"/>
              </a:rPr>
              <a:t> </a:t>
            </a:r>
            <a:r>
              <a:rPr lang="cs-CZ" dirty="0" err="1">
                <a:ea typeface="Meiryo"/>
              </a:rPr>
              <a:t>Schauen</a:t>
            </a:r>
            <a:r>
              <a:rPr lang="cs-CZ" dirty="0">
                <a:ea typeface="Meiryo"/>
              </a:rPr>
              <a:t> </a:t>
            </a:r>
            <a:r>
              <a:rPr lang="cs-CZ" dirty="0" err="1">
                <a:ea typeface="Meiryo"/>
              </a:rPr>
              <a:t>Sie</a:t>
            </a:r>
            <a:r>
              <a:rPr lang="cs-CZ" dirty="0">
                <a:ea typeface="Meiryo"/>
              </a:rPr>
              <a:t> </a:t>
            </a:r>
            <a:r>
              <a:rPr lang="cs-CZ" dirty="0" err="1">
                <a:ea typeface="Meiryo"/>
              </a:rPr>
              <a:t>sich</a:t>
            </a:r>
            <a:r>
              <a:rPr lang="cs-CZ" dirty="0">
                <a:ea typeface="Meiryo"/>
              </a:rPr>
              <a:t> </a:t>
            </a:r>
            <a:r>
              <a:rPr lang="cs-CZ" dirty="0" err="1">
                <a:ea typeface="Meiryo"/>
              </a:rPr>
              <a:t>die</a:t>
            </a:r>
            <a:r>
              <a:rPr lang="cs-CZ" dirty="0">
                <a:ea typeface="Meiryo"/>
              </a:rPr>
              <a:t> </a:t>
            </a:r>
            <a:r>
              <a:rPr lang="cs-CZ" dirty="0" err="1">
                <a:ea typeface="Meiryo"/>
              </a:rPr>
              <a:t>Kinderbücher</a:t>
            </a:r>
            <a:r>
              <a:rPr lang="cs-CZ" dirty="0">
                <a:ea typeface="Meiryo"/>
              </a:rPr>
              <a:t> von </a:t>
            </a:r>
            <a:r>
              <a:rPr lang="cs-CZ" dirty="0" err="1">
                <a:ea typeface="Meiryo"/>
              </a:rPr>
              <a:t>Stavarič</a:t>
            </a:r>
            <a:r>
              <a:rPr lang="cs-CZ" dirty="0">
                <a:ea typeface="Meiryo"/>
              </a:rPr>
              <a:t> </a:t>
            </a:r>
            <a:r>
              <a:rPr lang="cs-CZ" dirty="0" err="1">
                <a:ea typeface="Meiryo"/>
              </a:rPr>
              <a:t>an</a:t>
            </a:r>
            <a:r>
              <a:rPr lang="cs-CZ" dirty="0">
                <a:ea typeface="Meiryo"/>
              </a:rPr>
              <a:t> </a:t>
            </a:r>
            <a:r>
              <a:rPr lang="cs-CZ" dirty="0" err="1">
                <a:ea typeface="Meiryo"/>
              </a:rPr>
              <a:t>und</a:t>
            </a:r>
            <a:r>
              <a:rPr lang="cs-CZ" dirty="0">
                <a:ea typeface="Meiryo"/>
              </a:rPr>
              <a:t> </a:t>
            </a:r>
            <a:r>
              <a:rPr lang="cs-CZ" dirty="0" err="1">
                <a:ea typeface="Meiryo"/>
              </a:rPr>
              <a:t>diskutieren</a:t>
            </a:r>
            <a:r>
              <a:rPr lang="cs-CZ" dirty="0">
                <a:ea typeface="Meiryo"/>
              </a:rPr>
              <a:t> </a:t>
            </a:r>
            <a:r>
              <a:rPr lang="cs-CZ" dirty="0" err="1">
                <a:ea typeface="Meiryo"/>
              </a:rPr>
              <a:t>Sie</a:t>
            </a:r>
            <a:r>
              <a:rPr lang="cs-CZ" dirty="0">
                <a:ea typeface="Meiryo"/>
              </a:rPr>
              <a:t> </a:t>
            </a:r>
            <a:r>
              <a:rPr lang="cs-CZ" dirty="0" err="1">
                <a:ea typeface="Meiryo"/>
              </a:rPr>
              <a:t>darüber</a:t>
            </a:r>
            <a:r>
              <a:rPr lang="cs-CZ" dirty="0">
                <a:ea typeface="Meiryo"/>
              </a:rPr>
              <a:t>, </a:t>
            </a:r>
            <a:r>
              <a:rPr lang="cs-CZ" dirty="0" err="1">
                <a:ea typeface="Meiryo"/>
              </a:rPr>
              <a:t>welche</a:t>
            </a:r>
            <a:r>
              <a:rPr lang="cs-CZ" dirty="0">
                <a:ea typeface="Meiryo"/>
              </a:rPr>
              <a:t> </a:t>
            </a:r>
            <a:r>
              <a:rPr lang="cs-CZ" dirty="0" err="1">
                <a:ea typeface="Meiryo"/>
              </a:rPr>
              <a:t>für</a:t>
            </a:r>
            <a:r>
              <a:rPr lang="cs-CZ" dirty="0">
                <a:ea typeface="Meiryo"/>
              </a:rPr>
              <a:t> den </a:t>
            </a:r>
            <a:r>
              <a:rPr lang="cs-CZ" dirty="0" err="1">
                <a:ea typeface="Meiryo"/>
              </a:rPr>
              <a:t>DaF-Unterricht</a:t>
            </a:r>
            <a:r>
              <a:rPr lang="cs-CZ" dirty="0">
                <a:ea typeface="Meiryo"/>
              </a:rPr>
              <a:t> </a:t>
            </a:r>
            <a:r>
              <a:rPr lang="cs-CZ" dirty="0" err="1">
                <a:ea typeface="Meiryo"/>
              </a:rPr>
              <a:t>geeignet</a:t>
            </a:r>
            <a:r>
              <a:rPr lang="cs-CZ" dirty="0">
                <a:ea typeface="Meiryo"/>
              </a:rPr>
              <a:t> </a:t>
            </a:r>
            <a:r>
              <a:rPr lang="cs-CZ" dirty="0" err="1">
                <a:ea typeface="Meiryo"/>
              </a:rPr>
              <a:t>sein</a:t>
            </a:r>
            <a:r>
              <a:rPr lang="cs-CZ" dirty="0">
                <a:ea typeface="Meiryo"/>
              </a:rPr>
              <a:t> </a:t>
            </a:r>
            <a:r>
              <a:rPr lang="cs-CZ" dirty="0" err="1">
                <a:ea typeface="Meiryo"/>
              </a:rPr>
              <a:t>könnten</a:t>
            </a:r>
            <a:r>
              <a:rPr lang="cs-CZ" dirty="0">
                <a:ea typeface="Meiryo"/>
              </a:rPr>
              <a:t> </a:t>
            </a:r>
            <a:r>
              <a:rPr lang="cs-CZ" dirty="0" err="1">
                <a:ea typeface="Meiryo"/>
              </a:rPr>
              <a:t>und</a:t>
            </a:r>
            <a:r>
              <a:rPr lang="cs-CZ" dirty="0">
                <a:ea typeface="Meiryo"/>
              </a:rPr>
              <a:t> </a:t>
            </a:r>
            <a:r>
              <a:rPr lang="cs-CZ" dirty="0" err="1">
                <a:ea typeface="Meiryo"/>
              </a:rPr>
              <a:t>warum</a:t>
            </a:r>
            <a:r>
              <a:rPr lang="cs-CZ" dirty="0">
                <a:ea typeface="Meiryo"/>
              </a:rPr>
              <a:t>.</a:t>
            </a:r>
          </a:p>
        </p:txBody>
      </p:sp>
      <p:pic>
        <p:nvPicPr>
          <p:cNvPr id="4" name="Grafický objekt 4" descr="Myšlenka obrys">
            <a:extLst>
              <a:ext uri="{FF2B5EF4-FFF2-40B4-BE49-F238E27FC236}">
                <a16:creationId xmlns:a16="http://schemas.microsoft.com/office/drawing/2014/main" id="{DE67C7A1-900C-6EE1-9C26-739205BF039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54419" y="3383037"/>
            <a:ext cx="914400" cy="914400"/>
          </a:xfrm>
          <a:prstGeom prst="rect">
            <a:avLst/>
          </a:prstGeom>
        </p:spPr>
      </p:pic>
      <p:pic>
        <p:nvPicPr>
          <p:cNvPr id="5" name="Grafický objekt 5" descr="Hodnocení zákazníka obrys">
            <a:extLst>
              <a:ext uri="{FF2B5EF4-FFF2-40B4-BE49-F238E27FC236}">
                <a16:creationId xmlns:a16="http://schemas.microsoft.com/office/drawing/2014/main" id="{1D66AF3F-BB14-8E18-A5FB-E97B3BE523C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4896" y="2850848"/>
            <a:ext cx="914400" cy="914400"/>
          </a:xfrm>
          <a:prstGeom prst="rect">
            <a:avLst/>
          </a:prstGeom>
        </p:spPr>
      </p:pic>
    </p:spTree>
    <p:extLst>
      <p:ext uri="{BB962C8B-B14F-4D97-AF65-F5344CB8AC3E}">
        <p14:creationId xmlns:p14="http://schemas.microsoft.com/office/powerpoint/2010/main" val="26512833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0" name="Group 9">
            <a:extLst>
              <a:ext uri="{FF2B5EF4-FFF2-40B4-BE49-F238E27FC236}">
                <a16:creationId xmlns:a16="http://schemas.microsoft.com/office/drawing/2014/main" id="{54E5F18F-9D70-4BE5-8A38-603463EE84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7626" y="0"/>
            <a:ext cx="10678291" cy="6858000"/>
            <a:chOff x="547626" y="0"/>
            <a:chExt cx="10678291" cy="6858000"/>
          </a:xfrm>
        </p:grpSpPr>
        <p:sp>
          <p:nvSpPr>
            <p:cNvPr id="11" name="Freeform: Shape 10">
              <a:extLst>
                <a:ext uri="{FF2B5EF4-FFF2-40B4-BE49-F238E27FC236}">
                  <a16:creationId xmlns:a16="http://schemas.microsoft.com/office/drawing/2014/main" id="{391F8D69-709A-4575-A393-B4C26481AF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966083" y="0"/>
              <a:ext cx="9841377"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00981015-32A2-4B76-9F2E-0A8D6EC8EC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4762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D38532F4-8B67-47B7-B58A-5DD3E1BE52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76092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BC87DA9F-8DB2-4D48-8716-A928FBB8A5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26724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195EA065-AC5D-431D-927E-87FF05884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9619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6E37E2DD-C7FE-4D6C-8F1D-5031E96A7F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7618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778B68BA-AB87-4EB5-97C2-F1F304E193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4494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2" name="Nadpis 1">
            <a:extLst>
              <a:ext uri="{FF2B5EF4-FFF2-40B4-BE49-F238E27FC236}">
                <a16:creationId xmlns:a16="http://schemas.microsoft.com/office/drawing/2014/main" id="{ED05C286-CB82-D212-5A90-A9F7A7484364}"/>
              </a:ext>
            </a:extLst>
          </p:cNvPr>
          <p:cNvSpPr>
            <a:spLocks noGrp="1"/>
          </p:cNvSpPr>
          <p:nvPr>
            <p:ph type="ctrTitle"/>
          </p:nvPr>
        </p:nvSpPr>
        <p:spPr>
          <a:xfrm>
            <a:off x="1867830" y="2947404"/>
            <a:ext cx="7810500" cy="3125338"/>
          </a:xfrm>
        </p:spPr>
        <p:txBody>
          <a:bodyPr anchor="b">
            <a:normAutofit fontScale="90000"/>
          </a:bodyPr>
          <a:lstStyle/>
          <a:p>
            <a:pPr algn="ctr"/>
            <a:r>
              <a:rPr lang="cs-CZ" sz="2000" b="0" dirty="0">
                <a:solidFill>
                  <a:schemeClr val="accent1">
                    <a:lumMod val="50000"/>
                  </a:schemeClr>
                </a:solidFill>
                <a:ea typeface="Meiryo"/>
              </a:rPr>
              <a:t>"</a:t>
            </a:r>
            <a:r>
              <a:rPr lang="cs-CZ" sz="2000" b="0" err="1">
                <a:solidFill>
                  <a:schemeClr val="accent1">
                    <a:lumMod val="50000"/>
                  </a:schemeClr>
                </a:solidFill>
                <a:ea typeface="Meiryo"/>
              </a:rPr>
              <a:t>mit</a:t>
            </a:r>
            <a:r>
              <a:rPr lang="cs-CZ" sz="2000" b="0" dirty="0">
                <a:solidFill>
                  <a:schemeClr val="accent1">
                    <a:lumMod val="50000"/>
                  </a:schemeClr>
                </a:solidFill>
                <a:ea typeface="Meiryo"/>
              </a:rPr>
              <a:t> Poesie </a:t>
            </a:r>
            <a:r>
              <a:rPr lang="cs-CZ" sz="2000" b="0" err="1">
                <a:solidFill>
                  <a:schemeClr val="accent1">
                    <a:lumMod val="50000"/>
                  </a:schemeClr>
                </a:solidFill>
                <a:ea typeface="Meiryo"/>
              </a:rPr>
              <a:t>lässt</a:t>
            </a:r>
            <a:r>
              <a:rPr lang="cs-CZ" sz="2000" b="0" dirty="0">
                <a:solidFill>
                  <a:schemeClr val="accent1">
                    <a:lumMod val="50000"/>
                  </a:schemeClr>
                </a:solidFill>
                <a:ea typeface="Meiryo"/>
              </a:rPr>
              <a:t> </a:t>
            </a:r>
            <a:r>
              <a:rPr lang="cs-CZ" sz="2000" b="0" err="1">
                <a:solidFill>
                  <a:schemeClr val="accent1">
                    <a:lumMod val="50000"/>
                  </a:schemeClr>
                </a:solidFill>
                <a:ea typeface="Meiryo"/>
              </a:rPr>
              <a:t>sich</a:t>
            </a:r>
            <a:r>
              <a:rPr lang="cs-CZ" sz="2000" b="0" dirty="0">
                <a:solidFill>
                  <a:schemeClr val="accent1">
                    <a:lumMod val="50000"/>
                  </a:schemeClr>
                </a:solidFill>
                <a:ea typeface="Meiryo"/>
              </a:rPr>
              <a:t> </a:t>
            </a:r>
            <a:r>
              <a:rPr lang="cs-CZ" sz="2000" b="0" err="1">
                <a:solidFill>
                  <a:schemeClr val="accent1">
                    <a:lumMod val="50000"/>
                  </a:schemeClr>
                </a:solidFill>
                <a:ea typeface="Meiryo"/>
              </a:rPr>
              <a:t>keine</a:t>
            </a:r>
            <a:r>
              <a:rPr lang="cs-CZ" sz="2000" b="0" dirty="0">
                <a:solidFill>
                  <a:schemeClr val="accent1">
                    <a:lumMod val="50000"/>
                  </a:schemeClr>
                </a:solidFill>
                <a:ea typeface="Meiryo"/>
              </a:rPr>
              <a:t> Welt </a:t>
            </a:r>
            <a:r>
              <a:rPr lang="cs-CZ" sz="2000" b="0" err="1">
                <a:solidFill>
                  <a:schemeClr val="accent1">
                    <a:lumMod val="50000"/>
                  </a:schemeClr>
                </a:solidFill>
                <a:ea typeface="Meiryo"/>
              </a:rPr>
              <a:t>verändern</a:t>
            </a:r>
            <a:br>
              <a:rPr lang="cs-CZ" sz="2000" b="0" dirty="0">
                <a:solidFill>
                  <a:schemeClr val="accent1">
                    <a:lumMod val="50000"/>
                  </a:schemeClr>
                </a:solidFill>
                <a:ea typeface="Meiryo"/>
              </a:rPr>
            </a:br>
            <a:r>
              <a:rPr lang="cs-CZ" sz="2000" b="0" err="1">
                <a:solidFill>
                  <a:schemeClr val="accent1">
                    <a:lumMod val="50000"/>
                  </a:schemeClr>
                </a:solidFill>
                <a:ea typeface="Meiryo"/>
              </a:rPr>
              <a:t>was</a:t>
            </a:r>
            <a:r>
              <a:rPr lang="cs-CZ" sz="2000" b="0" dirty="0">
                <a:solidFill>
                  <a:schemeClr val="accent1">
                    <a:lumMod val="50000"/>
                  </a:schemeClr>
                </a:solidFill>
                <a:ea typeface="Meiryo"/>
              </a:rPr>
              <a:t> </a:t>
            </a:r>
            <a:r>
              <a:rPr lang="cs-CZ" sz="2000" b="0" err="1">
                <a:solidFill>
                  <a:schemeClr val="accent1">
                    <a:lumMod val="50000"/>
                  </a:schemeClr>
                </a:solidFill>
                <a:ea typeface="Meiryo"/>
              </a:rPr>
              <a:t>nur</a:t>
            </a:r>
            <a:r>
              <a:rPr lang="cs-CZ" sz="2000" b="0" dirty="0">
                <a:solidFill>
                  <a:schemeClr val="accent1">
                    <a:lumMod val="50000"/>
                  </a:schemeClr>
                </a:solidFill>
                <a:ea typeface="Meiryo"/>
              </a:rPr>
              <a:t> </a:t>
            </a:r>
            <a:r>
              <a:rPr lang="cs-CZ" sz="2000" b="0" err="1">
                <a:solidFill>
                  <a:schemeClr val="accent1">
                    <a:lumMod val="50000"/>
                  </a:schemeClr>
                </a:solidFill>
                <a:ea typeface="Meiryo"/>
              </a:rPr>
              <a:t>schwer</a:t>
            </a:r>
            <a:r>
              <a:rPr lang="cs-CZ" sz="2000" b="0" dirty="0">
                <a:solidFill>
                  <a:schemeClr val="accent1">
                    <a:lumMod val="50000"/>
                  </a:schemeClr>
                </a:solidFill>
                <a:ea typeface="Meiryo"/>
              </a:rPr>
              <a:t> </a:t>
            </a:r>
            <a:r>
              <a:rPr lang="cs-CZ" sz="2000" b="0" err="1">
                <a:solidFill>
                  <a:schemeClr val="accent1">
                    <a:lumMod val="50000"/>
                  </a:schemeClr>
                </a:solidFill>
                <a:ea typeface="Meiryo"/>
              </a:rPr>
              <a:t>erträglich</a:t>
            </a:r>
            <a:r>
              <a:rPr lang="cs-CZ" sz="2000" b="0" dirty="0">
                <a:solidFill>
                  <a:schemeClr val="accent1">
                    <a:lumMod val="50000"/>
                  </a:schemeClr>
                </a:solidFill>
                <a:ea typeface="Meiryo"/>
              </a:rPr>
              <a:t> </a:t>
            </a:r>
            <a:r>
              <a:rPr lang="cs-CZ" sz="2000" b="0" err="1">
                <a:solidFill>
                  <a:schemeClr val="accent1">
                    <a:lumMod val="50000"/>
                  </a:schemeClr>
                </a:solidFill>
                <a:ea typeface="Meiryo"/>
              </a:rPr>
              <a:t>ist</a:t>
            </a:r>
            <a:br>
              <a:rPr lang="en-US" sz="2000" b="0" dirty="0">
                <a:solidFill>
                  <a:schemeClr val="accent1">
                    <a:lumMod val="50000"/>
                  </a:schemeClr>
                </a:solidFill>
              </a:rPr>
            </a:br>
            <a:r>
              <a:rPr lang="cs-CZ" sz="2000" b="0" dirty="0">
                <a:solidFill>
                  <a:schemeClr val="accent1">
                    <a:lumMod val="50000"/>
                  </a:schemeClr>
                </a:solidFill>
                <a:ea typeface="Meiryo"/>
              </a:rPr>
              <a:t>es </a:t>
            </a:r>
            <a:r>
              <a:rPr lang="cs-CZ" sz="2000" b="0" err="1">
                <a:solidFill>
                  <a:schemeClr val="accent1">
                    <a:lumMod val="50000"/>
                  </a:schemeClr>
                </a:solidFill>
                <a:ea typeface="Meiryo"/>
              </a:rPr>
              <a:t>wäre</a:t>
            </a:r>
            <a:r>
              <a:rPr lang="cs-CZ" sz="2000" b="0" dirty="0">
                <a:solidFill>
                  <a:schemeClr val="accent1">
                    <a:lumMod val="50000"/>
                  </a:schemeClr>
                </a:solidFill>
                <a:ea typeface="Meiryo"/>
              </a:rPr>
              <a:t> </a:t>
            </a:r>
            <a:r>
              <a:rPr lang="cs-CZ" sz="2000" b="0" err="1">
                <a:solidFill>
                  <a:schemeClr val="accent1">
                    <a:lumMod val="50000"/>
                  </a:schemeClr>
                </a:solidFill>
                <a:ea typeface="Meiryo"/>
              </a:rPr>
              <a:t>schon</a:t>
            </a:r>
            <a:r>
              <a:rPr lang="cs-CZ" sz="2000" b="0" dirty="0">
                <a:solidFill>
                  <a:schemeClr val="accent1">
                    <a:lumMod val="50000"/>
                  </a:schemeClr>
                </a:solidFill>
                <a:ea typeface="Meiryo"/>
              </a:rPr>
              <a:t> </a:t>
            </a:r>
            <a:r>
              <a:rPr lang="cs-CZ" sz="2000" b="0" err="1">
                <a:solidFill>
                  <a:schemeClr val="accent1">
                    <a:lumMod val="50000"/>
                  </a:schemeClr>
                </a:solidFill>
                <a:ea typeface="Meiryo"/>
              </a:rPr>
              <a:t>reizvoll</a:t>
            </a:r>
            <a:br>
              <a:rPr lang="en-US" sz="2000" b="0" dirty="0">
                <a:solidFill>
                  <a:schemeClr val="accent1">
                    <a:lumMod val="50000"/>
                  </a:schemeClr>
                </a:solidFill>
              </a:rPr>
            </a:br>
            <a:r>
              <a:rPr lang="cs-CZ" sz="2000" b="0" err="1">
                <a:solidFill>
                  <a:schemeClr val="accent1">
                    <a:lumMod val="50000"/>
                  </a:schemeClr>
                </a:solidFill>
                <a:ea typeface="Meiryo"/>
              </a:rPr>
              <a:t>einen</a:t>
            </a:r>
            <a:r>
              <a:rPr lang="cs-CZ" sz="2000" b="0" dirty="0">
                <a:solidFill>
                  <a:schemeClr val="accent1">
                    <a:lumMod val="50000"/>
                  </a:schemeClr>
                </a:solidFill>
                <a:ea typeface="Meiryo"/>
              </a:rPr>
              <a:t> </a:t>
            </a:r>
            <a:r>
              <a:rPr lang="cs-CZ" sz="2000" b="0" err="1">
                <a:solidFill>
                  <a:schemeClr val="accent1">
                    <a:lumMod val="50000"/>
                  </a:schemeClr>
                </a:solidFill>
                <a:ea typeface="Meiryo"/>
              </a:rPr>
              <a:t>solchen</a:t>
            </a:r>
            <a:r>
              <a:rPr lang="cs-CZ" sz="2000" b="0" dirty="0">
                <a:solidFill>
                  <a:schemeClr val="accent1">
                    <a:lumMod val="50000"/>
                  </a:schemeClr>
                </a:solidFill>
                <a:ea typeface="Meiryo"/>
              </a:rPr>
              <a:t> </a:t>
            </a:r>
            <a:r>
              <a:rPr lang="cs-CZ" sz="2000" b="0" err="1">
                <a:solidFill>
                  <a:schemeClr val="accent1">
                    <a:lumMod val="50000"/>
                  </a:schemeClr>
                </a:solidFill>
                <a:ea typeface="Meiryo"/>
              </a:rPr>
              <a:t>Wa</a:t>
            </a:r>
            <a:r>
              <a:rPr lang="cs-CZ" sz="2000" b="0" err="1">
                <a:solidFill>
                  <a:schemeClr val="accent4">
                    <a:lumMod val="75000"/>
                  </a:schemeClr>
                </a:solidFill>
                <a:ea typeface="Meiryo"/>
              </a:rPr>
              <a:t>ndel</a:t>
            </a:r>
            <a:r>
              <a:rPr lang="cs-CZ" sz="2000" b="0" dirty="0">
                <a:solidFill>
                  <a:schemeClr val="accent4">
                    <a:lumMod val="75000"/>
                  </a:schemeClr>
                </a:solidFill>
                <a:ea typeface="Meiryo"/>
              </a:rPr>
              <a:t> </a:t>
            </a:r>
            <a:r>
              <a:rPr lang="cs-CZ" sz="2000" b="0" err="1">
                <a:solidFill>
                  <a:schemeClr val="accent4">
                    <a:lumMod val="75000"/>
                  </a:schemeClr>
                </a:solidFill>
                <a:ea typeface="Meiryo"/>
              </a:rPr>
              <a:t>mitzuverfolgen</a:t>
            </a:r>
            <a:br>
              <a:rPr lang="cs-CZ" sz="2000" b="0" dirty="0">
                <a:solidFill>
                  <a:schemeClr val="accent4">
                    <a:lumMod val="75000"/>
                  </a:schemeClr>
                </a:solidFill>
                <a:ea typeface="Meiryo"/>
              </a:rPr>
            </a:br>
            <a:r>
              <a:rPr lang="cs-CZ" sz="2000" b="0" err="1">
                <a:solidFill>
                  <a:schemeClr val="accent4">
                    <a:lumMod val="75000"/>
                  </a:schemeClr>
                </a:solidFill>
                <a:ea typeface="Meiryo"/>
              </a:rPr>
              <a:t>er</a:t>
            </a:r>
            <a:r>
              <a:rPr lang="cs-CZ" sz="2000" b="0" dirty="0">
                <a:solidFill>
                  <a:schemeClr val="accent4">
                    <a:lumMod val="75000"/>
                  </a:schemeClr>
                </a:solidFill>
                <a:ea typeface="Meiryo"/>
              </a:rPr>
              <a:t> </a:t>
            </a:r>
            <a:r>
              <a:rPr lang="cs-CZ" sz="2000" b="0" err="1">
                <a:solidFill>
                  <a:schemeClr val="accent4">
                    <a:lumMod val="75000"/>
                  </a:schemeClr>
                </a:solidFill>
                <a:ea typeface="Meiryo"/>
              </a:rPr>
              <a:t>könnte</a:t>
            </a:r>
            <a:r>
              <a:rPr lang="cs-CZ" sz="2000" b="0" dirty="0">
                <a:solidFill>
                  <a:schemeClr val="accent4">
                    <a:lumMod val="75000"/>
                  </a:schemeClr>
                </a:solidFill>
                <a:ea typeface="Meiryo"/>
              </a:rPr>
              <a:t> </a:t>
            </a:r>
            <a:r>
              <a:rPr lang="cs-CZ" sz="2000" b="0" err="1">
                <a:solidFill>
                  <a:schemeClr val="accent4">
                    <a:lumMod val="75000"/>
                  </a:schemeClr>
                </a:solidFill>
                <a:ea typeface="Meiryo"/>
              </a:rPr>
              <a:t>sich</a:t>
            </a:r>
            <a:r>
              <a:rPr lang="cs-CZ" sz="2000" b="0" dirty="0">
                <a:solidFill>
                  <a:schemeClr val="accent4">
                    <a:lumMod val="75000"/>
                  </a:schemeClr>
                </a:solidFill>
                <a:ea typeface="Meiryo"/>
              </a:rPr>
              <a:t> </a:t>
            </a:r>
            <a:r>
              <a:rPr lang="cs-CZ" sz="2000" b="0" err="1">
                <a:solidFill>
                  <a:schemeClr val="accent4">
                    <a:lumMod val="75000"/>
                  </a:schemeClr>
                </a:solidFill>
                <a:ea typeface="Meiryo"/>
              </a:rPr>
              <a:t>wohl</a:t>
            </a:r>
            <a:r>
              <a:rPr lang="cs-CZ" sz="2000" b="0" dirty="0">
                <a:solidFill>
                  <a:schemeClr val="accent4">
                    <a:lumMod val="75000"/>
                  </a:schemeClr>
                </a:solidFill>
                <a:ea typeface="Meiryo"/>
              </a:rPr>
              <a:t> </a:t>
            </a:r>
            <a:r>
              <a:rPr lang="cs-CZ" sz="2000" b="0" err="1">
                <a:solidFill>
                  <a:schemeClr val="accent4">
                    <a:lumMod val="75000"/>
                  </a:schemeClr>
                </a:solidFill>
                <a:ea typeface="Meiryo"/>
              </a:rPr>
              <a:t>auch</a:t>
            </a:r>
            <a:r>
              <a:rPr lang="cs-CZ" sz="2000" b="0" dirty="0">
                <a:solidFill>
                  <a:schemeClr val="accent4">
                    <a:lumMod val="75000"/>
                  </a:schemeClr>
                </a:solidFill>
                <a:ea typeface="Meiryo"/>
              </a:rPr>
              <a:t> </a:t>
            </a:r>
            <a:r>
              <a:rPr lang="cs-CZ" sz="2000" b="0" err="1">
                <a:solidFill>
                  <a:schemeClr val="accent4">
                    <a:lumMod val="75000"/>
                  </a:schemeClr>
                </a:solidFill>
                <a:ea typeface="Meiryo"/>
              </a:rPr>
              <a:t>sehen</a:t>
            </a:r>
            <a:r>
              <a:rPr lang="cs-CZ" sz="2000" b="0" dirty="0">
                <a:solidFill>
                  <a:schemeClr val="accent4">
                    <a:lumMod val="75000"/>
                  </a:schemeClr>
                </a:solidFill>
                <a:ea typeface="Meiryo"/>
              </a:rPr>
              <a:t> </a:t>
            </a:r>
            <a:r>
              <a:rPr lang="cs-CZ" sz="2000" b="0" err="1">
                <a:solidFill>
                  <a:schemeClr val="accent4">
                    <a:lumMod val="75000"/>
                  </a:schemeClr>
                </a:solidFill>
                <a:ea typeface="Meiryo"/>
              </a:rPr>
              <a:t>lassen</a:t>
            </a:r>
            <a:br>
              <a:rPr lang="en-US" sz="2000" b="0" dirty="0">
                <a:solidFill>
                  <a:schemeClr val="accent4">
                    <a:lumMod val="75000"/>
                  </a:schemeClr>
                </a:solidFill>
              </a:rPr>
            </a:br>
            <a:r>
              <a:rPr lang="cs-CZ" sz="2000" b="0" err="1">
                <a:solidFill>
                  <a:schemeClr val="accent4">
                    <a:lumMod val="75000"/>
                  </a:schemeClr>
                </a:solidFill>
                <a:ea typeface="Meiryo"/>
              </a:rPr>
              <a:t>Menschen</a:t>
            </a:r>
            <a:r>
              <a:rPr lang="cs-CZ" sz="2000" b="0" dirty="0">
                <a:solidFill>
                  <a:schemeClr val="accent4">
                    <a:lumMod val="75000"/>
                  </a:schemeClr>
                </a:solidFill>
                <a:ea typeface="Meiryo"/>
              </a:rPr>
              <a:t> </a:t>
            </a:r>
            <a:r>
              <a:rPr lang="cs-CZ" sz="2000" b="0" err="1">
                <a:solidFill>
                  <a:schemeClr val="accent4">
                    <a:lumMod val="75000"/>
                  </a:schemeClr>
                </a:solidFill>
                <a:ea typeface="Meiryo"/>
              </a:rPr>
              <a:t>die</a:t>
            </a:r>
            <a:r>
              <a:rPr lang="cs-CZ" sz="2000" b="0" dirty="0">
                <a:solidFill>
                  <a:schemeClr val="accent4">
                    <a:lumMod val="75000"/>
                  </a:schemeClr>
                </a:solidFill>
                <a:ea typeface="Meiryo"/>
              </a:rPr>
              <a:t> </a:t>
            </a:r>
            <a:r>
              <a:rPr lang="cs-CZ" sz="2000" b="0" err="1">
                <a:solidFill>
                  <a:schemeClr val="accent4">
                    <a:lumMod val="75000"/>
                  </a:schemeClr>
                </a:solidFill>
                <a:ea typeface="Meiryo"/>
              </a:rPr>
              <a:t>allesamt</a:t>
            </a:r>
            <a:r>
              <a:rPr lang="cs-CZ" sz="2000" b="0" dirty="0">
                <a:solidFill>
                  <a:schemeClr val="accent4">
                    <a:lumMod val="75000"/>
                  </a:schemeClr>
                </a:solidFill>
                <a:ea typeface="Meiryo"/>
              </a:rPr>
              <a:t> </a:t>
            </a:r>
            <a:r>
              <a:rPr lang="cs-CZ" sz="2000" b="0" err="1">
                <a:solidFill>
                  <a:schemeClr val="accent4">
                    <a:lumMod val="75000"/>
                  </a:schemeClr>
                </a:solidFill>
                <a:ea typeface="Meiryo"/>
              </a:rPr>
              <a:t>eine</a:t>
            </a:r>
            <a:r>
              <a:rPr lang="cs-CZ" sz="2000" b="0" dirty="0">
                <a:solidFill>
                  <a:schemeClr val="accent4">
                    <a:lumMod val="75000"/>
                  </a:schemeClr>
                </a:solidFill>
                <a:ea typeface="Meiryo"/>
              </a:rPr>
              <a:t> </a:t>
            </a:r>
            <a:r>
              <a:rPr lang="cs-CZ" sz="2000" b="0" err="1">
                <a:solidFill>
                  <a:schemeClr val="accent4">
                    <a:lumMod val="75000"/>
                  </a:schemeClr>
                </a:solidFill>
                <a:ea typeface="Meiryo"/>
              </a:rPr>
              <a:t>eigene</a:t>
            </a:r>
            <a:r>
              <a:rPr lang="cs-CZ" sz="2000" b="0" dirty="0">
                <a:solidFill>
                  <a:schemeClr val="accent4">
                    <a:lumMod val="75000"/>
                  </a:schemeClr>
                </a:solidFill>
                <a:ea typeface="Meiryo"/>
              </a:rPr>
              <a:t> </a:t>
            </a:r>
            <a:r>
              <a:rPr lang="cs-CZ" sz="2000" b="0" err="1">
                <a:solidFill>
                  <a:schemeClr val="accent4">
                    <a:lumMod val="75000"/>
                  </a:schemeClr>
                </a:solidFill>
                <a:ea typeface="Meiryo"/>
              </a:rPr>
              <a:t>Füllfeder</a:t>
            </a:r>
            <a:r>
              <a:rPr lang="cs-CZ" sz="2000" b="0" dirty="0">
                <a:solidFill>
                  <a:schemeClr val="accent4">
                    <a:lumMod val="75000"/>
                  </a:schemeClr>
                </a:solidFill>
                <a:ea typeface="Meiryo"/>
              </a:rPr>
              <a:t> </a:t>
            </a:r>
            <a:r>
              <a:rPr lang="cs-CZ" sz="2000" b="0" err="1">
                <a:solidFill>
                  <a:schemeClr val="accent4">
                    <a:lumMod val="75000"/>
                  </a:schemeClr>
                </a:solidFill>
                <a:ea typeface="Meiryo"/>
              </a:rPr>
              <a:t>besitzen</a:t>
            </a:r>
            <a:br>
              <a:rPr lang="cs-CZ" sz="2000" b="0" dirty="0">
                <a:solidFill>
                  <a:schemeClr val="accent4">
                    <a:lumMod val="75000"/>
                  </a:schemeClr>
                </a:solidFill>
                <a:ea typeface="Meiryo"/>
              </a:rPr>
            </a:br>
            <a:r>
              <a:rPr lang="cs-CZ" sz="2000" b="0" err="1">
                <a:solidFill>
                  <a:schemeClr val="accent4">
                    <a:lumMod val="75000"/>
                  </a:schemeClr>
                </a:solidFill>
                <a:ea typeface="Meiryo"/>
              </a:rPr>
              <a:t>und</a:t>
            </a:r>
            <a:r>
              <a:rPr lang="cs-CZ" sz="2000" b="0" dirty="0">
                <a:solidFill>
                  <a:schemeClr val="accent4">
                    <a:lumMod val="75000"/>
                  </a:schemeClr>
                </a:solidFill>
                <a:ea typeface="Meiryo"/>
              </a:rPr>
              <a:t> </a:t>
            </a:r>
            <a:r>
              <a:rPr lang="cs-CZ" sz="2000" b="0" err="1">
                <a:solidFill>
                  <a:schemeClr val="accent4">
                    <a:lumMod val="75000"/>
                  </a:schemeClr>
                </a:solidFill>
                <a:ea typeface="Meiryo"/>
              </a:rPr>
              <a:t>Tintenflecken</a:t>
            </a:r>
            <a:r>
              <a:rPr lang="cs-CZ" sz="2000" b="0" dirty="0">
                <a:solidFill>
                  <a:schemeClr val="accent4">
                    <a:lumMod val="75000"/>
                  </a:schemeClr>
                </a:solidFill>
                <a:ea typeface="Meiryo"/>
              </a:rPr>
              <a:t> </a:t>
            </a:r>
            <a:r>
              <a:rPr lang="cs-CZ" sz="2000" b="0" err="1">
                <a:solidFill>
                  <a:schemeClr val="accent4">
                    <a:lumMod val="75000"/>
                  </a:schemeClr>
                </a:solidFill>
                <a:ea typeface="Meiryo"/>
              </a:rPr>
              <a:t>an</a:t>
            </a:r>
            <a:r>
              <a:rPr lang="cs-CZ" sz="2000" b="0" dirty="0">
                <a:solidFill>
                  <a:schemeClr val="accent4">
                    <a:lumMod val="75000"/>
                  </a:schemeClr>
                </a:solidFill>
                <a:ea typeface="Meiryo"/>
              </a:rPr>
              <a:t> den </a:t>
            </a:r>
            <a:r>
              <a:rPr lang="cs-CZ" sz="2000" b="0" err="1">
                <a:solidFill>
                  <a:schemeClr val="accent4">
                    <a:lumMod val="75000"/>
                  </a:schemeClr>
                </a:solidFill>
                <a:ea typeface="Meiryo"/>
              </a:rPr>
              <a:t>Händen</a:t>
            </a:r>
            <a:r>
              <a:rPr lang="cs-CZ" sz="2000" b="0" dirty="0">
                <a:solidFill>
                  <a:schemeClr val="accent4">
                    <a:lumMod val="75000"/>
                  </a:schemeClr>
                </a:solidFill>
                <a:ea typeface="Meiryo"/>
              </a:rPr>
              <a:t> oder </a:t>
            </a:r>
            <a:r>
              <a:rPr lang="cs-CZ" sz="2000" b="0" err="1">
                <a:solidFill>
                  <a:schemeClr val="accent4">
                    <a:lumMod val="75000"/>
                  </a:schemeClr>
                </a:solidFill>
                <a:ea typeface="Meiryo"/>
              </a:rPr>
              <a:t>sonst</a:t>
            </a:r>
            <a:r>
              <a:rPr lang="cs-CZ" sz="2000" b="0" dirty="0">
                <a:solidFill>
                  <a:schemeClr val="accent4">
                    <a:lumMod val="75000"/>
                  </a:schemeClr>
                </a:solidFill>
                <a:ea typeface="Meiryo"/>
              </a:rPr>
              <a:t> </a:t>
            </a:r>
            <a:r>
              <a:rPr lang="cs-CZ" sz="2000" b="0" err="1">
                <a:solidFill>
                  <a:schemeClr val="accent4">
                    <a:lumMod val="75000"/>
                  </a:schemeClr>
                </a:solidFill>
                <a:ea typeface="Meiryo"/>
              </a:rPr>
              <a:t>wo</a:t>
            </a:r>
            <a:r>
              <a:rPr lang="cs-CZ" sz="2000" b="0" dirty="0">
                <a:solidFill>
                  <a:schemeClr val="accent4">
                    <a:lumMod val="75000"/>
                  </a:schemeClr>
                </a:solidFill>
                <a:ea typeface="Meiryo"/>
              </a:rPr>
              <a:t> </a:t>
            </a:r>
            <a:r>
              <a:rPr lang="cs-CZ" sz="2000" b="0" err="1">
                <a:solidFill>
                  <a:schemeClr val="accent4">
                    <a:lumMod val="75000"/>
                  </a:schemeClr>
                </a:solidFill>
                <a:ea typeface="Meiryo"/>
              </a:rPr>
              <a:t>haben</a:t>
            </a:r>
            <a:br>
              <a:rPr lang="en-US" sz="2000" b="0" dirty="0">
                <a:solidFill>
                  <a:schemeClr val="accent4">
                    <a:lumMod val="75000"/>
                  </a:schemeClr>
                </a:solidFill>
              </a:rPr>
            </a:br>
            <a:r>
              <a:rPr lang="cs-CZ" sz="2000" b="0" err="1">
                <a:solidFill>
                  <a:schemeClr val="accent4">
                    <a:lumMod val="75000"/>
                  </a:schemeClr>
                </a:solidFill>
                <a:ea typeface="Meiryo"/>
              </a:rPr>
              <a:t>kei</a:t>
            </a:r>
            <a:r>
              <a:rPr lang="cs-CZ" sz="2000" b="0" err="1">
                <a:solidFill>
                  <a:srgbClr val="002060"/>
                </a:solidFill>
                <a:ea typeface="Meiryo"/>
              </a:rPr>
              <a:t>ner</a:t>
            </a:r>
            <a:r>
              <a:rPr lang="cs-CZ" sz="2000" b="0" dirty="0">
                <a:solidFill>
                  <a:srgbClr val="002060"/>
                </a:solidFill>
                <a:ea typeface="Meiryo"/>
              </a:rPr>
              <a:t> </a:t>
            </a:r>
            <a:r>
              <a:rPr lang="cs-CZ" sz="2000" b="0" err="1">
                <a:solidFill>
                  <a:srgbClr val="002060"/>
                </a:solidFill>
                <a:ea typeface="Meiryo"/>
              </a:rPr>
              <a:t>müsste</a:t>
            </a:r>
            <a:r>
              <a:rPr lang="cs-CZ" sz="2000" b="0" dirty="0">
                <a:solidFill>
                  <a:srgbClr val="002060"/>
                </a:solidFill>
                <a:ea typeface="Meiryo"/>
              </a:rPr>
              <a:t> </a:t>
            </a:r>
            <a:r>
              <a:rPr lang="cs-CZ" sz="2000" b="0" err="1">
                <a:solidFill>
                  <a:srgbClr val="002060"/>
                </a:solidFill>
                <a:ea typeface="Meiryo"/>
              </a:rPr>
              <a:t>sich</a:t>
            </a:r>
            <a:r>
              <a:rPr lang="cs-CZ" sz="2000" b="0" dirty="0">
                <a:solidFill>
                  <a:srgbClr val="002060"/>
                </a:solidFill>
                <a:ea typeface="Meiryo"/>
              </a:rPr>
              <a:t> </a:t>
            </a:r>
            <a:r>
              <a:rPr lang="cs-CZ" sz="2000" b="0" err="1">
                <a:solidFill>
                  <a:srgbClr val="002060"/>
                </a:solidFill>
                <a:ea typeface="Meiryo"/>
              </a:rPr>
              <a:t>ihrer</a:t>
            </a:r>
            <a:r>
              <a:rPr lang="cs-CZ" sz="2000" b="0" dirty="0">
                <a:solidFill>
                  <a:srgbClr val="002060"/>
                </a:solidFill>
                <a:ea typeface="Meiryo"/>
              </a:rPr>
              <a:t> </a:t>
            </a:r>
            <a:r>
              <a:rPr lang="cs-CZ" sz="2000" b="0" err="1">
                <a:solidFill>
                  <a:srgbClr val="002060"/>
                </a:solidFill>
                <a:ea typeface="Meiryo"/>
              </a:rPr>
              <a:t>groß</a:t>
            </a:r>
            <a:r>
              <a:rPr lang="cs-CZ" sz="2000" b="0" dirty="0">
                <a:solidFill>
                  <a:srgbClr val="002060"/>
                </a:solidFill>
                <a:ea typeface="Meiryo"/>
              </a:rPr>
              <a:t> </a:t>
            </a:r>
            <a:r>
              <a:rPr lang="cs-CZ" sz="2000" b="0" err="1">
                <a:solidFill>
                  <a:srgbClr val="002060"/>
                </a:solidFill>
                <a:ea typeface="Meiryo"/>
              </a:rPr>
              <a:t>schämen</a:t>
            </a:r>
            <a:r>
              <a:rPr lang="cs-CZ" sz="2000" b="0" dirty="0">
                <a:solidFill>
                  <a:srgbClr val="002060"/>
                </a:solidFill>
                <a:ea typeface="Meiryo"/>
              </a:rPr>
              <a:t> </a:t>
            </a:r>
            <a:r>
              <a:rPr lang="cs-CZ" sz="2000" b="0" err="1">
                <a:solidFill>
                  <a:srgbClr val="002060"/>
                </a:solidFill>
                <a:ea typeface="Meiryo"/>
              </a:rPr>
              <a:t>was</a:t>
            </a:r>
            <a:r>
              <a:rPr lang="cs-CZ" sz="2000" b="0" dirty="0">
                <a:solidFill>
                  <a:srgbClr val="002060"/>
                </a:solidFill>
                <a:ea typeface="Meiryo"/>
              </a:rPr>
              <a:t> </a:t>
            </a:r>
            <a:r>
              <a:rPr lang="cs-CZ" sz="2000" b="0" err="1">
                <a:solidFill>
                  <a:srgbClr val="002060"/>
                </a:solidFill>
                <a:ea typeface="Meiryo"/>
              </a:rPr>
              <a:t>einen</a:t>
            </a:r>
            <a:br>
              <a:rPr lang="cs-CZ" sz="2000" b="0" dirty="0">
                <a:solidFill>
                  <a:srgbClr val="002060"/>
                </a:solidFill>
                <a:ea typeface="Meiryo"/>
              </a:rPr>
            </a:br>
            <a:r>
              <a:rPr lang="cs-CZ" sz="2000" b="0" err="1">
                <a:solidFill>
                  <a:srgbClr val="002060"/>
                </a:solidFill>
                <a:ea typeface="Meiryo"/>
              </a:rPr>
              <a:t>enormen</a:t>
            </a:r>
            <a:r>
              <a:rPr lang="cs-CZ" sz="2000" b="0" dirty="0">
                <a:solidFill>
                  <a:srgbClr val="002060"/>
                </a:solidFill>
                <a:ea typeface="Meiryo"/>
              </a:rPr>
              <a:t> </a:t>
            </a:r>
            <a:r>
              <a:rPr lang="cs-CZ" sz="2000" b="0" err="1">
                <a:solidFill>
                  <a:srgbClr val="002060"/>
                </a:solidFill>
                <a:ea typeface="Meiryo"/>
              </a:rPr>
              <a:t>Zeitgewinn</a:t>
            </a:r>
            <a:r>
              <a:rPr lang="cs-CZ" sz="2000" b="0" dirty="0">
                <a:solidFill>
                  <a:srgbClr val="002060"/>
                </a:solidFill>
                <a:ea typeface="Meiryo"/>
              </a:rPr>
              <a:t> </a:t>
            </a:r>
            <a:r>
              <a:rPr lang="cs-CZ" sz="2000" b="0" err="1">
                <a:solidFill>
                  <a:srgbClr val="002060"/>
                </a:solidFill>
                <a:ea typeface="Meiryo"/>
              </a:rPr>
              <a:t>mit</a:t>
            </a:r>
            <a:r>
              <a:rPr lang="cs-CZ" sz="2000" b="0" dirty="0">
                <a:solidFill>
                  <a:srgbClr val="002060"/>
                </a:solidFill>
                <a:ea typeface="Meiryo"/>
              </a:rPr>
              <a:t> </a:t>
            </a:r>
            <a:r>
              <a:rPr lang="cs-CZ" sz="2000" b="0" err="1">
                <a:solidFill>
                  <a:srgbClr val="002060"/>
                </a:solidFill>
                <a:ea typeface="Meiryo"/>
              </a:rPr>
              <a:t>nicht</a:t>
            </a:r>
            <a:r>
              <a:rPr lang="cs-CZ" sz="2000" b="0" dirty="0">
                <a:solidFill>
                  <a:srgbClr val="002060"/>
                </a:solidFill>
                <a:ea typeface="Meiryo"/>
              </a:rPr>
              <a:t> </a:t>
            </a:r>
            <a:r>
              <a:rPr lang="cs-CZ" sz="2000" b="0" err="1">
                <a:solidFill>
                  <a:srgbClr val="002060"/>
                </a:solidFill>
                <a:ea typeface="Meiryo"/>
              </a:rPr>
              <a:t>brächte</a:t>
            </a:r>
            <a:r>
              <a:rPr lang="cs-CZ" sz="2000" b="0" dirty="0">
                <a:solidFill>
                  <a:srgbClr val="002060"/>
                </a:solidFill>
                <a:ea typeface="Meiryo"/>
              </a:rPr>
              <a:t> </a:t>
            </a:r>
            <a:r>
              <a:rPr lang="cs-CZ" sz="2000" b="0" err="1">
                <a:solidFill>
                  <a:srgbClr val="002060"/>
                </a:solidFill>
                <a:ea typeface="Meiryo"/>
              </a:rPr>
              <a:t>nicht</a:t>
            </a:r>
            <a:br>
              <a:rPr lang="cs-CZ" sz="2000" b="0" dirty="0">
                <a:solidFill>
                  <a:srgbClr val="002060"/>
                </a:solidFill>
                <a:ea typeface="Meiryo"/>
              </a:rPr>
            </a:br>
            <a:r>
              <a:rPr lang="cs-CZ" sz="2000" b="0" err="1">
                <a:solidFill>
                  <a:srgbClr val="002060"/>
                </a:solidFill>
                <a:ea typeface="Meiryo"/>
              </a:rPr>
              <a:t>auszudenken</a:t>
            </a:r>
            <a:r>
              <a:rPr lang="cs-CZ" sz="2000" b="0" dirty="0">
                <a:solidFill>
                  <a:srgbClr val="002060"/>
                </a:solidFill>
                <a:ea typeface="Meiryo"/>
              </a:rPr>
              <a:t> </a:t>
            </a:r>
            <a:r>
              <a:rPr lang="cs-CZ" sz="2000" b="0" err="1">
                <a:solidFill>
                  <a:srgbClr val="002060"/>
                </a:solidFill>
                <a:ea typeface="Meiryo"/>
              </a:rPr>
              <a:t>was</a:t>
            </a:r>
            <a:r>
              <a:rPr lang="cs-CZ" sz="2000" b="0" dirty="0">
                <a:solidFill>
                  <a:srgbClr val="002060"/>
                </a:solidFill>
                <a:ea typeface="Meiryo"/>
              </a:rPr>
              <a:t> </a:t>
            </a:r>
            <a:r>
              <a:rPr lang="cs-CZ" sz="2000" b="0" err="1">
                <a:solidFill>
                  <a:srgbClr val="002060"/>
                </a:solidFill>
                <a:ea typeface="Meiryo"/>
              </a:rPr>
              <a:t>sich</a:t>
            </a:r>
            <a:r>
              <a:rPr lang="cs-CZ" sz="2000" b="0" dirty="0">
                <a:solidFill>
                  <a:srgbClr val="002060"/>
                </a:solidFill>
                <a:ea typeface="Meiryo"/>
              </a:rPr>
              <a:t> </a:t>
            </a:r>
            <a:r>
              <a:rPr lang="cs-CZ" sz="2000" b="0" err="1">
                <a:solidFill>
                  <a:srgbClr val="002060"/>
                </a:solidFill>
                <a:ea typeface="Meiryo"/>
              </a:rPr>
              <a:t>al</a:t>
            </a:r>
            <a:r>
              <a:rPr lang="cs-CZ" sz="2000" b="0" err="1">
                <a:solidFill>
                  <a:srgbClr val="00B050"/>
                </a:solidFill>
                <a:ea typeface="Meiryo"/>
              </a:rPr>
              <a:t>les</a:t>
            </a:r>
            <a:r>
              <a:rPr lang="cs-CZ" sz="2000" b="0" dirty="0">
                <a:solidFill>
                  <a:srgbClr val="00B050"/>
                </a:solidFill>
                <a:ea typeface="Meiryo"/>
              </a:rPr>
              <a:t> </a:t>
            </a:r>
            <a:r>
              <a:rPr lang="cs-CZ" sz="2000" b="0" err="1">
                <a:solidFill>
                  <a:srgbClr val="00B050"/>
                </a:solidFill>
                <a:ea typeface="Meiryo"/>
              </a:rPr>
              <a:t>allein</a:t>
            </a:r>
            <a:r>
              <a:rPr lang="cs-CZ" sz="2000" b="0" dirty="0">
                <a:solidFill>
                  <a:srgbClr val="00B050"/>
                </a:solidFill>
                <a:ea typeface="Meiryo"/>
              </a:rPr>
              <a:t> </a:t>
            </a:r>
            <a:r>
              <a:rPr lang="cs-CZ" sz="2000" b="0" err="1">
                <a:solidFill>
                  <a:srgbClr val="00B050"/>
                </a:solidFill>
                <a:ea typeface="Meiryo"/>
              </a:rPr>
              <a:t>mit</a:t>
            </a:r>
            <a:r>
              <a:rPr lang="cs-CZ" sz="2000" b="0" dirty="0">
                <a:solidFill>
                  <a:srgbClr val="00B050"/>
                </a:solidFill>
                <a:ea typeface="Meiryo"/>
              </a:rPr>
              <a:t> </a:t>
            </a:r>
            <a:r>
              <a:rPr lang="cs-CZ" sz="2000" b="0" err="1">
                <a:solidFill>
                  <a:srgbClr val="00B050"/>
                </a:solidFill>
                <a:ea typeface="Meiryo"/>
              </a:rPr>
              <a:t>diesem</a:t>
            </a:r>
            <a:br>
              <a:rPr lang="cs-CZ" sz="2000" b="0" dirty="0">
                <a:solidFill>
                  <a:srgbClr val="00B050"/>
                </a:solidFill>
                <a:ea typeface="Meiryo"/>
              </a:rPr>
            </a:br>
            <a:r>
              <a:rPr lang="cs-CZ" sz="2000" b="0" err="1">
                <a:solidFill>
                  <a:srgbClr val="00B050"/>
                </a:solidFill>
                <a:ea typeface="Meiryo"/>
              </a:rPr>
              <a:t>Zeitzuwachs</a:t>
            </a:r>
            <a:r>
              <a:rPr lang="cs-CZ" sz="2000" b="0" dirty="0">
                <a:solidFill>
                  <a:srgbClr val="00B050"/>
                </a:solidFill>
                <a:ea typeface="Meiryo"/>
              </a:rPr>
              <a:t> </a:t>
            </a:r>
            <a:r>
              <a:rPr lang="cs-CZ" sz="2000" b="0" err="1">
                <a:solidFill>
                  <a:srgbClr val="00B050"/>
                </a:solidFill>
                <a:ea typeface="Meiryo"/>
              </a:rPr>
              <a:t>bewerkstelligen</a:t>
            </a:r>
            <a:r>
              <a:rPr lang="cs-CZ" sz="2000" b="0" dirty="0">
                <a:solidFill>
                  <a:srgbClr val="00B050"/>
                </a:solidFill>
                <a:ea typeface="Meiryo"/>
              </a:rPr>
              <a:t> </a:t>
            </a:r>
            <a:r>
              <a:rPr lang="cs-CZ" sz="2000" b="0" err="1">
                <a:solidFill>
                  <a:srgbClr val="00B050"/>
                </a:solidFill>
                <a:ea typeface="Meiryo"/>
              </a:rPr>
              <a:t>ließe</a:t>
            </a:r>
            <a:br>
              <a:rPr lang="en-US" sz="2000" b="0" dirty="0">
                <a:solidFill>
                  <a:srgbClr val="00B050"/>
                </a:solidFill>
              </a:rPr>
            </a:br>
            <a:r>
              <a:rPr lang="cs-CZ" sz="2000" b="0" dirty="0">
                <a:solidFill>
                  <a:srgbClr val="00B050"/>
                </a:solidFill>
                <a:ea typeface="Meiryo"/>
              </a:rPr>
              <a:t>man </a:t>
            </a:r>
            <a:r>
              <a:rPr lang="cs-CZ" sz="2000" b="0" dirty="0" err="1">
                <a:solidFill>
                  <a:srgbClr val="00B050"/>
                </a:solidFill>
                <a:ea typeface="Meiryo"/>
              </a:rPr>
              <a:t>könnte</a:t>
            </a:r>
            <a:r>
              <a:rPr lang="cs-CZ" sz="2000" b="0" dirty="0">
                <a:solidFill>
                  <a:srgbClr val="00B050"/>
                </a:solidFill>
                <a:ea typeface="Meiryo"/>
              </a:rPr>
              <a:t> </a:t>
            </a:r>
            <a:r>
              <a:rPr lang="cs-CZ" sz="2000" b="0" dirty="0" err="1">
                <a:solidFill>
                  <a:srgbClr val="00B050"/>
                </a:solidFill>
                <a:ea typeface="Meiryo"/>
              </a:rPr>
              <a:t>am</a:t>
            </a:r>
            <a:r>
              <a:rPr lang="cs-CZ" sz="2000" b="0" dirty="0">
                <a:solidFill>
                  <a:srgbClr val="00B050"/>
                </a:solidFill>
                <a:ea typeface="Meiryo"/>
              </a:rPr>
              <a:t> Ende </a:t>
            </a:r>
            <a:r>
              <a:rPr lang="cs-CZ" sz="2000" b="0" dirty="0" err="1">
                <a:solidFill>
                  <a:srgbClr val="00B050"/>
                </a:solidFill>
                <a:ea typeface="Meiryo"/>
              </a:rPr>
              <a:t>ein</a:t>
            </a:r>
            <a:r>
              <a:rPr lang="cs-CZ" sz="2000" b="0" dirty="0">
                <a:solidFill>
                  <a:srgbClr val="00B050"/>
                </a:solidFill>
                <a:ea typeface="Meiryo"/>
              </a:rPr>
              <a:t> </a:t>
            </a:r>
            <a:r>
              <a:rPr lang="cs-CZ" sz="2000" b="0" dirty="0" err="1">
                <a:solidFill>
                  <a:srgbClr val="00B050"/>
                </a:solidFill>
                <a:ea typeface="Meiryo"/>
              </a:rPr>
              <a:t>Paradies</a:t>
            </a:r>
            <a:r>
              <a:rPr lang="cs-CZ" sz="2000" b="0" dirty="0">
                <a:solidFill>
                  <a:srgbClr val="00B050"/>
                </a:solidFill>
                <a:ea typeface="Meiryo"/>
              </a:rPr>
              <a:t> </a:t>
            </a:r>
            <a:r>
              <a:rPr lang="cs-CZ" sz="2000" b="0" dirty="0" err="1">
                <a:solidFill>
                  <a:srgbClr val="00B050"/>
                </a:solidFill>
                <a:ea typeface="Meiryo"/>
              </a:rPr>
              <a:t>erschaffen</a:t>
            </a:r>
            <a:r>
              <a:rPr lang="cs-CZ" sz="1200" b="0" dirty="0">
                <a:solidFill>
                  <a:srgbClr val="00B050"/>
                </a:solidFill>
                <a:ea typeface="Meiryo"/>
              </a:rPr>
              <a:t>"</a:t>
            </a:r>
            <a:br>
              <a:rPr lang="cs-CZ" sz="1200" dirty="0">
                <a:solidFill>
                  <a:srgbClr val="7030A0"/>
                </a:solidFill>
                <a:ea typeface="Meiryo"/>
              </a:rPr>
            </a:br>
            <a:endParaRPr lang="cs-CZ" sz="7200"/>
          </a:p>
        </p:txBody>
      </p:sp>
      <p:sp>
        <p:nvSpPr>
          <p:cNvPr id="3" name="Podnadpis 2">
            <a:extLst>
              <a:ext uri="{FF2B5EF4-FFF2-40B4-BE49-F238E27FC236}">
                <a16:creationId xmlns:a16="http://schemas.microsoft.com/office/drawing/2014/main" id="{A0CF58D2-6FBF-3D04-FE02-BF944A96030E}"/>
              </a:ext>
            </a:extLst>
          </p:cNvPr>
          <p:cNvSpPr>
            <a:spLocks noGrp="1"/>
          </p:cNvSpPr>
          <p:nvPr>
            <p:ph type="subTitle" idx="1"/>
          </p:nvPr>
        </p:nvSpPr>
        <p:spPr>
          <a:xfrm>
            <a:off x="2403715" y="5664928"/>
            <a:ext cx="6953250" cy="862394"/>
          </a:xfrm>
        </p:spPr>
        <p:txBody>
          <a:bodyPr anchor="t">
            <a:normAutofit/>
          </a:bodyPr>
          <a:lstStyle/>
          <a:p>
            <a:pPr algn="ctr"/>
            <a:r>
              <a:rPr lang="cs-CZ" sz="1200" dirty="0" err="1">
                <a:ea typeface="Meiryo"/>
              </a:rPr>
              <a:t>Stavarič</a:t>
            </a:r>
            <a:r>
              <a:rPr lang="cs-CZ" sz="1200" dirty="0">
                <a:ea typeface="Meiryo"/>
              </a:rPr>
              <a:t>, Michael: </a:t>
            </a:r>
            <a:r>
              <a:rPr lang="cs-CZ" sz="1200" i="1" dirty="0" err="1">
                <a:ea typeface="Meiryo"/>
              </a:rPr>
              <a:t>zu</a:t>
            </a:r>
            <a:r>
              <a:rPr lang="cs-CZ" sz="1200" i="1" dirty="0">
                <a:ea typeface="Meiryo"/>
              </a:rPr>
              <a:t> </a:t>
            </a:r>
            <a:r>
              <a:rPr lang="cs-CZ" sz="1200" i="1" dirty="0" err="1">
                <a:ea typeface="Meiryo"/>
              </a:rPr>
              <a:t>brechen</a:t>
            </a:r>
            <a:r>
              <a:rPr lang="cs-CZ" sz="1200" i="1" dirty="0">
                <a:ea typeface="Meiryo"/>
              </a:rPr>
              <a:t> </a:t>
            </a:r>
            <a:r>
              <a:rPr lang="cs-CZ" sz="1200" i="1" dirty="0" err="1">
                <a:ea typeface="Meiryo"/>
              </a:rPr>
              <a:t>bleibt</a:t>
            </a:r>
            <a:r>
              <a:rPr lang="cs-CZ" sz="1200" i="1" dirty="0">
                <a:ea typeface="Meiryo"/>
              </a:rPr>
              <a:t> </a:t>
            </a:r>
            <a:r>
              <a:rPr lang="cs-CZ" sz="1200" i="1" dirty="0" err="1">
                <a:ea typeface="Meiryo"/>
              </a:rPr>
              <a:t>die</a:t>
            </a:r>
            <a:r>
              <a:rPr lang="cs-CZ" sz="1200" i="1" dirty="0">
                <a:ea typeface="Meiryo"/>
              </a:rPr>
              <a:t> </a:t>
            </a:r>
            <a:r>
              <a:rPr lang="cs-CZ" sz="1200" i="1" dirty="0" err="1">
                <a:ea typeface="Meiryo"/>
              </a:rPr>
              <a:t>see</a:t>
            </a:r>
            <a:r>
              <a:rPr lang="cs-CZ" sz="1200" dirty="0">
                <a:ea typeface="Meiryo"/>
              </a:rPr>
              <a:t>. </a:t>
            </a:r>
            <a:r>
              <a:rPr lang="cs-CZ" sz="1200" dirty="0" err="1">
                <a:ea typeface="Meiryo"/>
              </a:rPr>
              <a:t>Wien</a:t>
            </a:r>
            <a:r>
              <a:rPr lang="cs-CZ" sz="1200" dirty="0">
                <a:ea typeface="Meiryo"/>
              </a:rPr>
              <a:t>: </a:t>
            </a:r>
            <a:r>
              <a:rPr lang="cs-CZ" sz="1200" dirty="0" err="1">
                <a:ea typeface="Meiryo"/>
              </a:rPr>
              <a:t>Czernin</a:t>
            </a:r>
            <a:r>
              <a:rPr lang="cs-CZ" sz="1200" dirty="0">
                <a:ea typeface="Meiryo"/>
              </a:rPr>
              <a:t> </a:t>
            </a:r>
            <a:r>
              <a:rPr lang="cs-CZ" sz="1200" dirty="0" err="1">
                <a:ea typeface="Meiryo"/>
              </a:rPr>
              <a:t>Verlag</a:t>
            </a:r>
            <a:r>
              <a:rPr lang="cs-CZ" sz="1200" dirty="0">
                <a:ea typeface="Meiryo"/>
              </a:rPr>
              <a:t>, 2021, </a:t>
            </a:r>
            <a:r>
              <a:rPr lang="cs-CZ" sz="1200" dirty="0">
                <a:ea typeface="+mn-lt"/>
                <a:cs typeface="+mn-lt"/>
              </a:rPr>
              <a:t>S. 8.</a:t>
            </a:r>
          </a:p>
        </p:txBody>
      </p:sp>
    </p:spTree>
    <p:extLst>
      <p:ext uri="{BB962C8B-B14F-4D97-AF65-F5344CB8AC3E}">
        <p14:creationId xmlns:p14="http://schemas.microsoft.com/office/powerpoint/2010/main" val="13396537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4" name="Rectangle 19">
            <a:extLst>
              <a:ext uri="{FF2B5EF4-FFF2-40B4-BE49-F238E27FC236}">
                <a16:creationId xmlns:a16="http://schemas.microsoft.com/office/drawing/2014/main" id="{9E85769A-34B7-4E26-8919-D5FA94CA16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Nadpis 1">
            <a:extLst>
              <a:ext uri="{FF2B5EF4-FFF2-40B4-BE49-F238E27FC236}">
                <a16:creationId xmlns:a16="http://schemas.microsoft.com/office/drawing/2014/main" id="{105CEEC3-C448-4CFE-9C3A-FE7DD7C4556C}"/>
              </a:ext>
            </a:extLst>
          </p:cNvPr>
          <p:cNvSpPr>
            <a:spLocks noGrp="1"/>
          </p:cNvSpPr>
          <p:nvPr>
            <p:ph type="ctrTitle"/>
          </p:nvPr>
        </p:nvSpPr>
        <p:spPr>
          <a:xfrm>
            <a:off x="6090045" y="1346200"/>
            <a:ext cx="5624118" cy="3284538"/>
          </a:xfrm>
        </p:spPr>
        <p:txBody>
          <a:bodyPr anchor="b">
            <a:normAutofit/>
          </a:bodyPr>
          <a:lstStyle/>
          <a:p>
            <a:pPr>
              <a:lnSpc>
                <a:spcPct val="110000"/>
              </a:lnSpc>
            </a:pPr>
            <a:r>
              <a:rPr lang="cs-CZ" sz="4200" dirty="0" err="1">
                <a:solidFill>
                  <a:schemeClr val="tx2">
                    <a:lumMod val="75000"/>
                  </a:schemeClr>
                </a:solidFill>
                <a:ea typeface="Meiryo"/>
              </a:rPr>
              <a:t>Vielen</a:t>
            </a:r>
            <a:r>
              <a:rPr lang="cs-CZ" sz="4200" dirty="0">
                <a:solidFill>
                  <a:schemeClr val="tx2">
                    <a:lumMod val="75000"/>
                  </a:schemeClr>
                </a:solidFill>
                <a:ea typeface="Meiryo"/>
              </a:rPr>
              <a:t> </a:t>
            </a:r>
            <a:r>
              <a:rPr lang="cs-CZ" sz="4200" dirty="0" err="1">
                <a:solidFill>
                  <a:schemeClr val="tx2">
                    <a:lumMod val="75000"/>
                  </a:schemeClr>
                </a:solidFill>
                <a:ea typeface="Meiryo"/>
              </a:rPr>
              <a:t>Dank</a:t>
            </a:r>
            <a:r>
              <a:rPr lang="cs-CZ" sz="4200" dirty="0">
                <a:solidFill>
                  <a:schemeClr val="tx2">
                    <a:lumMod val="75000"/>
                  </a:schemeClr>
                </a:solidFill>
                <a:ea typeface="Meiryo"/>
              </a:rPr>
              <a:t> </a:t>
            </a:r>
            <a:r>
              <a:rPr lang="cs-CZ" sz="4200" dirty="0" err="1">
                <a:solidFill>
                  <a:schemeClr val="tx2">
                    <a:lumMod val="75000"/>
                  </a:schemeClr>
                </a:solidFill>
                <a:ea typeface="Meiryo"/>
              </a:rPr>
              <a:t>für</a:t>
            </a:r>
            <a:r>
              <a:rPr lang="cs-CZ" sz="4200" dirty="0">
                <a:solidFill>
                  <a:schemeClr val="tx2">
                    <a:lumMod val="75000"/>
                  </a:schemeClr>
                </a:solidFill>
                <a:ea typeface="Meiryo"/>
              </a:rPr>
              <a:t> </a:t>
            </a:r>
            <a:r>
              <a:rPr lang="cs-CZ" sz="4200" dirty="0" err="1">
                <a:solidFill>
                  <a:schemeClr val="tx2">
                    <a:lumMod val="75000"/>
                  </a:schemeClr>
                </a:solidFill>
                <a:ea typeface="Meiryo"/>
              </a:rPr>
              <a:t>Ihre</a:t>
            </a:r>
            <a:r>
              <a:rPr lang="cs-CZ" sz="4200" dirty="0">
                <a:solidFill>
                  <a:schemeClr val="tx2">
                    <a:lumMod val="75000"/>
                  </a:schemeClr>
                </a:solidFill>
                <a:ea typeface="Meiryo"/>
              </a:rPr>
              <a:t> </a:t>
            </a:r>
            <a:r>
              <a:rPr lang="cs-CZ" sz="4200" dirty="0" err="1">
                <a:solidFill>
                  <a:schemeClr val="tx2">
                    <a:lumMod val="75000"/>
                  </a:schemeClr>
                </a:solidFill>
                <a:ea typeface="Meiryo"/>
              </a:rPr>
              <a:t>Aufmerksamkeit</a:t>
            </a:r>
            <a:r>
              <a:rPr lang="cs-CZ" sz="4200" dirty="0">
                <a:solidFill>
                  <a:schemeClr val="tx2">
                    <a:lumMod val="75000"/>
                  </a:schemeClr>
                </a:solidFill>
                <a:ea typeface="Meiryo"/>
              </a:rPr>
              <a:t>!</a:t>
            </a:r>
            <a:endParaRPr lang="cs-CZ" sz="4200" dirty="0">
              <a:solidFill>
                <a:schemeClr val="tx2">
                  <a:lumMod val="75000"/>
                </a:schemeClr>
              </a:solidFill>
            </a:endParaRPr>
          </a:p>
        </p:txBody>
      </p:sp>
      <p:sp>
        <p:nvSpPr>
          <p:cNvPr id="35" name="Freeform: Shape 21">
            <a:extLst>
              <a:ext uri="{FF2B5EF4-FFF2-40B4-BE49-F238E27FC236}">
                <a16:creationId xmlns:a16="http://schemas.microsoft.com/office/drawing/2014/main" id="{36808283-A1DB-43B4-A966-F9598351A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9884" y="1"/>
            <a:ext cx="4160139" cy="2705499"/>
          </a:xfrm>
          <a:custGeom>
            <a:avLst/>
            <a:gdLst>
              <a:gd name="connsiteX0" fmla="*/ 287297 w 4160139"/>
              <a:gd name="connsiteY0" fmla="*/ 0 h 2705499"/>
              <a:gd name="connsiteX1" fmla="*/ 3995256 w 4160139"/>
              <a:gd name="connsiteY1" fmla="*/ 0 h 2705499"/>
              <a:gd name="connsiteX2" fmla="*/ 4034877 w 4160139"/>
              <a:gd name="connsiteY2" fmla="*/ 103389 h 2705499"/>
              <a:gd name="connsiteX3" fmla="*/ 4160139 w 4160139"/>
              <a:gd name="connsiteY3" fmla="*/ 910537 h 2705499"/>
              <a:gd name="connsiteX4" fmla="*/ 3944007 w 4160139"/>
              <a:gd name="connsiteY4" fmla="*/ 1507609 h 2705499"/>
              <a:gd name="connsiteX5" fmla="*/ 3304097 w 4160139"/>
              <a:gd name="connsiteY5" fmla="*/ 2063570 h 2705499"/>
              <a:gd name="connsiteX6" fmla="*/ 3163402 w 4160139"/>
              <a:gd name="connsiteY6" fmla="*/ 2169920 h 2705499"/>
              <a:gd name="connsiteX7" fmla="*/ 2007312 w 4160139"/>
              <a:gd name="connsiteY7" fmla="*/ 2705499 h 2705499"/>
              <a:gd name="connsiteX8" fmla="*/ 484397 w 4160139"/>
              <a:gd name="connsiteY8" fmla="*/ 1834932 h 2705499"/>
              <a:gd name="connsiteX9" fmla="*/ 322099 w 4160139"/>
              <a:gd name="connsiteY9" fmla="*/ 1612216 h 2705499"/>
              <a:gd name="connsiteX10" fmla="*/ 0 w 4160139"/>
              <a:gd name="connsiteY10" fmla="*/ 910537 h 2705499"/>
              <a:gd name="connsiteX11" fmla="*/ 194617 w 4160139"/>
              <a:gd name="connsiteY11" fmla="*/ 154855 h 2705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60139" h="2705499">
                <a:moveTo>
                  <a:pt x="287297" y="0"/>
                </a:moveTo>
                <a:lnTo>
                  <a:pt x="3995256" y="0"/>
                </a:lnTo>
                <a:lnTo>
                  <a:pt x="4034877" y="103389"/>
                </a:lnTo>
                <a:cubicBezTo>
                  <a:pt x="4117064" y="350002"/>
                  <a:pt x="4160139" y="623018"/>
                  <a:pt x="4160139" y="910537"/>
                </a:cubicBezTo>
                <a:cubicBezTo>
                  <a:pt x="4160139" y="1139959"/>
                  <a:pt x="4093451" y="1324089"/>
                  <a:pt x="3944007" y="1507609"/>
                </a:cubicBezTo>
                <a:cubicBezTo>
                  <a:pt x="3787690" y="1699579"/>
                  <a:pt x="3552811" y="1876392"/>
                  <a:pt x="3304097" y="2063570"/>
                </a:cubicBezTo>
                <a:cubicBezTo>
                  <a:pt x="3258210" y="2098062"/>
                  <a:pt x="3210805" y="2133774"/>
                  <a:pt x="3163402" y="2169920"/>
                </a:cubicBezTo>
                <a:cubicBezTo>
                  <a:pt x="2739085" y="2493411"/>
                  <a:pt x="2429395" y="2705499"/>
                  <a:pt x="2007312" y="2705499"/>
                </a:cubicBezTo>
                <a:cubicBezTo>
                  <a:pt x="1364186" y="2705499"/>
                  <a:pt x="908715" y="2445156"/>
                  <a:pt x="484397" y="1834932"/>
                </a:cubicBezTo>
                <a:cubicBezTo>
                  <a:pt x="428870" y="1755060"/>
                  <a:pt x="374591" y="1682420"/>
                  <a:pt x="322099" y="1612216"/>
                </a:cubicBezTo>
                <a:cubicBezTo>
                  <a:pt x="104539" y="1321127"/>
                  <a:pt x="0" y="1169747"/>
                  <a:pt x="0" y="910537"/>
                </a:cubicBezTo>
                <a:cubicBezTo>
                  <a:pt x="0" y="653156"/>
                  <a:pt x="65526" y="398909"/>
                  <a:pt x="194617" y="154855"/>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6" name="Freeform: Shape 23">
            <a:extLst>
              <a:ext uri="{FF2B5EF4-FFF2-40B4-BE49-F238E27FC236}">
                <a16:creationId xmlns:a16="http://schemas.microsoft.com/office/drawing/2014/main" id="{6B881382-2905-40A6-B674-0F8E1249E2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93627" y="1"/>
            <a:ext cx="3932649" cy="2526221"/>
          </a:xfrm>
          <a:custGeom>
            <a:avLst/>
            <a:gdLst>
              <a:gd name="connsiteX0" fmla="*/ 327220 w 3932649"/>
              <a:gd name="connsiteY0" fmla="*/ 0 h 2526221"/>
              <a:gd name="connsiteX1" fmla="*/ 3746109 w 3932649"/>
              <a:gd name="connsiteY1" fmla="*/ 0 h 2526221"/>
              <a:gd name="connsiteX2" fmla="*/ 3749094 w 3932649"/>
              <a:gd name="connsiteY2" fmla="*/ 5803 h 2526221"/>
              <a:gd name="connsiteX3" fmla="*/ 3932649 w 3932649"/>
              <a:gd name="connsiteY3" fmla="*/ 899994 h 2526221"/>
              <a:gd name="connsiteX4" fmla="*/ 3728337 w 3932649"/>
              <a:gd name="connsiteY4" fmla="*/ 1440938 h 2526221"/>
              <a:gd name="connsiteX5" fmla="*/ 3123419 w 3932649"/>
              <a:gd name="connsiteY5" fmla="*/ 1944636 h 2526221"/>
              <a:gd name="connsiteX6" fmla="*/ 2990418 w 3932649"/>
              <a:gd name="connsiteY6" fmla="*/ 2040989 h 2526221"/>
              <a:gd name="connsiteX7" fmla="*/ 1897546 w 3932649"/>
              <a:gd name="connsiteY7" fmla="*/ 2526221 h 2526221"/>
              <a:gd name="connsiteX8" fmla="*/ 457909 w 3932649"/>
              <a:gd name="connsiteY8" fmla="*/ 1737492 h 2526221"/>
              <a:gd name="connsiteX9" fmla="*/ 304485 w 3932649"/>
              <a:gd name="connsiteY9" fmla="*/ 1535712 h 2526221"/>
              <a:gd name="connsiteX10" fmla="*/ 0 w 3932649"/>
              <a:gd name="connsiteY10" fmla="*/ 899994 h 2526221"/>
              <a:gd name="connsiteX11" fmla="*/ 183974 w 3932649"/>
              <a:gd name="connsiteY11" fmla="*/ 215351 h 2526221"/>
              <a:gd name="connsiteX12" fmla="*/ 283080 w 3932649"/>
              <a:gd name="connsiteY12" fmla="*/ 56648 h 2526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32649" h="2526221">
                <a:moveTo>
                  <a:pt x="327220" y="0"/>
                </a:moveTo>
                <a:lnTo>
                  <a:pt x="3746109" y="0"/>
                </a:lnTo>
                <a:lnTo>
                  <a:pt x="3749094" y="5803"/>
                </a:lnTo>
                <a:cubicBezTo>
                  <a:pt x="3869026" y="269299"/>
                  <a:pt x="3932649" y="574382"/>
                  <a:pt x="3932649" y="899994"/>
                </a:cubicBezTo>
                <a:cubicBezTo>
                  <a:pt x="3932649" y="1107850"/>
                  <a:pt x="3869608" y="1274671"/>
                  <a:pt x="3728337" y="1440938"/>
                </a:cubicBezTo>
                <a:cubicBezTo>
                  <a:pt x="3580568" y="1614862"/>
                  <a:pt x="3358533" y="1775054"/>
                  <a:pt x="3123419" y="1944636"/>
                </a:cubicBezTo>
                <a:cubicBezTo>
                  <a:pt x="3080041" y="1975886"/>
                  <a:pt x="3035229" y="2008241"/>
                  <a:pt x="2990418" y="2040989"/>
                </a:cubicBezTo>
                <a:cubicBezTo>
                  <a:pt x="2589303" y="2334070"/>
                  <a:pt x="2296549" y="2526221"/>
                  <a:pt x="1897546" y="2526221"/>
                </a:cubicBezTo>
                <a:cubicBezTo>
                  <a:pt x="1289588" y="2526221"/>
                  <a:pt x="859023" y="2290352"/>
                  <a:pt x="457909" y="1737492"/>
                </a:cubicBezTo>
                <a:cubicBezTo>
                  <a:pt x="405418" y="1665129"/>
                  <a:pt x="354108" y="1599316"/>
                  <a:pt x="304485" y="1535712"/>
                </a:cubicBezTo>
                <a:cubicBezTo>
                  <a:pt x="98822" y="1271987"/>
                  <a:pt x="0" y="1134838"/>
                  <a:pt x="0" y="899994"/>
                </a:cubicBezTo>
                <a:cubicBezTo>
                  <a:pt x="0" y="666809"/>
                  <a:pt x="61943" y="436462"/>
                  <a:pt x="183974" y="215351"/>
                </a:cubicBezTo>
                <a:cubicBezTo>
                  <a:pt x="213828" y="161276"/>
                  <a:pt x="246888" y="108345"/>
                  <a:pt x="283080" y="56648"/>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4" name="Obrázek 4" descr="Obsah obrázku text, černá&#10;&#10;Popis se vygeneroval automaticky.">
            <a:extLst>
              <a:ext uri="{FF2B5EF4-FFF2-40B4-BE49-F238E27FC236}">
                <a16:creationId xmlns:a16="http://schemas.microsoft.com/office/drawing/2014/main" id="{7AC26A37-6ADC-2039-6AF0-1A8C0B130B7A}"/>
              </a:ext>
            </a:extLst>
          </p:cNvPr>
          <p:cNvPicPr>
            <a:picLocks noChangeAspect="1"/>
          </p:cNvPicPr>
          <p:nvPr/>
        </p:nvPicPr>
        <p:blipFill rotWithShape="1">
          <a:blip r:embed="rId2"/>
          <a:srcRect t="11298" r="-1" b="18874"/>
          <a:stretch/>
        </p:blipFill>
        <p:spPr>
          <a:xfrm>
            <a:off x="1839747" y="3"/>
            <a:ext cx="3440421" cy="2402343"/>
          </a:xfrm>
          <a:custGeom>
            <a:avLst/>
            <a:gdLst/>
            <a:ahLst/>
            <a:cxnLst/>
            <a:rect l="l" t="t" r="r" b="b"/>
            <a:pathLst>
              <a:path w="3440421" h="2402343">
                <a:moveTo>
                  <a:pt x="379897" y="0"/>
                </a:moveTo>
                <a:lnTo>
                  <a:pt x="3218884" y="0"/>
                </a:lnTo>
                <a:lnTo>
                  <a:pt x="3279840" y="122543"/>
                </a:lnTo>
                <a:cubicBezTo>
                  <a:pt x="3384762" y="360883"/>
                  <a:pt x="3440421" y="636841"/>
                  <a:pt x="3440421" y="931368"/>
                </a:cubicBezTo>
                <a:cubicBezTo>
                  <a:pt x="3440421" y="1119380"/>
                  <a:pt x="3385271" y="1270275"/>
                  <a:pt x="3261683" y="1420669"/>
                </a:cubicBezTo>
                <a:cubicBezTo>
                  <a:pt x="3132407" y="1577990"/>
                  <a:pt x="2938164" y="1722889"/>
                  <a:pt x="2732478" y="1876281"/>
                </a:cubicBezTo>
                <a:cubicBezTo>
                  <a:pt x="2694529" y="1904547"/>
                  <a:pt x="2655326" y="1933813"/>
                  <a:pt x="2616125" y="1963435"/>
                </a:cubicBezTo>
                <a:cubicBezTo>
                  <a:pt x="2265215" y="2228536"/>
                  <a:pt x="2009103" y="2402343"/>
                  <a:pt x="1660040" y="2402343"/>
                </a:cubicBezTo>
                <a:cubicBezTo>
                  <a:pt x="1128177" y="2402343"/>
                  <a:pt x="751504" y="2188992"/>
                  <a:pt x="400595" y="1688912"/>
                </a:cubicBezTo>
                <a:cubicBezTo>
                  <a:pt x="354674" y="1623457"/>
                  <a:pt x="309786" y="1563928"/>
                  <a:pt x="266375" y="1506395"/>
                </a:cubicBezTo>
                <a:cubicBezTo>
                  <a:pt x="86453" y="1267847"/>
                  <a:pt x="0" y="1143791"/>
                  <a:pt x="0" y="931368"/>
                </a:cubicBezTo>
                <a:cubicBezTo>
                  <a:pt x="0" y="720444"/>
                  <a:pt x="54190" y="512088"/>
                  <a:pt x="160947" y="312085"/>
                </a:cubicBezTo>
                <a:cubicBezTo>
                  <a:pt x="213181" y="214260"/>
                  <a:pt x="276637" y="120576"/>
                  <a:pt x="350789" y="31674"/>
                </a:cubicBezTo>
                <a:close/>
              </a:path>
            </a:pathLst>
          </a:custGeom>
        </p:spPr>
      </p:pic>
      <p:sp>
        <p:nvSpPr>
          <p:cNvPr id="37" name="Freeform: Shape 25">
            <a:extLst>
              <a:ext uri="{FF2B5EF4-FFF2-40B4-BE49-F238E27FC236}">
                <a16:creationId xmlns:a16="http://schemas.microsoft.com/office/drawing/2014/main" id="{F5631074-8AE6-4D14-80C0-3068E1D44B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6" y="3018886"/>
            <a:ext cx="5253985" cy="3839114"/>
          </a:xfrm>
          <a:custGeom>
            <a:avLst/>
            <a:gdLst>
              <a:gd name="connsiteX0" fmla="*/ 2652764 w 5253985"/>
              <a:gd name="connsiteY0" fmla="*/ 0 h 3839114"/>
              <a:gd name="connsiteX1" fmla="*/ 3746786 w 5253985"/>
              <a:gd name="connsiteY1" fmla="*/ 229373 h 3839114"/>
              <a:gd name="connsiteX2" fmla="*/ 4544690 w 5253985"/>
              <a:gd name="connsiteY2" fmla="*/ 848244 h 3839114"/>
              <a:gd name="connsiteX3" fmla="*/ 5253985 w 5253985"/>
              <a:gd name="connsiteY3" fmla="*/ 3040325 h 3839114"/>
              <a:gd name="connsiteX4" fmla="*/ 5014333 w 5253985"/>
              <a:gd name="connsiteY4" fmla="*/ 3835527 h 3839114"/>
              <a:gd name="connsiteX5" fmla="*/ 5011695 w 5253985"/>
              <a:gd name="connsiteY5" fmla="*/ 3839114 h 3839114"/>
              <a:gd name="connsiteX6" fmla="*/ 0 w 5253985"/>
              <a:gd name="connsiteY6" fmla="*/ 3839114 h 3839114"/>
              <a:gd name="connsiteX7" fmla="*/ 0 w 5253985"/>
              <a:gd name="connsiteY7" fmla="*/ 1152678 h 3839114"/>
              <a:gd name="connsiteX8" fmla="*/ 3216 w 5253985"/>
              <a:gd name="connsiteY8" fmla="*/ 1149041 h 3839114"/>
              <a:gd name="connsiteX9" fmla="*/ 241558 w 5253985"/>
              <a:gd name="connsiteY9" fmla="*/ 924832 h 3839114"/>
              <a:gd name="connsiteX10" fmla="*/ 1375905 w 5253985"/>
              <a:gd name="connsiteY10" fmla="*/ 246814 h 3839114"/>
              <a:gd name="connsiteX11" fmla="*/ 2652764 w 5253985"/>
              <a:gd name="connsiteY11" fmla="*/ 0 h 3839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53985" h="3839114">
                <a:moveTo>
                  <a:pt x="2652764" y="0"/>
                </a:moveTo>
                <a:cubicBezTo>
                  <a:pt x="3052630" y="0"/>
                  <a:pt x="3420654" y="77244"/>
                  <a:pt x="3746786" y="229373"/>
                </a:cubicBezTo>
                <a:cubicBezTo>
                  <a:pt x="4052428" y="372058"/>
                  <a:pt x="4320877" y="580316"/>
                  <a:pt x="4544690" y="848244"/>
                </a:cubicBezTo>
                <a:cubicBezTo>
                  <a:pt x="5002112" y="1396033"/>
                  <a:pt x="5253985" y="2174508"/>
                  <a:pt x="5253985" y="3040325"/>
                </a:cubicBezTo>
                <a:cubicBezTo>
                  <a:pt x="5253985" y="3342582"/>
                  <a:pt x="5179347" y="3592625"/>
                  <a:pt x="5014333" y="3835527"/>
                </a:cubicBezTo>
                <a:lnTo>
                  <a:pt x="5011695" y="3839114"/>
                </a:lnTo>
                <a:lnTo>
                  <a:pt x="0" y="3839114"/>
                </a:lnTo>
                <a:lnTo>
                  <a:pt x="0" y="1152678"/>
                </a:lnTo>
                <a:lnTo>
                  <a:pt x="3216" y="1149041"/>
                </a:lnTo>
                <a:cubicBezTo>
                  <a:pt x="78091" y="1071911"/>
                  <a:pt x="157577" y="997126"/>
                  <a:pt x="241558" y="924832"/>
                </a:cubicBezTo>
                <a:cubicBezTo>
                  <a:pt x="571735" y="640510"/>
                  <a:pt x="963900" y="406025"/>
                  <a:pt x="1375905" y="246814"/>
                </a:cubicBezTo>
                <a:cubicBezTo>
                  <a:pt x="1799001" y="83016"/>
                  <a:pt x="2228753" y="0"/>
                  <a:pt x="2652764" y="0"/>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8" name="Freeform: Shape 27">
            <a:extLst>
              <a:ext uri="{FF2B5EF4-FFF2-40B4-BE49-F238E27FC236}">
                <a16:creationId xmlns:a16="http://schemas.microsoft.com/office/drawing/2014/main" id="{58E7DDC4-E7EF-41AA-BF97-1D1A652737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2896807"/>
            <a:ext cx="5496741" cy="3961193"/>
          </a:xfrm>
          <a:custGeom>
            <a:avLst/>
            <a:gdLst>
              <a:gd name="connsiteX0" fmla="*/ 2687984 w 5496741"/>
              <a:gd name="connsiteY0" fmla="*/ 0 h 3961193"/>
              <a:gd name="connsiteX1" fmla="*/ 3869291 w 5496741"/>
              <a:gd name="connsiteY1" fmla="*/ 241782 h 3961193"/>
              <a:gd name="connsiteX2" fmla="*/ 4730855 w 5496741"/>
              <a:gd name="connsiteY2" fmla="*/ 894134 h 3961193"/>
              <a:gd name="connsiteX3" fmla="*/ 5496741 w 5496741"/>
              <a:gd name="connsiteY3" fmla="*/ 3204808 h 3961193"/>
              <a:gd name="connsiteX4" fmla="*/ 5308405 w 5496741"/>
              <a:gd name="connsiteY4" fmla="*/ 3932698 h 3961193"/>
              <a:gd name="connsiteX5" fmla="*/ 5290213 w 5496741"/>
              <a:gd name="connsiteY5" fmla="*/ 3961193 h 3961193"/>
              <a:gd name="connsiteX6" fmla="*/ 0 w 5496741"/>
              <a:gd name="connsiteY6" fmla="*/ 3961193 h 3961193"/>
              <a:gd name="connsiteX7" fmla="*/ 0 w 5496741"/>
              <a:gd name="connsiteY7" fmla="*/ 1052376 h 3961193"/>
              <a:gd name="connsiteX8" fmla="*/ 84403 w 5496741"/>
              <a:gd name="connsiteY8" fmla="*/ 974866 h 3961193"/>
              <a:gd name="connsiteX9" fmla="*/ 1309253 w 5496741"/>
              <a:gd name="connsiteY9" fmla="*/ 260167 h 3961193"/>
              <a:gd name="connsiteX10" fmla="*/ 2687984 w 5496741"/>
              <a:gd name="connsiteY10" fmla="*/ 0 h 3961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96741" h="3961193">
                <a:moveTo>
                  <a:pt x="2687984" y="0"/>
                </a:moveTo>
                <a:cubicBezTo>
                  <a:pt x="3119754" y="0"/>
                  <a:pt x="3517139" y="81423"/>
                  <a:pt x="3869291" y="241782"/>
                </a:cubicBezTo>
                <a:cubicBezTo>
                  <a:pt x="4199319" y="392186"/>
                  <a:pt x="4489185" y="611711"/>
                  <a:pt x="4730855" y="894134"/>
                </a:cubicBezTo>
                <a:cubicBezTo>
                  <a:pt x="5224771" y="1471559"/>
                  <a:pt x="5496741" y="2292150"/>
                  <a:pt x="5496741" y="3204808"/>
                </a:cubicBezTo>
                <a:cubicBezTo>
                  <a:pt x="5496741" y="3477901"/>
                  <a:pt x="5437529" y="3710558"/>
                  <a:pt x="5308405" y="3932698"/>
                </a:cubicBezTo>
                <a:lnTo>
                  <a:pt x="5290213" y="3961193"/>
                </a:lnTo>
                <a:lnTo>
                  <a:pt x="0" y="3961193"/>
                </a:lnTo>
                <a:lnTo>
                  <a:pt x="0" y="1052376"/>
                </a:lnTo>
                <a:lnTo>
                  <a:pt x="84403" y="974866"/>
                </a:lnTo>
                <a:cubicBezTo>
                  <a:pt x="440924" y="675162"/>
                  <a:pt x="864377" y="427991"/>
                  <a:pt x="1309253" y="260167"/>
                </a:cubicBezTo>
                <a:cubicBezTo>
                  <a:pt x="1766105" y="87507"/>
                  <a:pt x="2230145" y="0"/>
                  <a:pt x="2687984"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Freeform: Shape 29">
            <a:extLst>
              <a:ext uri="{FF2B5EF4-FFF2-40B4-BE49-F238E27FC236}">
                <a16:creationId xmlns:a16="http://schemas.microsoft.com/office/drawing/2014/main" id="{D9CC255C-0586-4E56-B44A-BB42BFD8A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2764456"/>
            <a:ext cx="5719379" cy="4093544"/>
          </a:xfrm>
          <a:custGeom>
            <a:avLst/>
            <a:gdLst>
              <a:gd name="connsiteX0" fmla="*/ 2598837 w 5719379"/>
              <a:gd name="connsiteY0" fmla="*/ 0 h 4093544"/>
              <a:gd name="connsiteX1" fmla="*/ 3911275 w 5719379"/>
              <a:gd name="connsiteY1" fmla="*/ 254318 h 4093544"/>
              <a:gd name="connsiteX2" fmla="*/ 4868477 w 5719379"/>
              <a:gd name="connsiteY2" fmla="*/ 940493 h 4093544"/>
              <a:gd name="connsiteX3" fmla="*/ 5719379 w 5719379"/>
              <a:gd name="connsiteY3" fmla="*/ 3370969 h 4093544"/>
              <a:gd name="connsiteX4" fmla="*/ 5575448 w 5719379"/>
              <a:gd name="connsiteY4" fmla="*/ 4018702 h 4093544"/>
              <a:gd name="connsiteX5" fmla="*/ 5533988 w 5719379"/>
              <a:gd name="connsiteY5" fmla="*/ 4093544 h 4093544"/>
              <a:gd name="connsiteX6" fmla="*/ 0 w 5719379"/>
              <a:gd name="connsiteY6" fmla="*/ 4093544 h 4093544"/>
              <a:gd name="connsiteX7" fmla="*/ 0 w 5719379"/>
              <a:gd name="connsiteY7" fmla="*/ 811758 h 4093544"/>
              <a:gd name="connsiteX8" fmla="*/ 16471 w 5719379"/>
              <a:gd name="connsiteY8" fmla="*/ 799779 h 4093544"/>
              <a:gd name="connsiteX9" fmla="*/ 1067060 w 5719379"/>
              <a:gd name="connsiteY9" fmla="*/ 273655 h 4093544"/>
              <a:gd name="connsiteX10" fmla="*/ 2598837 w 5719379"/>
              <a:gd name="connsiteY10" fmla="*/ 0 h 4093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19379" h="4093544">
                <a:moveTo>
                  <a:pt x="2598837" y="0"/>
                </a:moveTo>
                <a:cubicBezTo>
                  <a:pt x="3078535" y="0"/>
                  <a:pt x="3520032" y="85645"/>
                  <a:pt x="3911275" y="254318"/>
                </a:cubicBezTo>
                <a:cubicBezTo>
                  <a:pt x="4277938" y="412520"/>
                  <a:pt x="4599980" y="643426"/>
                  <a:pt x="4868477" y="940493"/>
                </a:cubicBezTo>
                <a:cubicBezTo>
                  <a:pt x="5417220" y="1547855"/>
                  <a:pt x="5719379" y="2410992"/>
                  <a:pt x="5719379" y="3370969"/>
                </a:cubicBezTo>
                <a:cubicBezTo>
                  <a:pt x="5719379" y="3610346"/>
                  <a:pt x="5673695" y="3820187"/>
                  <a:pt x="5575448" y="4018702"/>
                </a:cubicBezTo>
                <a:lnTo>
                  <a:pt x="5533988" y="4093544"/>
                </a:lnTo>
                <a:lnTo>
                  <a:pt x="0" y="4093544"/>
                </a:lnTo>
                <a:lnTo>
                  <a:pt x="0" y="811758"/>
                </a:lnTo>
                <a:lnTo>
                  <a:pt x="16471" y="799779"/>
                </a:lnTo>
                <a:cubicBezTo>
                  <a:pt x="339059" y="585391"/>
                  <a:pt x="696365" y="406049"/>
                  <a:pt x="1067060" y="273655"/>
                </a:cubicBezTo>
                <a:cubicBezTo>
                  <a:pt x="1574625" y="92045"/>
                  <a:pt x="2090175" y="0"/>
                  <a:pt x="2598837"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 name="Obrázek 4" descr="Obsah obrázku text&#10;&#10;Popis se vygeneroval automaticky.">
            <a:extLst>
              <a:ext uri="{FF2B5EF4-FFF2-40B4-BE49-F238E27FC236}">
                <a16:creationId xmlns:a16="http://schemas.microsoft.com/office/drawing/2014/main" id="{78F0ECDF-071B-C0C8-61BF-3707F2BF11B9}"/>
              </a:ext>
            </a:extLst>
          </p:cNvPr>
          <p:cNvPicPr>
            <a:picLocks noChangeAspect="1"/>
          </p:cNvPicPr>
          <p:nvPr/>
        </p:nvPicPr>
        <p:blipFill rotWithShape="1">
          <a:blip r:embed="rId3"/>
          <a:srcRect t="1190" r="-4" b="25168"/>
          <a:stretch/>
        </p:blipFill>
        <p:spPr>
          <a:xfrm>
            <a:off x="151" y="3200016"/>
            <a:ext cx="4967392" cy="3657982"/>
          </a:xfrm>
          <a:custGeom>
            <a:avLst/>
            <a:gdLst/>
            <a:ahLst/>
            <a:cxnLst/>
            <a:rect l="l" t="t" r="r" b="b"/>
            <a:pathLst>
              <a:path w="4967392" h="3657982">
                <a:moveTo>
                  <a:pt x="2611465" y="0"/>
                </a:moveTo>
                <a:cubicBezTo>
                  <a:pt x="2973626" y="0"/>
                  <a:pt x="3306944" y="71395"/>
                  <a:pt x="3602322" y="212004"/>
                </a:cubicBezTo>
                <a:cubicBezTo>
                  <a:pt x="3879142" y="343883"/>
                  <a:pt x="4122277" y="536370"/>
                  <a:pt x="4324984" y="784010"/>
                </a:cubicBezTo>
                <a:cubicBezTo>
                  <a:pt x="4739271" y="1290317"/>
                  <a:pt x="4967392" y="2009841"/>
                  <a:pt x="4967392" y="2810095"/>
                </a:cubicBezTo>
                <a:cubicBezTo>
                  <a:pt x="4967392" y="3129372"/>
                  <a:pt x="4879100" y="3385618"/>
                  <a:pt x="4681235" y="3641013"/>
                </a:cubicBezTo>
                <a:lnTo>
                  <a:pt x="4666298" y="3657982"/>
                </a:lnTo>
                <a:lnTo>
                  <a:pt x="0" y="3657982"/>
                </a:lnTo>
                <a:lnTo>
                  <a:pt x="0" y="1311761"/>
                </a:lnTo>
                <a:lnTo>
                  <a:pt x="20961" y="1282259"/>
                </a:lnTo>
                <a:cubicBezTo>
                  <a:pt x="139676" y="1131288"/>
                  <a:pt x="275515" y="988438"/>
                  <a:pt x="427636" y="854799"/>
                </a:cubicBezTo>
                <a:cubicBezTo>
                  <a:pt x="726679" y="592007"/>
                  <a:pt x="1081863" y="375279"/>
                  <a:pt x="1455015" y="228124"/>
                </a:cubicBezTo>
                <a:cubicBezTo>
                  <a:pt x="1838214" y="76730"/>
                  <a:pt x="2227440" y="0"/>
                  <a:pt x="2611465" y="0"/>
                </a:cubicBezTo>
                <a:close/>
              </a:path>
            </a:pathLst>
          </a:custGeom>
        </p:spPr>
      </p:pic>
    </p:spTree>
    <p:extLst>
      <p:ext uri="{BB962C8B-B14F-4D97-AF65-F5344CB8AC3E}">
        <p14:creationId xmlns:p14="http://schemas.microsoft.com/office/powerpoint/2010/main" val="3708680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0" name="Group 9">
            <a:extLst>
              <a:ext uri="{FF2B5EF4-FFF2-40B4-BE49-F238E27FC236}">
                <a16:creationId xmlns:a16="http://schemas.microsoft.com/office/drawing/2014/main" id="{54E5F18F-9D70-4BE5-8A38-603463EE84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7626" y="0"/>
            <a:ext cx="10678291" cy="6858000"/>
            <a:chOff x="547626" y="0"/>
            <a:chExt cx="10678291" cy="6858000"/>
          </a:xfrm>
        </p:grpSpPr>
        <p:sp>
          <p:nvSpPr>
            <p:cNvPr id="11" name="Freeform: Shape 10">
              <a:extLst>
                <a:ext uri="{FF2B5EF4-FFF2-40B4-BE49-F238E27FC236}">
                  <a16:creationId xmlns:a16="http://schemas.microsoft.com/office/drawing/2014/main" id="{391F8D69-709A-4575-A393-B4C26481AF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966083" y="0"/>
              <a:ext cx="9841377"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00981015-32A2-4B76-9F2E-0A8D6EC8EC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4762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D38532F4-8B67-47B7-B58A-5DD3E1BE52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76092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BC87DA9F-8DB2-4D48-8716-A928FBB8A5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26724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195EA065-AC5D-431D-927E-87FF05884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9619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6E37E2DD-C7FE-4D6C-8F1D-5031E96A7F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7618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778B68BA-AB87-4EB5-97C2-F1F304E193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4494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2" name="Nadpis 1">
            <a:extLst>
              <a:ext uri="{FF2B5EF4-FFF2-40B4-BE49-F238E27FC236}">
                <a16:creationId xmlns:a16="http://schemas.microsoft.com/office/drawing/2014/main" id="{06389A10-B161-A3AC-52BC-2A96F32145C2}"/>
              </a:ext>
            </a:extLst>
          </p:cNvPr>
          <p:cNvSpPr>
            <a:spLocks noGrp="1"/>
          </p:cNvSpPr>
          <p:nvPr>
            <p:ph type="ctrTitle"/>
          </p:nvPr>
        </p:nvSpPr>
        <p:spPr>
          <a:xfrm>
            <a:off x="2190750" y="1087476"/>
            <a:ext cx="7810500" cy="3125338"/>
          </a:xfrm>
        </p:spPr>
        <p:txBody>
          <a:bodyPr anchor="b">
            <a:normAutofit/>
          </a:bodyPr>
          <a:lstStyle/>
          <a:p>
            <a:pPr algn="ctr"/>
            <a:r>
              <a:rPr lang="cs-CZ" sz="2000" b="0" dirty="0">
                <a:ea typeface="+mj-lt"/>
                <a:cs typeface="+mj-lt"/>
                <a:hlinkClick r:id="rId2"/>
              </a:rPr>
              <a:t>https://jamboard.google.com/d/1qsRChBcohgUyq3hIjWEKb9WE8BPc7Px4Wid-PhWFYY8/edit?usp=sharing</a:t>
            </a:r>
            <a:br>
              <a:rPr lang="cs-CZ" sz="2000" b="0" dirty="0">
                <a:ea typeface="+mj-lt"/>
                <a:cs typeface="+mj-lt"/>
              </a:rPr>
            </a:br>
            <a:endParaRPr lang="cs-CZ" sz="2000" dirty="0"/>
          </a:p>
        </p:txBody>
      </p:sp>
    </p:spTree>
    <p:extLst>
      <p:ext uri="{BB962C8B-B14F-4D97-AF65-F5344CB8AC3E}">
        <p14:creationId xmlns:p14="http://schemas.microsoft.com/office/powerpoint/2010/main" val="6364367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0" name="Group 9">
            <a:extLst>
              <a:ext uri="{FF2B5EF4-FFF2-40B4-BE49-F238E27FC236}">
                <a16:creationId xmlns:a16="http://schemas.microsoft.com/office/drawing/2014/main" id="{54E5F18F-9D70-4BE5-8A38-603463EE84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7626" y="0"/>
            <a:ext cx="10678291" cy="6858000"/>
            <a:chOff x="547626" y="0"/>
            <a:chExt cx="10678291" cy="6858000"/>
          </a:xfrm>
        </p:grpSpPr>
        <p:sp>
          <p:nvSpPr>
            <p:cNvPr id="11" name="Freeform: Shape 10">
              <a:extLst>
                <a:ext uri="{FF2B5EF4-FFF2-40B4-BE49-F238E27FC236}">
                  <a16:creationId xmlns:a16="http://schemas.microsoft.com/office/drawing/2014/main" id="{391F8D69-709A-4575-A393-B4C26481AF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966083" y="0"/>
              <a:ext cx="9841377"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00981015-32A2-4B76-9F2E-0A8D6EC8EC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4762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D38532F4-8B67-47B7-B58A-5DD3E1BE52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76092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BC87DA9F-8DB2-4D48-8716-A928FBB8A5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26724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195EA065-AC5D-431D-927E-87FF05884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9619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6E37E2DD-C7FE-4D6C-8F1D-5031E96A7F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7618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778B68BA-AB87-4EB5-97C2-F1F304E193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4494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2" name="Nadpis 1">
            <a:extLst>
              <a:ext uri="{FF2B5EF4-FFF2-40B4-BE49-F238E27FC236}">
                <a16:creationId xmlns:a16="http://schemas.microsoft.com/office/drawing/2014/main" id="{C5D0623D-4A58-328A-DAFC-6EB0DE0BCC8D}"/>
              </a:ext>
            </a:extLst>
          </p:cNvPr>
          <p:cNvSpPr>
            <a:spLocks noGrp="1"/>
          </p:cNvSpPr>
          <p:nvPr>
            <p:ph type="ctrTitle"/>
          </p:nvPr>
        </p:nvSpPr>
        <p:spPr>
          <a:xfrm>
            <a:off x="2075732" y="411739"/>
            <a:ext cx="7810500" cy="3125338"/>
          </a:xfrm>
        </p:spPr>
        <p:txBody>
          <a:bodyPr anchor="b">
            <a:normAutofit/>
          </a:bodyPr>
          <a:lstStyle/>
          <a:p>
            <a:pPr algn="ctr"/>
            <a:r>
              <a:rPr lang="cs-CZ" sz="4000" dirty="0" err="1">
                <a:solidFill>
                  <a:schemeClr val="tx2">
                    <a:lumMod val="75000"/>
                  </a:schemeClr>
                </a:solidFill>
                <a:ea typeface="Meiryo"/>
              </a:rPr>
              <a:t>Was</a:t>
            </a:r>
            <a:r>
              <a:rPr lang="cs-CZ" sz="4000" dirty="0">
                <a:solidFill>
                  <a:schemeClr val="tx2">
                    <a:lumMod val="75000"/>
                  </a:schemeClr>
                </a:solidFill>
                <a:ea typeface="Meiryo"/>
              </a:rPr>
              <a:t> </a:t>
            </a:r>
            <a:r>
              <a:rPr lang="cs-CZ" sz="4000" dirty="0" err="1">
                <a:solidFill>
                  <a:schemeClr val="tx2">
                    <a:lumMod val="75000"/>
                  </a:schemeClr>
                </a:solidFill>
                <a:ea typeface="Meiryo"/>
              </a:rPr>
              <a:t>sagt</a:t>
            </a:r>
            <a:r>
              <a:rPr lang="cs-CZ" sz="4000" dirty="0">
                <a:solidFill>
                  <a:schemeClr val="tx2">
                    <a:lumMod val="75000"/>
                  </a:schemeClr>
                </a:solidFill>
                <a:ea typeface="Meiryo"/>
              </a:rPr>
              <a:t> </a:t>
            </a:r>
            <a:r>
              <a:rPr lang="cs-CZ" sz="4000" dirty="0" err="1">
                <a:solidFill>
                  <a:schemeClr val="tx2">
                    <a:lumMod val="75000"/>
                  </a:schemeClr>
                </a:solidFill>
                <a:ea typeface="Meiryo"/>
              </a:rPr>
              <a:t>die</a:t>
            </a:r>
            <a:r>
              <a:rPr lang="cs-CZ" sz="4000" dirty="0">
                <a:solidFill>
                  <a:schemeClr val="tx2">
                    <a:lumMod val="75000"/>
                  </a:schemeClr>
                </a:solidFill>
                <a:ea typeface="Meiryo"/>
              </a:rPr>
              <a:t> </a:t>
            </a:r>
            <a:r>
              <a:rPr lang="cs-CZ" sz="4000" dirty="0" err="1">
                <a:solidFill>
                  <a:schemeClr val="tx2">
                    <a:lumMod val="75000"/>
                  </a:schemeClr>
                </a:solidFill>
                <a:ea typeface="Meiryo"/>
              </a:rPr>
              <a:t>Forschung</a:t>
            </a:r>
            <a:r>
              <a:rPr lang="cs-CZ" sz="4000" dirty="0">
                <a:solidFill>
                  <a:schemeClr val="tx2">
                    <a:lumMod val="75000"/>
                  </a:schemeClr>
                </a:solidFill>
                <a:ea typeface="Meiryo"/>
              </a:rPr>
              <a:t>?</a:t>
            </a:r>
            <a:endParaRPr lang="cs-CZ" sz="4000" dirty="0">
              <a:solidFill>
                <a:schemeClr val="tx2">
                  <a:lumMod val="75000"/>
                </a:schemeClr>
              </a:solidFill>
            </a:endParaRPr>
          </a:p>
        </p:txBody>
      </p:sp>
    </p:spTree>
    <p:extLst>
      <p:ext uri="{BB962C8B-B14F-4D97-AF65-F5344CB8AC3E}">
        <p14:creationId xmlns:p14="http://schemas.microsoft.com/office/powerpoint/2010/main" val="36006881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9" name="Rectangle 21">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Nadpis 1">
            <a:extLst>
              <a:ext uri="{FF2B5EF4-FFF2-40B4-BE49-F238E27FC236}">
                <a16:creationId xmlns:a16="http://schemas.microsoft.com/office/drawing/2014/main" id="{600FC855-3D60-765A-A342-58E960D447BC}"/>
              </a:ext>
            </a:extLst>
          </p:cNvPr>
          <p:cNvSpPr>
            <a:spLocks noGrp="1"/>
          </p:cNvSpPr>
          <p:nvPr>
            <p:ph type="ctrTitle"/>
          </p:nvPr>
        </p:nvSpPr>
        <p:spPr>
          <a:xfrm>
            <a:off x="6090045" y="1346200"/>
            <a:ext cx="5624118" cy="3284538"/>
          </a:xfrm>
        </p:spPr>
        <p:txBody>
          <a:bodyPr anchor="b">
            <a:normAutofit/>
          </a:bodyPr>
          <a:lstStyle/>
          <a:p>
            <a:pPr>
              <a:lnSpc>
                <a:spcPct val="110000"/>
              </a:lnSpc>
            </a:pPr>
            <a:r>
              <a:rPr lang="cs-CZ" sz="1800" dirty="0">
                <a:ea typeface="Meiryo"/>
              </a:rPr>
              <a:t>1. </a:t>
            </a:r>
            <a:r>
              <a:rPr lang="cs-CZ" sz="1800" dirty="0">
                <a:ea typeface="+mj-lt"/>
                <a:cs typeface="+mj-lt"/>
              </a:rPr>
              <a:t>Bartl, Andrea; </a:t>
            </a:r>
            <a:r>
              <a:rPr lang="cs-CZ" sz="1800" dirty="0" err="1">
                <a:ea typeface="+mj-lt"/>
                <a:cs typeface="+mj-lt"/>
              </a:rPr>
              <a:t>Brendel-Perpina</a:t>
            </a:r>
            <a:r>
              <a:rPr lang="cs-CZ" sz="1800" dirty="0">
                <a:ea typeface="+mj-lt"/>
                <a:cs typeface="+mj-lt"/>
              </a:rPr>
              <a:t>, Ina (</a:t>
            </a:r>
            <a:r>
              <a:rPr lang="cs-CZ" sz="1800" dirty="0" err="1">
                <a:ea typeface="+mj-lt"/>
                <a:cs typeface="+mj-lt"/>
              </a:rPr>
              <a:t>Hrsg</a:t>
            </a:r>
            <a:r>
              <a:rPr lang="cs-CZ" sz="1800" dirty="0">
                <a:ea typeface="+mj-lt"/>
                <a:cs typeface="+mj-lt"/>
              </a:rPr>
              <a:t>.): </a:t>
            </a:r>
            <a:br>
              <a:rPr lang="cs-CZ" sz="1800" dirty="0">
                <a:ea typeface="+mj-lt"/>
                <a:cs typeface="+mj-lt"/>
              </a:rPr>
            </a:br>
            <a:r>
              <a:rPr lang="cs-CZ" sz="1800" i="1" dirty="0" err="1">
                <a:ea typeface="+mj-lt"/>
                <a:cs typeface="+mj-lt"/>
              </a:rPr>
              <a:t>Ästhetische</a:t>
            </a:r>
            <a:r>
              <a:rPr lang="cs-CZ" sz="1800" i="1" dirty="0">
                <a:ea typeface="+mj-lt"/>
                <a:cs typeface="+mj-lt"/>
              </a:rPr>
              <a:t> </a:t>
            </a:r>
            <a:r>
              <a:rPr lang="cs-CZ" sz="1800" i="1" dirty="0" err="1">
                <a:ea typeface="+mj-lt"/>
                <a:cs typeface="+mj-lt"/>
              </a:rPr>
              <a:t>Grenzüberschreitungen</a:t>
            </a:r>
            <a:r>
              <a:rPr lang="cs-CZ" sz="1800" i="1" dirty="0">
                <a:ea typeface="+mj-lt"/>
                <a:cs typeface="+mj-lt"/>
              </a:rPr>
              <a:t>. </a:t>
            </a:r>
            <a:r>
              <a:rPr lang="cs-CZ" sz="1800" i="1" dirty="0" err="1">
                <a:ea typeface="+mj-lt"/>
                <a:cs typeface="+mj-lt"/>
              </a:rPr>
              <a:t>Eine</a:t>
            </a:r>
            <a:r>
              <a:rPr lang="cs-CZ" sz="1800" i="1" dirty="0">
                <a:ea typeface="+mj-lt"/>
                <a:cs typeface="+mj-lt"/>
              </a:rPr>
              <a:t> </a:t>
            </a:r>
            <a:r>
              <a:rPr lang="cs-CZ" sz="1800" i="1" dirty="0" err="1">
                <a:ea typeface="+mj-lt"/>
                <a:cs typeface="+mj-lt"/>
              </a:rPr>
              <a:t>literaturwissenschaftliche</a:t>
            </a:r>
            <a:r>
              <a:rPr lang="cs-CZ" sz="1800" i="1" dirty="0">
                <a:ea typeface="+mj-lt"/>
                <a:cs typeface="+mj-lt"/>
              </a:rPr>
              <a:t> </a:t>
            </a:r>
            <a:r>
              <a:rPr lang="cs-CZ" sz="1800" i="1" dirty="0" err="1">
                <a:ea typeface="+mj-lt"/>
                <a:cs typeface="+mj-lt"/>
              </a:rPr>
              <a:t>und</a:t>
            </a:r>
            <a:r>
              <a:rPr lang="cs-CZ" sz="1800" i="1" dirty="0">
                <a:ea typeface="+mj-lt"/>
                <a:cs typeface="+mj-lt"/>
              </a:rPr>
              <a:t> </a:t>
            </a:r>
            <a:r>
              <a:rPr lang="cs-CZ" sz="1800" i="1" dirty="0" err="1">
                <a:ea typeface="+mj-lt"/>
                <a:cs typeface="+mj-lt"/>
              </a:rPr>
              <a:t>literaturdidaktische</a:t>
            </a:r>
            <a:r>
              <a:rPr lang="cs-CZ" sz="1800" i="1" dirty="0">
                <a:ea typeface="+mj-lt"/>
                <a:cs typeface="+mj-lt"/>
              </a:rPr>
              <a:t> </a:t>
            </a:r>
            <a:r>
              <a:rPr lang="cs-CZ" sz="1800" i="1" dirty="0" err="1">
                <a:ea typeface="+mj-lt"/>
                <a:cs typeface="+mj-lt"/>
              </a:rPr>
              <a:t>Erschließung</a:t>
            </a:r>
            <a:r>
              <a:rPr lang="cs-CZ" sz="1800" i="1" dirty="0">
                <a:ea typeface="+mj-lt"/>
                <a:cs typeface="+mj-lt"/>
              </a:rPr>
              <a:t> des </a:t>
            </a:r>
            <a:r>
              <a:rPr lang="cs-CZ" sz="1800" i="1" dirty="0" err="1">
                <a:ea typeface="+mj-lt"/>
                <a:cs typeface="+mj-lt"/>
              </a:rPr>
              <a:t>Werks</a:t>
            </a:r>
            <a:r>
              <a:rPr lang="cs-CZ" sz="1800" i="1" dirty="0">
                <a:ea typeface="+mj-lt"/>
                <a:cs typeface="+mj-lt"/>
              </a:rPr>
              <a:t> von Michael </a:t>
            </a:r>
            <a:r>
              <a:rPr lang="cs-CZ" sz="1800" i="1" dirty="0" err="1">
                <a:ea typeface="+mj-lt"/>
                <a:cs typeface="+mj-lt"/>
              </a:rPr>
              <a:t>Stavarič</a:t>
            </a:r>
            <a:r>
              <a:rPr lang="cs-CZ" sz="1800" i="1" dirty="0">
                <a:ea typeface="+mj-lt"/>
                <a:cs typeface="+mj-lt"/>
              </a:rPr>
              <a:t>.</a:t>
            </a:r>
            <a:r>
              <a:rPr lang="cs-CZ" sz="1800" dirty="0">
                <a:ea typeface="+mj-lt"/>
                <a:cs typeface="+mj-lt"/>
              </a:rPr>
              <a:t> </a:t>
            </a:r>
            <a:r>
              <a:rPr lang="cs-CZ" sz="1800" dirty="0" err="1">
                <a:ea typeface="+mj-lt"/>
                <a:cs typeface="+mj-lt"/>
              </a:rPr>
              <a:t>Würzburg</a:t>
            </a:r>
            <a:r>
              <a:rPr lang="cs-CZ" sz="1800" dirty="0">
                <a:ea typeface="+mj-lt"/>
                <a:cs typeface="+mj-lt"/>
              </a:rPr>
              <a:t>: </a:t>
            </a:r>
            <a:r>
              <a:rPr lang="cs-CZ" sz="1800" dirty="0" err="1">
                <a:ea typeface="+mj-lt"/>
                <a:cs typeface="+mj-lt"/>
              </a:rPr>
              <a:t>Königshausen</a:t>
            </a:r>
            <a:r>
              <a:rPr lang="cs-CZ" sz="1800" dirty="0">
                <a:ea typeface="+mj-lt"/>
                <a:cs typeface="+mj-lt"/>
              </a:rPr>
              <a:t> &amp; Neumann, 2018. </a:t>
            </a:r>
          </a:p>
        </p:txBody>
      </p:sp>
      <p:sp>
        <p:nvSpPr>
          <p:cNvPr id="20" name="Freeform: Shape 23">
            <a:extLst>
              <a:ext uri="{FF2B5EF4-FFF2-40B4-BE49-F238E27FC236}">
                <a16:creationId xmlns:a16="http://schemas.microsoft.com/office/drawing/2014/main" id="{96CB0275-66F1-4491-93B8-121D0C7176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Shape 25">
            <a:extLst>
              <a:ext uri="{FF2B5EF4-FFF2-40B4-BE49-F238E27FC236}">
                <a16:creationId xmlns:a16="http://schemas.microsoft.com/office/drawing/2014/main" id="{18D32C3D-8F76-4E99-BE56-0836CC38C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84938"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3" name="Freeform: Shape 27">
            <a:extLst>
              <a:ext uri="{FF2B5EF4-FFF2-40B4-BE49-F238E27FC236}">
                <a16:creationId xmlns:a16="http://schemas.microsoft.com/office/drawing/2014/main" id="{70766076-46F5-42D5-A773-2B3BEF2B8B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25575"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3" name="Obrázek 3" descr="Obsah obrázku text&#10;&#10;Popis se vygeneroval automaticky.">
            <a:extLst>
              <a:ext uri="{FF2B5EF4-FFF2-40B4-BE49-F238E27FC236}">
                <a16:creationId xmlns:a16="http://schemas.microsoft.com/office/drawing/2014/main" id="{75989A4B-5E0B-97B7-2002-22FF53C058A4}"/>
              </a:ext>
            </a:extLst>
          </p:cNvPr>
          <p:cNvPicPr>
            <a:picLocks noChangeAspect="1"/>
          </p:cNvPicPr>
          <p:nvPr/>
        </p:nvPicPr>
        <p:blipFill>
          <a:blip r:embed="rId2"/>
          <a:stretch>
            <a:fillRect/>
          </a:stretch>
        </p:blipFill>
        <p:spPr>
          <a:xfrm>
            <a:off x="1137707" y="1314041"/>
            <a:ext cx="2747060" cy="4178039"/>
          </a:xfrm>
          <a:prstGeom prst="rect">
            <a:avLst/>
          </a:prstGeom>
        </p:spPr>
      </p:pic>
    </p:spTree>
    <p:extLst>
      <p:ext uri="{BB962C8B-B14F-4D97-AF65-F5344CB8AC3E}">
        <p14:creationId xmlns:p14="http://schemas.microsoft.com/office/powerpoint/2010/main" val="6528954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A6D2603A-321A-975C-BA34-661003F35E09}"/>
              </a:ext>
            </a:extLst>
          </p:cNvPr>
          <p:cNvSpPr>
            <a:spLocks noGrp="1"/>
          </p:cNvSpPr>
          <p:nvPr>
            <p:ph type="subTitle" idx="1"/>
          </p:nvPr>
        </p:nvSpPr>
        <p:spPr/>
        <p:txBody>
          <a:bodyPr/>
          <a:lstStyle/>
          <a:p>
            <a:endParaRPr lang="cs-CZ"/>
          </a:p>
        </p:txBody>
      </p:sp>
      <p:pic>
        <p:nvPicPr>
          <p:cNvPr id="4" name="Obrázek 4" descr="Obsah obrázku text&#10;&#10;Popis se vygeneroval automaticky.">
            <a:extLst>
              <a:ext uri="{FF2B5EF4-FFF2-40B4-BE49-F238E27FC236}">
                <a16:creationId xmlns:a16="http://schemas.microsoft.com/office/drawing/2014/main" id="{74379F12-0F17-EE16-2EDA-94B16863DF66}"/>
              </a:ext>
            </a:extLst>
          </p:cNvPr>
          <p:cNvPicPr>
            <a:picLocks noChangeAspect="1"/>
          </p:cNvPicPr>
          <p:nvPr/>
        </p:nvPicPr>
        <p:blipFill>
          <a:blip r:embed="rId2"/>
          <a:stretch>
            <a:fillRect/>
          </a:stretch>
        </p:blipFill>
        <p:spPr>
          <a:xfrm>
            <a:off x="1532628" y="-718"/>
            <a:ext cx="9126746" cy="6859436"/>
          </a:xfrm>
          <a:prstGeom prst="rect">
            <a:avLst/>
          </a:prstGeom>
        </p:spPr>
      </p:pic>
    </p:spTree>
    <p:extLst>
      <p:ext uri="{BB962C8B-B14F-4D97-AF65-F5344CB8AC3E}">
        <p14:creationId xmlns:p14="http://schemas.microsoft.com/office/powerpoint/2010/main" val="35912159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4" descr="Obsah obrázku text, noviny, dokument&#10;&#10;Popis se vygeneroval automaticky.">
            <a:extLst>
              <a:ext uri="{FF2B5EF4-FFF2-40B4-BE49-F238E27FC236}">
                <a16:creationId xmlns:a16="http://schemas.microsoft.com/office/drawing/2014/main" id="{F5ECC9CE-7DFC-2B8D-1A54-945994E5CF73}"/>
              </a:ext>
            </a:extLst>
          </p:cNvPr>
          <p:cNvPicPr>
            <a:picLocks noChangeAspect="1"/>
          </p:cNvPicPr>
          <p:nvPr/>
        </p:nvPicPr>
        <p:blipFill>
          <a:blip r:embed="rId2"/>
          <a:stretch>
            <a:fillRect/>
          </a:stretch>
        </p:blipFill>
        <p:spPr>
          <a:xfrm>
            <a:off x="2009205" y="5751"/>
            <a:ext cx="3917889" cy="6846497"/>
          </a:xfrm>
          <a:prstGeom prst="rect">
            <a:avLst/>
          </a:prstGeom>
        </p:spPr>
      </p:pic>
      <p:pic>
        <p:nvPicPr>
          <p:cNvPr id="5" name="Obrázek 5" descr="Obsah obrázku text, noviny, dokument&#10;&#10;Popis se vygeneroval automaticky.">
            <a:extLst>
              <a:ext uri="{FF2B5EF4-FFF2-40B4-BE49-F238E27FC236}">
                <a16:creationId xmlns:a16="http://schemas.microsoft.com/office/drawing/2014/main" id="{F1419C44-98CB-8A7B-18BF-6141F9825327}"/>
              </a:ext>
            </a:extLst>
          </p:cNvPr>
          <p:cNvPicPr>
            <a:picLocks noChangeAspect="1"/>
          </p:cNvPicPr>
          <p:nvPr/>
        </p:nvPicPr>
        <p:blipFill>
          <a:blip r:embed="rId3"/>
          <a:stretch>
            <a:fillRect/>
          </a:stretch>
        </p:blipFill>
        <p:spPr>
          <a:xfrm>
            <a:off x="5975230" y="471"/>
            <a:ext cx="4626633" cy="6857059"/>
          </a:xfrm>
          <a:prstGeom prst="rect">
            <a:avLst/>
          </a:prstGeom>
        </p:spPr>
      </p:pic>
    </p:spTree>
    <p:extLst>
      <p:ext uri="{BB962C8B-B14F-4D97-AF65-F5344CB8AC3E}">
        <p14:creationId xmlns:p14="http://schemas.microsoft.com/office/powerpoint/2010/main" val="38523388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4" name="Freeform: Shape 23">
            <a:extLst>
              <a:ext uri="{FF2B5EF4-FFF2-40B4-BE49-F238E27FC236}">
                <a16:creationId xmlns:a16="http://schemas.microsoft.com/office/drawing/2014/main" id="{DCD36D47-40B7-494B-B249-3CBA333DE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75746" cy="6858000"/>
          </a:xfrm>
          <a:custGeom>
            <a:avLst/>
            <a:gdLst>
              <a:gd name="connsiteX0" fmla="*/ 0 w 7475746"/>
              <a:gd name="connsiteY0" fmla="*/ 0 h 6858000"/>
              <a:gd name="connsiteX1" fmla="*/ 5859459 w 7475746"/>
              <a:gd name="connsiteY1" fmla="*/ 0 h 6858000"/>
              <a:gd name="connsiteX2" fmla="*/ 5874848 w 7475746"/>
              <a:gd name="connsiteY2" fmla="*/ 10445 h 6858000"/>
              <a:gd name="connsiteX3" fmla="*/ 7475746 w 7475746"/>
              <a:gd name="connsiteY3" fmla="*/ 3621913 h 6858000"/>
              <a:gd name="connsiteX4" fmla="*/ 5601397 w 7475746"/>
              <a:gd name="connsiteY4" fmla="*/ 6378742 h 6858000"/>
              <a:gd name="connsiteX5" fmla="*/ 5084748 w 7475746"/>
              <a:gd name="connsiteY5" fmla="*/ 6785068 h 6858000"/>
              <a:gd name="connsiteX6" fmla="*/ 4979585 w 7475746"/>
              <a:gd name="connsiteY6" fmla="*/ 6858000 h 6858000"/>
              <a:gd name="connsiteX7" fmla="*/ 0 w 747574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5746" h="6858000">
                <a:moveTo>
                  <a:pt x="0" y="0"/>
                </a:moveTo>
                <a:lnTo>
                  <a:pt x="5859459" y="0"/>
                </a:lnTo>
                <a:lnTo>
                  <a:pt x="5874848" y="10445"/>
                </a:lnTo>
                <a:cubicBezTo>
                  <a:pt x="6902010" y="751075"/>
                  <a:pt x="7475746" y="2091411"/>
                  <a:pt x="7475746" y="3621913"/>
                </a:cubicBezTo>
                <a:cubicBezTo>
                  <a:pt x="7475746" y="4971185"/>
                  <a:pt x="6547021" y="5605738"/>
                  <a:pt x="5601397" y="6378742"/>
                </a:cubicBezTo>
                <a:cubicBezTo>
                  <a:pt x="5429193" y="6519512"/>
                  <a:pt x="5258566" y="6657407"/>
                  <a:pt x="5084748" y="6785068"/>
                </a:cubicBezTo>
                <a:lnTo>
                  <a:pt x="4979585" y="6858000"/>
                </a:lnTo>
                <a:lnTo>
                  <a:pt x="0" y="68580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FBA7E51E-7B6A-4A79-8F84-47C845C7A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5374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8" name="Freeform: Shape 27">
            <a:extLst>
              <a:ext uri="{FF2B5EF4-FFF2-40B4-BE49-F238E27FC236}">
                <a16:creationId xmlns:a16="http://schemas.microsoft.com/office/drawing/2014/main" id="{03C85561-90D2-4AFA-B2C5-F2D61D86C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3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Nadpis 1">
            <a:extLst>
              <a:ext uri="{FF2B5EF4-FFF2-40B4-BE49-F238E27FC236}">
                <a16:creationId xmlns:a16="http://schemas.microsoft.com/office/drawing/2014/main" id="{B7BA561A-1E31-45B5-F8EC-7300517A2FB3}"/>
              </a:ext>
            </a:extLst>
          </p:cNvPr>
          <p:cNvSpPr>
            <a:spLocks noGrp="1"/>
          </p:cNvSpPr>
          <p:nvPr>
            <p:ph type="ctrTitle"/>
          </p:nvPr>
        </p:nvSpPr>
        <p:spPr>
          <a:xfrm>
            <a:off x="1180531" y="1346268"/>
            <a:ext cx="5274860" cy="3066706"/>
          </a:xfrm>
        </p:spPr>
        <p:txBody>
          <a:bodyPr anchor="b">
            <a:normAutofit/>
          </a:bodyPr>
          <a:lstStyle/>
          <a:p>
            <a:pPr>
              <a:lnSpc>
                <a:spcPct val="110000"/>
              </a:lnSpc>
            </a:pPr>
            <a:r>
              <a:rPr lang="cs-CZ" sz="2000" dirty="0">
                <a:ea typeface="+mj-lt"/>
                <a:cs typeface="+mj-lt"/>
              </a:rPr>
              <a:t>2. </a:t>
            </a:r>
            <a:r>
              <a:rPr lang="cs-CZ" sz="2000" dirty="0" err="1">
                <a:ea typeface="+mj-lt"/>
                <a:cs typeface="+mj-lt"/>
              </a:rPr>
              <a:t>Titelbach</a:t>
            </a:r>
            <a:r>
              <a:rPr lang="cs-CZ" sz="2000" dirty="0">
                <a:ea typeface="+mj-lt"/>
                <a:cs typeface="+mj-lt"/>
              </a:rPr>
              <a:t>, Ulrike (</a:t>
            </a:r>
            <a:r>
              <a:rPr lang="cs-CZ" sz="2000" dirty="0" err="1">
                <a:ea typeface="+mj-lt"/>
                <a:cs typeface="+mj-lt"/>
              </a:rPr>
              <a:t>Hrsg</a:t>
            </a:r>
            <a:r>
              <a:rPr lang="cs-CZ" sz="2000" dirty="0">
                <a:ea typeface="+mj-lt"/>
                <a:cs typeface="+mj-lt"/>
              </a:rPr>
              <a:t>.): </a:t>
            </a:r>
            <a:br>
              <a:rPr lang="cs-CZ" sz="2000" dirty="0">
                <a:ea typeface="+mj-lt"/>
                <a:cs typeface="+mj-lt"/>
              </a:rPr>
            </a:br>
            <a:r>
              <a:rPr lang="cs-CZ" sz="2000" i="1" dirty="0" err="1">
                <a:ea typeface="+mj-lt"/>
                <a:cs typeface="+mj-lt"/>
              </a:rPr>
              <a:t>Mehr</a:t>
            </a:r>
            <a:r>
              <a:rPr lang="cs-CZ" sz="2000" i="1" dirty="0">
                <a:ea typeface="+mj-lt"/>
                <a:cs typeface="+mj-lt"/>
              </a:rPr>
              <a:t> </a:t>
            </a:r>
            <a:r>
              <a:rPr lang="cs-CZ" sz="2000" i="1" dirty="0" err="1">
                <a:ea typeface="+mj-lt"/>
                <a:cs typeface="+mj-lt"/>
              </a:rPr>
              <a:t>Sprachigkeit</a:t>
            </a:r>
            <a:r>
              <a:rPr lang="cs-CZ" sz="2000" i="1" dirty="0">
                <a:ea typeface="+mj-lt"/>
                <a:cs typeface="+mj-lt"/>
              </a:rPr>
              <a:t>: </a:t>
            </a:r>
            <a:r>
              <a:rPr lang="cs-CZ" sz="2000" i="1" dirty="0" err="1">
                <a:ea typeface="+mj-lt"/>
                <a:cs typeface="+mj-lt"/>
              </a:rPr>
              <a:t>Unterrichtsvorschläge</a:t>
            </a:r>
            <a:r>
              <a:rPr lang="cs-CZ" sz="2000" i="1" dirty="0">
                <a:ea typeface="+mj-lt"/>
                <a:cs typeface="+mj-lt"/>
              </a:rPr>
              <a:t> </a:t>
            </a:r>
            <a:r>
              <a:rPr lang="cs-CZ" sz="2000" i="1" dirty="0" err="1">
                <a:ea typeface="+mj-lt"/>
                <a:cs typeface="+mj-lt"/>
              </a:rPr>
              <a:t>für</a:t>
            </a:r>
            <a:r>
              <a:rPr lang="cs-CZ" sz="2000" i="1" dirty="0">
                <a:ea typeface="+mj-lt"/>
                <a:cs typeface="+mj-lt"/>
              </a:rPr>
              <a:t> </a:t>
            </a:r>
            <a:r>
              <a:rPr lang="cs-CZ" sz="2000" i="1" dirty="0" err="1">
                <a:ea typeface="+mj-lt"/>
                <a:cs typeface="+mj-lt"/>
              </a:rPr>
              <a:t>die</a:t>
            </a:r>
            <a:r>
              <a:rPr lang="cs-CZ" sz="2000" i="1" dirty="0">
                <a:ea typeface="+mj-lt"/>
                <a:cs typeface="+mj-lt"/>
              </a:rPr>
              <a:t> </a:t>
            </a:r>
            <a:r>
              <a:rPr lang="cs-CZ" sz="2000" i="1" dirty="0" err="1">
                <a:ea typeface="+mj-lt"/>
                <a:cs typeface="+mj-lt"/>
              </a:rPr>
              <a:t>Arbeit</a:t>
            </a:r>
            <a:r>
              <a:rPr lang="cs-CZ" sz="2000" i="1" dirty="0">
                <a:ea typeface="+mj-lt"/>
                <a:cs typeface="+mj-lt"/>
              </a:rPr>
              <a:t> </a:t>
            </a:r>
            <a:r>
              <a:rPr lang="cs-CZ" sz="2000" i="1" dirty="0" err="1">
                <a:ea typeface="+mj-lt"/>
                <a:cs typeface="+mj-lt"/>
              </a:rPr>
              <a:t>mit</a:t>
            </a:r>
            <a:r>
              <a:rPr lang="cs-CZ" sz="2000" i="1" dirty="0">
                <a:ea typeface="+mj-lt"/>
                <a:cs typeface="+mj-lt"/>
              </a:rPr>
              <a:t> </a:t>
            </a:r>
            <a:r>
              <a:rPr lang="cs-CZ" sz="2000" i="1" dirty="0" err="1">
                <a:ea typeface="+mj-lt"/>
                <a:cs typeface="+mj-lt"/>
              </a:rPr>
              <a:t>mehrsprachiger</a:t>
            </a:r>
            <a:r>
              <a:rPr lang="cs-CZ" sz="2000" i="1" dirty="0">
                <a:ea typeface="+mj-lt"/>
                <a:cs typeface="+mj-lt"/>
              </a:rPr>
              <a:t> Literatur in der </a:t>
            </a:r>
            <a:r>
              <a:rPr lang="cs-CZ" sz="2000" i="1" dirty="0" err="1">
                <a:ea typeface="+mj-lt"/>
                <a:cs typeface="+mj-lt"/>
              </a:rPr>
              <a:t>Sekundarstufe</a:t>
            </a:r>
            <a:r>
              <a:rPr lang="cs-CZ" sz="2000" i="1" dirty="0">
                <a:ea typeface="+mj-lt"/>
                <a:cs typeface="+mj-lt"/>
              </a:rPr>
              <a:t>. </a:t>
            </a:r>
            <a:br>
              <a:rPr lang="cs-CZ" sz="2000" i="1" dirty="0">
                <a:ea typeface="+mj-lt"/>
                <a:cs typeface="+mj-lt"/>
              </a:rPr>
            </a:br>
            <a:r>
              <a:rPr lang="cs-CZ" sz="2000" dirty="0" err="1">
                <a:ea typeface="+mj-lt"/>
                <a:cs typeface="+mj-lt"/>
              </a:rPr>
              <a:t>Wien</a:t>
            </a:r>
            <a:r>
              <a:rPr lang="cs-CZ" sz="2000" dirty="0">
                <a:ea typeface="+mj-lt"/>
                <a:cs typeface="+mj-lt"/>
              </a:rPr>
              <a:t>: </a:t>
            </a:r>
            <a:r>
              <a:rPr lang="cs-CZ" sz="2000" dirty="0" err="1">
                <a:ea typeface="+mj-lt"/>
                <a:cs typeface="+mj-lt"/>
              </a:rPr>
              <a:t>Praesens</a:t>
            </a:r>
            <a:r>
              <a:rPr lang="cs-CZ" sz="2000" dirty="0">
                <a:ea typeface="+mj-lt"/>
                <a:cs typeface="+mj-lt"/>
              </a:rPr>
              <a:t>, 2021.</a:t>
            </a:r>
            <a:endParaRPr lang="cs-CZ" sz="2000" i="1">
              <a:ea typeface="Meiryo"/>
            </a:endParaRPr>
          </a:p>
        </p:txBody>
      </p:sp>
      <p:sp>
        <p:nvSpPr>
          <p:cNvPr id="3" name="Podnadpis 2">
            <a:extLst>
              <a:ext uri="{FF2B5EF4-FFF2-40B4-BE49-F238E27FC236}">
                <a16:creationId xmlns:a16="http://schemas.microsoft.com/office/drawing/2014/main" id="{9A7D2DEE-A69E-EA5E-B79D-84758AFCFD6F}"/>
              </a:ext>
            </a:extLst>
          </p:cNvPr>
          <p:cNvSpPr>
            <a:spLocks noGrp="1"/>
          </p:cNvSpPr>
          <p:nvPr>
            <p:ph type="subTitle" idx="1"/>
          </p:nvPr>
        </p:nvSpPr>
        <p:spPr>
          <a:xfrm>
            <a:off x="1201212" y="4412974"/>
            <a:ext cx="4770217" cy="1576188"/>
          </a:xfrm>
        </p:spPr>
        <p:txBody>
          <a:bodyPr anchor="t">
            <a:normAutofit/>
          </a:bodyPr>
          <a:lstStyle/>
          <a:p>
            <a:pPr>
              <a:lnSpc>
                <a:spcPct val="120000"/>
              </a:lnSpc>
            </a:pPr>
            <a:r>
              <a:rPr lang="cs-CZ" sz="1700">
                <a:ea typeface="+mn-lt"/>
                <a:cs typeface="+mn-lt"/>
                <a:hlinkClick r:id="rId2"/>
              </a:rPr>
              <a:t>https://www.univie.ac.at/germanistik/publikation/mehr-sprachigkeit/</a:t>
            </a:r>
            <a:endParaRPr lang="cs-CZ" sz="1700">
              <a:ea typeface="+mn-lt"/>
              <a:cs typeface="+mn-lt"/>
            </a:endParaRPr>
          </a:p>
          <a:p>
            <a:pPr>
              <a:lnSpc>
                <a:spcPct val="120000"/>
              </a:lnSpc>
            </a:pPr>
            <a:r>
              <a:rPr lang="cs-CZ" sz="1700">
                <a:ea typeface="+mn-lt"/>
                <a:cs typeface="+mn-lt"/>
                <a:hlinkClick r:id="rId3"/>
              </a:rPr>
              <a:t>https://d-nb.info/1228235880/04</a:t>
            </a:r>
            <a:endParaRPr lang="cs-CZ" sz="1700">
              <a:ea typeface="+mn-lt"/>
              <a:cs typeface="+mn-lt"/>
            </a:endParaRPr>
          </a:p>
          <a:p>
            <a:pPr>
              <a:lnSpc>
                <a:spcPct val="120000"/>
              </a:lnSpc>
            </a:pPr>
            <a:endParaRPr lang="cs-CZ" sz="1700">
              <a:ea typeface="Meiryo"/>
            </a:endParaRPr>
          </a:p>
        </p:txBody>
      </p:sp>
      <p:pic>
        <p:nvPicPr>
          <p:cNvPr id="4" name="Obrázek 6">
            <a:extLst>
              <a:ext uri="{FF2B5EF4-FFF2-40B4-BE49-F238E27FC236}">
                <a16:creationId xmlns:a16="http://schemas.microsoft.com/office/drawing/2014/main" id="{830A6FB9-625B-EC43-F07B-32248E176064}"/>
              </a:ext>
            </a:extLst>
          </p:cNvPr>
          <p:cNvPicPr>
            <a:picLocks noChangeAspect="1"/>
          </p:cNvPicPr>
          <p:nvPr/>
        </p:nvPicPr>
        <p:blipFill>
          <a:blip r:embed="rId4"/>
          <a:stretch>
            <a:fillRect/>
          </a:stretch>
        </p:blipFill>
        <p:spPr>
          <a:xfrm>
            <a:off x="8283312" y="1162531"/>
            <a:ext cx="3181009" cy="4532938"/>
          </a:xfrm>
          <a:prstGeom prst="rect">
            <a:avLst/>
          </a:prstGeom>
        </p:spPr>
      </p:pic>
    </p:spTree>
    <p:extLst>
      <p:ext uri="{BB962C8B-B14F-4D97-AF65-F5344CB8AC3E}">
        <p14:creationId xmlns:p14="http://schemas.microsoft.com/office/powerpoint/2010/main" val="3841019815"/>
      </p:ext>
    </p:extLst>
  </p:cSld>
  <p:clrMapOvr>
    <a:masterClrMapping/>
  </p:clrMapOvr>
</p:sld>
</file>

<file path=ppt/theme/theme1.xml><?xml version="1.0" encoding="utf-8"?>
<a:theme xmlns:a="http://schemas.openxmlformats.org/drawingml/2006/main" name="SketchLinesVTI">
  <a:themeElements>
    <a:clrScheme name="SketchLines">
      <a:dk1>
        <a:sysClr val="windowText" lastClr="000000"/>
      </a:dk1>
      <a:lt1>
        <a:sysClr val="window" lastClr="FFFFFF"/>
      </a:lt1>
      <a:dk2>
        <a:srgbClr val="564E4E"/>
      </a:dk2>
      <a:lt2>
        <a:srgbClr val="EEEBE2"/>
      </a:lt2>
      <a:accent1>
        <a:srgbClr val="E54837"/>
      </a:accent1>
      <a:accent2>
        <a:srgbClr val="947F53"/>
      </a:accent2>
      <a:accent3>
        <a:srgbClr val="BE8D64"/>
      </a:accent3>
      <a:accent4>
        <a:srgbClr val="E0C171"/>
      </a:accent4>
      <a:accent5>
        <a:srgbClr val="968572"/>
      </a:accent5>
      <a:accent6>
        <a:srgbClr val="855D5D"/>
      </a:accent6>
      <a:hlink>
        <a:srgbClr val="CC9900"/>
      </a:hlink>
      <a:folHlink>
        <a:srgbClr val="96A9A9"/>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LinesVTI" id="{8C0B0F05-C8D0-4078-9615-83E590287484}" vid="{43A7BC57-C1E3-4EE6-BDBC-5422DD574AF2}"/>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Širokoúhlá obrazovka</PresentationFormat>
  <Paragraphs>0</Paragraphs>
  <Slides>31</Slides>
  <Notes>0</Notes>
  <HiddenSlides>0</HiddenSlides>
  <MMClips>0</MMClips>
  <ScaleCrop>false</ScaleCrop>
  <HeadingPairs>
    <vt:vector size="4" baseType="variant">
      <vt:variant>
        <vt:lpstr>Motiv</vt:lpstr>
      </vt:variant>
      <vt:variant>
        <vt:i4>1</vt:i4>
      </vt:variant>
      <vt:variant>
        <vt:lpstr>Nadpisy snímků</vt:lpstr>
      </vt:variant>
      <vt:variant>
        <vt:i4>31</vt:i4>
      </vt:variant>
    </vt:vector>
  </HeadingPairs>
  <TitlesOfParts>
    <vt:vector size="32" baseType="lpstr">
      <vt:lpstr>SketchLinesVTI</vt:lpstr>
      <vt:lpstr>Michael Stavaričs Kinderbücher und  ihr didaktisches Potenzial für  den DaF-Unterricht  in Tschechien  - am Beispiel von "Gaggalagu"</vt:lpstr>
      <vt:lpstr>1. Michael Stavarič und Faszination Krake bei Rauriser Literaturtage 2022 (gepostet auf Instagram des Autors: 3.4.2022) https://www.instagram.com/michaelstavaric/?hl=cs</vt:lpstr>
      <vt:lpstr>Potenzial auch für den DaF-Unterricht? </vt:lpstr>
      <vt:lpstr>https://jamboard.google.com/d/1qsRChBcohgUyq3hIjWEKb9WE8BPc7Px4Wid-PhWFYY8/edit?usp=sharing </vt:lpstr>
      <vt:lpstr>Was sagt die Forschung?</vt:lpstr>
      <vt:lpstr>1. Bartl, Andrea; Brendel-Perpina, Ina (Hrsg.):  Ästhetische Grenzüberschreitungen. Eine literaturwissenschaftliche und literaturdidaktische Erschließung des Werks von Michael Stavarič. Würzburg: Königshausen &amp; Neumann, 2018. </vt:lpstr>
      <vt:lpstr>Prezentace aplikace PowerPoint</vt:lpstr>
      <vt:lpstr>Prezentace aplikace PowerPoint</vt:lpstr>
      <vt:lpstr>2. Titelbach, Ulrike (Hrsg.):  Mehr Sprachigkeit: Unterrichtsvorschläge für die Arbeit mit mehrsprachiger Literatur in der Sekundarstufe.  Wien: Praesens, 2021.</vt:lpstr>
      <vt:lpstr>3. Roche, Jörg/Schiewer,  Gesine Lenore (Hrsg.):  Identitäten — Dialoge im  Deutschunterricht. Schreiben  – Lesen – Lernen – Lehren. Unter  konzeptueller Assistenz und mit  Originalbeiträgen von José F. A. Oliver, Zehra Cirak, Akos Doma  und Michael Stavarič.  Tübingen: Narr, 2017.   https://www.lexikon-mla.de/lexikon/literaturdidaktik-des-dialogs/ https://d-nb.info/1130720748/04  </vt:lpstr>
      <vt:lpstr>"Unter der Literaturdidaktik des Dialogs ist zu verstehen, sich auf das Abenteuer Sprache einzulassen. Im Dialog sind nicht nur Autorin/Autor und Leserin/Leser oder die Figuren im Text, sondern auch die am “Literaturbetrieb” Beteiligten: die Lehrkräfte und Lehrplanmacher, der Verlagsapparat, die Eltern und Freunde und die Umgebung. Es geht darum, Worte zu finden, diese miteinander zu verbinden und Sätze zu bilden, die einen Text ergeben. […] Letzten Endes ist dies eine Freiheit, um Mensch bleiben zu dürfen und zu können. Das macht Sprache und Sprachvermittlung so spannend und einzigartig." </vt:lpstr>
      <vt:lpstr>IM KONTEXT DER NEUESTEN TENDENZEN IN DER LITERATURDIDAKTIK </vt:lpstr>
      <vt:lpstr>Seit dem Erscheinen des Europäischen  Referenzrahmens für  Sprachen (2001)* spielen literarische Texte in den  Lehrwerken  für DaF und DaZ eine immer geringere Rolle.  "Ein Grund dafür war, dass Lehrmaterialien sich immer im stärkeren Maße an normierten Sprachprüfungen ausrichteten, die im Zuge wachsender Mobilität und Arbeitsmigration in und nach Europa eine große Bedeutung gewonnen haben."  -&gt; Testbarkeit, Messbarkeit, Effizienzorientierung sowie unmittelbare praktische Verwendbarkeit (wurden zum bestimmenden Maß des Sprachlernens gemacht)  </vt:lpstr>
      <vt:lpstr>Laut dem GER: 4.3 Kommunikative Aufgaben und Ziele 4.3.5 - Ästhetische Sprachverwendung  "Künstlerische und die Vorstellungskraft herausfordernde Verwendung von Sprache hat einerseits ihren eigenen Wert, andererseits ist sie auch von hohem Bildungswert. Kreative und ästhetische Aktivitäten können produktiv sein, rezeptiv, interaktiv oder sprachmittelnd […], und sie können sowohl mündlich als auch schriftlich sein, z. B.:  Singen (Kinderreime, Volkslieder, Schlager usw.) Nacherzählen oder Nachschreiben von Geschichten Anhören, Lesen, Schreiben und Sprechen fiktionaler Texte (Geschichten, Reime usw.), einschließlich audiovisueller Texte, Cartoons, Bildgeschichten usw. Aufführung geschriebener oder improvisierter Stücke Produktion, Rezeption und Aufführung literarischer Texte […]"    </vt:lpstr>
      <vt:lpstr>"Eine so knappe Behandlung traditionell sehr wichtiger, ja oft dominanter Aspekte des modernen Sprachunterrichts im höheren Schulwesen und in der Universität mag abwertend erscheinen: dies ist jedoch nicht beabsichtigt. Nationale und regionale Literatur leistet einen wesentlichen Beitrag zum europäischen Kulturerbe; der Europarat betrachtet es als einen "wertvollen gemeinsamen Schatz, den es zu schützen und zu entwickeln gilt". Literarische Studien dienen nicht nur rein ästhetischen, sondern vielen anderen erzieherischen Zwecken – intellektuell, moralisch und emotional, linguistisch und kulturell. Es bleibt zu hoffen, dass Lehrende, die auf allen Stufen mit literarischen Texten arbeiten, in diesem Referenzrahmen möglichts viele für sie wichtige Abschnitte finden, die ihnen helfen, ihre Ziele und Methoden transparenter zu machen."</vt:lpstr>
      <vt:lpstr>FOKUS: "Sensibilisierung der Lerner_innen für die Differenz  zwischen einem instrumentellen Sprachverständnis und einem literarizitätsorientierten Sprachverständnis" </vt:lpstr>
      <vt:lpstr>"Literarizität" nach Dobstadt/Riedner (2011):  … geht von der ästhetischen Seite der Literatur und der Sprache aus Fokus: Form = WIE? Wie wird etwas gesagt/formuliert/dargestellt? X Inhalt = WAS? alltäglicher Umgang mit der Sprache, ausgerichtet auf die Entnahme von Informationen</vt:lpstr>
      <vt:lpstr>"Literarizität" nach Dobstadt/Riedner (2011):  Ziel: "Die Beschäftigung mit Literatur ebnet somit den Weg zu einem vertieften, reflektierten und damit besseren Verständnis von Sprache und einem kreativen und damit produktiven Umgang mit ihr […]. Dabei liegt ein besonderer Schwerpunkt darauf, die Lernenden bei der Entwicklung eines eigenen Ausdrucks, einer eigenen Stimme zu unterstützen." -&gt; sprachliche Innovation als Voraussetzung (Modifikation, Rekombination, Veränderung, Neuzusammensetzung der vorgegebenen und überlieferten Formen) […] "Der Schlüssel zu einer erfolgreichen Sprachaneignung ist also ein spielerischer, experimenteller, durchaus ein unkonventioneller und zu linguistischen Wagnissen breiter Umgang mit der Sprache und ihren Mustern."</vt:lpstr>
      <vt:lpstr>Methode in  3 Schritten</vt:lpstr>
      <vt:lpstr>Prezentace aplikace PowerPoint</vt:lpstr>
      <vt:lpstr>Ein Versuch an Stavaričs "Gaggalagu"</vt:lpstr>
      <vt:lpstr>Phase I Lautes Lesen mehrmals wiederholen (1-3x)</vt:lpstr>
      <vt:lpstr>Prezentace aplikace PowerPoint</vt:lpstr>
      <vt:lpstr>Phase II</vt:lpstr>
      <vt:lpstr>Prezentace aplikace PowerPoint</vt:lpstr>
      <vt:lpstr>AUFGABE 5: A/ Fokus: Wo hört ihr Reime?     Lautes Lesen (1x)      -&gt; Hände hoch</vt:lpstr>
      <vt:lpstr>Reflexion: Wie gefällt dir die Arbeit mit diesen literarischen Texten? https://www.menti.com/s4dbdc2w8a</vt:lpstr>
      <vt:lpstr>Gemeinsame Reflexion der Aufgabe! </vt:lpstr>
      <vt:lpstr>"Wie ich einen Text "didaktisiere", für das Lesen durch Sprachlernende aufschließe, das sollte in allererster Linie vom Text selbst, seiner Gestalt, seiner Eigenart, seiner Botschaft, seiner origineller Intention abhängen, die Textarbeit sollte aus dem Text wachsen."    [Häussermann, Ulrich; Piepho, Hans-Eberhard. Aufgaben-Handbuch Deutsch als Fremdsprache: Abriss einer Aufgaben- und Übungstypologie. München: Iudicium, 1996,  S. 286-287.]  </vt:lpstr>
      <vt:lpstr>"mit Poesie lässt sich keine Welt verändern was nur schwer erträglich ist es wäre schon reizvoll einen solchen Wandel mitzuverfolgen er könnte sich wohl auch sehen lassen Menschen die allesamt eine eigene Füllfeder besitzen und Tintenflecken an den Händen oder sonst wo haben keiner müsste sich ihrer groß schämen was einen enormen Zeitgewinn mit nicht brächte nicht auszudenken was sich alles allein mit diesem Zeitzuwachs bewerkstelligen ließe man könnte am Ende ein Paradies erschaffen" </vt:lpstr>
      <vt:lpstr>Vielen Dank für Ihre Aufmerksamkeit!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
  <cp:lastModifiedBy/>
  <cp:revision>1641</cp:revision>
  <dcterms:created xsi:type="dcterms:W3CDTF">2022-04-04T07:11:45Z</dcterms:created>
  <dcterms:modified xsi:type="dcterms:W3CDTF">2022-04-05T15:08:30Z</dcterms:modified>
</cp:coreProperties>
</file>