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10609-A61A-4839-B853-E17065D4D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C57EEA-797C-4C4B-A93F-1815A2337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BE651-AF6F-45FC-A882-0EE3E378E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6E640B-6FA1-4380-A892-2B118D5C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3A64E6-F412-4C21-BC82-248E7969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86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94FEA-0186-430C-B42C-DEB2FDC4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9CBE43-D29B-494C-AAFD-EE0EE4727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DFE4CF-FF1F-4135-93C2-9EBAC008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74FBC8-9ACB-4667-A779-10F3699AC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BB3A27-8D63-4A5C-9955-9685BC2B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7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2DAB7A-803C-4494-BBB0-FA29066ED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8950B5-1E38-44AE-8CBD-9AF3D55A2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86F7B4-FE58-43A0-9CCD-4E9A75B0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A02932-6801-4028-9FD5-5A37E96A2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300497-153A-4A35-A73E-4D303910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66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3F758-E91F-4443-84D7-9FA38FD8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FFC44A-4000-4C7D-B6CE-1ED688E57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C4C0D6-EC7C-4EC5-A065-833A4BA1E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1DDB2D-A1BF-484A-B160-B24CBB0D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1854E3-FE0F-4C73-961D-E79C5B587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5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1200F-25F4-49A7-BF74-E6D0DD5DA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79270-5F1F-42F8-ADAE-58B8FAED3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EAFD6-90DE-4402-A330-25B6C82B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35B49-1CEF-479A-B233-41461236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9940A0-9E38-420D-BA15-EC9FECDD5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6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E74B0-A47E-4DDB-A847-39248E41C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D4A06-451F-4536-8F26-E9F7062B5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EE6C93-2227-4569-9452-3D28D5E76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B9CFD1-5024-4D7A-8287-C0256065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B6B1B1-EE44-4154-AE83-E71D06AC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0C0BB7-F723-4778-B341-9CB44FBA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63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16522-29A4-47CC-A8F8-44A0A978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343F60-3606-4377-BB48-F23165BCB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380632-A505-492A-AC3A-FC6CBCA83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6D7BA-1696-4524-8AB2-C23AE8121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3DC654-C316-4ACF-BE1D-D182FF435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533AB5-13EF-4541-9941-8C945F5E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FEF8C7-B874-450E-A010-7B1EE114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DABF50-5A4D-483F-9242-5A78FC30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98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A838-2EEE-4907-8FDD-DECE7FF14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F4E302-8BB2-45BA-9256-5C7B0FC9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2A7FA2-EA32-40DD-BAA4-805E360B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7E8193-A908-4916-9876-1AB4B82D5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35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46D00A-9AEA-43D8-B0E8-A2FA1F8B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F49FB4-F20F-4492-8DD8-9A9BE11E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F0D4AF-7862-44CF-8E50-AC72629F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60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18912-9058-47B7-BB95-F70FD441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5C746-8076-4B14-853F-C5B74E0F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2DF34C-572D-420B-B69F-292C54E46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2EA290-DF9D-4936-A60B-0FE1ADEF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E0DAE5-DC5A-405F-BA24-D872939B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87BF59-2781-4C9B-AFDA-B93FF248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1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428A5-CAC2-4FF0-AE42-5D1AC1D58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4E8F65-2596-4D86-8085-CE39111F4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365F4B-EEC1-492E-BCAB-202CAD431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0BA80D-1759-4F01-8FCD-E8596D85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746E16-BE45-49A2-8277-FDCA8F4B4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1A7BC6-9C74-434B-AC65-9B72A6790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3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5C430E-FE46-481A-95BA-10B753FD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BAD876-E1FA-498D-B08C-E8BE4F40C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082A1F-1BAF-4FB7-8483-344B0FBBF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1C538-6EFD-4712-9BB7-81E0A67D20A3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F8E2ED-80E1-491D-AF19-4F64EEB3DC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564C7D-20C9-4BD3-9343-903467A7C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E3D0B-A58A-4E62-BE10-0A04BE8D3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43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F7797-AEC5-47D5-9046-1492985D3F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Fast eller løst </a:t>
            </a:r>
            <a:br>
              <a:rPr lang="nb-NO" dirty="0"/>
            </a:br>
            <a:r>
              <a:rPr lang="nb-NO" dirty="0"/>
              <a:t>sammensatt verb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16E569-2409-49F2-9591-0FA34DEBD2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Kirsti MacDonald</a:t>
            </a:r>
          </a:p>
          <a:p>
            <a:r>
              <a:rPr lang="nb-NO" dirty="0"/>
              <a:t>Språkrådet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3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7BA66-2041-43DD-A519-56AA1F1FAAD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Sammensatte verb av ulike slag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6282D5-0187-46D1-A12F-EE3557350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VERB + </a:t>
            </a:r>
            <a:r>
              <a:rPr lang="cs-CZ" dirty="0" err="1">
                <a:solidFill>
                  <a:srgbClr val="FF0000"/>
                </a:solidFill>
              </a:rPr>
              <a:t>preposisjon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eller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adverb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nb-NO" dirty="0"/>
              <a:t>a</a:t>
            </a:r>
            <a:r>
              <a:rPr lang="cs-CZ" dirty="0" err="1"/>
              <a:t>vg</a:t>
            </a:r>
            <a:r>
              <a:rPr lang="nb-NO" dirty="0"/>
              <a:t>jøre</a:t>
            </a:r>
          </a:p>
          <a:p>
            <a:r>
              <a:rPr lang="nb-NO" dirty="0"/>
              <a:t>påstå</a:t>
            </a:r>
          </a:p>
          <a:p>
            <a:endParaRPr lang="nb-NO" dirty="0"/>
          </a:p>
          <a:p>
            <a:r>
              <a:rPr lang="nb-NO" dirty="0"/>
              <a:t>Slike verb deler vi i A/ </a:t>
            </a:r>
            <a:r>
              <a:rPr lang="nb-NO" b="1" dirty="0"/>
              <a:t>fast</a:t>
            </a:r>
            <a:r>
              <a:rPr lang="nb-NO" dirty="0"/>
              <a:t> sammensatt (et ord)</a:t>
            </a:r>
          </a:p>
          <a:p>
            <a:r>
              <a:rPr lang="nb-NO" dirty="0"/>
              <a:t>                                   B/ </a:t>
            </a:r>
            <a:r>
              <a:rPr lang="nb-NO" b="1" dirty="0"/>
              <a:t>løst</a:t>
            </a:r>
            <a:r>
              <a:rPr lang="nb-NO" dirty="0"/>
              <a:t> sammensatt (to ord)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3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CBCF9-3A16-4CA3-A8D7-3B91ED84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err="1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Betydningsforskjell</a:t>
            </a:r>
            <a:r>
              <a:rPr lang="cs-CZ" sz="3200" b="1" dirty="0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60F51-D00D-46C1-B92A-F7CB1A10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avlegge</a:t>
            </a:r>
            <a:r>
              <a:rPr lang="cs-CZ" sz="8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legge</a:t>
            </a:r>
            <a:r>
              <a:rPr lang="cs-CZ" sz="8000" i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av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framstille</a:t>
            </a:r>
            <a:r>
              <a:rPr lang="cs-CZ" sz="80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stille</a:t>
            </a:r>
            <a:r>
              <a:rPr lang="cs-CZ" sz="8000" i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fram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vslå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slå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av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ppgi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opp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nndra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– dra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inn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åstå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stå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opp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ppdra</a:t>
            </a:r>
            <a:r>
              <a:rPr lang="cs-CZ" sz="80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– dra </a:t>
            </a:r>
            <a:r>
              <a:rPr lang="cs-CZ" sz="8000" dirty="0" err="1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opp</a:t>
            </a:r>
            <a:endParaRPr lang="cs-CZ" sz="80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500"/>
              </a:spcAft>
            </a:pPr>
            <a:endParaRPr lang="nb-NO" sz="1800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500"/>
              </a:spcAft>
            </a:pP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gjerne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faste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sammensetningen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62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abstrakt</a:t>
            </a:r>
            <a:r>
              <a:rPr lang="cs-CZ" sz="62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betydning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mens den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løse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konkret</a:t>
            </a:r>
            <a:r>
              <a:rPr lang="cs-CZ" sz="62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betydning</a:t>
            </a:r>
            <a:r>
              <a:rPr lang="cs-CZ" sz="3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8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66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AC4AC-350F-4590-8E8F-E24EE1D6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stilistisk</a:t>
            </a:r>
            <a:r>
              <a:rPr lang="cs-CZ" sz="4400" b="1" dirty="0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solidFill>
                  <a:srgbClr val="4565AD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forskjell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C83E27-136D-404E-A7CA-CA48A2818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Noen ganger er det ikke semantisk forskjell, men </a:t>
            </a:r>
            <a:r>
              <a:rPr lang="nb-NO" u="sng" dirty="0"/>
              <a:t>stilistisk</a:t>
            </a:r>
          </a:p>
          <a:p>
            <a:endParaRPr lang="nb-NO" dirty="0"/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tilbe</a:t>
            </a:r>
            <a:r>
              <a:rPr lang="cs-CZ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i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til</a:t>
            </a:r>
            <a:endParaRPr lang="cs-CZ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oppvarte</a:t>
            </a:r>
            <a:r>
              <a:rPr lang="cs-CZ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varte</a:t>
            </a:r>
            <a:r>
              <a:rPr lang="cs-CZ" i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opp</a:t>
            </a:r>
            <a:endParaRPr lang="cs-CZ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underskrive</a:t>
            </a:r>
            <a:r>
              <a:rPr lang="cs-CZ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skrive</a:t>
            </a:r>
            <a:r>
              <a:rPr lang="cs-CZ" i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71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4263B-4649-441C-9B53-608C0BF3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highlight>
                  <a:srgbClr val="FFFF00"/>
                </a:highlight>
              </a:rPr>
              <a:t>BARE FAST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E4A18-7A68-4552-91F8-B597F3D30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Avtale</a:t>
            </a:r>
          </a:p>
          <a:p>
            <a:r>
              <a:rPr lang="nb-NO" dirty="0"/>
              <a:t>Tilgi</a:t>
            </a:r>
          </a:p>
          <a:p>
            <a:r>
              <a:rPr lang="nb-NO" dirty="0"/>
              <a:t>Overholde </a:t>
            </a:r>
          </a:p>
          <a:p>
            <a:r>
              <a:rPr lang="nb-NO" dirty="0"/>
              <a:t>oppfatte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28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80232-6958-4255-985E-C897A009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highlight>
                  <a:srgbClr val="FFFF00"/>
                </a:highlight>
              </a:rPr>
              <a:t>BARE LØST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56A74-A4B2-4959-84CA-D2BF8FD2A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Holde med</a:t>
            </a:r>
          </a:p>
          <a:p>
            <a:r>
              <a:rPr lang="nb-NO" dirty="0"/>
              <a:t>Henge sammen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568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554FC-0E19-4FA1-9DC2-ADEFA908B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Oversett!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F1FDDA-9514-4ADD-9C43-75E7F66B8B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fast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E6A596-6064-41A6-917F-61343CDFA0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Motta</a:t>
            </a:r>
          </a:p>
          <a:p>
            <a:r>
              <a:rPr lang="nb-NO" dirty="0"/>
              <a:t>Avholde</a:t>
            </a:r>
          </a:p>
          <a:p>
            <a:r>
              <a:rPr lang="nb-NO" dirty="0"/>
              <a:t>Framsette</a:t>
            </a:r>
          </a:p>
          <a:p>
            <a:r>
              <a:rPr lang="nb-NO" dirty="0"/>
              <a:t>Oppdra</a:t>
            </a:r>
          </a:p>
          <a:p>
            <a:r>
              <a:rPr lang="nb-NO" dirty="0"/>
              <a:t>oppgi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29E19D-C2F0-4E6D-9CE5-E0888EC05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løst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350211D-B6FA-4571-B39A-EE64DC52137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Ta imot</a:t>
            </a:r>
          </a:p>
          <a:p>
            <a:r>
              <a:rPr lang="nb-NO" dirty="0"/>
              <a:t>Holde av</a:t>
            </a:r>
          </a:p>
          <a:p>
            <a:r>
              <a:rPr lang="nb-NO" dirty="0"/>
              <a:t>Sette fram</a:t>
            </a:r>
          </a:p>
          <a:p>
            <a:r>
              <a:rPr lang="nb-NO" dirty="0"/>
              <a:t>Dra opp</a:t>
            </a:r>
          </a:p>
          <a:p>
            <a:r>
              <a:rPr lang="nb-NO" dirty="0"/>
              <a:t>Gi opp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99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6F465-8BDE-4CF3-838C-05656B836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 -passiv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B95B4-6ECD-429A-BD38-08449FBC9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Aktiv: De kjørte på ham.</a:t>
            </a:r>
          </a:p>
          <a:p>
            <a:r>
              <a:rPr lang="nb-NO" dirty="0"/>
              <a:t>Passiv: Han ble påkjørt.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9952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170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inherit</vt:lpstr>
      <vt:lpstr>New Times Roman</vt:lpstr>
      <vt:lpstr>Symbol</vt:lpstr>
      <vt:lpstr>Motiv Office</vt:lpstr>
      <vt:lpstr>Fast eller løst  sammensatt verb</vt:lpstr>
      <vt:lpstr> Sammensatte verb av ulike slag </vt:lpstr>
      <vt:lpstr>Betydningsforskjell </vt:lpstr>
      <vt:lpstr> stilistisk forskjell</vt:lpstr>
      <vt:lpstr>BARE FAST</vt:lpstr>
      <vt:lpstr>BARE LØST</vt:lpstr>
      <vt:lpstr>Oversett!</vt:lpstr>
      <vt:lpstr>Aktiv -passiv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eller løst  sammensatt verb</dc:title>
  <dc:creator>Miluše Juříčková</dc:creator>
  <cp:lastModifiedBy>Miluše Juříčková</cp:lastModifiedBy>
  <cp:revision>3</cp:revision>
  <dcterms:created xsi:type="dcterms:W3CDTF">2022-03-24T05:28:11Z</dcterms:created>
  <dcterms:modified xsi:type="dcterms:W3CDTF">2022-03-24T05:46:03Z</dcterms:modified>
</cp:coreProperties>
</file>