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B132F-F9D5-40A2-9231-B82B6A9640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DE2C09-619E-432A-B2D8-20687313D2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61615C-2456-4454-86B8-4C348199A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FBF2-F942-4DD7-9155-96AC5BC49956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957ACF-EE9E-4F73-9CE5-C9A44327F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3FADAE-4570-4A1D-B5D3-89CEC9247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3A95-3883-4A91-9D95-78F92E45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274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4FA488-6659-4B5F-BC08-89085E485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0BC58-03B7-4177-9F3C-EB39EAF45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26B33F-E479-40C2-86FD-CCDA6F38D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FBF2-F942-4DD7-9155-96AC5BC49956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65A8E7-19B6-4A76-849D-3CDA58207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0DA01A-EA6F-45AF-9294-CA16CD0CC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3A95-3883-4A91-9D95-78F92E45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621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7952DEA-1334-49E1-B5AD-7DDAE5DFD5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5E5EF3B-EF7C-4829-9E5D-4EE1E83251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904A5E-CA45-49D8-BCBB-23A09C8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FBF2-F942-4DD7-9155-96AC5BC49956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7205CF-5E88-491F-8E21-6C0240FFF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73491F-8854-4299-8DB4-3E1862A9B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3A95-3883-4A91-9D95-78F92E45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56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C446C-6CB9-4D38-A996-213283724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4E156F-8219-4AFE-9448-45C322D6F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7AD84CA-43CA-40ED-B6EB-BE7CD05E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FBF2-F942-4DD7-9155-96AC5BC49956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EE5646-3E40-455A-A24C-F65DFA1B7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5B5EDF-3F81-4AFB-AC40-AC525CABA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3A95-3883-4A91-9D95-78F92E45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424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1CC04A-37E9-49B8-B68A-E5EFB898D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D8D518-8E37-4A03-AA29-4F1BE0235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32381F-F217-4B5F-AC29-C56247AB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FBF2-F942-4DD7-9155-96AC5BC49956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95375C-0832-48AA-BF50-69A3A70D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DA9469-5243-450F-AA45-52550CB8E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3A95-3883-4A91-9D95-78F92E45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343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2C75E-FE7A-4006-B9D4-DDE50C095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77D6F4-85F6-4CF7-A56E-CA9804A39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CCADAF-2D69-444C-8C4A-023BC2E65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FDEE28-5208-4241-812F-F11335058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FBF2-F942-4DD7-9155-96AC5BC49956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CD2EFC-8904-4FAE-9634-1D517787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0A2811-C913-4B4F-9FFD-EB97BC97E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3A95-3883-4A91-9D95-78F92E45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216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B6933C-0EA2-41E2-B9C8-D2900F5F3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6ABDC7-2FA4-4554-A189-2F243AC72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BE43A73-7CFA-491C-AC96-A80642056F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F84ADC9-E016-46E4-A109-016E84DBB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F050DD-D180-44FE-AE2F-AC0A79C1C4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BC77B6-6EF1-4D52-BCB1-97A5EE156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FBF2-F942-4DD7-9155-96AC5BC49956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126EA4F-146A-4D0A-B573-388F854B3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C9ED82B-3AC9-46C2-B3D8-D23EF8ED3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3A95-3883-4A91-9D95-78F92E45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886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06C88-F579-4EE1-8EB4-126EF1207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242389-CF30-4BA7-A404-8C5AA5A1C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FBF2-F942-4DD7-9155-96AC5BC49956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C64DAF0-E9B9-4A4F-AB4B-D8C960DBA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E0A8D4-6072-4101-B99A-02E7EF9D3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3A95-3883-4A91-9D95-78F92E45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90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8961E71-7579-4FEE-AF11-F4A7C67F7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FBF2-F942-4DD7-9155-96AC5BC49956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0CFA00-7019-458A-863F-EBB188DF1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3115DA9-570B-4A78-B2DC-F2209C5F4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3A95-3883-4A91-9D95-78F92E45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540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1EB1F4-C4A4-4ACD-8C58-407FA16D0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4E4FD4-CB04-45CF-895C-303AD09EA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8F80D16-8EF1-497D-B99E-925DE5C91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E06F1D-8A4C-4B8E-B17E-992CB3713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FBF2-F942-4DD7-9155-96AC5BC49956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381251C-0C6E-48DA-8FA5-CFF705C3E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F8A98D-55AF-498A-AD5A-7C15A0E6E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3A95-3883-4A91-9D95-78F92E45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8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B9C99E-D502-47EB-9CB0-E70EDB8E4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52B6F9A-755C-4859-8C72-6D03DAC4BB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5166D6E-2001-4CB6-A212-2EAE2EB9F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9735253-043D-456D-B040-E1CDA64E9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7FBF2-F942-4DD7-9155-96AC5BC49956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CE8E01B-3F9F-4C17-8E00-AD68E8B66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21A291-6D39-448B-BE81-A3728D33D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23A95-3883-4A91-9D95-78F92E45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885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F756B3A-0197-4FFD-A8DD-90BEF7E28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51DA88-2E81-4D74-936D-DDC93D86AE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36B4110-92B3-4341-B77B-D9C2F979D0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7FBF2-F942-4DD7-9155-96AC5BC49956}" type="datetimeFigureOut">
              <a:rPr lang="cs-CZ" smtClean="0"/>
              <a:t>30.03.2022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F98409-C4FF-49F8-BC21-53447F7B1F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E0281A-8F4C-42E0-822D-EB8FF1F3BB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23A95-3883-4A91-9D95-78F92E4559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1408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8A0B1-F94C-4BEB-9CD9-68D1AACA1E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FF9933"/>
          </a:solidFill>
        </p:spPr>
        <p:txBody>
          <a:bodyPr/>
          <a:lstStyle/>
          <a:p>
            <a:r>
              <a:rPr lang="nb-NO" dirty="0"/>
              <a:t>Om orddanning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0AB7101-015C-4A14-9F03-5F06C9F226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247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5A0C8-C34B-4ADD-86DD-13910E0BADC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Nektende prefiks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C10FAB-2AB9-4202-80BF-D12317830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a-</a:t>
            </a:r>
          </a:p>
          <a:p>
            <a:r>
              <a:rPr lang="nb-NO" dirty="0"/>
              <a:t>Apolitisk, analfabet, asosial</a:t>
            </a:r>
          </a:p>
          <a:p>
            <a:r>
              <a:rPr lang="nb-NO" dirty="0"/>
              <a:t>de-</a:t>
            </a:r>
          </a:p>
          <a:p>
            <a:r>
              <a:rPr lang="nb-NO" dirty="0"/>
              <a:t>Desentralisere, degradere</a:t>
            </a:r>
          </a:p>
          <a:p>
            <a:r>
              <a:rPr lang="nb-NO" dirty="0"/>
              <a:t>dis-</a:t>
            </a:r>
          </a:p>
          <a:p>
            <a:r>
              <a:rPr lang="nb-NO" dirty="0"/>
              <a:t>Disharmoni</a:t>
            </a:r>
          </a:p>
          <a:p>
            <a:r>
              <a:rPr lang="nb-NO" dirty="0"/>
              <a:t>in-</a:t>
            </a:r>
          </a:p>
          <a:p>
            <a:r>
              <a:rPr lang="nb-NO" dirty="0"/>
              <a:t>Inkompetent, intolerant</a:t>
            </a:r>
          </a:p>
          <a:p>
            <a:r>
              <a:rPr lang="nb-NO" dirty="0"/>
              <a:t>non-</a:t>
            </a:r>
          </a:p>
          <a:p>
            <a:r>
              <a:rPr lang="nb-NO" dirty="0"/>
              <a:t>Nonstop, nonfigurativ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8573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668AE2-D0A0-4FAF-995A-731CF0BFB86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Nektende prefiks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B997DA-4B39-484D-950E-D0DDA0AD2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Ikke-   </a:t>
            </a:r>
          </a:p>
          <a:p>
            <a:r>
              <a:rPr lang="nb-NO" dirty="0"/>
              <a:t>ikke-vold, ikke-eksisterende, ikke-røyker</a:t>
            </a:r>
          </a:p>
          <a:p>
            <a:endParaRPr lang="nb-NO" dirty="0"/>
          </a:p>
          <a:p>
            <a:r>
              <a:rPr lang="nb-NO" dirty="0"/>
              <a:t>Mis-  </a:t>
            </a:r>
          </a:p>
          <a:p>
            <a:r>
              <a:rPr lang="nb-NO" dirty="0"/>
              <a:t>mistro, mislike, misbruke, misvise</a:t>
            </a:r>
          </a:p>
          <a:p>
            <a:endParaRPr lang="nb-NO" dirty="0"/>
          </a:p>
          <a:p>
            <a:r>
              <a:rPr lang="nb-NO" dirty="0"/>
              <a:t>U-</a:t>
            </a:r>
          </a:p>
          <a:p>
            <a:r>
              <a:rPr lang="nb-NO" dirty="0"/>
              <a:t>ubehagelig, udramatisk,ufrihet, ubetalt</a:t>
            </a:r>
          </a:p>
          <a:p>
            <a:r>
              <a:rPr lang="nb-NO" dirty="0"/>
              <a:t>uår, ugjerning, ugras  </a:t>
            </a:r>
          </a:p>
          <a:p>
            <a:r>
              <a:rPr lang="nb-NO" dirty="0"/>
              <a:t>uredd, uselvisk, unorsk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0580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1460E7-B7B6-48CF-9EC8-4056B951EB9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Forkorting av ord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D16A9-DCC5-4E1C-845A-F052C8F81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INITIALORD</a:t>
            </a:r>
          </a:p>
          <a:p>
            <a:endParaRPr lang="nb-NO" dirty="0"/>
          </a:p>
          <a:p>
            <a:r>
              <a:rPr lang="nb-NO" dirty="0"/>
              <a:t>u-båt: undervannsbåt</a:t>
            </a:r>
          </a:p>
          <a:p>
            <a:r>
              <a:rPr lang="nb-NO" dirty="0"/>
              <a:t>p-pille: prevensjonspille</a:t>
            </a:r>
          </a:p>
          <a:p>
            <a:r>
              <a:rPr lang="nb-NO" dirty="0"/>
              <a:t>u-land: utviklingsland</a:t>
            </a:r>
          </a:p>
          <a:p>
            <a:r>
              <a:rPr lang="nb-NO" dirty="0"/>
              <a:t>o-løp: orienteringsløp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030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6D5BEA-CD03-490B-B65C-95A2BA9AA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Initialord – organisasjoner, embeter,bedrifter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F46AE-FC52-40A8-AE14-BD15A63A1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NSB, NRK, LO (Landsorganisasjon), FN (Forente Nasjoner)</a:t>
            </a:r>
          </a:p>
          <a:p>
            <a:r>
              <a:rPr lang="nb-NO" dirty="0"/>
              <a:t>SAS, VIP, NATO, NTNU, Benelux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7990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9506BB-CCA3-456D-B90A-69F9C94DAFC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bindestreksord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69BFB6-98DB-483F-811D-5209681B2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P-plass, s-belte (sikkerhetsbelte), elverk</a:t>
            </a:r>
          </a:p>
          <a:p>
            <a:endParaRPr lang="nb-NO" dirty="0"/>
          </a:p>
          <a:p>
            <a:r>
              <a:rPr lang="nb-NO" dirty="0"/>
              <a:t>Mot-mot-munn-metode</a:t>
            </a:r>
          </a:p>
          <a:p>
            <a:r>
              <a:rPr lang="nb-NO" dirty="0"/>
              <a:t>Bit-for-bit-taktikk</a:t>
            </a:r>
          </a:p>
          <a:p>
            <a:r>
              <a:rPr lang="nb-NO" dirty="0"/>
              <a:t>Vegg-til-vegg-teppe</a:t>
            </a:r>
          </a:p>
          <a:p>
            <a:r>
              <a:rPr lang="nb-NO" dirty="0"/>
              <a:t>En rett-fra-leveren-prat</a:t>
            </a:r>
          </a:p>
          <a:p>
            <a:r>
              <a:rPr lang="nb-NO" dirty="0"/>
              <a:t>Ei dagen-derpå-stemning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65209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119</Words>
  <Application>Microsoft Office PowerPoint</Application>
  <PresentationFormat>Širokoúhlá obrazovka</PresentationFormat>
  <Paragraphs>42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Om orddanning</vt:lpstr>
      <vt:lpstr>Nektende prefiks</vt:lpstr>
      <vt:lpstr>Nektende prefiks</vt:lpstr>
      <vt:lpstr>Forkorting av ord</vt:lpstr>
      <vt:lpstr>Initialord – organisasjoner, embeter,bedrifter</vt:lpstr>
      <vt:lpstr>bindestreksord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 orddanning</dc:title>
  <dc:creator>Miluše Juříčková</dc:creator>
  <cp:lastModifiedBy>Miluše Juříčková</cp:lastModifiedBy>
  <cp:revision>3</cp:revision>
  <dcterms:created xsi:type="dcterms:W3CDTF">2022-03-30T19:19:44Z</dcterms:created>
  <dcterms:modified xsi:type="dcterms:W3CDTF">2022-03-30T19:22:46Z</dcterms:modified>
</cp:coreProperties>
</file>