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F682CE-4290-4DD4-9F89-BA47F7F1405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Dipl</a:t>
            </a:r>
            <a:r>
              <a:rPr lang="cs-CZ" dirty="0"/>
              <a:t>. sem.</a:t>
            </a:r>
            <a:br>
              <a:rPr lang="cs-CZ" dirty="0"/>
            </a:br>
            <a:r>
              <a:rPr lang="cs-CZ" dirty="0" err="1"/>
              <a:t>Strategier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10.10.2014</a:t>
            </a:r>
          </a:p>
        </p:txBody>
      </p:sp>
    </p:spTree>
    <p:extLst>
      <p:ext uri="{BB962C8B-B14F-4D97-AF65-F5344CB8AC3E}">
        <p14:creationId xmlns:p14="http://schemas.microsoft.com/office/powerpoint/2010/main" val="199011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nb-NO" dirty="0"/>
              <a:t>økkelelement i faglig skriving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>
                <a:solidFill>
                  <a:srgbClr val="0070C0"/>
                </a:solidFill>
              </a:rPr>
              <a:t>å være analytisk</a:t>
            </a:r>
          </a:p>
          <a:p>
            <a:r>
              <a:rPr lang="nb-NO" b="1" dirty="0">
                <a:solidFill>
                  <a:srgbClr val="0070C0"/>
                </a:solidFill>
              </a:rPr>
              <a:t>å være kritisk</a:t>
            </a:r>
          </a:p>
          <a:p>
            <a:r>
              <a:rPr lang="nb-NO" b="1" dirty="0">
                <a:solidFill>
                  <a:srgbClr val="0070C0"/>
                </a:solidFill>
              </a:rPr>
              <a:t>å strukturere teksten logisk</a:t>
            </a:r>
          </a:p>
          <a:p>
            <a:r>
              <a:rPr lang="nb-NO" b="1" dirty="0">
                <a:solidFill>
                  <a:srgbClr val="0070C0"/>
                </a:solidFill>
              </a:rPr>
              <a:t>å utvikle en sentralproblemstilling</a:t>
            </a:r>
          </a:p>
          <a:p>
            <a:r>
              <a:rPr lang="nb-NO" b="1" dirty="0">
                <a:solidFill>
                  <a:srgbClr val="0070C0"/>
                </a:solidFill>
              </a:rPr>
              <a:t>å utvikle argumentasjon</a:t>
            </a:r>
          </a:p>
          <a:p>
            <a:r>
              <a:rPr lang="nb-NO" b="1" dirty="0">
                <a:solidFill>
                  <a:srgbClr val="0070C0"/>
                </a:solidFill>
              </a:rPr>
              <a:t>å binde sammen teori og empiri</a:t>
            </a:r>
          </a:p>
          <a:p>
            <a:r>
              <a:rPr lang="nb-NO" b="1" dirty="0">
                <a:solidFill>
                  <a:srgbClr val="0070C0"/>
                </a:solidFill>
              </a:rPr>
              <a:t>å bruke korrekt terminologi</a:t>
            </a:r>
          </a:p>
          <a:p>
            <a:r>
              <a:rPr lang="nb-NO" b="1" dirty="0">
                <a:solidFill>
                  <a:srgbClr val="0070C0"/>
                </a:solidFill>
              </a:rPr>
              <a:t>å dokumentere kilder</a:t>
            </a:r>
          </a:p>
          <a:p>
            <a:r>
              <a:rPr lang="nb-NO" b="1" dirty="0">
                <a:solidFill>
                  <a:srgbClr val="0070C0"/>
                </a:solidFill>
              </a:rPr>
              <a:t>å tolke materialet</a:t>
            </a:r>
          </a:p>
          <a:p>
            <a:r>
              <a:rPr lang="nb-NO" b="1" dirty="0">
                <a:solidFill>
                  <a:srgbClr val="0070C0"/>
                </a:solidFill>
              </a:rPr>
              <a:t>å dra en konklusjon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Lesing </a:t>
            </a:r>
            <a:r>
              <a:rPr lang="cs-CZ" dirty="0"/>
              <a:t>+ </a:t>
            </a:r>
            <a:r>
              <a:rPr lang="cs-CZ" dirty="0" err="1"/>
              <a:t>skriving</a:t>
            </a:r>
            <a:r>
              <a:rPr lang="cs-CZ" dirty="0"/>
              <a:t> = </a:t>
            </a:r>
            <a:r>
              <a:rPr lang="cs-CZ" dirty="0" err="1"/>
              <a:t>ett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Skriftlige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oppgaver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baserer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alltid</a:t>
            </a:r>
            <a:r>
              <a:rPr lang="cs-CZ" dirty="0">
                <a:solidFill>
                  <a:srgbClr val="FF0000"/>
                </a:solidFill>
              </a:rPr>
              <a:t> p</a:t>
            </a:r>
            <a:r>
              <a:rPr lang="nb-NO" dirty="0">
                <a:solidFill>
                  <a:srgbClr val="FF0000"/>
                </a:solidFill>
              </a:rPr>
              <a:t>å andre skriftlige tekster (kilder). Det krever at du kan:</a:t>
            </a:r>
          </a:p>
          <a:p>
            <a:r>
              <a:rPr lang="nb-NO" b="1" dirty="0"/>
              <a:t>velge ut hva du skal lese</a:t>
            </a:r>
          </a:p>
          <a:p>
            <a:r>
              <a:rPr lang="nb-NO" b="1" dirty="0"/>
              <a:t>ta nyttige notater</a:t>
            </a:r>
          </a:p>
          <a:p>
            <a:r>
              <a:rPr lang="nb-NO" b="1" dirty="0"/>
              <a:t>skrive sammendrag og gjengi andres tanker på en akseptabel måte</a:t>
            </a:r>
          </a:p>
          <a:p>
            <a:r>
              <a:rPr lang="nb-NO" b="1" dirty="0"/>
              <a:t>bruke det du har lest i kontekst av din problemstilling</a:t>
            </a:r>
          </a:p>
          <a:p>
            <a:r>
              <a:rPr lang="nb-NO" b="1" dirty="0"/>
              <a:t>dokumentere kildene du siterer eller referer 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77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/>
              <a:t>Grunnstrukturen formulert i vanlige ord. Man sier: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/>
              <a:t>hva</a:t>
            </a:r>
            <a:r>
              <a:rPr lang="nb-NO" dirty="0"/>
              <a:t> man vil undersøke – emnebeskrivelse og problemformulering</a:t>
            </a:r>
          </a:p>
          <a:p>
            <a:r>
              <a:rPr lang="nb-NO" b="1" dirty="0"/>
              <a:t>hvorfor</a:t>
            </a:r>
            <a:r>
              <a:rPr lang="nb-NO" dirty="0"/>
              <a:t> man vil undersøke det, og med hvilken metode</a:t>
            </a:r>
          </a:p>
          <a:p>
            <a:r>
              <a:rPr lang="nb-NO" dirty="0"/>
              <a:t>hva </a:t>
            </a:r>
            <a:r>
              <a:rPr lang="nb-NO" b="1" dirty="0"/>
              <a:t>andre</a:t>
            </a:r>
            <a:r>
              <a:rPr lang="nb-NO" dirty="0"/>
              <a:t> har sagt om emnet</a:t>
            </a:r>
          </a:p>
          <a:p>
            <a:r>
              <a:rPr lang="nb-NO" dirty="0"/>
              <a:t>body – </a:t>
            </a:r>
            <a:r>
              <a:rPr lang="nb-NO" b="1" dirty="0"/>
              <a:t>innholdet</a:t>
            </a:r>
            <a:r>
              <a:rPr lang="nb-NO" dirty="0"/>
              <a:t> strukturert</a:t>
            </a:r>
          </a:p>
          <a:p>
            <a:r>
              <a:rPr lang="nb-NO" dirty="0"/>
              <a:t>etterpå: hvor man står selv, hvilke </a:t>
            </a:r>
            <a:r>
              <a:rPr lang="nb-NO" b="1" dirty="0"/>
              <a:t>betingelser og begrensninger</a:t>
            </a:r>
            <a:r>
              <a:rPr lang="nb-NO" dirty="0"/>
              <a:t> man har</a:t>
            </a:r>
          </a:p>
          <a:p>
            <a:r>
              <a:rPr lang="nb-NO" b="1" dirty="0"/>
              <a:t>Svaret</a:t>
            </a:r>
            <a:r>
              <a:rPr lang="nb-NO" dirty="0"/>
              <a:t> på problemformuleringen</a:t>
            </a:r>
          </a:p>
          <a:p>
            <a:r>
              <a:rPr lang="nb-NO" dirty="0"/>
              <a:t>Til sist trekker man opp </a:t>
            </a:r>
            <a:r>
              <a:rPr lang="nb-NO" b="1" dirty="0"/>
              <a:t>interessante funn</a:t>
            </a:r>
            <a:r>
              <a:rPr lang="nb-NO" dirty="0"/>
              <a:t>, nye oppdagelser og perspektiver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20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Hjemmeoppgave</a:t>
            </a:r>
            <a:r>
              <a:rPr lang="cs-CZ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se hvilke kilder du har adgang til for ditt emne og problemformulering – her og nå </a:t>
            </a:r>
          </a:p>
          <a:p>
            <a:r>
              <a:rPr lang="nb-NO" sz="4000" dirty="0"/>
              <a:t>Realistisk?</a:t>
            </a:r>
            <a:r>
              <a:rPr lang="cs-CZ" sz="4000" dirty="0"/>
              <a:t> </a:t>
            </a:r>
            <a:r>
              <a:rPr lang="cs-CZ" sz="4000" dirty="0" err="1"/>
              <a:t>Adgang</a:t>
            </a:r>
            <a:r>
              <a:rPr lang="cs-CZ" sz="4000" dirty="0"/>
              <a:t> til </a:t>
            </a:r>
            <a:r>
              <a:rPr lang="cs-CZ" sz="4000" dirty="0" err="1"/>
              <a:t>kildene</a:t>
            </a:r>
            <a:r>
              <a:rPr lang="cs-CZ" sz="4000" dirty="0"/>
              <a:t>, </a:t>
            </a:r>
            <a:r>
              <a:rPr lang="cs-CZ" sz="4000" dirty="0" err="1"/>
              <a:t>tidsplan</a:t>
            </a:r>
            <a:r>
              <a:rPr lang="cs-CZ" sz="4000"/>
              <a:t>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11855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199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Tw Cen MT</vt:lpstr>
      <vt:lpstr>Wingdings</vt:lpstr>
      <vt:lpstr>Wingdings 2</vt:lpstr>
      <vt:lpstr>Medián</vt:lpstr>
      <vt:lpstr>Dipl. sem. Strategier</vt:lpstr>
      <vt:lpstr>Nøkkelelement i faglig skriving</vt:lpstr>
      <vt:lpstr>Lesing + skriving = ett</vt:lpstr>
      <vt:lpstr>Grunnstrukturen formulert i vanlige ord. Man sier:</vt:lpstr>
      <vt:lpstr>Hjemmeoppgave?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Dipl. sem. Strategier</dc:title>
  <dc:creator>user</dc:creator>
  <cp:lastModifiedBy>Miluše Juříčková</cp:lastModifiedBy>
  <cp:revision>7</cp:revision>
  <dcterms:created xsi:type="dcterms:W3CDTF">2014-10-09T20:19:38Z</dcterms:created>
  <dcterms:modified xsi:type="dcterms:W3CDTF">2022-03-09T20:33:14Z</dcterms:modified>
</cp:coreProperties>
</file>