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9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5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6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7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119"/>
  </p:notesMasterIdLst>
  <p:sldIdLst>
    <p:sldId id="257" r:id="rId2"/>
    <p:sldId id="290" r:id="rId3"/>
    <p:sldId id="471" r:id="rId4"/>
    <p:sldId id="485" r:id="rId5"/>
    <p:sldId id="261" r:id="rId6"/>
    <p:sldId id="259" r:id="rId7"/>
    <p:sldId id="292" r:id="rId8"/>
    <p:sldId id="472" r:id="rId9"/>
    <p:sldId id="293" r:id="rId10"/>
    <p:sldId id="256" r:id="rId11"/>
    <p:sldId id="298" r:id="rId12"/>
    <p:sldId id="486" r:id="rId13"/>
    <p:sldId id="301" r:id="rId14"/>
    <p:sldId id="295" r:id="rId15"/>
    <p:sldId id="296" r:id="rId16"/>
    <p:sldId id="306" r:id="rId17"/>
    <p:sldId id="482" r:id="rId18"/>
    <p:sldId id="303" r:id="rId19"/>
    <p:sldId id="304" r:id="rId20"/>
    <p:sldId id="283" r:id="rId21"/>
    <p:sldId id="281" r:id="rId22"/>
    <p:sldId id="385" r:id="rId23"/>
    <p:sldId id="500" r:id="rId24"/>
    <p:sldId id="386" r:id="rId25"/>
    <p:sldId id="498" r:id="rId26"/>
    <p:sldId id="280" r:id="rId27"/>
    <p:sldId id="284" r:id="rId28"/>
    <p:sldId id="282" r:id="rId29"/>
    <p:sldId id="285" r:id="rId30"/>
    <p:sldId id="286" r:id="rId31"/>
    <p:sldId id="287" r:id="rId32"/>
    <p:sldId id="288" r:id="rId33"/>
    <p:sldId id="270" r:id="rId34"/>
    <p:sldId id="289" r:id="rId35"/>
    <p:sldId id="501" r:id="rId36"/>
    <p:sldId id="502" r:id="rId37"/>
    <p:sldId id="307" r:id="rId38"/>
    <p:sldId id="489" r:id="rId39"/>
    <p:sldId id="491" r:id="rId40"/>
    <p:sldId id="503" r:id="rId41"/>
    <p:sldId id="492" r:id="rId42"/>
    <p:sldId id="493" r:id="rId43"/>
    <p:sldId id="504" r:id="rId44"/>
    <p:sldId id="490" r:id="rId45"/>
    <p:sldId id="505" r:id="rId46"/>
    <p:sldId id="506" r:id="rId47"/>
    <p:sldId id="429" r:id="rId48"/>
    <p:sldId id="507" r:id="rId49"/>
    <p:sldId id="430" r:id="rId50"/>
    <p:sldId id="508" r:id="rId51"/>
    <p:sldId id="431" r:id="rId52"/>
    <p:sldId id="509" r:id="rId53"/>
    <p:sldId id="432" r:id="rId54"/>
    <p:sldId id="433" r:id="rId55"/>
    <p:sldId id="434" r:id="rId56"/>
    <p:sldId id="435" r:id="rId57"/>
    <p:sldId id="436" r:id="rId58"/>
    <p:sldId id="510" r:id="rId59"/>
    <p:sldId id="437" r:id="rId60"/>
    <p:sldId id="438" r:id="rId61"/>
    <p:sldId id="518" r:id="rId62"/>
    <p:sldId id="439" r:id="rId63"/>
    <p:sldId id="519" r:id="rId64"/>
    <p:sldId id="440" r:id="rId65"/>
    <p:sldId id="520" r:id="rId66"/>
    <p:sldId id="441" r:id="rId67"/>
    <p:sldId id="444" r:id="rId68"/>
    <p:sldId id="512" r:id="rId69"/>
    <p:sldId id="446" r:id="rId70"/>
    <p:sldId id="447" r:id="rId71"/>
    <p:sldId id="448" r:id="rId72"/>
    <p:sldId id="449" r:id="rId73"/>
    <p:sldId id="450" r:id="rId74"/>
    <p:sldId id="451" r:id="rId75"/>
    <p:sldId id="452" r:id="rId76"/>
    <p:sldId id="453" r:id="rId77"/>
    <p:sldId id="454" r:id="rId78"/>
    <p:sldId id="455" r:id="rId79"/>
    <p:sldId id="511" r:id="rId80"/>
    <p:sldId id="456" r:id="rId81"/>
    <p:sldId id="488" r:id="rId82"/>
    <p:sldId id="495" r:id="rId83"/>
    <p:sldId id="457" r:id="rId84"/>
    <p:sldId id="458" r:id="rId85"/>
    <p:sldId id="497" r:id="rId86"/>
    <p:sldId id="496" r:id="rId87"/>
    <p:sldId id="459" r:id="rId88"/>
    <p:sldId id="460" r:id="rId89"/>
    <p:sldId id="461" r:id="rId90"/>
    <p:sldId id="487" r:id="rId91"/>
    <p:sldId id="463" r:id="rId92"/>
    <p:sldId id="478" r:id="rId93"/>
    <p:sldId id="477" r:id="rId94"/>
    <p:sldId id="310" r:id="rId95"/>
    <p:sldId id="316" r:id="rId96"/>
    <p:sldId id="476" r:id="rId97"/>
    <p:sldId id="475" r:id="rId98"/>
    <p:sldId id="468" r:id="rId99"/>
    <p:sldId id="474" r:id="rId100"/>
    <p:sldId id="314" r:id="rId101"/>
    <p:sldId id="473" r:id="rId102"/>
    <p:sldId id="480" r:id="rId103"/>
    <p:sldId id="481" r:id="rId104"/>
    <p:sldId id="379" r:id="rId105"/>
    <p:sldId id="513" r:id="rId106"/>
    <p:sldId id="382" r:id="rId107"/>
    <p:sldId id="375" r:id="rId108"/>
    <p:sldId id="514" r:id="rId109"/>
    <p:sldId id="515" r:id="rId110"/>
    <p:sldId id="516" r:id="rId111"/>
    <p:sldId id="380" r:id="rId112"/>
    <p:sldId id="517" r:id="rId113"/>
    <p:sldId id="370" r:id="rId114"/>
    <p:sldId id="369" r:id="rId115"/>
    <p:sldId id="365" r:id="rId116"/>
    <p:sldId id="366" r:id="rId117"/>
    <p:sldId id="378" r:id="rId1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88969" autoAdjust="0"/>
  </p:normalViewPr>
  <p:slideViewPr>
    <p:cSldViewPr snapToGrid="0">
      <p:cViewPr varScale="1">
        <p:scale>
          <a:sx n="99" d="100"/>
          <a:sy n="99" d="100"/>
        </p:scale>
        <p:origin x="9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_rels/data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svg"/><Relationship Id="rId1" Type="http://schemas.openxmlformats.org/officeDocument/2006/relationships/image" Target="../media/image68.png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10" Type="http://schemas.openxmlformats.org/officeDocument/2006/relationships/image" Target="../media/image77.svg"/><Relationship Id="rId4" Type="http://schemas.openxmlformats.org/officeDocument/2006/relationships/image" Target="../media/image71.svg"/><Relationship Id="rId9" Type="http://schemas.openxmlformats.org/officeDocument/2006/relationships/image" Target="../media/image76.pn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4" Type="http://schemas.openxmlformats.org/officeDocument/2006/relationships/image" Target="../media/image93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4" Type="http://schemas.openxmlformats.org/officeDocument/2006/relationships/image" Target="../media/image31.sv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_rels/drawing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svg"/><Relationship Id="rId1" Type="http://schemas.openxmlformats.org/officeDocument/2006/relationships/image" Target="../media/image68.png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10" Type="http://schemas.openxmlformats.org/officeDocument/2006/relationships/image" Target="../media/image77.svg"/><Relationship Id="rId4" Type="http://schemas.openxmlformats.org/officeDocument/2006/relationships/image" Target="../media/image71.svg"/><Relationship Id="rId9" Type="http://schemas.openxmlformats.org/officeDocument/2006/relationships/image" Target="../media/image76.pn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4" Type="http://schemas.openxmlformats.org/officeDocument/2006/relationships/image" Target="../media/image93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08EC09-C5C5-42C1-A278-05BAE4FBFC9E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3EACA43-8037-4D24-A5DA-2DB77C3C52E5}">
      <dgm:prSet/>
      <dgm:spPr/>
      <dgm:t>
        <a:bodyPr/>
        <a:lstStyle/>
        <a:p>
          <a:r>
            <a:rPr lang="cs-CZ"/>
            <a:t>interaktivně se seznámíte s tématem psychologie zdraví</a:t>
          </a:r>
          <a:endParaRPr lang="en-US"/>
        </a:p>
      </dgm:t>
    </dgm:pt>
    <dgm:pt modelId="{BBD17B57-9107-4A23-BE98-652B5392E6EC}" type="parTrans" cxnId="{43328FF2-DF3C-4F96-9F46-D48699E71953}">
      <dgm:prSet/>
      <dgm:spPr/>
      <dgm:t>
        <a:bodyPr/>
        <a:lstStyle/>
        <a:p>
          <a:endParaRPr lang="en-US"/>
        </a:p>
      </dgm:t>
    </dgm:pt>
    <dgm:pt modelId="{6A8575F1-0C28-4980-9F32-77FC3FC8FEC3}" type="sibTrans" cxnId="{43328FF2-DF3C-4F96-9F46-D48699E71953}">
      <dgm:prSet/>
      <dgm:spPr/>
      <dgm:t>
        <a:bodyPr/>
        <a:lstStyle/>
        <a:p>
          <a:endParaRPr lang="en-US"/>
        </a:p>
      </dgm:t>
    </dgm:pt>
    <dgm:pt modelId="{33125920-8AE4-40C3-89EF-33A182278F3E}">
      <dgm:prSet/>
      <dgm:spPr/>
      <dgm:t>
        <a:bodyPr/>
        <a:lstStyle/>
        <a:p>
          <a:r>
            <a:rPr lang="cs-CZ"/>
            <a:t>získáte znalosti a dovednosti, které povedou k podpoře vašeho duševního zdraví</a:t>
          </a:r>
          <a:endParaRPr lang="en-US"/>
        </a:p>
      </dgm:t>
    </dgm:pt>
    <dgm:pt modelId="{927C9C0F-0B96-433B-B2C7-061C966FAB26}" type="parTrans" cxnId="{4C7E9DC6-C8CC-43E6-A353-EDBEFFAC9F49}">
      <dgm:prSet/>
      <dgm:spPr/>
      <dgm:t>
        <a:bodyPr/>
        <a:lstStyle/>
        <a:p>
          <a:endParaRPr lang="en-US"/>
        </a:p>
      </dgm:t>
    </dgm:pt>
    <dgm:pt modelId="{43D373D1-253E-4AA4-A143-109CA224BAFF}" type="sibTrans" cxnId="{4C7E9DC6-C8CC-43E6-A353-EDBEFFAC9F49}">
      <dgm:prSet/>
      <dgm:spPr/>
      <dgm:t>
        <a:bodyPr/>
        <a:lstStyle/>
        <a:p>
          <a:endParaRPr lang="en-US"/>
        </a:p>
      </dgm:t>
    </dgm:pt>
    <dgm:pt modelId="{3E65E1F7-9C25-4C32-9592-337957C2268A}">
      <dgm:prSet/>
      <dgm:spPr/>
      <dgm:t>
        <a:bodyPr/>
        <a:lstStyle/>
        <a:p>
          <a:r>
            <a:rPr lang="cs-CZ"/>
            <a:t>uvědomíte si důležitost prevence syndromu vyhoření u pomáhající profese a začnete na ní aktivně pracovat</a:t>
          </a:r>
          <a:endParaRPr lang="en-US"/>
        </a:p>
      </dgm:t>
    </dgm:pt>
    <dgm:pt modelId="{B25A0750-E2D5-4560-9129-02C99C5D7430}" type="parTrans" cxnId="{4E1D1A91-7AA6-4546-B332-24BAB5A976D1}">
      <dgm:prSet/>
      <dgm:spPr/>
      <dgm:t>
        <a:bodyPr/>
        <a:lstStyle/>
        <a:p>
          <a:endParaRPr lang="en-US"/>
        </a:p>
      </dgm:t>
    </dgm:pt>
    <dgm:pt modelId="{EED86C15-6945-43A3-96E4-9D497535CEC7}" type="sibTrans" cxnId="{4E1D1A91-7AA6-4546-B332-24BAB5A976D1}">
      <dgm:prSet/>
      <dgm:spPr/>
      <dgm:t>
        <a:bodyPr/>
        <a:lstStyle/>
        <a:p>
          <a:endParaRPr lang="en-US"/>
        </a:p>
      </dgm:t>
    </dgm:pt>
    <dgm:pt modelId="{6178BBFB-EF21-4F45-900D-7059B09803A1}">
      <dgm:prSet/>
      <dgm:spPr/>
      <dgm:t>
        <a:bodyPr/>
        <a:lstStyle/>
        <a:p>
          <a:r>
            <a:rPr lang="cs-CZ" dirty="0"/>
            <a:t>získané poznatky též využijete při práci </a:t>
          </a:r>
          <a:br>
            <a:rPr lang="cs-CZ" dirty="0"/>
          </a:br>
          <a:r>
            <a:rPr lang="cs-CZ" dirty="0"/>
            <a:t>s klienty</a:t>
          </a:r>
          <a:endParaRPr lang="en-US" dirty="0"/>
        </a:p>
      </dgm:t>
    </dgm:pt>
    <dgm:pt modelId="{BF6DE526-1196-4A31-A7E4-D8DF1E630FD6}" type="parTrans" cxnId="{B01A0990-FFA1-4C3F-AD1E-8B01E8ECE3D8}">
      <dgm:prSet/>
      <dgm:spPr/>
      <dgm:t>
        <a:bodyPr/>
        <a:lstStyle/>
        <a:p>
          <a:endParaRPr lang="en-US"/>
        </a:p>
      </dgm:t>
    </dgm:pt>
    <dgm:pt modelId="{409A534F-FFA6-41DF-9B1E-650E881AB49F}" type="sibTrans" cxnId="{B01A0990-FFA1-4C3F-AD1E-8B01E8ECE3D8}">
      <dgm:prSet/>
      <dgm:spPr/>
      <dgm:t>
        <a:bodyPr/>
        <a:lstStyle/>
        <a:p>
          <a:endParaRPr lang="en-US"/>
        </a:p>
      </dgm:t>
    </dgm:pt>
    <dgm:pt modelId="{E74E1CB4-115A-41C5-BEB9-E1A7C846C698}" type="pres">
      <dgm:prSet presAssocID="{EF08EC09-C5C5-42C1-A278-05BAE4FBFC9E}" presName="matrix" presStyleCnt="0">
        <dgm:presLayoutVars>
          <dgm:chMax val="1"/>
          <dgm:dir/>
          <dgm:resizeHandles val="exact"/>
        </dgm:presLayoutVars>
      </dgm:prSet>
      <dgm:spPr/>
    </dgm:pt>
    <dgm:pt modelId="{5960718B-87B0-42A2-BBC1-4222CED23094}" type="pres">
      <dgm:prSet presAssocID="{EF08EC09-C5C5-42C1-A278-05BAE4FBFC9E}" presName="diamond" presStyleLbl="bgShp" presStyleIdx="0" presStyleCnt="1"/>
      <dgm:spPr/>
    </dgm:pt>
    <dgm:pt modelId="{1BBE8657-B12A-4FBD-B294-74CF2144BFD8}" type="pres">
      <dgm:prSet presAssocID="{EF08EC09-C5C5-42C1-A278-05BAE4FBFC9E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EDF4079-1F33-4576-8A90-74469375691B}" type="pres">
      <dgm:prSet presAssocID="{EF08EC09-C5C5-42C1-A278-05BAE4FBFC9E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984C724-AA83-4694-851F-291A9283239F}" type="pres">
      <dgm:prSet presAssocID="{EF08EC09-C5C5-42C1-A278-05BAE4FBFC9E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7D2428C-C218-4D3C-9FA5-73AFF2D9D39E}" type="pres">
      <dgm:prSet presAssocID="{EF08EC09-C5C5-42C1-A278-05BAE4FBFC9E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0C0A024-47CE-495A-B373-79B75D4A968B}" type="presOf" srcId="{13EACA43-8037-4D24-A5DA-2DB77C3C52E5}" destId="{1BBE8657-B12A-4FBD-B294-74CF2144BFD8}" srcOrd="0" destOrd="0" presId="urn:microsoft.com/office/officeart/2005/8/layout/matrix3"/>
    <dgm:cxn modelId="{1007CC33-A7A0-4FE4-A234-C0C517553253}" type="presOf" srcId="{EF08EC09-C5C5-42C1-A278-05BAE4FBFC9E}" destId="{E74E1CB4-115A-41C5-BEB9-E1A7C846C698}" srcOrd="0" destOrd="0" presId="urn:microsoft.com/office/officeart/2005/8/layout/matrix3"/>
    <dgm:cxn modelId="{7AFAFB63-7B18-4C66-996F-453A4BA12A20}" type="presOf" srcId="{6178BBFB-EF21-4F45-900D-7059B09803A1}" destId="{37D2428C-C218-4D3C-9FA5-73AFF2D9D39E}" srcOrd="0" destOrd="0" presId="urn:microsoft.com/office/officeart/2005/8/layout/matrix3"/>
    <dgm:cxn modelId="{B01A0990-FFA1-4C3F-AD1E-8B01E8ECE3D8}" srcId="{EF08EC09-C5C5-42C1-A278-05BAE4FBFC9E}" destId="{6178BBFB-EF21-4F45-900D-7059B09803A1}" srcOrd="3" destOrd="0" parTransId="{BF6DE526-1196-4A31-A7E4-D8DF1E630FD6}" sibTransId="{409A534F-FFA6-41DF-9B1E-650E881AB49F}"/>
    <dgm:cxn modelId="{4E1D1A91-7AA6-4546-B332-24BAB5A976D1}" srcId="{EF08EC09-C5C5-42C1-A278-05BAE4FBFC9E}" destId="{3E65E1F7-9C25-4C32-9592-337957C2268A}" srcOrd="2" destOrd="0" parTransId="{B25A0750-E2D5-4560-9129-02C99C5D7430}" sibTransId="{EED86C15-6945-43A3-96E4-9D497535CEC7}"/>
    <dgm:cxn modelId="{4C7E9DC6-C8CC-43E6-A353-EDBEFFAC9F49}" srcId="{EF08EC09-C5C5-42C1-A278-05BAE4FBFC9E}" destId="{33125920-8AE4-40C3-89EF-33A182278F3E}" srcOrd="1" destOrd="0" parTransId="{927C9C0F-0B96-433B-B2C7-061C966FAB26}" sibTransId="{43D373D1-253E-4AA4-A143-109CA224BAFF}"/>
    <dgm:cxn modelId="{171243D9-69D8-4669-9902-5A04C3BA9D63}" type="presOf" srcId="{3E65E1F7-9C25-4C32-9592-337957C2268A}" destId="{4984C724-AA83-4694-851F-291A9283239F}" srcOrd="0" destOrd="0" presId="urn:microsoft.com/office/officeart/2005/8/layout/matrix3"/>
    <dgm:cxn modelId="{D31DCDF0-4D85-47F2-BD3B-EB0AAA74A33A}" type="presOf" srcId="{33125920-8AE4-40C3-89EF-33A182278F3E}" destId="{8EDF4079-1F33-4576-8A90-74469375691B}" srcOrd="0" destOrd="0" presId="urn:microsoft.com/office/officeart/2005/8/layout/matrix3"/>
    <dgm:cxn modelId="{43328FF2-DF3C-4F96-9F46-D48699E71953}" srcId="{EF08EC09-C5C5-42C1-A278-05BAE4FBFC9E}" destId="{13EACA43-8037-4D24-A5DA-2DB77C3C52E5}" srcOrd="0" destOrd="0" parTransId="{BBD17B57-9107-4A23-BE98-652B5392E6EC}" sibTransId="{6A8575F1-0C28-4980-9F32-77FC3FC8FEC3}"/>
    <dgm:cxn modelId="{3E24FFF8-B8B3-4557-913D-C845DDE3D49D}" type="presParOf" srcId="{E74E1CB4-115A-41C5-BEB9-E1A7C846C698}" destId="{5960718B-87B0-42A2-BBC1-4222CED23094}" srcOrd="0" destOrd="0" presId="urn:microsoft.com/office/officeart/2005/8/layout/matrix3"/>
    <dgm:cxn modelId="{0F0103C0-82DD-4680-BF4B-7F43BEF0C057}" type="presParOf" srcId="{E74E1CB4-115A-41C5-BEB9-E1A7C846C698}" destId="{1BBE8657-B12A-4FBD-B294-74CF2144BFD8}" srcOrd="1" destOrd="0" presId="urn:microsoft.com/office/officeart/2005/8/layout/matrix3"/>
    <dgm:cxn modelId="{1430FD1A-D4D1-4C2D-A92E-4FFF162DA14F}" type="presParOf" srcId="{E74E1CB4-115A-41C5-BEB9-E1A7C846C698}" destId="{8EDF4079-1F33-4576-8A90-74469375691B}" srcOrd="2" destOrd="0" presId="urn:microsoft.com/office/officeart/2005/8/layout/matrix3"/>
    <dgm:cxn modelId="{D71FC420-73FB-46B0-8C73-DF4EBA9EB3F1}" type="presParOf" srcId="{E74E1CB4-115A-41C5-BEB9-E1A7C846C698}" destId="{4984C724-AA83-4694-851F-291A9283239F}" srcOrd="3" destOrd="0" presId="urn:microsoft.com/office/officeart/2005/8/layout/matrix3"/>
    <dgm:cxn modelId="{471BE578-D1AA-45A6-B92B-4943AEC63051}" type="presParOf" srcId="{E74E1CB4-115A-41C5-BEB9-E1A7C846C698}" destId="{37D2428C-C218-4D3C-9FA5-73AFF2D9D39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E885DDF-0743-425C-B4AF-F72C09B8570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6EF86F7-A920-4763-9426-582E868A05FD}">
      <dgm:prSet/>
      <dgm:spPr/>
      <dgm:t>
        <a:bodyPr/>
        <a:lstStyle/>
        <a:p>
          <a:pPr algn="ctr"/>
          <a:r>
            <a:rPr lang="cs-CZ" dirty="0"/>
            <a:t>Výstupy 84 publikovaných výzkumů zabývajících se vlivem optimismu na fyzické zdraví</a:t>
          </a:r>
          <a:endParaRPr lang="en-US" dirty="0"/>
        </a:p>
      </dgm:t>
    </dgm:pt>
    <dgm:pt modelId="{991B23A0-DC99-4A6F-8814-D4318B5116B6}" type="parTrans" cxnId="{2EFC5C0C-1144-4963-ACFD-2DCB1CC23B5F}">
      <dgm:prSet/>
      <dgm:spPr/>
      <dgm:t>
        <a:bodyPr/>
        <a:lstStyle/>
        <a:p>
          <a:endParaRPr lang="en-US"/>
        </a:p>
      </dgm:t>
    </dgm:pt>
    <dgm:pt modelId="{6DD6B642-FCFD-43FF-A6BE-42E33120964E}" type="sibTrans" cxnId="{2EFC5C0C-1144-4963-ACFD-2DCB1CC23B5F}">
      <dgm:prSet/>
      <dgm:spPr/>
      <dgm:t>
        <a:bodyPr/>
        <a:lstStyle/>
        <a:p>
          <a:endParaRPr lang="en-US"/>
        </a:p>
      </dgm:t>
    </dgm:pt>
    <dgm:pt modelId="{A2EF3F71-1C77-4BF2-808E-22FDC003FB1F}">
      <dgm:prSet/>
      <dgm:spPr/>
      <dgm:t>
        <a:bodyPr/>
        <a:lstStyle/>
        <a:p>
          <a:pPr algn="ctr"/>
          <a:r>
            <a:rPr lang="cs-CZ" dirty="0"/>
            <a:t>závěr: </a:t>
          </a:r>
          <a:br>
            <a:rPr lang="cs-CZ" dirty="0"/>
          </a:br>
          <a:r>
            <a:rPr lang="cs-CZ" b="1" dirty="0"/>
            <a:t>optimismus je signifikantním prediktorem fyzického zdraví</a:t>
          </a:r>
          <a:endParaRPr lang="en-US" dirty="0"/>
        </a:p>
      </dgm:t>
    </dgm:pt>
    <dgm:pt modelId="{B1A44941-3996-44EB-B2CB-3CF75779D92C}" type="parTrans" cxnId="{D59E5530-5ACE-4F36-A600-597A368076C8}">
      <dgm:prSet/>
      <dgm:spPr/>
      <dgm:t>
        <a:bodyPr/>
        <a:lstStyle/>
        <a:p>
          <a:endParaRPr lang="en-US"/>
        </a:p>
      </dgm:t>
    </dgm:pt>
    <dgm:pt modelId="{DF563AB2-8B6F-4331-9DA6-7046BEA8D2A2}" type="sibTrans" cxnId="{D59E5530-5ACE-4F36-A600-597A368076C8}">
      <dgm:prSet/>
      <dgm:spPr/>
      <dgm:t>
        <a:bodyPr/>
        <a:lstStyle/>
        <a:p>
          <a:endParaRPr lang="en-US"/>
        </a:p>
      </dgm:t>
    </dgm:pt>
    <dgm:pt modelId="{BE12273D-0BED-4135-99A1-0665019CFE45}" type="pres">
      <dgm:prSet presAssocID="{DE885DDF-0743-425C-B4AF-F72C09B85706}" presName="linear" presStyleCnt="0">
        <dgm:presLayoutVars>
          <dgm:animLvl val="lvl"/>
          <dgm:resizeHandles val="exact"/>
        </dgm:presLayoutVars>
      </dgm:prSet>
      <dgm:spPr/>
    </dgm:pt>
    <dgm:pt modelId="{31DA4151-D143-4317-925C-083C35DCCE85}" type="pres">
      <dgm:prSet presAssocID="{66EF86F7-A920-4763-9426-582E868A05F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4C3E2A1-FC0B-4BB1-A67F-9DBB45201EE9}" type="pres">
      <dgm:prSet presAssocID="{6DD6B642-FCFD-43FF-A6BE-42E33120964E}" presName="spacer" presStyleCnt="0"/>
      <dgm:spPr/>
    </dgm:pt>
    <dgm:pt modelId="{0F722160-D628-4804-8E17-42DCFBAC457E}" type="pres">
      <dgm:prSet presAssocID="{A2EF3F71-1C77-4BF2-808E-22FDC003FB1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EFC5C0C-1144-4963-ACFD-2DCB1CC23B5F}" srcId="{DE885DDF-0743-425C-B4AF-F72C09B85706}" destId="{66EF86F7-A920-4763-9426-582E868A05FD}" srcOrd="0" destOrd="0" parTransId="{991B23A0-DC99-4A6F-8814-D4318B5116B6}" sibTransId="{6DD6B642-FCFD-43FF-A6BE-42E33120964E}"/>
    <dgm:cxn modelId="{24964E10-C0D0-4BC2-830F-69ADD470EEB8}" type="presOf" srcId="{DE885DDF-0743-425C-B4AF-F72C09B85706}" destId="{BE12273D-0BED-4135-99A1-0665019CFE45}" srcOrd="0" destOrd="0" presId="urn:microsoft.com/office/officeart/2005/8/layout/vList2"/>
    <dgm:cxn modelId="{D59E5530-5ACE-4F36-A600-597A368076C8}" srcId="{DE885DDF-0743-425C-B4AF-F72C09B85706}" destId="{A2EF3F71-1C77-4BF2-808E-22FDC003FB1F}" srcOrd="1" destOrd="0" parTransId="{B1A44941-3996-44EB-B2CB-3CF75779D92C}" sibTransId="{DF563AB2-8B6F-4331-9DA6-7046BEA8D2A2}"/>
    <dgm:cxn modelId="{8C4A0455-689E-4B47-98BB-61C8EE3AD4C0}" type="presOf" srcId="{66EF86F7-A920-4763-9426-582E868A05FD}" destId="{31DA4151-D143-4317-925C-083C35DCCE85}" srcOrd="0" destOrd="0" presId="urn:microsoft.com/office/officeart/2005/8/layout/vList2"/>
    <dgm:cxn modelId="{D6B2775A-57E6-4740-BA47-ED08184F0145}" type="presOf" srcId="{A2EF3F71-1C77-4BF2-808E-22FDC003FB1F}" destId="{0F722160-D628-4804-8E17-42DCFBAC457E}" srcOrd="0" destOrd="0" presId="urn:microsoft.com/office/officeart/2005/8/layout/vList2"/>
    <dgm:cxn modelId="{A5856485-5A3F-41E8-8960-08B65CCF5947}" type="presParOf" srcId="{BE12273D-0BED-4135-99A1-0665019CFE45}" destId="{31DA4151-D143-4317-925C-083C35DCCE85}" srcOrd="0" destOrd="0" presId="urn:microsoft.com/office/officeart/2005/8/layout/vList2"/>
    <dgm:cxn modelId="{0BD41F1D-310F-4DD1-AF7E-AAD25D346D35}" type="presParOf" srcId="{BE12273D-0BED-4135-99A1-0665019CFE45}" destId="{64C3E2A1-FC0B-4BB1-A67F-9DBB45201EE9}" srcOrd="1" destOrd="0" presId="urn:microsoft.com/office/officeart/2005/8/layout/vList2"/>
    <dgm:cxn modelId="{57DAD54A-438C-4BAF-8A47-D81E7600FC7C}" type="presParOf" srcId="{BE12273D-0BED-4135-99A1-0665019CFE45}" destId="{0F722160-D628-4804-8E17-42DCFBAC457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2A692FF-C422-43E3-AFC4-4E682962ED6A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FF0CB4-3A68-4EAC-97DD-B9273D718C2A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Imunologická cesta</a:t>
          </a:r>
          <a:endParaRPr lang="en-US"/>
        </a:p>
      </dgm:t>
    </dgm:pt>
    <dgm:pt modelId="{4A4955B1-EBBF-4B7F-B6E1-7A6B2136D13F}" type="parTrans" cxnId="{F19EFD39-8A75-4C14-B086-6878E9B80AD4}">
      <dgm:prSet/>
      <dgm:spPr/>
      <dgm:t>
        <a:bodyPr/>
        <a:lstStyle/>
        <a:p>
          <a:endParaRPr lang="en-US"/>
        </a:p>
      </dgm:t>
    </dgm:pt>
    <dgm:pt modelId="{FCC4C4BA-9F9B-401B-821F-C60EF69C891C}" type="sibTrans" cxnId="{F19EFD39-8A75-4C14-B086-6878E9B80AD4}">
      <dgm:prSet/>
      <dgm:spPr/>
      <dgm:t>
        <a:bodyPr/>
        <a:lstStyle/>
        <a:p>
          <a:endParaRPr lang="en-US"/>
        </a:p>
      </dgm:t>
    </dgm:pt>
    <dgm:pt modelId="{8D7E6303-D77D-4143-BE94-1508615A06C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Emocionální vazba</a:t>
          </a:r>
          <a:endParaRPr lang="en-US"/>
        </a:p>
      </dgm:t>
    </dgm:pt>
    <dgm:pt modelId="{75E87D88-CDC3-4DEC-9970-17D30F2AF33E}" type="parTrans" cxnId="{E0ECD2DD-CDCB-479E-B6D5-9ADA2153B236}">
      <dgm:prSet/>
      <dgm:spPr/>
      <dgm:t>
        <a:bodyPr/>
        <a:lstStyle/>
        <a:p>
          <a:endParaRPr lang="en-US"/>
        </a:p>
      </dgm:t>
    </dgm:pt>
    <dgm:pt modelId="{438390B3-173B-42BE-ADAB-4AAA10FD69E8}" type="sibTrans" cxnId="{E0ECD2DD-CDCB-479E-B6D5-9ADA2153B236}">
      <dgm:prSet/>
      <dgm:spPr/>
      <dgm:t>
        <a:bodyPr/>
        <a:lstStyle/>
        <a:p>
          <a:endParaRPr lang="en-US"/>
        </a:p>
      </dgm:t>
    </dgm:pt>
    <dgm:pt modelId="{D9AD1745-FD91-4CD1-92E7-EAF5F4FABE7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Kognitivní vazba</a:t>
          </a:r>
          <a:endParaRPr lang="en-US"/>
        </a:p>
      </dgm:t>
    </dgm:pt>
    <dgm:pt modelId="{C6A5C671-4A90-4C34-9EF3-6A742371C664}" type="parTrans" cxnId="{3A03F001-B28E-46EC-A52B-654706E9E155}">
      <dgm:prSet/>
      <dgm:spPr/>
      <dgm:t>
        <a:bodyPr/>
        <a:lstStyle/>
        <a:p>
          <a:endParaRPr lang="en-US"/>
        </a:p>
      </dgm:t>
    </dgm:pt>
    <dgm:pt modelId="{B56D81E4-2C42-4260-902A-B4CBF6D86225}" type="sibTrans" cxnId="{3A03F001-B28E-46EC-A52B-654706E9E155}">
      <dgm:prSet/>
      <dgm:spPr/>
      <dgm:t>
        <a:bodyPr/>
        <a:lstStyle/>
        <a:p>
          <a:endParaRPr lang="en-US"/>
        </a:p>
      </dgm:t>
    </dgm:pt>
    <dgm:pt modelId="{A55917B0-C0C0-4A3F-802E-29B1641D231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Sociální vazba</a:t>
          </a:r>
          <a:endParaRPr lang="en-US"/>
        </a:p>
      </dgm:t>
    </dgm:pt>
    <dgm:pt modelId="{B5BB52BB-2151-41BA-8C6B-B7C54871A9E9}" type="parTrans" cxnId="{20F0200D-B305-47FF-BAC0-91682180D318}">
      <dgm:prSet/>
      <dgm:spPr/>
      <dgm:t>
        <a:bodyPr/>
        <a:lstStyle/>
        <a:p>
          <a:endParaRPr lang="en-US"/>
        </a:p>
      </dgm:t>
    </dgm:pt>
    <dgm:pt modelId="{24879B48-A49F-4729-A03D-D6545B3EC7E8}" type="sibTrans" cxnId="{20F0200D-B305-47FF-BAC0-91682180D318}">
      <dgm:prSet/>
      <dgm:spPr/>
      <dgm:t>
        <a:bodyPr/>
        <a:lstStyle/>
        <a:p>
          <a:endParaRPr lang="en-US"/>
        </a:p>
      </dgm:t>
    </dgm:pt>
    <dgm:pt modelId="{082B72AB-CC34-4231-940F-575D8E58BE5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Rovina chování</a:t>
          </a:r>
          <a:endParaRPr lang="en-US"/>
        </a:p>
      </dgm:t>
    </dgm:pt>
    <dgm:pt modelId="{AB094677-0329-4AD4-A0B6-D0EEAC08AFAE}" type="parTrans" cxnId="{590BD74C-3DA7-4F4B-8148-3084BF0DD3B9}">
      <dgm:prSet/>
      <dgm:spPr/>
      <dgm:t>
        <a:bodyPr/>
        <a:lstStyle/>
        <a:p>
          <a:endParaRPr lang="en-US"/>
        </a:p>
      </dgm:t>
    </dgm:pt>
    <dgm:pt modelId="{0F0D402D-61F4-48CF-BAA0-4439F573DEEB}" type="sibTrans" cxnId="{590BD74C-3DA7-4F4B-8148-3084BF0DD3B9}">
      <dgm:prSet/>
      <dgm:spPr/>
      <dgm:t>
        <a:bodyPr/>
        <a:lstStyle/>
        <a:p>
          <a:endParaRPr lang="en-US"/>
        </a:p>
      </dgm:t>
    </dgm:pt>
    <dgm:pt modelId="{097B7FE8-B837-449D-AE23-55F6CBEBBAF5}" type="pres">
      <dgm:prSet presAssocID="{B2A692FF-C422-43E3-AFC4-4E682962ED6A}" presName="root" presStyleCnt="0">
        <dgm:presLayoutVars>
          <dgm:dir/>
          <dgm:resizeHandles val="exact"/>
        </dgm:presLayoutVars>
      </dgm:prSet>
      <dgm:spPr/>
    </dgm:pt>
    <dgm:pt modelId="{7158D989-E349-4D65-ABEE-0E89CA69ECF9}" type="pres">
      <dgm:prSet presAssocID="{43FF0CB4-3A68-4EAC-97DD-B9273D718C2A}" presName="compNode" presStyleCnt="0"/>
      <dgm:spPr/>
    </dgm:pt>
    <dgm:pt modelId="{64A95CDA-DBC1-4B87-9B4C-E977CCC2A90A}" type="pres">
      <dgm:prSet presAssocID="{43FF0CB4-3A68-4EAC-97DD-B9273D718C2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uto"/>
        </a:ext>
      </dgm:extLst>
    </dgm:pt>
    <dgm:pt modelId="{370FCEC1-21F9-4D06-8958-3DC74C7F62AE}" type="pres">
      <dgm:prSet presAssocID="{43FF0CB4-3A68-4EAC-97DD-B9273D718C2A}" presName="spaceRect" presStyleCnt="0"/>
      <dgm:spPr/>
    </dgm:pt>
    <dgm:pt modelId="{968FB4F3-0959-4D7A-8C0E-3FCCC9FFBA98}" type="pres">
      <dgm:prSet presAssocID="{43FF0CB4-3A68-4EAC-97DD-B9273D718C2A}" presName="textRect" presStyleLbl="revTx" presStyleIdx="0" presStyleCnt="5">
        <dgm:presLayoutVars>
          <dgm:chMax val="1"/>
          <dgm:chPref val="1"/>
        </dgm:presLayoutVars>
      </dgm:prSet>
      <dgm:spPr/>
    </dgm:pt>
    <dgm:pt modelId="{BBF4F05D-1310-4A46-9E47-F46C6998DC8D}" type="pres">
      <dgm:prSet presAssocID="{FCC4C4BA-9F9B-401B-821F-C60EF69C891C}" presName="sibTrans" presStyleCnt="0"/>
      <dgm:spPr/>
    </dgm:pt>
    <dgm:pt modelId="{1F82775F-00F4-4CB7-8D17-E5500939587F}" type="pres">
      <dgm:prSet presAssocID="{8D7E6303-D77D-4143-BE94-1508615A06CB}" presName="compNode" presStyleCnt="0"/>
      <dgm:spPr/>
    </dgm:pt>
    <dgm:pt modelId="{1917CFFD-B500-4C6F-81EB-148ECAD7A862}" type="pres">
      <dgm:prSet presAssocID="{8D7E6303-D77D-4143-BE94-1508615A06C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rama"/>
        </a:ext>
      </dgm:extLst>
    </dgm:pt>
    <dgm:pt modelId="{E69F5CB7-BFDD-4D94-9D67-92373C6F5915}" type="pres">
      <dgm:prSet presAssocID="{8D7E6303-D77D-4143-BE94-1508615A06CB}" presName="spaceRect" presStyleCnt="0"/>
      <dgm:spPr/>
    </dgm:pt>
    <dgm:pt modelId="{653C9363-3566-4078-A6AB-4D8A02D2B449}" type="pres">
      <dgm:prSet presAssocID="{8D7E6303-D77D-4143-BE94-1508615A06CB}" presName="textRect" presStyleLbl="revTx" presStyleIdx="1" presStyleCnt="5">
        <dgm:presLayoutVars>
          <dgm:chMax val="1"/>
          <dgm:chPref val="1"/>
        </dgm:presLayoutVars>
      </dgm:prSet>
      <dgm:spPr/>
    </dgm:pt>
    <dgm:pt modelId="{3178AB02-3A09-43F2-9E95-4FB45DC11570}" type="pres">
      <dgm:prSet presAssocID="{438390B3-173B-42BE-ADAB-4AAA10FD69E8}" presName="sibTrans" presStyleCnt="0"/>
      <dgm:spPr/>
    </dgm:pt>
    <dgm:pt modelId="{E62DBD08-41B9-41FB-AED0-4C584E95D1F1}" type="pres">
      <dgm:prSet presAssocID="{D9AD1745-FD91-4CD1-92E7-EAF5F4FABE7D}" presName="compNode" presStyleCnt="0"/>
      <dgm:spPr/>
    </dgm:pt>
    <dgm:pt modelId="{4978005B-D38A-45EA-998F-0CC170FF08EA}" type="pres">
      <dgm:prSet presAssocID="{D9AD1745-FD91-4CD1-92E7-EAF5F4FABE7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235D05D-BEC6-4FD1-B5D6-0CA00671153F}" type="pres">
      <dgm:prSet presAssocID="{D9AD1745-FD91-4CD1-92E7-EAF5F4FABE7D}" presName="spaceRect" presStyleCnt="0"/>
      <dgm:spPr/>
    </dgm:pt>
    <dgm:pt modelId="{CD4E6D70-71F5-4A88-B808-06AACBBCBAE4}" type="pres">
      <dgm:prSet presAssocID="{D9AD1745-FD91-4CD1-92E7-EAF5F4FABE7D}" presName="textRect" presStyleLbl="revTx" presStyleIdx="2" presStyleCnt="5">
        <dgm:presLayoutVars>
          <dgm:chMax val="1"/>
          <dgm:chPref val="1"/>
        </dgm:presLayoutVars>
      </dgm:prSet>
      <dgm:spPr/>
    </dgm:pt>
    <dgm:pt modelId="{5BD0C048-6C87-49F9-98D9-1752657BC8B4}" type="pres">
      <dgm:prSet presAssocID="{B56D81E4-2C42-4260-902A-B4CBF6D86225}" presName="sibTrans" presStyleCnt="0"/>
      <dgm:spPr/>
    </dgm:pt>
    <dgm:pt modelId="{7D748D46-FBC0-4CEB-BEFA-E8AB4958F557}" type="pres">
      <dgm:prSet presAssocID="{A55917B0-C0C0-4A3F-802E-29B1641D231D}" presName="compNode" presStyleCnt="0"/>
      <dgm:spPr/>
    </dgm:pt>
    <dgm:pt modelId="{90BBCBEC-C3A8-4D20-9E72-CFE248F2D8D6}" type="pres">
      <dgm:prSet presAssocID="{A55917B0-C0C0-4A3F-802E-29B1641D231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kupina"/>
        </a:ext>
      </dgm:extLst>
    </dgm:pt>
    <dgm:pt modelId="{E05E0548-9909-4CFA-A3F1-0CBB3E4CE1B5}" type="pres">
      <dgm:prSet presAssocID="{A55917B0-C0C0-4A3F-802E-29B1641D231D}" presName="spaceRect" presStyleCnt="0"/>
      <dgm:spPr/>
    </dgm:pt>
    <dgm:pt modelId="{DC723CF8-C2B2-41F6-9117-1B9AE76180EF}" type="pres">
      <dgm:prSet presAssocID="{A55917B0-C0C0-4A3F-802E-29B1641D231D}" presName="textRect" presStyleLbl="revTx" presStyleIdx="3" presStyleCnt="5">
        <dgm:presLayoutVars>
          <dgm:chMax val="1"/>
          <dgm:chPref val="1"/>
        </dgm:presLayoutVars>
      </dgm:prSet>
      <dgm:spPr/>
    </dgm:pt>
    <dgm:pt modelId="{5CAC5FEA-4F62-433B-8A91-90BC38CF91F8}" type="pres">
      <dgm:prSet presAssocID="{24879B48-A49F-4729-A03D-D6545B3EC7E8}" presName="sibTrans" presStyleCnt="0"/>
      <dgm:spPr/>
    </dgm:pt>
    <dgm:pt modelId="{C48EE303-6C7D-454C-B584-82BBFC918DDE}" type="pres">
      <dgm:prSet presAssocID="{082B72AB-CC34-4231-940F-575D8E58BE5C}" presName="compNode" presStyleCnt="0"/>
      <dgm:spPr/>
    </dgm:pt>
    <dgm:pt modelId="{7EA535B1-E723-428A-90FB-C93C064386AE}" type="pres">
      <dgm:prSet presAssocID="{082B72AB-CC34-4231-940F-575D8E58BE5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tadlo"/>
        </a:ext>
      </dgm:extLst>
    </dgm:pt>
    <dgm:pt modelId="{8DCDA2F2-04A5-4BF3-998F-8B43DBD33875}" type="pres">
      <dgm:prSet presAssocID="{082B72AB-CC34-4231-940F-575D8E58BE5C}" presName="spaceRect" presStyleCnt="0"/>
      <dgm:spPr/>
    </dgm:pt>
    <dgm:pt modelId="{1A574F93-12F9-45C5-B19E-2741E58B4968}" type="pres">
      <dgm:prSet presAssocID="{082B72AB-CC34-4231-940F-575D8E58BE5C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3A03F001-B28E-46EC-A52B-654706E9E155}" srcId="{B2A692FF-C422-43E3-AFC4-4E682962ED6A}" destId="{D9AD1745-FD91-4CD1-92E7-EAF5F4FABE7D}" srcOrd="2" destOrd="0" parTransId="{C6A5C671-4A90-4C34-9EF3-6A742371C664}" sibTransId="{B56D81E4-2C42-4260-902A-B4CBF6D86225}"/>
    <dgm:cxn modelId="{20F0200D-B305-47FF-BAC0-91682180D318}" srcId="{B2A692FF-C422-43E3-AFC4-4E682962ED6A}" destId="{A55917B0-C0C0-4A3F-802E-29B1641D231D}" srcOrd="3" destOrd="0" parTransId="{B5BB52BB-2151-41BA-8C6B-B7C54871A9E9}" sibTransId="{24879B48-A49F-4729-A03D-D6545B3EC7E8}"/>
    <dgm:cxn modelId="{2D9CCE19-24D8-4D19-AC56-0E22222831DB}" type="presOf" srcId="{43FF0CB4-3A68-4EAC-97DD-B9273D718C2A}" destId="{968FB4F3-0959-4D7A-8C0E-3FCCC9FFBA98}" srcOrd="0" destOrd="0" presId="urn:microsoft.com/office/officeart/2018/2/layout/IconLabelList"/>
    <dgm:cxn modelId="{F19EFD39-8A75-4C14-B086-6878E9B80AD4}" srcId="{B2A692FF-C422-43E3-AFC4-4E682962ED6A}" destId="{43FF0CB4-3A68-4EAC-97DD-B9273D718C2A}" srcOrd="0" destOrd="0" parTransId="{4A4955B1-EBBF-4B7F-B6E1-7A6B2136D13F}" sibTransId="{FCC4C4BA-9F9B-401B-821F-C60EF69C891C}"/>
    <dgm:cxn modelId="{590BD74C-3DA7-4F4B-8148-3084BF0DD3B9}" srcId="{B2A692FF-C422-43E3-AFC4-4E682962ED6A}" destId="{082B72AB-CC34-4231-940F-575D8E58BE5C}" srcOrd="4" destOrd="0" parTransId="{AB094677-0329-4AD4-A0B6-D0EEAC08AFAE}" sibTransId="{0F0D402D-61F4-48CF-BAA0-4439F573DEEB}"/>
    <dgm:cxn modelId="{E7F53884-6B70-4B74-BD89-DCE1817F89C0}" type="presOf" srcId="{8D7E6303-D77D-4143-BE94-1508615A06CB}" destId="{653C9363-3566-4078-A6AB-4D8A02D2B449}" srcOrd="0" destOrd="0" presId="urn:microsoft.com/office/officeart/2018/2/layout/IconLabelList"/>
    <dgm:cxn modelId="{70BD4388-11D2-4712-9972-80AA76401769}" type="presOf" srcId="{082B72AB-CC34-4231-940F-575D8E58BE5C}" destId="{1A574F93-12F9-45C5-B19E-2741E58B4968}" srcOrd="0" destOrd="0" presId="urn:microsoft.com/office/officeart/2018/2/layout/IconLabelList"/>
    <dgm:cxn modelId="{900B92A6-0555-487F-BDE0-142D03ADBD29}" type="presOf" srcId="{D9AD1745-FD91-4CD1-92E7-EAF5F4FABE7D}" destId="{CD4E6D70-71F5-4A88-B808-06AACBBCBAE4}" srcOrd="0" destOrd="0" presId="urn:microsoft.com/office/officeart/2018/2/layout/IconLabelList"/>
    <dgm:cxn modelId="{3ADD1EC8-AECA-476B-95B5-9B84D616212E}" type="presOf" srcId="{A55917B0-C0C0-4A3F-802E-29B1641D231D}" destId="{DC723CF8-C2B2-41F6-9117-1B9AE76180EF}" srcOrd="0" destOrd="0" presId="urn:microsoft.com/office/officeart/2018/2/layout/IconLabelList"/>
    <dgm:cxn modelId="{461695D8-4373-421B-AEC7-863BCC30C467}" type="presOf" srcId="{B2A692FF-C422-43E3-AFC4-4E682962ED6A}" destId="{097B7FE8-B837-449D-AE23-55F6CBEBBAF5}" srcOrd="0" destOrd="0" presId="urn:microsoft.com/office/officeart/2018/2/layout/IconLabelList"/>
    <dgm:cxn modelId="{E0ECD2DD-CDCB-479E-B6D5-9ADA2153B236}" srcId="{B2A692FF-C422-43E3-AFC4-4E682962ED6A}" destId="{8D7E6303-D77D-4143-BE94-1508615A06CB}" srcOrd="1" destOrd="0" parTransId="{75E87D88-CDC3-4DEC-9970-17D30F2AF33E}" sibTransId="{438390B3-173B-42BE-ADAB-4AAA10FD69E8}"/>
    <dgm:cxn modelId="{6A7B9930-C0AF-45CD-8CDE-4AE164056D7F}" type="presParOf" srcId="{097B7FE8-B837-449D-AE23-55F6CBEBBAF5}" destId="{7158D989-E349-4D65-ABEE-0E89CA69ECF9}" srcOrd="0" destOrd="0" presId="urn:microsoft.com/office/officeart/2018/2/layout/IconLabelList"/>
    <dgm:cxn modelId="{15E009A3-EBFD-4A45-902D-17D8452A0137}" type="presParOf" srcId="{7158D989-E349-4D65-ABEE-0E89CA69ECF9}" destId="{64A95CDA-DBC1-4B87-9B4C-E977CCC2A90A}" srcOrd="0" destOrd="0" presId="urn:microsoft.com/office/officeart/2018/2/layout/IconLabelList"/>
    <dgm:cxn modelId="{B1CF8493-FB3E-4AE2-A287-19F4F3622D29}" type="presParOf" srcId="{7158D989-E349-4D65-ABEE-0E89CA69ECF9}" destId="{370FCEC1-21F9-4D06-8958-3DC74C7F62AE}" srcOrd="1" destOrd="0" presId="urn:microsoft.com/office/officeart/2018/2/layout/IconLabelList"/>
    <dgm:cxn modelId="{33EEB09C-2FF7-4598-9BEB-836A55B68C6F}" type="presParOf" srcId="{7158D989-E349-4D65-ABEE-0E89CA69ECF9}" destId="{968FB4F3-0959-4D7A-8C0E-3FCCC9FFBA98}" srcOrd="2" destOrd="0" presId="urn:microsoft.com/office/officeart/2018/2/layout/IconLabelList"/>
    <dgm:cxn modelId="{51520643-17BA-4EE2-9DC8-EB3D88F4A515}" type="presParOf" srcId="{097B7FE8-B837-449D-AE23-55F6CBEBBAF5}" destId="{BBF4F05D-1310-4A46-9E47-F46C6998DC8D}" srcOrd="1" destOrd="0" presId="urn:microsoft.com/office/officeart/2018/2/layout/IconLabelList"/>
    <dgm:cxn modelId="{7EE03CB8-430B-4BE6-B10D-E7CB7FC80D49}" type="presParOf" srcId="{097B7FE8-B837-449D-AE23-55F6CBEBBAF5}" destId="{1F82775F-00F4-4CB7-8D17-E5500939587F}" srcOrd="2" destOrd="0" presId="urn:microsoft.com/office/officeart/2018/2/layout/IconLabelList"/>
    <dgm:cxn modelId="{85E9F977-9BC2-430D-9CC8-846101C07A14}" type="presParOf" srcId="{1F82775F-00F4-4CB7-8D17-E5500939587F}" destId="{1917CFFD-B500-4C6F-81EB-148ECAD7A862}" srcOrd="0" destOrd="0" presId="urn:microsoft.com/office/officeart/2018/2/layout/IconLabelList"/>
    <dgm:cxn modelId="{2C73ECED-DD7F-4F1C-BFA8-7290079578A3}" type="presParOf" srcId="{1F82775F-00F4-4CB7-8D17-E5500939587F}" destId="{E69F5CB7-BFDD-4D94-9D67-92373C6F5915}" srcOrd="1" destOrd="0" presId="urn:microsoft.com/office/officeart/2018/2/layout/IconLabelList"/>
    <dgm:cxn modelId="{F2F6B38A-188F-4E9B-B696-E9D2177145A0}" type="presParOf" srcId="{1F82775F-00F4-4CB7-8D17-E5500939587F}" destId="{653C9363-3566-4078-A6AB-4D8A02D2B449}" srcOrd="2" destOrd="0" presId="urn:microsoft.com/office/officeart/2018/2/layout/IconLabelList"/>
    <dgm:cxn modelId="{AAA81840-DE0A-4071-B4CB-0EC9EBC605DB}" type="presParOf" srcId="{097B7FE8-B837-449D-AE23-55F6CBEBBAF5}" destId="{3178AB02-3A09-43F2-9E95-4FB45DC11570}" srcOrd="3" destOrd="0" presId="urn:microsoft.com/office/officeart/2018/2/layout/IconLabelList"/>
    <dgm:cxn modelId="{CEE4DA0D-A5D8-4390-81CA-7DF5D1C53FB7}" type="presParOf" srcId="{097B7FE8-B837-449D-AE23-55F6CBEBBAF5}" destId="{E62DBD08-41B9-41FB-AED0-4C584E95D1F1}" srcOrd="4" destOrd="0" presId="urn:microsoft.com/office/officeart/2018/2/layout/IconLabelList"/>
    <dgm:cxn modelId="{8676A28A-67E4-4072-97C3-83D09868D15E}" type="presParOf" srcId="{E62DBD08-41B9-41FB-AED0-4C584E95D1F1}" destId="{4978005B-D38A-45EA-998F-0CC170FF08EA}" srcOrd="0" destOrd="0" presId="urn:microsoft.com/office/officeart/2018/2/layout/IconLabelList"/>
    <dgm:cxn modelId="{4DF0B427-D726-4321-B5BE-1B915D775F41}" type="presParOf" srcId="{E62DBD08-41B9-41FB-AED0-4C584E95D1F1}" destId="{B235D05D-BEC6-4FD1-B5D6-0CA00671153F}" srcOrd="1" destOrd="0" presId="urn:microsoft.com/office/officeart/2018/2/layout/IconLabelList"/>
    <dgm:cxn modelId="{E79D4A8F-1753-4AE4-AF73-443BEEFB0E6F}" type="presParOf" srcId="{E62DBD08-41B9-41FB-AED0-4C584E95D1F1}" destId="{CD4E6D70-71F5-4A88-B808-06AACBBCBAE4}" srcOrd="2" destOrd="0" presId="urn:microsoft.com/office/officeart/2018/2/layout/IconLabelList"/>
    <dgm:cxn modelId="{0FB5086C-ADEC-4F99-B8DF-359D00BA918D}" type="presParOf" srcId="{097B7FE8-B837-449D-AE23-55F6CBEBBAF5}" destId="{5BD0C048-6C87-49F9-98D9-1752657BC8B4}" srcOrd="5" destOrd="0" presId="urn:microsoft.com/office/officeart/2018/2/layout/IconLabelList"/>
    <dgm:cxn modelId="{9D25035E-FA31-42BE-BFE4-73148BC770B3}" type="presParOf" srcId="{097B7FE8-B837-449D-AE23-55F6CBEBBAF5}" destId="{7D748D46-FBC0-4CEB-BEFA-E8AB4958F557}" srcOrd="6" destOrd="0" presId="urn:microsoft.com/office/officeart/2018/2/layout/IconLabelList"/>
    <dgm:cxn modelId="{EE436E45-AC67-40AD-B997-C7C2864904AF}" type="presParOf" srcId="{7D748D46-FBC0-4CEB-BEFA-E8AB4958F557}" destId="{90BBCBEC-C3A8-4D20-9E72-CFE248F2D8D6}" srcOrd="0" destOrd="0" presId="urn:microsoft.com/office/officeart/2018/2/layout/IconLabelList"/>
    <dgm:cxn modelId="{2ABAB6B2-93C4-466E-AB06-84D96A63C9DD}" type="presParOf" srcId="{7D748D46-FBC0-4CEB-BEFA-E8AB4958F557}" destId="{E05E0548-9909-4CFA-A3F1-0CBB3E4CE1B5}" srcOrd="1" destOrd="0" presId="urn:microsoft.com/office/officeart/2018/2/layout/IconLabelList"/>
    <dgm:cxn modelId="{B490B668-49D5-4928-85F4-8223783427B5}" type="presParOf" srcId="{7D748D46-FBC0-4CEB-BEFA-E8AB4958F557}" destId="{DC723CF8-C2B2-41F6-9117-1B9AE76180EF}" srcOrd="2" destOrd="0" presId="urn:microsoft.com/office/officeart/2018/2/layout/IconLabelList"/>
    <dgm:cxn modelId="{B8BBC040-0B85-45AA-A220-27082CE3FDBE}" type="presParOf" srcId="{097B7FE8-B837-449D-AE23-55F6CBEBBAF5}" destId="{5CAC5FEA-4F62-433B-8A91-90BC38CF91F8}" srcOrd="7" destOrd="0" presId="urn:microsoft.com/office/officeart/2018/2/layout/IconLabelList"/>
    <dgm:cxn modelId="{68645D5B-EF30-4D39-8D7F-F1A94E6AFF3D}" type="presParOf" srcId="{097B7FE8-B837-449D-AE23-55F6CBEBBAF5}" destId="{C48EE303-6C7D-454C-B584-82BBFC918DDE}" srcOrd="8" destOrd="0" presId="urn:microsoft.com/office/officeart/2018/2/layout/IconLabelList"/>
    <dgm:cxn modelId="{065EACDB-2F4D-47CF-A094-880B531796BE}" type="presParOf" srcId="{C48EE303-6C7D-454C-B584-82BBFC918DDE}" destId="{7EA535B1-E723-428A-90FB-C93C064386AE}" srcOrd="0" destOrd="0" presId="urn:microsoft.com/office/officeart/2018/2/layout/IconLabelList"/>
    <dgm:cxn modelId="{32948EA4-BA50-4C5E-9559-B24ADCF10A8D}" type="presParOf" srcId="{C48EE303-6C7D-454C-B584-82BBFC918DDE}" destId="{8DCDA2F2-04A5-4BF3-998F-8B43DBD33875}" srcOrd="1" destOrd="0" presId="urn:microsoft.com/office/officeart/2018/2/layout/IconLabelList"/>
    <dgm:cxn modelId="{D7060E89-87C4-41F2-9F5E-505CA057A866}" type="presParOf" srcId="{C48EE303-6C7D-454C-B584-82BBFC918DDE}" destId="{1A574F93-12F9-45C5-B19E-2741E58B496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F2BCD31-C17B-4718-88F2-5A45D0549C8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905FD5-ED39-43F3-BBEE-2AAB529B6B2E}">
      <dgm:prSet/>
      <dgm:spPr/>
      <dgm:t>
        <a:bodyPr/>
        <a:lstStyle/>
        <a:p>
          <a:r>
            <a:rPr lang="cs-CZ"/>
            <a:t>optimismus pozitivně koreluje s tím, jak silně odpovídá lidský imunitní systém na přítomný antigen</a:t>
          </a:r>
          <a:endParaRPr lang="en-US"/>
        </a:p>
      </dgm:t>
    </dgm:pt>
    <dgm:pt modelId="{D0B8EF31-0D51-4E46-A6D3-821834F3406A}" type="parTrans" cxnId="{7F51E8BD-04C4-4724-8912-152B22B3B040}">
      <dgm:prSet/>
      <dgm:spPr/>
      <dgm:t>
        <a:bodyPr/>
        <a:lstStyle/>
        <a:p>
          <a:endParaRPr lang="en-US"/>
        </a:p>
      </dgm:t>
    </dgm:pt>
    <dgm:pt modelId="{71445BDC-6E2E-461D-8C6A-FC7161AF3618}" type="sibTrans" cxnId="{7F51E8BD-04C4-4724-8912-152B22B3B04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57D1779-3393-4C0D-9DF0-33C309FAB1AB}">
      <dgm:prSet/>
      <dgm:spPr/>
      <dgm:t>
        <a:bodyPr/>
        <a:lstStyle/>
        <a:p>
          <a:pPr marL="0" lvl="0" indent="0" defTabSz="1244600">
            <a:spcBef>
              <a:spcPct val="0"/>
            </a:spcBef>
            <a:spcAft>
              <a:spcPct val="35000"/>
            </a:spcAft>
            <a:buNone/>
          </a:pPr>
          <a:r>
            <a:rPr lang="cs-CZ" kern="1200">
              <a:latin typeface="Calibri" panose="020F0502020204030204"/>
              <a:ea typeface="+mn-ea"/>
              <a:cs typeface="+mn-cs"/>
            </a:rPr>
            <a:t>nekonzistentní výsledky; záleží na síle stresorů, jejich četnosti a míře subjektivního zklamání při neúspěchu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E109117B-26A2-40DD-A42D-55B4FF5BAD70}" type="parTrans" cxnId="{EDE35DB6-97B7-4E50-AD71-AEA6CFF3916F}">
      <dgm:prSet/>
      <dgm:spPr/>
      <dgm:t>
        <a:bodyPr/>
        <a:lstStyle/>
        <a:p>
          <a:endParaRPr lang="en-US"/>
        </a:p>
      </dgm:t>
    </dgm:pt>
    <dgm:pt modelId="{77EC0E39-ADB1-40CB-B461-A2059492E334}" type="sibTrans" cxnId="{EDE35DB6-97B7-4E50-AD71-AEA6CFF3916F}">
      <dgm:prSet/>
      <dgm:spPr/>
      <dgm:t>
        <a:bodyPr/>
        <a:lstStyle/>
        <a:p>
          <a:endParaRPr lang="en-US"/>
        </a:p>
      </dgm:t>
    </dgm:pt>
    <dgm:pt modelId="{543562C0-4316-4B8B-A079-9353FEC75F88}" type="pres">
      <dgm:prSet presAssocID="{5F2BCD31-C17B-4718-88F2-5A45D0549C80}" presName="diagram" presStyleCnt="0">
        <dgm:presLayoutVars>
          <dgm:dir/>
          <dgm:resizeHandles val="exact"/>
        </dgm:presLayoutVars>
      </dgm:prSet>
      <dgm:spPr/>
    </dgm:pt>
    <dgm:pt modelId="{4FC080BD-8A64-47C3-AA0F-DDB4875B6351}" type="pres">
      <dgm:prSet presAssocID="{46905FD5-ED39-43F3-BBEE-2AAB529B6B2E}" presName="node" presStyleLbl="node1" presStyleIdx="0" presStyleCnt="2">
        <dgm:presLayoutVars>
          <dgm:bulletEnabled val="1"/>
        </dgm:presLayoutVars>
      </dgm:prSet>
      <dgm:spPr/>
    </dgm:pt>
    <dgm:pt modelId="{D3ADB144-A28F-4304-89FA-315AF954A2B7}" type="pres">
      <dgm:prSet presAssocID="{71445BDC-6E2E-461D-8C6A-FC7161AF3618}" presName="sibTrans" presStyleCnt="0"/>
      <dgm:spPr/>
    </dgm:pt>
    <dgm:pt modelId="{E34A8FDE-965E-40EC-966F-1604EBC90602}" type="pres">
      <dgm:prSet presAssocID="{057D1779-3393-4C0D-9DF0-33C309FAB1AB}" presName="node" presStyleLbl="node1" presStyleIdx="1" presStyleCnt="2">
        <dgm:presLayoutVars>
          <dgm:bulletEnabled val="1"/>
        </dgm:presLayoutVars>
      </dgm:prSet>
      <dgm:spPr/>
    </dgm:pt>
  </dgm:ptLst>
  <dgm:cxnLst>
    <dgm:cxn modelId="{C0214B0A-4140-4D2D-B718-0924B8C31E9F}" type="presOf" srcId="{5F2BCD31-C17B-4718-88F2-5A45D0549C80}" destId="{543562C0-4316-4B8B-A079-9353FEC75F88}" srcOrd="0" destOrd="0" presId="urn:microsoft.com/office/officeart/2005/8/layout/default"/>
    <dgm:cxn modelId="{BEA8CB56-EA29-4FB2-9395-5098E469D0B5}" type="presOf" srcId="{057D1779-3393-4C0D-9DF0-33C309FAB1AB}" destId="{E34A8FDE-965E-40EC-966F-1604EBC90602}" srcOrd="0" destOrd="0" presId="urn:microsoft.com/office/officeart/2005/8/layout/default"/>
    <dgm:cxn modelId="{EDE35DB6-97B7-4E50-AD71-AEA6CFF3916F}" srcId="{5F2BCD31-C17B-4718-88F2-5A45D0549C80}" destId="{057D1779-3393-4C0D-9DF0-33C309FAB1AB}" srcOrd="1" destOrd="0" parTransId="{E109117B-26A2-40DD-A42D-55B4FF5BAD70}" sibTransId="{77EC0E39-ADB1-40CB-B461-A2059492E334}"/>
    <dgm:cxn modelId="{7F51E8BD-04C4-4724-8912-152B22B3B040}" srcId="{5F2BCD31-C17B-4718-88F2-5A45D0549C80}" destId="{46905FD5-ED39-43F3-BBEE-2AAB529B6B2E}" srcOrd="0" destOrd="0" parTransId="{D0B8EF31-0D51-4E46-A6D3-821834F3406A}" sibTransId="{71445BDC-6E2E-461D-8C6A-FC7161AF3618}"/>
    <dgm:cxn modelId="{CEB281FF-10DA-4D7F-AD51-085BA644D133}" type="presOf" srcId="{46905FD5-ED39-43F3-BBEE-2AAB529B6B2E}" destId="{4FC080BD-8A64-47C3-AA0F-DDB4875B6351}" srcOrd="0" destOrd="0" presId="urn:microsoft.com/office/officeart/2005/8/layout/default"/>
    <dgm:cxn modelId="{1BD9EC13-05A2-4A77-8FEE-37E4D00B70C6}" type="presParOf" srcId="{543562C0-4316-4B8B-A079-9353FEC75F88}" destId="{4FC080BD-8A64-47C3-AA0F-DDB4875B6351}" srcOrd="0" destOrd="0" presId="urn:microsoft.com/office/officeart/2005/8/layout/default"/>
    <dgm:cxn modelId="{6764B434-F457-4F64-A6BF-C0E03ECC0F6C}" type="presParOf" srcId="{543562C0-4316-4B8B-A079-9353FEC75F88}" destId="{D3ADB144-A28F-4304-89FA-315AF954A2B7}" srcOrd="1" destOrd="0" presId="urn:microsoft.com/office/officeart/2005/8/layout/default"/>
    <dgm:cxn modelId="{4C6EC5D5-5AD5-4493-B383-8BF946C9FE2D}" type="presParOf" srcId="{543562C0-4316-4B8B-A079-9353FEC75F88}" destId="{E34A8FDE-965E-40EC-966F-1604EBC90602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59631CD-4879-4897-B423-0643AB828AF2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3D71DDB-A3C4-4270-A19A-C65DF28FD680}">
      <dgm:prSet/>
      <dgm:spPr/>
      <dgm:t>
        <a:bodyPr/>
        <a:lstStyle/>
        <a:p>
          <a:r>
            <a:rPr lang="cs-CZ"/>
            <a:t>Optimismus zvyšuje odolnost vůči negativním emocím v zátěži, </a:t>
          </a:r>
          <a:r>
            <a:rPr lang="cs-CZ" b="1"/>
            <a:t>optimisté zažívají méně distresu a více pozitivních emocí. </a:t>
          </a:r>
          <a:r>
            <a:rPr lang="cs-CZ"/>
            <a:t>Dlouhodobým výsledkem nižší frekvence i intenzity fyziologických stresových reakcí je lepší zdravotní stav</a:t>
          </a:r>
          <a:endParaRPr lang="en-US"/>
        </a:p>
      </dgm:t>
    </dgm:pt>
    <dgm:pt modelId="{DA4EAE46-08CF-41B2-9CB5-BBB8E2ACD10C}" type="parTrans" cxnId="{D527B897-CFB4-4DC9-BEC5-56E871E6FDA3}">
      <dgm:prSet/>
      <dgm:spPr/>
      <dgm:t>
        <a:bodyPr/>
        <a:lstStyle/>
        <a:p>
          <a:endParaRPr lang="en-US"/>
        </a:p>
      </dgm:t>
    </dgm:pt>
    <dgm:pt modelId="{A9C40598-499A-4B7D-B3F0-060DFFF5E4E7}" type="sibTrans" cxnId="{D527B897-CFB4-4DC9-BEC5-56E871E6FDA3}">
      <dgm:prSet/>
      <dgm:spPr/>
      <dgm:t>
        <a:bodyPr/>
        <a:lstStyle/>
        <a:p>
          <a:endParaRPr lang="en-US"/>
        </a:p>
      </dgm:t>
    </dgm:pt>
    <dgm:pt modelId="{A1BE2CA9-158E-4BE0-86B9-130EDBA63334}">
      <dgm:prSet/>
      <dgm:spPr/>
      <dgm:t>
        <a:bodyPr/>
        <a:lstStyle/>
        <a:p>
          <a:r>
            <a:rPr lang="cs-CZ" b="1"/>
            <a:t>Pesimismus jako explanační styl je prekurzorem deprese a deprese způsobuje imunosupresi</a:t>
          </a:r>
          <a:endParaRPr lang="en-US"/>
        </a:p>
      </dgm:t>
    </dgm:pt>
    <dgm:pt modelId="{CE5004A5-4257-4D0C-ACA7-0DA923222360}" type="parTrans" cxnId="{65ABBE6D-D4FB-4D22-A63C-D40DF76CAD0E}">
      <dgm:prSet/>
      <dgm:spPr/>
      <dgm:t>
        <a:bodyPr/>
        <a:lstStyle/>
        <a:p>
          <a:endParaRPr lang="en-US"/>
        </a:p>
      </dgm:t>
    </dgm:pt>
    <dgm:pt modelId="{3BD4ED0E-81D4-40D7-BE30-1A82259EF4FA}" type="sibTrans" cxnId="{65ABBE6D-D4FB-4D22-A63C-D40DF76CAD0E}">
      <dgm:prSet/>
      <dgm:spPr/>
      <dgm:t>
        <a:bodyPr/>
        <a:lstStyle/>
        <a:p>
          <a:endParaRPr lang="en-US"/>
        </a:p>
      </dgm:t>
    </dgm:pt>
    <dgm:pt modelId="{A9CB792E-19D1-4ECA-9476-33CF6BAB21A5}" type="pres">
      <dgm:prSet presAssocID="{559631CD-4879-4897-B423-0643AB828AF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ECDB9A7-BB55-48D8-A714-3FC6B6E07CC0}" type="pres">
      <dgm:prSet presAssocID="{B3D71DDB-A3C4-4270-A19A-C65DF28FD680}" presName="hierRoot1" presStyleCnt="0"/>
      <dgm:spPr/>
    </dgm:pt>
    <dgm:pt modelId="{B0CEB2F9-0666-4911-AB8A-E1DE6CEDF672}" type="pres">
      <dgm:prSet presAssocID="{B3D71DDB-A3C4-4270-A19A-C65DF28FD680}" presName="composite" presStyleCnt="0"/>
      <dgm:spPr/>
    </dgm:pt>
    <dgm:pt modelId="{5AA8AEF3-6E2C-4AA5-A6C2-B5E8217E599E}" type="pres">
      <dgm:prSet presAssocID="{B3D71DDB-A3C4-4270-A19A-C65DF28FD680}" presName="background" presStyleLbl="node0" presStyleIdx="0" presStyleCnt="2"/>
      <dgm:spPr/>
    </dgm:pt>
    <dgm:pt modelId="{9DE5239F-7F34-44FE-A6FD-C4E738C82CA7}" type="pres">
      <dgm:prSet presAssocID="{B3D71DDB-A3C4-4270-A19A-C65DF28FD680}" presName="text" presStyleLbl="fgAcc0" presStyleIdx="0" presStyleCnt="2">
        <dgm:presLayoutVars>
          <dgm:chPref val="3"/>
        </dgm:presLayoutVars>
      </dgm:prSet>
      <dgm:spPr/>
    </dgm:pt>
    <dgm:pt modelId="{06F4082A-D346-4B49-97CE-A056C667499C}" type="pres">
      <dgm:prSet presAssocID="{B3D71DDB-A3C4-4270-A19A-C65DF28FD680}" presName="hierChild2" presStyleCnt="0"/>
      <dgm:spPr/>
    </dgm:pt>
    <dgm:pt modelId="{56923F0E-3CE1-4ED3-B37C-5F915DD7FCE3}" type="pres">
      <dgm:prSet presAssocID="{A1BE2CA9-158E-4BE0-86B9-130EDBA63334}" presName="hierRoot1" presStyleCnt="0"/>
      <dgm:spPr/>
    </dgm:pt>
    <dgm:pt modelId="{F8CDC484-D6D6-4B82-B83C-DD2BF82120D6}" type="pres">
      <dgm:prSet presAssocID="{A1BE2CA9-158E-4BE0-86B9-130EDBA63334}" presName="composite" presStyleCnt="0"/>
      <dgm:spPr/>
    </dgm:pt>
    <dgm:pt modelId="{E00B7702-4A53-4C99-B236-5290295D0BBC}" type="pres">
      <dgm:prSet presAssocID="{A1BE2CA9-158E-4BE0-86B9-130EDBA63334}" presName="background" presStyleLbl="node0" presStyleIdx="1" presStyleCnt="2"/>
      <dgm:spPr/>
    </dgm:pt>
    <dgm:pt modelId="{72D98940-5628-427E-9F79-69D530E50E85}" type="pres">
      <dgm:prSet presAssocID="{A1BE2CA9-158E-4BE0-86B9-130EDBA63334}" presName="text" presStyleLbl="fgAcc0" presStyleIdx="1" presStyleCnt="2">
        <dgm:presLayoutVars>
          <dgm:chPref val="3"/>
        </dgm:presLayoutVars>
      </dgm:prSet>
      <dgm:spPr/>
    </dgm:pt>
    <dgm:pt modelId="{40BB0234-2AB0-4BE5-9936-C96165DEAB64}" type="pres">
      <dgm:prSet presAssocID="{A1BE2CA9-158E-4BE0-86B9-130EDBA63334}" presName="hierChild2" presStyleCnt="0"/>
      <dgm:spPr/>
    </dgm:pt>
  </dgm:ptLst>
  <dgm:cxnLst>
    <dgm:cxn modelId="{E8A2E512-9D29-413D-B46F-20BC4EC5A3D4}" type="presOf" srcId="{B3D71DDB-A3C4-4270-A19A-C65DF28FD680}" destId="{9DE5239F-7F34-44FE-A6FD-C4E738C82CA7}" srcOrd="0" destOrd="0" presId="urn:microsoft.com/office/officeart/2005/8/layout/hierarchy1"/>
    <dgm:cxn modelId="{768C7324-25B8-43E9-976D-008552DC117F}" type="presOf" srcId="{559631CD-4879-4897-B423-0643AB828AF2}" destId="{A9CB792E-19D1-4ECA-9476-33CF6BAB21A5}" srcOrd="0" destOrd="0" presId="urn:microsoft.com/office/officeart/2005/8/layout/hierarchy1"/>
    <dgm:cxn modelId="{65ABBE6D-D4FB-4D22-A63C-D40DF76CAD0E}" srcId="{559631CD-4879-4897-B423-0643AB828AF2}" destId="{A1BE2CA9-158E-4BE0-86B9-130EDBA63334}" srcOrd="1" destOrd="0" parTransId="{CE5004A5-4257-4D0C-ACA7-0DA923222360}" sibTransId="{3BD4ED0E-81D4-40D7-BE30-1A82259EF4FA}"/>
    <dgm:cxn modelId="{8E4C307E-17FE-4175-9E77-D3ED40B67545}" type="presOf" srcId="{A1BE2CA9-158E-4BE0-86B9-130EDBA63334}" destId="{72D98940-5628-427E-9F79-69D530E50E85}" srcOrd="0" destOrd="0" presId="urn:microsoft.com/office/officeart/2005/8/layout/hierarchy1"/>
    <dgm:cxn modelId="{D527B897-CFB4-4DC9-BEC5-56E871E6FDA3}" srcId="{559631CD-4879-4897-B423-0643AB828AF2}" destId="{B3D71DDB-A3C4-4270-A19A-C65DF28FD680}" srcOrd="0" destOrd="0" parTransId="{DA4EAE46-08CF-41B2-9CB5-BBB8E2ACD10C}" sibTransId="{A9C40598-499A-4B7D-B3F0-060DFFF5E4E7}"/>
    <dgm:cxn modelId="{B98BD2C2-FCE6-46A6-8FBE-AE8E96D26DAE}" type="presParOf" srcId="{A9CB792E-19D1-4ECA-9476-33CF6BAB21A5}" destId="{1ECDB9A7-BB55-48D8-A714-3FC6B6E07CC0}" srcOrd="0" destOrd="0" presId="urn:microsoft.com/office/officeart/2005/8/layout/hierarchy1"/>
    <dgm:cxn modelId="{1553E20C-3539-47C2-9A59-2A76DC92C47C}" type="presParOf" srcId="{1ECDB9A7-BB55-48D8-A714-3FC6B6E07CC0}" destId="{B0CEB2F9-0666-4911-AB8A-E1DE6CEDF672}" srcOrd="0" destOrd="0" presId="urn:microsoft.com/office/officeart/2005/8/layout/hierarchy1"/>
    <dgm:cxn modelId="{2815E474-9C72-4BC8-BE04-E9DC69F28B03}" type="presParOf" srcId="{B0CEB2F9-0666-4911-AB8A-E1DE6CEDF672}" destId="{5AA8AEF3-6E2C-4AA5-A6C2-B5E8217E599E}" srcOrd="0" destOrd="0" presId="urn:microsoft.com/office/officeart/2005/8/layout/hierarchy1"/>
    <dgm:cxn modelId="{CAB3BB27-C950-4C40-B0D1-FF97FBE0A13B}" type="presParOf" srcId="{B0CEB2F9-0666-4911-AB8A-E1DE6CEDF672}" destId="{9DE5239F-7F34-44FE-A6FD-C4E738C82CA7}" srcOrd="1" destOrd="0" presId="urn:microsoft.com/office/officeart/2005/8/layout/hierarchy1"/>
    <dgm:cxn modelId="{695EF509-874E-4133-9B1A-2A6C41D3FC5D}" type="presParOf" srcId="{1ECDB9A7-BB55-48D8-A714-3FC6B6E07CC0}" destId="{06F4082A-D346-4B49-97CE-A056C667499C}" srcOrd="1" destOrd="0" presId="urn:microsoft.com/office/officeart/2005/8/layout/hierarchy1"/>
    <dgm:cxn modelId="{2691BD8F-DE2A-4733-AABB-EBADD308EB9D}" type="presParOf" srcId="{A9CB792E-19D1-4ECA-9476-33CF6BAB21A5}" destId="{56923F0E-3CE1-4ED3-B37C-5F915DD7FCE3}" srcOrd="1" destOrd="0" presId="urn:microsoft.com/office/officeart/2005/8/layout/hierarchy1"/>
    <dgm:cxn modelId="{7061A19C-CFAE-48C4-A32C-1833DB4F76AD}" type="presParOf" srcId="{56923F0E-3CE1-4ED3-B37C-5F915DD7FCE3}" destId="{F8CDC484-D6D6-4B82-B83C-DD2BF82120D6}" srcOrd="0" destOrd="0" presId="urn:microsoft.com/office/officeart/2005/8/layout/hierarchy1"/>
    <dgm:cxn modelId="{B01E138F-78F5-4B98-B42C-F0781390051A}" type="presParOf" srcId="{F8CDC484-D6D6-4B82-B83C-DD2BF82120D6}" destId="{E00B7702-4A53-4C99-B236-5290295D0BBC}" srcOrd="0" destOrd="0" presId="urn:microsoft.com/office/officeart/2005/8/layout/hierarchy1"/>
    <dgm:cxn modelId="{F8366942-3D30-4CF6-B518-235FA484ECC2}" type="presParOf" srcId="{F8CDC484-D6D6-4B82-B83C-DD2BF82120D6}" destId="{72D98940-5628-427E-9F79-69D530E50E85}" srcOrd="1" destOrd="0" presId="urn:microsoft.com/office/officeart/2005/8/layout/hierarchy1"/>
    <dgm:cxn modelId="{09859C28-C10A-48AD-9AD2-AD4C42F60279}" type="presParOf" srcId="{56923F0E-3CE1-4ED3-B37C-5F915DD7FCE3}" destId="{40BB0234-2AB0-4BE5-9936-C96165DEAB6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E6EB497-9F8E-4AA7-BE2D-A3BD1637E7D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4273DF9-6534-4E40-9065-BC16F5F06CA7}">
      <dgm:prSet/>
      <dgm:spPr/>
      <dgm:t>
        <a:bodyPr/>
        <a:lstStyle/>
        <a:p>
          <a:r>
            <a:rPr lang="cs-CZ" dirty="0"/>
            <a:t>Optimisté vnímají v životě méně drobných každodenních nepříjemností než jejich pesimisticky založení souputníci, což je spjato s nižší mírou stresu a druhotně i lepším zdravím</a:t>
          </a:r>
          <a:endParaRPr lang="en-US" dirty="0"/>
        </a:p>
      </dgm:t>
    </dgm:pt>
    <dgm:pt modelId="{386E5743-7242-40E0-9761-2E647FBA073F}" type="parTrans" cxnId="{FBE57F5B-A840-4CE0-A97A-CE31B1731A24}">
      <dgm:prSet/>
      <dgm:spPr/>
      <dgm:t>
        <a:bodyPr/>
        <a:lstStyle/>
        <a:p>
          <a:endParaRPr lang="en-US"/>
        </a:p>
      </dgm:t>
    </dgm:pt>
    <dgm:pt modelId="{CAD7074E-5675-4791-9C48-0BE7F8150589}" type="sibTrans" cxnId="{FBE57F5B-A840-4CE0-A97A-CE31B1731A24}">
      <dgm:prSet/>
      <dgm:spPr/>
      <dgm:t>
        <a:bodyPr/>
        <a:lstStyle/>
        <a:p>
          <a:endParaRPr lang="en-US"/>
        </a:p>
      </dgm:t>
    </dgm:pt>
    <dgm:pt modelId="{EE0080C5-E404-4832-B878-A02720D92FEA}">
      <dgm:prSet/>
      <dgm:spPr/>
      <dgm:t>
        <a:bodyPr/>
        <a:lstStyle/>
        <a:p>
          <a:r>
            <a:rPr lang="cs-CZ"/>
            <a:t>Optimisté rovněž věří své kompetenci vlastní zdravotní stav kontrolovat a pozitivně ovlivňovat</a:t>
          </a:r>
          <a:endParaRPr lang="en-US"/>
        </a:p>
      </dgm:t>
    </dgm:pt>
    <dgm:pt modelId="{BED42DDA-026F-4917-8E88-BC72432E7CA7}" type="parTrans" cxnId="{1A2C1CF3-799E-43FD-8E5E-5B6D4B5000BD}">
      <dgm:prSet/>
      <dgm:spPr/>
      <dgm:t>
        <a:bodyPr/>
        <a:lstStyle/>
        <a:p>
          <a:endParaRPr lang="en-US"/>
        </a:p>
      </dgm:t>
    </dgm:pt>
    <dgm:pt modelId="{1D5D4646-F7AE-4D7F-BA70-23A50B080868}" type="sibTrans" cxnId="{1A2C1CF3-799E-43FD-8E5E-5B6D4B5000BD}">
      <dgm:prSet/>
      <dgm:spPr/>
      <dgm:t>
        <a:bodyPr/>
        <a:lstStyle/>
        <a:p>
          <a:endParaRPr lang="en-US"/>
        </a:p>
      </dgm:t>
    </dgm:pt>
    <dgm:pt modelId="{2D2611B3-7E48-4247-B328-7EAC871589AD}" type="pres">
      <dgm:prSet presAssocID="{9E6EB497-9F8E-4AA7-BE2D-A3BD1637E7D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2C61750-15EF-4603-BD0E-AAE43331EDD3}" type="pres">
      <dgm:prSet presAssocID="{54273DF9-6534-4E40-9065-BC16F5F06CA7}" presName="hierRoot1" presStyleCnt="0"/>
      <dgm:spPr/>
    </dgm:pt>
    <dgm:pt modelId="{DDD0A188-6228-494F-81C6-FC93CFE50F07}" type="pres">
      <dgm:prSet presAssocID="{54273DF9-6534-4E40-9065-BC16F5F06CA7}" presName="composite" presStyleCnt="0"/>
      <dgm:spPr/>
    </dgm:pt>
    <dgm:pt modelId="{66408F6B-B1F5-4704-87F8-979B12A87471}" type="pres">
      <dgm:prSet presAssocID="{54273DF9-6534-4E40-9065-BC16F5F06CA7}" presName="background" presStyleLbl="node0" presStyleIdx="0" presStyleCnt="2"/>
      <dgm:spPr/>
    </dgm:pt>
    <dgm:pt modelId="{0DA99963-E47A-480D-A8DB-E68CB176FE8D}" type="pres">
      <dgm:prSet presAssocID="{54273DF9-6534-4E40-9065-BC16F5F06CA7}" presName="text" presStyleLbl="fgAcc0" presStyleIdx="0" presStyleCnt="2">
        <dgm:presLayoutVars>
          <dgm:chPref val="3"/>
        </dgm:presLayoutVars>
      </dgm:prSet>
      <dgm:spPr/>
    </dgm:pt>
    <dgm:pt modelId="{32B12D0A-7A8B-4CDA-8BCA-E1C786A15E90}" type="pres">
      <dgm:prSet presAssocID="{54273DF9-6534-4E40-9065-BC16F5F06CA7}" presName="hierChild2" presStyleCnt="0"/>
      <dgm:spPr/>
    </dgm:pt>
    <dgm:pt modelId="{C337535F-9B49-442C-8E13-C9A1B3633BFE}" type="pres">
      <dgm:prSet presAssocID="{EE0080C5-E404-4832-B878-A02720D92FEA}" presName="hierRoot1" presStyleCnt="0"/>
      <dgm:spPr/>
    </dgm:pt>
    <dgm:pt modelId="{24E99AC5-7689-4806-B770-568CC8097DB3}" type="pres">
      <dgm:prSet presAssocID="{EE0080C5-E404-4832-B878-A02720D92FEA}" presName="composite" presStyleCnt="0"/>
      <dgm:spPr/>
    </dgm:pt>
    <dgm:pt modelId="{F87C97C2-C4FF-4233-94D6-8D7E0664CB99}" type="pres">
      <dgm:prSet presAssocID="{EE0080C5-E404-4832-B878-A02720D92FEA}" presName="background" presStyleLbl="node0" presStyleIdx="1" presStyleCnt="2"/>
      <dgm:spPr/>
    </dgm:pt>
    <dgm:pt modelId="{146AA2E7-3766-4741-8419-3716A2A3B22A}" type="pres">
      <dgm:prSet presAssocID="{EE0080C5-E404-4832-B878-A02720D92FEA}" presName="text" presStyleLbl="fgAcc0" presStyleIdx="1" presStyleCnt="2">
        <dgm:presLayoutVars>
          <dgm:chPref val="3"/>
        </dgm:presLayoutVars>
      </dgm:prSet>
      <dgm:spPr/>
    </dgm:pt>
    <dgm:pt modelId="{231C8F0F-610A-4A86-8AE0-9A6768CBB86D}" type="pres">
      <dgm:prSet presAssocID="{EE0080C5-E404-4832-B878-A02720D92FEA}" presName="hierChild2" presStyleCnt="0"/>
      <dgm:spPr/>
    </dgm:pt>
  </dgm:ptLst>
  <dgm:cxnLst>
    <dgm:cxn modelId="{FBE57F5B-A840-4CE0-A97A-CE31B1731A24}" srcId="{9E6EB497-9F8E-4AA7-BE2D-A3BD1637E7DC}" destId="{54273DF9-6534-4E40-9065-BC16F5F06CA7}" srcOrd="0" destOrd="0" parTransId="{386E5743-7242-40E0-9761-2E647FBA073F}" sibTransId="{CAD7074E-5675-4791-9C48-0BE7F8150589}"/>
    <dgm:cxn modelId="{B67B3660-EC7A-4D39-93C8-BD29B40134CB}" type="presOf" srcId="{54273DF9-6534-4E40-9065-BC16F5F06CA7}" destId="{0DA99963-E47A-480D-A8DB-E68CB176FE8D}" srcOrd="0" destOrd="0" presId="urn:microsoft.com/office/officeart/2005/8/layout/hierarchy1"/>
    <dgm:cxn modelId="{FA928C80-344B-467A-B245-F78B8F7B431E}" type="presOf" srcId="{9E6EB497-9F8E-4AA7-BE2D-A3BD1637E7DC}" destId="{2D2611B3-7E48-4247-B328-7EAC871589AD}" srcOrd="0" destOrd="0" presId="urn:microsoft.com/office/officeart/2005/8/layout/hierarchy1"/>
    <dgm:cxn modelId="{CE8493DE-FBA1-423E-BC76-13FC61297E1B}" type="presOf" srcId="{EE0080C5-E404-4832-B878-A02720D92FEA}" destId="{146AA2E7-3766-4741-8419-3716A2A3B22A}" srcOrd="0" destOrd="0" presId="urn:microsoft.com/office/officeart/2005/8/layout/hierarchy1"/>
    <dgm:cxn modelId="{1A2C1CF3-799E-43FD-8E5E-5B6D4B5000BD}" srcId="{9E6EB497-9F8E-4AA7-BE2D-A3BD1637E7DC}" destId="{EE0080C5-E404-4832-B878-A02720D92FEA}" srcOrd="1" destOrd="0" parTransId="{BED42DDA-026F-4917-8E88-BC72432E7CA7}" sibTransId="{1D5D4646-F7AE-4D7F-BA70-23A50B080868}"/>
    <dgm:cxn modelId="{360FC964-BE62-4206-9D48-95DDF0F612E3}" type="presParOf" srcId="{2D2611B3-7E48-4247-B328-7EAC871589AD}" destId="{C2C61750-15EF-4603-BD0E-AAE43331EDD3}" srcOrd="0" destOrd="0" presId="urn:microsoft.com/office/officeart/2005/8/layout/hierarchy1"/>
    <dgm:cxn modelId="{9A4C3DDC-AB7D-4AE9-BB62-5D9400E3D4CA}" type="presParOf" srcId="{C2C61750-15EF-4603-BD0E-AAE43331EDD3}" destId="{DDD0A188-6228-494F-81C6-FC93CFE50F07}" srcOrd="0" destOrd="0" presId="urn:microsoft.com/office/officeart/2005/8/layout/hierarchy1"/>
    <dgm:cxn modelId="{6A9F4D01-D771-4621-BF32-1DF3649A1E0F}" type="presParOf" srcId="{DDD0A188-6228-494F-81C6-FC93CFE50F07}" destId="{66408F6B-B1F5-4704-87F8-979B12A87471}" srcOrd="0" destOrd="0" presId="urn:microsoft.com/office/officeart/2005/8/layout/hierarchy1"/>
    <dgm:cxn modelId="{84013EC6-32CA-44E3-8C64-F33A8F94C441}" type="presParOf" srcId="{DDD0A188-6228-494F-81C6-FC93CFE50F07}" destId="{0DA99963-E47A-480D-A8DB-E68CB176FE8D}" srcOrd="1" destOrd="0" presId="urn:microsoft.com/office/officeart/2005/8/layout/hierarchy1"/>
    <dgm:cxn modelId="{80A325EF-2CCF-499D-82D6-F036C72DA569}" type="presParOf" srcId="{C2C61750-15EF-4603-BD0E-AAE43331EDD3}" destId="{32B12D0A-7A8B-4CDA-8BCA-E1C786A15E90}" srcOrd="1" destOrd="0" presId="urn:microsoft.com/office/officeart/2005/8/layout/hierarchy1"/>
    <dgm:cxn modelId="{20800487-C937-40A9-84A8-59E32C1CF698}" type="presParOf" srcId="{2D2611B3-7E48-4247-B328-7EAC871589AD}" destId="{C337535F-9B49-442C-8E13-C9A1B3633BFE}" srcOrd="1" destOrd="0" presId="urn:microsoft.com/office/officeart/2005/8/layout/hierarchy1"/>
    <dgm:cxn modelId="{A2A6300F-ABAE-4683-AEF1-3C19D0EA16EF}" type="presParOf" srcId="{C337535F-9B49-442C-8E13-C9A1B3633BFE}" destId="{24E99AC5-7689-4806-B770-568CC8097DB3}" srcOrd="0" destOrd="0" presId="urn:microsoft.com/office/officeart/2005/8/layout/hierarchy1"/>
    <dgm:cxn modelId="{80158AD8-2355-4E35-976A-BA9E8C799AB5}" type="presParOf" srcId="{24E99AC5-7689-4806-B770-568CC8097DB3}" destId="{F87C97C2-C4FF-4233-94D6-8D7E0664CB99}" srcOrd="0" destOrd="0" presId="urn:microsoft.com/office/officeart/2005/8/layout/hierarchy1"/>
    <dgm:cxn modelId="{E8B84B9F-AA7C-4EB7-804E-54C0F3722C85}" type="presParOf" srcId="{24E99AC5-7689-4806-B770-568CC8097DB3}" destId="{146AA2E7-3766-4741-8419-3716A2A3B22A}" srcOrd="1" destOrd="0" presId="urn:microsoft.com/office/officeart/2005/8/layout/hierarchy1"/>
    <dgm:cxn modelId="{FB1BC28D-D9FC-40B7-A4AE-7B407E99186F}" type="presParOf" srcId="{C337535F-9B49-442C-8E13-C9A1B3633BFE}" destId="{231C8F0F-610A-4A86-8AE0-9A6768CBB86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0AE0A2D-A6B2-4213-B6CA-5FBC170957BC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E84395B-BF45-48B9-AC15-A6D2B84C5FFA}">
      <dgm:prSet/>
      <dgm:spPr/>
      <dgm:t>
        <a:bodyPr/>
        <a:lstStyle/>
        <a:p>
          <a:r>
            <a:rPr lang="cs-CZ" dirty="0"/>
            <a:t>K čemu je </a:t>
          </a:r>
          <a:r>
            <a:rPr lang="cs-CZ" dirty="0" err="1"/>
            <a:t>flow</a:t>
          </a:r>
          <a:r>
            <a:rPr lang="cs-CZ" dirty="0"/>
            <a:t> užitečný? </a:t>
          </a:r>
          <a:endParaRPr lang="en-US" dirty="0"/>
        </a:p>
      </dgm:t>
    </dgm:pt>
    <dgm:pt modelId="{198D7B19-7D51-46BF-96F8-A41B8CA7B718}" type="parTrans" cxnId="{A0FF70EC-0848-4F61-80DC-B72F23995CB3}">
      <dgm:prSet/>
      <dgm:spPr/>
      <dgm:t>
        <a:bodyPr/>
        <a:lstStyle/>
        <a:p>
          <a:endParaRPr lang="en-US"/>
        </a:p>
      </dgm:t>
    </dgm:pt>
    <dgm:pt modelId="{B18ADA94-61F3-41B8-8506-414529F5095A}" type="sibTrans" cxnId="{A0FF70EC-0848-4F61-80DC-B72F23995CB3}">
      <dgm:prSet/>
      <dgm:spPr/>
      <dgm:t>
        <a:bodyPr/>
        <a:lstStyle/>
        <a:p>
          <a:endParaRPr lang="en-US"/>
        </a:p>
      </dgm:t>
    </dgm:pt>
    <dgm:pt modelId="{344F0F07-2EED-431A-96D2-5D00404ADDDF}">
      <dgm:prSet/>
      <dgm:spPr/>
      <dgm:t>
        <a:bodyPr/>
        <a:lstStyle/>
        <a:p>
          <a:r>
            <a:rPr lang="cs-CZ"/>
            <a:t>Kdy se do flow dostáváte? </a:t>
          </a:r>
          <a:endParaRPr lang="en-US"/>
        </a:p>
      </dgm:t>
    </dgm:pt>
    <dgm:pt modelId="{C6BA679E-8380-4A1B-8A03-2DBF9ADA910E}" type="parTrans" cxnId="{F402A3B8-4F70-4B9D-AA4E-9C3C9E4E790A}">
      <dgm:prSet/>
      <dgm:spPr/>
      <dgm:t>
        <a:bodyPr/>
        <a:lstStyle/>
        <a:p>
          <a:endParaRPr lang="en-US"/>
        </a:p>
      </dgm:t>
    </dgm:pt>
    <dgm:pt modelId="{A71A4D67-1D27-4ED7-B437-D075AE5CA34C}" type="sibTrans" cxnId="{F402A3B8-4F70-4B9D-AA4E-9C3C9E4E790A}">
      <dgm:prSet/>
      <dgm:spPr/>
      <dgm:t>
        <a:bodyPr/>
        <a:lstStyle/>
        <a:p>
          <a:endParaRPr lang="en-US"/>
        </a:p>
      </dgm:t>
    </dgm:pt>
    <dgm:pt modelId="{C0CA0DA6-89A3-40DD-841C-3B5844F5225F}">
      <dgm:prSet/>
      <dgm:spPr/>
      <dgm:t>
        <a:bodyPr/>
        <a:lstStyle/>
        <a:p>
          <a:r>
            <a:rPr lang="cs-CZ" dirty="0"/>
            <a:t>Dá se podpořit záměrně? </a:t>
          </a:r>
          <a:endParaRPr lang="en-US" dirty="0"/>
        </a:p>
      </dgm:t>
    </dgm:pt>
    <dgm:pt modelId="{240A31F0-1E52-4DA3-B766-D744C52E8BA1}" type="parTrans" cxnId="{A59423AA-1FA1-4784-8BD9-1932B0A7D5E3}">
      <dgm:prSet/>
      <dgm:spPr/>
      <dgm:t>
        <a:bodyPr/>
        <a:lstStyle/>
        <a:p>
          <a:endParaRPr lang="en-US"/>
        </a:p>
      </dgm:t>
    </dgm:pt>
    <dgm:pt modelId="{801D7877-FABE-42FC-8281-86FB8C29EAB0}" type="sibTrans" cxnId="{A59423AA-1FA1-4784-8BD9-1932B0A7D5E3}">
      <dgm:prSet/>
      <dgm:spPr/>
      <dgm:t>
        <a:bodyPr/>
        <a:lstStyle/>
        <a:p>
          <a:endParaRPr lang="en-US"/>
        </a:p>
      </dgm:t>
    </dgm:pt>
    <dgm:pt modelId="{4102D87B-5976-4F56-870E-299D2DCE46FB}">
      <dgm:prSet/>
      <dgm:spPr/>
      <dgm:t>
        <a:bodyPr/>
        <a:lstStyle/>
        <a:p>
          <a:r>
            <a:rPr lang="cs-CZ"/>
            <a:t>Jak to udělat? </a:t>
          </a:r>
          <a:endParaRPr lang="en-US"/>
        </a:p>
      </dgm:t>
    </dgm:pt>
    <dgm:pt modelId="{6C4774F3-2411-44CA-8DDC-FD8978184996}" type="parTrans" cxnId="{AE7D8A36-69A4-41BA-83A6-912B65F3596F}">
      <dgm:prSet/>
      <dgm:spPr/>
      <dgm:t>
        <a:bodyPr/>
        <a:lstStyle/>
        <a:p>
          <a:endParaRPr lang="en-US"/>
        </a:p>
      </dgm:t>
    </dgm:pt>
    <dgm:pt modelId="{1E7A5823-0463-4B84-9352-4B22921CCBEB}" type="sibTrans" cxnId="{AE7D8A36-69A4-41BA-83A6-912B65F3596F}">
      <dgm:prSet/>
      <dgm:spPr/>
      <dgm:t>
        <a:bodyPr/>
        <a:lstStyle/>
        <a:p>
          <a:endParaRPr lang="en-US"/>
        </a:p>
      </dgm:t>
    </dgm:pt>
    <dgm:pt modelId="{472B4E61-9A1F-4C4F-8FA1-31CCEB4793AB}">
      <dgm:prSet/>
      <dgm:spPr/>
      <dgm:t>
        <a:bodyPr/>
        <a:lstStyle/>
        <a:p>
          <a:r>
            <a:rPr lang="cs-CZ" dirty="0"/>
            <a:t>Co nám to může přinést?</a:t>
          </a:r>
        </a:p>
      </dgm:t>
    </dgm:pt>
    <dgm:pt modelId="{D8817179-E35F-4717-A316-8E001B6224CE}" type="parTrans" cxnId="{34497483-12C1-4412-A8F8-CDFC21FAA498}">
      <dgm:prSet/>
      <dgm:spPr/>
      <dgm:t>
        <a:bodyPr/>
        <a:lstStyle/>
        <a:p>
          <a:endParaRPr lang="en-US"/>
        </a:p>
      </dgm:t>
    </dgm:pt>
    <dgm:pt modelId="{BA1684C6-C25C-4AE4-A94C-242B8681DE12}" type="sibTrans" cxnId="{34497483-12C1-4412-A8F8-CDFC21FAA498}">
      <dgm:prSet/>
      <dgm:spPr/>
      <dgm:t>
        <a:bodyPr/>
        <a:lstStyle/>
        <a:p>
          <a:endParaRPr lang="en-US"/>
        </a:p>
      </dgm:t>
    </dgm:pt>
    <dgm:pt modelId="{1AACCD7F-35F3-4649-BB67-FA18E82D8F8D}">
      <dgm:prSet/>
      <dgm:spPr/>
      <dgm:t>
        <a:bodyPr/>
        <a:lstStyle/>
        <a:p>
          <a:r>
            <a:rPr lang="cs-CZ" dirty="0"/>
            <a:t>Může uškodit? Jak?</a:t>
          </a:r>
        </a:p>
      </dgm:t>
    </dgm:pt>
    <dgm:pt modelId="{BE81CE27-180B-4575-94D0-7BF6F053A229}" type="parTrans" cxnId="{6A2F301C-DCB3-4827-ADAE-3FED40C6B3BF}">
      <dgm:prSet/>
      <dgm:spPr/>
      <dgm:t>
        <a:bodyPr/>
        <a:lstStyle/>
        <a:p>
          <a:endParaRPr lang="cs-CZ"/>
        </a:p>
      </dgm:t>
    </dgm:pt>
    <dgm:pt modelId="{7A5D51A3-D4D2-4188-BD70-15E158426867}" type="sibTrans" cxnId="{6A2F301C-DCB3-4827-ADAE-3FED40C6B3BF}">
      <dgm:prSet/>
      <dgm:spPr/>
      <dgm:t>
        <a:bodyPr/>
        <a:lstStyle/>
        <a:p>
          <a:endParaRPr lang="cs-CZ"/>
        </a:p>
      </dgm:t>
    </dgm:pt>
    <dgm:pt modelId="{F59F8CF8-DBD9-4A7F-9FB8-08620146BB23}" type="pres">
      <dgm:prSet presAssocID="{60AE0A2D-A6B2-4213-B6CA-5FBC170957BC}" presName="diagram" presStyleCnt="0">
        <dgm:presLayoutVars>
          <dgm:dir/>
          <dgm:resizeHandles val="exact"/>
        </dgm:presLayoutVars>
      </dgm:prSet>
      <dgm:spPr/>
    </dgm:pt>
    <dgm:pt modelId="{9D7C9A30-DD4F-43B1-89FC-D545B2AEA711}" type="pres">
      <dgm:prSet presAssocID="{7E84395B-BF45-48B9-AC15-A6D2B84C5FFA}" presName="node" presStyleLbl="node1" presStyleIdx="0" presStyleCnt="6">
        <dgm:presLayoutVars>
          <dgm:bulletEnabled val="1"/>
        </dgm:presLayoutVars>
      </dgm:prSet>
      <dgm:spPr/>
    </dgm:pt>
    <dgm:pt modelId="{A3B5C22B-0EFA-40CD-B0AE-3EAF133F3A5D}" type="pres">
      <dgm:prSet presAssocID="{B18ADA94-61F3-41B8-8506-414529F5095A}" presName="sibTrans" presStyleCnt="0"/>
      <dgm:spPr/>
    </dgm:pt>
    <dgm:pt modelId="{9A4A384C-773C-4AFD-97A4-04C5AEE7CE21}" type="pres">
      <dgm:prSet presAssocID="{344F0F07-2EED-431A-96D2-5D00404ADDDF}" presName="node" presStyleLbl="node1" presStyleIdx="1" presStyleCnt="6">
        <dgm:presLayoutVars>
          <dgm:bulletEnabled val="1"/>
        </dgm:presLayoutVars>
      </dgm:prSet>
      <dgm:spPr/>
    </dgm:pt>
    <dgm:pt modelId="{A3C16AC8-0D1F-4515-9E5B-A687959C68C3}" type="pres">
      <dgm:prSet presAssocID="{A71A4D67-1D27-4ED7-B437-D075AE5CA34C}" presName="sibTrans" presStyleCnt="0"/>
      <dgm:spPr/>
    </dgm:pt>
    <dgm:pt modelId="{30869259-CB16-4ADC-89ED-D7E5A4F100AC}" type="pres">
      <dgm:prSet presAssocID="{C0CA0DA6-89A3-40DD-841C-3B5844F5225F}" presName="node" presStyleLbl="node1" presStyleIdx="2" presStyleCnt="6">
        <dgm:presLayoutVars>
          <dgm:bulletEnabled val="1"/>
        </dgm:presLayoutVars>
      </dgm:prSet>
      <dgm:spPr/>
    </dgm:pt>
    <dgm:pt modelId="{1EFED4A4-B9F3-42A6-870E-76541CB6C38B}" type="pres">
      <dgm:prSet presAssocID="{801D7877-FABE-42FC-8281-86FB8C29EAB0}" presName="sibTrans" presStyleCnt="0"/>
      <dgm:spPr/>
    </dgm:pt>
    <dgm:pt modelId="{BB44496B-1217-4D0B-82B5-43F1E293065D}" type="pres">
      <dgm:prSet presAssocID="{4102D87B-5976-4F56-870E-299D2DCE46FB}" presName="node" presStyleLbl="node1" presStyleIdx="3" presStyleCnt="6">
        <dgm:presLayoutVars>
          <dgm:bulletEnabled val="1"/>
        </dgm:presLayoutVars>
      </dgm:prSet>
      <dgm:spPr/>
    </dgm:pt>
    <dgm:pt modelId="{5B5B8FD3-8725-4B34-80D6-DA1C6D282E86}" type="pres">
      <dgm:prSet presAssocID="{1E7A5823-0463-4B84-9352-4B22921CCBEB}" presName="sibTrans" presStyleCnt="0"/>
      <dgm:spPr/>
    </dgm:pt>
    <dgm:pt modelId="{E4FCF4F1-B1C5-4E58-AA1F-C7FEE726580B}" type="pres">
      <dgm:prSet presAssocID="{472B4E61-9A1F-4C4F-8FA1-31CCEB4793AB}" presName="node" presStyleLbl="node1" presStyleIdx="4" presStyleCnt="6">
        <dgm:presLayoutVars>
          <dgm:bulletEnabled val="1"/>
        </dgm:presLayoutVars>
      </dgm:prSet>
      <dgm:spPr/>
    </dgm:pt>
    <dgm:pt modelId="{37EEAF7C-BC44-4466-A0C1-69F296F06066}" type="pres">
      <dgm:prSet presAssocID="{BA1684C6-C25C-4AE4-A94C-242B8681DE12}" presName="sibTrans" presStyleCnt="0"/>
      <dgm:spPr/>
    </dgm:pt>
    <dgm:pt modelId="{6DCE1C8D-9EC6-49F1-A0A4-9C8D1316B344}" type="pres">
      <dgm:prSet presAssocID="{1AACCD7F-35F3-4649-BB67-FA18E82D8F8D}" presName="node" presStyleLbl="node1" presStyleIdx="5" presStyleCnt="6">
        <dgm:presLayoutVars>
          <dgm:bulletEnabled val="1"/>
        </dgm:presLayoutVars>
      </dgm:prSet>
      <dgm:spPr/>
    </dgm:pt>
  </dgm:ptLst>
  <dgm:cxnLst>
    <dgm:cxn modelId="{1F90D01B-FBCA-4F13-BC4A-466B246339B1}" type="presOf" srcId="{1AACCD7F-35F3-4649-BB67-FA18E82D8F8D}" destId="{6DCE1C8D-9EC6-49F1-A0A4-9C8D1316B344}" srcOrd="0" destOrd="0" presId="urn:microsoft.com/office/officeart/2005/8/layout/default"/>
    <dgm:cxn modelId="{6A2F301C-DCB3-4827-ADAE-3FED40C6B3BF}" srcId="{60AE0A2D-A6B2-4213-B6CA-5FBC170957BC}" destId="{1AACCD7F-35F3-4649-BB67-FA18E82D8F8D}" srcOrd="5" destOrd="0" parTransId="{BE81CE27-180B-4575-94D0-7BF6F053A229}" sibTransId="{7A5D51A3-D4D2-4188-BD70-15E158426867}"/>
    <dgm:cxn modelId="{AE7D8A36-69A4-41BA-83A6-912B65F3596F}" srcId="{60AE0A2D-A6B2-4213-B6CA-5FBC170957BC}" destId="{4102D87B-5976-4F56-870E-299D2DCE46FB}" srcOrd="3" destOrd="0" parTransId="{6C4774F3-2411-44CA-8DDC-FD8978184996}" sibTransId="{1E7A5823-0463-4B84-9352-4B22921CCBEB}"/>
    <dgm:cxn modelId="{61B1744A-B77B-44C3-A935-A1EB9D7BA264}" type="presOf" srcId="{344F0F07-2EED-431A-96D2-5D00404ADDDF}" destId="{9A4A384C-773C-4AFD-97A4-04C5AEE7CE21}" srcOrd="0" destOrd="0" presId="urn:microsoft.com/office/officeart/2005/8/layout/default"/>
    <dgm:cxn modelId="{40AA0D77-1645-40AA-BEA2-939E3CC74976}" type="presOf" srcId="{60AE0A2D-A6B2-4213-B6CA-5FBC170957BC}" destId="{F59F8CF8-DBD9-4A7F-9FB8-08620146BB23}" srcOrd="0" destOrd="0" presId="urn:microsoft.com/office/officeart/2005/8/layout/default"/>
    <dgm:cxn modelId="{34497483-12C1-4412-A8F8-CDFC21FAA498}" srcId="{60AE0A2D-A6B2-4213-B6CA-5FBC170957BC}" destId="{472B4E61-9A1F-4C4F-8FA1-31CCEB4793AB}" srcOrd="4" destOrd="0" parTransId="{D8817179-E35F-4717-A316-8E001B6224CE}" sibTransId="{BA1684C6-C25C-4AE4-A94C-242B8681DE12}"/>
    <dgm:cxn modelId="{68F3A4A2-8CCA-46A6-9DF2-175D4940F80C}" type="presOf" srcId="{7E84395B-BF45-48B9-AC15-A6D2B84C5FFA}" destId="{9D7C9A30-DD4F-43B1-89FC-D545B2AEA711}" srcOrd="0" destOrd="0" presId="urn:microsoft.com/office/officeart/2005/8/layout/default"/>
    <dgm:cxn modelId="{A59423AA-1FA1-4784-8BD9-1932B0A7D5E3}" srcId="{60AE0A2D-A6B2-4213-B6CA-5FBC170957BC}" destId="{C0CA0DA6-89A3-40DD-841C-3B5844F5225F}" srcOrd="2" destOrd="0" parTransId="{240A31F0-1E52-4DA3-B766-D744C52E8BA1}" sibTransId="{801D7877-FABE-42FC-8281-86FB8C29EAB0}"/>
    <dgm:cxn modelId="{4FEBA0B0-2034-451D-B841-AEFD31F44FE0}" type="presOf" srcId="{4102D87B-5976-4F56-870E-299D2DCE46FB}" destId="{BB44496B-1217-4D0B-82B5-43F1E293065D}" srcOrd="0" destOrd="0" presId="urn:microsoft.com/office/officeart/2005/8/layout/default"/>
    <dgm:cxn modelId="{E6C57FB8-2397-4C10-A0AC-12DD2E1064C7}" type="presOf" srcId="{472B4E61-9A1F-4C4F-8FA1-31CCEB4793AB}" destId="{E4FCF4F1-B1C5-4E58-AA1F-C7FEE726580B}" srcOrd="0" destOrd="0" presId="urn:microsoft.com/office/officeart/2005/8/layout/default"/>
    <dgm:cxn modelId="{F402A3B8-4F70-4B9D-AA4E-9C3C9E4E790A}" srcId="{60AE0A2D-A6B2-4213-B6CA-5FBC170957BC}" destId="{344F0F07-2EED-431A-96D2-5D00404ADDDF}" srcOrd="1" destOrd="0" parTransId="{C6BA679E-8380-4A1B-8A03-2DBF9ADA910E}" sibTransId="{A71A4D67-1D27-4ED7-B437-D075AE5CA34C}"/>
    <dgm:cxn modelId="{22C8F3CD-9840-4F05-93FD-0C6E8142E548}" type="presOf" srcId="{C0CA0DA6-89A3-40DD-841C-3B5844F5225F}" destId="{30869259-CB16-4ADC-89ED-D7E5A4F100AC}" srcOrd="0" destOrd="0" presId="urn:microsoft.com/office/officeart/2005/8/layout/default"/>
    <dgm:cxn modelId="{A0FF70EC-0848-4F61-80DC-B72F23995CB3}" srcId="{60AE0A2D-A6B2-4213-B6CA-5FBC170957BC}" destId="{7E84395B-BF45-48B9-AC15-A6D2B84C5FFA}" srcOrd="0" destOrd="0" parTransId="{198D7B19-7D51-46BF-96F8-A41B8CA7B718}" sibTransId="{B18ADA94-61F3-41B8-8506-414529F5095A}"/>
    <dgm:cxn modelId="{0B1F0C47-FC30-4F66-B959-3361D6CCCF9D}" type="presParOf" srcId="{F59F8CF8-DBD9-4A7F-9FB8-08620146BB23}" destId="{9D7C9A30-DD4F-43B1-89FC-D545B2AEA711}" srcOrd="0" destOrd="0" presId="urn:microsoft.com/office/officeart/2005/8/layout/default"/>
    <dgm:cxn modelId="{B0157A88-72A0-45DB-A417-E1183F4F4D06}" type="presParOf" srcId="{F59F8CF8-DBD9-4A7F-9FB8-08620146BB23}" destId="{A3B5C22B-0EFA-40CD-B0AE-3EAF133F3A5D}" srcOrd="1" destOrd="0" presId="urn:microsoft.com/office/officeart/2005/8/layout/default"/>
    <dgm:cxn modelId="{20B0CA84-13A5-4292-AFC9-76015677609E}" type="presParOf" srcId="{F59F8CF8-DBD9-4A7F-9FB8-08620146BB23}" destId="{9A4A384C-773C-4AFD-97A4-04C5AEE7CE21}" srcOrd="2" destOrd="0" presId="urn:microsoft.com/office/officeart/2005/8/layout/default"/>
    <dgm:cxn modelId="{7B0AFA16-FAAC-4BC0-8B48-D2C82048E8F5}" type="presParOf" srcId="{F59F8CF8-DBD9-4A7F-9FB8-08620146BB23}" destId="{A3C16AC8-0D1F-4515-9E5B-A687959C68C3}" srcOrd="3" destOrd="0" presId="urn:microsoft.com/office/officeart/2005/8/layout/default"/>
    <dgm:cxn modelId="{9D5222AE-0C23-4ADF-BE0A-C2B214DFEB27}" type="presParOf" srcId="{F59F8CF8-DBD9-4A7F-9FB8-08620146BB23}" destId="{30869259-CB16-4ADC-89ED-D7E5A4F100AC}" srcOrd="4" destOrd="0" presId="urn:microsoft.com/office/officeart/2005/8/layout/default"/>
    <dgm:cxn modelId="{8E296888-3DFE-41AD-885B-2E9F67164ED5}" type="presParOf" srcId="{F59F8CF8-DBD9-4A7F-9FB8-08620146BB23}" destId="{1EFED4A4-B9F3-42A6-870E-76541CB6C38B}" srcOrd="5" destOrd="0" presId="urn:microsoft.com/office/officeart/2005/8/layout/default"/>
    <dgm:cxn modelId="{C02E0AA8-776B-4EE8-ABCE-155D7A9FBEA7}" type="presParOf" srcId="{F59F8CF8-DBD9-4A7F-9FB8-08620146BB23}" destId="{BB44496B-1217-4D0B-82B5-43F1E293065D}" srcOrd="6" destOrd="0" presId="urn:microsoft.com/office/officeart/2005/8/layout/default"/>
    <dgm:cxn modelId="{91765599-DA60-4A7F-9E1A-F413152D4029}" type="presParOf" srcId="{F59F8CF8-DBD9-4A7F-9FB8-08620146BB23}" destId="{5B5B8FD3-8725-4B34-80D6-DA1C6D282E86}" srcOrd="7" destOrd="0" presId="urn:microsoft.com/office/officeart/2005/8/layout/default"/>
    <dgm:cxn modelId="{73C58683-F2B0-4415-896E-2DE948455B1C}" type="presParOf" srcId="{F59F8CF8-DBD9-4A7F-9FB8-08620146BB23}" destId="{E4FCF4F1-B1C5-4E58-AA1F-C7FEE726580B}" srcOrd="8" destOrd="0" presId="urn:microsoft.com/office/officeart/2005/8/layout/default"/>
    <dgm:cxn modelId="{FBCE1955-8B3F-4FCF-979A-C8BBA1799D93}" type="presParOf" srcId="{F59F8CF8-DBD9-4A7F-9FB8-08620146BB23}" destId="{37EEAF7C-BC44-4466-A0C1-69F296F06066}" srcOrd="9" destOrd="0" presId="urn:microsoft.com/office/officeart/2005/8/layout/default"/>
    <dgm:cxn modelId="{74BA8EAC-5329-4B30-B21F-1835BA6A336B}" type="presParOf" srcId="{F59F8CF8-DBD9-4A7F-9FB8-08620146BB23}" destId="{6DCE1C8D-9EC6-49F1-A0A4-9C8D1316B34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82F0563-3E5C-4DA0-BEB4-1D1CC37325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A04DEDB-E4A5-4567-B2B1-241CED52A550}">
      <dgm:prSet/>
      <dgm:spPr/>
      <dgm:t>
        <a:bodyPr/>
        <a:lstStyle/>
        <a:p>
          <a:r>
            <a:rPr lang="cs-CZ"/>
            <a:t>schopnost adaptace jako uchování, ochrana a podpora zdraví navzdory nepříznivým podmínkám, schopnost zotavit se (pozitivní výsledek copingových strategií)</a:t>
          </a:r>
          <a:endParaRPr lang="en-US"/>
        </a:p>
      </dgm:t>
    </dgm:pt>
    <dgm:pt modelId="{5BFFF858-2B30-4FF9-B9BE-C8370B19EE26}" type="parTrans" cxnId="{B160715A-5B2A-4D12-9FB9-16C3F8861AE9}">
      <dgm:prSet/>
      <dgm:spPr/>
      <dgm:t>
        <a:bodyPr/>
        <a:lstStyle/>
        <a:p>
          <a:endParaRPr lang="en-US"/>
        </a:p>
      </dgm:t>
    </dgm:pt>
    <dgm:pt modelId="{5F4821A2-8CDF-49C8-AB39-7B61DC2E5B33}" type="sibTrans" cxnId="{B160715A-5B2A-4D12-9FB9-16C3F8861AE9}">
      <dgm:prSet/>
      <dgm:spPr/>
      <dgm:t>
        <a:bodyPr/>
        <a:lstStyle/>
        <a:p>
          <a:endParaRPr lang="en-US"/>
        </a:p>
      </dgm:t>
    </dgm:pt>
    <dgm:pt modelId="{B204BC2C-C694-492E-93EE-3331480EEA7D}">
      <dgm:prSet/>
      <dgm:spPr/>
      <dgm:t>
        <a:bodyPr/>
        <a:lstStyle/>
        <a:p>
          <a:r>
            <a:rPr lang="cs-CZ" dirty="0" err="1"/>
            <a:t>resilience</a:t>
          </a:r>
          <a:r>
            <a:rPr lang="cs-CZ" dirty="0"/>
            <a:t> není v současné době chápána jako osobnostní rys, ale jako univerzální </a:t>
          </a:r>
          <a:r>
            <a:rPr lang="cs-CZ" b="1" dirty="0"/>
            <a:t>množina somaticky, osobnostně a sociálně založených zdrojů</a:t>
          </a:r>
          <a:r>
            <a:rPr lang="cs-CZ" dirty="0"/>
            <a:t>, které se projevují v chování a umožňují jedinci, skupině či společnosti předcházet, minimalizovat či překonat důsledky či dopady nepříznivých (stresujících) situací </a:t>
          </a:r>
          <a:endParaRPr lang="en-US" dirty="0"/>
        </a:p>
      </dgm:t>
    </dgm:pt>
    <dgm:pt modelId="{D73EE90A-D9A8-4913-85D5-EF7BFFBB1EDC}" type="parTrans" cxnId="{2CEFCA5A-D56E-4D68-B009-E5B7FAB58E5C}">
      <dgm:prSet/>
      <dgm:spPr/>
      <dgm:t>
        <a:bodyPr/>
        <a:lstStyle/>
        <a:p>
          <a:endParaRPr lang="en-US"/>
        </a:p>
      </dgm:t>
    </dgm:pt>
    <dgm:pt modelId="{4C3B7B39-F126-4C85-9FBB-251C97504EE9}" type="sibTrans" cxnId="{2CEFCA5A-D56E-4D68-B009-E5B7FAB58E5C}">
      <dgm:prSet/>
      <dgm:spPr/>
      <dgm:t>
        <a:bodyPr/>
        <a:lstStyle/>
        <a:p>
          <a:endParaRPr lang="en-US"/>
        </a:p>
      </dgm:t>
    </dgm:pt>
    <dgm:pt modelId="{B5FA091F-78B8-41F8-8312-EDE81E1832C7}" type="pres">
      <dgm:prSet presAssocID="{F82F0563-3E5C-4DA0-BEB4-1D1CC37325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56C2D5C-4AFA-4C44-B205-8D1A4709C2AB}" type="pres">
      <dgm:prSet presAssocID="{AA04DEDB-E4A5-4567-B2B1-241CED52A550}" presName="hierRoot1" presStyleCnt="0"/>
      <dgm:spPr/>
    </dgm:pt>
    <dgm:pt modelId="{172DB70E-9D4C-4B27-AD01-CB178F455370}" type="pres">
      <dgm:prSet presAssocID="{AA04DEDB-E4A5-4567-B2B1-241CED52A550}" presName="composite" presStyleCnt="0"/>
      <dgm:spPr/>
    </dgm:pt>
    <dgm:pt modelId="{16A28C8D-6DF1-4C70-A2FB-63D44D012EE6}" type="pres">
      <dgm:prSet presAssocID="{AA04DEDB-E4A5-4567-B2B1-241CED52A550}" presName="background" presStyleLbl="node0" presStyleIdx="0" presStyleCnt="2"/>
      <dgm:spPr/>
    </dgm:pt>
    <dgm:pt modelId="{E0AD6EAA-AD45-432F-9B15-B583B4F48CB0}" type="pres">
      <dgm:prSet presAssocID="{AA04DEDB-E4A5-4567-B2B1-241CED52A550}" presName="text" presStyleLbl="fgAcc0" presStyleIdx="0" presStyleCnt="2">
        <dgm:presLayoutVars>
          <dgm:chPref val="3"/>
        </dgm:presLayoutVars>
      </dgm:prSet>
      <dgm:spPr/>
    </dgm:pt>
    <dgm:pt modelId="{F3D86591-D1BD-4510-A741-2045934A41E2}" type="pres">
      <dgm:prSet presAssocID="{AA04DEDB-E4A5-4567-B2B1-241CED52A550}" presName="hierChild2" presStyleCnt="0"/>
      <dgm:spPr/>
    </dgm:pt>
    <dgm:pt modelId="{C9FCEEB2-AC23-4F64-A41F-30D0C81BD5C1}" type="pres">
      <dgm:prSet presAssocID="{B204BC2C-C694-492E-93EE-3331480EEA7D}" presName="hierRoot1" presStyleCnt="0"/>
      <dgm:spPr/>
    </dgm:pt>
    <dgm:pt modelId="{11F72C87-3102-4FDB-B5F7-E5FDC4C1D353}" type="pres">
      <dgm:prSet presAssocID="{B204BC2C-C694-492E-93EE-3331480EEA7D}" presName="composite" presStyleCnt="0"/>
      <dgm:spPr/>
    </dgm:pt>
    <dgm:pt modelId="{E289DDEA-5C12-407C-B89E-5B516F7DD619}" type="pres">
      <dgm:prSet presAssocID="{B204BC2C-C694-492E-93EE-3331480EEA7D}" presName="background" presStyleLbl="node0" presStyleIdx="1" presStyleCnt="2"/>
      <dgm:spPr/>
    </dgm:pt>
    <dgm:pt modelId="{8B27CF80-C7A9-41F9-9D3F-5E272D0B57E6}" type="pres">
      <dgm:prSet presAssocID="{B204BC2C-C694-492E-93EE-3331480EEA7D}" presName="text" presStyleLbl="fgAcc0" presStyleIdx="1" presStyleCnt="2">
        <dgm:presLayoutVars>
          <dgm:chPref val="3"/>
        </dgm:presLayoutVars>
      </dgm:prSet>
      <dgm:spPr/>
    </dgm:pt>
    <dgm:pt modelId="{5B635C88-B382-43F3-ABC2-D826A2BAC009}" type="pres">
      <dgm:prSet presAssocID="{B204BC2C-C694-492E-93EE-3331480EEA7D}" presName="hierChild2" presStyleCnt="0"/>
      <dgm:spPr/>
    </dgm:pt>
  </dgm:ptLst>
  <dgm:cxnLst>
    <dgm:cxn modelId="{50F2020A-56A6-448E-AC25-5A0BC0A9AF2F}" type="presOf" srcId="{AA04DEDB-E4A5-4567-B2B1-241CED52A550}" destId="{E0AD6EAA-AD45-432F-9B15-B583B4F48CB0}" srcOrd="0" destOrd="0" presId="urn:microsoft.com/office/officeart/2005/8/layout/hierarchy1"/>
    <dgm:cxn modelId="{40B35828-B803-4831-B7D5-7422A464B114}" type="presOf" srcId="{F82F0563-3E5C-4DA0-BEB4-1D1CC373253C}" destId="{B5FA091F-78B8-41F8-8312-EDE81E1832C7}" srcOrd="0" destOrd="0" presId="urn:microsoft.com/office/officeart/2005/8/layout/hierarchy1"/>
    <dgm:cxn modelId="{08C28A5C-556A-4532-BD84-BF9EE014D965}" type="presOf" srcId="{B204BC2C-C694-492E-93EE-3331480EEA7D}" destId="{8B27CF80-C7A9-41F9-9D3F-5E272D0B57E6}" srcOrd="0" destOrd="0" presId="urn:microsoft.com/office/officeart/2005/8/layout/hierarchy1"/>
    <dgm:cxn modelId="{B160715A-5B2A-4D12-9FB9-16C3F8861AE9}" srcId="{F82F0563-3E5C-4DA0-BEB4-1D1CC373253C}" destId="{AA04DEDB-E4A5-4567-B2B1-241CED52A550}" srcOrd="0" destOrd="0" parTransId="{5BFFF858-2B30-4FF9-B9BE-C8370B19EE26}" sibTransId="{5F4821A2-8CDF-49C8-AB39-7B61DC2E5B33}"/>
    <dgm:cxn modelId="{2CEFCA5A-D56E-4D68-B009-E5B7FAB58E5C}" srcId="{F82F0563-3E5C-4DA0-BEB4-1D1CC373253C}" destId="{B204BC2C-C694-492E-93EE-3331480EEA7D}" srcOrd="1" destOrd="0" parTransId="{D73EE90A-D9A8-4913-85D5-EF7BFFBB1EDC}" sibTransId="{4C3B7B39-F126-4C85-9FBB-251C97504EE9}"/>
    <dgm:cxn modelId="{48A0F981-14A8-4105-9B60-9FF9CDC87C02}" type="presParOf" srcId="{B5FA091F-78B8-41F8-8312-EDE81E1832C7}" destId="{456C2D5C-4AFA-4C44-B205-8D1A4709C2AB}" srcOrd="0" destOrd="0" presId="urn:microsoft.com/office/officeart/2005/8/layout/hierarchy1"/>
    <dgm:cxn modelId="{CE79DD9B-0EF9-4AA2-A33C-D2487EC981BD}" type="presParOf" srcId="{456C2D5C-4AFA-4C44-B205-8D1A4709C2AB}" destId="{172DB70E-9D4C-4B27-AD01-CB178F455370}" srcOrd="0" destOrd="0" presId="urn:microsoft.com/office/officeart/2005/8/layout/hierarchy1"/>
    <dgm:cxn modelId="{08920232-9288-4CC1-A10E-8B6B79CE4CAA}" type="presParOf" srcId="{172DB70E-9D4C-4B27-AD01-CB178F455370}" destId="{16A28C8D-6DF1-4C70-A2FB-63D44D012EE6}" srcOrd="0" destOrd="0" presId="urn:microsoft.com/office/officeart/2005/8/layout/hierarchy1"/>
    <dgm:cxn modelId="{31AD9287-1DA5-43D1-B27A-211144109F96}" type="presParOf" srcId="{172DB70E-9D4C-4B27-AD01-CB178F455370}" destId="{E0AD6EAA-AD45-432F-9B15-B583B4F48CB0}" srcOrd="1" destOrd="0" presId="urn:microsoft.com/office/officeart/2005/8/layout/hierarchy1"/>
    <dgm:cxn modelId="{54880DF5-DDA9-470B-8B9C-9757E03FCBE3}" type="presParOf" srcId="{456C2D5C-4AFA-4C44-B205-8D1A4709C2AB}" destId="{F3D86591-D1BD-4510-A741-2045934A41E2}" srcOrd="1" destOrd="0" presId="urn:microsoft.com/office/officeart/2005/8/layout/hierarchy1"/>
    <dgm:cxn modelId="{4AE7DD40-C553-4D85-A81D-B3E5AAA7DEB2}" type="presParOf" srcId="{B5FA091F-78B8-41F8-8312-EDE81E1832C7}" destId="{C9FCEEB2-AC23-4F64-A41F-30D0C81BD5C1}" srcOrd="1" destOrd="0" presId="urn:microsoft.com/office/officeart/2005/8/layout/hierarchy1"/>
    <dgm:cxn modelId="{B2CFFFA0-993F-4486-A0A2-5A05597398BE}" type="presParOf" srcId="{C9FCEEB2-AC23-4F64-A41F-30D0C81BD5C1}" destId="{11F72C87-3102-4FDB-B5F7-E5FDC4C1D353}" srcOrd="0" destOrd="0" presId="urn:microsoft.com/office/officeart/2005/8/layout/hierarchy1"/>
    <dgm:cxn modelId="{7427B5DA-0955-4E4C-A758-3D1EA202545D}" type="presParOf" srcId="{11F72C87-3102-4FDB-B5F7-E5FDC4C1D353}" destId="{E289DDEA-5C12-407C-B89E-5B516F7DD619}" srcOrd="0" destOrd="0" presId="urn:microsoft.com/office/officeart/2005/8/layout/hierarchy1"/>
    <dgm:cxn modelId="{8B3CE29E-9FDB-49FE-BFC7-C2F496D43ED5}" type="presParOf" srcId="{11F72C87-3102-4FDB-B5F7-E5FDC4C1D353}" destId="{8B27CF80-C7A9-41F9-9D3F-5E272D0B57E6}" srcOrd="1" destOrd="0" presId="urn:microsoft.com/office/officeart/2005/8/layout/hierarchy1"/>
    <dgm:cxn modelId="{EF41223A-709F-42C7-9645-EC71DB49C759}" type="presParOf" srcId="{C9FCEEB2-AC23-4F64-A41F-30D0C81BD5C1}" destId="{5B635C88-B382-43F3-ABC2-D826A2BAC00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5ED415F-EF82-4A5F-8992-8398A5AEB33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46768CE-B876-4921-95EC-432E0DF7D724}">
      <dgm:prSet/>
      <dgm:spPr/>
      <dgm:t>
        <a:bodyPr/>
        <a:lstStyle/>
        <a:p>
          <a:r>
            <a:rPr lang="cs-CZ" dirty="0" err="1"/>
            <a:t>Diener</a:t>
          </a:r>
          <a:r>
            <a:rPr lang="cs-CZ" dirty="0"/>
            <a:t> a kol.(1999) </a:t>
          </a:r>
          <a:br>
            <a:rPr lang="cs-CZ" dirty="0"/>
          </a:br>
          <a:r>
            <a:rPr lang="cs-CZ" dirty="0"/>
            <a:t>vymezili 3 komponenty SWB</a:t>
          </a:r>
          <a:endParaRPr lang="en-US" dirty="0"/>
        </a:p>
      </dgm:t>
    </dgm:pt>
    <dgm:pt modelId="{8DDB6751-DB23-4141-95DB-A149A94F62FC}" type="parTrans" cxnId="{5CFFF226-753E-4C09-88FF-015BB770A6D0}">
      <dgm:prSet/>
      <dgm:spPr/>
      <dgm:t>
        <a:bodyPr/>
        <a:lstStyle/>
        <a:p>
          <a:endParaRPr lang="en-US"/>
        </a:p>
      </dgm:t>
    </dgm:pt>
    <dgm:pt modelId="{4BB6D638-3BDC-4078-9068-B94C23AA4EA7}" type="sibTrans" cxnId="{5CFFF226-753E-4C09-88FF-015BB770A6D0}">
      <dgm:prSet/>
      <dgm:spPr/>
      <dgm:t>
        <a:bodyPr/>
        <a:lstStyle/>
        <a:p>
          <a:endParaRPr lang="en-US"/>
        </a:p>
      </dgm:t>
    </dgm:pt>
    <dgm:pt modelId="{17D7972A-A0CB-4B53-8775-F47C6C8D6794}">
      <dgm:prSet/>
      <dgm:spPr/>
      <dgm:t>
        <a:bodyPr/>
        <a:lstStyle/>
        <a:p>
          <a:r>
            <a:rPr lang="cs-CZ" b="1" dirty="0"/>
            <a:t>Emocionální odpovědi </a:t>
          </a:r>
          <a:br>
            <a:rPr lang="cs-CZ" b="1" dirty="0"/>
          </a:br>
          <a:r>
            <a:rPr lang="cs-CZ" b="1" dirty="0"/>
            <a:t>(pozitivní a negativní afektivita)</a:t>
          </a:r>
          <a:endParaRPr lang="en-US" dirty="0"/>
        </a:p>
      </dgm:t>
    </dgm:pt>
    <dgm:pt modelId="{6CBC5FC6-DC18-4FE5-B0ED-EE5A033ADBB9}" type="parTrans" cxnId="{60AB2AE4-4B9A-4909-946D-69A86C10E39B}">
      <dgm:prSet/>
      <dgm:spPr/>
      <dgm:t>
        <a:bodyPr/>
        <a:lstStyle/>
        <a:p>
          <a:endParaRPr lang="en-US"/>
        </a:p>
      </dgm:t>
    </dgm:pt>
    <dgm:pt modelId="{74BA20A7-3E91-4F4C-95A1-B663BD06B286}" type="sibTrans" cxnId="{60AB2AE4-4B9A-4909-946D-69A86C10E39B}">
      <dgm:prSet/>
      <dgm:spPr/>
      <dgm:t>
        <a:bodyPr/>
        <a:lstStyle/>
        <a:p>
          <a:endParaRPr lang="en-US"/>
        </a:p>
      </dgm:t>
    </dgm:pt>
    <dgm:pt modelId="{21A9A4CE-55B5-450A-A122-9F53977D563E}">
      <dgm:prSet/>
      <dgm:spPr/>
      <dgm:t>
        <a:bodyPr/>
        <a:lstStyle/>
        <a:p>
          <a:r>
            <a:rPr lang="cs-CZ" b="1" dirty="0"/>
            <a:t>Uspokojení v různých oblastech života</a:t>
          </a:r>
          <a:endParaRPr lang="en-US" dirty="0"/>
        </a:p>
      </dgm:t>
    </dgm:pt>
    <dgm:pt modelId="{5A048708-D01F-4D64-A874-5FB52ECBF9FD}" type="parTrans" cxnId="{94A78FFC-8DFB-4D21-8BBE-304281B36188}">
      <dgm:prSet/>
      <dgm:spPr/>
      <dgm:t>
        <a:bodyPr/>
        <a:lstStyle/>
        <a:p>
          <a:endParaRPr lang="en-US"/>
        </a:p>
      </dgm:t>
    </dgm:pt>
    <dgm:pt modelId="{1484D6D7-3C59-4928-8721-C23E857BC021}" type="sibTrans" cxnId="{94A78FFC-8DFB-4D21-8BBE-304281B36188}">
      <dgm:prSet/>
      <dgm:spPr/>
      <dgm:t>
        <a:bodyPr/>
        <a:lstStyle/>
        <a:p>
          <a:endParaRPr lang="en-US"/>
        </a:p>
      </dgm:t>
    </dgm:pt>
    <dgm:pt modelId="{57C6EBA1-8635-479C-B442-ADE05ACB4118}">
      <dgm:prSet/>
      <dgm:spPr/>
      <dgm:t>
        <a:bodyPr/>
        <a:lstStyle/>
        <a:p>
          <a:r>
            <a:rPr lang="cs-CZ" b="1" dirty="0"/>
            <a:t>Celkové kognitivní posouzení životní spokojenosti</a:t>
          </a:r>
          <a:br>
            <a:rPr lang="cs-CZ" b="1" dirty="0"/>
          </a:br>
          <a:endParaRPr lang="en-US" dirty="0"/>
        </a:p>
      </dgm:t>
    </dgm:pt>
    <dgm:pt modelId="{80DD5F7B-C78F-4C88-A8C0-0A4D505EB7D9}" type="parTrans" cxnId="{67B6E996-B7A3-4C37-99AA-8F160F1AE2D0}">
      <dgm:prSet/>
      <dgm:spPr/>
      <dgm:t>
        <a:bodyPr/>
        <a:lstStyle/>
        <a:p>
          <a:endParaRPr lang="en-US"/>
        </a:p>
      </dgm:t>
    </dgm:pt>
    <dgm:pt modelId="{67913AA7-3174-4B2C-AB15-69F388F523C9}" type="sibTrans" cxnId="{67B6E996-B7A3-4C37-99AA-8F160F1AE2D0}">
      <dgm:prSet/>
      <dgm:spPr/>
      <dgm:t>
        <a:bodyPr/>
        <a:lstStyle/>
        <a:p>
          <a:endParaRPr lang="en-US"/>
        </a:p>
      </dgm:t>
    </dgm:pt>
    <dgm:pt modelId="{00C50273-31FF-4A86-9B0F-448164FC6880}">
      <dgm:prSet custT="1"/>
      <dgm:spPr/>
      <dgm:t>
        <a:bodyPr/>
        <a:lstStyle/>
        <a:p>
          <a:r>
            <a:rPr lang="cs-CZ" sz="2300" kern="1200" dirty="0"/>
            <a:t>Negativní afektivita, pozitivní afektivita a životní spokojenost jsou na sobě </a:t>
          </a:r>
          <a:r>
            <a:rPr lang="cs-CZ" sz="23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nezávislé</a:t>
          </a:r>
          <a:r>
            <a:rPr lang="cs-CZ" sz="2300" kern="1200" dirty="0"/>
            <a:t> konstrukty</a:t>
          </a:r>
          <a:endParaRPr lang="en-US" sz="2300" kern="1200" dirty="0"/>
        </a:p>
      </dgm:t>
    </dgm:pt>
    <dgm:pt modelId="{1A719286-C6B9-459C-BB47-1ED5C4B05640}" type="parTrans" cxnId="{A0234966-9AD6-4920-B544-1D007F87C0AC}">
      <dgm:prSet/>
      <dgm:spPr/>
      <dgm:t>
        <a:bodyPr/>
        <a:lstStyle/>
        <a:p>
          <a:endParaRPr lang="en-US"/>
        </a:p>
      </dgm:t>
    </dgm:pt>
    <dgm:pt modelId="{1C8214E3-29F8-4FC1-9F27-31EB7D6151C6}" type="sibTrans" cxnId="{A0234966-9AD6-4920-B544-1D007F87C0AC}">
      <dgm:prSet/>
      <dgm:spPr/>
      <dgm:t>
        <a:bodyPr/>
        <a:lstStyle/>
        <a:p>
          <a:endParaRPr lang="en-US"/>
        </a:p>
      </dgm:t>
    </dgm:pt>
    <dgm:pt modelId="{980A4B76-2090-4446-8DDB-096A62F9C5E8}">
      <dgm:prSet/>
      <dgm:spPr/>
      <dgm:t>
        <a:bodyPr/>
        <a:lstStyle/>
        <a:p>
          <a:endParaRPr lang="en-US" dirty="0"/>
        </a:p>
      </dgm:t>
    </dgm:pt>
    <dgm:pt modelId="{A30C59EA-2282-43EF-A022-6B56A16B67B7}" type="parTrans" cxnId="{D34896DA-4A25-4FC8-94E6-51D680515428}">
      <dgm:prSet/>
      <dgm:spPr/>
      <dgm:t>
        <a:bodyPr/>
        <a:lstStyle/>
        <a:p>
          <a:endParaRPr lang="cs-CZ"/>
        </a:p>
      </dgm:t>
    </dgm:pt>
    <dgm:pt modelId="{190ACFC9-E062-44B4-829B-8932A3FE605B}" type="sibTrans" cxnId="{D34896DA-4A25-4FC8-94E6-51D680515428}">
      <dgm:prSet/>
      <dgm:spPr/>
      <dgm:t>
        <a:bodyPr/>
        <a:lstStyle/>
        <a:p>
          <a:endParaRPr lang="cs-CZ"/>
        </a:p>
      </dgm:t>
    </dgm:pt>
    <dgm:pt modelId="{FD0F89FA-F5DD-4602-B05A-A43CA601AFCF}" type="pres">
      <dgm:prSet presAssocID="{F5ED415F-EF82-4A5F-8992-8398A5AEB336}" presName="linear" presStyleCnt="0">
        <dgm:presLayoutVars>
          <dgm:animLvl val="lvl"/>
          <dgm:resizeHandles val="exact"/>
        </dgm:presLayoutVars>
      </dgm:prSet>
      <dgm:spPr/>
    </dgm:pt>
    <dgm:pt modelId="{7C77620B-07E8-4006-A1F5-81AFAC8731ED}" type="pres">
      <dgm:prSet presAssocID="{C46768CE-B876-4921-95EC-432E0DF7D72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2649B25-CEDD-47BE-BFFF-2D9686B94F2A}" type="pres">
      <dgm:prSet presAssocID="{C46768CE-B876-4921-95EC-432E0DF7D724}" presName="childText" presStyleLbl="revTx" presStyleIdx="0" presStyleCnt="1">
        <dgm:presLayoutVars>
          <dgm:bulletEnabled val="1"/>
        </dgm:presLayoutVars>
      </dgm:prSet>
      <dgm:spPr/>
    </dgm:pt>
    <dgm:pt modelId="{D6F3DD02-438E-4B06-8E59-3CBD9BB7F8C7}" type="pres">
      <dgm:prSet presAssocID="{00C50273-31FF-4A86-9B0F-448164FC6880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2145109-C1D2-43FA-915A-66F1D10FD78B}" type="presOf" srcId="{F5ED415F-EF82-4A5F-8992-8398A5AEB336}" destId="{FD0F89FA-F5DD-4602-B05A-A43CA601AFCF}" srcOrd="0" destOrd="0" presId="urn:microsoft.com/office/officeart/2005/8/layout/vList2"/>
    <dgm:cxn modelId="{ABB7350B-8D3C-4D3C-81D1-EFFCD04CE6EF}" type="presOf" srcId="{17D7972A-A0CB-4B53-8775-F47C6C8D6794}" destId="{32649B25-CEDD-47BE-BFFF-2D9686B94F2A}" srcOrd="0" destOrd="1" presId="urn:microsoft.com/office/officeart/2005/8/layout/vList2"/>
    <dgm:cxn modelId="{5CFFF226-753E-4C09-88FF-015BB770A6D0}" srcId="{F5ED415F-EF82-4A5F-8992-8398A5AEB336}" destId="{C46768CE-B876-4921-95EC-432E0DF7D724}" srcOrd="0" destOrd="0" parTransId="{8DDB6751-DB23-4141-95DB-A149A94F62FC}" sibTransId="{4BB6D638-3BDC-4078-9068-B94C23AA4EA7}"/>
    <dgm:cxn modelId="{E8055D40-5A28-455F-9F4E-A417E8C26CB9}" type="presOf" srcId="{57C6EBA1-8635-479C-B442-ADE05ACB4118}" destId="{32649B25-CEDD-47BE-BFFF-2D9686B94F2A}" srcOrd="0" destOrd="3" presId="urn:microsoft.com/office/officeart/2005/8/layout/vList2"/>
    <dgm:cxn modelId="{A0234966-9AD6-4920-B544-1D007F87C0AC}" srcId="{F5ED415F-EF82-4A5F-8992-8398A5AEB336}" destId="{00C50273-31FF-4A86-9B0F-448164FC6880}" srcOrd="1" destOrd="0" parTransId="{1A719286-C6B9-459C-BB47-1ED5C4B05640}" sibTransId="{1C8214E3-29F8-4FC1-9F27-31EB7D6151C6}"/>
    <dgm:cxn modelId="{67B6E996-B7A3-4C37-99AA-8F160F1AE2D0}" srcId="{C46768CE-B876-4921-95EC-432E0DF7D724}" destId="{57C6EBA1-8635-479C-B442-ADE05ACB4118}" srcOrd="3" destOrd="0" parTransId="{80DD5F7B-C78F-4C88-A8C0-0A4D505EB7D9}" sibTransId="{67913AA7-3174-4B2C-AB15-69F388F523C9}"/>
    <dgm:cxn modelId="{D664CCA2-F6CC-4FCF-93C8-BC1985507471}" type="presOf" srcId="{21A9A4CE-55B5-450A-A122-9F53977D563E}" destId="{32649B25-CEDD-47BE-BFFF-2D9686B94F2A}" srcOrd="0" destOrd="2" presId="urn:microsoft.com/office/officeart/2005/8/layout/vList2"/>
    <dgm:cxn modelId="{E754E7B3-1040-4E67-9CEC-A1AED5063902}" type="presOf" srcId="{00C50273-31FF-4A86-9B0F-448164FC6880}" destId="{D6F3DD02-438E-4B06-8E59-3CBD9BB7F8C7}" srcOrd="0" destOrd="0" presId="urn:microsoft.com/office/officeart/2005/8/layout/vList2"/>
    <dgm:cxn modelId="{0DFDC1BC-E49B-4EC2-976F-87B6FBE6B537}" type="presOf" srcId="{980A4B76-2090-4446-8DDB-096A62F9C5E8}" destId="{32649B25-CEDD-47BE-BFFF-2D9686B94F2A}" srcOrd="0" destOrd="0" presId="urn:microsoft.com/office/officeart/2005/8/layout/vList2"/>
    <dgm:cxn modelId="{D34896DA-4A25-4FC8-94E6-51D680515428}" srcId="{C46768CE-B876-4921-95EC-432E0DF7D724}" destId="{980A4B76-2090-4446-8DDB-096A62F9C5E8}" srcOrd="0" destOrd="0" parTransId="{A30C59EA-2282-43EF-A022-6B56A16B67B7}" sibTransId="{190ACFC9-E062-44B4-829B-8932A3FE605B}"/>
    <dgm:cxn modelId="{60AB2AE4-4B9A-4909-946D-69A86C10E39B}" srcId="{C46768CE-B876-4921-95EC-432E0DF7D724}" destId="{17D7972A-A0CB-4B53-8775-F47C6C8D6794}" srcOrd="1" destOrd="0" parTransId="{6CBC5FC6-DC18-4FE5-B0ED-EE5A033ADBB9}" sibTransId="{74BA20A7-3E91-4F4C-95A1-B663BD06B286}"/>
    <dgm:cxn modelId="{4389D4F7-380B-49B4-9DA3-F92ED0E75B42}" type="presOf" srcId="{C46768CE-B876-4921-95EC-432E0DF7D724}" destId="{7C77620B-07E8-4006-A1F5-81AFAC8731ED}" srcOrd="0" destOrd="0" presId="urn:microsoft.com/office/officeart/2005/8/layout/vList2"/>
    <dgm:cxn modelId="{94A78FFC-8DFB-4D21-8BBE-304281B36188}" srcId="{C46768CE-B876-4921-95EC-432E0DF7D724}" destId="{21A9A4CE-55B5-450A-A122-9F53977D563E}" srcOrd="2" destOrd="0" parTransId="{5A048708-D01F-4D64-A874-5FB52ECBF9FD}" sibTransId="{1484D6D7-3C59-4928-8721-C23E857BC021}"/>
    <dgm:cxn modelId="{B77EF737-CF0B-47CE-BD8E-C1B99975F6D3}" type="presParOf" srcId="{FD0F89FA-F5DD-4602-B05A-A43CA601AFCF}" destId="{7C77620B-07E8-4006-A1F5-81AFAC8731ED}" srcOrd="0" destOrd="0" presId="urn:microsoft.com/office/officeart/2005/8/layout/vList2"/>
    <dgm:cxn modelId="{76C097D9-4CE7-4E4E-A1EA-E31067222A66}" type="presParOf" srcId="{FD0F89FA-F5DD-4602-B05A-A43CA601AFCF}" destId="{32649B25-CEDD-47BE-BFFF-2D9686B94F2A}" srcOrd="1" destOrd="0" presId="urn:microsoft.com/office/officeart/2005/8/layout/vList2"/>
    <dgm:cxn modelId="{B61BA15A-E6C6-4009-93AA-9D1400078207}" type="presParOf" srcId="{FD0F89FA-F5DD-4602-B05A-A43CA601AFCF}" destId="{D6F3DD02-438E-4B06-8E59-3CBD9BB7F8C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F8B5954-80A8-429B-B232-BF3E9A03C8EA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98B8514-E94E-4919-A255-CEDA2DE12168}">
      <dgm:prSet/>
      <dgm:spPr/>
      <dgm:t>
        <a:bodyPr/>
        <a:lstStyle/>
        <a:p>
          <a:r>
            <a:rPr lang="cs-CZ" b="1"/>
            <a:t>Telické teorie a teorie potřeb</a:t>
          </a:r>
          <a:endParaRPr lang="en-US"/>
        </a:p>
      </dgm:t>
    </dgm:pt>
    <dgm:pt modelId="{93C77EEA-C4D1-4BD6-8D0B-0F01D5D049AA}" type="parTrans" cxnId="{2E328E9D-8C64-463C-BE1C-232613B0F0C8}">
      <dgm:prSet/>
      <dgm:spPr/>
      <dgm:t>
        <a:bodyPr/>
        <a:lstStyle/>
        <a:p>
          <a:endParaRPr lang="en-US"/>
        </a:p>
      </dgm:t>
    </dgm:pt>
    <dgm:pt modelId="{4A494945-64A5-4898-9A99-64CA1087A51C}" type="sibTrans" cxnId="{2E328E9D-8C64-463C-BE1C-232613B0F0C8}">
      <dgm:prSet/>
      <dgm:spPr/>
      <dgm:t>
        <a:bodyPr/>
        <a:lstStyle/>
        <a:p>
          <a:endParaRPr lang="en-US"/>
        </a:p>
      </dgm:t>
    </dgm:pt>
    <dgm:pt modelId="{8EEF12FF-B946-41E7-B960-E5731A04ACEA}">
      <dgm:prSet/>
      <dgm:spPr/>
      <dgm:t>
        <a:bodyPr/>
        <a:lstStyle/>
        <a:p>
          <a:r>
            <a:rPr lang="cs-CZ" b="1"/>
            <a:t>Šťastný je ten, kdo uspokojuje své potřeby a naplňuje své cíle</a:t>
          </a:r>
          <a:endParaRPr lang="en-US"/>
        </a:p>
      </dgm:t>
    </dgm:pt>
    <dgm:pt modelId="{968FFF65-5917-456B-988B-6B6DDCB0ED5E}" type="parTrans" cxnId="{AD77D86D-97CA-420E-A516-DAF558A2243B}">
      <dgm:prSet/>
      <dgm:spPr/>
      <dgm:t>
        <a:bodyPr/>
        <a:lstStyle/>
        <a:p>
          <a:endParaRPr lang="en-US"/>
        </a:p>
      </dgm:t>
    </dgm:pt>
    <dgm:pt modelId="{B332593C-120C-48A9-BCB5-68BF8059A274}" type="sibTrans" cxnId="{AD77D86D-97CA-420E-A516-DAF558A2243B}">
      <dgm:prSet/>
      <dgm:spPr/>
      <dgm:t>
        <a:bodyPr/>
        <a:lstStyle/>
        <a:p>
          <a:endParaRPr lang="en-US"/>
        </a:p>
      </dgm:t>
    </dgm:pt>
    <dgm:pt modelId="{AE1CE589-142F-43CC-AC33-33363B4CE3FA}">
      <dgm:prSet/>
      <dgm:spPr/>
      <dgm:t>
        <a:bodyPr/>
        <a:lstStyle/>
        <a:p>
          <a:r>
            <a:rPr lang="cs-CZ" b="1"/>
            <a:t>Teorie zaměřené na proces a aktivitu</a:t>
          </a:r>
          <a:endParaRPr lang="en-US"/>
        </a:p>
      </dgm:t>
    </dgm:pt>
    <dgm:pt modelId="{09970D93-A8DD-49A9-8494-0B7314484BE5}" type="parTrans" cxnId="{8457A375-7DDB-485C-9A7C-59DEDE1D07AB}">
      <dgm:prSet/>
      <dgm:spPr/>
      <dgm:t>
        <a:bodyPr/>
        <a:lstStyle/>
        <a:p>
          <a:endParaRPr lang="en-US"/>
        </a:p>
      </dgm:t>
    </dgm:pt>
    <dgm:pt modelId="{2DC1D398-3103-44C7-8D05-D7D5D2986EB5}" type="sibTrans" cxnId="{8457A375-7DDB-485C-9A7C-59DEDE1D07AB}">
      <dgm:prSet/>
      <dgm:spPr/>
      <dgm:t>
        <a:bodyPr/>
        <a:lstStyle/>
        <a:p>
          <a:endParaRPr lang="en-US"/>
        </a:p>
      </dgm:t>
    </dgm:pt>
    <dgm:pt modelId="{1E21A5B3-5781-4065-B8B2-45422AF561AF}">
      <dgm:prSet/>
      <dgm:spPr/>
      <dgm:t>
        <a:bodyPr/>
        <a:lstStyle/>
        <a:p>
          <a:r>
            <a:rPr lang="cs-CZ" b="1"/>
            <a:t>Šťastný je člověk už v procesu nějaké smysluplné činnosti, při aktivitě</a:t>
          </a:r>
          <a:endParaRPr lang="en-US"/>
        </a:p>
      </dgm:t>
    </dgm:pt>
    <dgm:pt modelId="{51FA9024-C570-4BB2-BF5D-11B13B007C62}" type="parTrans" cxnId="{AEAFEA77-9FC3-46E7-BBB7-2736F0FF8514}">
      <dgm:prSet/>
      <dgm:spPr/>
      <dgm:t>
        <a:bodyPr/>
        <a:lstStyle/>
        <a:p>
          <a:endParaRPr lang="en-US"/>
        </a:p>
      </dgm:t>
    </dgm:pt>
    <dgm:pt modelId="{CA4DFA5F-DB03-4BBE-94C1-D7D63E3BFC46}" type="sibTrans" cxnId="{AEAFEA77-9FC3-46E7-BBB7-2736F0FF8514}">
      <dgm:prSet/>
      <dgm:spPr/>
      <dgm:t>
        <a:bodyPr/>
        <a:lstStyle/>
        <a:p>
          <a:endParaRPr lang="en-US"/>
        </a:p>
      </dgm:t>
    </dgm:pt>
    <dgm:pt modelId="{3C42C72C-DEEC-425D-9DB8-800E25DE3581}">
      <dgm:prSet/>
      <dgm:spPr/>
      <dgm:t>
        <a:bodyPr/>
        <a:lstStyle/>
        <a:p>
          <a:r>
            <a:rPr lang="cs-CZ" b="1"/>
            <a:t>Teorie genetických a osobnostních dispozic</a:t>
          </a:r>
          <a:endParaRPr lang="en-US"/>
        </a:p>
      </dgm:t>
    </dgm:pt>
    <dgm:pt modelId="{84EF6871-5325-4456-9228-13196A403841}" type="parTrans" cxnId="{1BC1CBEF-D24D-4CEC-B221-34A9A1A319E3}">
      <dgm:prSet/>
      <dgm:spPr/>
      <dgm:t>
        <a:bodyPr/>
        <a:lstStyle/>
        <a:p>
          <a:endParaRPr lang="en-US"/>
        </a:p>
      </dgm:t>
    </dgm:pt>
    <dgm:pt modelId="{490FEB46-88B7-491F-A09D-76D059D037BB}" type="sibTrans" cxnId="{1BC1CBEF-D24D-4CEC-B221-34A9A1A319E3}">
      <dgm:prSet/>
      <dgm:spPr/>
      <dgm:t>
        <a:bodyPr/>
        <a:lstStyle/>
        <a:p>
          <a:endParaRPr lang="en-US"/>
        </a:p>
      </dgm:t>
    </dgm:pt>
    <dgm:pt modelId="{6B831C83-46FA-4075-9B08-994B71AF7917}">
      <dgm:prSet/>
      <dgm:spPr/>
      <dgm:t>
        <a:bodyPr/>
        <a:lstStyle/>
        <a:p>
          <a:r>
            <a:rPr lang="cs-CZ" b="1"/>
            <a:t>Šťastný je ten, kdo se narodil se „šťastnou povahou“ </a:t>
          </a:r>
          <a:endParaRPr lang="en-US"/>
        </a:p>
      </dgm:t>
    </dgm:pt>
    <dgm:pt modelId="{4B90003C-4D54-4C46-A7C8-2C25EB2831C4}" type="parTrans" cxnId="{C45060CE-5D20-48C9-9E72-E510E90A5578}">
      <dgm:prSet/>
      <dgm:spPr/>
      <dgm:t>
        <a:bodyPr/>
        <a:lstStyle/>
        <a:p>
          <a:endParaRPr lang="en-US"/>
        </a:p>
      </dgm:t>
    </dgm:pt>
    <dgm:pt modelId="{B45F66D1-7C73-4DE2-9C15-8E36B0606460}" type="sibTrans" cxnId="{C45060CE-5D20-48C9-9E72-E510E90A5578}">
      <dgm:prSet/>
      <dgm:spPr/>
      <dgm:t>
        <a:bodyPr/>
        <a:lstStyle/>
        <a:p>
          <a:endParaRPr lang="en-US"/>
        </a:p>
      </dgm:t>
    </dgm:pt>
    <dgm:pt modelId="{2A18A029-39B0-4605-B60D-87A0DB48D257}" type="pres">
      <dgm:prSet presAssocID="{5F8B5954-80A8-429B-B232-BF3E9A03C8EA}" presName="Name0" presStyleCnt="0">
        <dgm:presLayoutVars>
          <dgm:dir/>
          <dgm:resizeHandles val="exact"/>
        </dgm:presLayoutVars>
      </dgm:prSet>
      <dgm:spPr/>
    </dgm:pt>
    <dgm:pt modelId="{A121F860-B5A2-42C5-AC49-E039E63D8F71}" type="pres">
      <dgm:prSet presAssocID="{098B8514-E94E-4919-A255-CEDA2DE12168}" presName="node" presStyleLbl="node1" presStyleIdx="0" presStyleCnt="6">
        <dgm:presLayoutVars>
          <dgm:bulletEnabled val="1"/>
        </dgm:presLayoutVars>
      </dgm:prSet>
      <dgm:spPr/>
    </dgm:pt>
    <dgm:pt modelId="{ACD5E68F-24B6-47CD-B4F8-4F3419B9446E}" type="pres">
      <dgm:prSet presAssocID="{4A494945-64A5-4898-9A99-64CA1087A51C}" presName="sibTrans" presStyleLbl="sibTrans1D1" presStyleIdx="0" presStyleCnt="5"/>
      <dgm:spPr/>
    </dgm:pt>
    <dgm:pt modelId="{E8F4CAD1-A13C-4B89-8542-B285E5E52169}" type="pres">
      <dgm:prSet presAssocID="{4A494945-64A5-4898-9A99-64CA1087A51C}" presName="connectorText" presStyleLbl="sibTrans1D1" presStyleIdx="0" presStyleCnt="5"/>
      <dgm:spPr/>
    </dgm:pt>
    <dgm:pt modelId="{EC1414E6-5CF3-4CAB-86F3-5614B7F60002}" type="pres">
      <dgm:prSet presAssocID="{8EEF12FF-B946-41E7-B960-E5731A04ACEA}" presName="node" presStyleLbl="node1" presStyleIdx="1" presStyleCnt="6">
        <dgm:presLayoutVars>
          <dgm:bulletEnabled val="1"/>
        </dgm:presLayoutVars>
      </dgm:prSet>
      <dgm:spPr/>
    </dgm:pt>
    <dgm:pt modelId="{44DB478A-4495-49EA-AFA0-171047523E03}" type="pres">
      <dgm:prSet presAssocID="{B332593C-120C-48A9-BCB5-68BF8059A274}" presName="sibTrans" presStyleLbl="sibTrans1D1" presStyleIdx="1" presStyleCnt="5"/>
      <dgm:spPr/>
    </dgm:pt>
    <dgm:pt modelId="{5A1C5B4E-F829-4AC4-81F5-4A21E576AAE5}" type="pres">
      <dgm:prSet presAssocID="{B332593C-120C-48A9-BCB5-68BF8059A274}" presName="connectorText" presStyleLbl="sibTrans1D1" presStyleIdx="1" presStyleCnt="5"/>
      <dgm:spPr/>
    </dgm:pt>
    <dgm:pt modelId="{B5473ABD-FC85-46FA-8406-F7CED2BBB246}" type="pres">
      <dgm:prSet presAssocID="{AE1CE589-142F-43CC-AC33-33363B4CE3FA}" presName="node" presStyleLbl="node1" presStyleIdx="2" presStyleCnt="6">
        <dgm:presLayoutVars>
          <dgm:bulletEnabled val="1"/>
        </dgm:presLayoutVars>
      </dgm:prSet>
      <dgm:spPr/>
    </dgm:pt>
    <dgm:pt modelId="{4FEB8BC1-6021-4072-B155-6B9351938176}" type="pres">
      <dgm:prSet presAssocID="{2DC1D398-3103-44C7-8D05-D7D5D2986EB5}" presName="sibTrans" presStyleLbl="sibTrans1D1" presStyleIdx="2" presStyleCnt="5"/>
      <dgm:spPr/>
    </dgm:pt>
    <dgm:pt modelId="{E4A7FA2A-07C4-4F49-BA35-4952673E7762}" type="pres">
      <dgm:prSet presAssocID="{2DC1D398-3103-44C7-8D05-D7D5D2986EB5}" presName="connectorText" presStyleLbl="sibTrans1D1" presStyleIdx="2" presStyleCnt="5"/>
      <dgm:spPr/>
    </dgm:pt>
    <dgm:pt modelId="{00EAE773-AD48-4E05-AC59-91D3D5469426}" type="pres">
      <dgm:prSet presAssocID="{1E21A5B3-5781-4065-B8B2-45422AF561AF}" presName="node" presStyleLbl="node1" presStyleIdx="3" presStyleCnt="6">
        <dgm:presLayoutVars>
          <dgm:bulletEnabled val="1"/>
        </dgm:presLayoutVars>
      </dgm:prSet>
      <dgm:spPr/>
    </dgm:pt>
    <dgm:pt modelId="{C742AFBB-D220-42BF-BCD1-F2CB4DABE02E}" type="pres">
      <dgm:prSet presAssocID="{CA4DFA5F-DB03-4BBE-94C1-D7D63E3BFC46}" presName="sibTrans" presStyleLbl="sibTrans1D1" presStyleIdx="3" presStyleCnt="5"/>
      <dgm:spPr/>
    </dgm:pt>
    <dgm:pt modelId="{54166B98-EF0D-41E4-B33A-CD3695EDF66A}" type="pres">
      <dgm:prSet presAssocID="{CA4DFA5F-DB03-4BBE-94C1-D7D63E3BFC46}" presName="connectorText" presStyleLbl="sibTrans1D1" presStyleIdx="3" presStyleCnt="5"/>
      <dgm:spPr/>
    </dgm:pt>
    <dgm:pt modelId="{9F98261A-6D2E-4C77-9E3A-C8593DC9E0DB}" type="pres">
      <dgm:prSet presAssocID="{3C42C72C-DEEC-425D-9DB8-800E25DE3581}" presName="node" presStyleLbl="node1" presStyleIdx="4" presStyleCnt="6">
        <dgm:presLayoutVars>
          <dgm:bulletEnabled val="1"/>
        </dgm:presLayoutVars>
      </dgm:prSet>
      <dgm:spPr/>
    </dgm:pt>
    <dgm:pt modelId="{FCB9D90A-D838-4529-BB36-37C3C9BC31A1}" type="pres">
      <dgm:prSet presAssocID="{490FEB46-88B7-491F-A09D-76D059D037BB}" presName="sibTrans" presStyleLbl="sibTrans1D1" presStyleIdx="4" presStyleCnt="5"/>
      <dgm:spPr/>
    </dgm:pt>
    <dgm:pt modelId="{2E2BA46E-574B-440C-B41C-0C0E9A998DCF}" type="pres">
      <dgm:prSet presAssocID="{490FEB46-88B7-491F-A09D-76D059D037BB}" presName="connectorText" presStyleLbl="sibTrans1D1" presStyleIdx="4" presStyleCnt="5"/>
      <dgm:spPr/>
    </dgm:pt>
    <dgm:pt modelId="{0DACCBB1-C9A6-46AC-BFE7-17BD3E8486DA}" type="pres">
      <dgm:prSet presAssocID="{6B831C83-46FA-4075-9B08-994B71AF7917}" presName="node" presStyleLbl="node1" presStyleIdx="5" presStyleCnt="6">
        <dgm:presLayoutVars>
          <dgm:bulletEnabled val="1"/>
        </dgm:presLayoutVars>
      </dgm:prSet>
      <dgm:spPr/>
    </dgm:pt>
  </dgm:ptLst>
  <dgm:cxnLst>
    <dgm:cxn modelId="{E90C0701-AA7D-4544-A039-FA8B21A22A81}" type="presOf" srcId="{3C42C72C-DEEC-425D-9DB8-800E25DE3581}" destId="{9F98261A-6D2E-4C77-9E3A-C8593DC9E0DB}" srcOrd="0" destOrd="0" presId="urn:microsoft.com/office/officeart/2016/7/layout/RepeatingBendingProcessNew"/>
    <dgm:cxn modelId="{3FEF4509-EDD4-45FF-8A33-0706EFC16AED}" type="presOf" srcId="{2DC1D398-3103-44C7-8D05-D7D5D2986EB5}" destId="{4FEB8BC1-6021-4072-B155-6B9351938176}" srcOrd="0" destOrd="0" presId="urn:microsoft.com/office/officeart/2016/7/layout/RepeatingBendingProcessNew"/>
    <dgm:cxn modelId="{F6E3200E-AEAA-49AA-9B89-6851187E0700}" type="presOf" srcId="{098B8514-E94E-4919-A255-CEDA2DE12168}" destId="{A121F860-B5A2-42C5-AC49-E039E63D8F71}" srcOrd="0" destOrd="0" presId="urn:microsoft.com/office/officeart/2016/7/layout/RepeatingBendingProcessNew"/>
    <dgm:cxn modelId="{75DF200F-86C0-4CED-8D23-83C5290F6944}" type="presOf" srcId="{AE1CE589-142F-43CC-AC33-33363B4CE3FA}" destId="{B5473ABD-FC85-46FA-8406-F7CED2BBB246}" srcOrd="0" destOrd="0" presId="urn:microsoft.com/office/officeart/2016/7/layout/RepeatingBendingProcessNew"/>
    <dgm:cxn modelId="{D6B9D50F-4DA6-4D64-8EFF-94697D46CDA4}" type="presOf" srcId="{B332593C-120C-48A9-BCB5-68BF8059A274}" destId="{44DB478A-4495-49EA-AFA0-171047523E03}" srcOrd="0" destOrd="0" presId="urn:microsoft.com/office/officeart/2016/7/layout/RepeatingBendingProcessNew"/>
    <dgm:cxn modelId="{0F1D4214-B852-4A03-802F-DA4095ADAC31}" type="presOf" srcId="{CA4DFA5F-DB03-4BBE-94C1-D7D63E3BFC46}" destId="{C742AFBB-D220-42BF-BCD1-F2CB4DABE02E}" srcOrd="0" destOrd="0" presId="urn:microsoft.com/office/officeart/2016/7/layout/RepeatingBendingProcessNew"/>
    <dgm:cxn modelId="{E405B66C-C07D-4266-9DFA-F779DDB07DF3}" type="presOf" srcId="{4A494945-64A5-4898-9A99-64CA1087A51C}" destId="{E8F4CAD1-A13C-4B89-8542-B285E5E52169}" srcOrd="1" destOrd="0" presId="urn:microsoft.com/office/officeart/2016/7/layout/RepeatingBendingProcessNew"/>
    <dgm:cxn modelId="{AD77D86D-97CA-420E-A516-DAF558A2243B}" srcId="{5F8B5954-80A8-429B-B232-BF3E9A03C8EA}" destId="{8EEF12FF-B946-41E7-B960-E5731A04ACEA}" srcOrd="1" destOrd="0" parTransId="{968FFF65-5917-456B-988B-6B6DDCB0ED5E}" sibTransId="{B332593C-120C-48A9-BCB5-68BF8059A274}"/>
    <dgm:cxn modelId="{018E6F51-E1BE-46C1-8DC9-2EC48DFC4939}" type="presOf" srcId="{8EEF12FF-B946-41E7-B960-E5731A04ACEA}" destId="{EC1414E6-5CF3-4CAB-86F3-5614B7F60002}" srcOrd="0" destOrd="0" presId="urn:microsoft.com/office/officeart/2016/7/layout/RepeatingBendingProcessNew"/>
    <dgm:cxn modelId="{8457A375-7DDB-485C-9A7C-59DEDE1D07AB}" srcId="{5F8B5954-80A8-429B-B232-BF3E9A03C8EA}" destId="{AE1CE589-142F-43CC-AC33-33363B4CE3FA}" srcOrd="2" destOrd="0" parTransId="{09970D93-A8DD-49A9-8494-0B7314484BE5}" sibTransId="{2DC1D398-3103-44C7-8D05-D7D5D2986EB5}"/>
    <dgm:cxn modelId="{AEAFEA77-9FC3-46E7-BBB7-2736F0FF8514}" srcId="{5F8B5954-80A8-429B-B232-BF3E9A03C8EA}" destId="{1E21A5B3-5781-4065-B8B2-45422AF561AF}" srcOrd="3" destOrd="0" parTransId="{51FA9024-C570-4BB2-BF5D-11B13B007C62}" sibTransId="{CA4DFA5F-DB03-4BBE-94C1-D7D63E3BFC46}"/>
    <dgm:cxn modelId="{4D78B379-D00C-446F-9D74-3AC5ECE3EBE8}" type="presOf" srcId="{4A494945-64A5-4898-9A99-64CA1087A51C}" destId="{ACD5E68F-24B6-47CD-B4F8-4F3419B9446E}" srcOrd="0" destOrd="0" presId="urn:microsoft.com/office/officeart/2016/7/layout/RepeatingBendingProcessNew"/>
    <dgm:cxn modelId="{E1BD4E87-CE52-4DCE-A39F-506797B0503B}" type="presOf" srcId="{490FEB46-88B7-491F-A09D-76D059D037BB}" destId="{2E2BA46E-574B-440C-B41C-0C0E9A998DCF}" srcOrd="1" destOrd="0" presId="urn:microsoft.com/office/officeart/2016/7/layout/RepeatingBendingProcessNew"/>
    <dgm:cxn modelId="{E1526A8F-B5A2-4CC6-9BF8-8BF7DA6245EB}" type="presOf" srcId="{B332593C-120C-48A9-BCB5-68BF8059A274}" destId="{5A1C5B4E-F829-4AC4-81F5-4A21E576AAE5}" srcOrd="1" destOrd="0" presId="urn:microsoft.com/office/officeart/2016/7/layout/RepeatingBendingProcessNew"/>
    <dgm:cxn modelId="{2E328E9D-8C64-463C-BE1C-232613B0F0C8}" srcId="{5F8B5954-80A8-429B-B232-BF3E9A03C8EA}" destId="{098B8514-E94E-4919-A255-CEDA2DE12168}" srcOrd="0" destOrd="0" parTransId="{93C77EEA-C4D1-4BD6-8D0B-0F01D5D049AA}" sibTransId="{4A494945-64A5-4898-9A99-64CA1087A51C}"/>
    <dgm:cxn modelId="{CA7514A0-7DF8-4001-A559-CAE703C9DF6C}" type="presOf" srcId="{5F8B5954-80A8-429B-B232-BF3E9A03C8EA}" destId="{2A18A029-39B0-4605-B60D-87A0DB48D257}" srcOrd="0" destOrd="0" presId="urn:microsoft.com/office/officeart/2016/7/layout/RepeatingBendingProcessNew"/>
    <dgm:cxn modelId="{2271BFA7-392A-4F69-B963-7C7A6D8B564A}" type="presOf" srcId="{490FEB46-88B7-491F-A09D-76D059D037BB}" destId="{FCB9D90A-D838-4529-BB36-37C3C9BC31A1}" srcOrd="0" destOrd="0" presId="urn:microsoft.com/office/officeart/2016/7/layout/RepeatingBendingProcessNew"/>
    <dgm:cxn modelId="{B9DFA1B4-521A-457B-91ED-39625DE14283}" type="presOf" srcId="{1E21A5B3-5781-4065-B8B2-45422AF561AF}" destId="{00EAE773-AD48-4E05-AC59-91D3D5469426}" srcOrd="0" destOrd="0" presId="urn:microsoft.com/office/officeart/2016/7/layout/RepeatingBendingProcessNew"/>
    <dgm:cxn modelId="{422B80C4-558E-4252-9D23-220FBCCEB3CD}" type="presOf" srcId="{6B831C83-46FA-4075-9B08-994B71AF7917}" destId="{0DACCBB1-C9A6-46AC-BFE7-17BD3E8486DA}" srcOrd="0" destOrd="0" presId="urn:microsoft.com/office/officeart/2016/7/layout/RepeatingBendingProcessNew"/>
    <dgm:cxn modelId="{C45060CE-5D20-48C9-9E72-E510E90A5578}" srcId="{5F8B5954-80A8-429B-B232-BF3E9A03C8EA}" destId="{6B831C83-46FA-4075-9B08-994B71AF7917}" srcOrd="5" destOrd="0" parTransId="{4B90003C-4D54-4C46-A7C8-2C25EB2831C4}" sibTransId="{B45F66D1-7C73-4DE2-9C15-8E36B0606460}"/>
    <dgm:cxn modelId="{FEA3D7D2-6952-4CE9-8D33-B54428C43814}" type="presOf" srcId="{CA4DFA5F-DB03-4BBE-94C1-D7D63E3BFC46}" destId="{54166B98-EF0D-41E4-B33A-CD3695EDF66A}" srcOrd="1" destOrd="0" presId="urn:microsoft.com/office/officeart/2016/7/layout/RepeatingBendingProcessNew"/>
    <dgm:cxn modelId="{1BC1CBEF-D24D-4CEC-B221-34A9A1A319E3}" srcId="{5F8B5954-80A8-429B-B232-BF3E9A03C8EA}" destId="{3C42C72C-DEEC-425D-9DB8-800E25DE3581}" srcOrd="4" destOrd="0" parTransId="{84EF6871-5325-4456-9228-13196A403841}" sibTransId="{490FEB46-88B7-491F-A09D-76D059D037BB}"/>
    <dgm:cxn modelId="{E2D41DF3-FACC-4FA8-AC93-433B97BCEBE0}" type="presOf" srcId="{2DC1D398-3103-44C7-8D05-D7D5D2986EB5}" destId="{E4A7FA2A-07C4-4F49-BA35-4952673E7762}" srcOrd="1" destOrd="0" presId="urn:microsoft.com/office/officeart/2016/7/layout/RepeatingBendingProcessNew"/>
    <dgm:cxn modelId="{94540913-3070-4418-A746-DB2C5D7E1E65}" type="presParOf" srcId="{2A18A029-39B0-4605-B60D-87A0DB48D257}" destId="{A121F860-B5A2-42C5-AC49-E039E63D8F71}" srcOrd="0" destOrd="0" presId="urn:microsoft.com/office/officeart/2016/7/layout/RepeatingBendingProcessNew"/>
    <dgm:cxn modelId="{85C05C52-1979-4832-9CDE-20642A48DA14}" type="presParOf" srcId="{2A18A029-39B0-4605-B60D-87A0DB48D257}" destId="{ACD5E68F-24B6-47CD-B4F8-4F3419B9446E}" srcOrd="1" destOrd="0" presId="urn:microsoft.com/office/officeart/2016/7/layout/RepeatingBendingProcessNew"/>
    <dgm:cxn modelId="{40129A3E-8FAA-4526-8151-6B8154885924}" type="presParOf" srcId="{ACD5E68F-24B6-47CD-B4F8-4F3419B9446E}" destId="{E8F4CAD1-A13C-4B89-8542-B285E5E52169}" srcOrd="0" destOrd="0" presId="urn:microsoft.com/office/officeart/2016/7/layout/RepeatingBendingProcessNew"/>
    <dgm:cxn modelId="{40826AB4-AC70-4656-818A-1774C11F814E}" type="presParOf" srcId="{2A18A029-39B0-4605-B60D-87A0DB48D257}" destId="{EC1414E6-5CF3-4CAB-86F3-5614B7F60002}" srcOrd="2" destOrd="0" presId="urn:microsoft.com/office/officeart/2016/7/layout/RepeatingBendingProcessNew"/>
    <dgm:cxn modelId="{45C7FFA3-3A12-4C0B-A70F-6F5E0F017A45}" type="presParOf" srcId="{2A18A029-39B0-4605-B60D-87A0DB48D257}" destId="{44DB478A-4495-49EA-AFA0-171047523E03}" srcOrd="3" destOrd="0" presId="urn:microsoft.com/office/officeart/2016/7/layout/RepeatingBendingProcessNew"/>
    <dgm:cxn modelId="{89A2B95E-7876-403E-B0B1-64469172C333}" type="presParOf" srcId="{44DB478A-4495-49EA-AFA0-171047523E03}" destId="{5A1C5B4E-F829-4AC4-81F5-4A21E576AAE5}" srcOrd="0" destOrd="0" presId="urn:microsoft.com/office/officeart/2016/7/layout/RepeatingBendingProcessNew"/>
    <dgm:cxn modelId="{020C658D-4808-4F2E-8914-94507871BEDD}" type="presParOf" srcId="{2A18A029-39B0-4605-B60D-87A0DB48D257}" destId="{B5473ABD-FC85-46FA-8406-F7CED2BBB246}" srcOrd="4" destOrd="0" presId="urn:microsoft.com/office/officeart/2016/7/layout/RepeatingBendingProcessNew"/>
    <dgm:cxn modelId="{7EB55AAA-C8C9-4632-80EA-C693F101E7C2}" type="presParOf" srcId="{2A18A029-39B0-4605-B60D-87A0DB48D257}" destId="{4FEB8BC1-6021-4072-B155-6B9351938176}" srcOrd="5" destOrd="0" presId="urn:microsoft.com/office/officeart/2016/7/layout/RepeatingBendingProcessNew"/>
    <dgm:cxn modelId="{4D3B3426-9C3A-493F-9C0F-4D9DA3E92092}" type="presParOf" srcId="{4FEB8BC1-6021-4072-B155-6B9351938176}" destId="{E4A7FA2A-07C4-4F49-BA35-4952673E7762}" srcOrd="0" destOrd="0" presId="urn:microsoft.com/office/officeart/2016/7/layout/RepeatingBendingProcessNew"/>
    <dgm:cxn modelId="{ACA1B339-7A81-4279-BA18-823E1BEBF2FE}" type="presParOf" srcId="{2A18A029-39B0-4605-B60D-87A0DB48D257}" destId="{00EAE773-AD48-4E05-AC59-91D3D5469426}" srcOrd="6" destOrd="0" presId="urn:microsoft.com/office/officeart/2016/7/layout/RepeatingBendingProcessNew"/>
    <dgm:cxn modelId="{F5254EBA-E69C-47F9-BFE2-499ECC6E8ACA}" type="presParOf" srcId="{2A18A029-39B0-4605-B60D-87A0DB48D257}" destId="{C742AFBB-D220-42BF-BCD1-F2CB4DABE02E}" srcOrd="7" destOrd="0" presId="urn:microsoft.com/office/officeart/2016/7/layout/RepeatingBendingProcessNew"/>
    <dgm:cxn modelId="{5390F8BE-CF78-4F04-8A7D-1F004C81F2AA}" type="presParOf" srcId="{C742AFBB-D220-42BF-BCD1-F2CB4DABE02E}" destId="{54166B98-EF0D-41E4-B33A-CD3695EDF66A}" srcOrd="0" destOrd="0" presId="urn:microsoft.com/office/officeart/2016/7/layout/RepeatingBendingProcessNew"/>
    <dgm:cxn modelId="{F7DDB29F-EAEC-4234-A095-F4FA821B4039}" type="presParOf" srcId="{2A18A029-39B0-4605-B60D-87A0DB48D257}" destId="{9F98261A-6D2E-4C77-9E3A-C8593DC9E0DB}" srcOrd="8" destOrd="0" presId="urn:microsoft.com/office/officeart/2016/7/layout/RepeatingBendingProcessNew"/>
    <dgm:cxn modelId="{6F08A234-F801-4844-A11E-C986D92771C7}" type="presParOf" srcId="{2A18A029-39B0-4605-B60D-87A0DB48D257}" destId="{FCB9D90A-D838-4529-BB36-37C3C9BC31A1}" srcOrd="9" destOrd="0" presId="urn:microsoft.com/office/officeart/2016/7/layout/RepeatingBendingProcessNew"/>
    <dgm:cxn modelId="{06AF3DB7-60E9-4E52-A116-100665651668}" type="presParOf" srcId="{FCB9D90A-D838-4529-BB36-37C3C9BC31A1}" destId="{2E2BA46E-574B-440C-B41C-0C0E9A998DCF}" srcOrd="0" destOrd="0" presId="urn:microsoft.com/office/officeart/2016/7/layout/RepeatingBendingProcessNew"/>
    <dgm:cxn modelId="{512F2D02-6DC3-4662-A82F-66AD35C871CF}" type="presParOf" srcId="{2A18A029-39B0-4605-B60D-87A0DB48D257}" destId="{0DACCBB1-C9A6-46AC-BFE7-17BD3E8486DA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1E1A20B-930D-4981-8E6B-A12B6F002D8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C69A2BE-1D11-49FD-A53A-4F4116393D62}">
      <dgm:prSet/>
      <dgm:spPr/>
      <dgm:t>
        <a:bodyPr/>
        <a:lstStyle/>
        <a:p>
          <a:r>
            <a:rPr lang="cs-CZ" dirty="0"/>
            <a:t>Individuální pohoda vzroste díky dosažení nějakého subjektivně hodnotného </a:t>
          </a:r>
          <a:r>
            <a:rPr lang="cs-CZ" b="1" dirty="0"/>
            <a:t>cíle</a:t>
          </a:r>
          <a:r>
            <a:rPr lang="cs-CZ" dirty="0"/>
            <a:t>. </a:t>
          </a:r>
          <a:br>
            <a:rPr lang="cs-CZ" dirty="0"/>
          </a:br>
          <a:r>
            <a:rPr lang="cs-CZ" dirty="0"/>
            <a:t>Důraz na kognitivní složku SWB.</a:t>
          </a:r>
          <a:endParaRPr lang="en-US" dirty="0"/>
        </a:p>
      </dgm:t>
    </dgm:pt>
    <dgm:pt modelId="{2E976513-A50B-490E-A08A-B92E565B3E0C}" type="parTrans" cxnId="{037B046F-0B81-4CCE-8F6B-D3B24C3DCFB3}">
      <dgm:prSet/>
      <dgm:spPr/>
      <dgm:t>
        <a:bodyPr/>
        <a:lstStyle/>
        <a:p>
          <a:endParaRPr lang="en-US"/>
        </a:p>
      </dgm:t>
    </dgm:pt>
    <dgm:pt modelId="{422B61FB-B18C-46BB-8561-6E372D1936CA}" type="sibTrans" cxnId="{037B046F-0B81-4CCE-8F6B-D3B24C3DCFB3}">
      <dgm:prSet/>
      <dgm:spPr/>
      <dgm:t>
        <a:bodyPr/>
        <a:lstStyle/>
        <a:p>
          <a:endParaRPr lang="en-US"/>
        </a:p>
      </dgm:t>
    </dgm:pt>
    <dgm:pt modelId="{4EB65B7C-5239-4BDA-9AB6-B35CED92C687}">
      <dgm:prSet custT="1"/>
      <dgm:spPr/>
      <dgm:t>
        <a:bodyPr/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Teorie navazují na </a:t>
          </a:r>
          <a:r>
            <a:rPr lang="cs-CZ" sz="1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na</a:t>
          </a:r>
          <a:r>
            <a:rPr lang="cs-CZ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Freudův princip slasti, </a:t>
          </a:r>
          <a:r>
            <a:rPr lang="cs-CZ" sz="1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Maslowovu</a:t>
          </a:r>
          <a:r>
            <a:rPr lang="cs-CZ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hierarchii potřeb 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06763B3D-4A3A-4F6C-BBDC-3B874C920A23}" type="parTrans" cxnId="{29D62823-B579-48A4-85B2-48AA08DD4A01}">
      <dgm:prSet/>
      <dgm:spPr/>
      <dgm:t>
        <a:bodyPr/>
        <a:lstStyle/>
        <a:p>
          <a:endParaRPr lang="en-US"/>
        </a:p>
      </dgm:t>
    </dgm:pt>
    <dgm:pt modelId="{8C61020D-B9FA-4EF0-A6D7-37ACFA169C74}" type="sibTrans" cxnId="{29D62823-B579-48A4-85B2-48AA08DD4A01}">
      <dgm:prSet/>
      <dgm:spPr/>
      <dgm:t>
        <a:bodyPr/>
        <a:lstStyle/>
        <a:p>
          <a:endParaRPr lang="en-US"/>
        </a:p>
      </dgm:t>
    </dgm:pt>
    <dgm:pt modelId="{CAE9A75A-78DC-4211-A949-86330525B3CE}">
      <dgm:prSet custT="1"/>
      <dgm:spPr/>
      <dgm:t>
        <a:bodyPr/>
        <a:lstStyle/>
        <a:p>
          <a:r>
            <a:rPr lang="cs-CZ" sz="1400" kern="1200" dirty="0" err="1"/>
            <a:t>Omodei</a:t>
          </a:r>
          <a:r>
            <a:rPr lang="cs-CZ" sz="1400" kern="1200" dirty="0"/>
            <a:t>, </a:t>
          </a:r>
          <a:r>
            <a:rPr lang="cs-CZ" sz="1400" kern="1200" dirty="0" err="1"/>
            <a:t>Wearing</a:t>
          </a:r>
          <a:r>
            <a:rPr lang="cs-CZ" sz="1400" kern="1200" dirty="0"/>
            <a:t> (1990) stupeň uspokojení individuálních </a:t>
          </a:r>
          <a:r>
            <a:rPr lang="cs-CZ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potřeb</a:t>
          </a:r>
          <a:r>
            <a:rPr lang="cs-CZ" sz="1400" kern="1200" dirty="0"/>
            <a:t> odpovídá úrovni životní spokojenosti. </a:t>
          </a:r>
          <a:endParaRPr lang="en-US" sz="1400" kern="1200" dirty="0"/>
        </a:p>
      </dgm:t>
    </dgm:pt>
    <dgm:pt modelId="{E6C93655-C22A-4FDC-AEFF-3A81A7C0E264}" type="parTrans" cxnId="{A84FC2AD-368E-4BC9-B390-A834C0B48DB1}">
      <dgm:prSet/>
      <dgm:spPr/>
      <dgm:t>
        <a:bodyPr/>
        <a:lstStyle/>
        <a:p>
          <a:endParaRPr lang="en-US"/>
        </a:p>
      </dgm:t>
    </dgm:pt>
    <dgm:pt modelId="{6B1CEBFD-43B2-4B47-8CA0-B7B96D6FE692}" type="sibTrans" cxnId="{A84FC2AD-368E-4BC9-B390-A834C0B48DB1}">
      <dgm:prSet/>
      <dgm:spPr/>
      <dgm:t>
        <a:bodyPr/>
        <a:lstStyle/>
        <a:p>
          <a:endParaRPr lang="en-US"/>
        </a:p>
      </dgm:t>
    </dgm:pt>
    <dgm:pt modelId="{E147EE9F-67A4-4F61-909F-62F4554A5A52}">
      <dgm:prSet/>
      <dgm:spPr/>
      <dgm:t>
        <a:bodyPr/>
        <a:lstStyle/>
        <a:p>
          <a:r>
            <a:rPr lang="cs-CZ" dirty="0" err="1"/>
            <a:t>Michalos</a:t>
          </a:r>
          <a:r>
            <a:rPr lang="cs-CZ" dirty="0"/>
            <a:t> (1985) mnohonásobná teorie diskrepancí spokojenosti</a:t>
          </a:r>
          <a:endParaRPr lang="en-US" dirty="0"/>
        </a:p>
      </dgm:t>
    </dgm:pt>
    <dgm:pt modelId="{8F2251B0-BD33-4B26-AF72-8C3187EDE804}" type="parTrans" cxnId="{86018D90-E8C7-4D23-983A-17D2CD882049}">
      <dgm:prSet/>
      <dgm:spPr/>
      <dgm:t>
        <a:bodyPr/>
        <a:lstStyle/>
        <a:p>
          <a:endParaRPr lang="en-US"/>
        </a:p>
      </dgm:t>
    </dgm:pt>
    <dgm:pt modelId="{D1C65EC9-E476-4A77-B42A-45A3D6FD2B6F}" type="sibTrans" cxnId="{86018D90-E8C7-4D23-983A-17D2CD882049}">
      <dgm:prSet/>
      <dgm:spPr/>
      <dgm:t>
        <a:bodyPr/>
        <a:lstStyle/>
        <a:p>
          <a:endParaRPr lang="en-US"/>
        </a:p>
      </dgm:t>
    </dgm:pt>
    <dgm:pt modelId="{B05C9229-1B48-4202-9D1D-1836419E9CC8}">
      <dgm:prSet/>
      <dgm:spPr/>
      <dgm:t>
        <a:bodyPr/>
        <a:lstStyle/>
        <a:p>
          <a:r>
            <a:rPr lang="cs-CZ" dirty="0" err="1"/>
            <a:t>Higgins</a:t>
          </a:r>
          <a:r>
            <a:rPr lang="cs-CZ" dirty="0"/>
            <a:t> (1987) diskrepanční teorie</a:t>
          </a:r>
          <a:endParaRPr lang="en-US" dirty="0"/>
        </a:p>
      </dgm:t>
    </dgm:pt>
    <dgm:pt modelId="{300DBCFC-D4DB-4D9A-8730-B69ECC04E4EA}" type="parTrans" cxnId="{09403B4B-1DB2-47D1-88A9-8510A5EAB67C}">
      <dgm:prSet/>
      <dgm:spPr/>
      <dgm:t>
        <a:bodyPr/>
        <a:lstStyle/>
        <a:p>
          <a:endParaRPr lang="en-US"/>
        </a:p>
      </dgm:t>
    </dgm:pt>
    <dgm:pt modelId="{F91F7D28-CEAA-43E4-B0DD-64BAFD345567}" type="sibTrans" cxnId="{09403B4B-1DB2-47D1-88A9-8510A5EAB67C}">
      <dgm:prSet/>
      <dgm:spPr/>
      <dgm:t>
        <a:bodyPr/>
        <a:lstStyle/>
        <a:p>
          <a:endParaRPr lang="en-US"/>
        </a:p>
      </dgm:t>
    </dgm:pt>
    <dgm:pt modelId="{3AF9705D-7212-4936-A34C-E8E8DD1A42DF}">
      <dgm:prSet/>
      <dgm:spPr/>
      <dgm:t>
        <a:bodyPr/>
        <a:lstStyle/>
        <a:p>
          <a:r>
            <a:rPr lang="cs-CZ" dirty="0" err="1"/>
            <a:t>Frankl</a:t>
          </a:r>
          <a:r>
            <a:rPr lang="cs-CZ" dirty="0"/>
            <a:t> (1997), </a:t>
          </a:r>
          <a:r>
            <a:rPr lang="cs-CZ" dirty="0" err="1"/>
            <a:t>Baumeister</a:t>
          </a:r>
          <a:r>
            <a:rPr lang="cs-CZ" dirty="0"/>
            <a:t> (1991) koncept smyslu života</a:t>
          </a:r>
          <a:endParaRPr lang="en-US" dirty="0"/>
        </a:p>
      </dgm:t>
    </dgm:pt>
    <dgm:pt modelId="{81E0C408-37F1-470C-92EB-4134C8489BFF}" type="parTrans" cxnId="{8769E45B-10AE-4689-BEBE-9BBD3D2A60CA}">
      <dgm:prSet/>
      <dgm:spPr/>
      <dgm:t>
        <a:bodyPr/>
        <a:lstStyle/>
        <a:p>
          <a:endParaRPr lang="en-US"/>
        </a:p>
      </dgm:t>
    </dgm:pt>
    <dgm:pt modelId="{E9011F7B-83A7-491C-8021-CA1D9B86723A}" type="sibTrans" cxnId="{8769E45B-10AE-4689-BEBE-9BBD3D2A60CA}">
      <dgm:prSet/>
      <dgm:spPr/>
      <dgm:t>
        <a:bodyPr/>
        <a:lstStyle/>
        <a:p>
          <a:endParaRPr lang="en-US"/>
        </a:p>
      </dgm:t>
    </dgm:pt>
    <dgm:pt modelId="{BE591639-7678-4408-BE55-0A4A54051F63}" type="pres">
      <dgm:prSet presAssocID="{41E1A20B-930D-4981-8E6B-A12B6F002D82}" presName="root" presStyleCnt="0">
        <dgm:presLayoutVars>
          <dgm:dir/>
          <dgm:resizeHandles val="exact"/>
        </dgm:presLayoutVars>
      </dgm:prSet>
      <dgm:spPr/>
    </dgm:pt>
    <dgm:pt modelId="{0A407C57-DA3F-4BB8-9C43-0DFF95358E91}" type="pres">
      <dgm:prSet presAssocID="{6C69A2BE-1D11-49FD-A53A-4F4116393D62}" presName="compNode" presStyleCnt="0"/>
      <dgm:spPr/>
    </dgm:pt>
    <dgm:pt modelId="{E98D771B-3CC7-4C5B-949A-E544335FF674}" type="pres">
      <dgm:prSet presAssocID="{6C69A2BE-1D11-49FD-A53A-4F4116393D62}" presName="bgRect" presStyleLbl="bgShp" presStyleIdx="0" presStyleCnt="5" custLinFactNeighborX="412" custLinFactNeighborY="-787"/>
      <dgm:spPr/>
    </dgm:pt>
    <dgm:pt modelId="{28C70817-8B79-4E4C-BBF1-7C9B37625535}" type="pres">
      <dgm:prSet presAssocID="{6C69A2BE-1D11-49FD-A53A-4F4116393D6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efa do černého"/>
        </a:ext>
      </dgm:extLst>
    </dgm:pt>
    <dgm:pt modelId="{3634F5CF-264F-4124-A748-422976680D93}" type="pres">
      <dgm:prSet presAssocID="{6C69A2BE-1D11-49FD-A53A-4F4116393D62}" presName="spaceRect" presStyleCnt="0"/>
      <dgm:spPr/>
    </dgm:pt>
    <dgm:pt modelId="{0E790383-7A0D-46EB-94D6-822E458007AC}" type="pres">
      <dgm:prSet presAssocID="{6C69A2BE-1D11-49FD-A53A-4F4116393D62}" presName="parTx" presStyleLbl="revTx" presStyleIdx="0" presStyleCnt="6">
        <dgm:presLayoutVars>
          <dgm:chMax val="0"/>
          <dgm:chPref val="0"/>
        </dgm:presLayoutVars>
      </dgm:prSet>
      <dgm:spPr/>
    </dgm:pt>
    <dgm:pt modelId="{9451809B-FF75-486F-A60F-5783BC5EBB57}" type="pres">
      <dgm:prSet presAssocID="{6C69A2BE-1D11-49FD-A53A-4F4116393D62}" presName="desTx" presStyleLbl="revTx" presStyleIdx="1" presStyleCnt="6">
        <dgm:presLayoutVars/>
      </dgm:prSet>
      <dgm:spPr/>
    </dgm:pt>
    <dgm:pt modelId="{95D5E034-8999-419E-8357-3D4E44B26813}" type="pres">
      <dgm:prSet presAssocID="{422B61FB-B18C-46BB-8561-6E372D1936CA}" presName="sibTrans" presStyleCnt="0"/>
      <dgm:spPr/>
    </dgm:pt>
    <dgm:pt modelId="{145736C4-7A79-4A0F-949F-1E3B0B4B754C}" type="pres">
      <dgm:prSet presAssocID="{CAE9A75A-78DC-4211-A949-86330525B3CE}" presName="compNode" presStyleCnt="0"/>
      <dgm:spPr/>
    </dgm:pt>
    <dgm:pt modelId="{D23E8987-2A59-4EE6-AF12-4476C55A6C62}" type="pres">
      <dgm:prSet presAssocID="{CAE9A75A-78DC-4211-A949-86330525B3CE}" presName="bgRect" presStyleLbl="bgShp" presStyleIdx="1" presStyleCnt="5"/>
      <dgm:spPr/>
    </dgm:pt>
    <dgm:pt modelId="{16925785-73B1-4167-BDE4-FB6E2C1F4B73}" type="pres">
      <dgm:prSet presAssocID="{CAE9A75A-78DC-4211-A949-86330525B3C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B44E7E7F-826F-4E98-8D86-181FFB26219C}" type="pres">
      <dgm:prSet presAssocID="{CAE9A75A-78DC-4211-A949-86330525B3CE}" presName="spaceRect" presStyleCnt="0"/>
      <dgm:spPr/>
    </dgm:pt>
    <dgm:pt modelId="{F5A30167-31C2-4D4F-AC40-2C47DE17BA40}" type="pres">
      <dgm:prSet presAssocID="{CAE9A75A-78DC-4211-A949-86330525B3CE}" presName="parTx" presStyleLbl="revTx" presStyleIdx="2" presStyleCnt="6">
        <dgm:presLayoutVars>
          <dgm:chMax val="0"/>
          <dgm:chPref val="0"/>
        </dgm:presLayoutVars>
      </dgm:prSet>
      <dgm:spPr/>
    </dgm:pt>
    <dgm:pt modelId="{CD8329B3-C090-475B-B35F-0903384F899B}" type="pres">
      <dgm:prSet presAssocID="{6B1CEBFD-43B2-4B47-8CA0-B7B96D6FE692}" presName="sibTrans" presStyleCnt="0"/>
      <dgm:spPr/>
    </dgm:pt>
    <dgm:pt modelId="{1CFCE3A7-7EF5-4F77-8763-ED6667AF025D}" type="pres">
      <dgm:prSet presAssocID="{E147EE9F-67A4-4F61-909F-62F4554A5A52}" presName="compNode" presStyleCnt="0"/>
      <dgm:spPr/>
    </dgm:pt>
    <dgm:pt modelId="{118C8185-7BA0-4DE1-B515-DC355D84CCA3}" type="pres">
      <dgm:prSet presAssocID="{E147EE9F-67A4-4F61-909F-62F4554A5A52}" presName="bgRect" presStyleLbl="bgShp" presStyleIdx="2" presStyleCnt="5"/>
      <dgm:spPr/>
    </dgm:pt>
    <dgm:pt modelId="{F8A29CE7-69B2-4F4A-BDD7-1E038356437B}" type="pres">
      <dgm:prSet presAssocID="{E147EE9F-67A4-4F61-909F-62F4554A5A5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E6340090-CB8C-4F03-928C-3E5D01600299}" type="pres">
      <dgm:prSet presAssocID="{E147EE9F-67A4-4F61-909F-62F4554A5A52}" presName="spaceRect" presStyleCnt="0"/>
      <dgm:spPr/>
    </dgm:pt>
    <dgm:pt modelId="{51B5D793-99B2-499D-AA03-C3F3CAC92505}" type="pres">
      <dgm:prSet presAssocID="{E147EE9F-67A4-4F61-909F-62F4554A5A52}" presName="parTx" presStyleLbl="revTx" presStyleIdx="3" presStyleCnt="6">
        <dgm:presLayoutVars>
          <dgm:chMax val="0"/>
          <dgm:chPref val="0"/>
        </dgm:presLayoutVars>
      </dgm:prSet>
      <dgm:spPr/>
    </dgm:pt>
    <dgm:pt modelId="{DB95215B-D7F9-4349-8FEB-EADB1099A68C}" type="pres">
      <dgm:prSet presAssocID="{D1C65EC9-E476-4A77-B42A-45A3D6FD2B6F}" presName="sibTrans" presStyleCnt="0"/>
      <dgm:spPr/>
    </dgm:pt>
    <dgm:pt modelId="{D6ACAF1E-CFCC-4B90-B73C-7BA6AA6E3E40}" type="pres">
      <dgm:prSet presAssocID="{B05C9229-1B48-4202-9D1D-1836419E9CC8}" presName="compNode" presStyleCnt="0"/>
      <dgm:spPr/>
    </dgm:pt>
    <dgm:pt modelId="{147F506D-AC1C-4AD7-982C-6DF445743CA7}" type="pres">
      <dgm:prSet presAssocID="{B05C9229-1B48-4202-9D1D-1836419E9CC8}" presName="bgRect" presStyleLbl="bgShp" presStyleIdx="3" presStyleCnt="5"/>
      <dgm:spPr/>
    </dgm:pt>
    <dgm:pt modelId="{023CF682-3456-43D0-9B62-1973D360E837}" type="pres">
      <dgm:prSet presAssocID="{B05C9229-1B48-4202-9D1D-1836419E9CC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BB510793-1BBC-41E6-A606-970869962D29}" type="pres">
      <dgm:prSet presAssocID="{B05C9229-1B48-4202-9D1D-1836419E9CC8}" presName="spaceRect" presStyleCnt="0"/>
      <dgm:spPr/>
    </dgm:pt>
    <dgm:pt modelId="{F516BC30-0AEC-413C-87A7-577222E61E24}" type="pres">
      <dgm:prSet presAssocID="{B05C9229-1B48-4202-9D1D-1836419E9CC8}" presName="parTx" presStyleLbl="revTx" presStyleIdx="4" presStyleCnt="6">
        <dgm:presLayoutVars>
          <dgm:chMax val="0"/>
          <dgm:chPref val="0"/>
        </dgm:presLayoutVars>
      </dgm:prSet>
      <dgm:spPr/>
    </dgm:pt>
    <dgm:pt modelId="{BDA92A6D-0A79-4B6F-9E7F-6DC22C9D937C}" type="pres">
      <dgm:prSet presAssocID="{F91F7D28-CEAA-43E4-B0DD-64BAFD345567}" presName="sibTrans" presStyleCnt="0"/>
      <dgm:spPr/>
    </dgm:pt>
    <dgm:pt modelId="{647D748B-034E-477F-9803-001B4162EC89}" type="pres">
      <dgm:prSet presAssocID="{3AF9705D-7212-4936-A34C-E8E8DD1A42DF}" presName="compNode" presStyleCnt="0"/>
      <dgm:spPr/>
    </dgm:pt>
    <dgm:pt modelId="{1598DF3A-711D-4759-B39C-151C9301C8A3}" type="pres">
      <dgm:prSet presAssocID="{3AF9705D-7212-4936-A34C-E8E8DD1A42DF}" presName="bgRect" presStyleLbl="bgShp" presStyleIdx="4" presStyleCnt="5"/>
      <dgm:spPr/>
    </dgm:pt>
    <dgm:pt modelId="{25DF46B8-CFCF-4C93-BBF6-EE776E93B5A7}" type="pres">
      <dgm:prSet presAssocID="{3AF9705D-7212-4936-A34C-E8E8DD1A42D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rver"/>
        </a:ext>
      </dgm:extLst>
    </dgm:pt>
    <dgm:pt modelId="{9015D2F4-0C94-41D8-A6D5-5921FEDD6503}" type="pres">
      <dgm:prSet presAssocID="{3AF9705D-7212-4936-A34C-E8E8DD1A42DF}" presName="spaceRect" presStyleCnt="0"/>
      <dgm:spPr/>
    </dgm:pt>
    <dgm:pt modelId="{1195AA5D-D038-49B8-9297-C3593DE9F7E0}" type="pres">
      <dgm:prSet presAssocID="{3AF9705D-7212-4936-A34C-E8E8DD1A42DF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F6E17D0E-7D60-433E-994E-434BCD13F57F}" type="presOf" srcId="{B05C9229-1B48-4202-9D1D-1836419E9CC8}" destId="{F516BC30-0AEC-413C-87A7-577222E61E24}" srcOrd="0" destOrd="0" presId="urn:microsoft.com/office/officeart/2018/2/layout/IconVerticalSolidList"/>
    <dgm:cxn modelId="{76CAD01F-078C-4F72-9C56-5E2DF63D1148}" type="presOf" srcId="{6C69A2BE-1D11-49FD-A53A-4F4116393D62}" destId="{0E790383-7A0D-46EB-94D6-822E458007AC}" srcOrd="0" destOrd="0" presId="urn:microsoft.com/office/officeart/2018/2/layout/IconVerticalSolidList"/>
    <dgm:cxn modelId="{29D62823-B579-48A4-85B2-48AA08DD4A01}" srcId="{6C69A2BE-1D11-49FD-A53A-4F4116393D62}" destId="{4EB65B7C-5239-4BDA-9AB6-B35CED92C687}" srcOrd="0" destOrd="0" parTransId="{06763B3D-4A3A-4F6C-BBDC-3B874C920A23}" sibTransId="{8C61020D-B9FA-4EF0-A6D7-37ACFA169C74}"/>
    <dgm:cxn modelId="{D5BD6728-A20E-4922-9833-EBD35A620B11}" type="presOf" srcId="{4EB65B7C-5239-4BDA-9AB6-B35CED92C687}" destId="{9451809B-FF75-486F-A60F-5783BC5EBB57}" srcOrd="0" destOrd="0" presId="urn:microsoft.com/office/officeart/2018/2/layout/IconVerticalSolidList"/>
    <dgm:cxn modelId="{C25BE628-31F7-4837-BB24-7777C786C570}" type="presOf" srcId="{41E1A20B-930D-4981-8E6B-A12B6F002D82}" destId="{BE591639-7678-4408-BE55-0A4A54051F63}" srcOrd="0" destOrd="0" presId="urn:microsoft.com/office/officeart/2018/2/layout/IconVerticalSolidList"/>
    <dgm:cxn modelId="{8769E45B-10AE-4689-BEBE-9BBD3D2A60CA}" srcId="{41E1A20B-930D-4981-8E6B-A12B6F002D82}" destId="{3AF9705D-7212-4936-A34C-E8E8DD1A42DF}" srcOrd="4" destOrd="0" parTransId="{81E0C408-37F1-470C-92EB-4134C8489BFF}" sibTransId="{E9011F7B-83A7-491C-8021-CA1D9B86723A}"/>
    <dgm:cxn modelId="{09403B4B-1DB2-47D1-88A9-8510A5EAB67C}" srcId="{41E1A20B-930D-4981-8E6B-A12B6F002D82}" destId="{B05C9229-1B48-4202-9D1D-1836419E9CC8}" srcOrd="3" destOrd="0" parTransId="{300DBCFC-D4DB-4D9A-8730-B69ECC04E4EA}" sibTransId="{F91F7D28-CEAA-43E4-B0DD-64BAFD345567}"/>
    <dgm:cxn modelId="{037B046F-0B81-4CCE-8F6B-D3B24C3DCFB3}" srcId="{41E1A20B-930D-4981-8E6B-A12B6F002D82}" destId="{6C69A2BE-1D11-49FD-A53A-4F4116393D62}" srcOrd="0" destOrd="0" parTransId="{2E976513-A50B-490E-A08A-B92E565B3E0C}" sibTransId="{422B61FB-B18C-46BB-8561-6E372D1936CA}"/>
    <dgm:cxn modelId="{B35E1B5A-F54C-49DD-94D5-315269160056}" type="presOf" srcId="{CAE9A75A-78DC-4211-A949-86330525B3CE}" destId="{F5A30167-31C2-4D4F-AC40-2C47DE17BA40}" srcOrd="0" destOrd="0" presId="urn:microsoft.com/office/officeart/2018/2/layout/IconVerticalSolidList"/>
    <dgm:cxn modelId="{86018D90-E8C7-4D23-983A-17D2CD882049}" srcId="{41E1A20B-930D-4981-8E6B-A12B6F002D82}" destId="{E147EE9F-67A4-4F61-909F-62F4554A5A52}" srcOrd="2" destOrd="0" parTransId="{8F2251B0-BD33-4B26-AF72-8C3187EDE804}" sibTransId="{D1C65EC9-E476-4A77-B42A-45A3D6FD2B6F}"/>
    <dgm:cxn modelId="{A84FC2AD-368E-4BC9-B390-A834C0B48DB1}" srcId="{41E1A20B-930D-4981-8E6B-A12B6F002D82}" destId="{CAE9A75A-78DC-4211-A949-86330525B3CE}" srcOrd="1" destOrd="0" parTransId="{E6C93655-C22A-4FDC-AEFF-3A81A7C0E264}" sibTransId="{6B1CEBFD-43B2-4B47-8CA0-B7B96D6FE692}"/>
    <dgm:cxn modelId="{12E297B4-DA04-48FF-9D8B-574867A3D976}" type="presOf" srcId="{3AF9705D-7212-4936-A34C-E8E8DD1A42DF}" destId="{1195AA5D-D038-49B8-9297-C3593DE9F7E0}" srcOrd="0" destOrd="0" presId="urn:microsoft.com/office/officeart/2018/2/layout/IconVerticalSolidList"/>
    <dgm:cxn modelId="{B204C8CD-D713-42B9-AE16-1AAF53592AC0}" type="presOf" srcId="{E147EE9F-67A4-4F61-909F-62F4554A5A52}" destId="{51B5D793-99B2-499D-AA03-C3F3CAC92505}" srcOrd="0" destOrd="0" presId="urn:microsoft.com/office/officeart/2018/2/layout/IconVerticalSolidList"/>
    <dgm:cxn modelId="{16633EEF-66C4-4A49-A579-DA3086C61445}" type="presParOf" srcId="{BE591639-7678-4408-BE55-0A4A54051F63}" destId="{0A407C57-DA3F-4BB8-9C43-0DFF95358E91}" srcOrd="0" destOrd="0" presId="urn:microsoft.com/office/officeart/2018/2/layout/IconVerticalSolidList"/>
    <dgm:cxn modelId="{6444BA51-0A2A-442F-8EEB-0284FB068BEB}" type="presParOf" srcId="{0A407C57-DA3F-4BB8-9C43-0DFF95358E91}" destId="{E98D771B-3CC7-4C5B-949A-E544335FF674}" srcOrd="0" destOrd="0" presId="urn:microsoft.com/office/officeart/2018/2/layout/IconVerticalSolidList"/>
    <dgm:cxn modelId="{A5B3CE5C-0491-417E-866D-10C7224DFA6C}" type="presParOf" srcId="{0A407C57-DA3F-4BB8-9C43-0DFF95358E91}" destId="{28C70817-8B79-4E4C-BBF1-7C9B37625535}" srcOrd="1" destOrd="0" presId="urn:microsoft.com/office/officeart/2018/2/layout/IconVerticalSolidList"/>
    <dgm:cxn modelId="{3B97C244-2723-48CE-BEF2-FF8E273CE03E}" type="presParOf" srcId="{0A407C57-DA3F-4BB8-9C43-0DFF95358E91}" destId="{3634F5CF-264F-4124-A748-422976680D93}" srcOrd="2" destOrd="0" presId="urn:microsoft.com/office/officeart/2018/2/layout/IconVerticalSolidList"/>
    <dgm:cxn modelId="{9A368CC6-2179-4980-80E1-71780C1C9007}" type="presParOf" srcId="{0A407C57-DA3F-4BB8-9C43-0DFF95358E91}" destId="{0E790383-7A0D-46EB-94D6-822E458007AC}" srcOrd="3" destOrd="0" presId="urn:microsoft.com/office/officeart/2018/2/layout/IconVerticalSolidList"/>
    <dgm:cxn modelId="{5A85CC3B-90A8-4BDF-A594-220AAE4221B6}" type="presParOf" srcId="{0A407C57-DA3F-4BB8-9C43-0DFF95358E91}" destId="{9451809B-FF75-486F-A60F-5783BC5EBB57}" srcOrd="4" destOrd="0" presId="urn:microsoft.com/office/officeart/2018/2/layout/IconVerticalSolidList"/>
    <dgm:cxn modelId="{5CE19023-B0E2-4CFC-9DAE-F36324F53902}" type="presParOf" srcId="{BE591639-7678-4408-BE55-0A4A54051F63}" destId="{95D5E034-8999-419E-8357-3D4E44B26813}" srcOrd="1" destOrd="0" presId="urn:microsoft.com/office/officeart/2018/2/layout/IconVerticalSolidList"/>
    <dgm:cxn modelId="{D8091265-0690-481A-9D49-05545E4BF3CC}" type="presParOf" srcId="{BE591639-7678-4408-BE55-0A4A54051F63}" destId="{145736C4-7A79-4A0F-949F-1E3B0B4B754C}" srcOrd="2" destOrd="0" presId="urn:microsoft.com/office/officeart/2018/2/layout/IconVerticalSolidList"/>
    <dgm:cxn modelId="{0BABC0B1-7F58-4C79-ACC1-0C795AA36C09}" type="presParOf" srcId="{145736C4-7A79-4A0F-949F-1E3B0B4B754C}" destId="{D23E8987-2A59-4EE6-AF12-4476C55A6C62}" srcOrd="0" destOrd="0" presId="urn:microsoft.com/office/officeart/2018/2/layout/IconVerticalSolidList"/>
    <dgm:cxn modelId="{AFDE89DE-4D1F-4E0B-A707-CC0285D6A26E}" type="presParOf" srcId="{145736C4-7A79-4A0F-949F-1E3B0B4B754C}" destId="{16925785-73B1-4167-BDE4-FB6E2C1F4B73}" srcOrd="1" destOrd="0" presId="urn:microsoft.com/office/officeart/2018/2/layout/IconVerticalSolidList"/>
    <dgm:cxn modelId="{46503A9F-B6F6-4BE7-8100-B775267428D2}" type="presParOf" srcId="{145736C4-7A79-4A0F-949F-1E3B0B4B754C}" destId="{B44E7E7F-826F-4E98-8D86-181FFB26219C}" srcOrd="2" destOrd="0" presId="urn:microsoft.com/office/officeart/2018/2/layout/IconVerticalSolidList"/>
    <dgm:cxn modelId="{1F8F4D4C-4C3D-4A8B-93C0-444D811394FB}" type="presParOf" srcId="{145736C4-7A79-4A0F-949F-1E3B0B4B754C}" destId="{F5A30167-31C2-4D4F-AC40-2C47DE17BA40}" srcOrd="3" destOrd="0" presId="urn:microsoft.com/office/officeart/2018/2/layout/IconVerticalSolidList"/>
    <dgm:cxn modelId="{0BB55B7E-A3EC-4F1C-BFFC-E97EEA737B19}" type="presParOf" srcId="{BE591639-7678-4408-BE55-0A4A54051F63}" destId="{CD8329B3-C090-475B-B35F-0903384F899B}" srcOrd="3" destOrd="0" presId="urn:microsoft.com/office/officeart/2018/2/layout/IconVerticalSolidList"/>
    <dgm:cxn modelId="{191872DC-EEDD-48B5-8E0B-82457AFCEF33}" type="presParOf" srcId="{BE591639-7678-4408-BE55-0A4A54051F63}" destId="{1CFCE3A7-7EF5-4F77-8763-ED6667AF025D}" srcOrd="4" destOrd="0" presId="urn:microsoft.com/office/officeart/2018/2/layout/IconVerticalSolidList"/>
    <dgm:cxn modelId="{4B30E695-E90A-4948-A7F3-929673B45A1A}" type="presParOf" srcId="{1CFCE3A7-7EF5-4F77-8763-ED6667AF025D}" destId="{118C8185-7BA0-4DE1-B515-DC355D84CCA3}" srcOrd="0" destOrd="0" presId="urn:microsoft.com/office/officeart/2018/2/layout/IconVerticalSolidList"/>
    <dgm:cxn modelId="{1A53D7C5-E204-4FDA-8785-4A011C6AB6CA}" type="presParOf" srcId="{1CFCE3A7-7EF5-4F77-8763-ED6667AF025D}" destId="{F8A29CE7-69B2-4F4A-BDD7-1E038356437B}" srcOrd="1" destOrd="0" presId="urn:microsoft.com/office/officeart/2018/2/layout/IconVerticalSolidList"/>
    <dgm:cxn modelId="{5EE67C3F-0D8D-40FA-AD31-A400A2796EBB}" type="presParOf" srcId="{1CFCE3A7-7EF5-4F77-8763-ED6667AF025D}" destId="{E6340090-CB8C-4F03-928C-3E5D01600299}" srcOrd="2" destOrd="0" presId="urn:microsoft.com/office/officeart/2018/2/layout/IconVerticalSolidList"/>
    <dgm:cxn modelId="{6CF08776-FE94-4056-BC12-1615E8805BDE}" type="presParOf" srcId="{1CFCE3A7-7EF5-4F77-8763-ED6667AF025D}" destId="{51B5D793-99B2-499D-AA03-C3F3CAC92505}" srcOrd="3" destOrd="0" presId="urn:microsoft.com/office/officeart/2018/2/layout/IconVerticalSolidList"/>
    <dgm:cxn modelId="{3D21D7B9-EECD-4927-BB35-AE824CB05FE8}" type="presParOf" srcId="{BE591639-7678-4408-BE55-0A4A54051F63}" destId="{DB95215B-D7F9-4349-8FEB-EADB1099A68C}" srcOrd="5" destOrd="0" presId="urn:microsoft.com/office/officeart/2018/2/layout/IconVerticalSolidList"/>
    <dgm:cxn modelId="{43919271-F5A5-4371-9B35-1E21DB04806E}" type="presParOf" srcId="{BE591639-7678-4408-BE55-0A4A54051F63}" destId="{D6ACAF1E-CFCC-4B90-B73C-7BA6AA6E3E40}" srcOrd="6" destOrd="0" presId="urn:microsoft.com/office/officeart/2018/2/layout/IconVerticalSolidList"/>
    <dgm:cxn modelId="{785BB9DC-D8E9-4964-95F9-DBFA7153AB76}" type="presParOf" srcId="{D6ACAF1E-CFCC-4B90-B73C-7BA6AA6E3E40}" destId="{147F506D-AC1C-4AD7-982C-6DF445743CA7}" srcOrd="0" destOrd="0" presId="urn:microsoft.com/office/officeart/2018/2/layout/IconVerticalSolidList"/>
    <dgm:cxn modelId="{23630D7D-D7C9-412A-A396-072A857E5BE4}" type="presParOf" srcId="{D6ACAF1E-CFCC-4B90-B73C-7BA6AA6E3E40}" destId="{023CF682-3456-43D0-9B62-1973D360E837}" srcOrd="1" destOrd="0" presId="urn:microsoft.com/office/officeart/2018/2/layout/IconVerticalSolidList"/>
    <dgm:cxn modelId="{BEC2B541-38DE-4829-B084-98EABF5CD939}" type="presParOf" srcId="{D6ACAF1E-CFCC-4B90-B73C-7BA6AA6E3E40}" destId="{BB510793-1BBC-41E6-A606-970869962D29}" srcOrd="2" destOrd="0" presId="urn:microsoft.com/office/officeart/2018/2/layout/IconVerticalSolidList"/>
    <dgm:cxn modelId="{642891EE-C50E-4D53-BBBC-6ECA5EDAC669}" type="presParOf" srcId="{D6ACAF1E-CFCC-4B90-B73C-7BA6AA6E3E40}" destId="{F516BC30-0AEC-413C-87A7-577222E61E24}" srcOrd="3" destOrd="0" presId="urn:microsoft.com/office/officeart/2018/2/layout/IconVerticalSolidList"/>
    <dgm:cxn modelId="{3B72FACB-8F59-4CA5-812A-3B104C9FAB71}" type="presParOf" srcId="{BE591639-7678-4408-BE55-0A4A54051F63}" destId="{BDA92A6D-0A79-4B6F-9E7F-6DC22C9D937C}" srcOrd="7" destOrd="0" presId="urn:microsoft.com/office/officeart/2018/2/layout/IconVerticalSolidList"/>
    <dgm:cxn modelId="{6967D572-12A6-4705-AB9A-A28921FF4833}" type="presParOf" srcId="{BE591639-7678-4408-BE55-0A4A54051F63}" destId="{647D748B-034E-477F-9803-001B4162EC89}" srcOrd="8" destOrd="0" presId="urn:microsoft.com/office/officeart/2018/2/layout/IconVerticalSolidList"/>
    <dgm:cxn modelId="{920D3144-803E-4892-9A58-32E1FD03D948}" type="presParOf" srcId="{647D748B-034E-477F-9803-001B4162EC89}" destId="{1598DF3A-711D-4759-B39C-151C9301C8A3}" srcOrd="0" destOrd="0" presId="urn:microsoft.com/office/officeart/2018/2/layout/IconVerticalSolidList"/>
    <dgm:cxn modelId="{80FA2C84-0CB8-44FE-A87E-35D511B2B663}" type="presParOf" srcId="{647D748B-034E-477F-9803-001B4162EC89}" destId="{25DF46B8-CFCF-4C93-BBF6-EE776E93B5A7}" srcOrd="1" destOrd="0" presId="urn:microsoft.com/office/officeart/2018/2/layout/IconVerticalSolidList"/>
    <dgm:cxn modelId="{656E3D9A-2E28-4C6B-9A85-AEEA2D0290CB}" type="presParOf" srcId="{647D748B-034E-477F-9803-001B4162EC89}" destId="{9015D2F4-0C94-41D8-A6D5-5921FEDD6503}" srcOrd="2" destOrd="0" presId="urn:microsoft.com/office/officeart/2018/2/layout/IconVerticalSolidList"/>
    <dgm:cxn modelId="{D7546C72-794C-4D42-82AE-6976CCAB3E9E}" type="presParOf" srcId="{647D748B-034E-477F-9803-001B4162EC89}" destId="{1195AA5D-D038-49B8-9297-C3593DE9F7E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2F60CD-2535-4274-8BCF-F84D4384B473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212EE5C-E8F5-4664-9E32-94395083370A}">
      <dgm:prSet/>
      <dgm:spPr/>
      <dgm:t>
        <a:bodyPr/>
        <a:lstStyle/>
        <a:p>
          <a:pPr>
            <a:defRPr cap="all"/>
          </a:pPr>
          <a:r>
            <a:rPr lang="en-GB" b="1"/>
            <a:t>Optimismus</a:t>
          </a:r>
          <a:endParaRPr lang="en-US"/>
        </a:p>
      </dgm:t>
    </dgm:pt>
    <dgm:pt modelId="{DC0CE1E0-10F9-4E29-BB7C-C603CB76EF7C}" type="parTrans" cxnId="{07325374-1CAA-4B19-BFE9-8CB113704AAD}">
      <dgm:prSet/>
      <dgm:spPr/>
      <dgm:t>
        <a:bodyPr/>
        <a:lstStyle/>
        <a:p>
          <a:endParaRPr lang="en-US"/>
        </a:p>
      </dgm:t>
    </dgm:pt>
    <dgm:pt modelId="{AB153B94-1F69-443E-A5DC-5E2EB4A7372A}" type="sibTrans" cxnId="{07325374-1CAA-4B19-BFE9-8CB113704AAD}">
      <dgm:prSet/>
      <dgm:spPr/>
      <dgm:t>
        <a:bodyPr/>
        <a:lstStyle/>
        <a:p>
          <a:endParaRPr lang="en-US"/>
        </a:p>
      </dgm:t>
    </dgm:pt>
    <dgm:pt modelId="{FC816753-2122-4D3A-BC0C-B1F59D1F3FEC}">
      <dgm:prSet/>
      <dgm:spPr/>
      <dgm:t>
        <a:bodyPr/>
        <a:lstStyle/>
        <a:p>
          <a:pPr>
            <a:defRPr cap="all"/>
          </a:pPr>
          <a:r>
            <a:rPr lang="cs-CZ" b="1" kern="1200" cap="all" dirty="0" err="1">
              <a:latin typeface="Calibri" panose="020F0502020204030204"/>
              <a:ea typeface="+mn-ea"/>
              <a:cs typeface="+mn-cs"/>
            </a:rPr>
            <a:t>rESILIENCE</a:t>
          </a:r>
          <a:r>
            <a:rPr lang="cs-CZ" b="1" kern="1200" cap="all" dirty="0">
              <a:latin typeface="Calibri" panose="020F0502020204030204"/>
              <a:ea typeface="+mn-ea"/>
              <a:cs typeface="+mn-cs"/>
            </a:rPr>
            <a:t> (odolnost)</a:t>
          </a:r>
          <a:endParaRPr lang="en-US" b="1" kern="1200" cap="all" dirty="0">
            <a:latin typeface="Calibri" panose="020F0502020204030204"/>
            <a:ea typeface="+mn-ea"/>
            <a:cs typeface="+mn-cs"/>
          </a:endParaRPr>
        </a:p>
      </dgm:t>
    </dgm:pt>
    <dgm:pt modelId="{C6D2555D-2111-4C9D-A275-AE07A76CCA47}" type="parTrans" cxnId="{D9AF9E62-0EAF-4504-8650-C719BBE7B574}">
      <dgm:prSet/>
      <dgm:spPr/>
      <dgm:t>
        <a:bodyPr/>
        <a:lstStyle/>
        <a:p>
          <a:endParaRPr lang="en-US"/>
        </a:p>
      </dgm:t>
    </dgm:pt>
    <dgm:pt modelId="{018BCDC9-7722-443A-9FAC-795627A24962}" type="sibTrans" cxnId="{D9AF9E62-0EAF-4504-8650-C719BBE7B574}">
      <dgm:prSet/>
      <dgm:spPr/>
      <dgm:t>
        <a:bodyPr/>
        <a:lstStyle/>
        <a:p>
          <a:endParaRPr lang="en-US"/>
        </a:p>
      </dgm:t>
    </dgm:pt>
    <dgm:pt modelId="{8013F44B-863C-4263-88DE-BC2EC3C15254}">
      <dgm:prSet/>
      <dgm:spPr/>
      <dgm:t>
        <a:bodyPr/>
        <a:lstStyle/>
        <a:p>
          <a:pPr>
            <a:defRPr cap="all"/>
          </a:pPr>
          <a:r>
            <a:rPr lang="cs-CZ" b="1" kern="1200" cap="all">
              <a:latin typeface="Calibri" panose="020F0502020204030204"/>
              <a:ea typeface="+mn-ea"/>
              <a:cs typeface="+mn-cs"/>
            </a:rPr>
            <a:t>Štěstí</a:t>
          </a:r>
          <a:endParaRPr lang="en-US" b="1" kern="1200" cap="all">
            <a:latin typeface="Calibri" panose="020F0502020204030204"/>
            <a:ea typeface="+mn-ea"/>
            <a:cs typeface="+mn-cs"/>
          </a:endParaRPr>
        </a:p>
      </dgm:t>
    </dgm:pt>
    <dgm:pt modelId="{C5922BCF-4529-4C91-A496-99E0B3C20D35}" type="parTrans" cxnId="{163B1827-405E-4171-AF5F-9A8E6773F02B}">
      <dgm:prSet/>
      <dgm:spPr/>
      <dgm:t>
        <a:bodyPr/>
        <a:lstStyle/>
        <a:p>
          <a:endParaRPr lang="cs-CZ"/>
        </a:p>
      </dgm:t>
    </dgm:pt>
    <dgm:pt modelId="{DFF2A406-8C3E-4A86-A5FF-76A9E84637FD}" type="sibTrans" cxnId="{163B1827-405E-4171-AF5F-9A8E6773F02B}">
      <dgm:prSet/>
      <dgm:spPr/>
      <dgm:t>
        <a:bodyPr/>
        <a:lstStyle/>
        <a:p>
          <a:endParaRPr lang="cs-CZ"/>
        </a:p>
      </dgm:t>
    </dgm:pt>
    <dgm:pt modelId="{0A77ACFF-4984-41D2-8952-32A6F2BDE026}">
      <dgm:prSet/>
      <dgm:spPr/>
      <dgm:t>
        <a:bodyPr/>
        <a:lstStyle/>
        <a:p>
          <a:pPr>
            <a:defRPr cap="all"/>
          </a:pPr>
          <a:r>
            <a:rPr lang="cs-CZ" b="1" kern="1200" cap="all" dirty="0">
              <a:latin typeface="Calibri" panose="020F0502020204030204"/>
              <a:ea typeface="+mn-ea"/>
              <a:cs typeface="+mn-cs"/>
            </a:rPr>
            <a:t>osobní pohoda</a:t>
          </a:r>
          <a:endParaRPr lang="en-US" b="1" kern="1200" cap="all" dirty="0">
            <a:latin typeface="Calibri" panose="020F0502020204030204"/>
            <a:ea typeface="+mn-ea"/>
            <a:cs typeface="+mn-cs"/>
          </a:endParaRPr>
        </a:p>
      </dgm:t>
    </dgm:pt>
    <dgm:pt modelId="{6917019C-E6B0-43E3-8E7E-AD2DB2DA4838}" type="parTrans" cxnId="{996808AB-22AB-4E3C-A049-047C6F170168}">
      <dgm:prSet/>
      <dgm:spPr/>
      <dgm:t>
        <a:bodyPr/>
        <a:lstStyle/>
        <a:p>
          <a:endParaRPr lang="cs-CZ"/>
        </a:p>
      </dgm:t>
    </dgm:pt>
    <dgm:pt modelId="{4775F181-5144-4D87-B9AF-FD227480251C}" type="sibTrans" cxnId="{996808AB-22AB-4E3C-A049-047C6F170168}">
      <dgm:prSet/>
      <dgm:spPr/>
      <dgm:t>
        <a:bodyPr/>
        <a:lstStyle/>
        <a:p>
          <a:endParaRPr lang="cs-CZ"/>
        </a:p>
      </dgm:t>
    </dgm:pt>
    <dgm:pt modelId="{49A7CA15-94E4-4569-BA03-EBB407C9A4ED}">
      <dgm:prSet/>
      <dgm:spPr/>
      <dgm:t>
        <a:bodyPr/>
        <a:lstStyle/>
        <a:p>
          <a:pPr>
            <a:defRPr cap="all"/>
          </a:pPr>
          <a:r>
            <a:rPr lang="cs-CZ" b="1" kern="1200" cap="all">
              <a:latin typeface="Calibri" panose="020F0502020204030204"/>
              <a:ea typeface="+mn-ea"/>
              <a:cs typeface="+mn-cs"/>
            </a:rPr>
            <a:t>životní spokojenost</a:t>
          </a:r>
          <a:endParaRPr lang="en-US" b="1" kern="1200" cap="all">
            <a:latin typeface="Calibri" panose="020F0502020204030204"/>
            <a:ea typeface="+mn-ea"/>
            <a:cs typeface="+mn-cs"/>
          </a:endParaRPr>
        </a:p>
      </dgm:t>
    </dgm:pt>
    <dgm:pt modelId="{470386F3-4021-4C24-B814-1E4991A35339}" type="parTrans" cxnId="{8BD13FF1-F97C-4FA9-96BD-8030EAE9AAF7}">
      <dgm:prSet/>
      <dgm:spPr/>
      <dgm:t>
        <a:bodyPr/>
        <a:lstStyle/>
        <a:p>
          <a:endParaRPr lang="cs-CZ"/>
        </a:p>
      </dgm:t>
    </dgm:pt>
    <dgm:pt modelId="{3D8C5C77-8C31-42E9-AF7B-FFDF8A574AA5}" type="sibTrans" cxnId="{8BD13FF1-F97C-4FA9-96BD-8030EAE9AAF7}">
      <dgm:prSet/>
      <dgm:spPr/>
      <dgm:t>
        <a:bodyPr/>
        <a:lstStyle/>
        <a:p>
          <a:endParaRPr lang="cs-CZ"/>
        </a:p>
      </dgm:t>
    </dgm:pt>
    <dgm:pt modelId="{9D820D52-08A4-4B11-A18A-1D6CD915E8DD}" type="pres">
      <dgm:prSet presAssocID="{872F60CD-2535-4274-8BCF-F84D4384B473}" presName="vert0" presStyleCnt="0">
        <dgm:presLayoutVars>
          <dgm:dir/>
          <dgm:animOne val="branch"/>
          <dgm:animLvl val="lvl"/>
        </dgm:presLayoutVars>
      </dgm:prSet>
      <dgm:spPr/>
    </dgm:pt>
    <dgm:pt modelId="{3C8C3948-1E14-4F71-A6D3-21E91D8AED7E}" type="pres">
      <dgm:prSet presAssocID="{6212EE5C-E8F5-4664-9E32-94395083370A}" presName="thickLine" presStyleLbl="alignNode1" presStyleIdx="0" presStyleCnt="5"/>
      <dgm:spPr/>
    </dgm:pt>
    <dgm:pt modelId="{131FD568-9EB3-4BC1-8895-0A957B4B3306}" type="pres">
      <dgm:prSet presAssocID="{6212EE5C-E8F5-4664-9E32-94395083370A}" presName="horz1" presStyleCnt="0"/>
      <dgm:spPr/>
    </dgm:pt>
    <dgm:pt modelId="{B31135F5-D095-4F17-B825-4C314EC90FB6}" type="pres">
      <dgm:prSet presAssocID="{6212EE5C-E8F5-4664-9E32-94395083370A}" presName="tx1" presStyleLbl="revTx" presStyleIdx="0" presStyleCnt="5"/>
      <dgm:spPr/>
    </dgm:pt>
    <dgm:pt modelId="{D93F4929-979E-4A2D-B4D2-4D50D4813866}" type="pres">
      <dgm:prSet presAssocID="{6212EE5C-E8F5-4664-9E32-94395083370A}" presName="vert1" presStyleCnt="0"/>
      <dgm:spPr/>
    </dgm:pt>
    <dgm:pt modelId="{CB5C645F-8B20-4D83-8E17-2DF310148EAE}" type="pres">
      <dgm:prSet presAssocID="{8013F44B-863C-4263-88DE-BC2EC3C15254}" presName="thickLine" presStyleLbl="alignNode1" presStyleIdx="1" presStyleCnt="5"/>
      <dgm:spPr/>
    </dgm:pt>
    <dgm:pt modelId="{9217FE87-0F7C-4EDF-B30D-0047B2AD05DA}" type="pres">
      <dgm:prSet presAssocID="{8013F44B-863C-4263-88DE-BC2EC3C15254}" presName="horz1" presStyleCnt="0"/>
      <dgm:spPr/>
    </dgm:pt>
    <dgm:pt modelId="{47EF0B6B-5503-49F8-8E16-FA0B510C223C}" type="pres">
      <dgm:prSet presAssocID="{8013F44B-863C-4263-88DE-BC2EC3C15254}" presName="tx1" presStyleLbl="revTx" presStyleIdx="1" presStyleCnt="5"/>
      <dgm:spPr/>
    </dgm:pt>
    <dgm:pt modelId="{D0057972-3312-45E9-9EA8-04CF7C7EF043}" type="pres">
      <dgm:prSet presAssocID="{8013F44B-863C-4263-88DE-BC2EC3C15254}" presName="vert1" presStyleCnt="0"/>
      <dgm:spPr/>
    </dgm:pt>
    <dgm:pt modelId="{93E857FC-82B1-4465-9400-86C516ACB705}" type="pres">
      <dgm:prSet presAssocID="{FC816753-2122-4D3A-BC0C-B1F59D1F3FEC}" presName="thickLine" presStyleLbl="alignNode1" presStyleIdx="2" presStyleCnt="5"/>
      <dgm:spPr/>
    </dgm:pt>
    <dgm:pt modelId="{4FB71C12-8289-4ED9-B714-5AD1250CFC40}" type="pres">
      <dgm:prSet presAssocID="{FC816753-2122-4D3A-BC0C-B1F59D1F3FEC}" presName="horz1" presStyleCnt="0"/>
      <dgm:spPr/>
    </dgm:pt>
    <dgm:pt modelId="{C427B194-05F1-48FA-A41C-12E62F9CE581}" type="pres">
      <dgm:prSet presAssocID="{FC816753-2122-4D3A-BC0C-B1F59D1F3FEC}" presName="tx1" presStyleLbl="revTx" presStyleIdx="2" presStyleCnt="5"/>
      <dgm:spPr/>
    </dgm:pt>
    <dgm:pt modelId="{7D8CE95E-1D72-4B48-9653-1BF8CCC5E7F1}" type="pres">
      <dgm:prSet presAssocID="{FC816753-2122-4D3A-BC0C-B1F59D1F3FEC}" presName="vert1" presStyleCnt="0"/>
      <dgm:spPr/>
    </dgm:pt>
    <dgm:pt modelId="{1A684B79-F0D8-4077-9137-10D745654558}" type="pres">
      <dgm:prSet presAssocID="{0A77ACFF-4984-41D2-8952-32A6F2BDE026}" presName="thickLine" presStyleLbl="alignNode1" presStyleIdx="3" presStyleCnt="5"/>
      <dgm:spPr/>
    </dgm:pt>
    <dgm:pt modelId="{9AB2627F-D18C-4CA2-AF8A-91C7BB2CEEB3}" type="pres">
      <dgm:prSet presAssocID="{0A77ACFF-4984-41D2-8952-32A6F2BDE026}" presName="horz1" presStyleCnt="0"/>
      <dgm:spPr/>
    </dgm:pt>
    <dgm:pt modelId="{E6DB341E-DC23-408D-BD65-280767BB5F8A}" type="pres">
      <dgm:prSet presAssocID="{0A77ACFF-4984-41D2-8952-32A6F2BDE026}" presName="tx1" presStyleLbl="revTx" presStyleIdx="3" presStyleCnt="5"/>
      <dgm:spPr/>
    </dgm:pt>
    <dgm:pt modelId="{85026943-79EB-4D6F-AFBB-529FF7C12E31}" type="pres">
      <dgm:prSet presAssocID="{0A77ACFF-4984-41D2-8952-32A6F2BDE026}" presName="vert1" presStyleCnt="0"/>
      <dgm:spPr/>
    </dgm:pt>
    <dgm:pt modelId="{207A9092-8162-41F1-8B32-275F6CFDD6C5}" type="pres">
      <dgm:prSet presAssocID="{49A7CA15-94E4-4569-BA03-EBB407C9A4ED}" presName="thickLine" presStyleLbl="alignNode1" presStyleIdx="4" presStyleCnt="5"/>
      <dgm:spPr/>
    </dgm:pt>
    <dgm:pt modelId="{8461D3D4-F8A6-4694-BCBF-3345239E52CF}" type="pres">
      <dgm:prSet presAssocID="{49A7CA15-94E4-4569-BA03-EBB407C9A4ED}" presName="horz1" presStyleCnt="0"/>
      <dgm:spPr/>
    </dgm:pt>
    <dgm:pt modelId="{7914F9F4-5537-47BD-87F9-E5062276ABE0}" type="pres">
      <dgm:prSet presAssocID="{49A7CA15-94E4-4569-BA03-EBB407C9A4ED}" presName="tx1" presStyleLbl="revTx" presStyleIdx="4" presStyleCnt="5"/>
      <dgm:spPr/>
    </dgm:pt>
    <dgm:pt modelId="{DA33F643-181F-4C69-9964-CE9E40CDE3A2}" type="pres">
      <dgm:prSet presAssocID="{49A7CA15-94E4-4569-BA03-EBB407C9A4ED}" presName="vert1" presStyleCnt="0"/>
      <dgm:spPr/>
    </dgm:pt>
  </dgm:ptLst>
  <dgm:cxnLst>
    <dgm:cxn modelId="{163B1827-405E-4171-AF5F-9A8E6773F02B}" srcId="{872F60CD-2535-4274-8BCF-F84D4384B473}" destId="{8013F44B-863C-4263-88DE-BC2EC3C15254}" srcOrd="1" destOrd="0" parTransId="{C5922BCF-4529-4C91-A496-99E0B3C20D35}" sibTransId="{DFF2A406-8C3E-4A86-A5FF-76A9E84637FD}"/>
    <dgm:cxn modelId="{D4BC0A28-6BB9-411B-893B-2D73A3B9AD2B}" type="presOf" srcId="{FC816753-2122-4D3A-BC0C-B1F59D1F3FEC}" destId="{C427B194-05F1-48FA-A41C-12E62F9CE581}" srcOrd="0" destOrd="0" presId="urn:microsoft.com/office/officeart/2008/layout/LinedList"/>
    <dgm:cxn modelId="{0C05303E-3564-48E0-A663-46BC940AC57F}" type="presOf" srcId="{6212EE5C-E8F5-4664-9E32-94395083370A}" destId="{B31135F5-D095-4F17-B825-4C314EC90FB6}" srcOrd="0" destOrd="0" presId="urn:microsoft.com/office/officeart/2008/layout/LinedList"/>
    <dgm:cxn modelId="{AB2B495E-CD99-4919-8D75-02EC9A0AFB21}" type="presOf" srcId="{49A7CA15-94E4-4569-BA03-EBB407C9A4ED}" destId="{7914F9F4-5537-47BD-87F9-E5062276ABE0}" srcOrd="0" destOrd="0" presId="urn:microsoft.com/office/officeart/2008/layout/LinedList"/>
    <dgm:cxn modelId="{80761D5F-3611-4AA0-991F-A78FF4514DAE}" type="presOf" srcId="{8013F44B-863C-4263-88DE-BC2EC3C15254}" destId="{47EF0B6B-5503-49F8-8E16-FA0B510C223C}" srcOrd="0" destOrd="0" presId="urn:microsoft.com/office/officeart/2008/layout/LinedList"/>
    <dgm:cxn modelId="{D9AF9E62-0EAF-4504-8650-C719BBE7B574}" srcId="{872F60CD-2535-4274-8BCF-F84D4384B473}" destId="{FC816753-2122-4D3A-BC0C-B1F59D1F3FEC}" srcOrd="2" destOrd="0" parTransId="{C6D2555D-2111-4C9D-A275-AE07A76CCA47}" sibTransId="{018BCDC9-7722-443A-9FAC-795627A24962}"/>
    <dgm:cxn modelId="{07325374-1CAA-4B19-BFE9-8CB113704AAD}" srcId="{872F60CD-2535-4274-8BCF-F84D4384B473}" destId="{6212EE5C-E8F5-4664-9E32-94395083370A}" srcOrd="0" destOrd="0" parTransId="{DC0CE1E0-10F9-4E29-BB7C-C603CB76EF7C}" sibTransId="{AB153B94-1F69-443E-A5DC-5E2EB4A7372A}"/>
    <dgm:cxn modelId="{4E09B3A8-6BAC-4528-87B7-E100D98E99BC}" type="presOf" srcId="{0A77ACFF-4984-41D2-8952-32A6F2BDE026}" destId="{E6DB341E-DC23-408D-BD65-280767BB5F8A}" srcOrd="0" destOrd="0" presId="urn:microsoft.com/office/officeart/2008/layout/LinedList"/>
    <dgm:cxn modelId="{8B5AB0AA-DD84-42BA-BBAB-A2EE32A8E359}" type="presOf" srcId="{872F60CD-2535-4274-8BCF-F84D4384B473}" destId="{9D820D52-08A4-4B11-A18A-1D6CD915E8DD}" srcOrd="0" destOrd="0" presId="urn:microsoft.com/office/officeart/2008/layout/LinedList"/>
    <dgm:cxn modelId="{996808AB-22AB-4E3C-A049-047C6F170168}" srcId="{872F60CD-2535-4274-8BCF-F84D4384B473}" destId="{0A77ACFF-4984-41D2-8952-32A6F2BDE026}" srcOrd="3" destOrd="0" parTransId="{6917019C-E6B0-43E3-8E7E-AD2DB2DA4838}" sibTransId="{4775F181-5144-4D87-B9AF-FD227480251C}"/>
    <dgm:cxn modelId="{8BD13FF1-F97C-4FA9-96BD-8030EAE9AAF7}" srcId="{872F60CD-2535-4274-8BCF-F84D4384B473}" destId="{49A7CA15-94E4-4569-BA03-EBB407C9A4ED}" srcOrd="4" destOrd="0" parTransId="{470386F3-4021-4C24-B814-1E4991A35339}" sibTransId="{3D8C5C77-8C31-42E9-AF7B-FFDF8A574AA5}"/>
    <dgm:cxn modelId="{1F1C6F44-C8DF-477C-884E-926108C35ECC}" type="presParOf" srcId="{9D820D52-08A4-4B11-A18A-1D6CD915E8DD}" destId="{3C8C3948-1E14-4F71-A6D3-21E91D8AED7E}" srcOrd="0" destOrd="0" presId="urn:microsoft.com/office/officeart/2008/layout/LinedList"/>
    <dgm:cxn modelId="{69D48377-9F9C-4483-81B8-D7503BAEDAB6}" type="presParOf" srcId="{9D820D52-08A4-4B11-A18A-1D6CD915E8DD}" destId="{131FD568-9EB3-4BC1-8895-0A957B4B3306}" srcOrd="1" destOrd="0" presId="urn:microsoft.com/office/officeart/2008/layout/LinedList"/>
    <dgm:cxn modelId="{E17CB8FD-7A9F-4D43-9FEE-654BC6A62229}" type="presParOf" srcId="{131FD568-9EB3-4BC1-8895-0A957B4B3306}" destId="{B31135F5-D095-4F17-B825-4C314EC90FB6}" srcOrd="0" destOrd="0" presId="urn:microsoft.com/office/officeart/2008/layout/LinedList"/>
    <dgm:cxn modelId="{5E090A7C-B76B-4615-A6BE-A8B69D175988}" type="presParOf" srcId="{131FD568-9EB3-4BC1-8895-0A957B4B3306}" destId="{D93F4929-979E-4A2D-B4D2-4D50D4813866}" srcOrd="1" destOrd="0" presId="urn:microsoft.com/office/officeart/2008/layout/LinedList"/>
    <dgm:cxn modelId="{E3A1248F-83FD-47D4-BB13-B666D2D401CE}" type="presParOf" srcId="{9D820D52-08A4-4B11-A18A-1D6CD915E8DD}" destId="{CB5C645F-8B20-4D83-8E17-2DF310148EAE}" srcOrd="2" destOrd="0" presId="urn:microsoft.com/office/officeart/2008/layout/LinedList"/>
    <dgm:cxn modelId="{9C3A3E0F-29D6-4632-8331-57F24576E9AB}" type="presParOf" srcId="{9D820D52-08A4-4B11-A18A-1D6CD915E8DD}" destId="{9217FE87-0F7C-4EDF-B30D-0047B2AD05DA}" srcOrd="3" destOrd="0" presId="urn:microsoft.com/office/officeart/2008/layout/LinedList"/>
    <dgm:cxn modelId="{CF8A3918-1BE6-4455-B48C-28DF2C40BFFA}" type="presParOf" srcId="{9217FE87-0F7C-4EDF-B30D-0047B2AD05DA}" destId="{47EF0B6B-5503-49F8-8E16-FA0B510C223C}" srcOrd="0" destOrd="0" presId="urn:microsoft.com/office/officeart/2008/layout/LinedList"/>
    <dgm:cxn modelId="{7BDD1305-CD24-4197-B754-3BC06501D15F}" type="presParOf" srcId="{9217FE87-0F7C-4EDF-B30D-0047B2AD05DA}" destId="{D0057972-3312-45E9-9EA8-04CF7C7EF043}" srcOrd="1" destOrd="0" presId="urn:microsoft.com/office/officeart/2008/layout/LinedList"/>
    <dgm:cxn modelId="{2EFB9E88-1E99-40D9-A472-61B7888A558C}" type="presParOf" srcId="{9D820D52-08A4-4B11-A18A-1D6CD915E8DD}" destId="{93E857FC-82B1-4465-9400-86C516ACB705}" srcOrd="4" destOrd="0" presId="urn:microsoft.com/office/officeart/2008/layout/LinedList"/>
    <dgm:cxn modelId="{C77F7794-BF66-48E1-B826-BB423D37F6E7}" type="presParOf" srcId="{9D820D52-08A4-4B11-A18A-1D6CD915E8DD}" destId="{4FB71C12-8289-4ED9-B714-5AD1250CFC40}" srcOrd="5" destOrd="0" presId="urn:microsoft.com/office/officeart/2008/layout/LinedList"/>
    <dgm:cxn modelId="{419318D0-9130-4D4B-8B7B-4E38BA82F677}" type="presParOf" srcId="{4FB71C12-8289-4ED9-B714-5AD1250CFC40}" destId="{C427B194-05F1-48FA-A41C-12E62F9CE581}" srcOrd="0" destOrd="0" presId="urn:microsoft.com/office/officeart/2008/layout/LinedList"/>
    <dgm:cxn modelId="{6E6A53DC-48C1-44BA-BA6B-F8D365C90422}" type="presParOf" srcId="{4FB71C12-8289-4ED9-B714-5AD1250CFC40}" destId="{7D8CE95E-1D72-4B48-9653-1BF8CCC5E7F1}" srcOrd="1" destOrd="0" presId="urn:microsoft.com/office/officeart/2008/layout/LinedList"/>
    <dgm:cxn modelId="{F8F19783-CD80-4A04-BBE2-052AEFAA743C}" type="presParOf" srcId="{9D820D52-08A4-4B11-A18A-1D6CD915E8DD}" destId="{1A684B79-F0D8-4077-9137-10D745654558}" srcOrd="6" destOrd="0" presId="urn:microsoft.com/office/officeart/2008/layout/LinedList"/>
    <dgm:cxn modelId="{3E144C74-88C9-417E-85BD-ABA31029C0BC}" type="presParOf" srcId="{9D820D52-08A4-4B11-A18A-1D6CD915E8DD}" destId="{9AB2627F-D18C-4CA2-AF8A-91C7BB2CEEB3}" srcOrd="7" destOrd="0" presId="urn:microsoft.com/office/officeart/2008/layout/LinedList"/>
    <dgm:cxn modelId="{FF5A90B5-A958-4237-A372-11B0D866148D}" type="presParOf" srcId="{9AB2627F-D18C-4CA2-AF8A-91C7BB2CEEB3}" destId="{E6DB341E-DC23-408D-BD65-280767BB5F8A}" srcOrd="0" destOrd="0" presId="urn:microsoft.com/office/officeart/2008/layout/LinedList"/>
    <dgm:cxn modelId="{288AA311-AC6F-42D9-9C68-0F916B187ABE}" type="presParOf" srcId="{9AB2627F-D18C-4CA2-AF8A-91C7BB2CEEB3}" destId="{85026943-79EB-4D6F-AFBB-529FF7C12E31}" srcOrd="1" destOrd="0" presId="urn:microsoft.com/office/officeart/2008/layout/LinedList"/>
    <dgm:cxn modelId="{B88C3EE1-CA78-4C4D-B6AF-403006A508EF}" type="presParOf" srcId="{9D820D52-08A4-4B11-A18A-1D6CD915E8DD}" destId="{207A9092-8162-41F1-8B32-275F6CFDD6C5}" srcOrd="8" destOrd="0" presId="urn:microsoft.com/office/officeart/2008/layout/LinedList"/>
    <dgm:cxn modelId="{1635C4D7-3F67-47F1-A8BE-2766B742FD2A}" type="presParOf" srcId="{9D820D52-08A4-4B11-A18A-1D6CD915E8DD}" destId="{8461D3D4-F8A6-4694-BCBF-3345239E52CF}" srcOrd="9" destOrd="0" presId="urn:microsoft.com/office/officeart/2008/layout/LinedList"/>
    <dgm:cxn modelId="{3EE66144-5BA5-4705-AFD6-BE0B95F05F9E}" type="presParOf" srcId="{8461D3D4-F8A6-4694-BCBF-3345239E52CF}" destId="{7914F9F4-5537-47BD-87F9-E5062276ABE0}" srcOrd="0" destOrd="0" presId="urn:microsoft.com/office/officeart/2008/layout/LinedList"/>
    <dgm:cxn modelId="{F0FD9AAC-9A1E-48A1-B44D-E9F1BBD1C581}" type="presParOf" srcId="{8461D3D4-F8A6-4694-BCBF-3345239E52CF}" destId="{DA33F643-181F-4C69-9964-CE9E40CDE3A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CCD5431-20A2-4F03-8969-B0FD5FFDBF9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FFA6E6-7577-4F30-8CE4-A18B5745C148}">
      <dgm:prSet/>
      <dgm:spPr/>
      <dgm:t>
        <a:bodyPr/>
        <a:lstStyle/>
        <a:p>
          <a:r>
            <a:rPr lang="cs-CZ" dirty="0"/>
            <a:t>Sebeúcta (</a:t>
          </a:r>
          <a:r>
            <a:rPr lang="cs-CZ" dirty="0" err="1"/>
            <a:t>self-esteem</a:t>
          </a:r>
          <a:r>
            <a:rPr lang="cs-CZ" dirty="0"/>
            <a:t>)</a:t>
          </a:r>
          <a:endParaRPr lang="en-US" dirty="0"/>
        </a:p>
      </dgm:t>
    </dgm:pt>
    <dgm:pt modelId="{7AB4E1B8-E535-4E9F-A3DA-EEEBCE6D13A7}" type="parTrans" cxnId="{9EAA052C-2DCD-4ABE-B40A-7E7A6515C9EA}">
      <dgm:prSet/>
      <dgm:spPr/>
      <dgm:t>
        <a:bodyPr/>
        <a:lstStyle/>
        <a:p>
          <a:endParaRPr lang="en-US"/>
        </a:p>
      </dgm:t>
    </dgm:pt>
    <dgm:pt modelId="{86AF5560-4F47-48A1-A4EE-408FA02AB303}" type="sibTrans" cxnId="{9EAA052C-2DCD-4ABE-B40A-7E7A6515C9EA}">
      <dgm:prSet/>
      <dgm:spPr/>
      <dgm:t>
        <a:bodyPr/>
        <a:lstStyle/>
        <a:p>
          <a:endParaRPr lang="en-US"/>
        </a:p>
      </dgm:t>
    </dgm:pt>
    <dgm:pt modelId="{6F3FCCB1-4B04-48F5-B985-D453B1985AB9}">
      <dgm:prSet/>
      <dgm:spPr/>
      <dgm:t>
        <a:bodyPr/>
        <a:lstStyle/>
        <a:p>
          <a:r>
            <a:rPr lang="cs-CZ" dirty="0"/>
            <a:t>korelace mezi sebeúctou a životní spokojeností 0,4 – 0,7 </a:t>
          </a:r>
          <a:endParaRPr lang="en-US" dirty="0"/>
        </a:p>
      </dgm:t>
    </dgm:pt>
    <dgm:pt modelId="{3AB18844-8DA5-4192-B172-6EBFB47D2782}" type="parTrans" cxnId="{CCCACFA8-FECC-43D5-A299-56F8103AEAE6}">
      <dgm:prSet/>
      <dgm:spPr/>
      <dgm:t>
        <a:bodyPr/>
        <a:lstStyle/>
        <a:p>
          <a:endParaRPr lang="en-US"/>
        </a:p>
      </dgm:t>
    </dgm:pt>
    <dgm:pt modelId="{4D7B1DF2-5C54-4D33-9A43-3E23F2B45078}" type="sibTrans" cxnId="{CCCACFA8-FECC-43D5-A299-56F8103AEAE6}">
      <dgm:prSet/>
      <dgm:spPr/>
      <dgm:t>
        <a:bodyPr/>
        <a:lstStyle/>
        <a:p>
          <a:endParaRPr lang="en-US"/>
        </a:p>
      </dgm:t>
    </dgm:pt>
    <dgm:pt modelId="{07A2A381-4DD9-4C2E-AE1E-F20E909D9DFE}">
      <dgm:prSet/>
      <dgm:spPr/>
      <dgm:t>
        <a:bodyPr/>
        <a:lstStyle/>
        <a:p>
          <a:r>
            <a:rPr lang="cs-CZ" dirty="0"/>
            <a:t>např. </a:t>
          </a:r>
          <a:r>
            <a:rPr lang="cs-CZ" dirty="0" err="1"/>
            <a:t>Diener</a:t>
          </a:r>
          <a:r>
            <a:rPr lang="cs-CZ" dirty="0"/>
            <a:t>, </a:t>
          </a:r>
          <a:r>
            <a:rPr lang="cs-CZ" dirty="0" err="1"/>
            <a:t>Emmons</a:t>
          </a:r>
          <a:r>
            <a:rPr lang="cs-CZ" dirty="0"/>
            <a:t>, </a:t>
          </a:r>
          <a:r>
            <a:rPr lang="cs-CZ" dirty="0" err="1"/>
            <a:t>Larsen</a:t>
          </a:r>
          <a:r>
            <a:rPr lang="cs-CZ" dirty="0"/>
            <a:t>, </a:t>
          </a:r>
          <a:r>
            <a:rPr lang="cs-CZ" dirty="0" err="1"/>
            <a:t>Griffen</a:t>
          </a:r>
          <a:r>
            <a:rPr lang="cs-CZ" dirty="0"/>
            <a:t>, 1985; Blatný, 2001, in Blatný, Dosedlová, </a:t>
          </a:r>
          <a:r>
            <a:rPr lang="cs-CZ" dirty="0" err="1"/>
            <a:t>Kebza</a:t>
          </a:r>
          <a:r>
            <a:rPr lang="cs-CZ" dirty="0"/>
            <a:t>, Šolcová, 2005</a:t>
          </a:r>
          <a:endParaRPr lang="en-US" dirty="0"/>
        </a:p>
      </dgm:t>
    </dgm:pt>
    <dgm:pt modelId="{956504D4-E270-486D-B855-E68E1E1FD6E4}" type="parTrans" cxnId="{8D94AA84-D2DF-4E09-B1E7-3675155EC8AC}">
      <dgm:prSet/>
      <dgm:spPr/>
      <dgm:t>
        <a:bodyPr/>
        <a:lstStyle/>
        <a:p>
          <a:endParaRPr lang="en-US"/>
        </a:p>
      </dgm:t>
    </dgm:pt>
    <dgm:pt modelId="{7BF0D5CA-36D5-403A-B40E-E6226899A752}" type="sibTrans" cxnId="{8D94AA84-D2DF-4E09-B1E7-3675155EC8AC}">
      <dgm:prSet/>
      <dgm:spPr/>
      <dgm:t>
        <a:bodyPr/>
        <a:lstStyle/>
        <a:p>
          <a:endParaRPr lang="en-US"/>
        </a:p>
      </dgm:t>
    </dgm:pt>
    <dgm:pt modelId="{C1670E42-BF4B-453E-88B8-29E724BD86DD}">
      <dgm:prSet/>
      <dgm:spPr/>
      <dgm:t>
        <a:bodyPr/>
        <a:lstStyle/>
        <a:p>
          <a:r>
            <a:rPr lang="cs-CZ"/>
            <a:t>Dispoziční optimismus</a:t>
          </a:r>
          <a:endParaRPr lang="en-US"/>
        </a:p>
      </dgm:t>
    </dgm:pt>
    <dgm:pt modelId="{E3B6EA20-FCAB-4971-8F57-85535B02D467}" type="parTrans" cxnId="{3DFEBC31-79FB-44B2-A2EA-6D2029C58BBB}">
      <dgm:prSet/>
      <dgm:spPr/>
      <dgm:t>
        <a:bodyPr/>
        <a:lstStyle/>
        <a:p>
          <a:endParaRPr lang="en-US"/>
        </a:p>
      </dgm:t>
    </dgm:pt>
    <dgm:pt modelId="{0784AE3D-175E-4B71-9677-D6A425397851}" type="sibTrans" cxnId="{3DFEBC31-79FB-44B2-A2EA-6D2029C58BBB}">
      <dgm:prSet/>
      <dgm:spPr/>
      <dgm:t>
        <a:bodyPr/>
        <a:lstStyle/>
        <a:p>
          <a:endParaRPr lang="en-US"/>
        </a:p>
      </dgm:t>
    </dgm:pt>
    <dgm:pt modelId="{63BFBB14-7B94-473A-9D21-54966B920F56}">
      <dgm:prSet/>
      <dgm:spPr/>
      <dgm:t>
        <a:bodyPr/>
        <a:lstStyle/>
        <a:p>
          <a:r>
            <a:rPr lang="cs-CZ"/>
            <a:t>generalizovaná očekávání průběhu událostí</a:t>
          </a:r>
          <a:endParaRPr lang="en-US"/>
        </a:p>
      </dgm:t>
    </dgm:pt>
    <dgm:pt modelId="{AADD4AC1-88B1-4D08-AED4-A4EB7F54477D}" type="parTrans" cxnId="{1AE8CC41-7028-4BA7-9B21-92D7E32BEB5C}">
      <dgm:prSet/>
      <dgm:spPr/>
      <dgm:t>
        <a:bodyPr/>
        <a:lstStyle/>
        <a:p>
          <a:endParaRPr lang="en-US"/>
        </a:p>
      </dgm:t>
    </dgm:pt>
    <dgm:pt modelId="{45325A9B-69F6-49C1-8113-16999D3BBBCB}" type="sibTrans" cxnId="{1AE8CC41-7028-4BA7-9B21-92D7E32BEB5C}">
      <dgm:prSet/>
      <dgm:spPr/>
      <dgm:t>
        <a:bodyPr/>
        <a:lstStyle/>
        <a:p>
          <a:endParaRPr lang="en-US"/>
        </a:p>
      </dgm:t>
    </dgm:pt>
    <dgm:pt modelId="{7C31A6EE-EB3B-48CE-A893-D87E9128A2FB}">
      <dgm:prSet/>
      <dgm:spPr/>
      <dgm:t>
        <a:bodyPr/>
        <a:lstStyle/>
        <a:p>
          <a:r>
            <a:rPr lang="cs-CZ"/>
            <a:t>pozitivní očekávání do budoucna - pozitivní emoce </a:t>
          </a:r>
          <a:endParaRPr lang="en-US"/>
        </a:p>
      </dgm:t>
    </dgm:pt>
    <dgm:pt modelId="{8B3BCDAE-D203-4A4B-A81E-21ECD0BA4608}" type="parTrans" cxnId="{E0AE1F41-DF03-4A65-A247-20253EA687A0}">
      <dgm:prSet/>
      <dgm:spPr/>
      <dgm:t>
        <a:bodyPr/>
        <a:lstStyle/>
        <a:p>
          <a:endParaRPr lang="en-US"/>
        </a:p>
      </dgm:t>
    </dgm:pt>
    <dgm:pt modelId="{D7D08239-FD61-4ACA-8EA9-5F29FEB599F7}" type="sibTrans" cxnId="{E0AE1F41-DF03-4A65-A247-20253EA687A0}">
      <dgm:prSet/>
      <dgm:spPr/>
      <dgm:t>
        <a:bodyPr/>
        <a:lstStyle/>
        <a:p>
          <a:endParaRPr lang="en-US"/>
        </a:p>
      </dgm:t>
    </dgm:pt>
    <dgm:pt modelId="{5AD7ADD8-2542-47DC-975C-4E54955425BC}">
      <dgm:prSet/>
      <dgm:spPr/>
      <dgm:t>
        <a:bodyPr/>
        <a:lstStyle/>
        <a:p>
          <a:r>
            <a:rPr lang="cs-CZ"/>
            <a:t>pochybnosti pesimistů - tendence k negativním emocím (úzkost, vina, hněv, smutek nebo beznaděj) </a:t>
          </a:r>
          <a:endParaRPr lang="en-US"/>
        </a:p>
      </dgm:t>
    </dgm:pt>
    <dgm:pt modelId="{2DB927CC-137B-4E48-A35D-8FDCF50D63E8}" type="parTrans" cxnId="{0C418CCA-A3CB-4359-9883-F88A29241E4A}">
      <dgm:prSet/>
      <dgm:spPr/>
      <dgm:t>
        <a:bodyPr/>
        <a:lstStyle/>
        <a:p>
          <a:endParaRPr lang="en-US"/>
        </a:p>
      </dgm:t>
    </dgm:pt>
    <dgm:pt modelId="{E22A3C46-9D50-46A4-86E5-1CFBA7D84226}" type="sibTrans" cxnId="{0C418CCA-A3CB-4359-9883-F88A29241E4A}">
      <dgm:prSet/>
      <dgm:spPr/>
      <dgm:t>
        <a:bodyPr/>
        <a:lstStyle/>
        <a:p>
          <a:endParaRPr lang="en-US"/>
        </a:p>
      </dgm:t>
    </dgm:pt>
    <dgm:pt modelId="{7702291F-F6C5-44A5-8E41-6B01FF4EB372}" type="pres">
      <dgm:prSet presAssocID="{8CCD5431-20A2-4F03-8969-B0FD5FFDBF9B}" presName="linear" presStyleCnt="0">
        <dgm:presLayoutVars>
          <dgm:dir/>
          <dgm:animLvl val="lvl"/>
          <dgm:resizeHandles val="exact"/>
        </dgm:presLayoutVars>
      </dgm:prSet>
      <dgm:spPr/>
    </dgm:pt>
    <dgm:pt modelId="{544F4954-B976-4E7B-B2ED-2C0B00EF147B}" type="pres">
      <dgm:prSet presAssocID="{AEFFA6E6-7577-4F30-8CE4-A18B5745C148}" presName="parentLin" presStyleCnt="0"/>
      <dgm:spPr/>
    </dgm:pt>
    <dgm:pt modelId="{F04896C3-F116-400B-AE1E-8FC262320BC2}" type="pres">
      <dgm:prSet presAssocID="{AEFFA6E6-7577-4F30-8CE4-A18B5745C148}" presName="parentLeftMargin" presStyleLbl="node1" presStyleIdx="0" presStyleCnt="2"/>
      <dgm:spPr/>
    </dgm:pt>
    <dgm:pt modelId="{7F3550B9-9299-4081-A714-37F3CBFA43F3}" type="pres">
      <dgm:prSet presAssocID="{AEFFA6E6-7577-4F30-8CE4-A18B5745C14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F8E9626-4B46-4990-BA5A-1671566D6A6E}" type="pres">
      <dgm:prSet presAssocID="{AEFFA6E6-7577-4F30-8CE4-A18B5745C148}" presName="negativeSpace" presStyleCnt="0"/>
      <dgm:spPr/>
    </dgm:pt>
    <dgm:pt modelId="{C98BDC26-C4B3-46F0-8CC2-01E445A8132E}" type="pres">
      <dgm:prSet presAssocID="{AEFFA6E6-7577-4F30-8CE4-A18B5745C148}" presName="childText" presStyleLbl="conFgAcc1" presStyleIdx="0" presStyleCnt="2">
        <dgm:presLayoutVars>
          <dgm:bulletEnabled val="1"/>
        </dgm:presLayoutVars>
      </dgm:prSet>
      <dgm:spPr/>
    </dgm:pt>
    <dgm:pt modelId="{EBBB1C07-FE78-4179-8E6C-7ADC472872B4}" type="pres">
      <dgm:prSet presAssocID="{86AF5560-4F47-48A1-A4EE-408FA02AB303}" presName="spaceBetweenRectangles" presStyleCnt="0"/>
      <dgm:spPr/>
    </dgm:pt>
    <dgm:pt modelId="{FD6F9ECF-239B-41AC-A800-2148D0271C63}" type="pres">
      <dgm:prSet presAssocID="{C1670E42-BF4B-453E-88B8-29E724BD86DD}" presName="parentLin" presStyleCnt="0"/>
      <dgm:spPr/>
    </dgm:pt>
    <dgm:pt modelId="{8325E795-BA81-4C9B-AF46-A23494E44FD4}" type="pres">
      <dgm:prSet presAssocID="{C1670E42-BF4B-453E-88B8-29E724BD86DD}" presName="parentLeftMargin" presStyleLbl="node1" presStyleIdx="0" presStyleCnt="2"/>
      <dgm:spPr/>
    </dgm:pt>
    <dgm:pt modelId="{5F1ABA03-E417-48B6-B558-2D35F20A11E6}" type="pres">
      <dgm:prSet presAssocID="{C1670E42-BF4B-453E-88B8-29E724BD86D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633996D-DFCB-4514-8D09-64B6CF611E27}" type="pres">
      <dgm:prSet presAssocID="{C1670E42-BF4B-453E-88B8-29E724BD86DD}" presName="negativeSpace" presStyleCnt="0"/>
      <dgm:spPr/>
    </dgm:pt>
    <dgm:pt modelId="{C8E5DAEE-B125-4BAC-B639-1BE0B25891E2}" type="pres">
      <dgm:prSet presAssocID="{C1670E42-BF4B-453E-88B8-29E724BD86D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D33D00C-CE06-4888-A0B1-59D821519588}" type="presOf" srcId="{AEFFA6E6-7577-4F30-8CE4-A18B5745C148}" destId="{7F3550B9-9299-4081-A714-37F3CBFA43F3}" srcOrd="1" destOrd="0" presId="urn:microsoft.com/office/officeart/2005/8/layout/list1"/>
    <dgm:cxn modelId="{7D7D3C23-9D4D-4373-BA75-2433E8046C65}" type="presOf" srcId="{C1670E42-BF4B-453E-88B8-29E724BD86DD}" destId="{5F1ABA03-E417-48B6-B558-2D35F20A11E6}" srcOrd="1" destOrd="0" presId="urn:microsoft.com/office/officeart/2005/8/layout/list1"/>
    <dgm:cxn modelId="{9EAA052C-2DCD-4ABE-B40A-7E7A6515C9EA}" srcId="{8CCD5431-20A2-4F03-8969-B0FD5FFDBF9B}" destId="{AEFFA6E6-7577-4F30-8CE4-A18B5745C148}" srcOrd="0" destOrd="0" parTransId="{7AB4E1B8-E535-4E9F-A3DA-EEEBCE6D13A7}" sibTransId="{86AF5560-4F47-48A1-A4EE-408FA02AB303}"/>
    <dgm:cxn modelId="{9E940230-F09D-4C2E-B4B3-E0599298EE0E}" type="presOf" srcId="{8CCD5431-20A2-4F03-8969-B0FD5FFDBF9B}" destId="{7702291F-F6C5-44A5-8E41-6B01FF4EB372}" srcOrd="0" destOrd="0" presId="urn:microsoft.com/office/officeart/2005/8/layout/list1"/>
    <dgm:cxn modelId="{3DFEBC31-79FB-44B2-A2EA-6D2029C58BBB}" srcId="{8CCD5431-20A2-4F03-8969-B0FD5FFDBF9B}" destId="{C1670E42-BF4B-453E-88B8-29E724BD86DD}" srcOrd="1" destOrd="0" parTransId="{E3B6EA20-FCAB-4971-8F57-85535B02D467}" sibTransId="{0784AE3D-175E-4B71-9677-D6A425397851}"/>
    <dgm:cxn modelId="{E0AE1F41-DF03-4A65-A247-20253EA687A0}" srcId="{C1670E42-BF4B-453E-88B8-29E724BD86DD}" destId="{7C31A6EE-EB3B-48CE-A893-D87E9128A2FB}" srcOrd="1" destOrd="0" parTransId="{8B3BCDAE-D203-4A4B-A81E-21ECD0BA4608}" sibTransId="{D7D08239-FD61-4ACA-8EA9-5F29FEB599F7}"/>
    <dgm:cxn modelId="{1AE8CC41-7028-4BA7-9B21-92D7E32BEB5C}" srcId="{C1670E42-BF4B-453E-88B8-29E724BD86DD}" destId="{63BFBB14-7B94-473A-9D21-54966B920F56}" srcOrd="0" destOrd="0" parTransId="{AADD4AC1-88B1-4D08-AED4-A4EB7F54477D}" sibTransId="{45325A9B-69F6-49C1-8113-16999D3BBBCB}"/>
    <dgm:cxn modelId="{CAB61E6D-B49E-4566-899D-2FE682F8408C}" type="presOf" srcId="{C1670E42-BF4B-453E-88B8-29E724BD86DD}" destId="{8325E795-BA81-4C9B-AF46-A23494E44FD4}" srcOrd="0" destOrd="0" presId="urn:microsoft.com/office/officeart/2005/8/layout/list1"/>
    <dgm:cxn modelId="{B860124E-185B-4933-BE21-FCC0E4D742B4}" type="presOf" srcId="{7C31A6EE-EB3B-48CE-A893-D87E9128A2FB}" destId="{C8E5DAEE-B125-4BAC-B639-1BE0B25891E2}" srcOrd="0" destOrd="1" presId="urn:microsoft.com/office/officeart/2005/8/layout/list1"/>
    <dgm:cxn modelId="{B9809184-E348-44CA-8020-C5ABB69CAC70}" type="presOf" srcId="{5AD7ADD8-2542-47DC-975C-4E54955425BC}" destId="{C8E5DAEE-B125-4BAC-B639-1BE0B25891E2}" srcOrd="0" destOrd="2" presId="urn:microsoft.com/office/officeart/2005/8/layout/list1"/>
    <dgm:cxn modelId="{8D94AA84-D2DF-4E09-B1E7-3675155EC8AC}" srcId="{AEFFA6E6-7577-4F30-8CE4-A18B5745C148}" destId="{07A2A381-4DD9-4C2E-AE1E-F20E909D9DFE}" srcOrd="1" destOrd="0" parTransId="{956504D4-E270-486D-B855-E68E1E1FD6E4}" sibTransId="{7BF0D5CA-36D5-403A-B40E-E6226899A752}"/>
    <dgm:cxn modelId="{CCCACFA8-FECC-43D5-A299-56F8103AEAE6}" srcId="{AEFFA6E6-7577-4F30-8CE4-A18B5745C148}" destId="{6F3FCCB1-4B04-48F5-B985-D453B1985AB9}" srcOrd="0" destOrd="0" parTransId="{3AB18844-8DA5-4192-B172-6EBFB47D2782}" sibTransId="{4D7B1DF2-5C54-4D33-9A43-3E23F2B45078}"/>
    <dgm:cxn modelId="{370AF0B0-1419-4DB2-B0C6-E8FE3899283E}" type="presOf" srcId="{07A2A381-4DD9-4C2E-AE1E-F20E909D9DFE}" destId="{C98BDC26-C4B3-46F0-8CC2-01E445A8132E}" srcOrd="0" destOrd="1" presId="urn:microsoft.com/office/officeart/2005/8/layout/list1"/>
    <dgm:cxn modelId="{094CEFBA-178B-485C-83D9-BD77FC2E56E9}" type="presOf" srcId="{6F3FCCB1-4B04-48F5-B985-D453B1985AB9}" destId="{C98BDC26-C4B3-46F0-8CC2-01E445A8132E}" srcOrd="0" destOrd="0" presId="urn:microsoft.com/office/officeart/2005/8/layout/list1"/>
    <dgm:cxn modelId="{0C418CCA-A3CB-4359-9883-F88A29241E4A}" srcId="{C1670E42-BF4B-453E-88B8-29E724BD86DD}" destId="{5AD7ADD8-2542-47DC-975C-4E54955425BC}" srcOrd="2" destOrd="0" parTransId="{2DB927CC-137B-4E48-A35D-8FDCF50D63E8}" sibTransId="{E22A3C46-9D50-46A4-86E5-1CFBA7D84226}"/>
    <dgm:cxn modelId="{6A96B0EE-A113-4CC9-A5C2-364DC5CBE351}" type="presOf" srcId="{AEFFA6E6-7577-4F30-8CE4-A18B5745C148}" destId="{F04896C3-F116-400B-AE1E-8FC262320BC2}" srcOrd="0" destOrd="0" presId="urn:microsoft.com/office/officeart/2005/8/layout/list1"/>
    <dgm:cxn modelId="{7D4C4FF7-CDE7-45FB-A076-A0C6B07E63FE}" type="presOf" srcId="{63BFBB14-7B94-473A-9D21-54966B920F56}" destId="{C8E5DAEE-B125-4BAC-B639-1BE0B25891E2}" srcOrd="0" destOrd="0" presId="urn:microsoft.com/office/officeart/2005/8/layout/list1"/>
    <dgm:cxn modelId="{174B36B2-C3A2-40A4-82D2-52BA4DAF3E4A}" type="presParOf" srcId="{7702291F-F6C5-44A5-8E41-6B01FF4EB372}" destId="{544F4954-B976-4E7B-B2ED-2C0B00EF147B}" srcOrd="0" destOrd="0" presId="urn:microsoft.com/office/officeart/2005/8/layout/list1"/>
    <dgm:cxn modelId="{BA18DB1E-8A3A-4680-BD8D-71DCDC303A1B}" type="presParOf" srcId="{544F4954-B976-4E7B-B2ED-2C0B00EF147B}" destId="{F04896C3-F116-400B-AE1E-8FC262320BC2}" srcOrd="0" destOrd="0" presId="urn:microsoft.com/office/officeart/2005/8/layout/list1"/>
    <dgm:cxn modelId="{279CDC4C-4F50-4219-A2B9-C0A1A8EE609F}" type="presParOf" srcId="{544F4954-B976-4E7B-B2ED-2C0B00EF147B}" destId="{7F3550B9-9299-4081-A714-37F3CBFA43F3}" srcOrd="1" destOrd="0" presId="urn:microsoft.com/office/officeart/2005/8/layout/list1"/>
    <dgm:cxn modelId="{90B9D5FA-5800-4BBA-A846-BA137379BD9F}" type="presParOf" srcId="{7702291F-F6C5-44A5-8E41-6B01FF4EB372}" destId="{AF8E9626-4B46-4990-BA5A-1671566D6A6E}" srcOrd="1" destOrd="0" presId="urn:microsoft.com/office/officeart/2005/8/layout/list1"/>
    <dgm:cxn modelId="{746CFE41-15A4-4EB8-B105-6041DB067CDA}" type="presParOf" srcId="{7702291F-F6C5-44A5-8E41-6B01FF4EB372}" destId="{C98BDC26-C4B3-46F0-8CC2-01E445A8132E}" srcOrd="2" destOrd="0" presId="urn:microsoft.com/office/officeart/2005/8/layout/list1"/>
    <dgm:cxn modelId="{F3702A15-3BC7-4791-90BE-7703899CF929}" type="presParOf" srcId="{7702291F-F6C5-44A5-8E41-6B01FF4EB372}" destId="{EBBB1C07-FE78-4179-8E6C-7ADC472872B4}" srcOrd="3" destOrd="0" presId="urn:microsoft.com/office/officeart/2005/8/layout/list1"/>
    <dgm:cxn modelId="{457598B7-D756-4EC0-9A74-4E48C12C9A91}" type="presParOf" srcId="{7702291F-F6C5-44A5-8E41-6B01FF4EB372}" destId="{FD6F9ECF-239B-41AC-A800-2148D0271C63}" srcOrd="4" destOrd="0" presId="urn:microsoft.com/office/officeart/2005/8/layout/list1"/>
    <dgm:cxn modelId="{11425A2F-0F42-4217-BA1D-3B982DC7C07C}" type="presParOf" srcId="{FD6F9ECF-239B-41AC-A800-2148D0271C63}" destId="{8325E795-BA81-4C9B-AF46-A23494E44FD4}" srcOrd="0" destOrd="0" presId="urn:microsoft.com/office/officeart/2005/8/layout/list1"/>
    <dgm:cxn modelId="{07BCF9AB-B4E8-47A9-A1B5-6D1F3011E8B1}" type="presParOf" srcId="{FD6F9ECF-239B-41AC-A800-2148D0271C63}" destId="{5F1ABA03-E417-48B6-B558-2D35F20A11E6}" srcOrd="1" destOrd="0" presId="urn:microsoft.com/office/officeart/2005/8/layout/list1"/>
    <dgm:cxn modelId="{D2AF0BC5-8329-4643-A7BF-60EFB8DCBADB}" type="presParOf" srcId="{7702291F-F6C5-44A5-8E41-6B01FF4EB372}" destId="{A633996D-DFCB-4514-8D09-64B6CF611E27}" srcOrd="5" destOrd="0" presId="urn:microsoft.com/office/officeart/2005/8/layout/list1"/>
    <dgm:cxn modelId="{69D9A1B5-4A3A-47B1-88FA-FFF6AF68AE19}" type="presParOf" srcId="{7702291F-F6C5-44A5-8E41-6B01FF4EB372}" destId="{C8E5DAEE-B125-4BAC-B639-1BE0B25891E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CCD5431-20A2-4F03-8969-B0FD5FFDBF9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FFA6E6-7577-4F30-8CE4-A18B5745C148}">
      <dgm:prSet/>
      <dgm:spPr/>
      <dgm:t>
        <a:bodyPr/>
        <a:lstStyle/>
        <a:p>
          <a:r>
            <a:rPr lang="cs-CZ" dirty="0"/>
            <a:t>Sebeúcta (</a:t>
          </a:r>
          <a:r>
            <a:rPr lang="cs-CZ" dirty="0" err="1"/>
            <a:t>self-esteem</a:t>
          </a:r>
          <a:r>
            <a:rPr lang="cs-CZ" dirty="0"/>
            <a:t>)</a:t>
          </a:r>
          <a:endParaRPr lang="en-US" dirty="0"/>
        </a:p>
      </dgm:t>
    </dgm:pt>
    <dgm:pt modelId="{7AB4E1B8-E535-4E9F-A3DA-EEEBCE6D13A7}" type="parTrans" cxnId="{9EAA052C-2DCD-4ABE-B40A-7E7A6515C9EA}">
      <dgm:prSet/>
      <dgm:spPr/>
      <dgm:t>
        <a:bodyPr/>
        <a:lstStyle/>
        <a:p>
          <a:endParaRPr lang="en-US"/>
        </a:p>
      </dgm:t>
    </dgm:pt>
    <dgm:pt modelId="{86AF5560-4F47-48A1-A4EE-408FA02AB303}" type="sibTrans" cxnId="{9EAA052C-2DCD-4ABE-B40A-7E7A6515C9EA}">
      <dgm:prSet/>
      <dgm:spPr/>
      <dgm:t>
        <a:bodyPr/>
        <a:lstStyle/>
        <a:p>
          <a:endParaRPr lang="en-US"/>
        </a:p>
      </dgm:t>
    </dgm:pt>
    <dgm:pt modelId="{6F3FCCB1-4B04-48F5-B985-D453B1985AB9}">
      <dgm:prSet/>
      <dgm:spPr/>
      <dgm:t>
        <a:bodyPr/>
        <a:lstStyle/>
        <a:p>
          <a:r>
            <a:rPr lang="cs-CZ" dirty="0"/>
            <a:t>Korelace mezi sebeúctou a životní spokojeností 0,4 – 0,7 </a:t>
          </a:r>
          <a:endParaRPr lang="en-US" dirty="0"/>
        </a:p>
      </dgm:t>
    </dgm:pt>
    <dgm:pt modelId="{3AB18844-8DA5-4192-B172-6EBFB47D2782}" type="parTrans" cxnId="{CCCACFA8-FECC-43D5-A299-56F8103AEAE6}">
      <dgm:prSet/>
      <dgm:spPr/>
      <dgm:t>
        <a:bodyPr/>
        <a:lstStyle/>
        <a:p>
          <a:endParaRPr lang="en-US"/>
        </a:p>
      </dgm:t>
    </dgm:pt>
    <dgm:pt modelId="{4D7B1DF2-5C54-4D33-9A43-3E23F2B45078}" type="sibTrans" cxnId="{CCCACFA8-FECC-43D5-A299-56F8103AEAE6}">
      <dgm:prSet/>
      <dgm:spPr/>
      <dgm:t>
        <a:bodyPr/>
        <a:lstStyle/>
        <a:p>
          <a:endParaRPr lang="en-US"/>
        </a:p>
      </dgm:t>
    </dgm:pt>
    <dgm:pt modelId="{07A2A381-4DD9-4C2E-AE1E-F20E909D9DFE}">
      <dgm:prSet/>
      <dgm:spPr/>
      <dgm:t>
        <a:bodyPr/>
        <a:lstStyle/>
        <a:p>
          <a:r>
            <a:rPr lang="cs-CZ" dirty="0"/>
            <a:t>např. </a:t>
          </a:r>
          <a:r>
            <a:rPr lang="cs-CZ" dirty="0" err="1"/>
            <a:t>Diener</a:t>
          </a:r>
          <a:r>
            <a:rPr lang="cs-CZ" dirty="0"/>
            <a:t>, </a:t>
          </a:r>
          <a:r>
            <a:rPr lang="cs-CZ" dirty="0" err="1"/>
            <a:t>Emmons</a:t>
          </a:r>
          <a:r>
            <a:rPr lang="cs-CZ" dirty="0"/>
            <a:t>, </a:t>
          </a:r>
          <a:r>
            <a:rPr lang="cs-CZ" dirty="0" err="1"/>
            <a:t>Larsen</a:t>
          </a:r>
          <a:r>
            <a:rPr lang="cs-CZ" dirty="0"/>
            <a:t>, </a:t>
          </a:r>
          <a:r>
            <a:rPr lang="cs-CZ" dirty="0" err="1"/>
            <a:t>Griffen</a:t>
          </a:r>
          <a:r>
            <a:rPr lang="cs-CZ" dirty="0"/>
            <a:t>, 1985; Blatný, 2001, in Blatný, Dosedlová, </a:t>
          </a:r>
          <a:r>
            <a:rPr lang="cs-CZ" dirty="0" err="1"/>
            <a:t>Kebza</a:t>
          </a:r>
          <a:r>
            <a:rPr lang="cs-CZ" dirty="0"/>
            <a:t>, Šolcová, 2005</a:t>
          </a:r>
          <a:endParaRPr lang="en-US" dirty="0"/>
        </a:p>
      </dgm:t>
    </dgm:pt>
    <dgm:pt modelId="{956504D4-E270-486D-B855-E68E1E1FD6E4}" type="parTrans" cxnId="{8D94AA84-D2DF-4E09-B1E7-3675155EC8AC}">
      <dgm:prSet/>
      <dgm:spPr/>
      <dgm:t>
        <a:bodyPr/>
        <a:lstStyle/>
        <a:p>
          <a:endParaRPr lang="en-US"/>
        </a:p>
      </dgm:t>
    </dgm:pt>
    <dgm:pt modelId="{7BF0D5CA-36D5-403A-B40E-E6226899A752}" type="sibTrans" cxnId="{8D94AA84-D2DF-4E09-B1E7-3675155EC8AC}">
      <dgm:prSet/>
      <dgm:spPr/>
      <dgm:t>
        <a:bodyPr/>
        <a:lstStyle/>
        <a:p>
          <a:endParaRPr lang="en-US"/>
        </a:p>
      </dgm:t>
    </dgm:pt>
    <dgm:pt modelId="{C1670E42-BF4B-453E-88B8-29E724BD86DD}">
      <dgm:prSet/>
      <dgm:spPr/>
      <dgm:t>
        <a:bodyPr/>
        <a:lstStyle/>
        <a:p>
          <a:r>
            <a:rPr lang="cs-CZ"/>
            <a:t>Dispoziční optimismus</a:t>
          </a:r>
          <a:endParaRPr lang="en-US"/>
        </a:p>
      </dgm:t>
    </dgm:pt>
    <dgm:pt modelId="{E3B6EA20-FCAB-4971-8F57-85535B02D467}" type="parTrans" cxnId="{3DFEBC31-79FB-44B2-A2EA-6D2029C58BBB}">
      <dgm:prSet/>
      <dgm:spPr/>
      <dgm:t>
        <a:bodyPr/>
        <a:lstStyle/>
        <a:p>
          <a:endParaRPr lang="en-US"/>
        </a:p>
      </dgm:t>
    </dgm:pt>
    <dgm:pt modelId="{0784AE3D-175E-4B71-9677-D6A425397851}" type="sibTrans" cxnId="{3DFEBC31-79FB-44B2-A2EA-6D2029C58BBB}">
      <dgm:prSet/>
      <dgm:spPr/>
      <dgm:t>
        <a:bodyPr/>
        <a:lstStyle/>
        <a:p>
          <a:endParaRPr lang="en-US"/>
        </a:p>
      </dgm:t>
    </dgm:pt>
    <dgm:pt modelId="{63BFBB14-7B94-473A-9D21-54966B920F56}">
      <dgm:prSet/>
      <dgm:spPr/>
      <dgm:t>
        <a:bodyPr/>
        <a:lstStyle/>
        <a:p>
          <a:r>
            <a:rPr lang="cs-CZ"/>
            <a:t>generalizovaná očekávání průběhu událostí</a:t>
          </a:r>
          <a:endParaRPr lang="en-US"/>
        </a:p>
      </dgm:t>
    </dgm:pt>
    <dgm:pt modelId="{AADD4AC1-88B1-4D08-AED4-A4EB7F54477D}" type="parTrans" cxnId="{1AE8CC41-7028-4BA7-9B21-92D7E32BEB5C}">
      <dgm:prSet/>
      <dgm:spPr/>
      <dgm:t>
        <a:bodyPr/>
        <a:lstStyle/>
        <a:p>
          <a:endParaRPr lang="en-US"/>
        </a:p>
      </dgm:t>
    </dgm:pt>
    <dgm:pt modelId="{45325A9B-69F6-49C1-8113-16999D3BBBCB}" type="sibTrans" cxnId="{1AE8CC41-7028-4BA7-9B21-92D7E32BEB5C}">
      <dgm:prSet/>
      <dgm:spPr/>
      <dgm:t>
        <a:bodyPr/>
        <a:lstStyle/>
        <a:p>
          <a:endParaRPr lang="en-US"/>
        </a:p>
      </dgm:t>
    </dgm:pt>
    <dgm:pt modelId="{7C31A6EE-EB3B-48CE-A893-D87E9128A2FB}">
      <dgm:prSet/>
      <dgm:spPr/>
      <dgm:t>
        <a:bodyPr/>
        <a:lstStyle/>
        <a:p>
          <a:r>
            <a:rPr lang="cs-CZ"/>
            <a:t>pozitivní očekávání do budoucna - pozitivní emoce </a:t>
          </a:r>
          <a:endParaRPr lang="en-US"/>
        </a:p>
      </dgm:t>
    </dgm:pt>
    <dgm:pt modelId="{8B3BCDAE-D203-4A4B-A81E-21ECD0BA4608}" type="parTrans" cxnId="{E0AE1F41-DF03-4A65-A247-20253EA687A0}">
      <dgm:prSet/>
      <dgm:spPr/>
      <dgm:t>
        <a:bodyPr/>
        <a:lstStyle/>
        <a:p>
          <a:endParaRPr lang="en-US"/>
        </a:p>
      </dgm:t>
    </dgm:pt>
    <dgm:pt modelId="{D7D08239-FD61-4ACA-8EA9-5F29FEB599F7}" type="sibTrans" cxnId="{E0AE1F41-DF03-4A65-A247-20253EA687A0}">
      <dgm:prSet/>
      <dgm:spPr/>
      <dgm:t>
        <a:bodyPr/>
        <a:lstStyle/>
        <a:p>
          <a:endParaRPr lang="en-US"/>
        </a:p>
      </dgm:t>
    </dgm:pt>
    <dgm:pt modelId="{5AD7ADD8-2542-47DC-975C-4E54955425BC}">
      <dgm:prSet/>
      <dgm:spPr/>
      <dgm:t>
        <a:bodyPr/>
        <a:lstStyle/>
        <a:p>
          <a:r>
            <a:rPr lang="cs-CZ"/>
            <a:t>pochybnosti pesimistů - tendence k negativním emocím (úzkost, vina, hněv, smutek nebo beznaděj) </a:t>
          </a:r>
          <a:endParaRPr lang="en-US"/>
        </a:p>
      </dgm:t>
    </dgm:pt>
    <dgm:pt modelId="{2DB927CC-137B-4E48-A35D-8FDCF50D63E8}" type="parTrans" cxnId="{0C418CCA-A3CB-4359-9883-F88A29241E4A}">
      <dgm:prSet/>
      <dgm:spPr/>
      <dgm:t>
        <a:bodyPr/>
        <a:lstStyle/>
        <a:p>
          <a:endParaRPr lang="en-US"/>
        </a:p>
      </dgm:t>
    </dgm:pt>
    <dgm:pt modelId="{E22A3C46-9D50-46A4-86E5-1CFBA7D84226}" type="sibTrans" cxnId="{0C418CCA-A3CB-4359-9883-F88A29241E4A}">
      <dgm:prSet/>
      <dgm:spPr/>
      <dgm:t>
        <a:bodyPr/>
        <a:lstStyle/>
        <a:p>
          <a:endParaRPr lang="en-US"/>
        </a:p>
      </dgm:t>
    </dgm:pt>
    <dgm:pt modelId="{7702291F-F6C5-44A5-8E41-6B01FF4EB372}" type="pres">
      <dgm:prSet presAssocID="{8CCD5431-20A2-4F03-8969-B0FD5FFDBF9B}" presName="linear" presStyleCnt="0">
        <dgm:presLayoutVars>
          <dgm:dir/>
          <dgm:animLvl val="lvl"/>
          <dgm:resizeHandles val="exact"/>
        </dgm:presLayoutVars>
      </dgm:prSet>
      <dgm:spPr/>
    </dgm:pt>
    <dgm:pt modelId="{544F4954-B976-4E7B-B2ED-2C0B00EF147B}" type="pres">
      <dgm:prSet presAssocID="{AEFFA6E6-7577-4F30-8CE4-A18B5745C148}" presName="parentLin" presStyleCnt="0"/>
      <dgm:spPr/>
    </dgm:pt>
    <dgm:pt modelId="{F04896C3-F116-400B-AE1E-8FC262320BC2}" type="pres">
      <dgm:prSet presAssocID="{AEFFA6E6-7577-4F30-8CE4-A18B5745C148}" presName="parentLeftMargin" presStyleLbl="node1" presStyleIdx="0" presStyleCnt="2"/>
      <dgm:spPr/>
    </dgm:pt>
    <dgm:pt modelId="{7F3550B9-9299-4081-A714-37F3CBFA43F3}" type="pres">
      <dgm:prSet presAssocID="{AEFFA6E6-7577-4F30-8CE4-A18B5745C14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F8E9626-4B46-4990-BA5A-1671566D6A6E}" type="pres">
      <dgm:prSet presAssocID="{AEFFA6E6-7577-4F30-8CE4-A18B5745C148}" presName="negativeSpace" presStyleCnt="0"/>
      <dgm:spPr/>
    </dgm:pt>
    <dgm:pt modelId="{C98BDC26-C4B3-46F0-8CC2-01E445A8132E}" type="pres">
      <dgm:prSet presAssocID="{AEFFA6E6-7577-4F30-8CE4-A18B5745C148}" presName="childText" presStyleLbl="conFgAcc1" presStyleIdx="0" presStyleCnt="2">
        <dgm:presLayoutVars>
          <dgm:bulletEnabled val="1"/>
        </dgm:presLayoutVars>
      </dgm:prSet>
      <dgm:spPr/>
    </dgm:pt>
    <dgm:pt modelId="{EBBB1C07-FE78-4179-8E6C-7ADC472872B4}" type="pres">
      <dgm:prSet presAssocID="{86AF5560-4F47-48A1-A4EE-408FA02AB303}" presName="spaceBetweenRectangles" presStyleCnt="0"/>
      <dgm:spPr/>
    </dgm:pt>
    <dgm:pt modelId="{FD6F9ECF-239B-41AC-A800-2148D0271C63}" type="pres">
      <dgm:prSet presAssocID="{C1670E42-BF4B-453E-88B8-29E724BD86DD}" presName="parentLin" presStyleCnt="0"/>
      <dgm:spPr/>
    </dgm:pt>
    <dgm:pt modelId="{8325E795-BA81-4C9B-AF46-A23494E44FD4}" type="pres">
      <dgm:prSet presAssocID="{C1670E42-BF4B-453E-88B8-29E724BD86DD}" presName="parentLeftMargin" presStyleLbl="node1" presStyleIdx="0" presStyleCnt="2"/>
      <dgm:spPr/>
    </dgm:pt>
    <dgm:pt modelId="{5F1ABA03-E417-48B6-B558-2D35F20A11E6}" type="pres">
      <dgm:prSet presAssocID="{C1670E42-BF4B-453E-88B8-29E724BD86D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633996D-DFCB-4514-8D09-64B6CF611E27}" type="pres">
      <dgm:prSet presAssocID="{C1670E42-BF4B-453E-88B8-29E724BD86DD}" presName="negativeSpace" presStyleCnt="0"/>
      <dgm:spPr/>
    </dgm:pt>
    <dgm:pt modelId="{C8E5DAEE-B125-4BAC-B639-1BE0B25891E2}" type="pres">
      <dgm:prSet presAssocID="{C1670E42-BF4B-453E-88B8-29E724BD86D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D33D00C-CE06-4888-A0B1-59D821519588}" type="presOf" srcId="{AEFFA6E6-7577-4F30-8CE4-A18B5745C148}" destId="{7F3550B9-9299-4081-A714-37F3CBFA43F3}" srcOrd="1" destOrd="0" presId="urn:microsoft.com/office/officeart/2005/8/layout/list1"/>
    <dgm:cxn modelId="{7D7D3C23-9D4D-4373-BA75-2433E8046C65}" type="presOf" srcId="{C1670E42-BF4B-453E-88B8-29E724BD86DD}" destId="{5F1ABA03-E417-48B6-B558-2D35F20A11E6}" srcOrd="1" destOrd="0" presId="urn:microsoft.com/office/officeart/2005/8/layout/list1"/>
    <dgm:cxn modelId="{9EAA052C-2DCD-4ABE-B40A-7E7A6515C9EA}" srcId="{8CCD5431-20A2-4F03-8969-B0FD5FFDBF9B}" destId="{AEFFA6E6-7577-4F30-8CE4-A18B5745C148}" srcOrd="0" destOrd="0" parTransId="{7AB4E1B8-E535-4E9F-A3DA-EEEBCE6D13A7}" sibTransId="{86AF5560-4F47-48A1-A4EE-408FA02AB303}"/>
    <dgm:cxn modelId="{9E940230-F09D-4C2E-B4B3-E0599298EE0E}" type="presOf" srcId="{8CCD5431-20A2-4F03-8969-B0FD5FFDBF9B}" destId="{7702291F-F6C5-44A5-8E41-6B01FF4EB372}" srcOrd="0" destOrd="0" presId="urn:microsoft.com/office/officeart/2005/8/layout/list1"/>
    <dgm:cxn modelId="{3DFEBC31-79FB-44B2-A2EA-6D2029C58BBB}" srcId="{8CCD5431-20A2-4F03-8969-B0FD5FFDBF9B}" destId="{C1670E42-BF4B-453E-88B8-29E724BD86DD}" srcOrd="1" destOrd="0" parTransId="{E3B6EA20-FCAB-4971-8F57-85535B02D467}" sibTransId="{0784AE3D-175E-4B71-9677-D6A425397851}"/>
    <dgm:cxn modelId="{E0AE1F41-DF03-4A65-A247-20253EA687A0}" srcId="{C1670E42-BF4B-453E-88B8-29E724BD86DD}" destId="{7C31A6EE-EB3B-48CE-A893-D87E9128A2FB}" srcOrd="1" destOrd="0" parTransId="{8B3BCDAE-D203-4A4B-A81E-21ECD0BA4608}" sibTransId="{D7D08239-FD61-4ACA-8EA9-5F29FEB599F7}"/>
    <dgm:cxn modelId="{1AE8CC41-7028-4BA7-9B21-92D7E32BEB5C}" srcId="{C1670E42-BF4B-453E-88B8-29E724BD86DD}" destId="{63BFBB14-7B94-473A-9D21-54966B920F56}" srcOrd="0" destOrd="0" parTransId="{AADD4AC1-88B1-4D08-AED4-A4EB7F54477D}" sibTransId="{45325A9B-69F6-49C1-8113-16999D3BBBCB}"/>
    <dgm:cxn modelId="{CAB61E6D-B49E-4566-899D-2FE682F8408C}" type="presOf" srcId="{C1670E42-BF4B-453E-88B8-29E724BD86DD}" destId="{8325E795-BA81-4C9B-AF46-A23494E44FD4}" srcOrd="0" destOrd="0" presId="urn:microsoft.com/office/officeart/2005/8/layout/list1"/>
    <dgm:cxn modelId="{B860124E-185B-4933-BE21-FCC0E4D742B4}" type="presOf" srcId="{7C31A6EE-EB3B-48CE-A893-D87E9128A2FB}" destId="{C8E5DAEE-B125-4BAC-B639-1BE0B25891E2}" srcOrd="0" destOrd="1" presId="urn:microsoft.com/office/officeart/2005/8/layout/list1"/>
    <dgm:cxn modelId="{B9809184-E348-44CA-8020-C5ABB69CAC70}" type="presOf" srcId="{5AD7ADD8-2542-47DC-975C-4E54955425BC}" destId="{C8E5DAEE-B125-4BAC-B639-1BE0B25891E2}" srcOrd="0" destOrd="2" presId="urn:microsoft.com/office/officeart/2005/8/layout/list1"/>
    <dgm:cxn modelId="{8D94AA84-D2DF-4E09-B1E7-3675155EC8AC}" srcId="{AEFFA6E6-7577-4F30-8CE4-A18B5745C148}" destId="{07A2A381-4DD9-4C2E-AE1E-F20E909D9DFE}" srcOrd="1" destOrd="0" parTransId="{956504D4-E270-486D-B855-E68E1E1FD6E4}" sibTransId="{7BF0D5CA-36D5-403A-B40E-E6226899A752}"/>
    <dgm:cxn modelId="{CCCACFA8-FECC-43D5-A299-56F8103AEAE6}" srcId="{AEFFA6E6-7577-4F30-8CE4-A18B5745C148}" destId="{6F3FCCB1-4B04-48F5-B985-D453B1985AB9}" srcOrd="0" destOrd="0" parTransId="{3AB18844-8DA5-4192-B172-6EBFB47D2782}" sibTransId="{4D7B1DF2-5C54-4D33-9A43-3E23F2B45078}"/>
    <dgm:cxn modelId="{370AF0B0-1419-4DB2-B0C6-E8FE3899283E}" type="presOf" srcId="{07A2A381-4DD9-4C2E-AE1E-F20E909D9DFE}" destId="{C98BDC26-C4B3-46F0-8CC2-01E445A8132E}" srcOrd="0" destOrd="1" presId="urn:microsoft.com/office/officeart/2005/8/layout/list1"/>
    <dgm:cxn modelId="{094CEFBA-178B-485C-83D9-BD77FC2E56E9}" type="presOf" srcId="{6F3FCCB1-4B04-48F5-B985-D453B1985AB9}" destId="{C98BDC26-C4B3-46F0-8CC2-01E445A8132E}" srcOrd="0" destOrd="0" presId="urn:microsoft.com/office/officeart/2005/8/layout/list1"/>
    <dgm:cxn modelId="{0C418CCA-A3CB-4359-9883-F88A29241E4A}" srcId="{C1670E42-BF4B-453E-88B8-29E724BD86DD}" destId="{5AD7ADD8-2542-47DC-975C-4E54955425BC}" srcOrd="2" destOrd="0" parTransId="{2DB927CC-137B-4E48-A35D-8FDCF50D63E8}" sibTransId="{E22A3C46-9D50-46A4-86E5-1CFBA7D84226}"/>
    <dgm:cxn modelId="{6A96B0EE-A113-4CC9-A5C2-364DC5CBE351}" type="presOf" srcId="{AEFFA6E6-7577-4F30-8CE4-A18B5745C148}" destId="{F04896C3-F116-400B-AE1E-8FC262320BC2}" srcOrd="0" destOrd="0" presId="urn:microsoft.com/office/officeart/2005/8/layout/list1"/>
    <dgm:cxn modelId="{7D4C4FF7-CDE7-45FB-A076-A0C6B07E63FE}" type="presOf" srcId="{63BFBB14-7B94-473A-9D21-54966B920F56}" destId="{C8E5DAEE-B125-4BAC-B639-1BE0B25891E2}" srcOrd="0" destOrd="0" presId="urn:microsoft.com/office/officeart/2005/8/layout/list1"/>
    <dgm:cxn modelId="{174B36B2-C3A2-40A4-82D2-52BA4DAF3E4A}" type="presParOf" srcId="{7702291F-F6C5-44A5-8E41-6B01FF4EB372}" destId="{544F4954-B976-4E7B-B2ED-2C0B00EF147B}" srcOrd="0" destOrd="0" presId="urn:microsoft.com/office/officeart/2005/8/layout/list1"/>
    <dgm:cxn modelId="{BA18DB1E-8A3A-4680-BD8D-71DCDC303A1B}" type="presParOf" srcId="{544F4954-B976-4E7B-B2ED-2C0B00EF147B}" destId="{F04896C3-F116-400B-AE1E-8FC262320BC2}" srcOrd="0" destOrd="0" presId="urn:microsoft.com/office/officeart/2005/8/layout/list1"/>
    <dgm:cxn modelId="{279CDC4C-4F50-4219-A2B9-C0A1A8EE609F}" type="presParOf" srcId="{544F4954-B976-4E7B-B2ED-2C0B00EF147B}" destId="{7F3550B9-9299-4081-A714-37F3CBFA43F3}" srcOrd="1" destOrd="0" presId="urn:microsoft.com/office/officeart/2005/8/layout/list1"/>
    <dgm:cxn modelId="{90B9D5FA-5800-4BBA-A846-BA137379BD9F}" type="presParOf" srcId="{7702291F-F6C5-44A5-8E41-6B01FF4EB372}" destId="{AF8E9626-4B46-4990-BA5A-1671566D6A6E}" srcOrd="1" destOrd="0" presId="urn:microsoft.com/office/officeart/2005/8/layout/list1"/>
    <dgm:cxn modelId="{746CFE41-15A4-4EB8-B105-6041DB067CDA}" type="presParOf" srcId="{7702291F-F6C5-44A5-8E41-6B01FF4EB372}" destId="{C98BDC26-C4B3-46F0-8CC2-01E445A8132E}" srcOrd="2" destOrd="0" presId="urn:microsoft.com/office/officeart/2005/8/layout/list1"/>
    <dgm:cxn modelId="{F3702A15-3BC7-4791-90BE-7703899CF929}" type="presParOf" srcId="{7702291F-F6C5-44A5-8E41-6B01FF4EB372}" destId="{EBBB1C07-FE78-4179-8E6C-7ADC472872B4}" srcOrd="3" destOrd="0" presId="urn:microsoft.com/office/officeart/2005/8/layout/list1"/>
    <dgm:cxn modelId="{457598B7-D756-4EC0-9A74-4E48C12C9A91}" type="presParOf" srcId="{7702291F-F6C5-44A5-8E41-6B01FF4EB372}" destId="{FD6F9ECF-239B-41AC-A800-2148D0271C63}" srcOrd="4" destOrd="0" presId="urn:microsoft.com/office/officeart/2005/8/layout/list1"/>
    <dgm:cxn modelId="{11425A2F-0F42-4217-BA1D-3B982DC7C07C}" type="presParOf" srcId="{FD6F9ECF-239B-41AC-A800-2148D0271C63}" destId="{8325E795-BA81-4C9B-AF46-A23494E44FD4}" srcOrd="0" destOrd="0" presId="urn:microsoft.com/office/officeart/2005/8/layout/list1"/>
    <dgm:cxn modelId="{07BCF9AB-B4E8-47A9-A1B5-6D1F3011E8B1}" type="presParOf" srcId="{FD6F9ECF-239B-41AC-A800-2148D0271C63}" destId="{5F1ABA03-E417-48B6-B558-2D35F20A11E6}" srcOrd="1" destOrd="0" presId="urn:microsoft.com/office/officeart/2005/8/layout/list1"/>
    <dgm:cxn modelId="{D2AF0BC5-8329-4643-A7BF-60EFB8DCBADB}" type="presParOf" srcId="{7702291F-F6C5-44A5-8E41-6B01FF4EB372}" destId="{A633996D-DFCB-4514-8D09-64B6CF611E27}" srcOrd="5" destOrd="0" presId="urn:microsoft.com/office/officeart/2005/8/layout/list1"/>
    <dgm:cxn modelId="{69D9A1B5-4A3A-47B1-88FA-FFF6AF68AE19}" type="presParOf" srcId="{7702291F-F6C5-44A5-8E41-6B01FF4EB372}" destId="{C8E5DAEE-B125-4BAC-B639-1BE0B25891E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68989FA-7636-4CE0-8AC1-5C4DB0A909D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513E434-84BF-4A2D-8E9B-2A48C79C8B69}">
      <dgm:prSet/>
      <dgm:spPr/>
      <dgm:t>
        <a:bodyPr/>
        <a:lstStyle/>
        <a:p>
          <a:r>
            <a:rPr lang="cs-CZ" dirty="0"/>
            <a:t>SWB jako teoretický konstrukt, všechny prvky splňují 3 podmínky:</a:t>
          </a:r>
          <a:endParaRPr lang="en-US" dirty="0"/>
        </a:p>
      </dgm:t>
    </dgm:pt>
    <dgm:pt modelId="{470393FC-4C21-4F87-8032-BE8CD6827A18}" type="parTrans" cxnId="{1FDF011F-442A-4825-83E6-DA4871B58545}">
      <dgm:prSet/>
      <dgm:spPr/>
      <dgm:t>
        <a:bodyPr/>
        <a:lstStyle/>
        <a:p>
          <a:endParaRPr lang="en-US"/>
        </a:p>
      </dgm:t>
    </dgm:pt>
    <dgm:pt modelId="{58CB81AC-E690-4932-A9D1-95F8FDBA3806}" type="sibTrans" cxnId="{1FDF011F-442A-4825-83E6-DA4871B58545}">
      <dgm:prSet/>
      <dgm:spPr/>
      <dgm:t>
        <a:bodyPr/>
        <a:lstStyle/>
        <a:p>
          <a:endParaRPr lang="en-US"/>
        </a:p>
      </dgm:t>
    </dgm:pt>
    <dgm:pt modelId="{96814649-5D48-43DC-9BA5-C301841D67E7}">
      <dgm:prSet/>
      <dgm:spPr/>
      <dgm:t>
        <a:bodyPr/>
        <a:lstStyle/>
        <a:p>
          <a:r>
            <a:rPr lang="cs-CZ" dirty="0"/>
            <a:t>1. Významně přispívá duševní pohodě</a:t>
          </a:r>
          <a:endParaRPr lang="en-US" dirty="0"/>
        </a:p>
      </dgm:t>
    </dgm:pt>
    <dgm:pt modelId="{29167237-3BD9-48E3-B580-482F047CCF89}" type="parTrans" cxnId="{62F0F031-0477-4EA0-9B49-AFD96E19FBD3}">
      <dgm:prSet/>
      <dgm:spPr/>
      <dgm:t>
        <a:bodyPr/>
        <a:lstStyle/>
        <a:p>
          <a:endParaRPr lang="en-US"/>
        </a:p>
      </dgm:t>
    </dgm:pt>
    <dgm:pt modelId="{33889806-7D42-4190-A147-D106BE2BF852}" type="sibTrans" cxnId="{62F0F031-0477-4EA0-9B49-AFD96E19FBD3}">
      <dgm:prSet/>
      <dgm:spPr/>
      <dgm:t>
        <a:bodyPr/>
        <a:lstStyle/>
        <a:p>
          <a:endParaRPr lang="en-US"/>
        </a:p>
      </dgm:t>
    </dgm:pt>
    <dgm:pt modelId="{16D117D2-61AB-405B-812F-08F233140648}">
      <dgm:prSet/>
      <dgm:spPr/>
      <dgm:t>
        <a:bodyPr/>
        <a:lstStyle/>
        <a:p>
          <a:r>
            <a:rPr lang="cs-CZ"/>
            <a:t>2. Je sama o sobě hodnotným cílem lidského snažení</a:t>
          </a:r>
          <a:endParaRPr lang="en-US"/>
        </a:p>
      </dgm:t>
    </dgm:pt>
    <dgm:pt modelId="{AB01EFA9-00DB-4158-B973-9CAF09733FCC}" type="parTrans" cxnId="{C79399BD-48BD-4B06-8CEF-72685410819D}">
      <dgm:prSet/>
      <dgm:spPr/>
      <dgm:t>
        <a:bodyPr/>
        <a:lstStyle/>
        <a:p>
          <a:endParaRPr lang="en-US"/>
        </a:p>
      </dgm:t>
    </dgm:pt>
    <dgm:pt modelId="{2BC1AEAB-49A5-421A-9801-CA4399CE9A36}" type="sibTrans" cxnId="{C79399BD-48BD-4B06-8CEF-72685410819D}">
      <dgm:prSet/>
      <dgm:spPr/>
      <dgm:t>
        <a:bodyPr/>
        <a:lstStyle/>
        <a:p>
          <a:endParaRPr lang="en-US"/>
        </a:p>
      </dgm:t>
    </dgm:pt>
    <dgm:pt modelId="{CD41E554-2EA7-4FF5-938D-5F8B439F70CB}">
      <dgm:prSet/>
      <dgm:spPr/>
      <dgm:t>
        <a:bodyPr/>
        <a:lstStyle/>
        <a:p>
          <a:r>
            <a:rPr lang="cs-CZ" dirty="0"/>
            <a:t>3. Je definovaný a měří se nezávisle na ostatních prvcích</a:t>
          </a:r>
          <a:endParaRPr lang="en-US" dirty="0"/>
        </a:p>
      </dgm:t>
    </dgm:pt>
    <dgm:pt modelId="{4C6D9FA9-805E-4735-8AB7-96BE5710E2CE}" type="parTrans" cxnId="{F43BAED5-E15B-49CB-BEA5-574ACD31CCD7}">
      <dgm:prSet/>
      <dgm:spPr/>
      <dgm:t>
        <a:bodyPr/>
        <a:lstStyle/>
        <a:p>
          <a:endParaRPr lang="en-US"/>
        </a:p>
      </dgm:t>
    </dgm:pt>
    <dgm:pt modelId="{7C1AA4D3-08ED-4E59-8F7F-CE399363497A}" type="sibTrans" cxnId="{F43BAED5-E15B-49CB-BEA5-574ACD31CCD7}">
      <dgm:prSet/>
      <dgm:spPr/>
      <dgm:t>
        <a:bodyPr/>
        <a:lstStyle/>
        <a:p>
          <a:endParaRPr lang="en-US"/>
        </a:p>
      </dgm:t>
    </dgm:pt>
    <dgm:pt modelId="{FE63FA74-CDA8-49DD-B719-3F7357C83A24}" type="pres">
      <dgm:prSet presAssocID="{B68989FA-7636-4CE0-8AC1-5C4DB0A909D9}" presName="vert0" presStyleCnt="0">
        <dgm:presLayoutVars>
          <dgm:dir/>
          <dgm:animOne val="branch"/>
          <dgm:animLvl val="lvl"/>
        </dgm:presLayoutVars>
      </dgm:prSet>
      <dgm:spPr/>
    </dgm:pt>
    <dgm:pt modelId="{EFD8585A-520C-41D0-B585-53AA15B36AC7}" type="pres">
      <dgm:prSet presAssocID="{4513E434-84BF-4A2D-8E9B-2A48C79C8B69}" presName="thickLine" presStyleLbl="alignNode1" presStyleIdx="0" presStyleCnt="4"/>
      <dgm:spPr/>
    </dgm:pt>
    <dgm:pt modelId="{A4E73602-9607-4D35-A4E2-0C383F40E203}" type="pres">
      <dgm:prSet presAssocID="{4513E434-84BF-4A2D-8E9B-2A48C79C8B69}" presName="horz1" presStyleCnt="0"/>
      <dgm:spPr/>
    </dgm:pt>
    <dgm:pt modelId="{6588162F-CEAA-48C6-9FD7-A13878C31EC1}" type="pres">
      <dgm:prSet presAssocID="{4513E434-84BF-4A2D-8E9B-2A48C79C8B69}" presName="tx1" presStyleLbl="revTx" presStyleIdx="0" presStyleCnt="4"/>
      <dgm:spPr/>
    </dgm:pt>
    <dgm:pt modelId="{B754E9BB-D60F-4E2E-9D35-48FA788AF3F4}" type="pres">
      <dgm:prSet presAssocID="{4513E434-84BF-4A2D-8E9B-2A48C79C8B69}" presName="vert1" presStyleCnt="0"/>
      <dgm:spPr/>
    </dgm:pt>
    <dgm:pt modelId="{D83EF4F8-1A3A-4533-BFDA-AC1DDA85D198}" type="pres">
      <dgm:prSet presAssocID="{96814649-5D48-43DC-9BA5-C301841D67E7}" presName="thickLine" presStyleLbl="alignNode1" presStyleIdx="1" presStyleCnt="4"/>
      <dgm:spPr/>
    </dgm:pt>
    <dgm:pt modelId="{1F180039-F6D2-4A76-886E-E746B72A01D3}" type="pres">
      <dgm:prSet presAssocID="{96814649-5D48-43DC-9BA5-C301841D67E7}" presName="horz1" presStyleCnt="0"/>
      <dgm:spPr/>
    </dgm:pt>
    <dgm:pt modelId="{579924C2-3398-478B-BFE6-40471D0A9F7C}" type="pres">
      <dgm:prSet presAssocID="{96814649-5D48-43DC-9BA5-C301841D67E7}" presName="tx1" presStyleLbl="revTx" presStyleIdx="1" presStyleCnt="4"/>
      <dgm:spPr/>
    </dgm:pt>
    <dgm:pt modelId="{A9819E29-0348-4896-B1DA-B709EFC9C645}" type="pres">
      <dgm:prSet presAssocID="{96814649-5D48-43DC-9BA5-C301841D67E7}" presName="vert1" presStyleCnt="0"/>
      <dgm:spPr/>
    </dgm:pt>
    <dgm:pt modelId="{64105972-C18A-4BFB-8A30-A6992FA0B246}" type="pres">
      <dgm:prSet presAssocID="{16D117D2-61AB-405B-812F-08F233140648}" presName="thickLine" presStyleLbl="alignNode1" presStyleIdx="2" presStyleCnt="4"/>
      <dgm:spPr/>
    </dgm:pt>
    <dgm:pt modelId="{B18A9EFD-78F0-4CBD-BA67-40B220EF32BF}" type="pres">
      <dgm:prSet presAssocID="{16D117D2-61AB-405B-812F-08F233140648}" presName="horz1" presStyleCnt="0"/>
      <dgm:spPr/>
    </dgm:pt>
    <dgm:pt modelId="{6F1E2826-13D7-4668-BACE-CB591BBEBB02}" type="pres">
      <dgm:prSet presAssocID="{16D117D2-61AB-405B-812F-08F233140648}" presName="tx1" presStyleLbl="revTx" presStyleIdx="2" presStyleCnt="4"/>
      <dgm:spPr/>
    </dgm:pt>
    <dgm:pt modelId="{82134B55-5EE3-4B23-853E-97BC7F202992}" type="pres">
      <dgm:prSet presAssocID="{16D117D2-61AB-405B-812F-08F233140648}" presName="vert1" presStyleCnt="0"/>
      <dgm:spPr/>
    </dgm:pt>
    <dgm:pt modelId="{C4FF4EAB-C25C-4674-9FE4-1F7E51208B09}" type="pres">
      <dgm:prSet presAssocID="{CD41E554-2EA7-4FF5-938D-5F8B439F70CB}" presName="thickLine" presStyleLbl="alignNode1" presStyleIdx="3" presStyleCnt="4"/>
      <dgm:spPr/>
    </dgm:pt>
    <dgm:pt modelId="{CF48857B-B339-4348-851A-CABD81DCBEAF}" type="pres">
      <dgm:prSet presAssocID="{CD41E554-2EA7-4FF5-938D-5F8B439F70CB}" presName="horz1" presStyleCnt="0"/>
      <dgm:spPr/>
    </dgm:pt>
    <dgm:pt modelId="{B2697F0D-9B07-498B-A180-EC322959A269}" type="pres">
      <dgm:prSet presAssocID="{CD41E554-2EA7-4FF5-938D-5F8B439F70CB}" presName="tx1" presStyleLbl="revTx" presStyleIdx="3" presStyleCnt="4"/>
      <dgm:spPr/>
    </dgm:pt>
    <dgm:pt modelId="{6FCF7BC5-1378-4289-A016-5D25365736CB}" type="pres">
      <dgm:prSet presAssocID="{CD41E554-2EA7-4FF5-938D-5F8B439F70CB}" presName="vert1" presStyleCnt="0"/>
      <dgm:spPr/>
    </dgm:pt>
  </dgm:ptLst>
  <dgm:cxnLst>
    <dgm:cxn modelId="{CD0D3B09-84F4-4E18-9DF0-BDF2E8DA9D02}" type="presOf" srcId="{CD41E554-2EA7-4FF5-938D-5F8B439F70CB}" destId="{B2697F0D-9B07-498B-A180-EC322959A269}" srcOrd="0" destOrd="0" presId="urn:microsoft.com/office/officeart/2008/layout/LinedList"/>
    <dgm:cxn modelId="{1FDF011F-442A-4825-83E6-DA4871B58545}" srcId="{B68989FA-7636-4CE0-8AC1-5C4DB0A909D9}" destId="{4513E434-84BF-4A2D-8E9B-2A48C79C8B69}" srcOrd="0" destOrd="0" parTransId="{470393FC-4C21-4F87-8032-BE8CD6827A18}" sibTransId="{58CB81AC-E690-4932-A9D1-95F8FDBA3806}"/>
    <dgm:cxn modelId="{62F0F031-0477-4EA0-9B49-AFD96E19FBD3}" srcId="{B68989FA-7636-4CE0-8AC1-5C4DB0A909D9}" destId="{96814649-5D48-43DC-9BA5-C301841D67E7}" srcOrd="1" destOrd="0" parTransId="{29167237-3BD9-48E3-B580-482F047CCF89}" sibTransId="{33889806-7D42-4190-A147-D106BE2BF852}"/>
    <dgm:cxn modelId="{36B06F6B-F34B-437B-95D0-6039FBF2219C}" type="presOf" srcId="{4513E434-84BF-4A2D-8E9B-2A48C79C8B69}" destId="{6588162F-CEAA-48C6-9FD7-A13878C31EC1}" srcOrd="0" destOrd="0" presId="urn:microsoft.com/office/officeart/2008/layout/LinedList"/>
    <dgm:cxn modelId="{C3406657-9F82-404F-8C72-0FC527B85D7C}" type="presOf" srcId="{B68989FA-7636-4CE0-8AC1-5C4DB0A909D9}" destId="{FE63FA74-CDA8-49DD-B719-3F7357C83A24}" srcOrd="0" destOrd="0" presId="urn:microsoft.com/office/officeart/2008/layout/LinedList"/>
    <dgm:cxn modelId="{BF6D3885-42EB-46EB-B56A-66AE5F48685F}" type="presOf" srcId="{16D117D2-61AB-405B-812F-08F233140648}" destId="{6F1E2826-13D7-4668-BACE-CB591BBEBB02}" srcOrd="0" destOrd="0" presId="urn:microsoft.com/office/officeart/2008/layout/LinedList"/>
    <dgm:cxn modelId="{C79399BD-48BD-4B06-8CEF-72685410819D}" srcId="{B68989FA-7636-4CE0-8AC1-5C4DB0A909D9}" destId="{16D117D2-61AB-405B-812F-08F233140648}" srcOrd="2" destOrd="0" parTransId="{AB01EFA9-00DB-4158-B973-9CAF09733FCC}" sibTransId="{2BC1AEAB-49A5-421A-9801-CA4399CE9A36}"/>
    <dgm:cxn modelId="{5A7923D1-C7EE-408B-B718-3D6130971111}" type="presOf" srcId="{96814649-5D48-43DC-9BA5-C301841D67E7}" destId="{579924C2-3398-478B-BFE6-40471D0A9F7C}" srcOrd="0" destOrd="0" presId="urn:microsoft.com/office/officeart/2008/layout/LinedList"/>
    <dgm:cxn modelId="{F43BAED5-E15B-49CB-BEA5-574ACD31CCD7}" srcId="{B68989FA-7636-4CE0-8AC1-5C4DB0A909D9}" destId="{CD41E554-2EA7-4FF5-938D-5F8B439F70CB}" srcOrd="3" destOrd="0" parTransId="{4C6D9FA9-805E-4735-8AB7-96BE5710E2CE}" sibTransId="{7C1AA4D3-08ED-4E59-8F7F-CE399363497A}"/>
    <dgm:cxn modelId="{DB5E35C9-3E9D-435D-82A1-3059180C8FAA}" type="presParOf" srcId="{FE63FA74-CDA8-49DD-B719-3F7357C83A24}" destId="{EFD8585A-520C-41D0-B585-53AA15B36AC7}" srcOrd="0" destOrd="0" presId="urn:microsoft.com/office/officeart/2008/layout/LinedList"/>
    <dgm:cxn modelId="{B08E6C7C-BA0F-4763-B8D0-9BB3DA114FE2}" type="presParOf" srcId="{FE63FA74-CDA8-49DD-B719-3F7357C83A24}" destId="{A4E73602-9607-4D35-A4E2-0C383F40E203}" srcOrd="1" destOrd="0" presId="urn:microsoft.com/office/officeart/2008/layout/LinedList"/>
    <dgm:cxn modelId="{866C94D6-94EA-4EDA-9197-564C0AE96346}" type="presParOf" srcId="{A4E73602-9607-4D35-A4E2-0C383F40E203}" destId="{6588162F-CEAA-48C6-9FD7-A13878C31EC1}" srcOrd="0" destOrd="0" presId="urn:microsoft.com/office/officeart/2008/layout/LinedList"/>
    <dgm:cxn modelId="{54C866FB-B059-450B-AAD5-805AA6311472}" type="presParOf" srcId="{A4E73602-9607-4D35-A4E2-0C383F40E203}" destId="{B754E9BB-D60F-4E2E-9D35-48FA788AF3F4}" srcOrd="1" destOrd="0" presId="urn:microsoft.com/office/officeart/2008/layout/LinedList"/>
    <dgm:cxn modelId="{6500DA73-5E8E-44CA-9F95-3E595D37AE3F}" type="presParOf" srcId="{FE63FA74-CDA8-49DD-B719-3F7357C83A24}" destId="{D83EF4F8-1A3A-4533-BFDA-AC1DDA85D198}" srcOrd="2" destOrd="0" presId="urn:microsoft.com/office/officeart/2008/layout/LinedList"/>
    <dgm:cxn modelId="{47B38B2F-447A-445A-8396-CA1A3624658F}" type="presParOf" srcId="{FE63FA74-CDA8-49DD-B719-3F7357C83A24}" destId="{1F180039-F6D2-4A76-886E-E746B72A01D3}" srcOrd="3" destOrd="0" presId="urn:microsoft.com/office/officeart/2008/layout/LinedList"/>
    <dgm:cxn modelId="{6656CD32-8725-4E71-B01A-AD5F83115483}" type="presParOf" srcId="{1F180039-F6D2-4A76-886E-E746B72A01D3}" destId="{579924C2-3398-478B-BFE6-40471D0A9F7C}" srcOrd="0" destOrd="0" presId="urn:microsoft.com/office/officeart/2008/layout/LinedList"/>
    <dgm:cxn modelId="{E1126F11-2BA8-48F5-AAA2-39034410242D}" type="presParOf" srcId="{1F180039-F6D2-4A76-886E-E746B72A01D3}" destId="{A9819E29-0348-4896-B1DA-B709EFC9C645}" srcOrd="1" destOrd="0" presId="urn:microsoft.com/office/officeart/2008/layout/LinedList"/>
    <dgm:cxn modelId="{2F6B700E-CB04-41B9-8ADC-D25B5A9393DE}" type="presParOf" srcId="{FE63FA74-CDA8-49DD-B719-3F7357C83A24}" destId="{64105972-C18A-4BFB-8A30-A6992FA0B246}" srcOrd="4" destOrd="0" presId="urn:microsoft.com/office/officeart/2008/layout/LinedList"/>
    <dgm:cxn modelId="{17456045-C033-47B2-A3E1-735F251D979F}" type="presParOf" srcId="{FE63FA74-CDA8-49DD-B719-3F7357C83A24}" destId="{B18A9EFD-78F0-4CBD-BA67-40B220EF32BF}" srcOrd="5" destOrd="0" presId="urn:microsoft.com/office/officeart/2008/layout/LinedList"/>
    <dgm:cxn modelId="{09129D19-5F67-447F-8CFE-C642C3460226}" type="presParOf" srcId="{B18A9EFD-78F0-4CBD-BA67-40B220EF32BF}" destId="{6F1E2826-13D7-4668-BACE-CB591BBEBB02}" srcOrd="0" destOrd="0" presId="urn:microsoft.com/office/officeart/2008/layout/LinedList"/>
    <dgm:cxn modelId="{31A96CF6-B5FA-4F8B-8633-85D78F2E44B5}" type="presParOf" srcId="{B18A9EFD-78F0-4CBD-BA67-40B220EF32BF}" destId="{82134B55-5EE3-4B23-853E-97BC7F202992}" srcOrd="1" destOrd="0" presId="urn:microsoft.com/office/officeart/2008/layout/LinedList"/>
    <dgm:cxn modelId="{2563B28A-1778-4FA9-A4C6-3CE142F195A4}" type="presParOf" srcId="{FE63FA74-CDA8-49DD-B719-3F7357C83A24}" destId="{C4FF4EAB-C25C-4674-9FE4-1F7E51208B09}" srcOrd="6" destOrd="0" presId="urn:microsoft.com/office/officeart/2008/layout/LinedList"/>
    <dgm:cxn modelId="{28B73BAF-CDB2-4782-9765-A465BAEAF7B1}" type="presParOf" srcId="{FE63FA74-CDA8-49DD-B719-3F7357C83A24}" destId="{CF48857B-B339-4348-851A-CABD81DCBEAF}" srcOrd="7" destOrd="0" presId="urn:microsoft.com/office/officeart/2008/layout/LinedList"/>
    <dgm:cxn modelId="{CB396203-3FC5-435B-8AE0-8B864F2B57D5}" type="presParOf" srcId="{CF48857B-B339-4348-851A-CABD81DCBEAF}" destId="{B2697F0D-9B07-498B-A180-EC322959A269}" srcOrd="0" destOrd="0" presId="urn:microsoft.com/office/officeart/2008/layout/LinedList"/>
    <dgm:cxn modelId="{C693132B-0833-4E83-A1BA-A81FC02FD8EA}" type="presParOf" srcId="{CF48857B-B339-4348-851A-CABD81DCBEAF}" destId="{6FCF7BC5-1378-4289-A016-5D25365736C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F3FF63A-3993-485A-A2CA-56D80933B6D9}" type="doc">
      <dgm:prSet loTypeId="urn:microsoft.com/office/officeart/2018/layout/CircleProcess" loCatId="simpleprocesssa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1266A83-C396-406E-B14B-ABFD9A8A7A0B}">
      <dgm:prSet/>
      <dgm:spPr/>
      <dgm:t>
        <a:bodyPr/>
        <a:lstStyle/>
        <a:p>
          <a:r>
            <a:rPr lang="cs-CZ" b="1"/>
            <a:t>Tři dobré věci</a:t>
          </a:r>
          <a:endParaRPr lang="en-US"/>
        </a:p>
      </dgm:t>
    </dgm:pt>
    <dgm:pt modelId="{1BDFAE49-BEAD-4405-99FD-D32173F8768D}" type="parTrans" cxnId="{617B782C-B1D3-4CFB-B66D-79DA35DA4062}">
      <dgm:prSet/>
      <dgm:spPr/>
      <dgm:t>
        <a:bodyPr/>
        <a:lstStyle/>
        <a:p>
          <a:endParaRPr lang="en-US"/>
        </a:p>
      </dgm:t>
    </dgm:pt>
    <dgm:pt modelId="{D8662376-05FC-4261-B7EB-A7783C2E1B13}" type="sibTrans" cxnId="{617B782C-B1D3-4CFB-B66D-79DA35DA4062}">
      <dgm:prSet/>
      <dgm:spPr/>
      <dgm:t>
        <a:bodyPr/>
        <a:lstStyle/>
        <a:p>
          <a:endParaRPr lang="en-US"/>
        </a:p>
      </dgm:t>
    </dgm:pt>
    <dgm:pt modelId="{160F81CF-5F15-4E62-BCD0-476CF87A07F9}">
      <dgm:prSet/>
      <dgm:spPr/>
      <dgm:t>
        <a:bodyPr/>
        <a:lstStyle/>
        <a:p>
          <a:r>
            <a:rPr lang="cs-CZ" b="1"/>
            <a:t>Orientace na silné stránky</a:t>
          </a:r>
          <a:endParaRPr lang="en-US"/>
        </a:p>
      </dgm:t>
    </dgm:pt>
    <dgm:pt modelId="{63EB57CF-BE4A-41EE-A926-9D81EF8DD8C0}" type="parTrans" cxnId="{A221C42D-AA2A-47C3-BF5C-6B90A4D08F10}">
      <dgm:prSet/>
      <dgm:spPr/>
      <dgm:t>
        <a:bodyPr/>
        <a:lstStyle/>
        <a:p>
          <a:endParaRPr lang="en-US"/>
        </a:p>
      </dgm:t>
    </dgm:pt>
    <dgm:pt modelId="{8922CA90-258B-4DF4-A807-E16A98FE8B80}" type="sibTrans" cxnId="{A221C42D-AA2A-47C3-BF5C-6B90A4D08F10}">
      <dgm:prSet/>
      <dgm:spPr/>
      <dgm:t>
        <a:bodyPr/>
        <a:lstStyle/>
        <a:p>
          <a:endParaRPr lang="en-US"/>
        </a:p>
      </dgm:t>
    </dgm:pt>
    <dgm:pt modelId="{2DC981C3-4242-4AFC-874D-0D6CD1E03EFF}">
      <dgm:prSet/>
      <dgm:spPr/>
      <dgm:t>
        <a:bodyPr/>
        <a:lstStyle/>
        <a:p>
          <a:r>
            <a:rPr lang="cs-CZ" b="1"/>
            <a:t>Vyjádření vděčnosti</a:t>
          </a:r>
          <a:endParaRPr lang="en-US"/>
        </a:p>
      </dgm:t>
    </dgm:pt>
    <dgm:pt modelId="{6457B210-4297-4DD7-AF31-3D3ADCBD3DFC}" type="parTrans" cxnId="{E5D8FC9D-17CF-4900-90EC-EC540AD1A079}">
      <dgm:prSet/>
      <dgm:spPr/>
      <dgm:t>
        <a:bodyPr/>
        <a:lstStyle/>
        <a:p>
          <a:endParaRPr lang="en-US"/>
        </a:p>
      </dgm:t>
    </dgm:pt>
    <dgm:pt modelId="{A986F328-A0E5-4157-89AD-3C0B20A89678}" type="sibTrans" cxnId="{E5D8FC9D-17CF-4900-90EC-EC540AD1A079}">
      <dgm:prSet/>
      <dgm:spPr/>
      <dgm:t>
        <a:bodyPr/>
        <a:lstStyle/>
        <a:p>
          <a:endParaRPr lang="en-US"/>
        </a:p>
      </dgm:t>
    </dgm:pt>
    <dgm:pt modelId="{31F78AB7-C0E5-4AE0-ACBE-943FE57E3961}">
      <dgm:prSet/>
      <dgm:spPr/>
      <dgm:t>
        <a:bodyPr/>
        <a:lstStyle/>
        <a:p>
          <a:r>
            <a:rPr lang="cs-CZ" dirty="0"/>
            <a:t>snížení míry deprese a zvýšení SWB přetrvávalo až 6 měsíců ve srovnání </a:t>
          </a:r>
          <a:br>
            <a:rPr lang="cs-CZ" dirty="0"/>
          </a:br>
          <a:r>
            <a:rPr lang="cs-CZ" dirty="0"/>
            <a:t>s placebem</a:t>
          </a:r>
          <a:endParaRPr lang="en-US" dirty="0"/>
        </a:p>
      </dgm:t>
    </dgm:pt>
    <dgm:pt modelId="{FA306711-DA6A-4C87-8677-F56A23A4896C}" type="parTrans" cxnId="{88B66BC1-9858-4F82-BC87-DA4EA2997F33}">
      <dgm:prSet/>
      <dgm:spPr/>
      <dgm:t>
        <a:bodyPr/>
        <a:lstStyle/>
        <a:p>
          <a:endParaRPr lang="en-US"/>
        </a:p>
      </dgm:t>
    </dgm:pt>
    <dgm:pt modelId="{0CA9D586-735C-48F7-ACB2-71FADE6421B7}" type="sibTrans" cxnId="{88B66BC1-9858-4F82-BC87-DA4EA2997F33}">
      <dgm:prSet/>
      <dgm:spPr/>
      <dgm:t>
        <a:bodyPr/>
        <a:lstStyle/>
        <a:p>
          <a:endParaRPr lang="en-US"/>
        </a:p>
      </dgm:t>
    </dgm:pt>
    <dgm:pt modelId="{29084B13-EBFE-469B-921C-FC3899B256BB}" type="pres">
      <dgm:prSet presAssocID="{5F3FF63A-3993-485A-A2CA-56D80933B6D9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82892420-68C7-47C3-B6E8-A57F658E19B7}" type="pres">
      <dgm:prSet presAssocID="{31F78AB7-C0E5-4AE0-ACBE-943FE57E3961}" presName="Accent4" presStyleCnt="0"/>
      <dgm:spPr/>
    </dgm:pt>
    <dgm:pt modelId="{4FF871D6-6FCC-411A-9936-FB5590C4CBFF}" type="pres">
      <dgm:prSet presAssocID="{31F78AB7-C0E5-4AE0-ACBE-943FE57E3961}" presName="Accent" presStyleLbl="node1" presStyleIdx="0" presStyleCnt="8"/>
      <dgm:spPr/>
    </dgm:pt>
    <dgm:pt modelId="{9434C07F-8001-4898-8C5B-467BD5BFA1B6}" type="pres">
      <dgm:prSet presAssocID="{31F78AB7-C0E5-4AE0-ACBE-943FE57E3961}" presName="ParentBackground4" presStyleCnt="0"/>
      <dgm:spPr/>
    </dgm:pt>
    <dgm:pt modelId="{92A3CD18-7B1B-47D1-A0D8-3FA1A745FDCC}" type="pres">
      <dgm:prSet presAssocID="{31F78AB7-C0E5-4AE0-ACBE-943FE57E3961}" presName="ParentBackground" presStyleLbl="node1" presStyleIdx="1" presStyleCnt="8"/>
      <dgm:spPr/>
    </dgm:pt>
    <dgm:pt modelId="{8DFC564C-BDA6-4703-9844-EC83D19B6A3E}" type="pres">
      <dgm:prSet presAssocID="{31F78AB7-C0E5-4AE0-ACBE-943FE57E3961}" presName="Parent4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908545D9-2A64-427A-BD4E-5912BDD2FE5D}" type="pres">
      <dgm:prSet presAssocID="{2DC981C3-4242-4AFC-874D-0D6CD1E03EFF}" presName="Accent3" presStyleCnt="0"/>
      <dgm:spPr/>
    </dgm:pt>
    <dgm:pt modelId="{126E251E-085D-4B2B-9647-7256BF860D23}" type="pres">
      <dgm:prSet presAssocID="{2DC981C3-4242-4AFC-874D-0D6CD1E03EFF}" presName="Accent" presStyleLbl="node1" presStyleIdx="2" presStyleCnt="8"/>
      <dgm:spPr/>
    </dgm:pt>
    <dgm:pt modelId="{6780D288-0B1B-4717-B834-88764903774D}" type="pres">
      <dgm:prSet presAssocID="{2DC981C3-4242-4AFC-874D-0D6CD1E03EFF}" presName="ParentBackground3" presStyleCnt="0"/>
      <dgm:spPr/>
    </dgm:pt>
    <dgm:pt modelId="{555FE1D0-3DFF-4386-B790-61C6E06D8D10}" type="pres">
      <dgm:prSet presAssocID="{2DC981C3-4242-4AFC-874D-0D6CD1E03EFF}" presName="ParentBackground" presStyleLbl="node1" presStyleIdx="3" presStyleCnt="8"/>
      <dgm:spPr/>
    </dgm:pt>
    <dgm:pt modelId="{A918CEAC-61E1-457A-A49B-C350EAE0E85D}" type="pres">
      <dgm:prSet presAssocID="{2DC981C3-4242-4AFC-874D-0D6CD1E03EFF}" presName="Parent3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039B7B20-98CA-4EED-A390-44A21FA76917}" type="pres">
      <dgm:prSet presAssocID="{160F81CF-5F15-4E62-BCD0-476CF87A07F9}" presName="Accent2" presStyleCnt="0"/>
      <dgm:spPr/>
    </dgm:pt>
    <dgm:pt modelId="{D4CA14C9-E18C-41A8-8EA1-A5B2D4392FD2}" type="pres">
      <dgm:prSet presAssocID="{160F81CF-5F15-4E62-BCD0-476CF87A07F9}" presName="Accent" presStyleLbl="node1" presStyleIdx="4" presStyleCnt="8"/>
      <dgm:spPr/>
    </dgm:pt>
    <dgm:pt modelId="{84B29E7F-CD29-47BB-AD60-A84D3E4EF8B6}" type="pres">
      <dgm:prSet presAssocID="{160F81CF-5F15-4E62-BCD0-476CF87A07F9}" presName="ParentBackground2" presStyleCnt="0"/>
      <dgm:spPr/>
    </dgm:pt>
    <dgm:pt modelId="{570AB938-D9C5-4FD7-855E-4ABDA8FDEE61}" type="pres">
      <dgm:prSet presAssocID="{160F81CF-5F15-4E62-BCD0-476CF87A07F9}" presName="ParentBackground" presStyleLbl="node1" presStyleIdx="5" presStyleCnt="8"/>
      <dgm:spPr/>
    </dgm:pt>
    <dgm:pt modelId="{548BD8DE-5812-4785-A663-0FB703E4B438}" type="pres">
      <dgm:prSet presAssocID="{160F81CF-5F15-4E62-BCD0-476CF87A07F9}" presName="Parent2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AE601087-A792-43E6-A1B5-1E4F1960539E}" type="pres">
      <dgm:prSet presAssocID="{41266A83-C396-406E-B14B-ABFD9A8A7A0B}" presName="Accent1" presStyleCnt="0"/>
      <dgm:spPr/>
    </dgm:pt>
    <dgm:pt modelId="{229C374A-212B-4454-BCAA-5184CA7C55D3}" type="pres">
      <dgm:prSet presAssocID="{41266A83-C396-406E-B14B-ABFD9A8A7A0B}" presName="Accent" presStyleLbl="node1" presStyleIdx="6" presStyleCnt="8"/>
      <dgm:spPr/>
    </dgm:pt>
    <dgm:pt modelId="{D421EE3D-071A-4642-8214-3466501A80D9}" type="pres">
      <dgm:prSet presAssocID="{41266A83-C396-406E-B14B-ABFD9A8A7A0B}" presName="ParentBackground1" presStyleCnt="0"/>
      <dgm:spPr/>
    </dgm:pt>
    <dgm:pt modelId="{374A31DE-59F9-451A-995C-BF7E2D03CF6D}" type="pres">
      <dgm:prSet presAssocID="{41266A83-C396-406E-B14B-ABFD9A8A7A0B}" presName="ParentBackground" presStyleLbl="node1" presStyleIdx="7" presStyleCnt="8"/>
      <dgm:spPr/>
    </dgm:pt>
    <dgm:pt modelId="{825E4BF7-B1E7-4776-B543-D410718E1D16}" type="pres">
      <dgm:prSet presAssocID="{41266A83-C396-406E-B14B-ABFD9A8A7A0B}" presName="Parent1" presStyleLbl="fgAcc0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843B6A17-01FA-446B-8B57-91F133AE7023}" type="presOf" srcId="{160F81CF-5F15-4E62-BCD0-476CF87A07F9}" destId="{570AB938-D9C5-4FD7-855E-4ABDA8FDEE61}" srcOrd="0" destOrd="0" presId="urn:microsoft.com/office/officeart/2018/layout/CircleProcess"/>
    <dgm:cxn modelId="{0FD35126-E626-46BC-80FB-1F54F8200512}" type="presOf" srcId="{2DC981C3-4242-4AFC-874D-0D6CD1E03EFF}" destId="{A918CEAC-61E1-457A-A49B-C350EAE0E85D}" srcOrd="1" destOrd="0" presId="urn:microsoft.com/office/officeart/2018/layout/CircleProcess"/>
    <dgm:cxn modelId="{617B782C-B1D3-4CFB-B66D-79DA35DA4062}" srcId="{5F3FF63A-3993-485A-A2CA-56D80933B6D9}" destId="{41266A83-C396-406E-B14B-ABFD9A8A7A0B}" srcOrd="0" destOrd="0" parTransId="{1BDFAE49-BEAD-4405-99FD-D32173F8768D}" sibTransId="{D8662376-05FC-4261-B7EB-A7783C2E1B13}"/>
    <dgm:cxn modelId="{A221C42D-AA2A-47C3-BF5C-6B90A4D08F10}" srcId="{5F3FF63A-3993-485A-A2CA-56D80933B6D9}" destId="{160F81CF-5F15-4E62-BCD0-476CF87A07F9}" srcOrd="1" destOrd="0" parTransId="{63EB57CF-BE4A-41EE-A926-9D81EF8DD8C0}" sibTransId="{8922CA90-258B-4DF4-A807-E16A98FE8B80}"/>
    <dgm:cxn modelId="{9CB0DB69-4B5D-48EA-809B-96ED0C6E9319}" type="presOf" srcId="{5F3FF63A-3993-485A-A2CA-56D80933B6D9}" destId="{29084B13-EBFE-469B-921C-FC3899B256BB}" srcOrd="0" destOrd="0" presId="urn:microsoft.com/office/officeart/2018/layout/CircleProcess"/>
    <dgm:cxn modelId="{F2B6BD87-EDB4-4A28-97A3-06661D4C0EFB}" type="presOf" srcId="{31F78AB7-C0E5-4AE0-ACBE-943FE57E3961}" destId="{8DFC564C-BDA6-4703-9844-EC83D19B6A3E}" srcOrd="1" destOrd="0" presId="urn:microsoft.com/office/officeart/2018/layout/CircleProcess"/>
    <dgm:cxn modelId="{E5D8FC9D-17CF-4900-90EC-EC540AD1A079}" srcId="{5F3FF63A-3993-485A-A2CA-56D80933B6D9}" destId="{2DC981C3-4242-4AFC-874D-0D6CD1E03EFF}" srcOrd="2" destOrd="0" parTransId="{6457B210-4297-4DD7-AF31-3D3ADCBD3DFC}" sibTransId="{A986F328-A0E5-4157-89AD-3C0B20A89678}"/>
    <dgm:cxn modelId="{58ADF2B5-2C2D-4E4E-ADF7-372D895FFC35}" type="presOf" srcId="{41266A83-C396-406E-B14B-ABFD9A8A7A0B}" destId="{374A31DE-59F9-451A-995C-BF7E2D03CF6D}" srcOrd="0" destOrd="0" presId="urn:microsoft.com/office/officeart/2018/layout/CircleProcess"/>
    <dgm:cxn modelId="{3A262BBC-82D3-4205-B7E9-84B4A19B5AB8}" type="presOf" srcId="{31F78AB7-C0E5-4AE0-ACBE-943FE57E3961}" destId="{92A3CD18-7B1B-47D1-A0D8-3FA1A745FDCC}" srcOrd="0" destOrd="0" presId="urn:microsoft.com/office/officeart/2018/layout/CircleProcess"/>
    <dgm:cxn modelId="{88B66BC1-9858-4F82-BC87-DA4EA2997F33}" srcId="{5F3FF63A-3993-485A-A2CA-56D80933B6D9}" destId="{31F78AB7-C0E5-4AE0-ACBE-943FE57E3961}" srcOrd="3" destOrd="0" parTransId="{FA306711-DA6A-4C87-8677-F56A23A4896C}" sibTransId="{0CA9D586-735C-48F7-ACB2-71FADE6421B7}"/>
    <dgm:cxn modelId="{5A5CF3C6-E2C1-4F9B-BF1F-317E0B4C96F1}" type="presOf" srcId="{160F81CF-5F15-4E62-BCD0-476CF87A07F9}" destId="{548BD8DE-5812-4785-A663-0FB703E4B438}" srcOrd="1" destOrd="0" presId="urn:microsoft.com/office/officeart/2018/layout/CircleProcess"/>
    <dgm:cxn modelId="{29EDE0DB-D370-48E6-8166-004581F4F12F}" type="presOf" srcId="{41266A83-C396-406E-B14B-ABFD9A8A7A0B}" destId="{825E4BF7-B1E7-4776-B543-D410718E1D16}" srcOrd="1" destOrd="0" presId="urn:microsoft.com/office/officeart/2018/layout/CircleProcess"/>
    <dgm:cxn modelId="{884877E2-B173-43E9-B4C9-410E9F9DF74A}" type="presOf" srcId="{2DC981C3-4242-4AFC-874D-0D6CD1E03EFF}" destId="{555FE1D0-3DFF-4386-B790-61C6E06D8D10}" srcOrd="0" destOrd="0" presId="urn:microsoft.com/office/officeart/2018/layout/CircleProcess"/>
    <dgm:cxn modelId="{3A351038-BB4B-46D2-BD8C-07E7B917CDF7}" type="presParOf" srcId="{29084B13-EBFE-469B-921C-FC3899B256BB}" destId="{82892420-68C7-47C3-B6E8-A57F658E19B7}" srcOrd="0" destOrd="0" presId="urn:microsoft.com/office/officeart/2018/layout/CircleProcess"/>
    <dgm:cxn modelId="{588EF89C-C0B2-4C36-8ADC-FE5E381CCCA9}" type="presParOf" srcId="{82892420-68C7-47C3-B6E8-A57F658E19B7}" destId="{4FF871D6-6FCC-411A-9936-FB5590C4CBFF}" srcOrd="0" destOrd="0" presId="urn:microsoft.com/office/officeart/2018/layout/CircleProcess"/>
    <dgm:cxn modelId="{D9D088C3-E57D-4044-9595-5EAEF6CAAFD4}" type="presParOf" srcId="{29084B13-EBFE-469B-921C-FC3899B256BB}" destId="{9434C07F-8001-4898-8C5B-467BD5BFA1B6}" srcOrd="1" destOrd="0" presId="urn:microsoft.com/office/officeart/2018/layout/CircleProcess"/>
    <dgm:cxn modelId="{9E4BB57C-E075-465C-9D75-9BB526C5F087}" type="presParOf" srcId="{9434C07F-8001-4898-8C5B-467BD5BFA1B6}" destId="{92A3CD18-7B1B-47D1-A0D8-3FA1A745FDCC}" srcOrd="0" destOrd="0" presId="urn:microsoft.com/office/officeart/2018/layout/CircleProcess"/>
    <dgm:cxn modelId="{0345D0BF-8F7C-439C-801A-BB5D11D36674}" type="presParOf" srcId="{29084B13-EBFE-469B-921C-FC3899B256BB}" destId="{8DFC564C-BDA6-4703-9844-EC83D19B6A3E}" srcOrd="2" destOrd="0" presId="urn:microsoft.com/office/officeart/2018/layout/CircleProcess"/>
    <dgm:cxn modelId="{59030DC9-91AD-4242-B79F-4A8C4F446521}" type="presParOf" srcId="{29084B13-EBFE-469B-921C-FC3899B256BB}" destId="{908545D9-2A64-427A-BD4E-5912BDD2FE5D}" srcOrd="3" destOrd="0" presId="urn:microsoft.com/office/officeart/2018/layout/CircleProcess"/>
    <dgm:cxn modelId="{9E2DB63C-594D-43C8-9C82-FBD47C6E2AF7}" type="presParOf" srcId="{908545D9-2A64-427A-BD4E-5912BDD2FE5D}" destId="{126E251E-085D-4B2B-9647-7256BF860D23}" srcOrd="0" destOrd="0" presId="urn:microsoft.com/office/officeart/2018/layout/CircleProcess"/>
    <dgm:cxn modelId="{9D08B3ED-B0DD-4158-B05C-23F92A3B29E8}" type="presParOf" srcId="{29084B13-EBFE-469B-921C-FC3899B256BB}" destId="{6780D288-0B1B-4717-B834-88764903774D}" srcOrd="4" destOrd="0" presId="urn:microsoft.com/office/officeart/2018/layout/CircleProcess"/>
    <dgm:cxn modelId="{A4499FAE-528E-481D-8205-3C3FBB7391BF}" type="presParOf" srcId="{6780D288-0B1B-4717-B834-88764903774D}" destId="{555FE1D0-3DFF-4386-B790-61C6E06D8D10}" srcOrd="0" destOrd="0" presId="urn:microsoft.com/office/officeart/2018/layout/CircleProcess"/>
    <dgm:cxn modelId="{AF50C0EC-F5E2-4EC2-9CFD-BF5ECFCF04F4}" type="presParOf" srcId="{29084B13-EBFE-469B-921C-FC3899B256BB}" destId="{A918CEAC-61E1-457A-A49B-C350EAE0E85D}" srcOrd="5" destOrd="0" presId="urn:microsoft.com/office/officeart/2018/layout/CircleProcess"/>
    <dgm:cxn modelId="{AB14A9B3-9C3D-48E7-AE7F-837FDA4F59B3}" type="presParOf" srcId="{29084B13-EBFE-469B-921C-FC3899B256BB}" destId="{039B7B20-98CA-4EED-A390-44A21FA76917}" srcOrd="6" destOrd="0" presId="urn:microsoft.com/office/officeart/2018/layout/CircleProcess"/>
    <dgm:cxn modelId="{E3E4B062-B8BD-495E-A5DA-CC7E7FD99B2F}" type="presParOf" srcId="{039B7B20-98CA-4EED-A390-44A21FA76917}" destId="{D4CA14C9-E18C-41A8-8EA1-A5B2D4392FD2}" srcOrd="0" destOrd="0" presId="urn:microsoft.com/office/officeart/2018/layout/CircleProcess"/>
    <dgm:cxn modelId="{E2C1B02A-F1C4-4BD5-869E-08ACE92C2B6C}" type="presParOf" srcId="{29084B13-EBFE-469B-921C-FC3899B256BB}" destId="{84B29E7F-CD29-47BB-AD60-A84D3E4EF8B6}" srcOrd="7" destOrd="0" presId="urn:microsoft.com/office/officeart/2018/layout/CircleProcess"/>
    <dgm:cxn modelId="{D53FC477-B65B-4617-8BFE-8FF7E8153289}" type="presParOf" srcId="{84B29E7F-CD29-47BB-AD60-A84D3E4EF8B6}" destId="{570AB938-D9C5-4FD7-855E-4ABDA8FDEE61}" srcOrd="0" destOrd="0" presId="urn:microsoft.com/office/officeart/2018/layout/CircleProcess"/>
    <dgm:cxn modelId="{79982188-63E3-49D7-97BE-4DC7F1C9FC81}" type="presParOf" srcId="{29084B13-EBFE-469B-921C-FC3899B256BB}" destId="{548BD8DE-5812-4785-A663-0FB703E4B438}" srcOrd="8" destOrd="0" presId="urn:microsoft.com/office/officeart/2018/layout/CircleProcess"/>
    <dgm:cxn modelId="{07458B47-550C-4615-996A-1DAF478F2AE9}" type="presParOf" srcId="{29084B13-EBFE-469B-921C-FC3899B256BB}" destId="{AE601087-A792-43E6-A1B5-1E4F1960539E}" srcOrd="9" destOrd="0" presId="urn:microsoft.com/office/officeart/2018/layout/CircleProcess"/>
    <dgm:cxn modelId="{5091D304-FD97-43B6-8F8D-49EC856CCEFD}" type="presParOf" srcId="{AE601087-A792-43E6-A1B5-1E4F1960539E}" destId="{229C374A-212B-4454-BCAA-5184CA7C55D3}" srcOrd="0" destOrd="0" presId="urn:microsoft.com/office/officeart/2018/layout/CircleProcess"/>
    <dgm:cxn modelId="{99F35404-93AD-4A40-9708-DE5922D0FD36}" type="presParOf" srcId="{29084B13-EBFE-469B-921C-FC3899B256BB}" destId="{D421EE3D-071A-4642-8214-3466501A80D9}" srcOrd="10" destOrd="0" presId="urn:microsoft.com/office/officeart/2018/layout/CircleProcess"/>
    <dgm:cxn modelId="{6F72BE58-C757-4813-8363-34190F0D589C}" type="presParOf" srcId="{D421EE3D-071A-4642-8214-3466501A80D9}" destId="{374A31DE-59F9-451A-995C-BF7E2D03CF6D}" srcOrd="0" destOrd="0" presId="urn:microsoft.com/office/officeart/2018/layout/CircleProcess"/>
    <dgm:cxn modelId="{437D6A6D-BF3F-420B-BCCA-E3DA9ECE1E95}" type="presParOf" srcId="{29084B13-EBFE-469B-921C-FC3899B256BB}" destId="{825E4BF7-B1E7-4776-B543-D410718E1D16}" srcOrd="11" destOrd="0" presId="urn:microsoft.com/office/officeart/2018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A46C632A-7F47-4E03-8E3A-ADAB8A16BFA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ED1B7F1-9253-4E43-8F47-12AE00E26EFE}">
      <dgm:prSet/>
      <dgm:spPr/>
      <dgm:t>
        <a:bodyPr/>
        <a:lstStyle/>
        <a:p>
          <a:pPr>
            <a:defRPr cap="all"/>
          </a:pPr>
          <a:r>
            <a:rPr lang="cs-CZ" b="1"/>
            <a:t>Meditace</a:t>
          </a:r>
          <a:endParaRPr lang="en-US"/>
        </a:p>
      </dgm:t>
    </dgm:pt>
    <dgm:pt modelId="{A7D28B52-6E18-464D-8A7B-3E3F99CCF876}" type="parTrans" cxnId="{27C57A61-028D-4E12-8423-EAC00046D70F}">
      <dgm:prSet/>
      <dgm:spPr/>
      <dgm:t>
        <a:bodyPr/>
        <a:lstStyle/>
        <a:p>
          <a:endParaRPr lang="en-US"/>
        </a:p>
      </dgm:t>
    </dgm:pt>
    <dgm:pt modelId="{ED74748F-8813-447E-B9E4-5B748349F2CD}" type="sibTrans" cxnId="{27C57A61-028D-4E12-8423-EAC00046D70F}">
      <dgm:prSet/>
      <dgm:spPr/>
      <dgm:t>
        <a:bodyPr/>
        <a:lstStyle/>
        <a:p>
          <a:endParaRPr lang="en-US"/>
        </a:p>
      </dgm:t>
    </dgm:pt>
    <dgm:pt modelId="{F899CA81-F62D-4F7E-9547-392973398660}">
      <dgm:prSet/>
      <dgm:spPr/>
      <dgm:t>
        <a:bodyPr/>
        <a:lstStyle/>
        <a:p>
          <a:pPr>
            <a:defRPr cap="all"/>
          </a:pPr>
          <a:r>
            <a:rPr lang="cs-CZ" b="1"/>
            <a:t>Relaxační techniky </a:t>
          </a:r>
          <a:endParaRPr lang="en-US"/>
        </a:p>
      </dgm:t>
    </dgm:pt>
    <dgm:pt modelId="{F2D3B260-CF33-4A58-990A-740885CAB2DE}" type="parTrans" cxnId="{70A25157-D17A-48C0-8785-42F6DFE489BE}">
      <dgm:prSet/>
      <dgm:spPr/>
      <dgm:t>
        <a:bodyPr/>
        <a:lstStyle/>
        <a:p>
          <a:endParaRPr lang="en-US"/>
        </a:p>
      </dgm:t>
    </dgm:pt>
    <dgm:pt modelId="{66F7A001-E492-44C9-9F78-9F37F6FC04AC}" type="sibTrans" cxnId="{70A25157-D17A-48C0-8785-42F6DFE489BE}">
      <dgm:prSet/>
      <dgm:spPr/>
      <dgm:t>
        <a:bodyPr/>
        <a:lstStyle/>
        <a:p>
          <a:endParaRPr lang="en-US"/>
        </a:p>
      </dgm:t>
    </dgm:pt>
    <dgm:pt modelId="{ACC53D32-4BDA-476E-87D0-30D16C7BE538}">
      <dgm:prSet/>
      <dgm:spPr/>
      <dgm:t>
        <a:bodyPr/>
        <a:lstStyle/>
        <a:p>
          <a:pPr>
            <a:defRPr cap="all"/>
          </a:pPr>
          <a:r>
            <a:rPr lang="cs-CZ" b="1"/>
            <a:t>Mindfulness</a:t>
          </a:r>
          <a:endParaRPr lang="en-US"/>
        </a:p>
      </dgm:t>
    </dgm:pt>
    <dgm:pt modelId="{5FDBD7AA-E270-4939-9BB6-E05B6C2F077D}" type="parTrans" cxnId="{9F014796-8E83-42F1-8ADE-3033C457ACBD}">
      <dgm:prSet/>
      <dgm:spPr/>
      <dgm:t>
        <a:bodyPr/>
        <a:lstStyle/>
        <a:p>
          <a:endParaRPr lang="en-US"/>
        </a:p>
      </dgm:t>
    </dgm:pt>
    <dgm:pt modelId="{BFC22851-2125-403B-9FBC-7B199091729A}" type="sibTrans" cxnId="{9F014796-8E83-42F1-8ADE-3033C457ACBD}">
      <dgm:prSet/>
      <dgm:spPr/>
      <dgm:t>
        <a:bodyPr/>
        <a:lstStyle/>
        <a:p>
          <a:endParaRPr lang="en-US"/>
        </a:p>
      </dgm:t>
    </dgm:pt>
    <dgm:pt modelId="{F12F7721-2D20-470F-BB7F-965DD551F660}" type="pres">
      <dgm:prSet presAssocID="{A46C632A-7F47-4E03-8E3A-ADAB8A16BFA6}" presName="root" presStyleCnt="0">
        <dgm:presLayoutVars>
          <dgm:dir/>
          <dgm:resizeHandles val="exact"/>
        </dgm:presLayoutVars>
      </dgm:prSet>
      <dgm:spPr/>
    </dgm:pt>
    <dgm:pt modelId="{0C178528-CFEF-4661-984B-BF9032297749}" type="pres">
      <dgm:prSet presAssocID="{EED1B7F1-9253-4E43-8F47-12AE00E26EFE}" presName="compNode" presStyleCnt="0"/>
      <dgm:spPr/>
    </dgm:pt>
    <dgm:pt modelId="{E171EBDD-C67B-4AB7-813E-6C4028026758}" type="pres">
      <dgm:prSet presAssocID="{EED1B7F1-9253-4E43-8F47-12AE00E26EFE}" presName="iconBgRect" presStyleLbl="bgShp" presStyleIdx="0" presStyleCnt="3"/>
      <dgm:spPr/>
    </dgm:pt>
    <dgm:pt modelId="{AE5BD6FA-18FB-4C8A-B836-2C3763906578}" type="pres">
      <dgm:prSet presAssocID="{EED1B7F1-9253-4E43-8F47-12AE00E26EF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CC779225-7B14-44D5-A18D-0088C0AB2C9F}" type="pres">
      <dgm:prSet presAssocID="{EED1B7F1-9253-4E43-8F47-12AE00E26EFE}" presName="spaceRect" presStyleCnt="0"/>
      <dgm:spPr/>
    </dgm:pt>
    <dgm:pt modelId="{C5E1F4B2-9482-4142-B76D-BF9843AF78FA}" type="pres">
      <dgm:prSet presAssocID="{EED1B7F1-9253-4E43-8F47-12AE00E26EFE}" presName="textRect" presStyleLbl="revTx" presStyleIdx="0" presStyleCnt="3">
        <dgm:presLayoutVars>
          <dgm:chMax val="1"/>
          <dgm:chPref val="1"/>
        </dgm:presLayoutVars>
      </dgm:prSet>
      <dgm:spPr/>
    </dgm:pt>
    <dgm:pt modelId="{A0A4159B-DA21-4C65-8F18-0316DCF42B74}" type="pres">
      <dgm:prSet presAssocID="{ED74748F-8813-447E-B9E4-5B748349F2CD}" presName="sibTrans" presStyleCnt="0"/>
      <dgm:spPr/>
    </dgm:pt>
    <dgm:pt modelId="{EFCFF5CF-89E1-481C-A2F3-0299F42FD32D}" type="pres">
      <dgm:prSet presAssocID="{F899CA81-F62D-4F7E-9547-392973398660}" presName="compNode" presStyleCnt="0"/>
      <dgm:spPr/>
    </dgm:pt>
    <dgm:pt modelId="{9332CCB9-5F73-4FFD-B239-69E648428192}" type="pres">
      <dgm:prSet presAssocID="{F899CA81-F62D-4F7E-9547-392973398660}" presName="iconBgRect" presStyleLbl="bgShp" presStyleIdx="1" presStyleCnt="3"/>
      <dgm:spPr/>
    </dgm:pt>
    <dgm:pt modelId="{162EF94F-A3DA-47F3-9A3B-65E7D7CBFE05}" type="pres">
      <dgm:prSet presAssocID="{F899CA81-F62D-4F7E-9547-39297339866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lueta budhy obrys"/>
        </a:ext>
      </dgm:extLst>
    </dgm:pt>
    <dgm:pt modelId="{CC839AA5-3600-4D2E-8763-FEFE48B60611}" type="pres">
      <dgm:prSet presAssocID="{F899CA81-F62D-4F7E-9547-392973398660}" presName="spaceRect" presStyleCnt="0"/>
      <dgm:spPr/>
    </dgm:pt>
    <dgm:pt modelId="{1084E526-751A-42AB-909C-423CB701C757}" type="pres">
      <dgm:prSet presAssocID="{F899CA81-F62D-4F7E-9547-392973398660}" presName="textRect" presStyleLbl="revTx" presStyleIdx="1" presStyleCnt="3">
        <dgm:presLayoutVars>
          <dgm:chMax val="1"/>
          <dgm:chPref val="1"/>
        </dgm:presLayoutVars>
      </dgm:prSet>
      <dgm:spPr/>
    </dgm:pt>
    <dgm:pt modelId="{8EBADF33-BC77-488F-8F5F-0C7F715F34BD}" type="pres">
      <dgm:prSet presAssocID="{66F7A001-E492-44C9-9F78-9F37F6FC04AC}" presName="sibTrans" presStyleCnt="0"/>
      <dgm:spPr/>
    </dgm:pt>
    <dgm:pt modelId="{A19E2DB0-C366-4A77-8830-B8FD37787405}" type="pres">
      <dgm:prSet presAssocID="{ACC53D32-4BDA-476E-87D0-30D16C7BE538}" presName="compNode" presStyleCnt="0"/>
      <dgm:spPr/>
    </dgm:pt>
    <dgm:pt modelId="{2BED6CF6-DFF4-4CDB-9948-711C3BF1F255}" type="pres">
      <dgm:prSet presAssocID="{ACC53D32-4BDA-476E-87D0-30D16C7BE538}" presName="iconBgRect" presStyleLbl="bgShp" presStyleIdx="2" presStyleCnt="3"/>
      <dgm:spPr/>
    </dgm:pt>
    <dgm:pt modelId="{C6751D1A-4AFB-4CA7-BF29-9EF0392DF1E6}" type="pres">
      <dgm:prSet presAssocID="{ACC53D32-4BDA-476E-87D0-30D16C7BE53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D8BB016-ECCB-4F8B-B1A2-1E8B9454DBC1}" type="pres">
      <dgm:prSet presAssocID="{ACC53D32-4BDA-476E-87D0-30D16C7BE538}" presName="spaceRect" presStyleCnt="0"/>
      <dgm:spPr/>
    </dgm:pt>
    <dgm:pt modelId="{C55824D5-3818-4E60-A94C-8E8D7806376C}" type="pres">
      <dgm:prSet presAssocID="{ACC53D32-4BDA-476E-87D0-30D16C7BE53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F46E614-EF3D-4300-A48D-BB0066559776}" type="presOf" srcId="{A46C632A-7F47-4E03-8E3A-ADAB8A16BFA6}" destId="{F12F7721-2D20-470F-BB7F-965DD551F660}" srcOrd="0" destOrd="0" presId="urn:microsoft.com/office/officeart/2018/5/layout/IconCircleLabelList"/>
    <dgm:cxn modelId="{27C57A61-028D-4E12-8423-EAC00046D70F}" srcId="{A46C632A-7F47-4E03-8E3A-ADAB8A16BFA6}" destId="{EED1B7F1-9253-4E43-8F47-12AE00E26EFE}" srcOrd="0" destOrd="0" parTransId="{A7D28B52-6E18-464D-8A7B-3E3F99CCF876}" sibTransId="{ED74748F-8813-447E-B9E4-5B748349F2CD}"/>
    <dgm:cxn modelId="{19894867-6225-4267-AA73-9A1D8D6127CD}" type="presOf" srcId="{F899CA81-F62D-4F7E-9547-392973398660}" destId="{1084E526-751A-42AB-909C-423CB701C757}" srcOrd="0" destOrd="0" presId="urn:microsoft.com/office/officeart/2018/5/layout/IconCircleLabelList"/>
    <dgm:cxn modelId="{70A25157-D17A-48C0-8785-42F6DFE489BE}" srcId="{A46C632A-7F47-4E03-8E3A-ADAB8A16BFA6}" destId="{F899CA81-F62D-4F7E-9547-392973398660}" srcOrd="1" destOrd="0" parTransId="{F2D3B260-CF33-4A58-990A-740885CAB2DE}" sibTransId="{66F7A001-E492-44C9-9F78-9F37F6FC04AC}"/>
    <dgm:cxn modelId="{9F014796-8E83-42F1-8ADE-3033C457ACBD}" srcId="{A46C632A-7F47-4E03-8E3A-ADAB8A16BFA6}" destId="{ACC53D32-4BDA-476E-87D0-30D16C7BE538}" srcOrd="2" destOrd="0" parTransId="{5FDBD7AA-E270-4939-9BB6-E05B6C2F077D}" sibTransId="{BFC22851-2125-403B-9FBC-7B199091729A}"/>
    <dgm:cxn modelId="{24F65598-FC4A-4F2C-8882-C40524140888}" type="presOf" srcId="{EED1B7F1-9253-4E43-8F47-12AE00E26EFE}" destId="{C5E1F4B2-9482-4142-B76D-BF9843AF78FA}" srcOrd="0" destOrd="0" presId="urn:microsoft.com/office/officeart/2018/5/layout/IconCircleLabelList"/>
    <dgm:cxn modelId="{F32829CB-0213-484F-A035-117A7E0D6AF9}" type="presOf" srcId="{ACC53D32-4BDA-476E-87D0-30D16C7BE538}" destId="{C55824D5-3818-4E60-A94C-8E8D7806376C}" srcOrd="0" destOrd="0" presId="urn:microsoft.com/office/officeart/2018/5/layout/IconCircleLabelList"/>
    <dgm:cxn modelId="{7B604354-0D77-4597-84D9-A98C9140ABB9}" type="presParOf" srcId="{F12F7721-2D20-470F-BB7F-965DD551F660}" destId="{0C178528-CFEF-4661-984B-BF9032297749}" srcOrd="0" destOrd="0" presId="urn:microsoft.com/office/officeart/2018/5/layout/IconCircleLabelList"/>
    <dgm:cxn modelId="{D2EC9476-DE35-466F-9DBF-A453755C43CD}" type="presParOf" srcId="{0C178528-CFEF-4661-984B-BF9032297749}" destId="{E171EBDD-C67B-4AB7-813E-6C4028026758}" srcOrd="0" destOrd="0" presId="urn:microsoft.com/office/officeart/2018/5/layout/IconCircleLabelList"/>
    <dgm:cxn modelId="{92074767-3143-4F11-B8C2-99FE37E45BB7}" type="presParOf" srcId="{0C178528-CFEF-4661-984B-BF9032297749}" destId="{AE5BD6FA-18FB-4C8A-B836-2C3763906578}" srcOrd="1" destOrd="0" presId="urn:microsoft.com/office/officeart/2018/5/layout/IconCircleLabelList"/>
    <dgm:cxn modelId="{76D2A10C-F8B1-4EE7-B87C-7F0A56ECC4A3}" type="presParOf" srcId="{0C178528-CFEF-4661-984B-BF9032297749}" destId="{CC779225-7B14-44D5-A18D-0088C0AB2C9F}" srcOrd="2" destOrd="0" presId="urn:microsoft.com/office/officeart/2018/5/layout/IconCircleLabelList"/>
    <dgm:cxn modelId="{41BEF3D2-4179-491B-9FE9-168F7CB537A6}" type="presParOf" srcId="{0C178528-CFEF-4661-984B-BF9032297749}" destId="{C5E1F4B2-9482-4142-B76D-BF9843AF78FA}" srcOrd="3" destOrd="0" presId="urn:microsoft.com/office/officeart/2018/5/layout/IconCircleLabelList"/>
    <dgm:cxn modelId="{54ECC347-7BFF-4EA3-BF9E-07E0AD8474F4}" type="presParOf" srcId="{F12F7721-2D20-470F-BB7F-965DD551F660}" destId="{A0A4159B-DA21-4C65-8F18-0316DCF42B74}" srcOrd="1" destOrd="0" presId="urn:microsoft.com/office/officeart/2018/5/layout/IconCircleLabelList"/>
    <dgm:cxn modelId="{AE3F7B6E-A94A-46D5-B8F6-34B46401CCCC}" type="presParOf" srcId="{F12F7721-2D20-470F-BB7F-965DD551F660}" destId="{EFCFF5CF-89E1-481C-A2F3-0299F42FD32D}" srcOrd="2" destOrd="0" presId="urn:microsoft.com/office/officeart/2018/5/layout/IconCircleLabelList"/>
    <dgm:cxn modelId="{D534CCF1-297D-4BF5-B06E-67AAE73EB86C}" type="presParOf" srcId="{EFCFF5CF-89E1-481C-A2F3-0299F42FD32D}" destId="{9332CCB9-5F73-4FFD-B239-69E648428192}" srcOrd="0" destOrd="0" presId="urn:microsoft.com/office/officeart/2018/5/layout/IconCircleLabelList"/>
    <dgm:cxn modelId="{6CDAED4C-90D3-41E1-A014-BE1BCB164478}" type="presParOf" srcId="{EFCFF5CF-89E1-481C-A2F3-0299F42FD32D}" destId="{162EF94F-A3DA-47F3-9A3B-65E7D7CBFE05}" srcOrd="1" destOrd="0" presId="urn:microsoft.com/office/officeart/2018/5/layout/IconCircleLabelList"/>
    <dgm:cxn modelId="{F174A0EB-9EC2-41D5-8F6E-53116EE21D1A}" type="presParOf" srcId="{EFCFF5CF-89E1-481C-A2F3-0299F42FD32D}" destId="{CC839AA5-3600-4D2E-8763-FEFE48B60611}" srcOrd="2" destOrd="0" presId="urn:microsoft.com/office/officeart/2018/5/layout/IconCircleLabelList"/>
    <dgm:cxn modelId="{65D5D7D8-94EB-4BB0-9131-A23FAC13444E}" type="presParOf" srcId="{EFCFF5CF-89E1-481C-A2F3-0299F42FD32D}" destId="{1084E526-751A-42AB-909C-423CB701C757}" srcOrd="3" destOrd="0" presId="urn:microsoft.com/office/officeart/2018/5/layout/IconCircleLabelList"/>
    <dgm:cxn modelId="{70AE108A-FA26-4AAA-8ED3-B7D800624B64}" type="presParOf" srcId="{F12F7721-2D20-470F-BB7F-965DD551F660}" destId="{8EBADF33-BC77-488F-8F5F-0C7F715F34BD}" srcOrd="3" destOrd="0" presId="urn:microsoft.com/office/officeart/2018/5/layout/IconCircleLabelList"/>
    <dgm:cxn modelId="{90AD255F-5C08-44BC-A0FD-62C71383DE1D}" type="presParOf" srcId="{F12F7721-2D20-470F-BB7F-965DD551F660}" destId="{A19E2DB0-C366-4A77-8830-B8FD37787405}" srcOrd="4" destOrd="0" presId="urn:microsoft.com/office/officeart/2018/5/layout/IconCircleLabelList"/>
    <dgm:cxn modelId="{820768D8-1F45-443F-AFCE-606A8CF23BA0}" type="presParOf" srcId="{A19E2DB0-C366-4A77-8830-B8FD37787405}" destId="{2BED6CF6-DFF4-4CDB-9948-711C3BF1F255}" srcOrd="0" destOrd="0" presId="urn:microsoft.com/office/officeart/2018/5/layout/IconCircleLabelList"/>
    <dgm:cxn modelId="{B95A3950-FDB7-4ED8-993B-6D41D974A65A}" type="presParOf" srcId="{A19E2DB0-C366-4A77-8830-B8FD37787405}" destId="{C6751D1A-4AFB-4CA7-BF29-9EF0392DF1E6}" srcOrd="1" destOrd="0" presId="urn:microsoft.com/office/officeart/2018/5/layout/IconCircleLabelList"/>
    <dgm:cxn modelId="{90032F48-448F-4A53-853A-35DCE927204C}" type="presParOf" srcId="{A19E2DB0-C366-4A77-8830-B8FD37787405}" destId="{6D8BB016-ECCB-4F8B-B1A2-1E8B9454DBC1}" srcOrd="2" destOrd="0" presId="urn:microsoft.com/office/officeart/2018/5/layout/IconCircleLabelList"/>
    <dgm:cxn modelId="{576EAD88-DC78-41E1-80BA-C67ACA473506}" type="presParOf" srcId="{A19E2DB0-C366-4A77-8830-B8FD37787405}" destId="{C55824D5-3818-4E60-A94C-8E8D7806376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FD136F2-A759-4044-95DA-6AFAB9A5394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EE069FC-C7BE-4875-A41F-986088FB0A79}">
      <dgm:prSet/>
      <dgm:spPr/>
      <dgm:t>
        <a:bodyPr/>
        <a:lstStyle/>
        <a:p>
          <a:r>
            <a:rPr lang="cs-CZ" b="1"/>
            <a:t>1. Záměr</a:t>
          </a:r>
          <a:endParaRPr lang="en-US"/>
        </a:p>
      </dgm:t>
    </dgm:pt>
    <dgm:pt modelId="{983361CF-2C69-4B3D-8443-A8EDE51B2BD4}" type="parTrans" cxnId="{412B8532-CF2F-421E-8ED9-AFAA388DFF98}">
      <dgm:prSet/>
      <dgm:spPr/>
      <dgm:t>
        <a:bodyPr/>
        <a:lstStyle/>
        <a:p>
          <a:endParaRPr lang="en-US"/>
        </a:p>
      </dgm:t>
    </dgm:pt>
    <dgm:pt modelId="{243C6D5A-63CE-4E41-8266-6C5136013F92}" type="sibTrans" cxnId="{412B8532-CF2F-421E-8ED9-AFAA388DFF98}">
      <dgm:prSet/>
      <dgm:spPr/>
      <dgm:t>
        <a:bodyPr/>
        <a:lstStyle/>
        <a:p>
          <a:endParaRPr lang="en-US"/>
        </a:p>
      </dgm:t>
    </dgm:pt>
    <dgm:pt modelId="{8B943E8B-41B7-4269-A7B2-644617E903F5}">
      <dgm:prSet/>
      <dgm:spPr/>
      <dgm:t>
        <a:bodyPr/>
        <a:lstStyle/>
        <a:p>
          <a:r>
            <a:rPr lang="cs-CZ" b="1"/>
            <a:t>2. Témata</a:t>
          </a:r>
          <a:endParaRPr lang="en-US"/>
        </a:p>
      </dgm:t>
    </dgm:pt>
    <dgm:pt modelId="{70CDAE7B-DAD7-4012-862A-CDC7A5370824}" type="parTrans" cxnId="{17D98AF6-1641-4A35-B557-3D1BBAC1906D}">
      <dgm:prSet/>
      <dgm:spPr/>
      <dgm:t>
        <a:bodyPr/>
        <a:lstStyle/>
        <a:p>
          <a:endParaRPr lang="en-US"/>
        </a:p>
      </dgm:t>
    </dgm:pt>
    <dgm:pt modelId="{C0DA3175-F5D9-43D5-8D2C-F9936C993134}" type="sibTrans" cxnId="{17D98AF6-1641-4A35-B557-3D1BBAC1906D}">
      <dgm:prSet/>
      <dgm:spPr/>
      <dgm:t>
        <a:bodyPr/>
        <a:lstStyle/>
        <a:p>
          <a:endParaRPr lang="en-US"/>
        </a:p>
      </dgm:t>
    </dgm:pt>
    <dgm:pt modelId="{8CF76980-13DD-4D31-A1B5-9D5FFD94C47E}">
      <dgm:prSet/>
      <dgm:spPr/>
      <dgm:t>
        <a:bodyPr/>
        <a:lstStyle/>
        <a:p>
          <a:r>
            <a:rPr lang="cs-CZ" b="1"/>
            <a:t>3. Udělat si ze psaní rituál</a:t>
          </a:r>
          <a:endParaRPr lang="en-US"/>
        </a:p>
      </dgm:t>
    </dgm:pt>
    <dgm:pt modelId="{A3B85B63-FC97-4381-8C36-A5B6C9BCA8EB}" type="parTrans" cxnId="{E1D25913-3B01-444B-8FFC-3C5379DE4949}">
      <dgm:prSet/>
      <dgm:spPr/>
      <dgm:t>
        <a:bodyPr/>
        <a:lstStyle/>
        <a:p>
          <a:endParaRPr lang="en-US"/>
        </a:p>
      </dgm:t>
    </dgm:pt>
    <dgm:pt modelId="{77D0BC80-B521-498E-9591-C8B93D5504DF}" type="sibTrans" cxnId="{E1D25913-3B01-444B-8FFC-3C5379DE4949}">
      <dgm:prSet/>
      <dgm:spPr/>
      <dgm:t>
        <a:bodyPr/>
        <a:lstStyle/>
        <a:p>
          <a:endParaRPr lang="en-US"/>
        </a:p>
      </dgm:t>
    </dgm:pt>
    <dgm:pt modelId="{CF4335D0-0D73-4B9A-BCEC-8098BC90475D}">
      <dgm:prSet/>
      <dgm:spPr/>
      <dgm:t>
        <a:bodyPr/>
        <a:lstStyle/>
        <a:p>
          <a:r>
            <a:rPr lang="cs-CZ" b="1"/>
            <a:t>4. Když to nejde/nevím o čem</a:t>
          </a:r>
          <a:endParaRPr lang="en-US"/>
        </a:p>
      </dgm:t>
    </dgm:pt>
    <dgm:pt modelId="{9AC7434F-67E9-42B5-A540-5A4F975D7130}" type="parTrans" cxnId="{101E222F-6FFE-4A6B-9350-E31C19A328C5}">
      <dgm:prSet/>
      <dgm:spPr/>
      <dgm:t>
        <a:bodyPr/>
        <a:lstStyle/>
        <a:p>
          <a:endParaRPr lang="en-US"/>
        </a:p>
      </dgm:t>
    </dgm:pt>
    <dgm:pt modelId="{0E1F44C3-2A6E-448A-83D6-8F486E3D0B74}" type="sibTrans" cxnId="{101E222F-6FFE-4A6B-9350-E31C19A328C5}">
      <dgm:prSet/>
      <dgm:spPr/>
      <dgm:t>
        <a:bodyPr/>
        <a:lstStyle/>
        <a:p>
          <a:endParaRPr lang="en-US"/>
        </a:p>
      </dgm:t>
    </dgm:pt>
    <dgm:pt modelId="{F66D28DF-0742-45F0-ACDF-A4AAD7CCC4B7}">
      <dgm:prSet/>
      <dgm:spPr/>
      <dgm:t>
        <a:bodyPr/>
        <a:lstStyle/>
        <a:p>
          <a:r>
            <a:rPr lang="cs-CZ" b="1"/>
            <a:t>5. Zpětné čtení</a:t>
          </a:r>
          <a:endParaRPr lang="en-US"/>
        </a:p>
      </dgm:t>
    </dgm:pt>
    <dgm:pt modelId="{0D15718B-D915-4772-92B7-93AB92F04C1E}" type="parTrans" cxnId="{D9205713-E9FD-43BB-BBF1-9F86D7B1729D}">
      <dgm:prSet/>
      <dgm:spPr/>
      <dgm:t>
        <a:bodyPr/>
        <a:lstStyle/>
        <a:p>
          <a:endParaRPr lang="en-US"/>
        </a:p>
      </dgm:t>
    </dgm:pt>
    <dgm:pt modelId="{1E1B3110-C1C0-41AE-9D95-E5A17AB37041}" type="sibTrans" cxnId="{D9205713-E9FD-43BB-BBF1-9F86D7B1729D}">
      <dgm:prSet/>
      <dgm:spPr/>
      <dgm:t>
        <a:bodyPr/>
        <a:lstStyle/>
        <a:p>
          <a:endParaRPr lang="en-US"/>
        </a:p>
      </dgm:t>
    </dgm:pt>
    <dgm:pt modelId="{AC01B6CF-34EA-4249-855F-C25BDB7F9601}">
      <dgm:prSet/>
      <dgm:spPr/>
      <dgm:t>
        <a:bodyPr/>
        <a:lstStyle/>
        <a:p>
          <a:r>
            <a:rPr lang="cs-CZ" b="1"/>
            <a:t>6. Jak dlouho psát?</a:t>
          </a:r>
          <a:endParaRPr lang="en-US"/>
        </a:p>
      </dgm:t>
    </dgm:pt>
    <dgm:pt modelId="{BA163B10-B679-487C-A84A-75B760FDF4DF}" type="parTrans" cxnId="{A5441DBA-2CBC-46BE-9226-D22DA0BC14EF}">
      <dgm:prSet/>
      <dgm:spPr/>
      <dgm:t>
        <a:bodyPr/>
        <a:lstStyle/>
        <a:p>
          <a:endParaRPr lang="en-US"/>
        </a:p>
      </dgm:t>
    </dgm:pt>
    <dgm:pt modelId="{1DC1500C-D135-4BDC-AD55-0C5B2C5D87CC}" type="sibTrans" cxnId="{A5441DBA-2CBC-46BE-9226-D22DA0BC14EF}">
      <dgm:prSet/>
      <dgm:spPr/>
      <dgm:t>
        <a:bodyPr/>
        <a:lstStyle/>
        <a:p>
          <a:endParaRPr lang="en-US"/>
        </a:p>
      </dgm:t>
    </dgm:pt>
    <dgm:pt modelId="{00F89DE9-4036-4612-B43A-AD30A6236C5E}">
      <dgm:prSet/>
      <dgm:spPr/>
      <dgm:t>
        <a:bodyPr/>
        <a:lstStyle/>
        <a:p>
          <a:r>
            <a:rPr lang="cs-CZ" b="1"/>
            <a:t>7. Datujme zápisy</a:t>
          </a:r>
          <a:endParaRPr lang="en-US"/>
        </a:p>
      </dgm:t>
    </dgm:pt>
    <dgm:pt modelId="{9C04BBF1-4F7E-4808-93B4-7744FE4297FE}" type="parTrans" cxnId="{B256BF0F-CDE9-4B8F-ACE7-16A3EADF426B}">
      <dgm:prSet/>
      <dgm:spPr/>
      <dgm:t>
        <a:bodyPr/>
        <a:lstStyle/>
        <a:p>
          <a:endParaRPr lang="en-US"/>
        </a:p>
      </dgm:t>
    </dgm:pt>
    <dgm:pt modelId="{6DB33595-CB7D-431E-B85A-E541208A91E1}" type="sibTrans" cxnId="{B256BF0F-CDE9-4B8F-ACE7-16A3EADF426B}">
      <dgm:prSet/>
      <dgm:spPr/>
      <dgm:t>
        <a:bodyPr/>
        <a:lstStyle/>
        <a:p>
          <a:endParaRPr lang="en-US"/>
        </a:p>
      </dgm:t>
    </dgm:pt>
    <dgm:pt modelId="{57A803B1-F20D-497A-BE19-77D1AC8CE0A5}" type="pres">
      <dgm:prSet presAssocID="{BFD136F2-A759-4044-95DA-6AFAB9A53941}" presName="vert0" presStyleCnt="0">
        <dgm:presLayoutVars>
          <dgm:dir/>
          <dgm:animOne val="branch"/>
          <dgm:animLvl val="lvl"/>
        </dgm:presLayoutVars>
      </dgm:prSet>
      <dgm:spPr/>
    </dgm:pt>
    <dgm:pt modelId="{821B1435-5FE9-4016-B999-075513B1B88A}" type="pres">
      <dgm:prSet presAssocID="{EEE069FC-C7BE-4875-A41F-986088FB0A79}" presName="thickLine" presStyleLbl="alignNode1" presStyleIdx="0" presStyleCnt="7"/>
      <dgm:spPr/>
    </dgm:pt>
    <dgm:pt modelId="{098D3369-20B2-4836-AFFF-F8BAB6337C27}" type="pres">
      <dgm:prSet presAssocID="{EEE069FC-C7BE-4875-A41F-986088FB0A79}" presName="horz1" presStyleCnt="0"/>
      <dgm:spPr/>
    </dgm:pt>
    <dgm:pt modelId="{904D2C08-BB91-4E6C-9184-820D8795F1E8}" type="pres">
      <dgm:prSet presAssocID="{EEE069FC-C7BE-4875-A41F-986088FB0A79}" presName="tx1" presStyleLbl="revTx" presStyleIdx="0" presStyleCnt="7"/>
      <dgm:spPr/>
    </dgm:pt>
    <dgm:pt modelId="{02D7C1F4-1B61-47DE-97BC-02A0E85DC03A}" type="pres">
      <dgm:prSet presAssocID="{EEE069FC-C7BE-4875-A41F-986088FB0A79}" presName="vert1" presStyleCnt="0"/>
      <dgm:spPr/>
    </dgm:pt>
    <dgm:pt modelId="{D39D054A-BD97-45AF-BA27-0ADE34F953A3}" type="pres">
      <dgm:prSet presAssocID="{8B943E8B-41B7-4269-A7B2-644617E903F5}" presName="thickLine" presStyleLbl="alignNode1" presStyleIdx="1" presStyleCnt="7"/>
      <dgm:spPr/>
    </dgm:pt>
    <dgm:pt modelId="{38B23520-FD04-48D7-99D2-2CCEE79DB0D0}" type="pres">
      <dgm:prSet presAssocID="{8B943E8B-41B7-4269-A7B2-644617E903F5}" presName="horz1" presStyleCnt="0"/>
      <dgm:spPr/>
    </dgm:pt>
    <dgm:pt modelId="{E5688A81-527A-439E-8036-28E5F1FA8719}" type="pres">
      <dgm:prSet presAssocID="{8B943E8B-41B7-4269-A7B2-644617E903F5}" presName="tx1" presStyleLbl="revTx" presStyleIdx="1" presStyleCnt="7"/>
      <dgm:spPr/>
    </dgm:pt>
    <dgm:pt modelId="{F6B27F01-0633-4763-AE9E-0A4061916A4A}" type="pres">
      <dgm:prSet presAssocID="{8B943E8B-41B7-4269-A7B2-644617E903F5}" presName="vert1" presStyleCnt="0"/>
      <dgm:spPr/>
    </dgm:pt>
    <dgm:pt modelId="{711176CB-87C0-4F76-B1F1-728A1BC63181}" type="pres">
      <dgm:prSet presAssocID="{8CF76980-13DD-4D31-A1B5-9D5FFD94C47E}" presName="thickLine" presStyleLbl="alignNode1" presStyleIdx="2" presStyleCnt="7"/>
      <dgm:spPr/>
    </dgm:pt>
    <dgm:pt modelId="{3DCA8283-14F2-4876-9EC9-63F27726D4B2}" type="pres">
      <dgm:prSet presAssocID="{8CF76980-13DD-4D31-A1B5-9D5FFD94C47E}" presName="horz1" presStyleCnt="0"/>
      <dgm:spPr/>
    </dgm:pt>
    <dgm:pt modelId="{C979BC3A-33F4-408F-9FB1-3DC200678829}" type="pres">
      <dgm:prSet presAssocID="{8CF76980-13DD-4D31-A1B5-9D5FFD94C47E}" presName="tx1" presStyleLbl="revTx" presStyleIdx="2" presStyleCnt="7"/>
      <dgm:spPr/>
    </dgm:pt>
    <dgm:pt modelId="{66E319CD-D77F-45A4-9F7D-A16E3168C509}" type="pres">
      <dgm:prSet presAssocID="{8CF76980-13DD-4D31-A1B5-9D5FFD94C47E}" presName="vert1" presStyleCnt="0"/>
      <dgm:spPr/>
    </dgm:pt>
    <dgm:pt modelId="{5827A5AA-8490-4410-9032-DE39A70D772A}" type="pres">
      <dgm:prSet presAssocID="{CF4335D0-0D73-4B9A-BCEC-8098BC90475D}" presName="thickLine" presStyleLbl="alignNode1" presStyleIdx="3" presStyleCnt="7"/>
      <dgm:spPr/>
    </dgm:pt>
    <dgm:pt modelId="{DBC54D01-F31C-4B50-A1D4-86D6D4AD475D}" type="pres">
      <dgm:prSet presAssocID="{CF4335D0-0D73-4B9A-BCEC-8098BC90475D}" presName="horz1" presStyleCnt="0"/>
      <dgm:spPr/>
    </dgm:pt>
    <dgm:pt modelId="{7776F10E-743E-42C5-B716-3687C4E89CAE}" type="pres">
      <dgm:prSet presAssocID="{CF4335D0-0D73-4B9A-BCEC-8098BC90475D}" presName="tx1" presStyleLbl="revTx" presStyleIdx="3" presStyleCnt="7"/>
      <dgm:spPr/>
    </dgm:pt>
    <dgm:pt modelId="{B5E422D1-A75E-4830-9B79-992182A087B5}" type="pres">
      <dgm:prSet presAssocID="{CF4335D0-0D73-4B9A-BCEC-8098BC90475D}" presName="vert1" presStyleCnt="0"/>
      <dgm:spPr/>
    </dgm:pt>
    <dgm:pt modelId="{BFE5E943-83E1-4378-B354-CF7F3082007A}" type="pres">
      <dgm:prSet presAssocID="{F66D28DF-0742-45F0-ACDF-A4AAD7CCC4B7}" presName="thickLine" presStyleLbl="alignNode1" presStyleIdx="4" presStyleCnt="7"/>
      <dgm:spPr/>
    </dgm:pt>
    <dgm:pt modelId="{A8520482-07B5-466F-B9DD-3C6D5CDBEA8A}" type="pres">
      <dgm:prSet presAssocID="{F66D28DF-0742-45F0-ACDF-A4AAD7CCC4B7}" presName="horz1" presStyleCnt="0"/>
      <dgm:spPr/>
    </dgm:pt>
    <dgm:pt modelId="{E98F4438-36EF-4169-9BF5-0D3971BA4239}" type="pres">
      <dgm:prSet presAssocID="{F66D28DF-0742-45F0-ACDF-A4AAD7CCC4B7}" presName="tx1" presStyleLbl="revTx" presStyleIdx="4" presStyleCnt="7"/>
      <dgm:spPr/>
    </dgm:pt>
    <dgm:pt modelId="{60AE578C-84EA-4089-90E4-5137C8C18F98}" type="pres">
      <dgm:prSet presAssocID="{F66D28DF-0742-45F0-ACDF-A4AAD7CCC4B7}" presName="vert1" presStyleCnt="0"/>
      <dgm:spPr/>
    </dgm:pt>
    <dgm:pt modelId="{2F12B520-7C1D-460A-8473-5900F9895A6C}" type="pres">
      <dgm:prSet presAssocID="{AC01B6CF-34EA-4249-855F-C25BDB7F9601}" presName="thickLine" presStyleLbl="alignNode1" presStyleIdx="5" presStyleCnt="7"/>
      <dgm:spPr/>
    </dgm:pt>
    <dgm:pt modelId="{AF9F76A7-8AA7-4D61-9752-0831FA7E1C5E}" type="pres">
      <dgm:prSet presAssocID="{AC01B6CF-34EA-4249-855F-C25BDB7F9601}" presName="horz1" presStyleCnt="0"/>
      <dgm:spPr/>
    </dgm:pt>
    <dgm:pt modelId="{57253A97-9FD6-4DFD-AF97-8021C5C099F1}" type="pres">
      <dgm:prSet presAssocID="{AC01B6CF-34EA-4249-855F-C25BDB7F9601}" presName="tx1" presStyleLbl="revTx" presStyleIdx="5" presStyleCnt="7"/>
      <dgm:spPr/>
    </dgm:pt>
    <dgm:pt modelId="{F1C5411A-2370-4C41-B3A5-79AD16CE4873}" type="pres">
      <dgm:prSet presAssocID="{AC01B6CF-34EA-4249-855F-C25BDB7F9601}" presName="vert1" presStyleCnt="0"/>
      <dgm:spPr/>
    </dgm:pt>
    <dgm:pt modelId="{BB4DC848-63C3-467C-9081-637488A03B16}" type="pres">
      <dgm:prSet presAssocID="{00F89DE9-4036-4612-B43A-AD30A6236C5E}" presName="thickLine" presStyleLbl="alignNode1" presStyleIdx="6" presStyleCnt="7"/>
      <dgm:spPr/>
    </dgm:pt>
    <dgm:pt modelId="{1C7F0F80-5747-4067-AFC2-ED76BE0FC1C1}" type="pres">
      <dgm:prSet presAssocID="{00F89DE9-4036-4612-B43A-AD30A6236C5E}" presName="horz1" presStyleCnt="0"/>
      <dgm:spPr/>
    </dgm:pt>
    <dgm:pt modelId="{7D04D72D-7335-4C5D-8C48-15E3BBF71D77}" type="pres">
      <dgm:prSet presAssocID="{00F89DE9-4036-4612-B43A-AD30A6236C5E}" presName="tx1" presStyleLbl="revTx" presStyleIdx="6" presStyleCnt="7"/>
      <dgm:spPr/>
    </dgm:pt>
    <dgm:pt modelId="{0F631D5D-DDE1-47BA-B469-C46A442755C7}" type="pres">
      <dgm:prSet presAssocID="{00F89DE9-4036-4612-B43A-AD30A6236C5E}" presName="vert1" presStyleCnt="0"/>
      <dgm:spPr/>
    </dgm:pt>
  </dgm:ptLst>
  <dgm:cxnLst>
    <dgm:cxn modelId="{97900B05-1F98-4D87-8D69-CE62A7E05CDC}" type="presOf" srcId="{8B943E8B-41B7-4269-A7B2-644617E903F5}" destId="{E5688A81-527A-439E-8036-28E5F1FA8719}" srcOrd="0" destOrd="0" presId="urn:microsoft.com/office/officeart/2008/layout/LinedList"/>
    <dgm:cxn modelId="{B256BF0F-CDE9-4B8F-ACE7-16A3EADF426B}" srcId="{BFD136F2-A759-4044-95DA-6AFAB9A53941}" destId="{00F89DE9-4036-4612-B43A-AD30A6236C5E}" srcOrd="6" destOrd="0" parTransId="{9C04BBF1-4F7E-4808-93B4-7744FE4297FE}" sibTransId="{6DB33595-CB7D-431E-B85A-E541208A91E1}"/>
    <dgm:cxn modelId="{D9205713-E9FD-43BB-BBF1-9F86D7B1729D}" srcId="{BFD136F2-A759-4044-95DA-6AFAB9A53941}" destId="{F66D28DF-0742-45F0-ACDF-A4AAD7CCC4B7}" srcOrd="4" destOrd="0" parTransId="{0D15718B-D915-4772-92B7-93AB92F04C1E}" sibTransId="{1E1B3110-C1C0-41AE-9D95-E5A17AB37041}"/>
    <dgm:cxn modelId="{E1D25913-3B01-444B-8FFC-3C5379DE4949}" srcId="{BFD136F2-A759-4044-95DA-6AFAB9A53941}" destId="{8CF76980-13DD-4D31-A1B5-9D5FFD94C47E}" srcOrd="2" destOrd="0" parTransId="{A3B85B63-FC97-4381-8C36-A5B6C9BCA8EB}" sibTransId="{77D0BC80-B521-498E-9591-C8B93D5504DF}"/>
    <dgm:cxn modelId="{7DB34D15-1A17-4233-AD10-6D3256290774}" type="presOf" srcId="{BFD136F2-A759-4044-95DA-6AFAB9A53941}" destId="{57A803B1-F20D-497A-BE19-77D1AC8CE0A5}" srcOrd="0" destOrd="0" presId="urn:microsoft.com/office/officeart/2008/layout/LinedList"/>
    <dgm:cxn modelId="{101E222F-6FFE-4A6B-9350-E31C19A328C5}" srcId="{BFD136F2-A759-4044-95DA-6AFAB9A53941}" destId="{CF4335D0-0D73-4B9A-BCEC-8098BC90475D}" srcOrd="3" destOrd="0" parTransId="{9AC7434F-67E9-42B5-A540-5A4F975D7130}" sibTransId="{0E1F44C3-2A6E-448A-83D6-8F486E3D0B74}"/>
    <dgm:cxn modelId="{412B8532-CF2F-421E-8ED9-AFAA388DFF98}" srcId="{BFD136F2-A759-4044-95DA-6AFAB9A53941}" destId="{EEE069FC-C7BE-4875-A41F-986088FB0A79}" srcOrd="0" destOrd="0" parTransId="{983361CF-2C69-4B3D-8443-A8EDE51B2BD4}" sibTransId="{243C6D5A-63CE-4E41-8266-6C5136013F92}"/>
    <dgm:cxn modelId="{4775E939-BD45-4922-AE8C-C24C9040D179}" type="presOf" srcId="{CF4335D0-0D73-4B9A-BCEC-8098BC90475D}" destId="{7776F10E-743E-42C5-B716-3687C4E89CAE}" srcOrd="0" destOrd="0" presId="urn:microsoft.com/office/officeart/2008/layout/LinedList"/>
    <dgm:cxn modelId="{4B3B585B-7DE3-4A68-8370-F97D15E4089D}" type="presOf" srcId="{AC01B6CF-34EA-4249-855F-C25BDB7F9601}" destId="{57253A97-9FD6-4DFD-AF97-8021C5C099F1}" srcOrd="0" destOrd="0" presId="urn:microsoft.com/office/officeart/2008/layout/LinedList"/>
    <dgm:cxn modelId="{7072A775-D64D-422A-8A28-B20311975DFB}" type="presOf" srcId="{EEE069FC-C7BE-4875-A41F-986088FB0A79}" destId="{904D2C08-BB91-4E6C-9184-820D8795F1E8}" srcOrd="0" destOrd="0" presId="urn:microsoft.com/office/officeart/2008/layout/LinedList"/>
    <dgm:cxn modelId="{14330999-E9EF-4B8A-8F7E-B1BE30909E5A}" type="presOf" srcId="{00F89DE9-4036-4612-B43A-AD30A6236C5E}" destId="{7D04D72D-7335-4C5D-8C48-15E3BBF71D77}" srcOrd="0" destOrd="0" presId="urn:microsoft.com/office/officeart/2008/layout/LinedList"/>
    <dgm:cxn modelId="{A5441DBA-2CBC-46BE-9226-D22DA0BC14EF}" srcId="{BFD136F2-A759-4044-95DA-6AFAB9A53941}" destId="{AC01B6CF-34EA-4249-855F-C25BDB7F9601}" srcOrd="5" destOrd="0" parTransId="{BA163B10-B679-487C-A84A-75B760FDF4DF}" sibTransId="{1DC1500C-D135-4BDC-AD55-0C5B2C5D87CC}"/>
    <dgm:cxn modelId="{26A581E9-43C3-4B92-B225-95FAFEBAEFD0}" type="presOf" srcId="{F66D28DF-0742-45F0-ACDF-A4AAD7CCC4B7}" destId="{E98F4438-36EF-4169-9BF5-0D3971BA4239}" srcOrd="0" destOrd="0" presId="urn:microsoft.com/office/officeart/2008/layout/LinedList"/>
    <dgm:cxn modelId="{20087EEC-7CF8-4C46-BCDB-16100DBC67AA}" type="presOf" srcId="{8CF76980-13DD-4D31-A1B5-9D5FFD94C47E}" destId="{C979BC3A-33F4-408F-9FB1-3DC200678829}" srcOrd="0" destOrd="0" presId="urn:microsoft.com/office/officeart/2008/layout/LinedList"/>
    <dgm:cxn modelId="{17D98AF6-1641-4A35-B557-3D1BBAC1906D}" srcId="{BFD136F2-A759-4044-95DA-6AFAB9A53941}" destId="{8B943E8B-41B7-4269-A7B2-644617E903F5}" srcOrd="1" destOrd="0" parTransId="{70CDAE7B-DAD7-4012-862A-CDC7A5370824}" sibTransId="{C0DA3175-F5D9-43D5-8D2C-F9936C993134}"/>
    <dgm:cxn modelId="{11D315C6-CB85-4B51-8443-72F6B1EF1689}" type="presParOf" srcId="{57A803B1-F20D-497A-BE19-77D1AC8CE0A5}" destId="{821B1435-5FE9-4016-B999-075513B1B88A}" srcOrd="0" destOrd="0" presId="urn:microsoft.com/office/officeart/2008/layout/LinedList"/>
    <dgm:cxn modelId="{D400FF42-87BF-40A3-9457-0A691F66E665}" type="presParOf" srcId="{57A803B1-F20D-497A-BE19-77D1AC8CE0A5}" destId="{098D3369-20B2-4836-AFFF-F8BAB6337C27}" srcOrd="1" destOrd="0" presId="urn:microsoft.com/office/officeart/2008/layout/LinedList"/>
    <dgm:cxn modelId="{76D45BCB-36EB-4C2F-BEF9-5C2A9DD85D41}" type="presParOf" srcId="{098D3369-20B2-4836-AFFF-F8BAB6337C27}" destId="{904D2C08-BB91-4E6C-9184-820D8795F1E8}" srcOrd="0" destOrd="0" presId="urn:microsoft.com/office/officeart/2008/layout/LinedList"/>
    <dgm:cxn modelId="{ECB92088-287A-4645-96A0-C01229556195}" type="presParOf" srcId="{098D3369-20B2-4836-AFFF-F8BAB6337C27}" destId="{02D7C1F4-1B61-47DE-97BC-02A0E85DC03A}" srcOrd="1" destOrd="0" presId="urn:microsoft.com/office/officeart/2008/layout/LinedList"/>
    <dgm:cxn modelId="{136411A1-FF4C-42A3-B518-C9CA7F166120}" type="presParOf" srcId="{57A803B1-F20D-497A-BE19-77D1AC8CE0A5}" destId="{D39D054A-BD97-45AF-BA27-0ADE34F953A3}" srcOrd="2" destOrd="0" presId="urn:microsoft.com/office/officeart/2008/layout/LinedList"/>
    <dgm:cxn modelId="{30548740-F000-4E47-8D61-FEB426826E82}" type="presParOf" srcId="{57A803B1-F20D-497A-BE19-77D1AC8CE0A5}" destId="{38B23520-FD04-48D7-99D2-2CCEE79DB0D0}" srcOrd="3" destOrd="0" presId="urn:microsoft.com/office/officeart/2008/layout/LinedList"/>
    <dgm:cxn modelId="{4FFA658F-4991-47AE-AE42-4A346821E661}" type="presParOf" srcId="{38B23520-FD04-48D7-99D2-2CCEE79DB0D0}" destId="{E5688A81-527A-439E-8036-28E5F1FA8719}" srcOrd="0" destOrd="0" presId="urn:microsoft.com/office/officeart/2008/layout/LinedList"/>
    <dgm:cxn modelId="{85D5FC07-24A2-4087-9843-2348AE25C863}" type="presParOf" srcId="{38B23520-FD04-48D7-99D2-2CCEE79DB0D0}" destId="{F6B27F01-0633-4763-AE9E-0A4061916A4A}" srcOrd="1" destOrd="0" presId="urn:microsoft.com/office/officeart/2008/layout/LinedList"/>
    <dgm:cxn modelId="{72135D77-5E6A-4AFC-B443-9BEDA15F8867}" type="presParOf" srcId="{57A803B1-F20D-497A-BE19-77D1AC8CE0A5}" destId="{711176CB-87C0-4F76-B1F1-728A1BC63181}" srcOrd="4" destOrd="0" presId="urn:microsoft.com/office/officeart/2008/layout/LinedList"/>
    <dgm:cxn modelId="{63E8CE04-83A8-4B5C-A584-C16AD917F6A8}" type="presParOf" srcId="{57A803B1-F20D-497A-BE19-77D1AC8CE0A5}" destId="{3DCA8283-14F2-4876-9EC9-63F27726D4B2}" srcOrd="5" destOrd="0" presId="urn:microsoft.com/office/officeart/2008/layout/LinedList"/>
    <dgm:cxn modelId="{1EA661BF-A7CF-4BF6-9EBE-11A8F87C2B82}" type="presParOf" srcId="{3DCA8283-14F2-4876-9EC9-63F27726D4B2}" destId="{C979BC3A-33F4-408F-9FB1-3DC200678829}" srcOrd="0" destOrd="0" presId="urn:microsoft.com/office/officeart/2008/layout/LinedList"/>
    <dgm:cxn modelId="{68CF1DEF-B3F1-4DCE-B60C-0CFBB91DD27F}" type="presParOf" srcId="{3DCA8283-14F2-4876-9EC9-63F27726D4B2}" destId="{66E319CD-D77F-45A4-9F7D-A16E3168C509}" srcOrd="1" destOrd="0" presId="urn:microsoft.com/office/officeart/2008/layout/LinedList"/>
    <dgm:cxn modelId="{329DA007-28B8-45B1-A3F1-59FB826719CF}" type="presParOf" srcId="{57A803B1-F20D-497A-BE19-77D1AC8CE0A5}" destId="{5827A5AA-8490-4410-9032-DE39A70D772A}" srcOrd="6" destOrd="0" presId="urn:microsoft.com/office/officeart/2008/layout/LinedList"/>
    <dgm:cxn modelId="{DEFAB2B8-FDB1-4A98-A010-2D0C14C514DF}" type="presParOf" srcId="{57A803B1-F20D-497A-BE19-77D1AC8CE0A5}" destId="{DBC54D01-F31C-4B50-A1D4-86D6D4AD475D}" srcOrd="7" destOrd="0" presId="urn:microsoft.com/office/officeart/2008/layout/LinedList"/>
    <dgm:cxn modelId="{D3CA4D23-3405-40B7-96F1-4E1EFEA032DE}" type="presParOf" srcId="{DBC54D01-F31C-4B50-A1D4-86D6D4AD475D}" destId="{7776F10E-743E-42C5-B716-3687C4E89CAE}" srcOrd="0" destOrd="0" presId="urn:microsoft.com/office/officeart/2008/layout/LinedList"/>
    <dgm:cxn modelId="{B9D9F682-8A08-4C79-8C24-545FCD303713}" type="presParOf" srcId="{DBC54D01-F31C-4B50-A1D4-86D6D4AD475D}" destId="{B5E422D1-A75E-4830-9B79-992182A087B5}" srcOrd="1" destOrd="0" presId="urn:microsoft.com/office/officeart/2008/layout/LinedList"/>
    <dgm:cxn modelId="{EB77D7B2-B041-4286-8025-CFDAB4E65C42}" type="presParOf" srcId="{57A803B1-F20D-497A-BE19-77D1AC8CE0A5}" destId="{BFE5E943-83E1-4378-B354-CF7F3082007A}" srcOrd="8" destOrd="0" presId="urn:microsoft.com/office/officeart/2008/layout/LinedList"/>
    <dgm:cxn modelId="{4B8156E7-6E15-4C09-B03B-521A976DDD40}" type="presParOf" srcId="{57A803B1-F20D-497A-BE19-77D1AC8CE0A5}" destId="{A8520482-07B5-466F-B9DD-3C6D5CDBEA8A}" srcOrd="9" destOrd="0" presId="urn:microsoft.com/office/officeart/2008/layout/LinedList"/>
    <dgm:cxn modelId="{9B375B2E-E3F0-4C52-969E-2CC910EFF613}" type="presParOf" srcId="{A8520482-07B5-466F-B9DD-3C6D5CDBEA8A}" destId="{E98F4438-36EF-4169-9BF5-0D3971BA4239}" srcOrd="0" destOrd="0" presId="urn:microsoft.com/office/officeart/2008/layout/LinedList"/>
    <dgm:cxn modelId="{8B836318-FE3C-408E-AF84-0F263385504C}" type="presParOf" srcId="{A8520482-07B5-466F-B9DD-3C6D5CDBEA8A}" destId="{60AE578C-84EA-4089-90E4-5137C8C18F98}" srcOrd="1" destOrd="0" presId="urn:microsoft.com/office/officeart/2008/layout/LinedList"/>
    <dgm:cxn modelId="{B3FB2D64-3324-46BC-A5A6-50F9642B5B73}" type="presParOf" srcId="{57A803B1-F20D-497A-BE19-77D1AC8CE0A5}" destId="{2F12B520-7C1D-460A-8473-5900F9895A6C}" srcOrd="10" destOrd="0" presId="urn:microsoft.com/office/officeart/2008/layout/LinedList"/>
    <dgm:cxn modelId="{351F5866-865C-4A97-BFE9-D9B82A0DAB9A}" type="presParOf" srcId="{57A803B1-F20D-497A-BE19-77D1AC8CE0A5}" destId="{AF9F76A7-8AA7-4D61-9752-0831FA7E1C5E}" srcOrd="11" destOrd="0" presId="urn:microsoft.com/office/officeart/2008/layout/LinedList"/>
    <dgm:cxn modelId="{CDD8B31F-A01B-4188-AD32-E66D797456E3}" type="presParOf" srcId="{AF9F76A7-8AA7-4D61-9752-0831FA7E1C5E}" destId="{57253A97-9FD6-4DFD-AF97-8021C5C099F1}" srcOrd="0" destOrd="0" presId="urn:microsoft.com/office/officeart/2008/layout/LinedList"/>
    <dgm:cxn modelId="{C1BD8C17-5E84-49E7-B4BC-8C4863CFA419}" type="presParOf" srcId="{AF9F76A7-8AA7-4D61-9752-0831FA7E1C5E}" destId="{F1C5411A-2370-4C41-B3A5-79AD16CE4873}" srcOrd="1" destOrd="0" presId="urn:microsoft.com/office/officeart/2008/layout/LinedList"/>
    <dgm:cxn modelId="{BAB59B21-CF7E-4A69-95B8-CBE0E15FED47}" type="presParOf" srcId="{57A803B1-F20D-497A-BE19-77D1AC8CE0A5}" destId="{BB4DC848-63C3-467C-9081-637488A03B16}" srcOrd="12" destOrd="0" presId="urn:microsoft.com/office/officeart/2008/layout/LinedList"/>
    <dgm:cxn modelId="{843910CD-EEF9-4030-AB11-E65203C263CE}" type="presParOf" srcId="{57A803B1-F20D-497A-BE19-77D1AC8CE0A5}" destId="{1C7F0F80-5747-4067-AFC2-ED76BE0FC1C1}" srcOrd="13" destOrd="0" presId="urn:microsoft.com/office/officeart/2008/layout/LinedList"/>
    <dgm:cxn modelId="{99D429A7-2CDA-45A6-8607-913E08058F0D}" type="presParOf" srcId="{1C7F0F80-5747-4067-AFC2-ED76BE0FC1C1}" destId="{7D04D72D-7335-4C5D-8C48-15E3BBF71D77}" srcOrd="0" destOrd="0" presId="urn:microsoft.com/office/officeart/2008/layout/LinedList"/>
    <dgm:cxn modelId="{3D649170-2E33-48C0-B079-F38C8E539241}" type="presParOf" srcId="{1C7F0F80-5747-4067-AFC2-ED76BE0FC1C1}" destId="{0F631D5D-DDE1-47BA-B469-C46A442755C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0C12C6-17F0-4767-81E1-8D38FB1C745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DF1936B-053D-4BEE-814C-0A98B3F71340}">
      <dgm:prSet/>
      <dgm:spPr/>
      <dgm:t>
        <a:bodyPr/>
        <a:lstStyle/>
        <a:p>
          <a:pPr algn="ctr"/>
          <a:r>
            <a:rPr lang="cs-CZ" dirty="0"/>
            <a:t>mírné </a:t>
          </a:r>
          <a:r>
            <a:rPr lang="cs-CZ" dirty="0" err="1"/>
            <a:t>sebenadhodnocování</a:t>
          </a:r>
          <a:r>
            <a:rPr lang="cs-CZ" dirty="0"/>
            <a:t> zahrnující </a:t>
          </a:r>
          <a:r>
            <a:rPr lang="cs-CZ" dirty="0" err="1"/>
            <a:t>autogratifikaci</a:t>
          </a:r>
          <a:r>
            <a:rPr lang="cs-CZ" dirty="0"/>
            <a:t> a </a:t>
          </a:r>
          <a:r>
            <a:rPr lang="cs-CZ" dirty="0" err="1"/>
            <a:t>autoprotekci</a:t>
          </a:r>
          <a:endParaRPr lang="en-US" dirty="0"/>
        </a:p>
      </dgm:t>
    </dgm:pt>
    <dgm:pt modelId="{7875172B-BBE8-46F4-A158-E8A1208EF424}" type="parTrans" cxnId="{09304A3A-CB97-474D-A9B3-67FD945CA4E0}">
      <dgm:prSet/>
      <dgm:spPr/>
      <dgm:t>
        <a:bodyPr/>
        <a:lstStyle/>
        <a:p>
          <a:endParaRPr lang="en-US"/>
        </a:p>
      </dgm:t>
    </dgm:pt>
    <dgm:pt modelId="{D3E0DCFC-6A0F-4BFB-9E1A-0A7583F23AE6}" type="sibTrans" cxnId="{09304A3A-CB97-474D-A9B3-67FD945CA4E0}">
      <dgm:prSet/>
      <dgm:spPr/>
      <dgm:t>
        <a:bodyPr/>
        <a:lstStyle/>
        <a:p>
          <a:endParaRPr lang="en-US"/>
        </a:p>
      </dgm:t>
    </dgm:pt>
    <dgm:pt modelId="{08FE18A9-5B3C-4857-BA64-86A7B4A34D39}">
      <dgm:prSet custT="1"/>
      <dgm:spPr/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nadhodnocování vlastní možnosti kontrolovat běh událostí svého života</a:t>
          </a:r>
          <a:endParaRPr lang="en-US" sz="32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625BA067-57DA-4D16-9E20-9DD3270BFB01}" type="parTrans" cxnId="{5F9D3894-0A1E-4652-8EFC-474C64FE99E3}">
      <dgm:prSet/>
      <dgm:spPr/>
      <dgm:t>
        <a:bodyPr/>
        <a:lstStyle/>
        <a:p>
          <a:endParaRPr lang="en-US"/>
        </a:p>
      </dgm:t>
    </dgm:pt>
    <dgm:pt modelId="{657B8544-818C-442D-8D14-E254BC21D1D3}" type="sibTrans" cxnId="{5F9D3894-0A1E-4652-8EFC-474C64FE99E3}">
      <dgm:prSet/>
      <dgm:spPr/>
      <dgm:t>
        <a:bodyPr/>
        <a:lstStyle/>
        <a:p>
          <a:endParaRPr lang="en-US"/>
        </a:p>
      </dgm:t>
    </dgm:pt>
    <dgm:pt modelId="{438EB8A6-7618-486D-94BD-9041BE72BD76}">
      <dgm:prSet custT="1"/>
      <dgm:spPr/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nahlížení budoucnosti ve světle nerealistického optimismu</a:t>
          </a:r>
          <a:endParaRPr lang="en-US" sz="32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C3E6A3D-296E-4867-BCB1-F9B5FD0B439A}" type="parTrans" cxnId="{B18F3045-5E34-46A8-830E-2997421F8DDA}">
      <dgm:prSet/>
      <dgm:spPr/>
      <dgm:t>
        <a:bodyPr/>
        <a:lstStyle/>
        <a:p>
          <a:endParaRPr lang="en-US"/>
        </a:p>
      </dgm:t>
    </dgm:pt>
    <dgm:pt modelId="{9BFA7487-DF7B-4C5E-9EDC-F23AB6FBEB99}" type="sibTrans" cxnId="{B18F3045-5E34-46A8-830E-2997421F8DDA}">
      <dgm:prSet/>
      <dgm:spPr/>
      <dgm:t>
        <a:bodyPr/>
        <a:lstStyle/>
        <a:p>
          <a:endParaRPr lang="en-US"/>
        </a:p>
      </dgm:t>
    </dgm:pt>
    <dgm:pt modelId="{B5784FD9-6DE5-4C35-9B5C-D0F2DAB71EE8}" type="pres">
      <dgm:prSet presAssocID="{0B0C12C6-17F0-4767-81E1-8D38FB1C7457}" presName="linear" presStyleCnt="0">
        <dgm:presLayoutVars>
          <dgm:animLvl val="lvl"/>
          <dgm:resizeHandles val="exact"/>
        </dgm:presLayoutVars>
      </dgm:prSet>
      <dgm:spPr/>
    </dgm:pt>
    <dgm:pt modelId="{DFDE8165-DAC6-40F6-83DB-90EA33903AC6}" type="pres">
      <dgm:prSet presAssocID="{BDF1936B-053D-4BEE-814C-0A98B3F7134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1C9175B-C967-4456-868C-E604BDB83527}" type="pres">
      <dgm:prSet presAssocID="{D3E0DCFC-6A0F-4BFB-9E1A-0A7583F23AE6}" presName="spacer" presStyleCnt="0"/>
      <dgm:spPr/>
    </dgm:pt>
    <dgm:pt modelId="{C2BFFC7D-6BBE-44F3-8D17-CD47D5CB594B}" type="pres">
      <dgm:prSet presAssocID="{08FE18A9-5B3C-4857-BA64-86A7B4A34D3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A85916A-BB01-4F66-8D7C-91B605EA19B5}" type="pres">
      <dgm:prSet presAssocID="{657B8544-818C-442D-8D14-E254BC21D1D3}" presName="spacer" presStyleCnt="0"/>
      <dgm:spPr/>
    </dgm:pt>
    <dgm:pt modelId="{C1395803-1CB1-4845-96B8-03A6D79A58E3}" type="pres">
      <dgm:prSet presAssocID="{438EB8A6-7618-486D-94BD-9041BE72BD7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9304A3A-CB97-474D-A9B3-67FD945CA4E0}" srcId="{0B0C12C6-17F0-4767-81E1-8D38FB1C7457}" destId="{BDF1936B-053D-4BEE-814C-0A98B3F71340}" srcOrd="0" destOrd="0" parTransId="{7875172B-BBE8-46F4-A158-E8A1208EF424}" sibTransId="{D3E0DCFC-6A0F-4BFB-9E1A-0A7583F23AE6}"/>
    <dgm:cxn modelId="{06003563-D96F-4278-9086-8BB17BC17F71}" type="presOf" srcId="{438EB8A6-7618-486D-94BD-9041BE72BD76}" destId="{C1395803-1CB1-4845-96B8-03A6D79A58E3}" srcOrd="0" destOrd="0" presId="urn:microsoft.com/office/officeart/2005/8/layout/vList2"/>
    <dgm:cxn modelId="{B18F3045-5E34-46A8-830E-2997421F8DDA}" srcId="{0B0C12C6-17F0-4767-81E1-8D38FB1C7457}" destId="{438EB8A6-7618-486D-94BD-9041BE72BD76}" srcOrd="2" destOrd="0" parTransId="{2C3E6A3D-296E-4867-BCB1-F9B5FD0B439A}" sibTransId="{9BFA7487-DF7B-4C5E-9EDC-F23AB6FBEB99}"/>
    <dgm:cxn modelId="{E76AFA56-1412-4FEC-9A19-0B2696650052}" type="presOf" srcId="{0B0C12C6-17F0-4767-81E1-8D38FB1C7457}" destId="{B5784FD9-6DE5-4C35-9B5C-D0F2DAB71EE8}" srcOrd="0" destOrd="0" presId="urn:microsoft.com/office/officeart/2005/8/layout/vList2"/>
    <dgm:cxn modelId="{5F9D3894-0A1E-4652-8EFC-474C64FE99E3}" srcId="{0B0C12C6-17F0-4767-81E1-8D38FB1C7457}" destId="{08FE18A9-5B3C-4857-BA64-86A7B4A34D39}" srcOrd="1" destOrd="0" parTransId="{625BA067-57DA-4D16-9E20-9DD3270BFB01}" sibTransId="{657B8544-818C-442D-8D14-E254BC21D1D3}"/>
    <dgm:cxn modelId="{9EE0C994-98AA-4E75-96A6-961941D9C797}" type="presOf" srcId="{08FE18A9-5B3C-4857-BA64-86A7B4A34D39}" destId="{C2BFFC7D-6BBE-44F3-8D17-CD47D5CB594B}" srcOrd="0" destOrd="0" presId="urn:microsoft.com/office/officeart/2005/8/layout/vList2"/>
    <dgm:cxn modelId="{202054B2-83BD-437A-9A0D-87B147984A6C}" type="presOf" srcId="{BDF1936B-053D-4BEE-814C-0A98B3F71340}" destId="{DFDE8165-DAC6-40F6-83DB-90EA33903AC6}" srcOrd="0" destOrd="0" presId="urn:microsoft.com/office/officeart/2005/8/layout/vList2"/>
    <dgm:cxn modelId="{AD17A248-524E-4BCC-916B-712FF315878E}" type="presParOf" srcId="{B5784FD9-6DE5-4C35-9B5C-D0F2DAB71EE8}" destId="{DFDE8165-DAC6-40F6-83DB-90EA33903AC6}" srcOrd="0" destOrd="0" presId="urn:microsoft.com/office/officeart/2005/8/layout/vList2"/>
    <dgm:cxn modelId="{8905F606-05E4-4DBE-8501-128B1BFA03A8}" type="presParOf" srcId="{B5784FD9-6DE5-4C35-9B5C-D0F2DAB71EE8}" destId="{21C9175B-C967-4456-868C-E604BDB83527}" srcOrd="1" destOrd="0" presId="urn:microsoft.com/office/officeart/2005/8/layout/vList2"/>
    <dgm:cxn modelId="{5EA7479F-79CB-4E2F-BB0D-1A733CEDB935}" type="presParOf" srcId="{B5784FD9-6DE5-4C35-9B5C-D0F2DAB71EE8}" destId="{C2BFFC7D-6BBE-44F3-8D17-CD47D5CB594B}" srcOrd="2" destOrd="0" presId="urn:microsoft.com/office/officeart/2005/8/layout/vList2"/>
    <dgm:cxn modelId="{EDCA263D-E090-44DB-BF1D-BC8751E92D30}" type="presParOf" srcId="{B5784FD9-6DE5-4C35-9B5C-D0F2DAB71EE8}" destId="{FA85916A-BB01-4F66-8D7C-91B605EA19B5}" srcOrd="3" destOrd="0" presId="urn:microsoft.com/office/officeart/2005/8/layout/vList2"/>
    <dgm:cxn modelId="{DD0C7E73-2AFA-4263-B9C3-0E30FC083D46}" type="presParOf" srcId="{B5784FD9-6DE5-4C35-9B5C-D0F2DAB71EE8}" destId="{C1395803-1CB1-4845-96B8-03A6D79A58E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F4C128-4597-47AD-BD14-BF156E3E95D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A689D04-5C3D-4C11-A5E1-D2600B46E630}">
      <dgm:prSet/>
      <dgm:spPr/>
      <dgm:t>
        <a:bodyPr/>
        <a:lstStyle/>
        <a:p>
          <a:r>
            <a:rPr lang="cs-CZ"/>
            <a:t>Filtr pro informace a jejich aktivní úprava</a:t>
          </a:r>
          <a:endParaRPr lang="en-US"/>
        </a:p>
      </dgm:t>
    </dgm:pt>
    <dgm:pt modelId="{BA51F189-4A95-408E-B7D3-B048FBF88989}" type="parTrans" cxnId="{AEB5B5AB-7506-4634-BAF9-CB92ADB94E9E}">
      <dgm:prSet/>
      <dgm:spPr/>
      <dgm:t>
        <a:bodyPr/>
        <a:lstStyle/>
        <a:p>
          <a:endParaRPr lang="en-US"/>
        </a:p>
      </dgm:t>
    </dgm:pt>
    <dgm:pt modelId="{EBE231DE-D1C5-497D-99D3-704A95ED1F8F}" type="sibTrans" cxnId="{AEB5B5AB-7506-4634-BAF9-CB92ADB94E9E}">
      <dgm:prSet/>
      <dgm:spPr/>
      <dgm:t>
        <a:bodyPr/>
        <a:lstStyle/>
        <a:p>
          <a:endParaRPr lang="en-US"/>
        </a:p>
      </dgm:t>
    </dgm:pt>
    <dgm:pt modelId="{7ECDD835-55B9-437B-AF15-46C8BC444E8A}">
      <dgm:prSet/>
      <dgm:spPr/>
      <dgm:t>
        <a:bodyPr/>
        <a:lstStyle/>
        <a:p>
          <a:r>
            <a:rPr lang="cs-CZ" dirty="0"/>
            <a:t>Víme, jaká je pravděpodobnost, ale myslíme si, že pro nás čísla neplatí</a:t>
          </a:r>
          <a:endParaRPr lang="en-US" dirty="0"/>
        </a:p>
      </dgm:t>
    </dgm:pt>
    <dgm:pt modelId="{F102259E-E658-4701-BE95-843C7DC69F55}" type="parTrans" cxnId="{B4E10DAC-92BC-42BD-A8EB-F0F659152313}">
      <dgm:prSet/>
      <dgm:spPr/>
      <dgm:t>
        <a:bodyPr/>
        <a:lstStyle/>
        <a:p>
          <a:endParaRPr lang="en-US"/>
        </a:p>
      </dgm:t>
    </dgm:pt>
    <dgm:pt modelId="{E095A02B-2E56-471B-8A75-2D1586712045}" type="sibTrans" cxnId="{B4E10DAC-92BC-42BD-A8EB-F0F659152313}">
      <dgm:prSet/>
      <dgm:spPr/>
      <dgm:t>
        <a:bodyPr/>
        <a:lstStyle/>
        <a:p>
          <a:endParaRPr lang="en-US"/>
        </a:p>
      </dgm:t>
    </dgm:pt>
    <dgm:pt modelId="{5EEDF680-6207-4C94-BE24-51B6AB7542DE}">
      <dgm:prSet/>
      <dgm:spPr/>
      <dgm:t>
        <a:bodyPr/>
        <a:lstStyle/>
        <a:p>
          <a:r>
            <a:rPr lang="cs-CZ" dirty="0"/>
            <a:t>Rizika: pochopení sklonu k optimismu nerozbíjí iluzi optimismu (</a:t>
          </a:r>
          <a:r>
            <a:rPr lang="cs-CZ" dirty="0" err="1"/>
            <a:t>optimism</a:t>
          </a:r>
          <a:r>
            <a:rPr lang="cs-CZ" dirty="0"/>
            <a:t> </a:t>
          </a:r>
          <a:r>
            <a:rPr lang="cs-CZ" dirty="0" err="1"/>
            <a:t>bias</a:t>
          </a:r>
          <a:r>
            <a:rPr lang="cs-CZ" dirty="0"/>
            <a:t>), můžeme se chránit před důsledky nerealistických plánů či očekávání, ale ponechat si naději.</a:t>
          </a:r>
          <a:endParaRPr lang="en-US" dirty="0"/>
        </a:p>
      </dgm:t>
    </dgm:pt>
    <dgm:pt modelId="{80A4495C-A59C-40A0-9857-D21180FD3996}" type="parTrans" cxnId="{7AE6BBD4-F49E-4ADF-9EAA-D871A565F1A1}">
      <dgm:prSet/>
      <dgm:spPr/>
      <dgm:t>
        <a:bodyPr/>
        <a:lstStyle/>
        <a:p>
          <a:endParaRPr lang="en-US"/>
        </a:p>
      </dgm:t>
    </dgm:pt>
    <dgm:pt modelId="{642EFC63-47D5-4D0D-BEBE-3C13209B2EF7}" type="sibTrans" cxnId="{7AE6BBD4-F49E-4ADF-9EAA-D871A565F1A1}">
      <dgm:prSet/>
      <dgm:spPr/>
      <dgm:t>
        <a:bodyPr/>
        <a:lstStyle/>
        <a:p>
          <a:endParaRPr lang="en-US"/>
        </a:p>
      </dgm:t>
    </dgm:pt>
    <dgm:pt modelId="{2A9CED6D-649A-4B2B-A3DC-B3555C5FF2A2}" type="pres">
      <dgm:prSet presAssocID="{CCF4C128-4597-47AD-BD14-BF156E3E95D3}" presName="root" presStyleCnt="0">
        <dgm:presLayoutVars>
          <dgm:dir/>
          <dgm:resizeHandles val="exact"/>
        </dgm:presLayoutVars>
      </dgm:prSet>
      <dgm:spPr/>
    </dgm:pt>
    <dgm:pt modelId="{4C8719C3-6355-4F2E-B48B-D7489E436A23}" type="pres">
      <dgm:prSet presAssocID="{CA689D04-5C3D-4C11-A5E1-D2600B46E630}" presName="compNode" presStyleCnt="0"/>
      <dgm:spPr/>
    </dgm:pt>
    <dgm:pt modelId="{47085D61-7CA9-4342-823C-DFA2C6043CD5}" type="pres">
      <dgm:prSet presAssocID="{CA689D04-5C3D-4C11-A5E1-D2600B46E630}" presName="bgRect" presStyleLbl="bgShp" presStyleIdx="0" presStyleCnt="3"/>
      <dgm:spPr/>
    </dgm:pt>
    <dgm:pt modelId="{4A602C91-F78B-49AF-9954-7DBD6F340F8D}" type="pres">
      <dgm:prSet presAssocID="{CA689D04-5C3D-4C11-A5E1-D2600B46E63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FD5B4488-FA6F-455A-87B6-38A289F38B19}" type="pres">
      <dgm:prSet presAssocID="{CA689D04-5C3D-4C11-A5E1-D2600B46E630}" presName="spaceRect" presStyleCnt="0"/>
      <dgm:spPr/>
    </dgm:pt>
    <dgm:pt modelId="{A2B0FABB-5D2E-4FCC-89F2-B87B6C8DB5D4}" type="pres">
      <dgm:prSet presAssocID="{CA689D04-5C3D-4C11-A5E1-D2600B46E630}" presName="parTx" presStyleLbl="revTx" presStyleIdx="0" presStyleCnt="3">
        <dgm:presLayoutVars>
          <dgm:chMax val="0"/>
          <dgm:chPref val="0"/>
        </dgm:presLayoutVars>
      </dgm:prSet>
      <dgm:spPr/>
    </dgm:pt>
    <dgm:pt modelId="{9C64E861-1359-4EC4-ADB7-61E0617D1254}" type="pres">
      <dgm:prSet presAssocID="{EBE231DE-D1C5-497D-99D3-704A95ED1F8F}" presName="sibTrans" presStyleCnt="0"/>
      <dgm:spPr/>
    </dgm:pt>
    <dgm:pt modelId="{5E9E5315-8E21-4894-AFE0-AF8A7FAC167D}" type="pres">
      <dgm:prSet presAssocID="{7ECDD835-55B9-437B-AF15-46C8BC444E8A}" presName="compNode" presStyleCnt="0"/>
      <dgm:spPr/>
    </dgm:pt>
    <dgm:pt modelId="{0622AA71-66F2-41AE-9D3B-56AE6A3076B8}" type="pres">
      <dgm:prSet presAssocID="{7ECDD835-55B9-437B-AF15-46C8BC444E8A}" presName="bgRect" presStyleLbl="bgShp" presStyleIdx="1" presStyleCnt="3"/>
      <dgm:spPr/>
    </dgm:pt>
    <dgm:pt modelId="{4C68FC03-B5E7-4194-8EF9-C73C67EE3E54}" type="pres">
      <dgm:prSet presAssocID="{7ECDD835-55B9-437B-AF15-46C8BC444E8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stky"/>
        </a:ext>
      </dgm:extLst>
    </dgm:pt>
    <dgm:pt modelId="{B1446FBE-3F6D-4256-BA09-392689404502}" type="pres">
      <dgm:prSet presAssocID="{7ECDD835-55B9-437B-AF15-46C8BC444E8A}" presName="spaceRect" presStyleCnt="0"/>
      <dgm:spPr/>
    </dgm:pt>
    <dgm:pt modelId="{8CD16DFC-71D5-444B-9533-892C69561C96}" type="pres">
      <dgm:prSet presAssocID="{7ECDD835-55B9-437B-AF15-46C8BC444E8A}" presName="parTx" presStyleLbl="revTx" presStyleIdx="1" presStyleCnt="3">
        <dgm:presLayoutVars>
          <dgm:chMax val="0"/>
          <dgm:chPref val="0"/>
        </dgm:presLayoutVars>
      </dgm:prSet>
      <dgm:spPr/>
    </dgm:pt>
    <dgm:pt modelId="{6B2E67CA-C13A-4BEF-9245-AD84550A6AAA}" type="pres">
      <dgm:prSet presAssocID="{E095A02B-2E56-471B-8A75-2D1586712045}" presName="sibTrans" presStyleCnt="0"/>
      <dgm:spPr/>
    </dgm:pt>
    <dgm:pt modelId="{BC2E901C-8DB9-4BDB-B297-C764E07ADE7D}" type="pres">
      <dgm:prSet presAssocID="{5EEDF680-6207-4C94-BE24-51B6AB7542DE}" presName="compNode" presStyleCnt="0"/>
      <dgm:spPr/>
    </dgm:pt>
    <dgm:pt modelId="{336AA39B-2613-4C41-A0A6-716A5E6785A8}" type="pres">
      <dgm:prSet presAssocID="{5EEDF680-6207-4C94-BE24-51B6AB7542DE}" presName="bgRect" presStyleLbl="bgShp" presStyleIdx="2" presStyleCnt="3"/>
      <dgm:spPr/>
    </dgm:pt>
    <dgm:pt modelId="{825548E5-174C-4FCE-AFF2-AAF8864E97E9}" type="pres">
      <dgm:prSet presAssocID="{5EEDF680-6207-4C94-BE24-51B6AB7542D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esky"/>
        </a:ext>
      </dgm:extLst>
    </dgm:pt>
    <dgm:pt modelId="{073D4493-7A7B-403D-B58A-1BBE07EB9B92}" type="pres">
      <dgm:prSet presAssocID="{5EEDF680-6207-4C94-BE24-51B6AB7542DE}" presName="spaceRect" presStyleCnt="0"/>
      <dgm:spPr/>
    </dgm:pt>
    <dgm:pt modelId="{BF690AA2-3394-4C7E-AF8F-4AFD5083E99E}" type="pres">
      <dgm:prSet presAssocID="{5EEDF680-6207-4C94-BE24-51B6AB7542D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161E210-DC0E-4DAA-89C8-CE05733849CA}" type="presOf" srcId="{CA689D04-5C3D-4C11-A5E1-D2600B46E630}" destId="{A2B0FABB-5D2E-4FCC-89F2-B87B6C8DB5D4}" srcOrd="0" destOrd="0" presId="urn:microsoft.com/office/officeart/2018/2/layout/IconVerticalSolidList"/>
    <dgm:cxn modelId="{B0A1E32E-442C-48FC-9CE2-9FB92791DF45}" type="presOf" srcId="{7ECDD835-55B9-437B-AF15-46C8BC444E8A}" destId="{8CD16DFC-71D5-444B-9533-892C69561C96}" srcOrd="0" destOrd="0" presId="urn:microsoft.com/office/officeart/2018/2/layout/IconVerticalSolidList"/>
    <dgm:cxn modelId="{8F3DA48E-E33A-4F51-9D16-60577A351049}" type="presOf" srcId="{5EEDF680-6207-4C94-BE24-51B6AB7542DE}" destId="{BF690AA2-3394-4C7E-AF8F-4AFD5083E99E}" srcOrd="0" destOrd="0" presId="urn:microsoft.com/office/officeart/2018/2/layout/IconVerticalSolidList"/>
    <dgm:cxn modelId="{AEB5B5AB-7506-4634-BAF9-CB92ADB94E9E}" srcId="{CCF4C128-4597-47AD-BD14-BF156E3E95D3}" destId="{CA689D04-5C3D-4C11-A5E1-D2600B46E630}" srcOrd="0" destOrd="0" parTransId="{BA51F189-4A95-408E-B7D3-B048FBF88989}" sibTransId="{EBE231DE-D1C5-497D-99D3-704A95ED1F8F}"/>
    <dgm:cxn modelId="{B4E10DAC-92BC-42BD-A8EB-F0F659152313}" srcId="{CCF4C128-4597-47AD-BD14-BF156E3E95D3}" destId="{7ECDD835-55B9-437B-AF15-46C8BC444E8A}" srcOrd="1" destOrd="0" parTransId="{F102259E-E658-4701-BE95-843C7DC69F55}" sibTransId="{E095A02B-2E56-471B-8A75-2D1586712045}"/>
    <dgm:cxn modelId="{7AE6BBD4-F49E-4ADF-9EAA-D871A565F1A1}" srcId="{CCF4C128-4597-47AD-BD14-BF156E3E95D3}" destId="{5EEDF680-6207-4C94-BE24-51B6AB7542DE}" srcOrd="2" destOrd="0" parTransId="{80A4495C-A59C-40A0-9857-D21180FD3996}" sibTransId="{642EFC63-47D5-4D0D-BEBE-3C13209B2EF7}"/>
    <dgm:cxn modelId="{63901ED9-0E1B-412B-BFF2-8558BA380FA7}" type="presOf" srcId="{CCF4C128-4597-47AD-BD14-BF156E3E95D3}" destId="{2A9CED6D-649A-4B2B-A3DC-B3555C5FF2A2}" srcOrd="0" destOrd="0" presId="urn:microsoft.com/office/officeart/2018/2/layout/IconVerticalSolidList"/>
    <dgm:cxn modelId="{43EDD8C6-38C0-4A49-8816-3893F08D04AE}" type="presParOf" srcId="{2A9CED6D-649A-4B2B-A3DC-B3555C5FF2A2}" destId="{4C8719C3-6355-4F2E-B48B-D7489E436A23}" srcOrd="0" destOrd="0" presId="urn:microsoft.com/office/officeart/2018/2/layout/IconVerticalSolidList"/>
    <dgm:cxn modelId="{605251EC-1EC1-40F3-A786-6CBDFA837278}" type="presParOf" srcId="{4C8719C3-6355-4F2E-B48B-D7489E436A23}" destId="{47085D61-7CA9-4342-823C-DFA2C6043CD5}" srcOrd="0" destOrd="0" presId="urn:microsoft.com/office/officeart/2018/2/layout/IconVerticalSolidList"/>
    <dgm:cxn modelId="{F1E29778-F09A-4989-A323-C375E837672E}" type="presParOf" srcId="{4C8719C3-6355-4F2E-B48B-D7489E436A23}" destId="{4A602C91-F78B-49AF-9954-7DBD6F340F8D}" srcOrd="1" destOrd="0" presId="urn:microsoft.com/office/officeart/2018/2/layout/IconVerticalSolidList"/>
    <dgm:cxn modelId="{55DA28F3-8177-4786-9751-85CF21E27E6E}" type="presParOf" srcId="{4C8719C3-6355-4F2E-B48B-D7489E436A23}" destId="{FD5B4488-FA6F-455A-87B6-38A289F38B19}" srcOrd="2" destOrd="0" presId="urn:microsoft.com/office/officeart/2018/2/layout/IconVerticalSolidList"/>
    <dgm:cxn modelId="{1256ACBA-0C76-46BF-9CBB-A34A95C3544B}" type="presParOf" srcId="{4C8719C3-6355-4F2E-B48B-D7489E436A23}" destId="{A2B0FABB-5D2E-4FCC-89F2-B87B6C8DB5D4}" srcOrd="3" destOrd="0" presId="urn:microsoft.com/office/officeart/2018/2/layout/IconVerticalSolidList"/>
    <dgm:cxn modelId="{89174E3E-BDF3-4C3C-98FA-F7492DD23D30}" type="presParOf" srcId="{2A9CED6D-649A-4B2B-A3DC-B3555C5FF2A2}" destId="{9C64E861-1359-4EC4-ADB7-61E0617D1254}" srcOrd="1" destOrd="0" presId="urn:microsoft.com/office/officeart/2018/2/layout/IconVerticalSolidList"/>
    <dgm:cxn modelId="{AC2A855A-0394-46E5-B4D8-1CC745308B19}" type="presParOf" srcId="{2A9CED6D-649A-4B2B-A3DC-B3555C5FF2A2}" destId="{5E9E5315-8E21-4894-AFE0-AF8A7FAC167D}" srcOrd="2" destOrd="0" presId="urn:microsoft.com/office/officeart/2018/2/layout/IconVerticalSolidList"/>
    <dgm:cxn modelId="{80E610DC-848A-4DF9-B263-FCCFF64BB6C7}" type="presParOf" srcId="{5E9E5315-8E21-4894-AFE0-AF8A7FAC167D}" destId="{0622AA71-66F2-41AE-9D3B-56AE6A3076B8}" srcOrd="0" destOrd="0" presId="urn:microsoft.com/office/officeart/2018/2/layout/IconVerticalSolidList"/>
    <dgm:cxn modelId="{4F3B368B-9438-4158-BF2D-583CC0D7AFEC}" type="presParOf" srcId="{5E9E5315-8E21-4894-AFE0-AF8A7FAC167D}" destId="{4C68FC03-B5E7-4194-8EF9-C73C67EE3E54}" srcOrd="1" destOrd="0" presId="urn:microsoft.com/office/officeart/2018/2/layout/IconVerticalSolidList"/>
    <dgm:cxn modelId="{6EA2A9DB-257E-44A0-B42E-DF3AFBC82E33}" type="presParOf" srcId="{5E9E5315-8E21-4894-AFE0-AF8A7FAC167D}" destId="{B1446FBE-3F6D-4256-BA09-392689404502}" srcOrd="2" destOrd="0" presId="urn:microsoft.com/office/officeart/2018/2/layout/IconVerticalSolidList"/>
    <dgm:cxn modelId="{30066041-8DAE-4E18-8D5F-FA8CF6B215F0}" type="presParOf" srcId="{5E9E5315-8E21-4894-AFE0-AF8A7FAC167D}" destId="{8CD16DFC-71D5-444B-9533-892C69561C96}" srcOrd="3" destOrd="0" presId="urn:microsoft.com/office/officeart/2018/2/layout/IconVerticalSolidList"/>
    <dgm:cxn modelId="{161CBDB4-BC50-4DE5-A373-92F4E9A19C33}" type="presParOf" srcId="{2A9CED6D-649A-4B2B-A3DC-B3555C5FF2A2}" destId="{6B2E67CA-C13A-4BEF-9245-AD84550A6AAA}" srcOrd="3" destOrd="0" presId="urn:microsoft.com/office/officeart/2018/2/layout/IconVerticalSolidList"/>
    <dgm:cxn modelId="{C7EF31AC-9CC1-458C-A212-7EC6882BD3D1}" type="presParOf" srcId="{2A9CED6D-649A-4B2B-A3DC-B3555C5FF2A2}" destId="{BC2E901C-8DB9-4BDB-B297-C764E07ADE7D}" srcOrd="4" destOrd="0" presId="urn:microsoft.com/office/officeart/2018/2/layout/IconVerticalSolidList"/>
    <dgm:cxn modelId="{883C33FE-8320-48D3-A815-C9B004D96B03}" type="presParOf" srcId="{BC2E901C-8DB9-4BDB-B297-C764E07ADE7D}" destId="{336AA39B-2613-4C41-A0A6-716A5E6785A8}" srcOrd="0" destOrd="0" presId="urn:microsoft.com/office/officeart/2018/2/layout/IconVerticalSolidList"/>
    <dgm:cxn modelId="{09DF1DDC-2F51-4220-815E-1EDDD62733C9}" type="presParOf" srcId="{BC2E901C-8DB9-4BDB-B297-C764E07ADE7D}" destId="{825548E5-174C-4FCE-AFF2-AAF8864E97E9}" srcOrd="1" destOrd="0" presId="urn:microsoft.com/office/officeart/2018/2/layout/IconVerticalSolidList"/>
    <dgm:cxn modelId="{A9AD3B22-3494-48A9-9342-1106F1357AC8}" type="presParOf" srcId="{BC2E901C-8DB9-4BDB-B297-C764E07ADE7D}" destId="{073D4493-7A7B-403D-B58A-1BBE07EB9B92}" srcOrd="2" destOrd="0" presId="urn:microsoft.com/office/officeart/2018/2/layout/IconVerticalSolidList"/>
    <dgm:cxn modelId="{997A323E-4B51-4ED6-AF4A-D97DC29914B3}" type="presParOf" srcId="{BC2E901C-8DB9-4BDB-B297-C764E07ADE7D}" destId="{BF690AA2-3394-4C7E-AF8F-4AFD5083E99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B2EB21-D14C-45EE-B2FA-A7690D81FCA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FE8C1EF-B03F-4EEB-A561-87ECFF7EDF97}">
      <dgm:prSet/>
      <dgm:spPr/>
      <dgm:t>
        <a:bodyPr/>
        <a:lstStyle/>
        <a:p>
          <a:r>
            <a:rPr lang="cs-CZ" b="1" dirty="0" err="1"/>
            <a:t>Otimismus</a:t>
          </a:r>
          <a:r>
            <a:rPr lang="cs-CZ" b="1" dirty="0"/>
            <a:t> se pojí s pozitivní afektivitou</a:t>
          </a:r>
          <a:r>
            <a:rPr lang="cs-CZ" dirty="0"/>
            <a:t>. </a:t>
          </a:r>
          <a:br>
            <a:rPr lang="cs-CZ" dirty="0"/>
          </a:br>
          <a:r>
            <a:rPr lang="cs-CZ" dirty="0"/>
            <a:t>Optimisté jsou tedy veselejší a méně si dělají starosti. </a:t>
          </a:r>
          <a:endParaRPr lang="en-US" dirty="0"/>
        </a:p>
      </dgm:t>
    </dgm:pt>
    <dgm:pt modelId="{A0FD2490-A36E-4F9B-9E43-54F8B507E78B}" type="parTrans" cxnId="{427275D2-C70E-4041-8F66-6E3922FDA52F}">
      <dgm:prSet/>
      <dgm:spPr/>
      <dgm:t>
        <a:bodyPr/>
        <a:lstStyle/>
        <a:p>
          <a:endParaRPr lang="en-US"/>
        </a:p>
      </dgm:t>
    </dgm:pt>
    <dgm:pt modelId="{4E43F63B-6F8F-4770-80D3-4CB276A926F9}" type="sibTrans" cxnId="{427275D2-C70E-4041-8F66-6E3922FDA52F}">
      <dgm:prSet/>
      <dgm:spPr/>
      <dgm:t>
        <a:bodyPr/>
        <a:lstStyle/>
        <a:p>
          <a:endParaRPr lang="en-US"/>
        </a:p>
      </dgm:t>
    </dgm:pt>
    <dgm:pt modelId="{FE3548EE-88F5-46ED-8804-6474F897E9DA}">
      <dgm:prSet/>
      <dgm:spPr/>
      <dgm:t>
        <a:bodyPr/>
        <a:lstStyle/>
        <a:p>
          <a:r>
            <a:rPr lang="cs-CZ"/>
            <a:t>Jsou však opravdu také zdravější než pesimisté?</a:t>
          </a:r>
          <a:endParaRPr lang="en-US"/>
        </a:p>
      </dgm:t>
    </dgm:pt>
    <dgm:pt modelId="{5CFBDF2A-2C1F-4170-8355-BD800CF03D84}" type="parTrans" cxnId="{6693B078-EAA1-419B-8A3D-4DAE72E0C62D}">
      <dgm:prSet/>
      <dgm:spPr/>
      <dgm:t>
        <a:bodyPr/>
        <a:lstStyle/>
        <a:p>
          <a:endParaRPr lang="en-US"/>
        </a:p>
      </dgm:t>
    </dgm:pt>
    <dgm:pt modelId="{F9F1F237-17D6-4E1C-BC5D-AD7CAB765168}" type="sibTrans" cxnId="{6693B078-EAA1-419B-8A3D-4DAE72E0C62D}">
      <dgm:prSet/>
      <dgm:spPr/>
      <dgm:t>
        <a:bodyPr/>
        <a:lstStyle/>
        <a:p>
          <a:endParaRPr lang="en-US"/>
        </a:p>
      </dgm:t>
    </dgm:pt>
    <dgm:pt modelId="{A70C9472-B42E-4152-854F-99B25A7AAA7E}">
      <dgm:prSet/>
      <dgm:spPr/>
      <dgm:t>
        <a:bodyPr/>
        <a:lstStyle/>
        <a:p>
          <a:r>
            <a:rPr lang="cs-CZ" dirty="0"/>
            <a:t>Jakým způsobem (mechanismy) ovlivňuje optimismus fyzické zdraví?</a:t>
          </a:r>
          <a:endParaRPr lang="en-US" dirty="0"/>
        </a:p>
      </dgm:t>
    </dgm:pt>
    <dgm:pt modelId="{06643968-1CFD-4B61-8D61-A2DDDE613ABA}" type="parTrans" cxnId="{21F8161F-EA1B-4193-AEA7-AB2BFEAC80D1}">
      <dgm:prSet/>
      <dgm:spPr/>
      <dgm:t>
        <a:bodyPr/>
        <a:lstStyle/>
        <a:p>
          <a:endParaRPr lang="en-US"/>
        </a:p>
      </dgm:t>
    </dgm:pt>
    <dgm:pt modelId="{D40592EF-B175-4198-B2D8-3BAA0B3338B0}" type="sibTrans" cxnId="{21F8161F-EA1B-4193-AEA7-AB2BFEAC80D1}">
      <dgm:prSet/>
      <dgm:spPr/>
      <dgm:t>
        <a:bodyPr/>
        <a:lstStyle/>
        <a:p>
          <a:endParaRPr lang="en-US"/>
        </a:p>
      </dgm:t>
    </dgm:pt>
    <dgm:pt modelId="{F5F2CFB0-F09A-4B49-AFA5-6057E9CBFC7A}" type="pres">
      <dgm:prSet presAssocID="{A7B2EB21-D14C-45EE-B2FA-A7690D81FCA2}" presName="root" presStyleCnt="0">
        <dgm:presLayoutVars>
          <dgm:dir/>
          <dgm:resizeHandles val="exact"/>
        </dgm:presLayoutVars>
      </dgm:prSet>
      <dgm:spPr/>
    </dgm:pt>
    <dgm:pt modelId="{B56596A8-28EB-4F93-AFB9-6FD89542788E}" type="pres">
      <dgm:prSet presAssocID="{BFE8C1EF-B03F-4EEB-A561-87ECFF7EDF97}" presName="compNode" presStyleCnt="0"/>
      <dgm:spPr/>
    </dgm:pt>
    <dgm:pt modelId="{B889FF7B-BC38-422E-92BE-EA70FC634217}" type="pres">
      <dgm:prSet presAssocID="{BFE8C1EF-B03F-4EEB-A561-87ECFF7EDF97}" presName="bgRect" presStyleLbl="bgShp" presStyleIdx="0" presStyleCnt="3"/>
      <dgm:spPr/>
    </dgm:pt>
    <dgm:pt modelId="{D72F8147-831B-45F4-9CA2-CDA2643F25A1}" type="pres">
      <dgm:prSet presAssocID="{BFE8C1EF-B03F-4EEB-A561-87ECFF7EDF9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6D82B4ED-80BA-40DE-A7CF-F7ADA5B6A10B}" type="pres">
      <dgm:prSet presAssocID="{BFE8C1EF-B03F-4EEB-A561-87ECFF7EDF97}" presName="spaceRect" presStyleCnt="0"/>
      <dgm:spPr/>
    </dgm:pt>
    <dgm:pt modelId="{74004FBE-BF73-4D75-BF5A-5D3CB11E3FCF}" type="pres">
      <dgm:prSet presAssocID="{BFE8C1EF-B03F-4EEB-A561-87ECFF7EDF97}" presName="parTx" presStyleLbl="revTx" presStyleIdx="0" presStyleCnt="3">
        <dgm:presLayoutVars>
          <dgm:chMax val="0"/>
          <dgm:chPref val="0"/>
        </dgm:presLayoutVars>
      </dgm:prSet>
      <dgm:spPr/>
    </dgm:pt>
    <dgm:pt modelId="{E48B608E-8316-42D1-855E-C63D091E751B}" type="pres">
      <dgm:prSet presAssocID="{4E43F63B-6F8F-4770-80D3-4CB276A926F9}" presName="sibTrans" presStyleCnt="0"/>
      <dgm:spPr/>
    </dgm:pt>
    <dgm:pt modelId="{11AC17AD-9AAC-4C2C-B079-8FA34052B6AF}" type="pres">
      <dgm:prSet presAssocID="{FE3548EE-88F5-46ED-8804-6474F897E9DA}" presName="compNode" presStyleCnt="0"/>
      <dgm:spPr/>
    </dgm:pt>
    <dgm:pt modelId="{F42FC2B4-6E64-445F-8821-FAB6603AB680}" type="pres">
      <dgm:prSet presAssocID="{FE3548EE-88F5-46ED-8804-6474F897E9DA}" presName="bgRect" presStyleLbl="bgShp" presStyleIdx="1" presStyleCnt="3"/>
      <dgm:spPr/>
    </dgm:pt>
    <dgm:pt modelId="{A2EAA3F4-DC7A-4761-9779-F18843554046}" type="pres">
      <dgm:prSet presAssocID="{FE3548EE-88F5-46ED-8804-6474F897E9D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okádo"/>
        </a:ext>
      </dgm:extLst>
    </dgm:pt>
    <dgm:pt modelId="{29DA7453-40F5-4352-9714-3C81D2E27277}" type="pres">
      <dgm:prSet presAssocID="{FE3548EE-88F5-46ED-8804-6474F897E9DA}" presName="spaceRect" presStyleCnt="0"/>
      <dgm:spPr/>
    </dgm:pt>
    <dgm:pt modelId="{2B20116F-9F00-4E92-86CB-97CF2FE521D3}" type="pres">
      <dgm:prSet presAssocID="{FE3548EE-88F5-46ED-8804-6474F897E9DA}" presName="parTx" presStyleLbl="revTx" presStyleIdx="1" presStyleCnt="3">
        <dgm:presLayoutVars>
          <dgm:chMax val="0"/>
          <dgm:chPref val="0"/>
        </dgm:presLayoutVars>
      </dgm:prSet>
      <dgm:spPr/>
    </dgm:pt>
    <dgm:pt modelId="{9E49B722-E411-4F79-BFE1-758D547CCA87}" type="pres">
      <dgm:prSet presAssocID="{F9F1F237-17D6-4E1C-BC5D-AD7CAB765168}" presName="sibTrans" presStyleCnt="0"/>
      <dgm:spPr/>
    </dgm:pt>
    <dgm:pt modelId="{CFE278E7-E4F0-4238-9247-AA552EA4C52C}" type="pres">
      <dgm:prSet presAssocID="{A70C9472-B42E-4152-854F-99B25A7AAA7E}" presName="compNode" presStyleCnt="0"/>
      <dgm:spPr/>
    </dgm:pt>
    <dgm:pt modelId="{F9CDEA1D-E487-460A-BA24-9B7E2636F11B}" type="pres">
      <dgm:prSet presAssocID="{A70C9472-B42E-4152-854F-99B25A7AAA7E}" presName="bgRect" presStyleLbl="bgShp" presStyleIdx="2" presStyleCnt="3"/>
      <dgm:spPr/>
    </dgm:pt>
    <dgm:pt modelId="{F51683D4-9BAF-4BAC-B9CF-702BF99F63D6}" type="pres">
      <dgm:prSet presAssocID="{A70C9472-B42E-4152-854F-99B25A7AAA7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7F7F1486-4CF5-430C-94B0-D2C2E6AB3A2F}" type="pres">
      <dgm:prSet presAssocID="{A70C9472-B42E-4152-854F-99B25A7AAA7E}" presName="spaceRect" presStyleCnt="0"/>
      <dgm:spPr/>
    </dgm:pt>
    <dgm:pt modelId="{EFBF9699-5C1F-4783-BFB2-4676A835443B}" type="pres">
      <dgm:prSet presAssocID="{A70C9472-B42E-4152-854F-99B25A7AAA7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1F8161F-EA1B-4193-AEA7-AB2BFEAC80D1}" srcId="{A7B2EB21-D14C-45EE-B2FA-A7690D81FCA2}" destId="{A70C9472-B42E-4152-854F-99B25A7AAA7E}" srcOrd="2" destOrd="0" parTransId="{06643968-1CFD-4B61-8D61-A2DDDE613ABA}" sibTransId="{D40592EF-B175-4198-B2D8-3BAA0B3338B0}"/>
    <dgm:cxn modelId="{6693B078-EAA1-419B-8A3D-4DAE72E0C62D}" srcId="{A7B2EB21-D14C-45EE-B2FA-A7690D81FCA2}" destId="{FE3548EE-88F5-46ED-8804-6474F897E9DA}" srcOrd="1" destOrd="0" parTransId="{5CFBDF2A-2C1F-4170-8355-BD800CF03D84}" sibTransId="{F9F1F237-17D6-4E1C-BC5D-AD7CAB765168}"/>
    <dgm:cxn modelId="{B0B6907A-2346-4699-B04B-B21D8689F597}" type="presOf" srcId="{BFE8C1EF-B03F-4EEB-A561-87ECFF7EDF97}" destId="{74004FBE-BF73-4D75-BF5A-5D3CB11E3FCF}" srcOrd="0" destOrd="0" presId="urn:microsoft.com/office/officeart/2018/2/layout/IconVerticalSolidList"/>
    <dgm:cxn modelId="{ECF9BE89-4354-4866-9B72-63333C89CA02}" type="presOf" srcId="{FE3548EE-88F5-46ED-8804-6474F897E9DA}" destId="{2B20116F-9F00-4E92-86CB-97CF2FE521D3}" srcOrd="0" destOrd="0" presId="urn:microsoft.com/office/officeart/2018/2/layout/IconVerticalSolidList"/>
    <dgm:cxn modelId="{FF888F9A-55EC-481A-9747-13605129F29D}" type="presOf" srcId="{A7B2EB21-D14C-45EE-B2FA-A7690D81FCA2}" destId="{F5F2CFB0-F09A-4B49-AFA5-6057E9CBFC7A}" srcOrd="0" destOrd="0" presId="urn:microsoft.com/office/officeart/2018/2/layout/IconVerticalSolidList"/>
    <dgm:cxn modelId="{427275D2-C70E-4041-8F66-6E3922FDA52F}" srcId="{A7B2EB21-D14C-45EE-B2FA-A7690D81FCA2}" destId="{BFE8C1EF-B03F-4EEB-A561-87ECFF7EDF97}" srcOrd="0" destOrd="0" parTransId="{A0FD2490-A36E-4F9B-9E43-54F8B507E78B}" sibTransId="{4E43F63B-6F8F-4770-80D3-4CB276A926F9}"/>
    <dgm:cxn modelId="{7245DAF8-51EB-40E3-B33F-4853F27E41E4}" type="presOf" srcId="{A70C9472-B42E-4152-854F-99B25A7AAA7E}" destId="{EFBF9699-5C1F-4783-BFB2-4676A835443B}" srcOrd="0" destOrd="0" presId="urn:microsoft.com/office/officeart/2018/2/layout/IconVerticalSolidList"/>
    <dgm:cxn modelId="{6C9158F4-91FF-4ABF-AAEC-C47CF52C1071}" type="presParOf" srcId="{F5F2CFB0-F09A-4B49-AFA5-6057E9CBFC7A}" destId="{B56596A8-28EB-4F93-AFB9-6FD89542788E}" srcOrd="0" destOrd="0" presId="urn:microsoft.com/office/officeart/2018/2/layout/IconVerticalSolidList"/>
    <dgm:cxn modelId="{00CE9904-EEDF-43B3-9012-704C92942A79}" type="presParOf" srcId="{B56596A8-28EB-4F93-AFB9-6FD89542788E}" destId="{B889FF7B-BC38-422E-92BE-EA70FC634217}" srcOrd="0" destOrd="0" presId="urn:microsoft.com/office/officeart/2018/2/layout/IconVerticalSolidList"/>
    <dgm:cxn modelId="{7E9B3391-379D-40AF-BD01-E06D8E6227FA}" type="presParOf" srcId="{B56596A8-28EB-4F93-AFB9-6FD89542788E}" destId="{D72F8147-831B-45F4-9CA2-CDA2643F25A1}" srcOrd="1" destOrd="0" presId="urn:microsoft.com/office/officeart/2018/2/layout/IconVerticalSolidList"/>
    <dgm:cxn modelId="{648C1CE7-ED2B-4FEA-873E-68E676CEAC27}" type="presParOf" srcId="{B56596A8-28EB-4F93-AFB9-6FD89542788E}" destId="{6D82B4ED-80BA-40DE-A7CF-F7ADA5B6A10B}" srcOrd="2" destOrd="0" presId="urn:microsoft.com/office/officeart/2018/2/layout/IconVerticalSolidList"/>
    <dgm:cxn modelId="{0C4349E1-5AE9-4484-8B7A-3C6D2FAADFB6}" type="presParOf" srcId="{B56596A8-28EB-4F93-AFB9-6FD89542788E}" destId="{74004FBE-BF73-4D75-BF5A-5D3CB11E3FCF}" srcOrd="3" destOrd="0" presId="urn:microsoft.com/office/officeart/2018/2/layout/IconVerticalSolidList"/>
    <dgm:cxn modelId="{2C48F735-898D-4BC2-930B-C5D096FB0070}" type="presParOf" srcId="{F5F2CFB0-F09A-4B49-AFA5-6057E9CBFC7A}" destId="{E48B608E-8316-42D1-855E-C63D091E751B}" srcOrd="1" destOrd="0" presId="urn:microsoft.com/office/officeart/2018/2/layout/IconVerticalSolidList"/>
    <dgm:cxn modelId="{E83541A7-D626-482D-A6E5-F74EEFA5ECD3}" type="presParOf" srcId="{F5F2CFB0-F09A-4B49-AFA5-6057E9CBFC7A}" destId="{11AC17AD-9AAC-4C2C-B079-8FA34052B6AF}" srcOrd="2" destOrd="0" presId="urn:microsoft.com/office/officeart/2018/2/layout/IconVerticalSolidList"/>
    <dgm:cxn modelId="{44873B23-EB92-46B5-922A-59BCBBD93C6A}" type="presParOf" srcId="{11AC17AD-9AAC-4C2C-B079-8FA34052B6AF}" destId="{F42FC2B4-6E64-445F-8821-FAB6603AB680}" srcOrd="0" destOrd="0" presId="urn:microsoft.com/office/officeart/2018/2/layout/IconVerticalSolidList"/>
    <dgm:cxn modelId="{3095E30E-46DC-412F-ACCD-ECC8D435E807}" type="presParOf" srcId="{11AC17AD-9AAC-4C2C-B079-8FA34052B6AF}" destId="{A2EAA3F4-DC7A-4761-9779-F18843554046}" srcOrd="1" destOrd="0" presId="urn:microsoft.com/office/officeart/2018/2/layout/IconVerticalSolidList"/>
    <dgm:cxn modelId="{046AD54C-79E4-4723-BF19-B30CA5B51092}" type="presParOf" srcId="{11AC17AD-9AAC-4C2C-B079-8FA34052B6AF}" destId="{29DA7453-40F5-4352-9714-3C81D2E27277}" srcOrd="2" destOrd="0" presId="urn:microsoft.com/office/officeart/2018/2/layout/IconVerticalSolidList"/>
    <dgm:cxn modelId="{1C359D10-23C3-43A5-8736-1C5B2DEC999B}" type="presParOf" srcId="{11AC17AD-9AAC-4C2C-B079-8FA34052B6AF}" destId="{2B20116F-9F00-4E92-86CB-97CF2FE521D3}" srcOrd="3" destOrd="0" presId="urn:microsoft.com/office/officeart/2018/2/layout/IconVerticalSolidList"/>
    <dgm:cxn modelId="{53F9085F-DAFB-4793-B0FE-DEE5909B04E1}" type="presParOf" srcId="{F5F2CFB0-F09A-4B49-AFA5-6057E9CBFC7A}" destId="{9E49B722-E411-4F79-BFE1-758D547CCA87}" srcOrd="3" destOrd="0" presId="urn:microsoft.com/office/officeart/2018/2/layout/IconVerticalSolidList"/>
    <dgm:cxn modelId="{8C9AC3CE-E85E-4F79-BA2B-774B1B36504C}" type="presParOf" srcId="{F5F2CFB0-F09A-4B49-AFA5-6057E9CBFC7A}" destId="{CFE278E7-E4F0-4238-9247-AA552EA4C52C}" srcOrd="4" destOrd="0" presId="urn:microsoft.com/office/officeart/2018/2/layout/IconVerticalSolidList"/>
    <dgm:cxn modelId="{CC8E0058-F3AB-4927-8E35-F7A971D9A9E3}" type="presParOf" srcId="{CFE278E7-E4F0-4238-9247-AA552EA4C52C}" destId="{F9CDEA1D-E487-460A-BA24-9B7E2636F11B}" srcOrd="0" destOrd="0" presId="urn:microsoft.com/office/officeart/2018/2/layout/IconVerticalSolidList"/>
    <dgm:cxn modelId="{C2D045A2-B8E1-4624-8D85-9CF59CB8947B}" type="presParOf" srcId="{CFE278E7-E4F0-4238-9247-AA552EA4C52C}" destId="{F51683D4-9BAF-4BAC-B9CF-702BF99F63D6}" srcOrd="1" destOrd="0" presId="urn:microsoft.com/office/officeart/2018/2/layout/IconVerticalSolidList"/>
    <dgm:cxn modelId="{A109C24E-CEC6-4196-8686-A59C5AE1B941}" type="presParOf" srcId="{CFE278E7-E4F0-4238-9247-AA552EA4C52C}" destId="{7F7F1486-4CF5-430C-94B0-D2C2E6AB3A2F}" srcOrd="2" destOrd="0" presId="urn:microsoft.com/office/officeart/2018/2/layout/IconVerticalSolidList"/>
    <dgm:cxn modelId="{62D285A4-7E48-4646-9386-A30E4208DE0C}" type="presParOf" srcId="{CFE278E7-E4F0-4238-9247-AA552EA4C52C}" destId="{EFBF9699-5C1F-4783-BFB2-4676A835443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3C8CD1F-C9B2-4FD8-AF80-4DB842DA1F3B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600371B-1AA2-4633-91FC-333123B2E38F}">
      <dgm:prSet/>
      <dgm:spPr/>
      <dgm:t>
        <a:bodyPr/>
        <a:lstStyle/>
        <a:p>
          <a:r>
            <a:rPr lang="cs-CZ" dirty="0"/>
            <a:t>Dispoziční optimismus/pesimismus</a:t>
          </a:r>
          <a:endParaRPr lang="en-US" dirty="0"/>
        </a:p>
      </dgm:t>
    </dgm:pt>
    <dgm:pt modelId="{D71911C7-9AAF-4FC6-B6D4-2F4AD3BE3470}" type="parTrans" cxnId="{BFEEDDB5-D4A3-4EA3-A84C-9EC759DD80BB}">
      <dgm:prSet/>
      <dgm:spPr/>
      <dgm:t>
        <a:bodyPr/>
        <a:lstStyle/>
        <a:p>
          <a:endParaRPr lang="en-US"/>
        </a:p>
      </dgm:t>
    </dgm:pt>
    <dgm:pt modelId="{D42067DD-0417-4D4F-844F-CEA6586DEC99}" type="sibTrans" cxnId="{BFEEDDB5-D4A3-4EA3-A84C-9EC759DD80BB}">
      <dgm:prSet/>
      <dgm:spPr/>
      <dgm:t>
        <a:bodyPr/>
        <a:lstStyle/>
        <a:p>
          <a:endParaRPr lang="en-US"/>
        </a:p>
      </dgm:t>
    </dgm:pt>
    <dgm:pt modelId="{2B8A5F57-8790-49BC-894D-AB0953951464}">
      <dgm:prSet/>
      <dgm:spPr/>
      <dgm:t>
        <a:bodyPr/>
        <a:lstStyle/>
        <a:p>
          <a:r>
            <a:rPr lang="cs-CZ" dirty="0"/>
            <a:t>Optimismus jako explanační styl</a:t>
          </a:r>
          <a:endParaRPr lang="en-US" dirty="0"/>
        </a:p>
      </dgm:t>
    </dgm:pt>
    <dgm:pt modelId="{ED188D86-B0A9-4DE3-8A73-686E6902B29D}" type="parTrans" cxnId="{A2CC31B1-C94C-418D-85BD-22D1B9C011E3}">
      <dgm:prSet/>
      <dgm:spPr/>
      <dgm:t>
        <a:bodyPr/>
        <a:lstStyle/>
        <a:p>
          <a:endParaRPr lang="en-US"/>
        </a:p>
      </dgm:t>
    </dgm:pt>
    <dgm:pt modelId="{E2015EBF-9212-4A7B-9C9B-45A29BA6B5DA}" type="sibTrans" cxnId="{A2CC31B1-C94C-418D-85BD-22D1B9C011E3}">
      <dgm:prSet/>
      <dgm:spPr/>
      <dgm:t>
        <a:bodyPr/>
        <a:lstStyle/>
        <a:p>
          <a:endParaRPr lang="en-US"/>
        </a:p>
      </dgm:t>
    </dgm:pt>
    <dgm:pt modelId="{40FDF8FB-A135-4ED5-AD43-4CF61A45CC73}">
      <dgm:prSet/>
      <dgm:spPr/>
      <dgm:t>
        <a:bodyPr/>
        <a:lstStyle/>
        <a:p>
          <a:r>
            <a:rPr lang="cs-CZ" dirty="0"/>
            <a:t>Defenzivní pesimismus a strategický optimismus</a:t>
          </a:r>
          <a:endParaRPr lang="en-US" dirty="0"/>
        </a:p>
      </dgm:t>
    </dgm:pt>
    <dgm:pt modelId="{79810FB8-C90A-498E-A052-37081C8E957C}" type="parTrans" cxnId="{EB4D0EAF-970E-46B0-A76A-EEF957F78252}">
      <dgm:prSet/>
      <dgm:spPr/>
      <dgm:t>
        <a:bodyPr/>
        <a:lstStyle/>
        <a:p>
          <a:endParaRPr lang="en-US"/>
        </a:p>
      </dgm:t>
    </dgm:pt>
    <dgm:pt modelId="{D3C7E8AF-F103-45F2-8639-58E59BA0885E}" type="sibTrans" cxnId="{EB4D0EAF-970E-46B0-A76A-EEF957F78252}">
      <dgm:prSet/>
      <dgm:spPr/>
      <dgm:t>
        <a:bodyPr/>
        <a:lstStyle/>
        <a:p>
          <a:endParaRPr lang="en-US"/>
        </a:p>
      </dgm:t>
    </dgm:pt>
    <dgm:pt modelId="{294E17D5-1D2D-4562-BCF1-C4BE2B343860}" type="pres">
      <dgm:prSet presAssocID="{43C8CD1F-C9B2-4FD8-AF80-4DB842DA1F3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8B055FA-F9BE-431B-8325-EC4EAAF97C8F}" type="pres">
      <dgm:prSet presAssocID="{8600371B-1AA2-4633-91FC-333123B2E38F}" presName="hierRoot1" presStyleCnt="0"/>
      <dgm:spPr/>
    </dgm:pt>
    <dgm:pt modelId="{CDACC809-3971-4427-8BB1-E0603D47BDB9}" type="pres">
      <dgm:prSet presAssocID="{8600371B-1AA2-4633-91FC-333123B2E38F}" presName="composite" presStyleCnt="0"/>
      <dgm:spPr/>
    </dgm:pt>
    <dgm:pt modelId="{C1B33BBC-6AC6-456C-9FD1-BDF76B74CF16}" type="pres">
      <dgm:prSet presAssocID="{8600371B-1AA2-4633-91FC-333123B2E38F}" presName="background" presStyleLbl="node0" presStyleIdx="0" presStyleCnt="3"/>
      <dgm:spPr/>
    </dgm:pt>
    <dgm:pt modelId="{27D20DBC-E0F5-4B87-A45E-2D04D015382F}" type="pres">
      <dgm:prSet presAssocID="{8600371B-1AA2-4633-91FC-333123B2E38F}" presName="text" presStyleLbl="fgAcc0" presStyleIdx="0" presStyleCnt="3">
        <dgm:presLayoutVars>
          <dgm:chPref val="3"/>
        </dgm:presLayoutVars>
      </dgm:prSet>
      <dgm:spPr/>
    </dgm:pt>
    <dgm:pt modelId="{1DE02FF2-FF5A-4E5E-B9BC-6A83DF982886}" type="pres">
      <dgm:prSet presAssocID="{8600371B-1AA2-4633-91FC-333123B2E38F}" presName="hierChild2" presStyleCnt="0"/>
      <dgm:spPr/>
    </dgm:pt>
    <dgm:pt modelId="{A6020E18-677C-4566-AA64-81B27E91B191}" type="pres">
      <dgm:prSet presAssocID="{2B8A5F57-8790-49BC-894D-AB0953951464}" presName="hierRoot1" presStyleCnt="0"/>
      <dgm:spPr/>
    </dgm:pt>
    <dgm:pt modelId="{A640B14D-9981-482C-886A-D4942550E888}" type="pres">
      <dgm:prSet presAssocID="{2B8A5F57-8790-49BC-894D-AB0953951464}" presName="composite" presStyleCnt="0"/>
      <dgm:spPr/>
    </dgm:pt>
    <dgm:pt modelId="{13EA8D9D-8816-42E5-9E79-3B1058B82F82}" type="pres">
      <dgm:prSet presAssocID="{2B8A5F57-8790-49BC-894D-AB0953951464}" presName="background" presStyleLbl="node0" presStyleIdx="1" presStyleCnt="3"/>
      <dgm:spPr/>
    </dgm:pt>
    <dgm:pt modelId="{C61E9B4C-81D4-45FA-89B4-F45EE72F63F0}" type="pres">
      <dgm:prSet presAssocID="{2B8A5F57-8790-49BC-894D-AB0953951464}" presName="text" presStyleLbl="fgAcc0" presStyleIdx="1" presStyleCnt="3">
        <dgm:presLayoutVars>
          <dgm:chPref val="3"/>
        </dgm:presLayoutVars>
      </dgm:prSet>
      <dgm:spPr/>
    </dgm:pt>
    <dgm:pt modelId="{837E5DF2-D700-488E-A687-8EC27C9AC778}" type="pres">
      <dgm:prSet presAssocID="{2B8A5F57-8790-49BC-894D-AB0953951464}" presName="hierChild2" presStyleCnt="0"/>
      <dgm:spPr/>
    </dgm:pt>
    <dgm:pt modelId="{53C91530-D623-456C-842A-62EE53CFD37E}" type="pres">
      <dgm:prSet presAssocID="{40FDF8FB-A135-4ED5-AD43-4CF61A45CC73}" presName="hierRoot1" presStyleCnt="0"/>
      <dgm:spPr/>
    </dgm:pt>
    <dgm:pt modelId="{35046A85-AAB7-4385-9991-DED3329677C3}" type="pres">
      <dgm:prSet presAssocID="{40FDF8FB-A135-4ED5-AD43-4CF61A45CC73}" presName="composite" presStyleCnt="0"/>
      <dgm:spPr/>
    </dgm:pt>
    <dgm:pt modelId="{92B14343-BE84-4060-BFC0-96D088C44B34}" type="pres">
      <dgm:prSet presAssocID="{40FDF8FB-A135-4ED5-AD43-4CF61A45CC73}" presName="background" presStyleLbl="node0" presStyleIdx="2" presStyleCnt="3"/>
      <dgm:spPr/>
    </dgm:pt>
    <dgm:pt modelId="{9D2C80EE-352B-437D-B1E3-48B4BBF70E06}" type="pres">
      <dgm:prSet presAssocID="{40FDF8FB-A135-4ED5-AD43-4CF61A45CC73}" presName="text" presStyleLbl="fgAcc0" presStyleIdx="2" presStyleCnt="3">
        <dgm:presLayoutVars>
          <dgm:chPref val="3"/>
        </dgm:presLayoutVars>
      </dgm:prSet>
      <dgm:spPr/>
    </dgm:pt>
    <dgm:pt modelId="{AB5309B9-E667-4933-9E74-659F8ACA982F}" type="pres">
      <dgm:prSet presAssocID="{40FDF8FB-A135-4ED5-AD43-4CF61A45CC73}" presName="hierChild2" presStyleCnt="0"/>
      <dgm:spPr/>
    </dgm:pt>
  </dgm:ptLst>
  <dgm:cxnLst>
    <dgm:cxn modelId="{2DB1ED60-C8D2-4FDD-9130-39C93FEDA230}" type="presOf" srcId="{2B8A5F57-8790-49BC-894D-AB0953951464}" destId="{C61E9B4C-81D4-45FA-89B4-F45EE72F63F0}" srcOrd="0" destOrd="0" presId="urn:microsoft.com/office/officeart/2005/8/layout/hierarchy1"/>
    <dgm:cxn modelId="{A47ADF6E-0F02-4F88-A19D-357F9362F03C}" type="presOf" srcId="{8600371B-1AA2-4633-91FC-333123B2E38F}" destId="{27D20DBC-E0F5-4B87-A45E-2D04D015382F}" srcOrd="0" destOrd="0" presId="urn:microsoft.com/office/officeart/2005/8/layout/hierarchy1"/>
    <dgm:cxn modelId="{EB4D0EAF-970E-46B0-A76A-EEF957F78252}" srcId="{43C8CD1F-C9B2-4FD8-AF80-4DB842DA1F3B}" destId="{40FDF8FB-A135-4ED5-AD43-4CF61A45CC73}" srcOrd="2" destOrd="0" parTransId="{79810FB8-C90A-498E-A052-37081C8E957C}" sibTransId="{D3C7E8AF-F103-45F2-8639-58E59BA0885E}"/>
    <dgm:cxn modelId="{A2CC31B1-C94C-418D-85BD-22D1B9C011E3}" srcId="{43C8CD1F-C9B2-4FD8-AF80-4DB842DA1F3B}" destId="{2B8A5F57-8790-49BC-894D-AB0953951464}" srcOrd="1" destOrd="0" parTransId="{ED188D86-B0A9-4DE3-8A73-686E6902B29D}" sibTransId="{E2015EBF-9212-4A7B-9C9B-45A29BA6B5DA}"/>
    <dgm:cxn modelId="{BFEEDDB5-D4A3-4EA3-A84C-9EC759DD80BB}" srcId="{43C8CD1F-C9B2-4FD8-AF80-4DB842DA1F3B}" destId="{8600371B-1AA2-4633-91FC-333123B2E38F}" srcOrd="0" destOrd="0" parTransId="{D71911C7-9AAF-4FC6-B6D4-2F4AD3BE3470}" sibTransId="{D42067DD-0417-4D4F-844F-CEA6586DEC99}"/>
    <dgm:cxn modelId="{13F0E7CF-C205-4548-B7FF-F03D9276DDEB}" type="presOf" srcId="{43C8CD1F-C9B2-4FD8-AF80-4DB842DA1F3B}" destId="{294E17D5-1D2D-4562-BCF1-C4BE2B343860}" srcOrd="0" destOrd="0" presId="urn:microsoft.com/office/officeart/2005/8/layout/hierarchy1"/>
    <dgm:cxn modelId="{12EE63E1-C7CA-4012-AC2D-FE23F7F85684}" type="presOf" srcId="{40FDF8FB-A135-4ED5-AD43-4CF61A45CC73}" destId="{9D2C80EE-352B-437D-B1E3-48B4BBF70E06}" srcOrd="0" destOrd="0" presId="urn:microsoft.com/office/officeart/2005/8/layout/hierarchy1"/>
    <dgm:cxn modelId="{FFB05926-5B0E-4DB7-8F31-D09446547539}" type="presParOf" srcId="{294E17D5-1D2D-4562-BCF1-C4BE2B343860}" destId="{D8B055FA-F9BE-431B-8325-EC4EAAF97C8F}" srcOrd="0" destOrd="0" presId="urn:microsoft.com/office/officeart/2005/8/layout/hierarchy1"/>
    <dgm:cxn modelId="{EB831F53-06BC-4F00-913C-692A056D6309}" type="presParOf" srcId="{D8B055FA-F9BE-431B-8325-EC4EAAF97C8F}" destId="{CDACC809-3971-4427-8BB1-E0603D47BDB9}" srcOrd="0" destOrd="0" presId="urn:microsoft.com/office/officeart/2005/8/layout/hierarchy1"/>
    <dgm:cxn modelId="{CA60D133-F625-4060-B9CF-D13012719B4F}" type="presParOf" srcId="{CDACC809-3971-4427-8BB1-E0603D47BDB9}" destId="{C1B33BBC-6AC6-456C-9FD1-BDF76B74CF16}" srcOrd="0" destOrd="0" presId="urn:microsoft.com/office/officeart/2005/8/layout/hierarchy1"/>
    <dgm:cxn modelId="{FDA1636B-2F37-4903-B210-E0361E62DA86}" type="presParOf" srcId="{CDACC809-3971-4427-8BB1-E0603D47BDB9}" destId="{27D20DBC-E0F5-4B87-A45E-2D04D015382F}" srcOrd="1" destOrd="0" presId="urn:microsoft.com/office/officeart/2005/8/layout/hierarchy1"/>
    <dgm:cxn modelId="{0DED1288-9A9E-4E35-8C6E-54200F281012}" type="presParOf" srcId="{D8B055FA-F9BE-431B-8325-EC4EAAF97C8F}" destId="{1DE02FF2-FF5A-4E5E-B9BC-6A83DF982886}" srcOrd="1" destOrd="0" presId="urn:microsoft.com/office/officeart/2005/8/layout/hierarchy1"/>
    <dgm:cxn modelId="{C6521FCC-5A20-4D2D-A9DD-B1AE1DF17CA3}" type="presParOf" srcId="{294E17D5-1D2D-4562-BCF1-C4BE2B343860}" destId="{A6020E18-677C-4566-AA64-81B27E91B191}" srcOrd="1" destOrd="0" presId="urn:microsoft.com/office/officeart/2005/8/layout/hierarchy1"/>
    <dgm:cxn modelId="{C24FF479-B901-4DC5-9FAD-02B7BECB9F69}" type="presParOf" srcId="{A6020E18-677C-4566-AA64-81B27E91B191}" destId="{A640B14D-9981-482C-886A-D4942550E888}" srcOrd="0" destOrd="0" presId="urn:microsoft.com/office/officeart/2005/8/layout/hierarchy1"/>
    <dgm:cxn modelId="{C39E2A28-BDB0-4053-B263-8932FB6EAFFB}" type="presParOf" srcId="{A640B14D-9981-482C-886A-D4942550E888}" destId="{13EA8D9D-8816-42E5-9E79-3B1058B82F82}" srcOrd="0" destOrd="0" presId="urn:microsoft.com/office/officeart/2005/8/layout/hierarchy1"/>
    <dgm:cxn modelId="{A01D4335-52D2-4991-BFD5-860F5DC37772}" type="presParOf" srcId="{A640B14D-9981-482C-886A-D4942550E888}" destId="{C61E9B4C-81D4-45FA-89B4-F45EE72F63F0}" srcOrd="1" destOrd="0" presId="urn:microsoft.com/office/officeart/2005/8/layout/hierarchy1"/>
    <dgm:cxn modelId="{1789957E-1D7D-4D66-96FC-E92850511E3F}" type="presParOf" srcId="{A6020E18-677C-4566-AA64-81B27E91B191}" destId="{837E5DF2-D700-488E-A687-8EC27C9AC778}" srcOrd="1" destOrd="0" presId="urn:microsoft.com/office/officeart/2005/8/layout/hierarchy1"/>
    <dgm:cxn modelId="{91671696-621D-400F-B7FC-7C5A5C6CB21D}" type="presParOf" srcId="{294E17D5-1D2D-4562-BCF1-C4BE2B343860}" destId="{53C91530-D623-456C-842A-62EE53CFD37E}" srcOrd="2" destOrd="0" presId="urn:microsoft.com/office/officeart/2005/8/layout/hierarchy1"/>
    <dgm:cxn modelId="{62577004-5716-4DAE-9D33-755A00778833}" type="presParOf" srcId="{53C91530-D623-456C-842A-62EE53CFD37E}" destId="{35046A85-AAB7-4385-9991-DED3329677C3}" srcOrd="0" destOrd="0" presId="urn:microsoft.com/office/officeart/2005/8/layout/hierarchy1"/>
    <dgm:cxn modelId="{C65EDCF2-1B36-418F-8CDA-C36C3AFB5D73}" type="presParOf" srcId="{35046A85-AAB7-4385-9991-DED3329677C3}" destId="{92B14343-BE84-4060-BFC0-96D088C44B34}" srcOrd="0" destOrd="0" presId="urn:microsoft.com/office/officeart/2005/8/layout/hierarchy1"/>
    <dgm:cxn modelId="{AA06D08D-9ED6-40C3-9A5C-2D5FF4699C39}" type="presParOf" srcId="{35046A85-AAB7-4385-9991-DED3329677C3}" destId="{9D2C80EE-352B-437D-B1E3-48B4BBF70E06}" srcOrd="1" destOrd="0" presId="urn:microsoft.com/office/officeart/2005/8/layout/hierarchy1"/>
    <dgm:cxn modelId="{6C6EB45D-4381-492A-9A80-4EF5B916252B}" type="presParOf" srcId="{53C91530-D623-456C-842A-62EE53CFD37E}" destId="{AB5309B9-E667-4933-9E74-659F8ACA982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CA3A4EE-C349-4A0A-A831-63B0471FBED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5192AE4-52E2-4A4C-B3F5-E8952439707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= generalizované očekávání kladného průběhu událostí i samotného výsledku nějaké události či činnosti</a:t>
          </a:r>
          <a:endParaRPr lang="en-US"/>
        </a:p>
      </dgm:t>
    </dgm:pt>
    <dgm:pt modelId="{FCC98F9F-BACD-435F-A209-AC2283755140}" type="parTrans" cxnId="{92B139B1-1FD2-4D93-8459-6F4D583AF5BA}">
      <dgm:prSet/>
      <dgm:spPr/>
      <dgm:t>
        <a:bodyPr/>
        <a:lstStyle/>
        <a:p>
          <a:endParaRPr lang="en-US"/>
        </a:p>
      </dgm:t>
    </dgm:pt>
    <dgm:pt modelId="{A9A5B8D2-0029-4FC8-B9E4-0AD0EF32140C}" type="sibTrans" cxnId="{92B139B1-1FD2-4D93-8459-6F4D583AF5BA}">
      <dgm:prSet/>
      <dgm:spPr/>
      <dgm:t>
        <a:bodyPr/>
        <a:lstStyle/>
        <a:p>
          <a:endParaRPr lang="en-US"/>
        </a:p>
      </dgm:t>
    </dgm:pt>
    <dgm:pt modelId="{BF89754F-42EB-4FDD-A499-C2924BC914E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determinuje aktivitu</a:t>
          </a:r>
          <a:endParaRPr lang="en-US"/>
        </a:p>
      </dgm:t>
    </dgm:pt>
    <dgm:pt modelId="{6365CC94-7CDC-4078-8A54-44C98CA8275D}" type="parTrans" cxnId="{B6F488A2-D82E-429A-B3CF-EB2DB850E447}">
      <dgm:prSet/>
      <dgm:spPr/>
      <dgm:t>
        <a:bodyPr/>
        <a:lstStyle/>
        <a:p>
          <a:endParaRPr lang="en-US"/>
        </a:p>
      </dgm:t>
    </dgm:pt>
    <dgm:pt modelId="{F985B5C5-6093-4823-B99C-6461CAC92E3A}" type="sibTrans" cxnId="{B6F488A2-D82E-429A-B3CF-EB2DB850E447}">
      <dgm:prSet/>
      <dgm:spPr/>
      <dgm:t>
        <a:bodyPr/>
        <a:lstStyle/>
        <a:p>
          <a:endParaRPr lang="en-US"/>
        </a:p>
      </dgm:t>
    </dgm:pt>
    <dgm:pt modelId="{894EF920-A309-41A3-A3E2-71802DCE86F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geneticky podmíněn, vázán na temperamentové charakteristiky </a:t>
          </a:r>
          <a:endParaRPr lang="en-US"/>
        </a:p>
      </dgm:t>
    </dgm:pt>
    <dgm:pt modelId="{1A4E2756-E7FD-4AD1-9AB7-0353FA3A6871}" type="parTrans" cxnId="{CBA21342-915F-4EA5-95F9-BA723FA5F2F9}">
      <dgm:prSet/>
      <dgm:spPr/>
      <dgm:t>
        <a:bodyPr/>
        <a:lstStyle/>
        <a:p>
          <a:endParaRPr lang="en-US"/>
        </a:p>
      </dgm:t>
    </dgm:pt>
    <dgm:pt modelId="{51109006-424B-4DBC-A6F2-13F19F09CD4D}" type="sibTrans" cxnId="{CBA21342-915F-4EA5-95F9-BA723FA5F2F9}">
      <dgm:prSet/>
      <dgm:spPr/>
      <dgm:t>
        <a:bodyPr/>
        <a:lstStyle/>
        <a:p>
          <a:endParaRPr lang="en-US"/>
        </a:p>
      </dgm:t>
    </dgm:pt>
    <dgm:pt modelId="{93132453-E7E0-44A1-8803-D905412F5E23}" type="pres">
      <dgm:prSet presAssocID="{ECA3A4EE-C349-4A0A-A831-63B0471FBED6}" presName="root" presStyleCnt="0">
        <dgm:presLayoutVars>
          <dgm:dir/>
          <dgm:resizeHandles val="exact"/>
        </dgm:presLayoutVars>
      </dgm:prSet>
      <dgm:spPr/>
    </dgm:pt>
    <dgm:pt modelId="{BD2DE856-5795-4F73-A441-55E58B2C6C14}" type="pres">
      <dgm:prSet presAssocID="{A5192AE4-52E2-4A4C-B3F5-E8952439707C}" presName="compNode" presStyleCnt="0"/>
      <dgm:spPr/>
    </dgm:pt>
    <dgm:pt modelId="{1FC7F4EF-45D2-468C-B43A-EFC66F030F3E}" type="pres">
      <dgm:prSet presAssocID="{A5192AE4-52E2-4A4C-B3F5-E8952439707C}" presName="bgRect" presStyleLbl="bgShp" presStyleIdx="0" presStyleCnt="3"/>
      <dgm:spPr/>
    </dgm:pt>
    <dgm:pt modelId="{71977F1A-3C38-4DBF-AE10-791B917E3256}" type="pres">
      <dgm:prSet presAssocID="{A5192AE4-52E2-4A4C-B3F5-E8952439707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A02BE714-1C70-44A9-B390-B328568619D2}" type="pres">
      <dgm:prSet presAssocID="{A5192AE4-52E2-4A4C-B3F5-E8952439707C}" presName="spaceRect" presStyleCnt="0"/>
      <dgm:spPr/>
    </dgm:pt>
    <dgm:pt modelId="{5FD4B51E-FBD8-48C1-92E9-92FBEA46E6C8}" type="pres">
      <dgm:prSet presAssocID="{A5192AE4-52E2-4A4C-B3F5-E8952439707C}" presName="parTx" presStyleLbl="revTx" presStyleIdx="0" presStyleCnt="3">
        <dgm:presLayoutVars>
          <dgm:chMax val="0"/>
          <dgm:chPref val="0"/>
        </dgm:presLayoutVars>
      </dgm:prSet>
      <dgm:spPr/>
    </dgm:pt>
    <dgm:pt modelId="{6F4F079F-B37B-43BF-88E8-11F7D58015B0}" type="pres">
      <dgm:prSet presAssocID="{A9A5B8D2-0029-4FC8-B9E4-0AD0EF32140C}" presName="sibTrans" presStyleCnt="0"/>
      <dgm:spPr/>
    </dgm:pt>
    <dgm:pt modelId="{3793BF03-001C-4F9E-BA52-D45CCCFFB3EB}" type="pres">
      <dgm:prSet presAssocID="{BF89754F-42EB-4FDD-A499-C2924BC914E6}" presName="compNode" presStyleCnt="0"/>
      <dgm:spPr/>
    </dgm:pt>
    <dgm:pt modelId="{1126CD2A-8267-49E9-960B-A1CA27CBF0AC}" type="pres">
      <dgm:prSet presAssocID="{BF89754F-42EB-4FDD-A499-C2924BC914E6}" presName="bgRect" presStyleLbl="bgShp" presStyleIdx="1" presStyleCnt="3"/>
      <dgm:spPr/>
    </dgm:pt>
    <dgm:pt modelId="{7161DEF2-AAC8-4333-8E1A-6A0B8301D5B1}" type="pres">
      <dgm:prSet presAssocID="{BF89754F-42EB-4FDD-A499-C2924BC914E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užka"/>
        </a:ext>
      </dgm:extLst>
    </dgm:pt>
    <dgm:pt modelId="{D9BDC987-8822-49B3-B758-549E1FE93BD9}" type="pres">
      <dgm:prSet presAssocID="{BF89754F-42EB-4FDD-A499-C2924BC914E6}" presName="spaceRect" presStyleCnt="0"/>
      <dgm:spPr/>
    </dgm:pt>
    <dgm:pt modelId="{1A506329-F79C-491D-ADCB-742F16C2AE7A}" type="pres">
      <dgm:prSet presAssocID="{BF89754F-42EB-4FDD-A499-C2924BC914E6}" presName="parTx" presStyleLbl="revTx" presStyleIdx="1" presStyleCnt="3">
        <dgm:presLayoutVars>
          <dgm:chMax val="0"/>
          <dgm:chPref val="0"/>
        </dgm:presLayoutVars>
      </dgm:prSet>
      <dgm:spPr/>
    </dgm:pt>
    <dgm:pt modelId="{261C81C9-7F68-45FF-8C22-F9F3B4179E22}" type="pres">
      <dgm:prSet presAssocID="{F985B5C5-6093-4823-B99C-6461CAC92E3A}" presName="sibTrans" presStyleCnt="0"/>
      <dgm:spPr/>
    </dgm:pt>
    <dgm:pt modelId="{5638610A-FD7C-4BAD-AC82-3F1DAF77F8EC}" type="pres">
      <dgm:prSet presAssocID="{894EF920-A309-41A3-A3E2-71802DCE86F6}" presName="compNode" presStyleCnt="0"/>
      <dgm:spPr/>
    </dgm:pt>
    <dgm:pt modelId="{0DCEC6EB-A4A6-481A-B494-9E0387C59683}" type="pres">
      <dgm:prSet presAssocID="{894EF920-A309-41A3-A3E2-71802DCE86F6}" presName="bgRect" presStyleLbl="bgShp" presStyleIdx="2" presStyleCnt="3"/>
      <dgm:spPr/>
    </dgm:pt>
    <dgm:pt modelId="{9A200625-BF88-4D41-996E-E8D04344DFDC}" type="pres">
      <dgm:prSet presAssocID="{894EF920-A309-41A3-A3E2-71802DCE86F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9205C366-8BA9-4283-A138-09E1E6CF1ABC}" type="pres">
      <dgm:prSet presAssocID="{894EF920-A309-41A3-A3E2-71802DCE86F6}" presName="spaceRect" presStyleCnt="0"/>
      <dgm:spPr/>
    </dgm:pt>
    <dgm:pt modelId="{21CECBCF-5DBC-46AE-9BAE-F56A72AB875D}" type="pres">
      <dgm:prSet presAssocID="{894EF920-A309-41A3-A3E2-71802DCE86F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E8CFE13-EA8A-4BF6-939C-293AF0E000AF}" type="presOf" srcId="{ECA3A4EE-C349-4A0A-A831-63B0471FBED6}" destId="{93132453-E7E0-44A1-8803-D905412F5E23}" srcOrd="0" destOrd="0" presId="urn:microsoft.com/office/officeart/2018/2/layout/IconVerticalSolidList"/>
    <dgm:cxn modelId="{35F17A37-BE8A-404E-9A58-457E227D4900}" type="presOf" srcId="{BF89754F-42EB-4FDD-A499-C2924BC914E6}" destId="{1A506329-F79C-491D-ADCB-742F16C2AE7A}" srcOrd="0" destOrd="0" presId="urn:microsoft.com/office/officeart/2018/2/layout/IconVerticalSolidList"/>
    <dgm:cxn modelId="{CBA21342-915F-4EA5-95F9-BA723FA5F2F9}" srcId="{ECA3A4EE-C349-4A0A-A831-63B0471FBED6}" destId="{894EF920-A309-41A3-A3E2-71802DCE86F6}" srcOrd="2" destOrd="0" parTransId="{1A4E2756-E7FD-4AD1-9AB7-0353FA3A6871}" sibTransId="{51109006-424B-4DBC-A6F2-13F19F09CD4D}"/>
    <dgm:cxn modelId="{B6F488A2-D82E-429A-B3CF-EB2DB850E447}" srcId="{ECA3A4EE-C349-4A0A-A831-63B0471FBED6}" destId="{BF89754F-42EB-4FDD-A499-C2924BC914E6}" srcOrd="1" destOrd="0" parTransId="{6365CC94-7CDC-4078-8A54-44C98CA8275D}" sibTransId="{F985B5C5-6093-4823-B99C-6461CAC92E3A}"/>
    <dgm:cxn modelId="{C1BFE1AC-65C3-4296-A6E6-97D48DF9377A}" type="presOf" srcId="{A5192AE4-52E2-4A4C-B3F5-E8952439707C}" destId="{5FD4B51E-FBD8-48C1-92E9-92FBEA46E6C8}" srcOrd="0" destOrd="0" presId="urn:microsoft.com/office/officeart/2018/2/layout/IconVerticalSolidList"/>
    <dgm:cxn modelId="{92B139B1-1FD2-4D93-8459-6F4D583AF5BA}" srcId="{ECA3A4EE-C349-4A0A-A831-63B0471FBED6}" destId="{A5192AE4-52E2-4A4C-B3F5-E8952439707C}" srcOrd="0" destOrd="0" parTransId="{FCC98F9F-BACD-435F-A209-AC2283755140}" sibTransId="{A9A5B8D2-0029-4FC8-B9E4-0AD0EF32140C}"/>
    <dgm:cxn modelId="{1710E9EF-9034-43DD-8EE2-5D6CFA0B1AAC}" type="presOf" srcId="{894EF920-A309-41A3-A3E2-71802DCE86F6}" destId="{21CECBCF-5DBC-46AE-9BAE-F56A72AB875D}" srcOrd="0" destOrd="0" presId="urn:microsoft.com/office/officeart/2018/2/layout/IconVerticalSolidList"/>
    <dgm:cxn modelId="{3E02E7CE-8AEB-4FFC-B032-8FCC16784DC8}" type="presParOf" srcId="{93132453-E7E0-44A1-8803-D905412F5E23}" destId="{BD2DE856-5795-4F73-A441-55E58B2C6C14}" srcOrd="0" destOrd="0" presId="urn:microsoft.com/office/officeart/2018/2/layout/IconVerticalSolidList"/>
    <dgm:cxn modelId="{D4DFCCCB-1939-42E9-AC51-D412E35DCFDC}" type="presParOf" srcId="{BD2DE856-5795-4F73-A441-55E58B2C6C14}" destId="{1FC7F4EF-45D2-468C-B43A-EFC66F030F3E}" srcOrd="0" destOrd="0" presId="urn:microsoft.com/office/officeart/2018/2/layout/IconVerticalSolidList"/>
    <dgm:cxn modelId="{9F88A22E-D78B-4187-BD78-63D918E4AD66}" type="presParOf" srcId="{BD2DE856-5795-4F73-A441-55E58B2C6C14}" destId="{71977F1A-3C38-4DBF-AE10-791B917E3256}" srcOrd="1" destOrd="0" presId="urn:microsoft.com/office/officeart/2018/2/layout/IconVerticalSolidList"/>
    <dgm:cxn modelId="{415C3211-9D06-44D4-ACDD-FFC2159843BA}" type="presParOf" srcId="{BD2DE856-5795-4F73-A441-55E58B2C6C14}" destId="{A02BE714-1C70-44A9-B390-B328568619D2}" srcOrd="2" destOrd="0" presId="urn:microsoft.com/office/officeart/2018/2/layout/IconVerticalSolidList"/>
    <dgm:cxn modelId="{2321C2FF-11AD-4D49-83C9-F5C19996EB9C}" type="presParOf" srcId="{BD2DE856-5795-4F73-A441-55E58B2C6C14}" destId="{5FD4B51E-FBD8-48C1-92E9-92FBEA46E6C8}" srcOrd="3" destOrd="0" presId="urn:microsoft.com/office/officeart/2018/2/layout/IconVerticalSolidList"/>
    <dgm:cxn modelId="{542C061E-EED3-4D4D-9280-7777D9C2621B}" type="presParOf" srcId="{93132453-E7E0-44A1-8803-D905412F5E23}" destId="{6F4F079F-B37B-43BF-88E8-11F7D58015B0}" srcOrd="1" destOrd="0" presId="urn:microsoft.com/office/officeart/2018/2/layout/IconVerticalSolidList"/>
    <dgm:cxn modelId="{4DF60715-56E4-4F39-A77C-8583FA50A989}" type="presParOf" srcId="{93132453-E7E0-44A1-8803-D905412F5E23}" destId="{3793BF03-001C-4F9E-BA52-D45CCCFFB3EB}" srcOrd="2" destOrd="0" presId="urn:microsoft.com/office/officeart/2018/2/layout/IconVerticalSolidList"/>
    <dgm:cxn modelId="{4588B165-0867-41C4-8E3B-97E99E15EE42}" type="presParOf" srcId="{3793BF03-001C-4F9E-BA52-D45CCCFFB3EB}" destId="{1126CD2A-8267-49E9-960B-A1CA27CBF0AC}" srcOrd="0" destOrd="0" presId="urn:microsoft.com/office/officeart/2018/2/layout/IconVerticalSolidList"/>
    <dgm:cxn modelId="{3C005569-F811-48EA-A8CA-A70430B04FB4}" type="presParOf" srcId="{3793BF03-001C-4F9E-BA52-D45CCCFFB3EB}" destId="{7161DEF2-AAC8-4333-8E1A-6A0B8301D5B1}" srcOrd="1" destOrd="0" presId="urn:microsoft.com/office/officeart/2018/2/layout/IconVerticalSolidList"/>
    <dgm:cxn modelId="{A23CDD1E-A150-4AFA-9F75-EE06BF496DC0}" type="presParOf" srcId="{3793BF03-001C-4F9E-BA52-D45CCCFFB3EB}" destId="{D9BDC987-8822-49B3-B758-549E1FE93BD9}" srcOrd="2" destOrd="0" presId="urn:microsoft.com/office/officeart/2018/2/layout/IconVerticalSolidList"/>
    <dgm:cxn modelId="{CA4F5A31-A463-477C-9B19-F95E926F1C65}" type="presParOf" srcId="{3793BF03-001C-4F9E-BA52-D45CCCFFB3EB}" destId="{1A506329-F79C-491D-ADCB-742F16C2AE7A}" srcOrd="3" destOrd="0" presId="urn:microsoft.com/office/officeart/2018/2/layout/IconVerticalSolidList"/>
    <dgm:cxn modelId="{031B3B28-90FF-4C3C-AF1E-96CF8D66FF67}" type="presParOf" srcId="{93132453-E7E0-44A1-8803-D905412F5E23}" destId="{261C81C9-7F68-45FF-8C22-F9F3B4179E22}" srcOrd="3" destOrd="0" presId="urn:microsoft.com/office/officeart/2018/2/layout/IconVerticalSolidList"/>
    <dgm:cxn modelId="{5DF74A35-E25A-4A8A-8A74-1A0D8DCD8844}" type="presParOf" srcId="{93132453-E7E0-44A1-8803-D905412F5E23}" destId="{5638610A-FD7C-4BAD-AC82-3F1DAF77F8EC}" srcOrd="4" destOrd="0" presId="urn:microsoft.com/office/officeart/2018/2/layout/IconVerticalSolidList"/>
    <dgm:cxn modelId="{10584C56-BE68-4DCA-AA9C-028AD0A35EE6}" type="presParOf" srcId="{5638610A-FD7C-4BAD-AC82-3F1DAF77F8EC}" destId="{0DCEC6EB-A4A6-481A-B494-9E0387C59683}" srcOrd="0" destOrd="0" presId="urn:microsoft.com/office/officeart/2018/2/layout/IconVerticalSolidList"/>
    <dgm:cxn modelId="{CBEEF8E4-6782-4D48-965F-A27EB9E2E0FD}" type="presParOf" srcId="{5638610A-FD7C-4BAD-AC82-3F1DAF77F8EC}" destId="{9A200625-BF88-4D41-996E-E8D04344DFDC}" srcOrd="1" destOrd="0" presId="urn:microsoft.com/office/officeart/2018/2/layout/IconVerticalSolidList"/>
    <dgm:cxn modelId="{7620A822-9378-42E0-88A7-B9624AF2D647}" type="presParOf" srcId="{5638610A-FD7C-4BAD-AC82-3F1DAF77F8EC}" destId="{9205C366-8BA9-4283-A138-09E1E6CF1ABC}" srcOrd="2" destOrd="0" presId="urn:microsoft.com/office/officeart/2018/2/layout/IconVerticalSolidList"/>
    <dgm:cxn modelId="{A8E8FB49-5AA3-4B7C-BA58-F9D6B85243BA}" type="presParOf" srcId="{5638610A-FD7C-4BAD-AC82-3F1DAF77F8EC}" destId="{21CECBCF-5DBC-46AE-9BAE-F56A72AB875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4D8FA06-3C42-4C9F-B6E4-EF91C1A12B78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54DE2B3-8F49-4028-8440-593F5CE2B3DF}">
      <dgm:prSet/>
      <dgm:spPr/>
      <dgm:t>
        <a:bodyPr/>
        <a:lstStyle/>
        <a:p>
          <a:r>
            <a:rPr lang="cs-CZ" dirty="0"/>
            <a:t>Situace: </a:t>
          </a:r>
          <a:br>
            <a:rPr lang="cs-CZ" dirty="0"/>
          </a:br>
          <a:r>
            <a:rPr lang="cs-CZ" dirty="0"/>
            <a:t>povedla se/ nepovedla se</a:t>
          </a:r>
          <a:endParaRPr lang="en-US" dirty="0"/>
        </a:p>
      </dgm:t>
    </dgm:pt>
    <dgm:pt modelId="{1090E743-550B-4853-87FE-66566E9B0166}" type="parTrans" cxnId="{F7A48E01-DC4B-409E-B15D-22B21938A653}">
      <dgm:prSet/>
      <dgm:spPr/>
      <dgm:t>
        <a:bodyPr/>
        <a:lstStyle/>
        <a:p>
          <a:endParaRPr lang="en-US"/>
        </a:p>
      </dgm:t>
    </dgm:pt>
    <dgm:pt modelId="{E10C428B-C536-4A78-9C7B-7BC242B01816}" type="sibTrans" cxnId="{F7A48E01-DC4B-409E-B15D-22B21938A653}">
      <dgm:prSet/>
      <dgm:spPr/>
      <dgm:t>
        <a:bodyPr/>
        <a:lstStyle/>
        <a:p>
          <a:endParaRPr lang="en-US"/>
        </a:p>
      </dgm:t>
    </dgm:pt>
    <dgm:pt modelId="{00596ECF-DF4D-4C78-BE83-F4E9FBC428A9}">
      <dgm:prSet/>
      <dgm:spPr/>
      <dgm:t>
        <a:bodyPr/>
        <a:lstStyle/>
        <a:p>
          <a:r>
            <a:rPr lang="cs-CZ" dirty="0"/>
            <a:t>Je stálá? </a:t>
          </a:r>
          <a:br>
            <a:rPr lang="cs-CZ" dirty="0"/>
          </a:br>
          <a:r>
            <a:rPr lang="cs-CZ" dirty="0"/>
            <a:t>Ovlivňuje ostatní situace?</a:t>
          </a:r>
          <a:br>
            <a:rPr lang="cs-CZ" dirty="0"/>
          </a:br>
          <a:r>
            <a:rPr lang="cs-CZ" dirty="0"/>
            <a:t>Můžu za ni já nebo okolí? </a:t>
          </a:r>
          <a:endParaRPr lang="en-US" dirty="0"/>
        </a:p>
      </dgm:t>
    </dgm:pt>
    <dgm:pt modelId="{B2C94A71-83C0-497C-A76C-DD5D12782EA3}" type="parTrans" cxnId="{EA4931EF-26E3-4079-9369-C9ED60650958}">
      <dgm:prSet/>
      <dgm:spPr/>
      <dgm:t>
        <a:bodyPr/>
        <a:lstStyle/>
        <a:p>
          <a:endParaRPr lang="en-US"/>
        </a:p>
      </dgm:t>
    </dgm:pt>
    <dgm:pt modelId="{251BB5A2-4BAD-48CC-802C-490A3607ED41}" type="sibTrans" cxnId="{EA4931EF-26E3-4079-9369-C9ED60650958}">
      <dgm:prSet/>
      <dgm:spPr/>
      <dgm:t>
        <a:bodyPr/>
        <a:lstStyle/>
        <a:p>
          <a:endParaRPr lang="en-US"/>
        </a:p>
      </dgm:t>
    </dgm:pt>
    <dgm:pt modelId="{8769DC06-B172-4E9F-8FF1-9CCEC7B4914D}" type="pres">
      <dgm:prSet presAssocID="{94D8FA06-3C42-4C9F-B6E4-EF91C1A12B7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0AAF316-1773-4A43-ADCE-831C02DF1421}" type="pres">
      <dgm:prSet presAssocID="{854DE2B3-8F49-4028-8440-593F5CE2B3DF}" presName="root" presStyleCnt="0"/>
      <dgm:spPr/>
    </dgm:pt>
    <dgm:pt modelId="{A01FF671-18B5-4448-8FB7-4D2C3706EA5C}" type="pres">
      <dgm:prSet presAssocID="{854DE2B3-8F49-4028-8440-593F5CE2B3DF}" presName="rootComposite" presStyleCnt="0"/>
      <dgm:spPr/>
    </dgm:pt>
    <dgm:pt modelId="{1FB0657B-24EB-4BA7-80BD-DB05E918D7AF}" type="pres">
      <dgm:prSet presAssocID="{854DE2B3-8F49-4028-8440-593F5CE2B3DF}" presName="rootText" presStyleLbl="node1" presStyleIdx="0" presStyleCnt="2"/>
      <dgm:spPr/>
    </dgm:pt>
    <dgm:pt modelId="{BA2AEC07-E8C8-4B0D-8886-A4B4E04F0186}" type="pres">
      <dgm:prSet presAssocID="{854DE2B3-8F49-4028-8440-593F5CE2B3DF}" presName="rootConnector" presStyleLbl="node1" presStyleIdx="0" presStyleCnt="2"/>
      <dgm:spPr/>
    </dgm:pt>
    <dgm:pt modelId="{7C0A3938-0F21-4C3C-9729-0A2D40B95202}" type="pres">
      <dgm:prSet presAssocID="{854DE2B3-8F49-4028-8440-593F5CE2B3DF}" presName="childShape" presStyleCnt="0"/>
      <dgm:spPr/>
    </dgm:pt>
    <dgm:pt modelId="{0FBF3D93-C26F-4ED0-AEF0-D46FE567ED39}" type="pres">
      <dgm:prSet presAssocID="{00596ECF-DF4D-4C78-BE83-F4E9FBC428A9}" presName="root" presStyleCnt="0"/>
      <dgm:spPr/>
    </dgm:pt>
    <dgm:pt modelId="{C68C186F-5590-4CD4-B7A9-F3C8194EDE28}" type="pres">
      <dgm:prSet presAssocID="{00596ECF-DF4D-4C78-BE83-F4E9FBC428A9}" presName="rootComposite" presStyleCnt="0"/>
      <dgm:spPr/>
    </dgm:pt>
    <dgm:pt modelId="{43A7ACD0-859D-4046-991D-E9DC023D837C}" type="pres">
      <dgm:prSet presAssocID="{00596ECF-DF4D-4C78-BE83-F4E9FBC428A9}" presName="rootText" presStyleLbl="node1" presStyleIdx="1" presStyleCnt="2"/>
      <dgm:spPr/>
    </dgm:pt>
    <dgm:pt modelId="{C05F420F-F89A-4FA5-BE81-5D48C37FC1C7}" type="pres">
      <dgm:prSet presAssocID="{00596ECF-DF4D-4C78-BE83-F4E9FBC428A9}" presName="rootConnector" presStyleLbl="node1" presStyleIdx="1" presStyleCnt="2"/>
      <dgm:spPr/>
    </dgm:pt>
    <dgm:pt modelId="{55BF5D45-F811-4178-B70F-48E1DD39BA0C}" type="pres">
      <dgm:prSet presAssocID="{00596ECF-DF4D-4C78-BE83-F4E9FBC428A9}" presName="childShape" presStyleCnt="0"/>
      <dgm:spPr/>
    </dgm:pt>
  </dgm:ptLst>
  <dgm:cxnLst>
    <dgm:cxn modelId="{F7A48E01-DC4B-409E-B15D-22B21938A653}" srcId="{94D8FA06-3C42-4C9F-B6E4-EF91C1A12B78}" destId="{854DE2B3-8F49-4028-8440-593F5CE2B3DF}" srcOrd="0" destOrd="0" parTransId="{1090E743-550B-4853-87FE-66566E9B0166}" sibTransId="{E10C428B-C536-4A78-9C7B-7BC242B01816}"/>
    <dgm:cxn modelId="{86670B14-0090-4318-97CA-A9BDE54D404C}" type="presOf" srcId="{854DE2B3-8F49-4028-8440-593F5CE2B3DF}" destId="{1FB0657B-24EB-4BA7-80BD-DB05E918D7AF}" srcOrd="0" destOrd="0" presId="urn:microsoft.com/office/officeart/2005/8/layout/hierarchy3"/>
    <dgm:cxn modelId="{2DD27430-4D30-4923-8B37-D357BC7BA63A}" type="presOf" srcId="{94D8FA06-3C42-4C9F-B6E4-EF91C1A12B78}" destId="{8769DC06-B172-4E9F-8FF1-9CCEC7B4914D}" srcOrd="0" destOrd="0" presId="urn:microsoft.com/office/officeart/2005/8/layout/hierarchy3"/>
    <dgm:cxn modelId="{2B147549-7555-4D74-B3A7-BBCF4F097B65}" type="presOf" srcId="{854DE2B3-8F49-4028-8440-593F5CE2B3DF}" destId="{BA2AEC07-E8C8-4B0D-8886-A4B4E04F0186}" srcOrd="1" destOrd="0" presId="urn:microsoft.com/office/officeart/2005/8/layout/hierarchy3"/>
    <dgm:cxn modelId="{421D2CA7-B8D6-4099-B9D7-1F847A90B418}" type="presOf" srcId="{00596ECF-DF4D-4C78-BE83-F4E9FBC428A9}" destId="{43A7ACD0-859D-4046-991D-E9DC023D837C}" srcOrd="0" destOrd="0" presId="urn:microsoft.com/office/officeart/2005/8/layout/hierarchy3"/>
    <dgm:cxn modelId="{EA4931EF-26E3-4079-9369-C9ED60650958}" srcId="{94D8FA06-3C42-4C9F-B6E4-EF91C1A12B78}" destId="{00596ECF-DF4D-4C78-BE83-F4E9FBC428A9}" srcOrd="1" destOrd="0" parTransId="{B2C94A71-83C0-497C-A76C-DD5D12782EA3}" sibTransId="{251BB5A2-4BAD-48CC-802C-490A3607ED41}"/>
    <dgm:cxn modelId="{C71F7BF0-60B0-4F6F-89B7-363DB4B0EBB6}" type="presOf" srcId="{00596ECF-DF4D-4C78-BE83-F4E9FBC428A9}" destId="{C05F420F-F89A-4FA5-BE81-5D48C37FC1C7}" srcOrd="1" destOrd="0" presId="urn:microsoft.com/office/officeart/2005/8/layout/hierarchy3"/>
    <dgm:cxn modelId="{914C0021-EB9A-4AEC-93C4-1BE1DF31881D}" type="presParOf" srcId="{8769DC06-B172-4E9F-8FF1-9CCEC7B4914D}" destId="{D0AAF316-1773-4A43-ADCE-831C02DF1421}" srcOrd="0" destOrd="0" presId="urn:microsoft.com/office/officeart/2005/8/layout/hierarchy3"/>
    <dgm:cxn modelId="{68B66093-7AFC-4F60-B4FD-7010D4C183F5}" type="presParOf" srcId="{D0AAF316-1773-4A43-ADCE-831C02DF1421}" destId="{A01FF671-18B5-4448-8FB7-4D2C3706EA5C}" srcOrd="0" destOrd="0" presId="urn:microsoft.com/office/officeart/2005/8/layout/hierarchy3"/>
    <dgm:cxn modelId="{0FADAC42-B0B9-4DC2-B058-F623465DD7E0}" type="presParOf" srcId="{A01FF671-18B5-4448-8FB7-4D2C3706EA5C}" destId="{1FB0657B-24EB-4BA7-80BD-DB05E918D7AF}" srcOrd="0" destOrd="0" presId="urn:microsoft.com/office/officeart/2005/8/layout/hierarchy3"/>
    <dgm:cxn modelId="{306EB835-3C23-4B57-B810-09341D25505A}" type="presParOf" srcId="{A01FF671-18B5-4448-8FB7-4D2C3706EA5C}" destId="{BA2AEC07-E8C8-4B0D-8886-A4B4E04F0186}" srcOrd="1" destOrd="0" presId="urn:microsoft.com/office/officeart/2005/8/layout/hierarchy3"/>
    <dgm:cxn modelId="{54A24F5D-5668-4587-9E64-DD33B10A1C9E}" type="presParOf" srcId="{D0AAF316-1773-4A43-ADCE-831C02DF1421}" destId="{7C0A3938-0F21-4C3C-9729-0A2D40B95202}" srcOrd="1" destOrd="0" presId="urn:microsoft.com/office/officeart/2005/8/layout/hierarchy3"/>
    <dgm:cxn modelId="{43E78E2E-376E-4B00-983F-6AF3821A25F3}" type="presParOf" srcId="{8769DC06-B172-4E9F-8FF1-9CCEC7B4914D}" destId="{0FBF3D93-C26F-4ED0-AEF0-D46FE567ED39}" srcOrd="1" destOrd="0" presId="urn:microsoft.com/office/officeart/2005/8/layout/hierarchy3"/>
    <dgm:cxn modelId="{4C40C5AB-B8C5-474E-91F2-61A3F5700E1A}" type="presParOf" srcId="{0FBF3D93-C26F-4ED0-AEF0-D46FE567ED39}" destId="{C68C186F-5590-4CD4-B7A9-F3C8194EDE28}" srcOrd="0" destOrd="0" presId="urn:microsoft.com/office/officeart/2005/8/layout/hierarchy3"/>
    <dgm:cxn modelId="{061544F9-1EA8-4678-B7A6-3840B72605E7}" type="presParOf" srcId="{C68C186F-5590-4CD4-B7A9-F3C8194EDE28}" destId="{43A7ACD0-859D-4046-991D-E9DC023D837C}" srcOrd="0" destOrd="0" presId="urn:microsoft.com/office/officeart/2005/8/layout/hierarchy3"/>
    <dgm:cxn modelId="{12026272-ABD5-417F-AD3E-D0B24B158C83}" type="presParOf" srcId="{C68C186F-5590-4CD4-B7A9-F3C8194EDE28}" destId="{C05F420F-F89A-4FA5-BE81-5D48C37FC1C7}" srcOrd="1" destOrd="0" presId="urn:microsoft.com/office/officeart/2005/8/layout/hierarchy3"/>
    <dgm:cxn modelId="{BC6D1D02-0853-459E-BA9E-BA2EF060B5A0}" type="presParOf" srcId="{0FBF3D93-C26F-4ED0-AEF0-D46FE567ED39}" destId="{55BF5D45-F811-4178-B70F-48E1DD39BA0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33D1A0D-A0CA-4611-8291-9E083C39728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506AC43-3395-4B9C-A41F-C90FBB7177C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Optimistický explanační styl</a:t>
          </a:r>
        </a:p>
        <a:p>
          <a:pPr>
            <a:lnSpc>
              <a:spcPct val="100000"/>
            </a:lnSpc>
          </a:pPr>
          <a:r>
            <a:rPr lang="cs-CZ" b="1" dirty="0"/>
            <a:t>=</a:t>
          </a:r>
          <a:r>
            <a:rPr lang="cs-CZ" dirty="0"/>
            <a:t> přisouzení externích, nestabilních                a specifických příčin neúspěchům a negativním událostem </a:t>
          </a:r>
          <a:endParaRPr lang="en-US" dirty="0"/>
        </a:p>
      </dgm:t>
    </dgm:pt>
    <dgm:pt modelId="{A400093E-334C-45F3-ABCE-C7E83BD7B5E4}" type="parTrans" cxnId="{41FF9B18-5243-4B5B-9B23-D73BF573FFB1}">
      <dgm:prSet/>
      <dgm:spPr/>
      <dgm:t>
        <a:bodyPr/>
        <a:lstStyle/>
        <a:p>
          <a:endParaRPr lang="en-US"/>
        </a:p>
      </dgm:t>
    </dgm:pt>
    <dgm:pt modelId="{9F30D786-5AC0-4E82-BFA1-73D97DE2188F}" type="sibTrans" cxnId="{41FF9B18-5243-4B5B-9B23-D73BF573FFB1}">
      <dgm:prSet/>
      <dgm:spPr/>
      <dgm:t>
        <a:bodyPr/>
        <a:lstStyle/>
        <a:p>
          <a:endParaRPr lang="en-US"/>
        </a:p>
      </dgm:t>
    </dgm:pt>
    <dgm:pt modelId="{C1C9D7E9-3788-49E6-8DD8-D3BCE0FA3C1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Pesimistický explanační styl</a:t>
          </a:r>
          <a:r>
            <a:rPr lang="cs-CZ" dirty="0"/>
            <a:t> </a:t>
          </a:r>
        </a:p>
        <a:p>
          <a:pPr>
            <a:lnSpc>
              <a:spcPct val="100000"/>
            </a:lnSpc>
          </a:pPr>
          <a:r>
            <a:rPr lang="cs-CZ" dirty="0"/>
            <a:t>= přisouzení interních, stabilních a globálních příčin negativním událostem</a:t>
          </a:r>
          <a:endParaRPr lang="en-US" dirty="0"/>
        </a:p>
      </dgm:t>
    </dgm:pt>
    <dgm:pt modelId="{9E6AD0EF-40AE-488C-9D21-FD1BD6319997}" type="parTrans" cxnId="{D7C6287D-BF17-495E-AB36-44242E097FE9}">
      <dgm:prSet/>
      <dgm:spPr/>
      <dgm:t>
        <a:bodyPr/>
        <a:lstStyle/>
        <a:p>
          <a:endParaRPr lang="en-US"/>
        </a:p>
      </dgm:t>
    </dgm:pt>
    <dgm:pt modelId="{F65F46B3-8EDB-4D45-8EE1-7FA942FCEF29}" type="sibTrans" cxnId="{D7C6287D-BF17-495E-AB36-44242E097FE9}">
      <dgm:prSet/>
      <dgm:spPr/>
      <dgm:t>
        <a:bodyPr/>
        <a:lstStyle/>
        <a:p>
          <a:endParaRPr lang="en-US"/>
        </a:p>
      </dgm:t>
    </dgm:pt>
    <dgm:pt modelId="{5CDCD855-0965-403E-AA44-F73A5D7EFE8E}">
      <dgm:prSet/>
      <dgm:spPr/>
      <dgm:t>
        <a:bodyPr/>
        <a:lstStyle/>
        <a:p>
          <a:pPr>
            <a:lnSpc>
              <a:spcPct val="100000"/>
            </a:lnSpc>
          </a:pPr>
          <a:endParaRPr lang="en-US" dirty="0">
            <a:solidFill>
              <a:schemeClr val="tx1"/>
            </a:solidFill>
          </a:endParaRPr>
        </a:p>
      </dgm:t>
    </dgm:pt>
    <dgm:pt modelId="{99414629-CC5B-4FBA-A0C4-A27F57E98BF8}" type="parTrans" cxnId="{6F2F7979-016F-4358-816D-EFAC2063CE98}">
      <dgm:prSet/>
      <dgm:spPr/>
      <dgm:t>
        <a:bodyPr/>
        <a:lstStyle/>
        <a:p>
          <a:endParaRPr lang="en-US"/>
        </a:p>
      </dgm:t>
    </dgm:pt>
    <dgm:pt modelId="{C7082129-D4D8-49F0-B5C5-A8DA381B71B5}" type="sibTrans" cxnId="{6F2F7979-016F-4358-816D-EFAC2063CE98}">
      <dgm:prSet/>
      <dgm:spPr/>
      <dgm:t>
        <a:bodyPr/>
        <a:lstStyle/>
        <a:p>
          <a:endParaRPr lang="en-US"/>
        </a:p>
      </dgm:t>
    </dgm:pt>
    <dgm:pt modelId="{5167D5C3-A939-40A6-81FE-9DD7B699A09E}" type="pres">
      <dgm:prSet presAssocID="{433D1A0D-A0CA-4611-8291-9E083C397280}" presName="root" presStyleCnt="0">
        <dgm:presLayoutVars>
          <dgm:dir/>
          <dgm:resizeHandles val="exact"/>
        </dgm:presLayoutVars>
      </dgm:prSet>
      <dgm:spPr/>
    </dgm:pt>
    <dgm:pt modelId="{04A6ADD5-42E4-46A6-825A-43AB0D16F5ED}" type="pres">
      <dgm:prSet presAssocID="{2506AC43-3395-4B9C-A41F-C90FBB7177C4}" presName="compNode" presStyleCnt="0"/>
      <dgm:spPr/>
    </dgm:pt>
    <dgm:pt modelId="{FA4E0105-B9D0-4DD7-99A8-E385DD552853}" type="pres">
      <dgm:prSet presAssocID="{2506AC43-3395-4B9C-A41F-C90FBB7177C4}" presName="bgRect" presStyleLbl="bgShp" presStyleIdx="0" presStyleCnt="2"/>
      <dgm:spPr/>
    </dgm:pt>
    <dgm:pt modelId="{9CD12905-76F7-4905-BDD1-DF5B516D4CEB}" type="pres">
      <dgm:prSet presAssocID="{2506AC43-3395-4B9C-A41F-C90FBB7177C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glú"/>
        </a:ext>
      </dgm:extLst>
    </dgm:pt>
    <dgm:pt modelId="{941CE0D4-F163-4F13-A0C5-3E2B595481B7}" type="pres">
      <dgm:prSet presAssocID="{2506AC43-3395-4B9C-A41F-C90FBB7177C4}" presName="spaceRect" presStyleCnt="0"/>
      <dgm:spPr/>
    </dgm:pt>
    <dgm:pt modelId="{DB96EAB2-0BC3-4057-948B-6B7389729E7A}" type="pres">
      <dgm:prSet presAssocID="{2506AC43-3395-4B9C-A41F-C90FBB7177C4}" presName="parTx" presStyleLbl="revTx" presStyleIdx="0" presStyleCnt="3">
        <dgm:presLayoutVars>
          <dgm:chMax val="0"/>
          <dgm:chPref val="0"/>
        </dgm:presLayoutVars>
      </dgm:prSet>
      <dgm:spPr/>
    </dgm:pt>
    <dgm:pt modelId="{549C53B0-4ABC-47BB-B165-268306A58F55}" type="pres">
      <dgm:prSet presAssocID="{9F30D786-5AC0-4E82-BFA1-73D97DE2188F}" presName="sibTrans" presStyleCnt="0"/>
      <dgm:spPr/>
    </dgm:pt>
    <dgm:pt modelId="{A4DCC4DA-CEC8-4496-9A69-55F671EB9A33}" type="pres">
      <dgm:prSet presAssocID="{C1C9D7E9-3788-49E6-8DD8-D3BCE0FA3C1B}" presName="compNode" presStyleCnt="0"/>
      <dgm:spPr/>
    </dgm:pt>
    <dgm:pt modelId="{66B37E8E-D3B1-499B-A68D-69B28E92F8A6}" type="pres">
      <dgm:prSet presAssocID="{C1C9D7E9-3788-49E6-8DD8-D3BCE0FA3C1B}" presName="bgRect" presStyleLbl="bgShp" presStyleIdx="1" presStyleCnt="2"/>
      <dgm:spPr/>
    </dgm:pt>
    <dgm:pt modelId="{7747F737-9C72-4390-855A-CA92C311A1E5}" type="pres">
      <dgm:prSet presAssocID="{C1C9D7E9-3788-49E6-8DD8-D3BCE0FA3C1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E113D186-B043-42A6-81EB-986DE9304B9E}" type="pres">
      <dgm:prSet presAssocID="{C1C9D7E9-3788-49E6-8DD8-D3BCE0FA3C1B}" presName="spaceRect" presStyleCnt="0"/>
      <dgm:spPr/>
    </dgm:pt>
    <dgm:pt modelId="{20B96413-595A-40E3-8DD2-7A6B3ABF6E4D}" type="pres">
      <dgm:prSet presAssocID="{C1C9D7E9-3788-49E6-8DD8-D3BCE0FA3C1B}" presName="parTx" presStyleLbl="revTx" presStyleIdx="1" presStyleCnt="3" custScaleX="151979" custLinFactNeighborX="27625" custLinFactNeighborY="2559">
        <dgm:presLayoutVars>
          <dgm:chMax val="0"/>
          <dgm:chPref val="0"/>
        </dgm:presLayoutVars>
      </dgm:prSet>
      <dgm:spPr/>
    </dgm:pt>
    <dgm:pt modelId="{735410CF-50DF-44FE-89CE-D822BF9B5912}" type="pres">
      <dgm:prSet presAssocID="{C1C9D7E9-3788-49E6-8DD8-D3BCE0FA3C1B}" presName="desTx" presStyleLbl="revTx" presStyleIdx="2" presStyleCnt="3" custLinFactX="-206834" custLinFactNeighborX="-300000" custLinFactNeighborY="91344">
        <dgm:presLayoutVars/>
      </dgm:prSet>
      <dgm:spPr/>
    </dgm:pt>
  </dgm:ptLst>
  <dgm:cxnLst>
    <dgm:cxn modelId="{741F130E-4070-4C90-A409-40198F9B4A84}" type="presOf" srcId="{2506AC43-3395-4B9C-A41F-C90FBB7177C4}" destId="{DB96EAB2-0BC3-4057-948B-6B7389729E7A}" srcOrd="0" destOrd="0" presId="urn:microsoft.com/office/officeart/2018/2/layout/IconVerticalSolidList"/>
    <dgm:cxn modelId="{41FF9B18-5243-4B5B-9B23-D73BF573FFB1}" srcId="{433D1A0D-A0CA-4611-8291-9E083C397280}" destId="{2506AC43-3395-4B9C-A41F-C90FBB7177C4}" srcOrd="0" destOrd="0" parTransId="{A400093E-334C-45F3-ABCE-C7E83BD7B5E4}" sibTransId="{9F30D786-5AC0-4E82-BFA1-73D97DE2188F}"/>
    <dgm:cxn modelId="{9D9B005D-2D48-480F-82B2-415513B4086C}" type="presOf" srcId="{433D1A0D-A0CA-4611-8291-9E083C397280}" destId="{5167D5C3-A939-40A6-81FE-9DD7B699A09E}" srcOrd="0" destOrd="0" presId="urn:microsoft.com/office/officeart/2018/2/layout/IconVerticalSolidList"/>
    <dgm:cxn modelId="{7B5E1577-76E3-4242-AFA0-3AB2D6D2C528}" type="presOf" srcId="{C1C9D7E9-3788-49E6-8DD8-D3BCE0FA3C1B}" destId="{20B96413-595A-40E3-8DD2-7A6B3ABF6E4D}" srcOrd="0" destOrd="0" presId="urn:microsoft.com/office/officeart/2018/2/layout/IconVerticalSolidList"/>
    <dgm:cxn modelId="{6F2F7979-016F-4358-816D-EFAC2063CE98}" srcId="{C1C9D7E9-3788-49E6-8DD8-D3BCE0FA3C1B}" destId="{5CDCD855-0965-403E-AA44-F73A5D7EFE8E}" srcOrd="0" destOrd="0" parTransId="{99414629-CC5B-4FBA-A0C4-A27F57E98BF8}" sibTransId="{C7082129-D4D8-49F0-B5C5-A8DA381B71B5}"/>
    <dgm:cxn modelId="{D7C6287D-BF17-495E-AB36-44242E097FE9}" srcId="{433D1A0D-A0CA-4611-8291-9E083C397280}" destId="{C1C9D7E9-3788-49E6-8DD8-D3BCE0FA3C1B}" srcOrd="1" destOrd="0" parTransId="{9E6AD0EF-40AE-488C-9D21-FD1BD6319997}" sibTransId="{F65F46B3-8EDB-4D45-8EE1-7FA942FCEF29}"/>
    <dgm:cxn modelId="{CA630EF7-E560-4A92-AC30-E7A09704F017}" type="presOf" srcId="{5CDCD855-0965-403E-AA44-F73A5D7EFE8E}" destId="{735410CF-50DF-44FE-89CE-D822BF9B5912}" srcOrd="0" destOrd="0" presId="urn:microsoft.com/office/officeart/2018/2/layout/IconVerticalSolidList"/>
    <dgm:cxn modelId="{1A06FC19-71A9-478C-8BCA-E88D4B1710FB}" type="presParOf" srcId="{5167D5C3-A939-40A6-81FE-9DD7B699A09E}" destId="{04A6ADD5-42E4-46A6-825A-43AB0D16F5ED}" srcOrd="0" destOrd="0" presId="urn:microsoft.com/office/officeart/2018/2/layout/IconVerticalSolidList"/>
    <dgm:cxn modelId="{C3FB8E8B-23B2-45E3-8A71-DEDFE780CDFF}" type="presParOf" srcId="{04A6ADD5-42E4-46A6-825A-43AB0D16F5ED}" destId="{FA4E0105-B9D0-4DD7-99A8-E385DD552853}" srcOrd="0" destOrd="0" presId="urn:microsoft.com/office/officeart/2018/2/layout/IconVerticalSolidList"/>
    <dgm:cxn modelId="{7CF37281-482C-4E36-B584-F2303BE7C762}" type="presParOf" srcId="{04A6ADD5-42E4-46A6-825A-43AB0D16F5ED}" destId="{9CD12905-76F7-4905-BDD1-DF5B516D4CEB}" srcOrd="1" destOrd="0" presId="urn:microsoft.com/office/officeart/2018/2/layout/IconVerticalSolidList"/>
    <dgm:cxn modelId="{3A4F3622-E553-40D8-B4DD-E3C04BCDD342}" type="presParOf" srcId="{04A6ADD5-42E4-46A6-825A-43AB0D16F5ED}" destId="{941CE0D4-F163-4F13-A0C5-3E2B595481B7}" srcOrd="2" destOrd="0" presId="urn:microsoft.com/office/officeart/2018/2/layout/IconVerticalSolidList"/>
    <dgm:cxn modelId="{F37BC740-2C7C-4E28-9F94-E26CD8AA6545}" type="presParOf" srcId="{04A6ADD5-42E4-46A6-825A-43AB0D16F5ED}" destId="{DB96EAB2-0BC3-4057-948B-6B7389729E7A}" srcOrd="3" destOrd="0" presId="urn:microsoft.com/office/officeart/2018/2/layout/IconVerticalSolidList"/>
    <dgm:cxn modelId="{D9D29AA1-8674-4A6E-902C-9C02DFBEC5B7}" type="presParOf" srcId="{5167D5C3-A939-40A6-81FE-9DD7B699A09E}" destId="{549C53B0-4ABC-47BB-B165-268306A58F55}" srcOrd="1" destOrd="0" presId="urn:microsoft.com/office/officeart/2018/2/layout/IconVerticalSolidList"/>
    <dgm:cxn modelId="{60141D0A-1D26-4797-8D1B-F9B91FB4AC99}" type="presParOf" srcId="{5167D5C3-A939-40A6-81FE-9DD7B699A09E}" destId="{A4DCC4DA-CEC8-4496-9A69-55F671EB9A33}" srcOrd="2" destOrd="0" presId="urn:microsoft.com/office/officeart/2018/2/layout/IconVerticalSolidList"/>
    <dgm:cxn modelId="{0FF0F734-7B89-4D1C-8CE5-94BE841DA706}" type="presParOf" srcId="{A4DCC4DA-CEC8-4496-9A69-55F671EB9A33}" destId="{66B37E8E-D3B1-499B-A68D-69B28E92F8A6}" srcOrd="0" destOrd="0" presId="urn:microsoft.com/office/officeart/2018/2/layout/IconVerticalSolidList"/>
    <dgm:cxn modelId="{BF8BF564-FC17-469A-81E7-6AAFAD082211}" type="presParOf" srcId="{A4DCC4DA-CEC8-4496-9A69-55F671EB9A33}" destId="{7747F737-9C72-4390-855A-CA92C311A1E5}" srcOrd="1" destOrd="0" presId="urn:microsoft.com/office/officeart/2018/2/layout/IconVerticalSolidList"/>
    <dgm:cxn modelId="{7ADF55F9-3F92-47FF-AAA9-CDDCB117665B}" type="presParOf" srcId="{A4DCC4DA-CEC8-4496-9A69-55F671EB9A33}" destId="{E113D186-B043-42A6-81EB-986DE9304B9E}" srcOrd="2" destOrd="0" presId="urn:microsoft.com/office/officeart/2018/2/layout/IconVerticalSolidList"/>
    <dgm:cxn modelId="{12FE6DFF-77DB-4C19-BA5C-199A5085C4D0}" type="presParOf" srcId="{A4DCC4DA-CEC8-4496-9A69-55F671EB9A33}" destId="{20B96413-595A-40E3-8DD2-7A6B3ABF6E4D}" srcOrd="3" destOrd="0" presId="urn:microsoft.com/office/officeart/2018/2/layout/IconVerticalSolidList"/>
    <dgm:cxn modelId="{CC7E140E-2A87-467C-AC7D-8502DEFFB95E}" type="presParOf" srcId="{A4DCC4DA-CEC8-4496-9A69-55F671EB9A33}" destId="{735410CF-50DF-44FE-89CE-D822BF9B5912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0718B-87B0-42A2-BBC1-4222CED23094}">
      <dsp:nvSpPr>
        <dsp:cNvPr id="0" name=""/>
        <dsp:cNvSpPr/>
      </dsp:nvSpPr>
      <dsp:spPr>
        <a:xfrm>
          <a:off x="682185" y="0"/>
          <a:ext cx="5536141" cy="5536141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BE8657-B12A-4FBD-B294-74CF2144BFD8}">
      <dsp:nvSpPr>
        <dsp:cNvPr id="0" name=""/>
        <dsp:cNvSpPr/>
      </dsp:nvSpPr>
      <dsp:spPr>
        <a:xfrm>
          <a:off x="1208118" y="525933"/>
          <a:ext cx="2159094" cy="215909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interaktivně se seznámíte s tématem psychologie zdraví</a:t>
          </a:r>
          <a:endParaRPr lang="en-US" sz="1700" kern="1200"/>
        </a:p>
      </dsp:txBody>
      <dsp:txXfrm>
        <a:off x="1313516" y="631331"/>
        <a:ext cx="1948298" cy="1948298"/>
      </dsp:txXfrm>
    </dsp:sp>
    <dsp:sp modelId="{8EDF4079-1F33-4576-8A90-74469375691B}">
      <dsp:nvSpPr>
        <dsp:cNvPr id="0" name=""/>
        <dsp:cNvSpPr/>
      </dsp:nvSpPr>
      <dsp:spPr>
        <a:xfrm>
          <a:off x="3533298" y="525933"/>
          <a:ext cx="2159094" cy="215909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získáte znalosti a dovednosti, které povedou k podpoře vašeho duševního zdraví</a:t>
          </a:r>
          <a:endParaRPr lang="en-US" sz="1700" kern="1200"/>
        </a:p>
      </dsp:txBody>
      <dsp:txXfrm>
        <a:off x="3638696" y="631331"/>
        <a:ext cx="1948298" cy="1948298"/>
      </dsp:txXfrm>
    </dsp:sp>
    <dsp:sp modelId="{4984C724-AA83-4694-851F-291A9283239F}">
      <dsp:nvSpPr>
        <dsp:cNvPr id="0" name=""/>
        <dsp:cNvSpPr/>
      </dsp:nvSpPr>
      <dsp:spPr>
        <a:xfrm>
          <a:off x="1208118" y="2851112"/>
          <a:ext cx="2159094" cy="215909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uvědomíte si důležitost prevence syndromu vyhoření u pomáhající profese a začnete na ní aktivně pracovat</a:t>
          </a:r>
          <a:endParaRPr lang="en-US" sz="1700" kern="1200"/>
        </a:p>
      </dsp:txBody>
      <dsp:txXfrm>
        <a:off x="1313516" y="2956510"/>
        <a:ext cx="1948298" cy="1948298"/>
      </dsp:txXfrm>
    </dsp:sp>
    <dsp:sp modelId="{37D2428C-C218-4D3C-9FA5-73AFF2D9D39E}">
      <dsp:nvSpPr>
        <dsp:cNvPr id="0" name=""/>
        <dsp:cNvSpPr/>
      </dsp:nvSpPr>
      <dsp:spPr>
        <a:xfrm>
          <a:off x="3533298" y="2851112"/>
          <a:ext cx="2159094" cy="215909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získané poznatky též využijete při práci </a:t>
          </a:r>
          <a:br>
            <a:rPr lang="cs-CZ" sz="1700" kern="1200" dirty="0"/>
          </a:br>
          <a:r>
            <a:rPr lang="cs-CZ" sz="1700" kern="1200" dirty="0"/>
            <a:t>s klienty</a:t>
          </a:r>
          <a:endParaRPr lang="en-US" sz="1700" kern="1200" dirty="0"/>
        </a:p>
      </dsp:txBody>
      <dsp:txXfrm>
        <a:off x="3638696" y="2956510"/>
        <a:ext cx="1948298" cy="194829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DA4151-D143-4317-925C-083C35DCCE85}">
      <dsp:nvSpPr>
        <dsp:cNvPr id="0" name=""/>
        <dsp:cNvSpPr/>
      </dsp:nvSpPr>
      <dsp:spPr>
        <a:xfrm>
          <a:off x="0" y="58373"/>
          <a:ext cx="6263640" cy="26406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 dirty="0"/>
            <a:t>Výstupy 84 publikovaných výzkumů zabývajících se vlivem optimismu na fyzické zdraví</a:t>
          </a:r>
          <a:endParaRPr lang="en-US" sz="3700" kern="1200" dirty="0"/>
        </a:p>
      </dsp:txBody>
      <dsp:txXfrm>
        <a:off x="128908" y="187281"/>
        <a:ext cx="6005824" cy="2382874"/>
      </dsp:txXfrm>
    </dsp:sp>
    <dsp:sp modelId="{0F722160-D628-4804-8E17-42DCFBAC457E}">
      <dsp:nvSpPr>
        <dsp:cNvPr id="0" name=""/>
        <dsp:cNvSpPr/>
      </dsp:nvSpPr>
      <dsp:spPr>
        <a:xfrm>
          <a:off x="0" y="2805623"/>
          <a:ext cx="6263640" cy="264069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 dirty="0"/>
            <a:t>závěr: </a:t>
          </a:r>
          <a:br>
            <a:rPr lang="cs-CZ" sz="3700" kern="1200" dirty="0"/>
          </a:br>
          <a:r>
            <a:rPr lang="cs-CZ" sz="3700" b="1" kern="1200" dirty="0"/>
            <a:t>optimismus je signifikantním prediktorem fyzického zdraví</a:t>
          </a:r>
          <a:endParaRPr lang="en-US" sz="3700" kern="1200" dirty="0"/>
        </a:p>
      </dsp:txBody>
      <dsp:txXfrm>
        <a:off x="128908" y="2934531"/>
        <a:ext cx="6005824" cy="238287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A95CDA-DBC1-4B87-9B4C-E977CCC2A90A}">
      <dsp:nvSpPr>
        <dsp:cNvPr id="0" name=""/>
        <dsp:cNvSpPr/>
      </dsp:nvSpPr>
      <dsp:spPr>
        <a:xfrm>
          <a:off x="622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8FB4F3-0959-4D7A-8C0E-3FCCC9FFBA98}">
      <dsp:nvSpPr>
        <dsp:cNvPr id="0" name=""/>
        <dsp:cNvSpPr/>
      </dsp:nvSpPr>
      <dsp:spPr>
        <a:xfrm>
          <a:off x="127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Imunologická cesta</a:t>
          </a:r>
          <a:endParaRPr lang="en-US" sz="2300" kern="1200"/>
        </a:p>
      </dsp:txBody>
      <dsp:txXfrm>
        <a:off x="127800" y="2355670"/>
        <a:ext cx="1800000" cy="720000"/>
      </dsp:txXfrm>
    </dsp:sp>
    <dsp:sp modelId="{1917CFFD-B500-4C6F-81EB-148ECAD7A862}">
      <dsp:nvSpPr>
        <dsp:cNvPr id="0" name=""/>
        <dsp:cNvSpPr/>
      </dsp:nvSpPr>
      <dsp:spPr>
        <a:xfrm>
          <a:off x="2737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3C9363-3566-4078-A6AB-4D8A02D2B449}">
      <dsp:nvSpPr>
        <dsp:cNvPr id="0" name=""/>
        <dsp:cNvSpPr/>
      </dsp:nvSpPr>
      <dsp:spPr>
        <a:xfrm>
          <a:off x="2242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Emocionální vazba</a:t>
          </a:r>
          <a:endParaRPr lang="en-US" sz="2300" kern="1200"/>
        </a:p>
      </dsp:txBody>
      <dsp:txXfrm>
        <a:off x="2242800" y="2355670"/>
        <a:ext cx="1800000" cy="720000"/>
      </dsp:txXfrm>
    </dsp:sp>
    <dsp:sp modelId="{4978005B-D38A-45EA-998F-0CC170FF08EA}">
      <dsp:nvSpPr>
        <dsp:cNvPr id="0" name=""/>
        <dsp:cNvSpPr/>
      </dsp:nvSpPr>
      <dsp:spPr>
        <a:xfrm>
          <a:off x="4852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4E6D70-71F5-4A88-B808-06AACBBCBAE4}">
      <dsp:nvSpPr>
        <dsp:cNvPr id="0" name=""/>
        <dsp:cNvSpPr/>
      </dsp:nvSpPr>
      <dsp:spPr>
        <a:xfrm>
          <a:off x="4357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Kognitivní vazba</a:t>
          </a:r>
          <a:endParaRPr lang="en-US" sz="2300" kern="1200"/>
        </a:p>
      </dsp:txBody>
      <dsp:txXfrm>
        <a:off x="4357800" y="2355670"/>
        <a:ext cx="1800000" cy="720000"/>
      </dsp:txXfrm>
    </dsp:sp>
    <dsp:sp modelId="{90BBCBEC-C3A8-4D20-9E72-CFE248F2D8D6}">
      <dsp:nvSpPr>
        <dsp:cNvPr id="0" name=""/>
        <dsp:cNvSpPr/>
      </dsp:nvSpPr>
      <dsp:spPr>
        <a:xfrm>
          <a:off x="6967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723CF8-C2B2-41F6-9117-1B9AE76180EF}">
      <dsp:nvSpPr>
        <dsp:cNvPr id="0" name=""/>
        <dsp:cNvSpPr/>
      </dsp:nvSpPr>
      <dsp:spPr>
        <a:xfrm>
          <a:off x="6472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Sociální vazba</a:t>
          </a:r>
          <a:endParaRPr lang="en-US" sz="2300" kern="1200"/>
        </a:p>
      </dsp:txBody>
      <dsp:txXfrm>
        <a:off x="6472800" y="2355670"/>
        <a:ext cx="1800000" cy="720000"/>
      </dsp:txXfrm>
    </dsp:sp>
    <dsp:sp modelId="{7EA535B1-E723-428A-90FB-C93C064386AE}">
      <dsp:nvSpPr>
        <dsp:cNvPr id="0" name=""/>
        <dsp:cNvSpPr/>
      </dsp:nvSpPr>
      <dsp:spPr>
        <a:xfrm>
          <a:off x="9082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574F93-12F9-45C5-B19E-2741E58B4968}">
      <dsp:nvSpPr>
        <dsp:cNvPr id="0" name=""/>
        <dsp:cNvSpPr/>
      </dsp:nvSpPr>
      <dsp:spPr>
        <a:xfrm>
          <a:off x="8587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Rovina chování</a:t>
          </a:r>
          <a:endParaRPr lang="en-US" sz="2300" kern="1200"/>
        </a:p>
      </dsp:txBody>
      <dsp:txXfrm>
        <a:off x="8587800" y="2355670"/>
        <a:ext cx="1800000" cy="7200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C080BD-8A64-47C3-AA0F-DDB4875B6351}">
      <dsp:nvSpPr>
        <dsp:cNvPr id="0" name=""/>
        <dsp:cNvSpPr/>
      </dsp:nvSpPr>
      <dsp:spPr>
        <a:xfrm>
          <a:off x="1015394" y="991"/>
          <a:ext cx="4232850" cy="25397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optimismus pozitivně koreluje s tím, jak silně odpovídá lidský imunitní systém na přítomný antigen</a:t>
          </a:r>
          <a:endParaRPr lang="en-US" sz="3200" kern="1200"/>
        </a:p>
      </dsp:txBody>
      <dsp:txXfrm>
        <a:off x="1015394" y="991"/>
        <a:ext cx="4232850" cy="2539710"/>
      </dsp:txXfrm>
    </dsp:sp>
    <dsp:sp modelId="{E34A8FDE-965E-40EC-966F-1604EBC90602}">
      <dsp:nvSpPr>
        <dsp:cNvPr id="0" name=""/>
        <dsp:cNvSpPr/>
      </dsp:nvSpPr>
      <dsp:spPr>
        <a:xfrm>
          <a:off x="1015394" y="2963986"/>
          <a:ext cx="4232850" cy="25397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>
              <a:latin typeface="Calibri" panose="020F0502020204030204"/>
              <a:ea typeface="+mn-ea"/>
              <a:cs typeface="+mn-cs"/>
            </a:rPr>
            <a:t>nekonzistentní výsledky; záleží na síle stresorů, jejich četnosti a míře subjektivního zklamání při neúspěchu</a:t>
          </a:r>
          <a:endParaRPr lang="en-US" sz="3200" kern="1200">
            <a:latin typeface="Calibri" panose="020F0502020204030204"/>
            <a:ea typeface="+mn-ea"/>
            <a:cs typeface="+mn-cs"/>
          </a:endParaRPr>
        </a:p>
      </dsp:txBody>
      <dsp:txXfrm>
        <a:off x="1015394" y="2963986"/>
        <a:ext cx="4232850" cy="253971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8AEF3-6E2C-4AA5-A6C2-B5E8217E599E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E5239F-7F34-44FE-A6FD-C4E738C82CA7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Optimismus zvyšuje odolnost vůči negativním emocím v zátěži, </a:t>
          </a:r>
          <a:r>
            <a:rPr lang="cs-CZ" sz="2300" b="1" kern="1200"/>
            <a:t>optimisté zažívají méně distresu a více pozitivních emocí. </a:t>
          </a:r>
          <a:r>
            <a:rPr lang="cs-CZ" sz="2300" kern="1200"/>
            <a:t>Dlouhodobým výsledkem nižší frekvence i intenzity fyziologických stresových reakcí je lepší zdravotní stav</a:t>
          </a:r>
          <a:endParaRPr lang="en-US" sz="2300" kern="1200"/>
        </a:p>
      </dsp:txBody>
      <dsp:txXfrm>
        <a:off x="608661" y="692298"/>
        <a:ext cx="4508047" cy="2799040"/>
      </dsp:txXfrm>
    </dsp:sp>
    <dsp:sp modelId="{E00B7702-4A53-4C99-B236-5290295D0BBC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D98940-5628-427E-9F79-69D530E50E85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/>
            <a:t>Pesimismus jako explanační styl je prekurzorem deprese a deprese způsobuje imunosupresi</a:t>
          </a:r>
          <a:endParaRPr lang="en-US" sz="2300" kern="1200"/>
        </a:p>
      </dsp:txBody>
      <dsp:txXfrm>
        <a:off x="6331365" y="692298"/>
        <a:ext cx="4508047" cy="279904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08F6B-B1F5-4704-87F8-979B12A87471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A99963-E47A-480D-A8DB-E68CB176FE8D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Optimisté vnímají v životě méně drobných každodenních nepříjemností než jejich pesimisticky založení souputníci, což je spjato s nižší mírou stresu a druhotně i lepším zdravím</a:t>
          </a:r>
          <a:endParaRPr lang="en-US" sz="2600" kern="1200" dirty="0"/>
        </a:p>
      </dsp:txBody>
      <dsp:txXfrm>
        <a:off x="608661" y="692298"/>
        <a:ext cx="4508047" cy="2799040"/>
      </dsp:txXfrm>
    </dsp:sp>
    <dsp:sp modelId="{F87C97C2-C4FF-4233-94D6-8D7E0664CB99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6AA2E7-3766-4741-8419-3716A2A3B22A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Optimisté rovněž věří své kompetenci vlastní zdravotní stav kontrolovat a pozitivně ovlivňovat</a:t>
          </a:r>
          <a:endParaRPr lang="en-US" sz="2600" kern="1200"/>
        </a:p>
      </dsp:txBody>
      <dsp:txXfrm>
        <a:off x="6331365" y="692298"/>
        <a:ext cx="4508047" cy="279904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7C9A30-DD4F-43B1-89FC-D545B2AEA711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 dirty="0"/>
            <a:t>K čemu je </a:t>
          </a:r>
          <a:r>
            <a:rPr lang="cs-CZ" sz="3900" kern="1200" dirty="0" err="1"/>
            <a:t>flow</a:t>
          </a:r>
          <a:r>
            <a:rPr lang="cs-CZ" sz="3900" kern="1200" dirty="0"/>
            <a:t> užitečný? </a:t>
          </a:r>
          <a:endParaRPr lang="en-US" sz="3900" kern="1200" dirty="0"/>
        </a:p>
      </dsp:txBody>
      <dsp:txXfrm>
        <a:off x="0" y="39687"/>
        <a:ext cx="3286125" cy="1971675"/>
      </dsp:txXfrm>
    </dsp:sp>
    <dsp:sp modelId="{9A4A384C-773C-4AFD-97A4-04C5AEE7CE21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/>
            <a:t>Kdy se do flow dostáváte? </a:t>
          </a:r>
          <a:endParaRPr lang="en-US" sz="3900" kern="1200"/>
        </a:p>
      </dsp:txBody>
      <dsp:txXfrm>
        <a:off x="3614737" y="39687"/>
        <a:ext cx="3286125" cy="1971675"/>
      </dsp:txXfrm>
    </dsp:sp>
    <dsp:sp modelId="{30869259-CB16-4ADC-89ED-D7E5A4F100AC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 dirty="0"/>
            <a:t>Dá se podpořit záměrně? </a:t>
          </a:r>
          <a:endParaRPr lang="en-US" sz="3900" kern="1200" dirty="0"/>
        </a:p>
      </dsp:txBody>
      <dsp:txXfrm>
        <a:off x="7229475" y="39687"/>
        <a:ext cx="3286125" cy="1971675"/>
      </dsp:txXfrm>
    </dsp:sp>
    <dsp:sp modelId="{BB44496B-1217-4D0B-82B5-43F1E293065D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/>
            <a:t>Jak to udělat? </a:t>
          </a:r>
          <a:endParaRPr lang="en-US" sz="3900" kern="1200"/>
        </a:p>
      </dsp:txBody>
      <dsp:txXfrm>
        <a:off x="0" y="2339975"/>
        <a:ext cx="3286125" cy="1971675"/>
      </dsp:txXfrm>
    </dsp:sp>
    <dsp:sp modelId="{E4FCF4F1-B1C5-4E58-AA1F-C7FEE726580B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 dirty="0"/>
            <a:t>Co nám to může přinést?</a:t>
          </a:r>
        </a:p>
      </dsp:txBody>
      <dsp:txXfrm>
        <a:off x="3614737" y="2339975"/>
        <a:ext cx="3286125" cy="1971675"/>
      </dsp:txXfrm>
    </dsp:sp>
    <dsp:sp modelId="{6DCE1C8D-9EC6-49F1-A0A4-9C8D1316B344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 dirty="0"/>
            <a:t>Může uškodit? Jak?</a:t>
          </a:r>
        </a:p>
      </dsp:txBody>
      <dsp:txXfrm>
        <a:off x="7229475" y="2339975"/>
        <a:ext cx="3286125" cy="197167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A28C8D-6DF1-4C70-A2FB-63D44D012EE6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D6EAA-AD45-432F-9B15-B583B4F48CB0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schopnost adaptace jako uchování, ochrana a podpora zdraví navzdory nepříznivým podmínkám, schopnost zotavit se (pozitivní výsledek copingových strategií)</a:t>
          </a:r>
          <a:endParaRPr lang="en-US" sz="1900" kern="1200"/>
        </a:p>
      </dsp:txBody>
      <dsp:txXfrm>
        <a:off x="696297" y="538547"/>
        <a:ext cx="4171627" cy="2590157"/>
      </dsp:txXfrm>
    </dsp:sp>
    <dsp:sp modelId="{E289DDEA-5C12-407C-B89E-5B516F7DD619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27CF80-C7A9-41F9-9D3F-5E272D0B57E6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 err="1"/>
            <a:t>resilience</a:t>
          </a:r>
          <a:r>
            <a:rPr lang="cs-CZ" sz="1900" kern="1200" dirty="0"/>
            <a:t> není v současné době chápána jako osobnostní rys, ale jako univerzální </a:t>
          </a:r>
          <a:r>
            <a:rPr lang="cs-CZ" sz="1900" b="1" kern="1200" dirty="0"/>
            <a:t>množina somaticky, osobnostně a sociálně založených zdrojů</a:t>
          </a:r>
          <a:r>
            <a:rPr lang="cs-CZ" sz="1900" kern="1200" dirty="0"/>
            <a:t>, které se projevují v chování a umožňují jedinci, skupině či společnosti předcházet, minimalizovat či překonat důsledky či dopady nepříznivých (stresujících) situací </a:t>
          </a:r>
          <a:endParaRPr lang="en-US" sz="1900" kern="1200" dirty="0"/>
        </a:p>
      </dsp:txBody>
      <dsp:txXfrm>
        <a:off x="5991936" y="538547"/>
        <a:ext cx="4171627" cy="259015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77620B-07E8-4006-A1F5-81AFAC8731ED}">
      <dsp:nvSpPr>
        <dsp:cNvPr id="0" name=""/>
        <dsp:cNvSpPr/>
      </dsp:nvSpPr>
      <dsp:spPr>
        <a:xfrm>
          <a:off x="0" y="8249"/>
          <a:ext cx="5658853" cy="128663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 err="1"/>
            <a:t>Diener</a:t>
          </a:r>
          <a:r>
            <a:rPr lang="cs-CZ" sz="2300" kern="1200" dirty="0"/>
            <a:t> a kol.(1999) </a:t>
          </a:r>
          <a:br>
            <a:rPr lang="cs-CZ" sz="2300" kern="1200" dirty="0"/>
          </a:br>
          <a:r>
            <a:rPr lang="cs-CZ" sz="2300" kern="1200" dirty="0"/>
            <a:t>vymezili 3 komponenty SWB</a:t>
          </a:r>
          <a:endParaRPr lang="en-US" sz="2300" kern="1200" dirty="0"/>
        </a:p>
      </dsp:txBody>
      <dsp:txXfrm>
        <a:off x="62808" y="71057"/>
        <a:ext cx="5533237" cy="1161018"/>
      </dsp:txXfrm>
    </dsp:sp>
    <dsp:sp modelId="{32649B25-CEDD-47BE-BFFF-2D9686B94F2A}">
      <dsp:nvSpPr>
        <dsp:cNvPr id="0" name=""/>
        <dsp:cNvSpPr/>
      </dsp:nvSpPr>
      <dsp:spPr>
        <a:xfrm>
          <a:off x="0" y="1294883"/>
          <a:ext cx="5658853" cy="1761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669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b="1" kern="1200" dirty="0"/>
            <a:t>Emocionální odpovědi </a:t>
          </a:r>
          <a:br>
            <a:rPr lang="cs-CZ" sz="1800" b="1" kern="1200" dirty="0"/>
          </a:br>
          <a:r>
            <a:rPr lang="cs-CZ" sz="1800" b="1" kern="1200" dirty="0"/>
            <a:t>(pozitivní a negativní afektivita)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b="1" kern="1200" dirty="0"/>
            <a:t>Uspokojení v různých oblastech života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b="1" kern="1200" dirty="0"/>
            <a:t>Celkové kognitivní posouzení životní spokojenosti</a:t>
          </a:r>
          <a:br>
            <a:rPr lang="cs-CZ" sz="1800" b="1" kern="1200" dirty="0"/>
          </a:br>
          <a:endParaRPr lang="en-US" sz="1800" kern="1200" dirty="0"/>
        </a:p>
      </dsp:txBody>
      <dsp:txXfrm>
        <a:off x="0" y="1294883"/>
        <a:ext cx="5658853" cy="1761570"/>
      </dsp:txXfrm>
    </dsp:sp>
    <dsp:sp modelId="{D6F3DD02-438E-4B06-8E59-3CBD9BB7F8C7}">
      <dsp:nvSpPr>
        <dsp:cNvPr id="0" name=""/>
        <dsp:cNvSpPr/>
      </dsp:nvSpPr>
      <dsp:spPr>
        <a:xfrm>
          <a:off x="0" y="3056454"/>
          <a:ext cx="5658853" cy="128663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Negativní afektivita, pozitivní afektivita a životní spokojenost jsou na sobě </a:t>
          </a:r>
          <a:r>
            <a:rPr lang="cs-CZ" sz="23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nezávislé</a:t>
          </a:r>
          <a:r>
            <a:rPr lang="cs-CZ" sz="2300" kern="1200" dirty="0"/>
            <a:t> konstrukty</a:t>
          </a:r>
          <a:endParaRPr lang="en-US" sz="2300" kern="1200" dirty="0"/>
        </a:p>
      </dsp:txBody>
      <dsp:txXfrm>
        <a:off x="62808" y="3119262"/>
        <a:ext cx="5533237" cy="116101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D5E68F-24B6-47CD-B4F8-4F3419B9446E}">
      <dsp:nvSpPr>
        <dsp:cNvPr id="0" name=""/>
        <dsp:cNvSpPr/>
      </dsp:nvSpPr>
      <dsp:spPr>
        <a:xfrm>
          <a:off x="2614981" y="709129"/>
          <a:ext cx="5469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965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4024" y="751961"/>
        <a:ext cx="28878" cy="5775"/>
      </dsp:txXfrm>
    </dsp:sp>
    <dsp:sp modelId="{A121F860-B5A2-42C5-AC49-E039E63D8F71}">
      <dsp:nvSpPr>
        <dsp:cNvPr id="0" name=""/>
        <dsp:cNvSpPr/>
      </dsp:nvSpPr>
      <dsp:spPr>
        <a:xfrm>
          <a:off x="105624" y="1502"/>
          <a:ext cx="2511156" cy="15066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/>
            <a:t>Telické teorie a teorie potřeb</a:t>
          </a:r>
          <a:endParaRPr lang="en-US" sz="2100" kern="1200"/>
        </a:p>
      </dsp:txBody>
      <dsp:txXfrm>
        <a:off x="105624" y="1502"/>
        <a:ext cx="2511156" cy="1506693"/>
      </dsp:txXfrm>
    </dsp:sp>
    <dsp:sp modelId="{44DB478A-4495-49EA-AFA0-171047523E03}">
      <dsp:nvSpPr>
        <dsp:cNvPr id="0" name=""/>
        <dsp:cNvSpPr/>
      </dsp:nvSpPr>
      <dsp:spPr>
        <a:xfrm>
          <a:off x="1361202" y="1506396"/>
          <a:ext cx="3088722" cy="546965"/>
        </a:xfrm>
        <a:custGeom>
          <a:avLst/>
          <a:gdLst/>
          <a:ahLst/>
          <a:cxnLst/>
          <a:rect l="0" t="0" r="0" b="0"/>
          <a:pathLst>
            <a:path>
              <a:moveTo>
                <a:pt x="3088722" y="0"/>
              </a:moveTo>
              <a:lnTo>
                <a:pt x="3088722" y="290582"/>
              </a:lnTo>
              <a:lnTo>
                <a:pt x="0" y="290582"/>
              </a:lnTo>
              <a:lnTo>
                <a:pt x="0" y="546965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27007" y="1776991"/>
        <a:ext cx="157112" cy="5775"/>
      </dsp:txXfrm>
    </dsp:sp>
    <dsp:sp modelId="{EC1414E6-5CF3-4CAB-86F3-5614B7F60002}">
      <dsp:nvSpPr>
        <dsp:cNvPr id="0" name=""/>
        <dsp:cNvSpPr/>
      </dsp:nvSpPr>
      <dsp:spPr>
        <a:xfrm>
          <a:off x="3194346" y="1502"/>
          <a:ext cx="2511156" cy="150669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/>
            <a:t>Šťastný je ten, kdo uspokojuje své potřeby a naplňuje své cíle</a:t>
          </a:r>
          <a:endParaRPr lang="en-US" sz="2100" kern="1200"/>
        </a:p>
      </dsp:txBody>
      <dsp:txXfrm>
        <a:off x="3194346" y="1502"/>
        <a:ext cx="2511156" cy="1506693"/>
      </dsp:txXfrm>
    </dsp:sp>
    <dsp:sp modelId="{4FEB8BC1-6021-4072-B155-6B9351938176}">
      <dsp:nvSpPr>
        <dsp:cNvPr id="0" name=""/>
        <dsp:cNvSpPr/>
      </dsp:nvSpPr>
      <dsp:spPr>
        <a:xfrm>
          <a:off x="2614981" y="2793389"/>
          <a:ext cx="5469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965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4024" y="2836221"/>
        <a:ext cx="28878" cy="5775"/>
      </dsp:txXfrm>
    </dsp:sp>
    <dsp:sp modelId="{B5473ABD-FC85-46FA-8406-F7CED2BBB246}">
      <dsp:nvSpPr>
        <dsp:cNvPr id="0" name=""/>
        <dsp:cNvSpPr/>
      </dsp:nvSpPr>
      <dsp:spPr>
        <a:xfrm>
          <a:off x="105624" y="2085762"/>
          <a:ext cx="2511156" cy="15066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/>
            <a:t>Teorie zaměřené na proces a aktivitu</a:t>
          </a:r>
          <a:endParaRPr lang="en-US" sz="2100" kern="1200"/>
        </a:p>
      </dsp:txBody>
      <dsp:txXfrm>
        <a:off x="105624" y="2085762"/>
        <a:ext cx="2511156" cy="1506693"/>
      </dsp:txXfrm>
    </dsp:sp>
    <dsp:sp modelId="{C742AFBB-D220-42BF-BCD1-F2CB4DABE02E}">
      <dsp:nvSpPr>
        <dsp:cNvPr id="0" name=""/>
        <dsp:cNvSpPr/>
      </dsp:nvSpPr>
      <dsp:spPr>
        <a:xfrm>
          <a:off x="1361202" y="3590656"/>
          <a:ext cx="3088722" cy="546965"/>
        </a:xfrm>
        <a:custGeom>
          <a:avLst/>
          <a:gdLst/>
          <a:ahLst/>
          <a:cxnLst/>
          <a:rect l="0" t="0" r="0" b="0"/>
          <a:pathLst>
            <a:path>
              <a:moveTo>
                <a:pt x="3088722" y="0"/>
              </a:moveTo>
              <a:lnTo>
                <a:pt x="3088722" y="290582"/>
              </a:lnTo>
              <a:lnTo>
                <a:pt x="0" y="290582"/>
              </a:lnTo>
              <a:lnTo>
                <a:pt x="0" y="546965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27007" y="3861251"/>
        <a:ext cx="157112" cy="5775"/>
      </dsp:txXfrm>
    </dsp:sp>
    <dsp:sp modelId="{00EAE773-AD48-4E05-AC59-91D3D5469426}">
      <dsp:nvSpPr>
        <dsp:cNvPr id="0" name=""/>
        <dsp:cNvSpPr/>
      </dsp:nvSpPr>
      <dsp:spPr>
        <a:xfrm>
          <a:off x="3194346" y="2085762"/>
          <a:ext cx="2511156" cy="15066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/>
            <a:t>Šťastný je člověk už v procesu nějaké smysluplné činnosti, při aktivitě</a:t>
          </a:r>
          <a:endParaRPr lang="en-US" sz="2100" kern="1200"/>
        </a:p>
      </dsp:txBody>
      <dsp:txXfrm>
        <a:off x="3194346" y="2085762"/>
        <a:ext cx="2511156" cy="1506693"/>
      </dsp:txXfrm>
    </dsp:sp>
    <dsp:sp modelId="{FCB9D90A-D838-4529-BB36-37C3C9BC31A1}">
      <dsp:nvSpPr>
        <dsp:cNvPr id="0" name=""/>
        <dsp:cNvSpPr/>
      </dsp:nvSpPr>
      <dsp:spPr>
        <a:xfrm>
          <a:off x="2614981" y="4877649"/>
          <a:ext cx="5469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965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4024" y="4920481"/>
        <a:ext cx="28878" cy="5775"/>
      </dsp:txXfrm>
    </dsp:sp>
    <dsp:sp modelId="{9F98261A-6D2E-4C77-9E3A-C8593DC9E0DB}">
      <dsp:nvSpPr>
        <dsp:cNvPr id="0" name=""/>
        <dsp:cNvSpPr/>
      </dsp:nvSpPr>
      <dsp:spPr>
        <a:xfrm>
          <a:off x="105624" y="4170022"/>
          <a:ext cx="2511156" cy="150669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/>
            <a:t>Teorie genetických a osobnostních dispozic</a:t>
          </a:r>
          <a:endParaRPr lang="en-US" sz="2100" kern="1200"/>
        </a:p>
      </dsp:txBody>
      <dsp:txXfrm>
        <a:off x="105624" y="4170022"/>
        <a:ext cx="2511156" cy="1506693"/>
      </dsp:txXfrm>
    </dsp:sp>
    <dsp:sp modelId="{0DACCBB1-C9A6-46AC-BFE7-17BD3E8486DA}">
      <dsp:nvSpPr>
        <dsp:cNvPr id="0" name=""/>
        <dsp:cNvSpPr/>
      </dsp:nvSpPr>
      <dsp:spPr>
        <a:xfrm>
          <a:off x="3194346" y="4170022"/>
          <a:ext cx="2511156" cy="15066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/>
            <a:t>Šťastný je ten, kdo se narodil se „šťastnou povahou“ </a:t>
          </a:r>
          <a:endParaRPr lang="en-US" sz="2100" kern="1200"/>
        </a:p>
      </dsp:txBody>
      <dsp:txXfrm>
        <a:off x="3194346" y="4170022"/>
        <a:ext cx="2511156" cy="150669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8D771B-3CC7-4C5B-949A-E544335FF674}">
      <dsp:nvSpPr>
        <dsp:cNvPr id="0" name=""/>
        <dsp:cNvSpPr/>
      </dsp:nvSpPr>
      <dsp:spPr>
        <a:xfrm>
          <a:off x="0" y="0"/>
          <a:ext cx="6588691" cy="9505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C70817-8B79-4E4C-BBF1-7C9B37625535}">
      <dsp:nvSpPr>
        <dsp:cNvPr id="0" name=""/>
        <dsp:cNvSpPr/>
      </dsp:nvSpPr>
      <dsp:spPr>
        <a:xfrm>
          <a:off x="287553" y="221364"/>
          <a:ext cx="523335" cy="5228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90383-7A0D-46EB-94D6-822E458007AC}">
      <dsp:nvSpPr>
        <dsp:cNvPr id="0" name=""/>
        <dsp:cNvSpPr/>
      </dsp:nvSpPr>
      <dsp:spPr>
        <a:xfrm>
          <a:off x="1098443" y="7481"/>
          <a:ext cx="2964910" cy="980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748" tIns="103748" rIns="103748" bIns="10374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Individuální pohoda vzroste díky dosažení nějakého subjektivně hodnotného </a:t>
          </a:r>
          <a:r>
            <a:rPr lang="cs-CZ" sz="1400" b="1" kern="1200" dirty="0"/>
            <a:t>cíle</a:t>
          </a:r>
          <a:r>
            <a:rPr lang="cs-CZ" sz="1400" kern="1200" dirty="0"/>
            <a:t>. </a:t>
          </a:r>
          <a:br>
            <a:rPr lang="cs-CZ" sz="1400" kern="1200" dirty="0"/>
          </a:br>
          <a:r>
            <a:rPr lang="cs-CZ" sz="1400" kern="1200" dirty="0"/>
            <a:t>Důraz na kognitivní složku SWB.</a:t>
          </a:r>
          <a:endParaRPr lang="en-US" sz="1400" kern="1200" dirty="0"/>
        </a:p>
      </dsp:txBody>
      <dsp:txXfrm>
        <a:off x="1098443" y="7481"/>
        <a:ext cx="2964910" cy="980296"/>
      </dsp:txXfrm>
    </dsp:sp>
    <dsp:sp modelId="{9451809B-FF75-486F-A60F-5783BC5EBB57}">
      <dsp:nvSpPr>
        <dsp:cNvPr id="0" name=""/>
        <dsp:cNvSpPr/>
      </dsp:nvSpPr>
      <dsp:spPr>
        <a:xfrm>
          <a:off x="4063354" y="7481"/>
          <a:ext cx="2508420" cy="950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04" tIns="100604" rIns="100604" bIns="100604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Teorie navazují na </a:t>
          </a:r>
          <a:r>
            <a:rPr lang="cs-CZ" sz="1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na</a:t>
          </a:r>
          <a:r>
            <a:rPr lang="cs-CZ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Freudův princip slasti, </a:t>
          </a:r>
          <a:r>
            <a:rPr lang="cs-CZ" sz="1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Maslowovu</a:t>
          </a:r>
          <a:r>
            <a:rPr lang="cs-CZ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hierarchii potřeb 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4063354" y="7481"/>
        <a:ext cx="2508420" cy="950590"/>
      </dsp:txXfrm>
    </dsp:sp>
    <dsp:sp modelId="{D23E8987-2A59-4EE6-AF12-4476C55A6C62}">
      <dsp:nvSpPr>
        <dsp:cNvPr id="0" name=""/>
        <dsp:cNvSpPr/>
      </dsp:nvSpPr>
      <dsp:spPr>
        <a:xfrm>
          <a:off x="0" y="1232852"/>
          <a:ext cx="6588691" cy="9505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25785-73B1-4167-BDE4-FB6E2C1F4B73}">
      <dsp:nvSpPr>
        <dsp:cNvPr id="0" name=""/>
        <dsp:cNvSpPr/>
      </dsp:nvSpPr>
      <dsp:spPr>
        <a:xfrm>
          <a:off x="287553" y="1446735"/>
          <a:ext cx="523335" cy="5228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A30167-31C2-4D4F-AC40-2C47DE17BA40}">
      <dsp:nvSpPr>
        <dsp:cNvPr id="0" name=""/>
        <dsp:cNvSpPr/>
      </dsp:nvSpPr>
      <dsp:spPr>
        <a:xfrm>
          <a:off x="1098443" y="1232852"/>
          <a:ext cx="5473331" cy="980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748" tIns="103748" rIns="103748" bIns="10374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Omodei</a:t>
          </a:r>
          <a:r>
            <a:rPr lang="cs-CZ" sz="1400" kern="1200" dirty="0"/>
            <a:t>, </a:t>
          </a:r>
          <a:r>
            <a:rPr lang="cs-CZ" sz="1400" kern="1200" dirty="0" err="1"/>
            <a:t>Wearing</a:t>
          </a:r>
          <a:r>
            <a:rPr lang="cs-CZ" sz="1400" kern="1200" dirty="0"/>
            <a:t> (1990) stupeň uspokojení individuálních </a:t>
          </a:r>
          <a:r>
            <a:rPr lang="cs-CZ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potřeb</a:t>
          </a:r>
          <a:r>
            <a:rPr lang="cs-CZ" sz="1400" kern="1200" dirty="0"/>
            <a:t> odpovídá úrovni životní spokojenosti. </a:t>
          </a:r>
          <a:endParaRPr lang="en-US" sz="1400" kern="1200" dirty="0"/>
        </a:p>
      </dsp:txBody>
      <dsp:txXfrm>
        <a:off x="1098443" y="1232852"/>
        <a:ext cx="5473331" cy="980296"/>
      </dsp:txXfrm>
    </dsp:sp>
    <dsp:sp modelId="{118C8185-7BA0-4DE1-B515-DC355D84CCA3}">
      <dsp:nvSpPr>
        <dsp:cNvPr id="0" name=""/>
        <dsp:cNvSpPr/>
      </dsp:nvSpPr>
      <dsp:spPr>
        <a:xfrm>
          <a:off x="0" y="2458223"/>
          <a:ext cx="6588691" cy="9505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A29CE7-69B2-4F4A-BDD7-1E038356437B}">
      <dsp:nvSpPr>
        <dsp:cNvPr id="0" name=""/>
        <dsp:cNvSpPr/>
      </dsp:nvSpPr>
      <dsp:spPr>
        <a:xfrm>
          <a:off x="287553" y="2672106"/>
          <a:ext cx="523335" cy="5228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B5D793-99B2-499D-AA03-C3F3CAC92505}">
      <dsp:nvSpPr>
        <dsp:cNvPr id="0" name=""/>
        <dsp:cNvSpPr/>
      </dsp:nvSpPr>
      <dsp:spPr>
        <a:xfrm>
          <a:off x="1098443" y="2458223"/>
          <a:ext cx="5473331" cy="980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748" tIns="103748" rIns="103748" bIns="10374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Michalos</a:t>
          </a:r>
          <a:r>
            <a:rPr lang="cs-CZ" sz="1400" kern="1200" dirty="0"/>
            <a:t> (1985) mnohonásobná teorie diskrepancí spokojenosti</a:t>
          </a:r>
          <a:endParaRPr lang="en-US" sz="1400" kern="1200" dirty="0"/>
        </a:p>
      </dsp:txBody>
      <dsp:txXfrm>
        <a:off x="1098443" y="2458223"/>
        <a:ext cx="5473331" cy="980296"/>
      </dsp:txXfrm>
    </dsp:sp>
    <dsp:sp modelId="{147F506D-AC1C-4AD7-982C-6DF445743CA7}">
      <dsp:nvSpPr>
        <dsp:cNvPr id="0" name=""/>
        <dsp:cNvSpPr/>
      </dsp:nvSpPr>
      <dsp:spPr>
        <a:xfrm>
          <a:off x="0" y="3683593"/>
          <a:ext cx="6588691" cy="9505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3CF682-3456-43D0-9B62-1973D360E837}">
      <dsp:nvSpPr>
        <dsp:cNvPr id="0" name=""/>
        <dsp:cNvSpPr/>
      </dsp:nvSpPr>
      <dsp:spPr>
        <a:xfrm>
          <a:off x="287553" y="3897476"/>
          <a:ext cx="523335" cy="52282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16BC30-0AEC-413C-87A7-577222E61E24}">
      <dsp:nvSpPr>
        <dsp:cNvPr id="0" name=""/>
        <dsp:cNvSpPr/>
      </dsp:nvSpPr>
      <dsp:spPr>
        <a:xfrm>
          <a:off x="1098443" y="3683593"/>
          <a:ext cx="5473331" cy="980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748" tIns="103748" rIns="103748" bIns="10374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Higgins</a:t>
          </a:r>
          <a:r>
            <a:rPr lang="cs-CZ" sz="1400" kern="1200" dirty="0"/>
            <a:t> (1987) diskrepanční teorie</a:t>
          </a:r>
          <a:endParaRPr lang="en-US" sz="1400" kern="1200" dirty="0"/>
        </a:p>
      </dsp:txBody>
      <dsp:txXfrm>
        <a:off x="1098443" y="3683593"/>
        <a:ext cx="5473331" cy="980296"/>
      </dsp:txXfrm>
    </dsp:sp>
    <dsp:sp modelId="{1598DF3A-711D-4759-B39C-151C9301C8A3}">
      <dsp:nvSpPr>
        <dsp:cNvPr id="0" name=""/>
        <dsp:cNvSpPr/>
      </dsp:nvSpPr>
      <dsp:spPr>
        <a:xfrm>
          <a:off x="0" y="4908964"/>
          <a:ext cx="6588691" cy="9505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F46B8-CFCF-4C93-BBF6-EE776E93B5A7}">
      <dsp:nvSpPr>
        <dsp:cNvPr id="0" name=""/>
        <dsp:cNvSpPr/>
      </dsp:nvSpPr>
      <dsp:spPr>
        <a:xfrm>
          <a:off x="287553" y="5122847"/>
          <a:ext cx="523335" cy="52282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95AA5D-D038-49B8-9297-C3593DE9F7E0}">
      <dsp:nvSpPr>
        <dsp:cNvPr id="0" name=""/>
        <dsp:cNvSpPr/>
      </dsp:nvSpPr>
      <dsp:spPr>
        <a:xfrm>
          <a:off x="1098443" y="4908964"/>
          <a:ext cx="5473331" cy="980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748" tIns="103748" rIns="103748" bIns="10374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Frankl</a:t>
          </a:r>
          <a:r>
            <a:rPr lang="cs-CZ" sz="1400" kern="1200" dirty="0"/>
            <a:t> (1997), </a:t>
          </a:r>
          <a:r>
            <a:rPr lang="cs-CZ" sz="1400" kern="1200" dirty="0" err="1"/>
            <a:t>Baumeister</a:t>
          </a:r>
          <a:r>
            <a:rPr lang="cs-CZ" sz="1400" kern="1200" dirty="0"/>
            <a:t> (1991) koncept smyslu života</a:t>
          </a:r>
          <a:endParaRPr lang="en-US" sz="1400" kern="1200" dirty="0"/>
        </a:p>
      </dsp:txBody>
      <dsp:txXfrm>
        <a:off x="1098443" y="4908964"/>
        <a:ext cx="5473331" cy="9802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8C3948-1E14-4F71-A6D3-21E91D8AED7E}">
      <dsp:nvSpPr>
        <dsp:cNvPr id="0" name=""/>
        <dsp:cNvSpPr/>
      </dsp:nvSpPr>
      <dsp:spPr>
        <a:xfrm>
          <a:off x="0" y="675"/>
          <a:ext cx="629171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1135F5-D095-4F17-B825-4C314EC90FB6}">
      <dsp:nvSpPr>
        <dsp:cNvPr id="0" name=""/>
        <dsp:cNvSpPr/>
      </dsp:nvSpPr>
      <dsp:spPr>
        <a:xfrm>
          <a:off x="0" y="675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4500" b="1" kern="1200"/>
            <a:t>Optimismus</a:t>
          </a:r>
          <a:endParaRPr lang="en-US" sz="4500" kern="1200"/>
        </a:p>
      </dsp:txBody>
      <dsp:txXfrm>
        <a:off x="0" y="675"/>
        <a:ext cx="6291714" cy="1105876"/>
      </dsp:txXfrm>
    </dsp:sp>
    <dsp:sp modelId="{CB5C645F-8B20-4D83-8E17-2DF310148EAE}">
      <dsp:nvSpPr>
        <dsp:cNvPr id="0" name=""/>
        <dsp:cNvSpPr/>
      </dsp:nvSpPr>
      <dsp:spPr>
        <a:xfrm>
          <a:off x="0" y="1106552"/>
          <a:ext cx="629171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EF0B6B-5503-49F8-8E16-FA0B510C223C}">
      <dsp:nvSpPr>
        <dsp:cNvPr id="0" name=""/>
        <dsp:cNvSpPr/>
      </dsp:nvSpPr>
      <dsp:spPr>
        <a:xfrm>
          <a:off x="0" y="1106552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4500" b="1" kern="1200" cap="all">
              <a:latin typeface="Calibri" panose="020F0502020204030204"/>
              <a:ea typeface="+mn-ea"/>
              <a:cs typeface="+mn-cs"/>
            </a:rPr>
            <a:t>Štěstí</a:t>
          </a:r>
          <a:endParaRPr lang="en-US" sz="4500" b="1" kern="1200" cap="all">
            <a:latin typeface="Calibri" panose="020F0502020204030204"/>
            <a:ea typeface="+mn-ea"/>
            <a:cs typeface="+mn-cs"/>
          </a:endParaRPr>
        </a:p>
      </dsp:txBody>
      <dsp:txXfrm>
        <a:off x="0" y="1106552"/>
        <a:ext cx="6291714" cy="1105876"/>
      </dsp:txXfrm>
    </dsp:sp>
    <dsp:sp modelId="{93E857FC-82B1-4465-9400-86C516ACB705}">
      <dsp:nvSpPr>
        <dsp:cNvPr id="0" name=""/>
        <dsp:cNvSpPr/>
      </dsp:nvSpPr>
      <dsp:spPr>
        <a:xfrm>
          <a:off x="0" y="2212429"/>
          <a:ext cx="629171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27B194-05F1-48FA-A41C-12E62F9CE581}">
      <dsp:nvSpPr>
        <dsp:cNvPr id="0" name=""/>
        <dsp:cNvSpPr/>
      </dsp:nvSpPr>
      <dsp:spPr>
        <a:xfrm>
          <a:off x="0" y="2212429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4500" b="1" kern="1200" cap="all" dirty="0" err="1">
              <a:latin typeface="Calibri" panose="020F0502020204030204"/>
              <a:ea typeface="+mn-ea"/>
              <a:cs typeface="+mn-cs"/>
            </a:rPr>
            <a:t>rESILIENCE</a:t>
          </a:r>
          <a:r>
            <a:rPr lang="cs-CZ" sz="4500" b="1" kern="1200" cap="all" dirty="0">
              <a:latin typeface="Calibri" panose="020F0502020204030204"/>
              <a:ea typeface="+mn-ea"/>
              <a:cs typeface="+mn-cs"/>
            </a:rPr>
            <a:t> (odolnost)</a:t>
          </a:r>
          <a:endParaRPr lang="en-US" sz="4500" b="1" kern="1200" cap="all" dirty="0">
            <a:latin typeface="Calibri" panose="020F0502020204030204"/>
            <a:ea typeface="+mn-ea"/>
            <a:cs typeface="+mn-cs"/>
          </a:endParaRPr>
        </a:p>
      </dsp:txBody>
      <dsp:txXfrm>
        <a:off x="0" y="2212429"/>
        <a:ext cx="6291714" cy="1105876"/>
      </dsp:txXfrm>
    </dsp:sp>
    <dsp:sp modelId="{1A684B79-F0D8-4077-9137-10D745654558}">
      <dsp:nvSpPr>
        <dsp:cNvPr id="0" name=""/>
        <dsp:cNvSpPr/>
      </dsp:nvSpPr>
      <dsp:spPr>
        <a:xfrm>
          <a:off x="0" y="3318305"/>
          <a:ext cx="629171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B341E-DC23-408D-BD65-280767BB5F8A}">
      <dsp:nvSpPr>
        <dsp:cNvPr id="0" name=""/>
        <dsp:cNvSpPr/>
      </dsp:nvSpPr>
      <dsp:spPr>
        <a:xfrm>
          <a:off x="0" y="3318305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4500" b="1" kern="1200" cap="all" dirty="0">
              <a:latin typeface="Calibri" panose="020F0502020204030204"/>
              <a:ea typeface="+mn-ea"/>
              <a:cs typeface="+mn-cs"/>
            </a:rPr>
            <a:t>osobní pohoda</a:t>
          </a:r>
          <a:endParaRPr lang="en-US" sz="4500" b="1" kern="1200" cap="all" dirty="0">
            <a:latin typeface="Calibri" panose="020F0502020204030204"/>
            <a:ea typeface="+mn-ea"/>
            <a:cs typeface="+mn-cs"/>
          </a:endParaRPr>
        </a:p>
      </dsp:txBody>
      <dsp:txXfrm>
        <a:off x="0" y="3318305"/>
        <a:ext cx="6291714" cy="1105876"/>
      </dsp:txXfrm>
    </dsp:sp>
    <dsp:sp modelId="{207A9092-8162-41F1-8B32-275F6CFDD6C5}">
      <dsp:nvSpPr>
        <dsp:cNvPr id="0" name=""/>
        <dsp:cNvSpPr/>
      </dsp:nvSpPr>
      <dsp:spPr>
        <a:xfrm>
          <a:off x="0" y="4424182"/>
          <a:ext cx="629171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14F9F4-5537-47BD-87F9-E5062276ABE0}">
      <dsp:nvSpPr>
        <dsp:cNvPr id="0" name=""/>
        <dsp:cNvSpPr/>
      </dsp:nvSpPr>
      <dsp:spPr>
        <a:xfrm>
          <a:off x="0" y="4424182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4500" b="1" kern="1200" cap="all">
              <a:latin typeface="Calibri" panose="020F0502020204030204"/>
              <a:ea typeface="+mn-ea"/>
              <a:cs typeface="+mn-cs"/>
            </a:rPr>
            <a:t>životní spokojenost</a:t>
          </a:r>
          <a:endParaRPr lang="en-US" sz="4500" b="1" kern="1200" cap="all">
            <a:latin typeface="Calibri" panose="020F0502020204030204"/>
            <a:ea typeface="+mn-ea"/>
            <a:cs typeface="+mn-cs"/>
          </a:endParaRPr>
        </a:p>
      </dsp:txBody>
      <dsp:txXfrm>
        <a:off x="0" y="4424182"/>
        <a:ext cx="6291714" cy="110587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8BDC26-C4B3-46F0-8CC2-01E445A8132E}">
      <dsp:nvSpPr>
        <dsp:cNvPr id="0" name=""/>
        <dsp:cNvSpPr/>
      </dsp:nvSpPr>
      <dsp:spPr>
        <a:xfrm>
          <a:off x="0" y="571037"/>
          <a:ext cx="8229600" cy="1666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479044" rIns="638708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kern="1200" dirty="0"/>
            <a:t>korelace mezi sebeúctou a životní spokojeností 0,4 – 0,7 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kern="1200" dirty="0"/>
            <a:t>např. </a:t>
          </a:r>
          <a:r>
            <a:rPr lang="cs-CZ" sz="2300" kern="1200" dirty="0" err="1"/>
            <a:t>Diener</a:t>
          </a:r>
          <a:r>
            <a:rPr lang="cs-CZ" sz="2300" kern="1200" dirty="0"/>
            <a:t>, </a:t>
          </a:r>
          <a:r>
            <a:rPr lang="cs-CZ" sz="2300" kern="1200" dirty="0" err="1"/>
            <a:t>Emmons</a:t>
          </a:r>
          <a:r>
            <a:rPr lang="cs-CZ" sz="2300" kern="1200" dirty="0"/>
            <a:t>, </a:t>
          </a:r>
          <a:r>
            <a:rPr lang="cs-CZ" sz="2300" kern="1200" dirty="0" err="1"/>
            <a:t>Larsen</a:t>
          </a:r>
          <a:r>
            <a:rPr lang="cs-CZ" sz="2300" kern="1200" dirty="0"/>
            <a:t>, </a:t>
          </a:r>
          <a:r>
            <a:rPr lang="cs-CZ" sz="2300" kern="1200" dirty="0" err="1"/>
            <a:t>Griffen</a:t>
          </a:r>
          <a:r>
            <a:rPr lang="cs-CZ" sz="2300" kern="1200" dirty="0"/>
            <a:t>, 1985; Blatný, 2001, in Blatný, Dosedlová, </a:t>
          </a:r>
          <a:r>
            <a:rPr lang="cs-CZ" sz="2300" kern="1200" dirty="0" err="1"/>
            <a:t>Kebza</a:t>
          </a:r>
          <a:r>
            <a:rPr lang="cs-CZ" sz="2300" kern="1200" dirty="0"/>
            <a:t>, Šolcová, 2005</a:t>
          </a:r>
          <a:endParaRPr lang="en-US" sz="2300" kern="1200" dirty="0"/>
        </a:p>
      </dsp:txBody>
      <dsp:txXfrm>
        <a:off x="0" y="571037"/>
        <a:ext cx="8229600" cy="1666350"/>
      </dsp:txXfrm>
    </dsp:sp>
    <dsp:sp modelId="{7F3550B9-9299-4081-A714-37F3CBFA43F3}">
      <dsp:nvSpPr>
        <dsp:cNvPr id="0" name=""/>
        <dsp:cNvSpPr/>
      </dsp:nvSpPr>
      <dsp:spPr>
        <a:xfrm>
          <a:off x="411480" y="231557"/>
          <a:ext cx="576072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Sebeúcta (</a:t>
          </a:r>
          <a:r>
            <a:rPr lang="cs-CZ" sz="2300" kern="1200" dirty="0" err="1"/>
            <a:t>self-esteem</a:t>
          </a:r>
          <a:r>
            <a:rPr lang="cs-CZ" sz="2300" kern="1200" dirty="0"/>
            <a:t>)</a:t>
          </a:r>
          <a:endParaRPr lang="en-US" sz="2300" kern="1200" dirty="0"/>
        </a:p>
      </dsp:txBody>
      <dsp:txXfrm>
        <a:off x="444624" y="264701"/>
        <a:ext cx="5694432" cy="612672"/>
      </dsp:txXfrm>
    </dsp:sp>
    <dsp:sp modelId="{C8E5DAEE-B125-4BAC-B639-1BE0B25891E2}">
      <dsp:nvSpPr>
        <dsp:cNvPr id="0" name=""/>
        <dsp:cNvSpPr/>
      </dsp:nvSpPr>
      <dsp:spPr>
        <a:xfrm>
          <a:off x="0" y="2701067"/>
          <a:ext cx="8229600" cy="2064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479044" rIns="638708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kern="1200"/>
            <a:t>generalizovaná očekávání průběhu událostí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kern="1200"/>
            <a:t>pozitivní očekávání do budoucna - pozitivní emoce 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kern="1200"/>
            <a:t>pochybnosti pesimistů - tendence k negativním emocím (úzkost, vina, hněv, smutek nebo beznaděj) </a:t>
          </a:r>
          <a:endParaRPr lang="en-US" sz="2300" kern="1200"/>
        </a:p>
      </dsp:txBody>
      <dsp:txXfrm>
        <a:off x="0" y="2701067"/>
        <a:ext cx="8229600" cy="2064825"/>
      </dsp:txXfrm>
    </dsp:sp>
    <dsp:sp modelId="{5F1ABA03-E417-48B6-B558-2D35F20A11E6}">
      <dsp:nvSpPr>
        <dsp:cNvPr id="0" name=""/>
        <dsp:cNvSpPr/>
      </dsp:nvSpPr>
      <dsp:spPr>
        <a:xfrm>
          <a:off x="411480" y="2361587"/>
          <a:ext cx="576072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Dispoziční optimismus</a:t>
          </a:r>
          <a:endParaRPr lang="en-US" sz="2300" kern="1200"/>
        </a:p>
      </dsp:txBody>
      <dsp:txXfrm>
        <a:off x="444624" y="2394731"/>
        <a:ext cx="5694432" cy="61267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8BDC26-C4B3-46F0-8CC2-01E445A8132E}">
      <dsp:nvSpPr>
        <dsp:cNvPr id="0" name=""/>
        <dsp:cNvSpPr/>
      </dsp:nvSpPr>
      <dsp:spPr>
        <a:xfrm>
          <a:off x="0" y="571037"/>
          <a:ext cx="8229600" cy="1666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479044" rIns="638708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kern="1200" dirty="0"/>
            <a:t>Korelace mezi sebeúctou a životní spokojeností 0,4 – 0,7 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kern="1200" dirty="0"/>
            <a:t>např. </a:t>
          </a:r>
          <a:r>
            <a:rPr lang="cs-CZ" sz="2300" kern="1200" dirty="0" err="1"/>
            <a:t>Diener</a:t>
          </a:r>
          <a:r>
            <a:rPr lang="cs-CZ" sz="2300" kern="1200" dirty="0"/>
            <a:t>, </a:t>
          </a:r>
          <a:r>
            <a:rPr lang="cs-CZ" sz="2300" kern="1200" dirty="0" err="1"/>
            <a:t>Emmons</a:t>
          </a:r>
          <a:r>
            <a:rPr lang="cs-CZ" sz="2300" kern="1200" dirty="0"/>
            <a:t>, </a:t>
          </a:r>
          <a:r>
            <a:rPr lang="cs-CZ" sz="2300" kern="1200" dirty="0" err="1"/>
            <a:t>Larsen</a:t>
          </a:r>
          <a:r>
            <a:rPr lang="cs-CZ" sz="2300" kern="1200" dirty="0"/>
            <a:t>, </a:t>
          </a:r>
          <a:r>
            <a:rPr lang="cs-CZ" sz="2300" kern="1200" dirty="0" err="1"/>
            <a:t>Griffen</a:t>
          </a:r>
          <a:r>
            <a:rPr lang="cs-CZ" sz="2300" kern="1200" dirty="0"/>
            <a:t>, 1985; Blatný, 2001, in Blatný, Dosedlová, </a:t>
          </a:r>
          <a:r>
            <a:rPr lang="cs-CZ" sz="2300" kern="1200" dirty="0" err="1"/>
            <a:t>Kebza</a:t>
          </a:r>
          <a:r>
            <a:rPr lang="cs-CZ" sz="2300" kern="1200" dirty="0"/>
            <a:t>, Šolcová, 2005</a:t>
          </a:r>
          <a:endParaRPr lang="en-US" sz="2300" kern="1200" dirty="0"/>
        </a:p>
      </dsp:txBody>
      <dsp:txXfrm>
        <a:off x="0" y="571037"/>
        <a:ext cx="8229600" cy="1666350"/>
      </dsp:txXfrm>
    </dsp:sp>
    <dsp:sp modelId="{7F3550B9-9299-4081-A714-37F3CBFA43F3}">
      <dsp:nvSpPr>
        <dsp:cNvPr id="0" name=""/>
        <dsp:cNvSpPr/>
      </dsp:nvSpPr>
      <dsp:spPr>
        <a:xfrm>
          <a:off x="411480" y="231557"/>
          <a:ext cx="576072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Sebeúcta (</a:t>
          </a:r>
          <a:r>
            <a:rPr lang="cs-CZ" sz="2300" kern="1200" dirty="0" err="1"/>
            <a:t>self-esteem</a:t>
          </a:r>
          <a:r>
            <a:rPr lang="cs-CZ" sz="2300" kern="1200" dirty="0"/>
            <a:t>)</a:t>
          </a:r>
          <a:endParaRPr lang="en-US" sz="2300" kern="1200" dirty="0"/>
        </a:p>
      </dsp:txBody>
      <dsp:txXfrm>
        <a:off x="444624" y="264701"/>
        <a:ext cx="5694432" cy="612672"/>
      </dsp:txXfrm>
    </dsp:sp>
    <dsp:sp modelId="{C8E5DAEE-B125-4BAC-B639-1BE0B25891E2}">
      <dsp:nvSpPr>
        <dsp:cNvPr id="0" name=""/>
        <dsp:cNvSpPr/>
      </dsp:nvSpPr>
      <dsp:spPr>
        <a:xfrm>
          <a:off x="0" y="2701067"/>
          <a:ext cx="8229600" cy="2064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479044" rIns="638708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kern="1200"/>
            <a:t>generalizovaná očekávání průběhu událostí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kern="1200"/>
            <a:t>pozitivní očekávání do budoucna - pozitivní emoce 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kern="1200"/>
            <a:t>pochybnosti pesimistů - tendence k negativním emocím (úzkost, vina, hněv, smutek nebo beznaděj) </a:t>
          </a:r>
          <a:endParaRPr lang="en-US" sz="2300" kern="1200"/>
        </a:p>
      </dsp:txBody>
      <dsp:txXfrm>
        <a:off x="0" y="2701067"/>
        <a:ext cx="8229600" cy="2064825"/>
      </dsp:txXfrm>
    </dsp:sp>
    <dsp:sp modelId="{5F1ABA03-E417-48B6-B558-2D35F20A11E6}">
      <dsp:nvSpPr>
        <dsp:cNvPr id="0" name=""/>
        <dsp:cNvSpPr/>
      </dsp:nvSpPr>
      <dsp:spPr>
        <a:xfrm>
          <a:off x="411480" y="2361587"/>
          <a:ext cx="576072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Dispoziční optimismus</a:t>
          </a:r>
          <a:endParaRPr lang="en-US" sz="2300" kern="1200"/>
        </a:p>
      </dsp:txBody>
      <dsp:txXfrm>
        <a:off x="444624" y="2394731"/>
        <a:ext cx="5694432" cy="61267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D8585A-520C-41D0-B585-53AA15B36AC7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88162F-CEAA-48C6-9FD7-A13878C31EC1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SWB jako teoretický konstrukt, všechny prvky splňují 3 podmínky:</a:t>
          </a:r>
          <a:endParaRPr lang="en-US" sz="3000" kern="1200" dirty="0"/>
        </a:p>
      </dsp:txBody>
      <dsp:txXfrm>
        <a:off x="0" y="0"/>
        <a:ext cx="10515600" cy="1087834"/>
      </dsp:txXfrm>
    </dsp:sp>
    <dsp:sp modelId="{D83EF4F8-1A3A-4533-BFDA-AC1DDA85D198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9924C2-3398-478B-BFE6-40471D0A9F7C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1. Významně přispívá duševní pohodě</a:t>
          </a:r>
          <a:endParaRPr lang="en-US" sz="3000" kern="1200" dirty="0"/>
        </a:p>
      </dsp:txBody>
      <dsp:txXfrm>
        <a:off x="0" y="1087834"/>
        <a:ext cx="10515600" cy="1087834"/>
      </dsp:txXfrm>
    </dsp:sp>
    <dsp:sp modelId="{64105972-C18A-4BFB-8A30-A6992FA0B246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1E2826-13D7-4668-BACE-CB591BBEBB02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2. Je sama o sobě hodnotným cílem lidského snažení</a:t>
          </a:r>
          <a:endParaRPr lang="en-US" sz="3000" kern="1200"/>
        </a:p>
      </dsp:txBody>
      <dsp:txXfrm>
        <a:off x="0" y="2175669"/>
        <a:ext cx="10515600" cy="1087834"/>
      </dsp:txXfrm>
    </dsp:sp>
    <dsp:sp modelId="{C4FF4EAB-C25C-4674-9FE4-1F7E51208B09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697F0D-9B07-498B-A180-EC322959A269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3. Je definovaný a měří se nezávisle na ostatních prvcích</a:t>
          </a:r>
          <a:endParaRPr lang="en-US" sz="3000" kern="1200" dirty="0"/>
        </a:p>
      </dsp:txBody>
      <dsp:txXfrm>
        <a:off x="0" y="3263503"/>
        <a:ext cx="10515600" cy="108783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F871D6-6FCC-411A-9936-FB5590C4CBFF}">
      <dsp:nvSpPr>
        <dsp:cNvPr id="0" name=""/>
        <dsp:cNvSpPr/>
      </dsp:nvSpPr>
      <dsp:spPr>
        <a:xfrm>
          <a:off x="7854097" y="849403"/>
          <a:ext cx="2250349" cy="225046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A3CD18-7B1B-47D1-A0D8-3FA1A745FDCC}">
      <dsp:nvSpPr>
        <dsp:cNvPr id="0" name=""/>
        <dsp:cNvSpPr/>
      </dsp:nvSpPr>
      <dsp:spPr>
        <a:xfrm>
          <a:off x="7929366" y="924431"/>
          <a:ext cx="2100776" cy="2100407"/>
        </a:xfrm>
        <a:prstGeom prst="ellipse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snížení míry deprese a zvýšení SWB přetrvávalo až 6 měsíců ve srovnání </a:t>
          </a:r>
          <a:br>
            <a:rPr lang="cs-CZ" sz="1600" kern="1200" dirty="0"/>
          </a:br>
          <a:r>
            <a:rPr lang="cs-CZ" sz="1600" kern="1200" dirty="0"/>
            <a:t>s placebem</a:t>
          </a:r>
          <a:endParaRPr lang="en-US" sz="1600" kern="1200" dirty="0"/>
        </a:p>
      </dsp:txBody>
      <dsp:txXfrm>
        <a:off x="8229476" y="1224546"/>
        <a:ext cx="1500554" cy="1500177"/>
      </dsp:txXfrm>
    </dsp:sp>
    <dsp:sp modelId="{126E251E-085D-4B2B-9647-7256BF860D23}">
      <dsp:nvSpPr>
        <dsp:cNvPr id="0" name=""/>
        <dsp:cNvSpPr/>
      </dsp:nvSpPr>
      <dsp:spPr>
        <a:xfrm rot="2700000">
          <a:off x="5518810" y="849244"/>
          <a:ext cx="2250386" cy="2250386"/>
        </a:xfrm>
        <a:prstGeom prst="teardrop">
          <a:avLst>
            <a:gd name="adj" fmla="val 100000"/>
          </a:avLst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5FE1D0-3DFF-4386-B790-61C6E06D8D10}">
      <dsp:nvSpPr>
        <dsp:cNvPr id="0" name=""/>
        <dsp:cNvSpPr/>
      </dsp:nvSpPr>
      <dsp:spPr>
        <a:xfrm>
          <a:off x="5603747" y="924431"/>
          <a:ext cx="2100776" cy="2100407"/>
        </a:xfrm>
        <a:prstGeom prst="ellipse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/>
            <a:t>Vyjádření vděčnosti</a:t>
          </a:r>
          <a:endParaRPr lang="en-US" sz="1600" kern="1200"/>
        </a:p>
      </dsp:txBody>
      <dsp:txXfrm>
        <a:off x="5903858" y="1224546"/>
        <a:ext cx="1500554" cy="1500177"/>
      </dsp:txXfrm>
    </dsp:sp>
    <dsp:sp modelId="{D4CA14C9-E18C-41A8-8EA1-A5B2D4392FD2}">
      <dsp:nvSpPr>
        <dsp:cNvPr id="0" name=""/>
        <dsp:cNvSpPr/>
      </dsp:nvSpPr>
      <dsp:spPr>
        <a:xfrm rot="2700000">
          <a:off x="3202842" y="849244"/>
          <a:ext cx="2250386" cy="2250386"/>
        </a:xfrm>
        <a:prstGeom prst="teardrop">
          <a:avLst>
            <a:gd name="adj" fmla="val 100000"/>
          </a:avLst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AB938-D9C5-4FD7-855E-4ABDA8FDEE61}">
      <dsp:nvSpPr>
        <dsp:cNvPr id="0" name=""/>
        <dsp:cNvSpPr/>
      </dsp:nvSpPr>
      <dsp:spPr>
        <a:xfrm>
          <a:off x="3278129" y="924431"/>
          <a:ext cx="2100776" cy="2100407"/>
        </a:xfrm>
        <a:prstGeom prst="ellipse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/>
            <a:t>Orientace na silné stránky</a:t>
          </a:r>
          <a:endParaRPr lang="en-US" sz="1600" kern="1200"/>
        </a:p>
      </dsp:txBody>
      <dsp:txXfrm>
        <a:off x="3578240" y="1224546"/>
        <a:ext cx="1500554" cy="1500177"/>
      </dsp:txXfrm>
    </dsp:sp>
    <dsp:sp modelId="{229C374A-212B-4454-BCAA-5184CA7C55D3}">
      <dsp:nvSpPr>
        <dsp:cNvPr id="0" name=""/>
        <dsp:cNvSpPr/>
      </dsp:nvSpPr>
      <dsp:spPr>
        <a:xfrm rot="2700000">
          <a:off x="877223" y="849244"/>
          <a:ext cx="2250386" cy="2250386"/>
        </a:xfrm>
        <a:prstGeom prst="teardrop">
          <a:avLst>
            <a:gd name="adj" fmla="val 100000"/>
          </a:avLst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4A31DE-59F9-451A-995C-BF7E2D03CF6D}">
      <dsp:nvSpPr>
        <dsp:cNvPr id="0" name=""/>
        <dsp:cNvSpPr/>
      </dsp:nvSpPr>
      <dsp:spPr>
        <a:xfrm>
          <a:off x="952511" y="924431"/>
          <a:ext cx="2100776" cy="2100407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/>
            <a:t>Tři dobré věci</a:t>
          </a:r>
          <a:endParaRPr lang="en-US" sz="1600" kern="1200"/>
        </a:p>
      </dsp:txBody>
      <dsp:txXfrm>
        <a:off x="1252622" y="1224546"/>
        <a:ext cx="1500554" cy="1500177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1EBDD-C67B-4AB7-813E-6C4028026758}">
      <dsp:nvSpPr>
        <dsp:cNvPr id="0" name=""/>
        <dsp:cNvSpPr/>
      </dsp:nvSpPr>
      <dsp:spPr>
        <a:xfrm>
          <a:off x="679050" y="578168"/>
          <a:ext cx="1887187" cy="1887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5BD6FA-18FB-4C8A-B836-2C3763906578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E1F4B2-9482-4142-B76D-BF9843AF78FA}">
      <dsp:nvSpPr>
        <dsp:cNvPr id="0" name=""/>
        <dsp:cNvSpPr/>
      </dsp:nvSpPr>
      <dsp:spPr>
        <a:xfrm>
          <a:off x="75768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600" b="1" kern="1200"/>
            <a:t>Meditace</a:t>
          </a:r>
          <a:endParaRPr lang="en-US" sz="2600" kern="1200"/>
        </a:p>
      </dsp:txBody>
      <dsp:txXfrm>
        <a:off x="75768" y="3053169"/>
        <a:ext cx="3093750" cy="720000"/>
      </dsp:txXfrm>
    </dsp:sp>
    <dsp:sp modelId="{9332CCB9-5F73-4FFD-B239-69E648428192}">
      <dsp:nvSpPr>
        <dsp:cNvPr id="0" name=""/>
        <dsp:cNvSpPr/>
      </dsp:nvSpPr>
      <dsp:spPr>
        <a:xfrm>
          <a:off x="4314206" y="578168"/>
          <a:ext cx="1887187" cy="18871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2EF94F-A3DA-47F3-9A3B-65E7D7CBFE05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84E526-751A-42AB-909C-423CB701C757}">
      <dsp:nvSpPr>
        <dsp:cNvPr id="0" name=""/>
        <dsp:cNvSpPr/>
      </dsp:nvSpPr>
      <dsp:spPr>
        <a:xfrm>
          <a:off x="3710925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600" b="1" kern="1200"/>
            <a:t>Relaxační techniky </a:t>
          </a:r>
          <a:endParaRPr lang="en-US" sz="2600" kern="1200"/>
        </a:p>
      </dsp:txBody>
      <dsp:txXfrm>
        <a:off x="3710925" y="3053169"/>
        <a:ext cx="3093750" cy="720000"/>
      </dsp:txXfrm>
    </dsp:sp>
    <dsp:sp modelId="{2BED6CF6-DFF4-4CDB-9948-711C3BF1F255}">
      <dsp:nvSpPr>
        <dsp:cNvPr id="0" name=""/>
        <dsp:cNvSpPr/>
      </dsp:nvSpPr>
      <dsp:spPr>
        <a:xfrm>
          <a:off x="7949362" y="578168"/>
          <a:ext cx="1887187" cy="18871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751D1A-4AFB-4CA7-BF29-9EF0392DF1E6}">
      <dsp:nvSpPr>
        <dsp:cNvPr id="0" name=""/>
        <dsp:cNvSpPr/>
      </dsp:nvSpPr>
      <dsp:spPr>
        <a:xfrm>
          <a:off x="8351550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5824D5-3818-4E60-A94C-8E8D7806376C}">
      <dsp:nvSpPr>
        <dsp:cNvPr id="0" name=""/>
        <dsp:cNvSpPr/>
      </dsp:nvSpPr>
      <dsp:spPr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600" b="1" kern="1200"/>
            <a:t>Mindfulness</a:t>
          </a:r>
          <a:endParaRPr lang="en-US" sz="2600" kern="1200"/>
        </a:p>
      </dsp:txBody>
      <dsp:txXfrm>
        <a:off x="7346081" y="3053169"/>
        <a:ext cx="3093750" cy="72000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1B1435-5FE9-4016-B999-075513B1B88A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4D2C08-BB91-4E6C-9184-820D8795F1E8}">
      <dsp:nvSpPr>
        <dsp:cNvPr id="0" name=""/>
        <dsp:cNvSpPr/>
      </dsp:nvSpPr>
      <dsp:spPr>
        <a:xfrm>
          <a:off x="0" y="531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/>
            <a:t>1. Záměr</a:t>
          </a:r>
          <a:endParaRPr lang="en-US" sz="2800" kern="1200"/>
        </a:p>
      </dsp:txBody>
      <dsp:txXfrm>
        <a:off x="0" y="531"/>
        <a:ext cx="10515600" cy="621467"/>
      </dsp:txXfrm>
    </dsp:sp>
    <dsp:sp modelId="{D39D054A-BD97-45AF-BA27-0ADE34F953A3}">
      <dsp:nvSpPr>
        <dsp:cNvPr id="0" name=""/>
        <dsp:cNvSpPr/>
      </dsp:nvSpPr>
      <dsp:spPr>
        <a:xfrm>
          <a:off x="0" y="62199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688A81-527A-439E-8036-28E5F1FA8719}">
      <dsp:nvSpPr>
        <dsp:cNvPr id="0" name=""/>
        <dsp:cNvSpPr/>
      </dsp:nvSpPr>
      <dsp:spPr>
        <a:xfrm>
          <a:off x="0" y="621999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/>
            <a:t>2. Témata</a:t>
          </a:r>
          <a:endParaRPr lang="en-US" sz="2800" kern="1200"/>
        </a:p>
      </dsp:txBody>
      <dsp:txXfrm>
        <a:off x="0" y="621999"/>
        <a:ext cx="10515600" cy="621467"/>
      </dsp:txXfrm>
    </dsp:sp>
    <dsp:sp modelId="{711176CB-87C0-4F76-B1F1-728A1BC63181}">
      <dsp:nvSpPr>
        <dsp:cNvPr id="0" name=""/>
        <dsp:cNvSpPr/>
      </dsp:nvSpPr>
      <dsp:spPr>
        <a:xfrm>
          <a:off x="0" y="1243467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79BC3A-33F4-408F-9FB1-3DC200678829}">
      <dsp:nvSpPr>
        <dsp:cNvPr id="0" name=""/>
        <dsp:cNvSpPr/>
      </dsp:nvSpPr>
      <dsp:spPr>
        <a:xfrm>
          <a:off x="0" y="1243467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/>
            <a:t>3. Udělat si ze psaní rituál</a:t>
          </a:r>
          <a:endParaRPr lang="en-US" sz="2800" kern="1200"/>
        </a:p>
      </dsp:txBody>
      <dsp:txXfrm>
        <a:off x="0" y="1243467"/>
        <a:ext cx="10515600" cy="621467"/>
      </dsp:txXfrm>
    </dsp:sp>
    <dsp:sp modelId="{5827A5AA-8490-4410-9032-DE39A70D772A}">
      <dsp:nvSpPr>
        <dsp:cNvPr id="0" name=""/>
        <dsp:cNvSpPr/>
      </dsp:nvSpPr>
      <dsp:spPr>
        <a:xfrm>
          <a:off x="0" y="1864935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6F10E-743E-42C5-B716-3687C4E89CAE}">
      <dsp:nvSpPr>
        <dsp:cNvPr id="0" name=""/>
        <dsp:cNvSpPr/>
      </dsp:nvSpPr>
      <dsp:spPr>
        <a:xfrm>
          <a:off x="0" y="1864935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/>
            <a:t>4. Když to nejde/nevím o čem</a:t>
          </a:r>
          <a:endParaRPr lang="en-US" sz="2800" kern="1200"/>
        </a:p>
      </dsp:txBody>
      <dsp:txXfrm>
        <a:off x="0" y="1864935"/>
        <a:ext cx="10515600" cy="621467"/>
      </dsp:txXfrm>
    </dsp:sp>
    <dsp:sp modelId="{BFE5E943-83E1-4378-B354-CF7F3082007A}">
      <dsp:nvSpPr>
        <dsp:cNvPr id="0" name=""/>
        <dsp:cNvSpPr/>
      </dsp:nvSpPr>
      <dsp:spPr>
        <a:xfrm>
          <a:off x="0" y="2486402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F4438-36EF-4169-9BF5-0D3971BA4239}">
      <dsp:nvSpPr>
        <dsp:cNvPr id="0" name=""/>
        <dsp:cNvSpPr/>
      </dsp:nvSpPr>
      <dsp:spPr>
        <a:xfrm>
          <a:off x="0" y="2486402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/>
            <a:t>5. Zpětné čtení</a:t>
          </a:r>
          <a:endParaRPr lang="en-US" sz="2800" kern="1200"/>
        </a:p>
      </dsp:txBody>
      <dsp:txXfrm>
        <a:off x="0" y="2486402"/>
        <a:ext cx="10515600" cy="621467"/>
      </dsp:txXfrm>
    </dsp:sp>
    <dsp:sp modelId="{2F12B520-7C1D-460A-8473-5900F9895A6C}">
      <dsp:nvSpPr>
        <dsp:cNvPr id="0" name=""/>
        <dsp:cNvSpPr/>
      </dsp:nvSpPr>
      <dsp:spPr>
        <a:xfrm>
          <a:off x="0" y="310787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253A97-9FD6-4DFD-AF97-8021C5C099F1}">
      <dsp:nvSpPr>
        <dsp:cNvPr id="0" name=""/>
        <dsp:cNvSpPr/>
      </dsp:nvSpPr>
      <dsp:spPr>
        <a:xfrm>
          <a:off x="0" y="3107870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/>
            <a:t>6. Jak dlouho psát?</a:t>
          </a:r>
          <a:endParaRPr lang="en-US" sz="2800" kern="1200"/>
        </a:p>
      </dsp:txBody>
      <dsp:txXfrm>
        <a:off x="0" y="3107870"/>
        <a:ext cx="10515600" cy="621467"/>
      </dsp:txXfrm>
    </dsp:sp>
    <dsp:sp modelId="{BB4DC848-63C3-467C-9081-637488A03B16}">
      <dsp:nvSpPr>
        <dsp:cNvPr id="0" name=""/>
        <dsp:cNvSpPr/>
      </dsp:nvSpPr>
      <dsp:spPr>
        <a:xfrm>
          <a:off x="0" y="372933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04D72D-7335-4C5D-8C48-15E3BBF71D77}">
      <dsp:nvSpPr>
        <dsp:cNvPr id="0" name=""/>
        <dsp:cNvSpPr/>
      </dsp:nvSpPr>
      <dsp:spPr>
        <a:xfrm>
          <a:off x="0" y="3729338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/>
            <a:t>7. Datujme zápisy</a:t>
          </a:r>
          <a:endParaRPr lang="en-US" sz="2800" kern="1200"/>
        </a:p>
      </dsp:txBody>
      <dsp:txXfrm>
        <a:off x="0" y="3729338"/>
        <a:ext cx="10515600" cy="6214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E8165-DAC6-40F6-83DB-90EA33903AC6}">
      <dsp:nvSpPr>
        <dsp:cNvPr id="0" name=""/>
        <dsp:cNvSpPr/>
      </dsp:nvSpPr>
      <dsp:spPr>
        <a:xfrm>
          <a:off x="0" y="20663"/>
          <a:ext cx="6263640" cy="17596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mírné </a:t>
          </a:r>
          <a:r>
            <a:rPr lang="cs-CZ" sz="3200" kern="1200" dirty="0" err="1"/>
            <a:t>sebenadhodnocování</a:t>
          </a:r>
          <a:r>
            <a:rPr lang="cs-CZ" sz="3200" kern="1200" dirty="0"/>
            <a:t> zahrnující </a:t>
          </a:r>
          <a:r>
            <a:rPr lang="cs-CZ" sz="3200" kern="1200" dirty="0" err="1"/>
            <a:t>autogratifikaci</a:t>
          </a:r>
          <a:r>
            <a:rPr lang="cs-CZ" sz="3200" kern="1200" dirty="0"/>
            <a:t> a </a:t>
          </a:r>
          <a:r>
            <a:rPr lang="cs-CZ" sz="3200" kern="1200" dirty="0" err="1"/>
            <a:t>autoprotekci</a:t>
          </a:r>
          <a:endParaRPr lang="en-US" sz="3200" kern="1200" dirty="0"/>
        </a:p>
      </dsp:txBody>
      <dsp:txXfrm>
        <a:off x="85900" y="106563"/>
        <a:ext cx="6091840" cy="1587880"/>
      </dsp:txXfrm>
    </dsp:sp>
    <dsp:sp modelId="{C2BFFC7D-6BBE-44F3-8D17-CD47D5CB594B}">
      <dsp:nvSpPr>
        <dsp:cNvPr id="0" name=""/>
        <dsp:cNvSpPr/>
      </dsp:nvSpPr>
      <dsp:spPr>
        <a:xfrm>
          <a:off x="0" y="1872503"/>
          <a:ext cx="6263640" cy="175968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nadhodnocování vlastní možnosti kontrolovat běh událostí svého života</a:t>
          </a:r>
          <a:endParaRPr lang="en-US" sz="32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85900" y="1958403"/>
        <a:ext cx="6091840" cy="1587880"/>
      </dsp:txXfrm>
    </dsp:sp>
    <dsp:sp modelId="{C1395803-1CB1-4845-96B8-03A6D79A58E3}">
      <dsp:nvSpPr>
        <dsp:cNvPr id="0" name=""/>
        <dsp:cNvSpPr/>
      </dsp:nvSpPr>
      <dsp:spPr>
        <a:xfrm>
          <a:off x="0" y="3724344"/>
          <a:ext cx="6263640" cy="175968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nahlížení budoucnosti ve světle nerealistického optimismu</a:t>
          </a:r>
          <a:endParaRPr lang="en-US" sz="32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85900" y="3810244"/>
        <a:ext cx="6091840" cy="15878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85D61-7CA9-4342-823C-DFA2C6043CD5}">
      <dsp:nvSpPr>
        <dsp:cNvPr id="0" name=""/>
        <dsp:cNvSpPr/>
      </dsp:nvSpPr>
      <dsp:spPr>
        <a:xfrm>
          <a:off x="0" y="531"/>
          <a:ext cx="105156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602C91-F78B-49AF-9954-7DBD6F340F8D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B0FABB-5D2E-4FCC-89F2-B87B6C8DB5D4}">
      <dsp:nvSpPr>
        <dsp:cNvPr id="0" name=""/>
        <dsp:cNvSpPr/>
      </dsp:nvSpPr>
      <dsp:spPr>
        <a:xfrm>
          <a:off x="1437631" y="531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Filtr pro informace a jejich aktivní úprava</a:t>
          </a:r>
          <a:endParaRPr lang="en-US" sz="2300" kern="1200"/>
        </a:p>
      </dsp:txBody>
      <dsp:txXfrm>
        <a:off x="1437631" y="531"/>
        <a:ext cx="9077968" cy="1244702"/>
      </dsp:txXfrm>
    </dsp:sp>
    <dsp:sp modelId="{0622AA71-66F2-41AE-9D3B-56AE6A3076B8}">
      <dsp:nvSpPr>
        <dsp:cNvPr id="0" name=""/>
        <dsp:cNvSpPr/>
      </dsp:nvSpPr>
      <dsp:spPr>
        <a:xfrm>
          <a:off x="0" y="1556410"/>
          <a:ext cx="105156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68FC03-B5E7-4194-8EF9-C73C67EE3E54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D16DFC-71D5-444B-9533-892C69561C96}">
      <dsp:nvSpPr>
        <dsp:cNvPr id="0" name=""/>
        <dsp:cNvSpPr/>
      </dsp:nvSpPr>
      <dsp:spPr>
        <a:xfrm>
          <a:off x="1437631" y="1556410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Víme, jaká je pravděpodobnost, ale myslíme si, že pro nás čísla neplatí</a:t>
          </a:r>
          <a:endParaRPr lang="en-US" sz="2300" kern="1200" dirty="0"/>
        </a:p>
      </dsp:txBody>
      <dsp:txXfrm>
        <a:off x="1437631" y="1556410"/>
        <a:ext cx="9077968" cy="1244702"/>
      </dsp:txXfrm>
    </dsp:sp>
    <dsp:sp modelId="{336AA39B-2613-4C41-A0A6-716A5E6785A8}">
      <dsp:nvSpPr>
        <dsp:cNvPr id="0" name=""/>
        <dsp:cNvSpPr/>
      </dsp:nvSpPr>
      <dsp:spPr>
        <a:xfrm>
          <a:off x="0" y="3112289"/>
          <a:ext cx="105156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548E5-174C-4FCE-AFF2-AAF8864E97E9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690AA2-3394-4C7E-AF8F-4AFD5083E99E}">
      <dsp:nvSpPr>
        <dsp:cNvPr id="0" name=""/>
        <dsp:cNvSpPr/>
      </dsp:nvSpPr>
      <dsp:spPr>
        <a:xfrm>
          <a:off x="1437631" y="3112289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Rizika: pochopení sklonu k optimismu nerozbíjí iluzi optimismu (</a:t>
          </a:r>
          <a:r>
            <a:rPr lang="cs-CZ" sz="2300" kern="1200" dirty="0" err="1"/>
            <a:t>optimism</a:t>
          </a:r>
          <a:r>
            <a:rPr lang="cs-CZ" sz="2300" kern="1200" dirty="0"/>
            <a:t> </a:t>
          </a:r>
          <a:r>
            <a:rPr lang="cs-CZ" sz="2300" kern="1200" dirty="0" err="1"/>
            <a:t>bias</a:t>
          </a:r>
          <a:r>
            <a:rPr lang="cs-CZ" sz="2300" kern="1200" dirty="0"/>
            <a:t>), můžeme se chránit před důsledky nerealistických plánů či očekávání, ale ponechat si naději.</a:t>
          </a:r>
          <a:endParaRPr lang="en-US" sz="2300" kern="1200" dirty="0"/>
        </a:p>
      </dsp:txBody>
      <dsp:txXfrm>
        <a:off x="1437631" y="3112289"/>
        <a:ext cx="9077968" cy="12447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89FF7B-BC38-422E-92BE-EA70FC634217}">
      <dsp:nvSpPr>
        <dsp:cNvPr id="0" name=""/>
        <dsp:cNvSpPr/>
      </dsp:nvSpPr>
      <dsp:spPr>
        <a:xfrm>
          <a:off x="0" y="531"/>
          <a:ext cx="105156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2F8147-831B-45F4-9CA2-CDA2643F25A1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04FBE-BF73-4D75-BF5A-5D3CB11E3FCF}">
      <dsp:nvSpPr>
        <dsp:cNvPr id="0" name=""/>
        <dsp:cNvSpPr/>
      </dsp:nvSpPr>
      <dsp:spPr>
        <a:xfrm>
          <a:off x="1437631" y="531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1" kern="1200" dirty="0" err="1"/>
            <a:t>Otimismus</a:t>
          </a:r>
          <a:r>
            <a:rPr lang="cs-CZ" sz="2500" b="1" kern="1200" dirty="0"/>
            <a:t> se pojí s pozitivní afektivitou</a:t>
          </a:r>
          <a:r>
            <a:rPr lang="cs-CZ" sz="2500" kern="1200" dirty="0"/>
            <a:t>. </a:t>
          </a:r>
          <a:br>
            <a:rPr lang="cs-CZ" sz="2500" kern="1200" dirty="0"/>
          </a:br>
          <a:r>
            <a:rPr lang="cs-CZ" sz="2500" kern="1200" dirty="0"/>
            <a:t>Optimisté jsou tedy veselejší a méně si dělají starosti. </a:t>
          </a:r>
          <a:endParaRPr lang="en-US" sz="2500" kern="1200" dirty="0"/>
        </a:p>
      </dsp:txBody>
      <dsp:txXfrm>
        <a:off x="1437631" y="531"/>
        <a:ext cx="9077968" cy="1244702"/>
      </dsp:txXfrm>
    </dsp:sp>
    <dsp:sp modelId="{F42FC2B4-6E64-445F-8821-FAB6603AB680}">
      <dsp:nvSpPr>
        <dsp:cNvPr id="0" name=""/>
        <dsp:cNvSpPr/>
      </dsp:nvSpPr>
      <dsp:spPr>
        <a:xfrm>
          <a:off x="0" y="1556410"/>
          <a:ext cx="105156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EAA3F4-DC7A-4761-9779-F18843554046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20116F-9F00-4E92-86CB-97CF2FE521D3}">
      <dsp:nvSpPr>
        <dsp:cNvPr id="0" name=""/>
        <dsp:cNvSpPr/>
      </dsp:nvSpPr>
      <dsp:spPr>
        <a:xfrm>
          <a:off x="1437631" y="1556410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Jsou však opravdu také zdravější než pesimisté?</a:t>
          </a:r>
          <a:endParaRPr lang="en-US" sz="2500" kern="1200"/>
        </a:p>
      </dsp:txBody>
      <dsp:txXfrm>
        <a:off x="1437631" y="1556410"/>
        <a:ext cx="9077968" cy="1244702"/>
      </dsp:txXfrm>
    </dsp:sp>
    <dsp:sp modelId="{F9CDEA1D-E487-460A-BA24-9B7E2636F11B}">
      <dsp:nvSpPr>
        <dsp:cNvPr id="0" name=""/>
        <dsp:cNvSpPr/>
      </dsp:nvSpPr>
      <dsp:spPr>
        <a:xfrm>
          <a:off x="0" y="3112289"/>
          <a:ext cx="105156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1683D4-9BAF-4BAC-B9CF-702BF99F63D6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BF9699-5C1F-4783-BFB2-4676A835443B}">
      <dsp:nvSpPr>
        <dsp:cNvPr id="0" name=""/>
        <dsp:cNvSpPr/>
      </dsp:nvSpPr>
      <dsp:spPr>
        <a:xfrm>
          <a:off x="1437631" y="3112289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Jakým způsobem (mechanismy) ovlivňuje optimismus fyzické zdraví?</a:t>
          </a:r>
          <a:endParaRPr lang="en-US" sz="2500" kern="1200" dirty="0"/>
        </a:p>
      </dsp:txBody>
      <dsp:txXfrm>
        <a:off x="1437631" y="3112289"/>
        <a:ext cx="9077968" cy="12447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33BBC-6AC6-456C-9FD1-BDF76B74CF16}">
      <dsp:nvSpPr>
        <dsp:cNvPr id="0" name=""/>
        <dsp:cNvSpPr/>
      </dsp:nvSpPr>
      <dsp:spPr>
        <a:xfrm>
          <a:off x="0" y="1081170"/>
          <a:ext cx="2957512" cy="187802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D20DBC-E0F5-4B87-A45E-2D04D015382F}">
      <dsp:nvSpPr>
        <dsp:cNvPr id="0" name=""/>
        <dsp:cNvSpPr/>
      </dsp:nvSpPr>
      <dsp:spPr>
        <a:xfrm>
          <a:off x="328612" y="139335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Dispoziční optimismus/pesimismus</a:t>
          </a:r>
          <a:endParaRPr lang="en-US" sz="2100" kern="1200" dirty="0"/>
        </a:p>
      </dsp:txBody>
      <dsp:txXfrm>
        <a:off x="383617" y="1448357"/>
        <a:ext cx="2847502" cy="1768010"/>
      </dsp:txXfrm>
    </dsp:sp>
    <dsp:sp modelId="{13EA8D9D-8816-42E5-9E79-3B1058B82F82}">
      <dsp:nvSpPr>
        <dsp:cNvPr id="0" name=""/>
        <dsp:cNvSpPr/>
      </dsp:nvSpPr>
      <dsp:spPr>
        <a:xfrm>
          <a:off x="3614737" y="1081170"/>
          <a:ext cx="2957512" cy="187802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1E9B4C-81D4-45FA-89B4-F45EE72F63F0}">
      <dsp:nvSpPr>
        <dsp:cNvPr id="0" name=""/>
        <dsp:cNvSpPr/>
      </dsp:nvSpPr>
      <dsp:spPr>
        <a:xfrm>
          <a:off x="3943350" y="139335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Optimismus jako explanační styl</a:t>
          </a:r>
          <a:endParaRPr lang="en-US" sz="2100" kern="1200" dirty="0"/>
        </a:p>
      </dsp:txBody>
      <dsp:txXfrm>
        <a:off x="3998355" y="1448357"/>
        <a:ext cx="2847502" cy="1768010"/>
      </dsp:txXfrm>
    </dsp:sp>
    <dsp:sp modelId="{92B14343-BE84-4060-BFC0-96D088C44B34}">
      <dsp:nvSpPr>
        <dsp:cNvPr id="0" name=""/>
        <dsp:cNvSpPr/>
      </dsp:nvSpPr>
      <dsp:spPr>
        <a:xfrm>
          <a:off x="7229475" y="1081170"/>
          <a:ext cx="2957512" cy="187802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2C80EE-352B-437D-B1E3-48B4BBF70E06}">
      <dsp:nvSpPr>
        <dsp:cNvPr id="0" name=""/>
        <dsp:cNvSpPr/>
      </dsp:nvSpPr>
      <dsp:spPr>
        <a:xfrm>
          <a:off x="7558087" y="139335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Defenzivní pesimismus a strategický optimismus</a:t>
          </a:r>
          <a:endParaRPr lang="en-US" sz="2100" kern="1200" dirty="0"/>
        </a:p>
      </dsp:txBody>
      <dsp:txXfrm>
        <a:off x="7613092" y="1448357"/>
        <a:ext cx="2847502" cy="17680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7F4EF-45D2-468C-B43A-EFC66F030F3E}">
      <dsp:nvSpPr>
        <dsp:cNvPr id="0" name=""/>
        <dsp:cNvSpPr/>
      </dsp:nvSpPr>
      <dsp:spPr>
        <a:xfrm>
          <a:off x="0" y="682"/>
          <a:ext cx="6245265" cy="15965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977F1A-3C38-4DBF-AE10-791B917E3256}">
      <dsp:nvSpPr>
        <dsp:cNvPr id="0" name=""/>
        <dsp:cNvSpPr/>
      </dsp:nvSpPr>
      <dsp:spPr>
        <a:xfrm>
          <a:off x="482961" y="359909"/>
          <a:ext cx="878111" cy="878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D4B51E-FBD8-48C1-92E9-92FBEA46E6C8}">
      <dsp:nvSpPr>
        <dsp:cNvPr id="0" name=""/>
        <dsp:cNvSpPr/>
      </dsp:nvSpPr>
      <dsp:spPr>
        <a:xfrm>
          <a:off x="1844034" y="682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= generalizované očekávání kladného průběhu událostí i samotného výsledku nějaké události či činnosti</a:t>
          </a:r>
          <a:endParaRPr lang="en-US" sz="2100" kern="1200"/>
        </a:p>
      </dsp:txBody>
      <dsp:txXfrm>
        <a:off x="1844034" y="682"/>
        <a:ext cx="4401230" cy="1596566"/>
      </dsp:txXfrm>
    </dsp:sp>
    <dsp:sp modelId="{1126CD2A-8267-49E9-960B-A1CA27CBF0AC}">
      <dsp:nvSpPr>
        <dsp:cNvPr id="0" name=""/>
        <dsp:cNvSpPr/>
      </dsp:nvSpPr>
      <dsp:spPr>
        <a:xfrm>
          <a:off x="0" y="1996390"/>
          <a:ext cx="6245265" cy="15965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61DEF2-AAC8-4333-8E1A-6A0B8301D5B1}">
      <dsp:nvSpPr>
        <dsp:cNvPr id="0" name=""/>
        <dsp:cNvSpPr/>
      </dsp:nvSpPr>
      <dsp:spPr>
        <a:xfrm>
          <a:off x="482961" y="2355617"/>
          <a:ext cx="878111" cy="8781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506329-F79C-491D-ADCB-742F16C2AE7A}">
      <dsp:nvSpPr>
        <dsp:cNvPr id="0" name=""/>
        <dsp:cNvSpPr/>
      </dsp:nvSpPr>
      <dsp:spPr>
        <a:xfrm>
          <a:off x="1844034" y="1996390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determinuje aktivitu</a:t>
          </a:r>
          <a:endParaRPr lang="en-US" sz="2100" kern="1200"/>
        </a:p>
      </dsp:txBody>
      <dsp:txXfrm>
        <a:off x="1844034" y="1996390"/>
        <a:ext cx="4401230" cy="1596566"/>
      </dsp:txXfrm>
    </dsp:sp>
    <dsp:sp modelId="{0DCEC6EB-A4A6-481A-B494-9E0387C59683}">
      <dsp:nvSpPr>
        <dsp:cNvPr id="0" name=""/>
        <dsp:cNvSpPr/>
      </dsp:nvSpPr>
      <dsp:spPr>
        <a:xfrm>
          <a:off x="0" y="3992098"/>
          <a:ext cx="6245265" cy="15965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200625-BF88-4D41-996E-E8D04344DFDC}">
      <dsp:nvSpPr>
        <dsp:cNvPr id="0" name=""/>
        <dsp:cNvSpPr/>
      </dsp:nvSpPr>
      <dsp:spPr>
        <a:xfrm>
          <a:off x="482961" y="4351325"/>
          <a:ext cx="878111" cy="8781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CECBCF-5DBC-46AE-9BAE-F56A72AB875D}">
      <dsp:nvSpPr>
        <dsp:cNvPr id="0" name=""/>
        <dsp:cNvSpPr/>
      </dsp:nvSpPr>
      <dsp:spPr>
        <a:xfrm>
          <a:off x="1844034" y="3992098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geneticky podmíněn, vázán na temperamentové charakteristiky </a:t>
          </a:r>
          <a:endParaRPr lang="en-US" sz="2100" kern="1200"/>
        </a:p>
      </dsp:txBody>
      <dsp:txXfrm>
        <a:off x="1844034" y="3992098"/>
        <a:ext cx="4401230" cy="15965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B0657B-24EB-4BA7-80BD-DB05E918D7AF}">
      <dsp:nvSpPr>
        <dsp:cNvPr id="0" name=""/>
        <dsp:cNvSpPr/>
      </dsp:nvSpPr>
      <dsp:spPr>
        <a:xfrm>
          <a:off x="1283" y="1010647"/>
          <a:ext cx="4672458" cy="233622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 dirty="0"/>
            <a:t>Situace: </a:t>
          </a:r>
          <a:br>
            <a:rPr lang="cs-CZ" sz="3300" kern="1200" dirty="0"/>
          </a:br>
          <a:r>
            <a:rPr lang="cs-CZ" sz="3300" kern="1200" dirty="0"/>
            <a:t>povedla se/ nepovedla se</a:t>
          </a:r>
          <a:endParaRPr lang="en-US" sz="3300" kern="1200" dirty="0"/>
        </a:p>
      </dsp:txBody>
      <dsp:txXfrm>
        <a:off x="69709" y="1079073"/>
        <a:ext cx="4535606" cy="2199377"/>
      </dsp:txXfrm>
    </dsp:sp>
    <dsp:sp modelId="{43A7ACD0-859D-4046-991D-E9DC023D837C}">
      <dsp:nvSpPr>
        <dsp:cNvPr id="0" name=""/>
        <dsp:cNvSpPr/>
      </dsp:nvSpPr>
      <dsp:spPr>
        <a:xfrm>
          <a:off x="5841857" y="1010647"/>
          <a:ext cx="4672458" cy="23362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 dirty="0"/>
            <a:t>Je stálá? </a:t>
          </a:r>
          <a:br>
            <a:rPr lang="cs-CZ" sz="3300" kern="1200" dirty="0"/>
          </a:br>
          <a:r>
            <a:rPr lang="cs-CZ" sz="3300" kern="1200" dirty="0"/>
            <a:t>Ovlivňuje ostatní situace?</a:t>
          </a:r>
          <a:br>
            <a:rPr lang="cs-CZ" sz="3300" kern="1200" dirty="0"/>
          </a:br>
          <a:r>
            <a:rPr lang="cs-CZ" sz="3300" kern="1200" dirty="0"/>
            <a:t>Můžu za ni já nebo okolí? </a:t>
          </a:r>
          <a:endParaRPr lang="en-US" sz="3300" kern="1200" dirty="0"/>
        </a:p>
      </dsp:txBody>
      <dsp:txXfrm>
        <a:off x="5910283" y="1079073"/>
        <a:ext cx="4535606" cy="219937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E0105-B9D0-4DD7-99A8-E385DD552853}">
      <dsp:nvSpPr>
        <dsp:cNvPr id="0" name=""/>
        <dsp:cNvSpPr/>
      </dsp:nvSpPr>
      <dsp:spPr>
        <a:xfrm>
          <a:off x="0" y="958220"/>
          <a:ext cx="6588691" cy="17690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D12905-76F7-4905-BDD1-DF5B516D4CEB}">
      <dsp:nvSpPr>
        <dsp:cNvPr id="0" name=""/>
        <dsp:cNvSpPr/>
      </dsp:nvSpPr>
      <dsp:spPr>
        <a:xfrm>
          <a:off x="535129" y="1356250"/>
          <a:ext cx="972962" cy="9729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6EAB2-0BC3-4057-948B-6B7389729E7A}">
      <dsp:nvSpPr>
        <dsp:cNvPr id="0" name=""/>
        <dsp:cNvSpPr/>
      </dsp:nvSpPr>
      <dsp:spPr>
        <a:xfrm>
          <a:off x="2043221" y="958220"/>
          <a:ext cx="4545469" cy="1769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222" tIns="187222" rIns="187222" bIns="18722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Optimistický explanační styl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=</a:t>
          </a:r>
          <a:r>
            <a:rPr lang="cs-CZ" sz="1800" kern="1200" dirty="0"/>
            <a:t> přisouzení externích, nestabilních                a specifických příčin neúspěchům a negativním událostem </a:t>
          </a:r>
          <a:endParaRPr lang="en-US" sz="1800" kern="1200" dirty="0"/>
        </a:p>
      </dsp:txBody>
      <dsp:txXfrm>
        <a:off x="2043221" y="958220"/>
        <a:ext cx="4545469" cy="1769022"/>
      </dsp:txXfrm>
    </dsp:sp>
    <dsp:sp modelId="{66B37E8E-D3B1-499B-A68D-69B28E92F8A6}">
      <dsp:nvSpPr>
        <dsp:cNvPr id="0" name=""/>
        <dsp:cNvSpPr/>
      </dsp:nvSpPr>
      <dsp:spPr>
        <a:xfrm>
          <a:off x="0" y="3169499"/>
          <a:ext cx="6588691" cy="17690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47F737-9C72-4390-855A-CA92C311A1E5}">
      <dsp:nvSpPr>
        <dsp:cNvPr id="0" name=""/>
        <dsp:cNvSpPr/>
      </dsp:nvSpPr>
      <dsp:spPr>
        <a:xfrm>
          <a:off x="535129" y="3567529"/>
          <a:ext cx="972962" cy="9729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B96413-595A-40E3-8DD2-7A6B3ABF6E4D}">
      <dsp:nvSpPr>
        <dsp:cNvPr id="0" name=""/>
        <dsp:cNvSpPr/>
      </dsp:nvSpPr>
      <dsp:spPr>
        <a:xfrm>
          <a:off x="2082648" y="3214768"/>
          <a:ext cx="4506042" cy="1769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222" tIns="187222" rIns="187222" bIns="18722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Pesimistický explanační styl</a:t>
          </a:r>
          <a:r>
            <a:rPr lang="cs-CZ" sz="1800" kern="1200" dirty="0"/>
            <a:t>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= přisouzení interních, stabilních a globálních příčin negativním událostem</a:t>
          </a:r>
          <a:endParaRPr lang="en-US" sz="1800" kern="1200" dirty="0"/>
        </a:p>
      </dsp:txBody>
      <dsp:txXfrm>
        <a:off x="2082648" y="3214768"/>
        <a:ext cx="4506042" cy="1769022"/>
      </dsp:txXfrm>
    </dsp:sp>
    <dsp:sp modelId="{735410CF-50DF-44FE-89CE-D822BF9B5912}">
      <dsp:nvSpPr>
        <dsp:cNvPr id="0" name=""/>
        <dsp:cNvSpPr/>
      </dsp:nvSpPr>
      <dsp:spPr>
        <a:xfrm>
          <a:off x="0" y="4127720"/>
          <a:ext cx="1580558" cy="1769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222" tIns="187222" rIns="187222" bIns="18722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schemeClr val="tx1"/>
            </a:solidFill>
          </a:endParaRPr>
        </a:p>
      </dsp:txBody>
      <dsp:txXfrm>
        <a:off x="0" y="4127720"/>
        <a:ext cx="1580558" cy="17690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18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node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6F978-9B7D-4AB3-925B-6F7857AD163D}" type="datetimeFigureOut">
              <a:rPr lang="cs-CZ" smtClean="0"/>
              <a:t>29.04.2022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68EE1-1580-45E6-8A6F-9BF53DAC7A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153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slovnik-cizich-slov.abz.cz/web.php/slovo/neuroza-neurosa" TargetMode="External"/><Relationship Id="rId3" Type="http://schemas.openxmlformats.org/officeDocument/2006/relationships/hyperlink" Target="https://slovnik-cizich-slov.abz.cz/web.php/slovo/socialni" TargetMode="External"/><Relationship Id="rId7" Type="http://schemas.openxmlformats.org/officeDocument/2006/relationships/hyperlink" Target="https://slovnik-cizich-slov.abz.cz/web.php/slovo/frustrace" TargetMode="External"/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lovnik-cizich-slov.abz.cz/web.php/slovo/realny" TargetMode="External"/><Relationship Id="rId5" Type="http://schemas.openxmlformats.org/officeDocument/2006/relationships/hyperlink" Target="https://slovnik-cizich-slov.abz.cz/web.php/slovo/idealni" TargetMode="External"/><Relationship Id="rId4" Type="http://schemas.openxmlformats.org/officeDocument/2006/relationships/hyperlink" Target="https://slovnik-cizich-slov.abz.cz/web.php/slovo/psychologie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os.cz/slovnicek/imunitni-system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linkos.cz/slovnicek/antigen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68EE1-1580-45E6-8A6F-9BF53DAC7A3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92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68EE1-1580-45E6-8A6F-9BF53DAC7A36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856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https://www.youtube.com/watch?v=6tN9wMbdqZU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68EE1-1580-45E6-8A6F-9BF53DAC7A36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62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Sense of coherence (SOC) </a:t>
            </a:r>
            <a:r>
              <a:rPr lang="en-US" b="1" dirty="0"/>
              <a:t>reflects a coping capacity of people to deal with everyday life stressors</a:t>
            </a:r>
            <a:r>
              <a:rPr lang="en-US" dirty="0"/>
              <a:t> and consists of three elements: comprehensibility, manageability and meaningfulness.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68EE1-1580-45E6-8A6F-9BF53DAC7A36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4292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když je mám, tak se od nich „krize odrazí“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68EE1-1580-45E6-8A6F-9BF53DAC7A36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382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sklon k prožitkům duševního zranění častý např. u osob extrémně senzitivních, úzkostně laděných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68EE1-1580-45E6-8A6F-9BF53DAC7A36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2661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potřeby a cíle</a:t>
            </a:r>
            <a:br>
              <a:rPr lang="cs-CZ" dirty="0"/>
            </a:br>
            <a:r>
              <a:rPr lang="cs-CZ" dirty="0"/>
              <a:t>diskr.t.: </a:t>
            </a:r>
            <a:r>
              <a:rPr lang="cs-CZ" b="1" dirty="0">
                <a:effectLst/>
              </a:rPr>
              <a:t>• </a:t>
            </a:r>
            <a:r>
              <a:rPr lang="cs-CZ" b="1" dirty="0"/>
              <a:t>(</a:t>
            </a:r>
            <a:r>
              <a:rPr lang="cs-CZ" b="1" dirty="0">
                <a:hlinkClick r:id="rId3"/>
              </a:rPr>
              <a:t>sociální</a:t>
            </a:r>
            <a:r>
              <a:rPr lang="cs-CZ" b="1" dirty="0"/>
              <a:t> </a:t>
            </a:r>
            <a:r>
              <a:rPr lang="cs-CZ" b="1" dirty="0">
                <a:hlinkClick r:id="rId4"/>
              </a:rPr>
              <a:t>psychologie</a:t>
            </a:r>
            <a:r>
              <a:rPr lang="cs-CZ" b="1" dirty="0"/>
              <a:t>) přístup člověka k sobě samému: </a:t>
            </a:r>
            <a:r>
              <a:rPr lang="cs-CZ" b="1" dirty="0">
                <a:hlinkClick r:id="rId5"/>
              </a:rPr>
              <a:t>ideální</a:t>
            </a:r>
            <a:r>
              <a:rPr lang="cs-CZ" b="1" dirty="0"/>
              <a:t> já (jaký by chtěl být), požadované já (jaký má být podle ostatních) a </a:t>
            </a:r>
            <a:r>
              <a:rPr lang="cs-CZ" b="1" dirty="0">
                <a:hlinkClick r:id="rId6"/>
              </a:rPr>
              <a:t>reálné</a:t>
            </a:r>
            <a:r>
              <a:rPr lang="cs-CZ" b="1" dirty="0"/>
              <a:t> já (jaký ve skutečnosti je); </a:t>
            </a:r>
            <a:r>
              <a:rPr lang="cs-CZ" b="1" dirty="0">
                <a:effectLst/>
              </a:rPr>
              <a:t>• </a:t>
            </a:r>
            <a:r>
              <a:rPr lang="cs-CZ" b="1" dirty="0"/>
              <a:t>vzájemné rozpory mezi těmito složkami vedou ke zklamání, úzkosti, </a:t>
            </a:r>
            <a:r>
              <a:rPr lang="cs-CZ" b="1" dirty="0">
                <a:hlinkClick r:id="rId7"/>
              </a:rPr>
              <a:t>frustraci</a:t>
            </a:r>
            <a:r>
              <a:rPr lang="cs-CZ" b="1" dirty="0"/>
              <a:t>, v krajním případě až k </a:t>
            </a:r>
            <a:r>
              <a:rPr lang="cs-CZ" b="1" dirty="0">
                <a:hlinkClick r:id="rId8"/>
              </a:rPr>
              <a:t>neuróze</a:t>
            </a:r>
            <a:endParaRPr lang="cs-CZ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="1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68EE1-1580-45E6-8A6F-9BF53DAC7A36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2134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68EE1-1580-45E6-8A6F-9BF53DAC7A36}" type="slidenum">
              <a:rPr lang="cs-CZ" smtClean="0"/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0431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>
                <a:solidFill>
                  <a:srgbClr val="FF99CC"/>
                </a:solidFill>
                <a:effectLst/>
              </a:rPr>
              <a:t>Vážím si sám sebe. Nenechám si ubližovat. Ve své podstatě jsem dobrý člověk, mám se rád a zasloužím si být šťastný. Znám své kvality i chyby. Umím své chyby přiznat a poučit se z nich. Umím se o sebe postarat. Umím si říct, když něco potřebuji. Ve vztazích nepotřebuji být v roli oběti.</a:t>
            </a:r>
            <a:br>
              <a:rPr lang="cs-CZ" dirty="0">
                <a:effectLst/>
              </a:rPr>
            </a:br>
            <a:r>
              <a:rPr lang="cs-CZ" b="1" dirty="0">
                <a:solidFill>
                  <a:srgbClr val="FF99CC"/>
                </a:solidFill>
                <a:effectLst/>
              </a:rPr>
              <a:t>Respektuji sebe, respektuji ostatní.</a:t>
            </a:r>
            <a:endParaRPr lang="cs-CZ" dirty="0">
              <a:effectLst/>
            </a:endParaRP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68EE1-1580-45E6-8A6F-9BF53DAC7A36}" type="slidenum">
              <a:rPr lang="cs-CZ" smtClean="0"/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5134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https://www.youtube.com/watch?v=mnI1ZUgFPlM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68EE1-1580-45E6-8A6F-9BF53DAC7A36}" type="slidenum">
              <a:rPr lang="cs-CZ" smtClean="0"/>
              <a:t>81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3615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68EE1-1580-45E6-8A6F-9BF53DAC7A36}" type="slidenum">
              <a:rPr lang="cs-CZ" smtClean="0"/>
              <a:t>83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788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3 iluze, kteří mají optimističtí lidé a které nám pomáhají v životě prospívat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68EE1-1580-45E6-8A6F-9BF53DAC7A36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07476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cs-CZ" altLang="cs-CZ" sz="1200" dirty="0" err="1"/>
              <a:t>Kees</a:t>
            </a:r>
            <a:r>
              <a:rPr lang="cs-CZ" altLang="cs-CZ" sz="1200" dirty="0"/>
              <a:t>, 1998 – Model pozitivního duševního zdraví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/>
              <a:t>Huppertová, 2009 – Spektrum duševního zdraví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 err="1"/>
              <a:t>Seligman</a:t>
            </a:r>
            <a:r>
              <a:rPr lang="cs-CZ" altLang="cs-CZ" sz="1200" dirty="0"/>
              <a:t>, 2014 – PERMA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68EE1-1580-45E6-8A6F-9BF53DAC7A36}" type="slidenum">
              <a:rPr lang="cs-CZ" smtClean="0"/>
              <a:t>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39251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 dirty="0"/>
              <a:t>a representative sample of 43,000 Europeans from the 23 countries</a:t>
            </a:r>
            <a:r>
              <a:rPr lang="cs-CZ" altLang="cs-CZ" sz="1200" dirty="0"/>
              <a:t>:</a:t>
            </a:r>
            <a:r>
              <a:rPr lang="en-US" altLang="cs-CZ" sz="1200" dirty="0"/>
              <a:t> four-fold difference in flourishing rate, from 41% in Denmark to less than </a:t>
            </a:r>
            <a:r>
              <a:rPr lang="cs-CZ" altLang="cs-CZ" sz="1200" dirty="0"/>
              <a:t>1</a:t>
            </a:r>
            <a:r>
              <a:rPr lang="en-US" altLang="cs-CZ" sz="1200" dirty="0"/>
              <a:t>0% in Slovakia, Russia and Portugal. </a:t>
            </a:r>
            <a:endParaRPr lang="cs-CZ" altLang="cs-CZ" sz="12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 dirty="0"/>
              <a:t>Huppert, F., &amp; So, T.T. (2013). Flourishing Across Europe: Application of a New Conceptual Framework for Defining Well-Being. </a:t>
            </a:r>
            <a:r>
              <a:rPr lang="en-US" altLang="cs-CZ" sz="1200" i="1" dirty="0"/>
              <a:t>Social Indicators Research, 110</a:t>
            </a:r>
            <a:r>
              <a:rPr lang="en-US" altLang="cs-CZ" sz="1200" dirty="0"/>
              <a:t>, 837 - 861.</a:t>
            </a:r>
            <a:endParaRPr lang="cs-CZ" altLang="cs-CZ" sz="12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68EE1-1580-45E6-8A6F-9BF53DAC7A36}" type="slidenum">
              <a:rPr lang="cs-CZ" smtClean="0"/>
              <a:t>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62483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https://www.youtube.com/watch?v=8KkKuTCFvzI&amp;t=9s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68EE1-1580-45E6-8A6F-9BF53DAC7A36}" type="slidenum">
              <a:rPr lang="cs-CZ" smtClean="0"/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51048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8" name="Google Shape;13828;g9788305ac4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9" name="Google Shape;13829;g9788305ac4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15267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8" name="Google Shape;13828;g9788305ac4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9" name="Google Shape;13829;g9788305ac4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92013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8" name="Google Shape;13828;g9788305ac4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9" name="Google Shape;13829;g9788305ac4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79858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8" name="Google Shape;13828;g9788305ac4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9" name="Google Shape;13829;g9788305ac4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9827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9" name="Google Shape;14229;ga54af50a3c_0_3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30" name="Google Shape;14230;ga54af50a3c_0_3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8" name="Google Shape;13828;g9788305ac4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9" name="Google Shape;13829;g9788305ac4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7367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8" name="Google Shape;13828;g9788305ac4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9" name="Google Shape;13829;g9788305ac4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148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iluze optimismu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68EE1-1580-45E6-8A6F-9BF53DAC7A36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00518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8" name="Google Shape;13828;g9788305ac4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9" name="Google Shape;13829;g9788305ac4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6872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https://www.youtube.com/watch?v=IeblJdB2-Vo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AF3D1-28FA-4788-9A33-A84E5AB2D778}" type="slidenum">
              <a:rPr lang="cs-CZ" smtClean="0"/>
              <a:t>106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54696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https://www.youtube.com/watch?v=JnFvqPQ-_VQ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68EE1-1580-45E6-8A6F-9BF53DAC7A36}" type="slidenum">
              <a:rPr lang="cs-CZ" smtClean="0"/>
              <a:t>108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8333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+ nerealistický optimismus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68EE1-1580-45E6-8A6F-9BF53DAC7A36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3695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cs-CZ" sz="1200" b="1" dirty="0" err="1"/>
              <a:t>Life</a:t>
            </a:r>
            <a:r>
              <a:rPr lang="cs-CZ" sz="1200" b="1" dirty="0"/>
              <a:t> </a:t>
            </a:r>
            <a:r>
              <a:rPr lang="cs-CZ" sz="1200" b="1" dirty="0" err="1"/>
              <a:t>Orientation</a:t>
            </a:r>
            <a:r>
              <a:rPr lang="cs-CZ" sz="1200" b="1" dirty="0"/>
              <a:t> Test – </a:t>
            </a:r>
            <a:r>
              <a:rPr lang="cs-CZ" sz="1200" b="1" dirty="0" err="1"/>
              <a:t>Revised</a:t>
            </a:r>
            <a:r>
              <a:rPr lang="cs-CZ" sz="1200" b="1" dirty="0"/>
              <a:t>, LOT-R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z="1200" dirty="0"/>
              <a:t>	6 položek, pětistupňová škála plně souhlasím…vůbec nesouhlasím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z="1200" dirty="0"/>
              <a:t>	</a:t>
            </a:r>
            <a:r>
              <a:rPr lang="cs-CZ" sz="1200" i="1" dirty="0"/>
              <a:t>„Co se týká mé budoucnosti, jsem vždy optimista“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z="1200" i="1" dirty="0"/>
              <a:t>	„Když se mi něco může pokazit, tak se to také pokazí“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68EE1-1580-45E6-8A6F-9BF53DAC7A36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7932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cs-CZ" sz="1200" b="1" dirty="0" err="1"/>
              <a:t>Academic</a:t>
            </a:r>
            <a:r>
              <a:rPr lang="cs-CZ" sz="1200" b="1" dirty="0"/>
              <a:t> </a:t>
            </a:r>
            <a:r>
              <a:rPr lang="cs-CZ" sz="1200" b="1" dirty="0" err="1"/>
              <a:t>Attributional</a:t>
            </a:r>
            <a:r>
              <a:rPr lang="cs-CZ" sz="1200" b="1" dirty="0"/>
              <a:t> Style </a:t>
            </a:r>
            <a:r>
              <a:rPr lang="cs-CZ" sz="1200" b="1" dirty="0" err="1"/>
              <a:t>Questionnaire</a:t>
            </a:r>
            <a:r>
              <a:rPr lang="cs-CZ" sz="1200" b="1" dirty="0"/>
              <a:t>, AASQ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z="1200" dirty="0"/>
              <a:t>	12 položek týkajících se interpretace negativních školních událostí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z="1200" dirty="0"/>
              <a:t>	např.: </a:t>
            </a:r>
            <a:r>
              <a:rPr lang="cs-CZ" sz="1200" i="1" dirty="0"/>
              <a:t>„Nejste schopen/schopna nastudovat všechnu literaturu, kterou vám učitel uložil ke studiu“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z="1200" dirty="0"/>
              <a:t>	Respondent určí hlavní příčinu a tu hodnotí na sedmistupňových škálách </a:t>
            </a:r>
            <a:br>
              <a:rPr lang="cs-CZ" sz="1200" dirty="0"/>
            </a:br>
            <a:r>
              <a:rPr lang="cs-CZ" sz="1200" dirty="0"/>
              <a:t>z hlediska subjektivní kontroly, stability příčiny a její pronikavosti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68EE1-1580-45E6-8A6F-9BF53DAC7A36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4895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Dotazník defenzivního pesimismu </a:t>
            </a:r>
            <a:r>
              <a:rPr lang="cs-CZ" sz="1100" dirty="0"/>
              <a:t>(DPQ, Norem, 2002)</a:t>
            </a:r>
            <a:br>
              <a:rPr lang="cs-CZ" sz="1100" dirty="0"/>
            </a:br>
            <a:r>
              <a:rPr lang="cs-CZ" sz="1100" dirty="0"/>
              <a:t>+ strategický optimismus – cílem obou je regulovat emoce a chování – kognitivní </a:t>
            </a:r>
            <a:r>
              <a:rPr lang="cs-CZ" sz="1100" dirty="0" err="1"/>
              <a:t>stratefie</a:t>
            </a:r>
            <a:endParaRPr lang="cs-CZ" sz="11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68EE1-1580-45E6-8A6F-9BF53DAC7A36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9142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>
            <a:extLst>
              <a:ext uri="{FF2B5EF4-FFF2-40B4-BE49-F238E27FC236}">
                <a16:creationId xmlns:a16="http://schemas.microsoft.com/office/drawing/2014/main" id="{A2053665-5B91-44E7-A8F9-B3BFF30B52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>
            <a:extLst>
              <a:ext uri="{FF2B5EF4-FFF2-40B4-BE49-F238E27FC236}">
                <a16:creationId xmlns:a16="http://schemas.microsoft.com/office/drawing/2014/main" id="{ADF3740F-D88F-445D-B618-CAB03A8D43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Bez ohledu na to, jakou metodou byl optimismus posuzován (LOT-R, ASQ nebo jiný nástroj), korelace mezi optimismem a měřenými markery fyzického zdraví se pohybovala od 0,17 do 0,20 (p &lt; 0,001). </a:t>
            </a:r>
          </a:p>
          <a:p>
            <a:pPr eaLnBrk="1" hangingPunct="1">
              <a:spcBef>
                <a:spcPct val="0"/>
              </a:spcBef>
            </a:pPr>
            <a:endParaRPr lang="cs-CZ" altLang="cs-CZ" dirty="0"/>
          </a:p>
        </p:txBody>
      </p:sp>
      <p:sp>
        <p:nvSpPr>
          <p:cNvPr id="21508" name="Zástupný symbol pro číslo snímku 3">
            <a:extLst>
              <a:ext uri="{FF2B5EF4-FFF2-40B4-BE49-F238E27FC236}">
                <a16:creationId xmlns:a16="http://schemas.microsoft.com/office/drawing/2014/main" id="{B59DECEC-DEED-4FCF-B231-19E044BD38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AEC35DE2-6733-45C4-A2FC-9C51D207E175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/>
              <a:t>Imunosuprese</a:t>
            </a:r>
            <a:r>
              <a:rPr lang="cs-CZ" dirty="0"/>
              <a:t> je stav, kdy </a:t>
            </a:r>
            <a:r>
              <a:rPr lang="cs-CZ" dirty="0">
                <a:hlinkClick r:id="rId3"/>
              </a:rPr>
              <a:t>imunitní systém</a:t>
            </a:r>
            <a:r>
              <a:rPr lang="cs-CZ" dirty="0"/>
              <a:t> není schopen plně reagovat na cizorodé </a:t>
            </a:r>
            <a:r>
              <a:rPr lang="cs-CZ" dirty="0">
                <a:hlinkClick r:id="rId4"/>
              </a:rPr>
              <a:t>antigeny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68EE1-1580-45E6-8A6F-9BF53DAC7A36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0437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EBC2-F3AD-49DE-84D6-62C2975719AD}" type="datetimeFigureOut">
              <a:rPr lang="cs-CZ" smtClean="0"/>
              <a:t>29.04.2022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27572-E581-41F4-913F-DB3370FB1D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7398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EBC2-F3AD-49DE-84D6-62C2975719AD}" type="datetimeFigureOut">
              <a:rPr lang="cs-CZ" smtClean="0"/>
              <a:t>29.04.2022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27572-E581-41F4-913F-DB3370FB1D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4088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EBC2-F3AD-49DE-84D6-62C2975719AD}" type="datetimeFigureOut">
              <a:rPr lang="cs-CZ" smtClean="0"/>
              <a:t>29.04.2022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27572-E581-41F4-913F-DB3370FB1D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969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9C085EE-8EC3-48FF-BE6C-109C67CB66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2DF1CFB-2DE0-4A2E-8D21-ED5DC58605C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6D56C-09BC-4D33-927C-319837B8388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89611CD6-7C4C-48F9-84E8-A4D6DBDB267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603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Google Shape;4074;p9"/>
          <p:cNvSpPr txBox="1">
            <a:spLocks noGrp="1"/>
          </p:cNvSpPr>
          <p:nvPr>
            <p:ph type="subTitle" idx="1"/>
          </p:nvPr>
        </p:nvSpPr>
        <p:spPr>
          <a:xfrm>
            <a:off x="6620236" y="3885184"/>
            <a:ext cx="462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5" name="Google Shape;4075;p9"/>
          <p:cNvSpPr txBox="1">
            <a:spLocks noGrp="1"/>
          </p:cNvSpPr>
          <p:nvPr>
            <p:ph type="title" hasCustomPrompt="1"/>
          </p:nvPr>
        </p:nvSpPr>
        <p:spPr>
          <a:xfrm>
            <a:off x="4385056" y="2243328"/>
            <a:ext cx="2353200" cy="1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76" name="Google Shape;4076;p9"/>
          <p:cNvSpPr txBox="1">
            <a:spLocks noGrp="1"/>
          </p:cNvSpPr>
          <p:nvPr>
            <p:ph type="title" idx="2"/>
          </p:nvPr>
        </p:nvSpPr>
        <p:spPr>
          <a:xfrm>
            <a:off x="6620236" y="2651731"/>
            <a:ext cx="462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4687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two">
  <p:cSld name="Background two">
    <p:spTree>
      <p:nvGrpSpPr>
        <p:cNvPr id="1" name="Shape 127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198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EBC2-F3AD-49DE-84D6-62C2975719AD}" type="datetimeFigureOut">
              <a:rPr lang="cs-CZ" smtClean="0"/>
              <a:t>29.04.2022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27572-E581-41F4-913F-DB3370FB1D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078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EBC2-F3AD-49DE-84D6-62C2975719AD}" type="datetimeFigureOut">
              <a:rPr lang="cs-CZ" smtClean="0"/>
              <a:t>29.04.2022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27572-E581-41F4-913F-DB3370FB1D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87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EBC2-F3AD-49DE-84D6-62C2975719AD}" type="datetimeFigureOut">
              <a:rPr lang="cs-CZ" smtClean="0"/>
              <a:t>29.04.2022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27572-E581-41F4-913F-DB3370FB1D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2058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EBC2-F3AD-49DE-84D6-62C2975719AD}" type="datetimeFigureOut">
              <a:rPr lang="cs-CZ" smtClean="0"/>
              <a:t>29.04.2022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27572-E581-41F4-913F-DB3370FB1D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916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EBC2-F3AD-49DE-84D6-62C2975719AD}" type="datetimeFigureOut">
              <a:rPr lang="cs-CZ" smtClean="0"/>
              <a:t>29.04.2022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27572-E581-41F4-913F-DB3370FB1D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6629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EBC2-F3AD-49DE-84D6-62C2975719AD}" type="datetimeFigureOut">
              <a:rPr lang="cs-CZ" smtClean="0"/>
              <a:t>29.04.2022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27572-E581-41F4-913F-DB3370FB1D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37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EBC2-F3AD-49DE-84D6-62C2975719AD}" type="datetimeFigureOut">
              <a:rPr lang="cs-CZ" smtClean="0"/>
              <a:t>29.04.2022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27572-E581-41F4-913F-DB3370FB1D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2215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EBC2-F3AD-49DE-84D6-62C2975719AD}" type="datetimeFigureOut">
              <a:rPr lang="cs-CZ" smtClean="0"/>
              <a:t>29.04.2022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27572-E581-41F4-913F-DB3370FB1D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1585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2EBC2-F3AD-49DE-84D6-62C2975719AD}" type="datetimeFigureOut">
              <a:rPr lang="cs-CZ" smtClean="0"/>
              <a:t>29.04.2022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27572-E581-41F4-913F-DB3370FB1D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244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eblJdB2-Vo?feature=oembed" TargetMode="External"/><Relationship Id="rId4" Type="http://schemas.openxmlformats.org/officeDocument/2006/relationships/image" Target="../media/image96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nFvqPQ-_VQ?feature=oembed" TargetMode="External"/><Relationship Id="rId4" Type="http://schemas.openxmlformats.org/officeDocument/2006/relationships/image" Target="../media/image98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tN9wMbdqZU?feature=oembed" TargetMode="Externa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h6IMYRoCZw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6personalities.com/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nI1ZUgFPlM?feature=oembed" TargetMode="External"/><Relationship Id="rId4" Type="http://schemas.openxmlformats.org/officeDocument/2006/relationships/image" Target="../media/image82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ositivityratio.com/single.php" TargetMode="Externa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KkKuTCFvzI?start=9&amp;feature=oembed" TargetMode="External"/><Relationship Id="rId4" Type="http://schemas.openxmlformats.org/officeDocument/2006/relationships/image" Target="../media/image86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acharacter.org/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4875F8-F986-46B7-B71A-560ACDB3D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095" y="851517"/>
            <a:ext cx="5238466" cy="2991416"/>
          </a:xfrm>
        </p:spPr>
        <p:txBody>
          <a:bodyPr anchor="b">
            <a:normAutofit/>
          </a:bodyPr>
          <a:lstStyle/>
          <a:p>
            <a:pPr algn="l"/>
            <a:r>
              <a:rPr lang="cs-CZ" sz="5100" b="1"/>
              <a:t>Psychologie zdraví a psychohygiena </a:t>
            </a:r>
            <a:br>
              <a:rPr lang="cs-CZ" sz="5100" b="1"/>
            </a:br>
            <a:r>
              <a:rPr lang="cs-CZ" sz="5100" b="1"/>
              <a:t>pro sociální pedagogy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Graphic 5" descr="Brain in head">
            <a:extLst>
              <a:ext uri="{FF2B5EF4-FFF2-40B4-BE49-F238E27FC236}">
                <a16:creationId xmlns:a16="http://schemas.microsoft.com/office/drawing/2014/main" id="{B4C59F2C-96AF-190D-D45E-A473B9483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36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>
            <a:extLst>
              <a:ext uri="{FF2B5EF4-FFF2-40B4-BE49-F238E27FC236}">
                <a16:creationId xmlns:a16="http://schemas.microsoft.com/office/drawing/2014/main" id="{4474506F-2175-4B8F-9882-1B6FDC955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86" y="1130456"/>
            <a:ext cx="5273310" cy="4150671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8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Optimismus</a:t>
            </a:r>
            <a:r>
              <a:rPr lang="cs-CZ" sz="4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,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8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pesimismus</a:t>
            </a:r>
            <a:endParaRPr lang="en-US" sz="4800" b="1" kern="12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a </a:t>
            </a:r>
            <a:r>
              <a:rPr lang="en-US" sz="48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zdraví</a:t>
            </a:r>
            <a:endParaRPr lang="en-US" sz="4800" b="1" kern="12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128" name="Picture 11" descr="Is the Glass Half Full for your Lighting Project? :: Energy Management  Collaborative, LLC">
            <a:extLst>
              <a:ext uri="{FF2B5EF4-FFF2-40B4-BE49-F238E27FC236}">
                <a16:creationId xmlns:a16="http://schemas.microsoft.com/office/drawing/2014/main" id="{66DEA0DC-3DF5-48B9-9649-1F5A55B9D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1285" y="1964685"/>
            <a:ext cx="3259139" cy="224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6">
            <a:extLst>
              <a:ext uri="{FF2B5EF4-FFF2-40B4-BE49-F238E27FC236}">
                <a16:creationId xmlns:a16="http://schemas.microsoft.com/office/drawing/2014/main" id="{2B291FC4-D904-441F-9BE2-CB5E7FE1C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4941888"/>
            <a:ext cx="4464050" cy="1655762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/>
          <a:lstStyle/>
          <a:p>
            <a:pPr algn="ctr" eaLnBrk="1" hangingPunct="1">
              <a:spcAft>
                <a:spcPts val="6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cs-CZ" sz="20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80000"/>
              </a:lnSpc>
              <a:spcAft>
                <a:spcPts val="6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cs-CZ" sz="2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80000"/>
              </a:lnSpc>
              <a:spcAft>
                <a:spcPts val="6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cs-CZ" sz="2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80000"/>
              </a:lnSpc>
              <a:spcAft>
                <a:spcPts val="6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cs-CZ" sz="2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4" name="Text Box 8">
            <a:extLst>
              <a:ext uri="{FF2B5EF4-FFF2-40B4-BE49-F238E27FC236}">
                <a16:creationId xmlns:a16="http://schemas.microsoft.com/office/drawing/2014/main" id="{00BDF043-E5D0-4107-A3F0-5851EFD7D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689" y="6400801"/>
            <a:ext cx="23955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5125" name="Text Box 9">
            <a:extLst>
              <a:ext uri="{FF2B5EF4-FFF2-40B4-BE49-F238E27FC236}">
                <a16:creationId xmlns:a16="http://schemas.microsoft.com/office/drawing/2014/main" id="{DB0A564B-B112-4F76-A816-75A92ABA0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550" y="6329363"/>
            <a:ext cx="32591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5127" name="Text Box 11">
            <a:extLst>
              <a:ext uri="{FF2B5EF4-FFF2-40B4-BE49-F238E27FC236}">
                <a16:creationId xmlns:a16="http://schemas.microsoft.com/office/drawing/2014/main" id="{11CD91BE-5520-4E52-9678-4B0B21AFE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9" y="436563"/>
            <a:ext cx="52038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accent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35" name="Picture 13833" descr="Slunéčko sedmitečné lezoucí po stéble trávy">
            <a:extLst>
              <a:ext uri="{FF2B5EF4-FFF2-40B4-BE49-F238E27FC236}">
                <a16:creationId xmlns:a16="http://schemas.microsoft.com/office/drawing/2014/main" id="{554BC565-607B-F478-BF8C-706B6137DA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3832" name="Google Shape;13832;p40"/>
          <p:cNvSpPr txBox="1">
            <a:spLocks noGrp="1"/>
          </p:cNvSpPr>
          <p:nvPr>
            <p:ph type="title" idx="2"/>
          </p:nvPr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4000" dirty="0"/>
              <a:t>6.Představte </a:t>
            </a:r>
            <a:r>
              <a:rPr lang="en-US" sz="4000" dirty="0" err="1"/>
              <a:t>si</a:t>
            </a:r>
            <a:r>
              <a:rPr lang="en-US" sz="4000" dirty="0"/>
              <a:t> </a:t>
            </a:r>
            <a:r>
              <a:rPr lang="en-US" sz="4000" dirty="0" err="1"/>
              <a:t>svůj</a:t>
            </a:r>
            <a:r>
              <a:rPr lang="en-US" sz="4000" dirty="0"/>
              <a:t> </a:t>
            </a:r>
            <a:r>
              <a:rPr lang="en-US" sz="4000" dirty="0" err="1"/>
              <a:t>život</a:t>
            </a:r>
            <a:r>
              <a:rPr lang="en-US" sz="4000" dirty="0"/>
              <a:t> od </a:t>
            </a:r>
            <a:r>
              <a:rPr lang="en-US" sz="4000" dirty="0" err="1"/>
              <a:t>konce</a:t>
            </a:r>
            <a:endParaRPr lang="en-US" sz="4000" dirty="0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79677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35" name="Picture 13833" descr="Slunéčko sedmitečné lezoucí po stéble trávy">
            <a:extLst>
              <a:ext uri="{FF2B5EF4-FFF2-40B4-BE49-F238E27FC236}">
                <a16:creationId xmlns:a16="http://schemas.microsoft.com/office/drawing/2014/main" id="{554BC565-607B-F478-BF8C-706B6137DA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3832" name="Google Shape;13832;p40"/>
          <p:cNvSpPr txBox="1">
            <a:spLocks noGrp="1"/>
          </p:cNvSpPr>
          <p:nvPr>
            <p:ph type="title" idx="2"/>
          </p:nvPr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algn="ctr">
              <a:spcBef>
                <a:spcPct val="0"/>
              </a:spcBef>
            </a:pPr>
            <a:r>
              <a:rPr lang="cs-CZ" sz="4000" dirty="0"/>
              <a:t> 7</a:t>
            </a:r>
            <a:r>
              <a:rPr lang="en" sz="4000" dirty="0"/>
              <a:t>.</a:t>
            </a:r>
            <a:r>
              <a:rPr lang="cs-CZ" sz="4000" dirty="0"/>
              <a:t>Buďte všímaví (</a:t>
            </a:r>
            <a:r>
              <a:rPr lang="cs-CZ" sz="4000" dirty="0" err="1"/>
              <a:t>mindfullness</a:t>
            </a:r>
            <a:r>
              <a:rPr lang="cs-CZ" sz="4000" dirty="0"/>
              <a:t>)</a:t>
            </a:r>
            <a:endParaRPr lang="en-US" sz="4000" dirty="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3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8C0986-E20F-4A7B-8575-53B0A72F2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b="1" dirty="0" err="1"/>
              <a:t>Seligman</a:t>
            </a:r>
            <a:r>
              <a:rPr lang="cs-CZ" b="1" dirty="0"/>
              <a:t>, 2014</a:t>
            </a:r>
            <a:endParaRPr lang="cs-CZ" sz="8800" b="1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2AAA8AC-AEFA-FEA8-2756-0D0CD278E4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2855271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371973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53B86A-3688-4590-934F-8CD074A9B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7467600" cy="68580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036222-7F97-43EF-AF1A-2B06BAC90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C638B7-C55E-4E8E-ABDC-CBD417F0D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7159AC2-C98F-4C93-B774-B19EE1BEB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69701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95600" y="990600"/>
            <a:ext cx="92964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A6DBC1-1626-47AC-9778-0DDE24DF7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8083" y="1893683"/>
            <a:ext cx="8301135" cy="3505199"/>
          </a:xfrm>
        </p:spPr>
        <p:txBody>
          <a:bodyPr>
            <a:normAutofit lnSpcReduction="10000"/>
          </a:bodyPr>
          <a:lstStyle/>
          <a:p>
            <a:pPr marL="0" indent="0" algn="ctr">
              <a:spcAft>
                <a:spcPts val="2133"/>
              </a:spcAft>
              <a:buNone/>
            </a:pPr>
            <a:r>
              <a:rPr lang="cs-CZ" sz="3200" b="0" i="1" dirty="0">
                <a:solidFill>
                  <a:schemeClr val="tx1">
                    <a:alpha val="55000"/>
                  </a:schemeClr>
                </a:solidFill>
                <a:effectLst/>
                <a:latin typeface="Arial" panose="020B0604020202020204" pitchFamily="34" charset="0"/>
              </a:rPr>
              <a:t>Lidské štěstí, to je taková šňůrka, na kterou navlékáme malé korálky, taková malá štěstí — čím jsou drobnější a čím je jich víc, tím je to jejich štěstí větší. </a:t>
            </a:r>
          </a:p>
          <a:p>
            <a:pPr marL="0" indent="0" algn="ctr">
              <a:spcAft>
                <a:spcPts val="2133"/>
              </a:spcAft>
              <a:buNone/>
            </a:pPr>
            <a:r>
              <a:rPr lang="cs-CZ" sz="3200" b="0" i="1" dirty="0">
                <a:solidFill>
                  <a:schemeClr val="tx1">
                    <a:alpha val="55000"/>
                  </a:schemeClr>
                </a:solidFill>
                <a:effectLst/>
                <a:latin typeface="Arial" panose="020B0604020202020204" pitchFamily="34" charset="0"/>
              </a:rPr>
              <a:t>Jan Werich</a:t>
            </a:r>
            <a:br>
              <a:rPr lang="cs-CZ" sz="3200" b="0" i="0" dirty="0">
                <a:solidFill>
                  <a:schemeClr val="tx1">
                    <a:alpha val="55000"/>
                  </a:schemeClr>
                </a:solidFill>
                <a:effectLst/>
                <a:latin typeface="Arial" panose="020B0604020202020204" pitchFamily="34" charset="0"/>
              </a:rPr>
            </a:br>
            <a:br>
              <a:rPr lang="cs-CZ" sz="3200" b="0" i="0" dirty="0">
                <a:solidFill>
                  <a:schemeClr val="tx1">
                    <a:alpha val="55000"/>
                  </a:schemeClr>
                </a:solidFill>
                <a:effectLst/>
                <a:latin typeface="Arial" panose="020B0604020202020204" pitchFamily="34" charset="0"/>
              </a:rPr>
            </a:br>
            <a:endParaRPr lang="cs-CZ" sz="3200" dirty="0">
              <a:solidFill>
                <a:schemeClr val="tx1">
                  <a:alpha val="55000"/>
                </a:schemeClr>
              </a:solidFill>
            </a:endParaRPr>
          </a:p>
          <a:p>
            <a:pPr algn="ctr"/>
            <a:endParaRPr lang="cs-CZ" sz="3200" dirty="0">
              <a:solidFill>
                <a:schemeClr val="tx1">
                  <a:alpha val="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1477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Popcorns ve dřevěném nudlí nad nativní tabulkovou tkaninou">
            <a:extLst>
              <a:ext uri="{FF2B5EF4-FFF2-40B4-BE49-F238E27FC236}">
                <a16:creationId xmlns:a16="http://schemas.microsoft.com/office/drawing/2014/main" id="{93DAF1FC-2E55-63D3-A193-D25CDBCEA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5AB8A58-E18C-45EE-A2D8-D9C5E8122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Relaxační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techniky</a:t>
            </a:r>
            <a:r>
              <a:rPr lang="cs-CZ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meditace, každodenní praxe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03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B05AC5-88F6-4920-A10F-0F99D0A70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endParaRPr lang="cs-CZ" b="1">
              <a:solidFill>
                <a:srgbClr val="FFFFFF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9EB5F80-D30F-BC47-F3D5-11F3F4F8AE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2946008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47792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D8F1113-2E3C-46E3-B54F-B7F421EEF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5DDECC-A11E-434E-87B2-8997CD383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54A4D14-513F-4121-92D3-5CCB46896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C3411F1-AD17-499D-AFEF-2F300F6DF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60BF2CBE-B1E9-4C42-89DC-C35E4E651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2C95A87-DCDB-41C4-B774-744B3ECBE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BCB97515-32FF-43A6-A51C-B140193AB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C6379D3-7045-4B76-9409-6D23D753D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7C324CDD-B30F-47DD-8627-E2171D5E8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61B1C1DE-4201-4989-BE65-41ADC2472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0A9092BE-A36C-4833-8E71-2850F4AF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806398CC-D327-4E06-838C-31119BD56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1E3F0C5B-76A9-4A8F-A1CB-35C0DE83A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70A741CC-E736-448A-A94E-5C8BB9711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202722D1-549B-407E-BF75-2A1E8DB5B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5CA8D742-18BD-41B5-9C00-FCFFAED25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8BF81081-4C33-488E-A37E-B95567D0B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462F0DE0-CEBA-420B-8032-FB60893B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79C8D19E-E3D6-45A6-BCA2-5918A37D7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43280283-E04A-43CA-BFA1-F285486A2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38328CB6-0FC5-4AEA-BC7E-489267CB6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FCD67B1B-4E11-41D8-9A94-A81BA219F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793" y="4614902"/>
            <a:ext cx="8081960" cy="9439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Mindfulness</a:t>
            </a:r>
          </a:p>
        </p:txBody>
      </p:sp>
      <p:sp>
        <p:nvSpPr>
          <p:cNvPr id="34" name="Isosceles Triangle 39">
            <a:extLst>
              <a:ext uri="{FF2B5EF4-FFF2-40B4-BE49-F238E27FC236}">
                <a16:creationId xmlns:a16="http://schemas.microsoft.com/office/drawing/2014/main" id="{4F37E7FB-7372-47E3-914E-7CF7E94B1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892384" y="4386808"/>
            <a:ext cx="407233" cy="351063"/>
          </a:xfrm>
          <a:prstGeom prst="triangle">
            <a:avLst/>
          </a:prstGeom>
          <a:solidFill>
            <a:srgbClr val="A66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6E168E2-3256-43A5-9298-9E5A6AE8F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2847" y="954593"/>
            <a:ext cx="6086306" cy="3432215"/>
          </a:xfrm>
          <a:prstGeom prst="rect">
            <a:avLst/>
          </a:prstGeom>
          <a:solidFill>
            <a:schemeClr val="bg1"/>
          </a:solidFill>
          <a:ln w="19050">
            <a:solidFill>
              <a:srgbClr val="A6667E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nline médium 5" title="The Power of Mindfulness: What You Practice Grows Stronger | Shauna Shapiro | TEDxWashingtonSquare">
            <a:hlinkClick r:id="" action="ppaction://media"/>
            <a:extLst>
              <a:ext uri="{FF2B5EF4-FFF2-40B4-BE49-F238E27FC236}">
                <a16:creationId xmlns:a16="http://schemas.microsoft.com/office/drawing/2014/main" id="{36BA17BF-2129-4140-BF6E-B59FD539412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52800" y="1120792"/>
            <a:ext cx="5486400" cy="3099816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279529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CC6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519C921-249F-4AB7-8481-D84B5C7D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Body scan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9B048D5-B450-4498-869D-D1FD1812F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333743"/>
            <a:ext cx="7188199" cy="418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0212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édium 5" title="Meditace zaměřená na dech">
            <a:hlinkClick r:id="" action="ppaction://media"/>
            <a:extLst>
              <a:ext uri="{FF2B5EF4-FFF2-40B4-BE49-F238E27FC236}">
                <a16:creationId xmlns:a16="http://schemas.microsoft.com/office/drawing/2014/main" id="{0BE4CAC9-6EFA-4CEA-8CF7-60002D2D0BF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E9827E3-36E1-46D2-982D-D99473EE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cs-CZ" sz="5400" b="1"/>
              <a:t>Práce s deníkem</a:t>
            </a:r>
          </a:p>
        </p:txBody>
      </p:sp>
      <p:pic>
        <p:nvPicPr>
          <p:cNvPr id="14" name="Picture 4" descr="Poznámkový blok">
            <a:extLst>
              <a:ext uri="{FF2B5EF4-FFF2-40B4-BE49-F238E27FC236}">
                <a16:creationId xmlns:a16="http://schemas.microsoft.com/office/drawing/2014/main" id="{B45BAC5F-99AA-89EA-8F46-591A2A82F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85" r="35484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CB8CC992-829B-41A0-A7AC-0E7174F8A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/>
              <a:t>Kdo má zkušenost? </a:t>
            </a:r>
          </a:p>
          <a:p>
            <a:pPr marL="0" indent="0">
              <a:buNone/>
            </a:pPr>
            <a:r>
              <a:rPr lang="cs-CZ" sz="1700"/>
              <a:t>Co vám funguje?</a:t>
            </a:r>
          </a:p>
          <a:p>
            <a:pPr marL="0" indent="0">
              <a:buNone/>
            </a:pPr>
            <a:r>
              <a:rPr lang="cs-CZ" sz="1700"/>
              <a:t>S čím vším může pomoci? </a:t>
            </a:r>
          </a:p>
          <a:p>
            <a:pPr marL="0" indent="0">
              <a:buNone/>
            </a:pPr>
            <a:r>
              <a:rPr lang="cs-CZ" sz="1700"/>
              <a:t>Jak na to? </a:t>
            </a:r>
          </a:p>
          <a:p>
            <a:pPr marL="0" indent="0">
              <a:buNone/>
            </a:pPr>
            <a:r>
              <a:rPr lang="cs-CZ" sz="1700"/>
              <a:t>Jak si ze psaní udělat návyk? </a:t>
            </a:r>
          </a:p>
          <a:p>
            <a:pPr marL="0" indent="0">
              <a:buNone/>
            </a:pPr>
            <a:endParaRPr lang="cs-CZ" sz="1700"/>
          </a:p>
          <a:p>
            <a:pPr marL="0" indent="0">
              <a:buNone/>
            </a:pPr>
            <a:r>
              <a:rPr lang="cs-CZ" sz="1700" b="1"/>
              <a:t>Techniky: </a:t>
            </a:r>
            <a:r>
              <a:rPr lang="cs-CZ" sz="1700"/>
              <a:t>emoční deník, deník vděčnosti, volné psaní, neodeslané dopisy, změna perspektivy, dialogy, pokládání otázek</a:t>
            </a:r>
          </a:p>
          <a:p>
            <a:pPr marL="0" indent="0">
              <a:buNone/>
            </a:pPr>
            <a:br>
              <a:rPr lang="cs-CZ" sz="1700"/>
            </a:br>
            <a:r>
              <a:rPr lang="cs-CZ" sz="1700" b="1"/>
              <a:t>Dále:</a:t>
            </a:r>
            <a:r>
              <a:rPr lang="cs-CZ" sz="1700"/>
              <a:t> tvůrčí psaní, biblioterapie, poetoterapie, deník v terapii</a:t>
            </a:r>
          </a:p>
        </p:txBody>
      </p:sp>
    </p:spTree>
    <p:extLst>
      <p:ext uri="{BB962C8B-B14F-4D97-AF65-F5344CB8AC3E}">
        <p14:creationId xmlns:p14="http://schemas.microsoft.com/office/powerpoint/2010/main" val="2507735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9D28BE-1BE8-4212-A395-B4EA0098D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Jak to máme? Optimismus vs. pesimismus</a:t>
            </a:r>
          </a:p>
        </p:txBody>
      </p:sp>
      <p:pic>
        <p:nvPicPr>
          <p:cNvPr id="6147" name="Picture 2" descr="Růžové brýle - Hvězdné kurzy">
            <a:extLst>
              <a:ext uri="{FF2B5EF4-FFF2-40B4-BE49-F238E27FC236}">
                <a16:creationId xmlns:a16="http://schemas.microsoft.com/office/drawing/2014/main" id="{46B11379-8BCE-4729-A470-2CADAE0E09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6" b="4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Zástupný obsah 2">
            <a:extLst>
              <a:ext uri="{FF2B5EF4-FFF2-40B4-BE49-F238E27FC236}">
                <a16:creationId xmlns:a16="http://schemas.microsoft.com/office/drawing/2014/main" id="{3F06C03B-CD9C-CED0-737B-D0D47ED7511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92905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Člověk, který pročistí schody">
            <a:extLst>
              <a:ext uri="{FF2B5EF4-FFF2-40B4-BE49-F238E27FC236}">
                <a16:creationId xmlns:a16="http://schemas.microsoft.com/office/drawing/2014/main" id="{83408C7B-9D73-2562-F485-07FA67592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65" b="113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95F352-4977-4A62-A2F0-6A5E22F9F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jsme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dnes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dělali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02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erson with idea concept">
            <a:extLst>
              <a:ext uri="{FF2B5EF4-FFF2-40B4-BE49-F238E27FC236}">
                <a16:creationId xmlns:a16="http://schemas.microsoft.com/office/drawing/2014/main" id="{50581D3A-27F1-9D5A-6B40-35079A6385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6" b="148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E50F2C4-2F31-4915-AFB3-C8E1F2374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Brainstorming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74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620A5D1-676D-4B5A-91B7-730C02682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SMART cíl?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67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2636E5-F927-4FFA-85BB-DD56EF3B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Zástupný obsah 8" descr="Obsah obrázku text, tabule&#10;&#10;Popis byl vytvořen automaticky">
            <a:extLst>
              <a:ext uri="{FF2B5EF4-FFF2-40B4-BE49-F238E27FC236}">
                <a16:creationId xmlns:a16="http://schemas.microsoft.com/office/drawing/2014/main" id="{E45854A9-9A51-42BB-BFE7-A4D31EBC9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95672235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BDC068-6921-48BD-BAF4-47912A5F0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010" y="193040"/>
            <a:ext cx="9988990" cy="64008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Akční plán </a:t>
            </a:r>
            <a:endParaRPr lang="cs-CZ" b="1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3783BB-9B59-4107-A4F7-2649D9431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13" y="969554"/>
            <a:ext cx="11417558" cy="569540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dirty="0"/>
              <a:t>Zvolte si 1 aktivitu, které se budete další měsíc věnovat</a:t>
            </a:r>
          </a:p>
          <a:p>
            <a:pPr marL="0" indent="0">
              <a:buNone/>
            </a:pPr>
            <a:r>
              <a:rPr lang="cs-CZ" sz="2900" b="1" dirty="0"/>
              <a:t>Vytvořte cíl, který bude SMART</a:t>
            </a:r>
            <a:br>
              <a:rPr lang="cs-CZ" sz="2900" b="1" dirty="0"/>
            </a:br>
            <a:endParaRPr lang="cs-CZ" sz="1700" b="1" dirty="0"/>
          </a:p>
          <a:p>
            <a:pPr marL="971550" lvl="1" indent="-514350">
              <a:buAutoNum type="arabicPeriod"/>
            </a:pPr>
            <a:r>
              <a:rPr lang="cs-CZ" dirty="0"/>
              <a:t>konkrétní </a:t>
            </a:r>
          </a:p>
          <a:p>
            <a:pPr marL="971550" lvl="1" indent="-514350">
              <a:buAutoNum type="arabicPeriod"/>
            </a:pPr>
            <a:r>
              <a:rPr lang="cs-CZ" dirty="0"/>
              <a:t>měřitelný (jak zjistím, že jsem to splnil/a?)</a:t>
            </a:r>
          </a:p>
          <a:p>
            <a:pPr marL="971550" lvl="1" indent="-514350">
              <a:buAutoNum type="arabicPeriod"/>
            </a:pPr>
            <a:r>
              <a:rPr lang="cs-CZ" dirty="0"/>
              <a:t>přijatelně těžký</a:t>
            </a:r>
          </a:p>
          <a:p>
            <a:pPr marL="971550" lvl="1" indent="-514350">
              <a:buAutoNum type="arabicPeriod"/>
            </a:pPr>
            <a:r>
              <a:rPr lang="cs-CZ" dirty="0"/>
              <a:t>relevantní k vaší situaci</a:t>
            </a:r>
          </a:p>
          <a:p>
            <a:pPr marL="971550" lvl="1" indent="-514350">
              <a:buAutoNum type="arabicPeriod"/>
            </a:pPr>
            <a:r>
              <a:rPr lang="cs-CZ" dirty="0"/>
              <a:t>časově ohraničený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sz="27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úprava výživy (co konkrétně)</a:t>
            </a:r>
          </a:p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odstranění zlozvyku</a:t>
            </a:r>
          </a:p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pravidelná pohybová aktivita (alespoň 30 minut denně 5x týdně)</a:t>
            </a:r>
          </a:p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úprava režimu, podpora kvality spánku</a:t>
            </a:r>
          </a:p>
          <a:p>
            <a:r>
              <a:rPr lang="cs-CZ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autorelaxace</a:t>
            </a:r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dle určité techniky či dýchací cviky každý den</a:t>
            </a:r>
          </a:p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meditace či cvičení </a:t>
            </a:r>
            <a:r>
              <a:rPr lang="cs-CZ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mindfulness</a:t>
            </a:r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každý den</a:t>
            </a:r>
          </a:p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naučit se vést relaxace</a:t>
            </a:r>
          </a:p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krátkodobé fyzické stresy  (vystavení chladu, horku, náročné cvičení, krátkodobé půsty) alespoň 1x týdně</a:t>
            </a:r>
          </a:p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vlastní umělecká aktivita alespoň 2 hodiny týdně</a:t>
            </a:r>
          </a:p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preventivní lékařské prohlídky</a:t>
            </a:r>
          </a:p>
          <a:p>
            <a:pPr marL="457200" lvl="1" indent="0">
              <a:buNone/>
            </a:pPr>
            <a:endParaRPr lang="cs-CZ" dirty="0"/>
          </a:p>
          <a:p>
            <a:pPr marL="514350" indent="-514350">
              <a:buAutoNum type="arabicPeriod"/>
            </a:pPr>
            <a:endParaRPr lang="cs-CZ" dirty="0"/>
          </a:p>
        </p:txBody>
      </p:sp>
      <p:pic>
        <p:nvPicPr>
          <p:cNvPr id="6" name="Obrázek 5" descr="Obsah obrázku text, hodiny, vektorová grafika&#10;&#10;Popis byl vytvořen automaticky">
            <a:extLst>
              <a:ext uri="{FF2B5EF4-FFF2-40B4-BE49-F238E27FC236}">
                <a16:creationId xmlns:a16="http://schemas.microsoft.com/office/drawing/2014/main" id="{4812BC9F-9099-440A-AB24-D38FCC0DB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385" y="320766"/>
            <a:ext cx="4856602" cy="268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3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D7FAEA5-F3F2-43C9-A97D-37ED02FBE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cs-CZ" sz="4800" b="1"/>
              <a:t>Akční plán – co dál?</a:t>
            </a:r>
            <a:endParaRPr lang="cs-CZ" sz="4800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3A7547-5802-4EB2-A8CA-E9C9614BB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37" y="2389218"/>
            <a:ext cx="5524785" cy="36394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dirty="0"/>
              <a:t>Vytvořte trojice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Svoje cíle si nasdílejte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Proveďte oponenturu (je cíl vážně SMART?)</a:t>
            </a:r>
          </a:p>
        </p:txBody>
      </p:sp>
      <p:pic>
        <p:nvPicPr>
          <p:cNvPr id="7" name="Graphic 6" descr="Trefa do černého">
            <a:extLst>
              <a:ext uri="{FF2B5EF4-FFF2-40B4-BE49-F238E27FC236}">
                <a16:creationId xmlns:a16="http://schemas.microsoft.com/office/drawing/2014/main" id="{73666FCB-0492-F926-1A74-5F523E04B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9548" y="2484255"/>
            <a:ext cx="3714244" cy="371424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7550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A753BC-C975-45D0-AC6B-04E0242F1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Otázky?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FA870C-48C2-4525-9A48-80A969705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cs-CZ"/>
              <a:t>Zpětná vazba: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>
                <a:highlight>
                  <a:srgbClr val="FFFF00"/>
                </a:highlight>
              </a:rPr>
              <a:t>Co si odnáším pro sebe?</a:t>
            </a:r>
            <a:br>
              <a:rPr lang="cs-CZ"/>
            </a:br>
            <a:r>
              <a:rPr lang="cs-CZ">
                <a:highlight>
                  <a:srgbClr val="00FF00"/>
                </a:highlight>
              </a:rPr>
              <a:t>Co si odnáším do své praxe? </a:t>
            </a:r>
            <a:br>
              <a:rPr lang="cs-CZ"/>
            </a:br>
            <a:r>
              <a:rPr lang="cs-CZ">
                <a:highlight>
                  <a:srgbClr val="FF00FF"/>
                </a:highlight>
              </a:rPr>
              <a:t>Co bych potřeboval/a příště jinak? </a:t>
            </a:r>
            <a:endParaRPr lang="cs-CZ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50279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C9787E-CF45-4B9A-9BA9-CC4A01D70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773" y="1308083"/>
            <a:ext cx="3785513" cy="37288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 err="1"/>
              <a:t>Optimismus</a:t>
            </a:r>
            <a:r>
              <a:rPr lang="en-US" sz="3600" b="1" dirty="0"/>
              <a:t>, </a:t>
            </a:r>
            <a:r>
              <a:rPr lang="en-US" sz="3600" b="1" dirty="0" err="1"/>
              <a:t>realismus</a:t>
            </a:r>
            <a:r>
              <a:rPr lang="en-US" sz="3600" b="1" dirty="0"/>
              <a:t>, </a:t>
            </a:r>
            <a:r>
              <a:rPr lang="en-US" sz="3600" b="1" dirty="0" err="1"/>
              <a:t>pesimismus</a:t>
            </a:r>
            <a:r>
              <a:rPr lang="en-US" sz="3600" b="1" dirty="0"/>
              <a:t> a </a:t>
            </a:r>
            <a:r>
              <a:rPr lang="en-US" sz="3600" b="1" dirty="0" err="1"/>
              <a:t>duševní</a:t>
            </a:r>
            <a:r>
              <a:rPr lang="en-US" sz="3600" b="1" dirty="0"/>
              <a:t> </a:t>
            </a:r>
            <a:r>
              <a:rPr lang="en-US" sz="3600" b="1" dirty="0" err="1"/>
              <a:t>zdraví</a:t>
            </a:r>
            <a:r>
              <a:rPr lang="en-US" sz="3600" b="1" dirty="0"/>
              <a:t>: </a:t>
            </a:r>
            <a:br>
              <a:rPr lang="cs-CZ" sz="3600" b="1" dirty="0"/>
            </a:br>
            <a:br>
              <a:rPr lang="en-US" sz="3600" dirty="0"/>
            </a:br>
            <a:r>
              <a:rPr lang="cs-CZ" sz="3600" dirty="0"/>
              <a:t>J</a:t>
            </a:r>
            <a:r>
              <a:rPr lang="en-US" sz="3600" dirty="0" err="1"/>
              <a:t>ak</a:t>
            </a:r>
            <a:r>
              <a:rPr lang="en-US" sz="3600" dirty="0"/>
              <a:t> </a:t>
            </a:r>
            <a:r>
              <a:rPr lang="en-US" sz="3600" dirty="0" err="1"/>
              <a:t>spolu</a:t>
            </a:r>
            <a:r>
              <a:rPr lang="en-US" sz="3600" dirty="0"/>
              <a:t> </a:t>
            </a:r>
            <a:r>
              <a:rPr lang="en-US" sz="3600" dirty="0" err="1"/>
              <a:t>souvisí</a:t>
            </a:r>
            <a:r>
              <a:rPr lang="cs-CZ" sz="3600" dirty="0"/>
              <a:t>?</a:t>
            </a:r>
            <a:r>
              <a:rPr lang="en-US" sz="3600" dirty="0"/>
              <a:t> </a:t>
            </a:r>
            <a:br>
              <a:rPr lang="cs-CZ" sz="3600" dirty="0"/>
            </a:br>
            <a:r>
              <a:rPr lang="cs-CZ" sz="3600" dirty="0"/>
              <a:t>Jaký</a:t>
            </a:r>
            <a:r>
              <a:rPr lang="en-US" sz="3600" dirty="0"/>
              <a:t> je </a:t>
            </a:r>
            <a:r>
              <a:rPr lang="en-US" sz="3600" dirty="0" err="1"/>
              <a:t>ideální</a:t>
            </a:r>
            <a:r>
              <a:rPr lang="en-US" sz="3600" dirty="0"/>
              <a:t> </a:t>
            </a:r>
            <a:r>
              <a:rPr lang="en-US" sz="3600" dirty="0" err="1"/>
              <a:t>stav</a:t>
            </a:r>
            <a:r>
              <a:rPr lang="en-US" sz="3600" dirty="0"/>
              <a:t>?</a:t>
            </a:r>
          </a:p>
        </p:txBody>
      </p:sp>
      <p:pic>
        <p:nvPicPr>
          <p:cNvPr id="4" name="Picture 3" descr="Lidé, kteří sedí na poli trávy a požívají slunce">
            <a:extLst>
              <a:ext uri="{FF2B5EF4-FFF2-40B4-BE49-F238E27FC236}">
                <a16:creationId xmlns:a16="http://schemas.microsoft.com/office/drawing/2014/main" id="{662FCDF5-DB95-2D24-A955-8133F48B95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66" r="5025" b="-1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1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4E4F20-8414-45B8-B8A3-DAFB8FBF5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  <a:defRPr/>
            </a:pPr>
            <a:r>
              <a:rPr lang="cs-CZ" sz="2200" dirty="0"/>
              <a:t>  S jakou pravděpodobností se vdáte/oženíte?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cs-CZ" sz="2200" dirty="0"/>
              <a:t>  Rozvedete?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cs-CZ" sz="2200" dirty="0"/>
              <a:t>  Budete mít zdravé dítě/děti?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cs-CZ" sz="2200" dirty="0"/>
              <a:t>  Utrpíte vážný úraz?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cs-CZ" sz="2200" dirty="0"/>
              <a:t>  Onemocníte těžkou nemocí?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cs-CZ" sz="2200" dirty="0"/>
              <a:t>  Budete mít vlastní dům či byt dle svých preferencí?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cs-CZ" sz="2200" dirty="0"/>
              <a:t>  Budete zastávat dobře placenou a subjektivně pozitivně hodnocenou pracovní pozici?</a:t>
            </a:r>
          </a:p>
          <a:p>
            <a:pPr marL="1828800" lvl="4" indent="0">
              <a:buNone/>
              <a:defRPr/>
            </a:pPr>
            <a:r>
              <a:rPr lang="cs-CZ" sz="2200" dirty="0"/>
              <a:t>			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57E5E194-EFCE-4253-9031-579DAB0849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9036" y="230203"/>
            <a:ext cx="7633716" cy="180730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4100" b="1" dirty="0"/>
              <a:t>2 sloupečky: já vs. moji vrstevníci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13E778EC-AB7C-4D5C-B81E-32BE1DAD96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549" y="676656"/>
            <a:ext cx="4943648" cy="550468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altLang="cs-CZ" sz="4800" b="1" dirty="0"/>
              <a:t>3 pozitivní iluze</a:t>
            </a:r>
          </a:p>
        </p:txBody>
      </p:sp>
      <p:graphicFrame>
        <p:nvGraphicFramePr>
          <p:cNvPr id="8217" name="Rectangle 3">
            <a:extLst>
              <a:ext uri="{FF2B5EF4-FFF2-40B4-BE49-F238E27FC236}">
                <a16:creationId xmlns:a16="http://schemas.microsoft.com/office/drawing/2014/main" id="{B58CEE27-03D2-2C19-18F9-430FDF9893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251556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TextovéPole 20">
            <a:extLst>
              <a:ext uri="{FF2B5EF4-FFF2-40B4-BE49-F238E27FC236}">
                <a16:creationId xmlns:a16="http://schemas.microsoft.com/office/drawing/2014/main" id="{F938745C-F0F7-49A2-822A-EE4C8356426F}"/>
              </a:ext>
            </a:extLst>
          </p:cNvPr>
          <p:cNvSpPr txBox="1"/>
          <p:nvPr/>
        </p:nvSpPr>
        <p:spPr>
          <a:xfrm>
            <a:off x="5963994" y="6237608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00" indent="-609600" algn="r">
              <a:buNone/>
              <a:defRPr/>
            </a:pPr>
            <a:r>
              <a:rPr lang="cs-CZ" altLang="cs-CZ" sz="1800"/>
              <a:t>Taylorová, Brown, 1988, 1994</a:t>
            </a:r>
            <a:endParaRPr lang="cs-CZ" alt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62693E5B-E179-4CA7-83E3-4C316F3CB0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6276" y="627675"/>
            <a:ext cx="5251316" cy="180730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4100" b="1" dirty="0"/>
              <a:t>Je podstatou duševního zdraví realismus?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0A1F8E79-90D2-427E-AA50-256EE89B08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6276" y="2308634"/>
            <a:ext cx="5489724" cy="386832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altLang="cs-CZ" sz="2000" dirty="0"/>
              <a:t>Duševně zdravá osoba nemusí vnímat zcela přesně každodenní zkušenost. Má záviděníhodnou schopnost zkreslovat realitu v pozitivním směru, což vede ke </a:t>
            </a:r>
            <a:r>
              <a:rPr lang="cs-CZ" altLang="cs-CZ" sz="2000" b="1" dirty="0"/>
              <a:t>zvýšení sebeúcty a přesvědčení </a:t>
            </a:r>
            <a:br>
              <a:rPr lang="cs-CZ" altLang="cs-CZ" sz="2000" b="1" dirty="0"/>
            </a:br>
            <a:r>
              <a:rPr lang="cs-CZ" altLang="cs-CZ" sz="2000" b="1" dirty="0"/>
              <a:t>o vlastní účinnosti</a:t>
            </a:r>
            <a:r>
              <a:rPr lang="cs-CZ" altLang="cs-CZ" sz="2000" dirty="0"/>
              <a:t>.</a:t>
            </a:r>
          </a:p>
          <a:p>
            <a:pPr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r>
              <a:rPr lang="cs-CZ" altLang="cs-CZ" sz="2000" dirty="0"/>
              <a:t>Všechny 3 iluze v umírněné intenzitě </a:t>
            </a:r>
            <a:r>
              <a:rPr lang="cs-CZ" altLang="cs-CZ" sz="2000" b="1" dirty="0"/>
              <a:t>podporují</a:t>
            </a:r>
            <a:r>
              <a:rPr lang="cs-CZ" altLang="cs-CZ" sz="2000" dirty="0"/>
              <a:t> tradiční kritéria duševního zdraví:</a:t>
            </a:r>
          </a:p>
          <a:p>
            <a:pPr lvl="1">
              <a:defRPr/>
            </a:pPr>
            <a:r>
              <a:rPr lang="cs-CZ" altLang="cs-CZ" sz="2000" dirty="0"/>
              <a:t>schopnost pečovat o sebe a o jiné</a:t>
            </a:r>
          </a:p>
          <a:p>
            <a:pPr lvl="1">
              <a:defRPr/>
            </a:pPr>
            <a:r>
              <a:rPr lang="cs-CZ" altLang="cs-CZ" sz="2000" dirty="0"/>
              <a:t>schopnost být šťastný nebo spokojený</a:t>
            </a:r>
          </a:p>
          <a:p>
            <a:pPr lvl="1">
              <a:defRPr/>
            </a:pPr>
            <a:r>
              <a:rPr lang="cs-CZ" altLang="cs-CZ" sz="2000" dirty="0"/>
              <a:t>schopnost produktivně a kreativně pracovat</a:t>
            </a:r>
          </a:p>
        </p:txBody>
      </p:sp>
      <p:pic>
        <p:nvPicPr>
          <p:cNvPr id="9220" name="Picture 2" descr="Lifeventure outdoorový deštník Trek Umbrella M purple">
            <a:extLst>
              <a:ext uri="{FF2B5EF4-FFF2-40B4-BE49-F238E27FC236}">
                <a16:creationId xmlns:a16="http://schemas.microsoft.com/office/drawing/2014/main" id="{3F6F5EBF-22B8-45EA-A4F3-7CAA62044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r="3790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Optimism Bias - Biases &amp;amp; Heuristics | The Decision Lab">
            <a:extLst>
              <a:ext uri="{FF2B5EF4-FFF2-40B4-BE49-F238E27FC236}">
                <a16:creationId xmlns:a16="http://schemas.microsoft.com/office/drawing/2014/main" id="{BB36FA36-0DE1-487B-A948-289EE9AAB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641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32016A6-4841-445D-AFDA-715A465B9F30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b="1" dirty="0" err="1">
                <a:latin typeface="+mj-lt"/>
                <a:ea typeface="+mj-ea"/>
                <a:cs typeface="+mj-cs"/>
              </a:rPr>
              <a:t>Vedou</a:t>
            </a:r>
            <a:r>
              <a:rPr lang="en-US" sz="4400" b="1" dirty="0"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nízká</a:t>
            </a:r>
            <a:r>
              <a:rPr lang="en-US" sz="4400" b="1" dirty="0"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očekávání</a:t>
            </a:r>
            <a:r>
              <a:rPr lang="en-US" sz="4400" b="1" dirty="0"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ke</a:t>
            </a:r>
            <a:r>
              <a:rPr lang="en-US" sz="4400" b="1" dirty="0"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štěstí</a:t>
            </a:r>
            <a:r>
              <a:rPr lang="en-US" sz="4400" b="1" dirty="0"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5" name="Picture 4" descr="Rovnováha kamenů">
            <a:extLst>
              <a:ext uri="{FF2B5EF4-FFF2-40B4-BE49-F238E27FC236}">
                <a16:creationId xmlns:a16="http://schemas.microsoft.com/office/drawing/2014/main" id="{913CE1ED-99DC-67F3-AED3-9F9CB0651E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10" r="26653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E4D6A8F-A406-4B29-92DD-1EDC19EAD345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3997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5A41BD-BD3C-4079-B1E2-C79E3DFAC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885193" cy="3785419"/>
          </a:xfrm>
        </p:spPr>
        <p:txBody>
          <a:bodyPr>
            <a:normAutofit/>
          </a:bodyPr>
          <a:lstStyle/>
          <a:p>
            <a:pPr>
              <a:buFontTx/>
              <a:buChar char="-"/>
              <a:defRPr/>
            </a:pPr>
            <a:r>
              <a:rPr lang="cs-CZ" sz="2000" dirty="0"/>
              <a:t>lidé s vysokými očekáváními se cítí lépe v úspěchu i neúspěchu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samotný akt očekávání nám přináší pocit štěstí bez ohledu </a:t>
            </a:r>
            <a:br>
              <a:rPr lang="cs-CZ" sz="2000" dirty="0"/>
            </a:br>
            <a:r>
              <a:rPr lang="cs-CZ" sz="2000" dirty="0"/>
              <a:t>na výsledek (máte raději pátek nebo neděli)?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pokud čekáme pozitivní vývoj událostí, snižuje se stres a úzkost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Optimismus mění subjektivní i objektivní realitu </a:t>
            </a:r>
            <a:br>
              <a:rPr lang="cs-CZ" sz="2000" dirty="0"/>
            </a:br>
            <a:r>
              <a:rPr lang="cs-CZ" sz="2000" dirty="0"/>
              <a:t>(jako sebenaplňující se proroctví).</a:t>
            </a:r>
          </a:p>
          <a:p>
            <a:pPr marL="0" indent="0">
              <a:buNone/>
              <a:defRPr/>
            </a:pPr>
            <a:r>
              <a:rPr lang="cs-CZ" sz="2000" dirty="0"/>
              <a:t>Bez záliby v optimismu bychom byli všichni deprimovaní.</a:t>
            </a:r>
          </a:p>
        </p:txBody>
      </p:sp>
      <p:pic>
        <p:nvPicPr>
          <p:cNvPr id="5" name="Picture 4" descr="Ruka, který se dostane na slunce">
            <a:extLst>
              <a:ext uri="{FF2B5EF4-FFF2-40B4-BE49-F238E27FC236}">
                <a16:creationId xmlns:a16="http://schemas.microsoft.com/office/drawing/2014/main" id="{6FE61D32-6DA5-6ADD-D71C-70B4C5B05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49" r="18164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5D3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F7F21FF-7FD4-4F85-A835-1752EA5FE41B}"/>
              </a:ext>
            </a:extLst>
          </p:cNvPr>
          <p:cNvSpPr txBox="1"/>
          <p:nvPr/>
        </p:nvSpPr>
        <p:spPr>
          <a:xfrm>
            <a:off x="7819562" y="937813"/>
            <a:ext cx="25405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NE.</a:t>
            </a:r>
            <a:endParaRPr lang="cs-CZ" sz="60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8E9B078-F7D2-4C43-A8DF-F4C3BAA25597}"/>
              </a:ext>
            </a:extLst>
          </p:cNvPr>
          <p:cNvSpPr txBox="1"/>
          <p:nvPr/>
        </p:nvSpPr>
        <p:spPr>
          <a:xfrm>
            <a:off x="6839712" y="672327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cs-CZ" sz="1800" dirty="0"/>
              <a:t>Vedou nízká očekávání ke štěstí? </a:t>
            </a:r>
            <a:endPara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39F1FC-D5EC-4B44-BD3E-9328EC39E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cs-CZ" sz="4100" b="1" dirty="0"/>
              <a:t>Jak si uchováváme optimismus tváří v tvář realitě?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6" name="Zástupný obsah 2">
            <a:extLst>
              <a:ext uri="{FF2B5EF4-FFF2-40B4-BE49-F238E27FC236}">
                <a16:creationId xmlns:a16="http://schemas.microsoft.com/office/drawing/2014/main" id="{D24AB524-32E6-7D6E-51CA-AC07071D05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9920672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22AA65E0-FA36-D957-370B-DD95CEB3BD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8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9A5606-78B9-48BA-9884-6C2B01A2A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74210"/>
            <a:ext cx="10506456" cy="1014984"/>
          </a:xfrm>
        </p:spPr>
        <p:txBody>
          <a:bodyPr anchor="b">
            <a:noAutofit/>
          </a:bodyPr>
          <a:lstStyle/>
          <a:p>
            <a:pPr algn="ctr">
              <a:defRPr/>
            </a:pPr>
            <a:r>
              <a:rPr lang="cs-CZ" sz="4000" b="1" dirty="0"/>
              <a:t>Veselá mysl – půl zdraví ? Optimismus – půl zdraví?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3E0486BB-9D12-8AF6-C243-56312DB36F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2376046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2DFB41E2-FEAC-4912-9DFD-CFAC1732F684}"/>
              </a:ext>
            </a:extLst>
          </p:cNvPr>
          <p:cNvSpPr txBox="1"/>
          <p:nvPr/>
        </p:nvSpPr>
        <p:spPr>
          <a:xfrm>
            <a:off x="5631256" y="6372600"/>
            <a:ext cx="7398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cs-CZ" dirty="0" err="1"/>
              <a:t>Chang</a:t>
            </a:r>
            <a:r>
              <a:rPr lang="cs-CZ" dirty="0"/>
              <a:t>, &amp; </a:t>
            </a:r>
            <a:r>
              <a:rPr lang="cs-CZ" dirty="0" err="1"/>
              <a:t>D‘Zurilla</a:t>
            </a:r>
            <a:r>
              <a:rPr lang="cs-CZ" dirty="0"/>
              <a:t>, 1996; </a:t>
            </a:r>
            <a:r>
              <a:rPr lang="cs-CZ" dirty="0" err="1"/>
              <a:t>Chang</a:t>
            </a:r>
            <a:r>
              <a:rPr lang="cs-CZ" dirty="0"/>
              <a:t>, </a:t>
            </a:r>
            <a:r>
              <a:rPr lang="cs-CZ" dirty="0" err="1"/>
              <a:t>Maydeu-Olivares</a:t>
            </a:r>
            <a:r>
              <a:rPr lang="cs-CZ" dirty="0"/>
              <a:t>, &amp; </a:t>
            </a:r>
            <a:r>
              <a:rPr lang="cs-CZ" dirty="0" err="1"/>
              <a:t>D‘Zurilla</a:t>
            </a:r>
            <a:r>
              <a:rPr lang="cs-CZ" dirty="0"/>
              <a:t> 1997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E3EEE3-EFF4-4DC1-BAFB-0035856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cs-CZ" sz="5200" b="1" dirty="0"/>
              <a:t>Druhy optimismu/pesimismu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3909C1FE-558E-2CC2-24B2-05C882E93D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7980506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A53DD25A-18A1-46DB-85AC-6125B3F791D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cs-CZ" b="1" dirty="0"/>
              <a:t>1. </a:t>
            </a:r>
            <a:br>
              <a:rPr lang="cs-CZ" b="1" dirty="0"/>
            </a:br>
            <a:r>
              <a:rPr lang="cs-CZ" b="1" dirty="0"/>
              <a:t>Dispoziční optimismus (pesimismus)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557" name="Rectangle 3">
            <a:extLst>
              <a:ext uri="{FF2B5EF4-FFF2-40B4-BE49-F238E27FC236}">
                <a16:creationId xmlns:a16="http://schemas.microsoft.com/office/drawing/2014/main" id="{11222525-EF89-1155-3A6E-FF877BFCAE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9356341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BEF59C70-9640-46D5-807C-F2E2E56EBFF8}"/>
              </a:ext>
            </a:extLst>
          </p:cNvPr>
          <p:cNvSpPr txBox="1"/>
          <p:nvPr/>
        </p:nvSpPr>
        <p:spPr>
          <a:xfrm>
            <a:off x="7208700" y="95155"/>
            <a:ext cx="609750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cs-CZ"/>
              <a:t>Scheier, Carver, Bridges, 1994; Carver, Scheier, 2002</a:t>
            </a: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F3237F9-36CF-4F0B-8ADD-3019FDEE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cs-CZ" b="1" dirty="0"/>
              <a:t>Optimismus jako explanační styl</a:t>
            </a:r>
            <a:endParaRPr lang="cs-CZ" b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B0FDFFC6-F7FF-4B33-FB06-8B902997A3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9264703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7096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B4778373-3490-470D-8343-AF9D54B5015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cs-CZ" sz="4800" b="1" dirty="0">
                <a:solidFill>
                  <a:schemeClr val="bg1"/>
                </a:solidFill>
              </a:rPr>
              <a:t>2. </a:t>
            </a:r>
            <a:br>
              <a:rPr lang="cs-CZ" sz="4800" b="1" dirty="0">
                <a:solidFill>
                  <a:schemeClr val="bg1"/>
                </a:solidFill>
              </a:rPr>
            </a:br>
            <a:r>
              <a:rPr lang="cs-CZ" sz="4800" b="1" dirty="0">
                <a:solidFill>
                  <a:schemeClr val="bg1"/>
                </a:solidFill>
              </a:rPr>
              <a:t>Optimismus jako explanační styl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8CA8F6F-4B6F-461B-87A4-F19CBDCC61C3}"/>
              </a:ext>
            </a:extLst>
          </p:cNvPr>
          <p:cNvSpPr txBox="1"/>
          <p:nvPr/>
        </p:nvSpPr>
        <p:spPr>
          <a:xfrm>
            <a:off x="6630234" y="6395032"/>
            <a:ext cx="5418266" cy="319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1800"/>
              <a:t>Seligman, Peterson, 1990, 2003; Peterson, Barrett, 1987</a:t>
            </a:r>
            <a:endParaRPr lang="cs-CZ" sz="1800" dirty="0"/>
          </a:p>
        </p:txBody>
      </p:sp>
      <p:graphicFrame>
        <p:nvGraphicFramePr>
          <p:cNvPr id="24581" name="Rectangle 3">
            <a:extLst>
              <a:ext uri="{FF2B5EF4-FFF2-40B4-BE49-F238E27FC236}">
                <a16:creationId xmlns:a16="http://schemas.microsoft.com/office/drawing/2014/main" id="{C6F75D34-C9C9-CA20-7F43-E78D28834C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6289443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2C9BAB57-BB02-44B0-849A-FE227AB74F7A}"/>
              </a:ext>
            </a:extLst>
          </p:cNvPr>
          <p:cNvSpPr txBox="1"/>
          <p:nvPr/>
        </p:nvSpPr>
        <p:spPr>
          <a:xfrm>
            <a:off x="5500132" y="196001"/>
            <a:ext cx="60975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cs-CZ" b="1" dirty="0">
                <a:solidFill>
                  <a:schemeClr val="tx1"/>
                </a:solidFill>
              </a:rPr>
              <a:t>Trvalost (stabilita)</a:t>
            </a:r>
            <a:endParaRPr lang="en-US" b="1" dirty="0">
              <a:solidFill>
                <a:schemeClr val="tx1"/>
              </a:solidFill>
            </a:endParaRPr>
          </a:p>
          <a:p>
            <a:pPr lvl="0" algn="ctr"/>
            <a:r>
              <a:rPr lang="cs-CZ" b="1" dirty="0">
                <a:solidFill>
                  <a:schemeClr val="tx1"/>
                </a:solidFill>
              </a:rPr>
              <a:t>Pronikavost (specifické či univerzální vysvětlení)</a:t>
            </a:r>
            <a:endParaRPr lang="en-US" b="1" dirty="0">
              <a:solidFill>
                <a:schemeClr val="tx1"/>
              </a:solidFill>
            </a:endParaRPr>
          </a:p>
          <a:p>
            <a:pPr lvl="0" algn="ctr"/>
            <a:r>
              <a:rPr lang="cs-CZ" b="1" dirty="0">
                <a:solidFill>
                  <a:schemeClr val="tx1"/>
                </a:solidFill>
              </a:rPr>
              <a:t>Kontrola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stůl&#10;&#10;Popis byl vytvořen automaticky">
            <a:extLst>
              <a:ext uri="{FF2B5EF4-FFF2-40B4-BE49-F238E27FC236}">
                <a16:creationId xmlns:a16="http://schemas.microsoft.com/office/drawing/2014/main" id="{D33DA9C0-3EDF-4FF7-BD30-A6A6B55E7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7" y="1302689"/>
            <a:ext cx="11453455" cy="33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16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8A33AB0-19F7-4AF1-8E40-8E220ED4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cs-CZ" b="1" dirty="0">
                <a:solidFill>
                  <a:srgbClr val="FFFFFF"/>
                </a:solidFill>
              </a:rPr>
              <a:t>3. </a:t>
            </a:r>
            <a:br>
              <a:rPr lang="cs-CZ" b="1" dirty="0">
                <a:solidFill>
                  <a:srgbClr val="FFFFFF"/>
                </a:solidFill>
              </a:rPr>
            </a:br>
            <a:r>
              <a:rPr lang="cs-CZ" b="1" dirty="0">
                <a:solidFill>
                  <a:srgbClr val="FFFFFF"/>
                </a:solidFill>
              </a:rPr>
              <a:t>Defenzivní pesimismus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5223B6-D63D-4FDE-97C4-84A6F12ED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820002" cy="4616849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lang="cs-CZ" sz="2400" dirty="0"/>
              <a:t>= kognitivní strategie vyznačující se nízkými očekáváními navzdory minulým úspěchům a ruminacemi týkajícími se možných rizik a jejich zvládání</a:t>
            </a:r>
          </a:p>
          <a:p>
            <a:pPr marL="0" indent="0">
              <a:buNone/>
              <a:defRPr/>
            </a:pPr>
            <a:endParaRPr lang="cs-CZ" sz="2400" dirty="0"/>
          </a:p>
          <a:p>
            <a:pPr marL="0" indent="0">
              <a:buNone/>
              <a:defRPr/>
            </a:pPr>
            <a:r>
              <a:rPr lang="cs-CZ" sz="2400" b="1" dirty="0"/>
              <a:t>Strategický optimismus?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0764912-40D4-468A-A70A-A17DE3F89DD2}"/>
              </a:ext>
            </a:extLst>
          </p:cNvPr>
          <p:cNvSpPr txBox="1"/>
          <p:nvPr/>
        </p:nvSpPr>
        <p:spPr>
          <a:xfrm>
            <a:off x="9069333" y="6357866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cs-CZ" sz="1800" dirty="0" err="1"/>
              <a:t>Cantorová</a:t>
            </a:r>
            <a:r>
              <a:rPr lang="cs-CZ" sz="1800" dirty="0"/>
              <a:t> a </a:t>
            </a:r>
            <a:r>
              <a:rPr lang="cs-CZ" sz="1800" dirty="0" err="1"/>
              <a:t>Noremová</a:t>
            </a:r>
            <a:r>
              <a:rPr lang="cs-CZ" sz="1800" dirty="0"/>
              <a:t>  (1989)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746453-89C1-4846-A3B1-C1CF4B5EC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4200" b="1" dirty="0">
                <a:solidFill>
                  <a:schemeClr val="bg1"/>
                </a:solidFill>
              </a:rPr>
              <a:t>Optimismus jako </a:t>
            </a:r>
            <a:r>
              <a:rPr lang="cs-CZ" sz="4200" b="1" dirty="0" err="1">
                <a:solidFill>
                  <a:schemeClr val="bg1"/>
                </a:solidFill>
              </a:rPr>
              <a:t>salutoprotektor</a:t>
            </a:r>
            <a:endParaRPr lang="cs-CZ" sz="4200" b="1" dirty="0">
              <a:solidFill>
                <a:schemeClr val="bg1"/>
              </a:solidFill>
            </a:endParaRPr>
          </a:p>
        </p:txBody>
      </p:sp>
      <p:graphicFrame>
        <p:nvGraphicFramePr>
          <p:cNvPr id="26" name="Zástupný symbol pro obsah 2">
            <a:extLst>
              <a:ext uri="{FF2B5EF4-FFF2-40B4-BE49-F238E27FC236}">
                <a16:creationId xmlns:a16="http://schemas.microsoft.com/office/drawing/2014/main" id="{3906EFB0-F13A-20AE-2925-B1A6473A54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053969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2BC852D4-DDD3-456A-A548-01D83F753752}"/>
              </a:ext>
            </a:extLst>
          </p:cNvPr>
          <p:cNvSpPr txBox="1"/>
          <p:nvPr/>
        </p:nvSpPr>
        <p:spPr>
          <a:xfrm>
            <a:off x="5617950" y="6360471"/>
            <a:ext cx="6733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cs-CZ" sz="1800"/>
              <a:t>metaanalytická studie </a:t>
            </a:r>
            <a:r>
              <a:rPr lang="cs-CZ" sz="1800">
                <a:effectLst/>
              </a:rPr>
              <a:t>- </a:t>
            </a:r>
            <a:r>
              <a:rPr lang="cs-CZ" sz="1800"/>
              <a:t>Rasmussenová, Scheier a Greenhouse, 2009</a:t>
            </a:r>
            <a:endParaRPr lang="cs-CZ" sz="1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94F9A5-35E9-4978-B464-92FBBA2CC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cs-CZ" b="1" dirty="0">
                <a:solidFill>
                  <a:schemeClr val="accent2"/>
                </a:solidFill>
              </a:rPr>
              <a:t>Vztah optimismu a zdraví</a:t>
            </a:r>
          </a:p>
        </p:txBody>
      </p:sp>
      <p:graphicFrame>
        <p:nvGraphicFramePr>
          <p:cNvPr id="10" name="Zástupný symbol pro obsah 2">
            <a:extLst>
              <a:ext uri="{FF2B5EF4-FFF2-40B4-BE49-F238E27FC236}">
                <a16:creationId xmlns:a16="http://schemas.microsoft.com/office/drawing/2014/main" id="{DD09D97C-2DA3-B973-5BE2-A8016D888E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070191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1BBDEE4D-A441-42C4-8AA7-6444AE11227D}"/>
              </a:ext>
            </a:extLst>
          </p:cNvPr>
          <p:cNvSpPr txBox="1"/>
          <p:nvPr/>
        </p:nvSpPr>
        <p:spPr>
          <a:xfrm>
            <a:off x="9693999" y="6311900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cs-CZ"/>
              <a:t>Peterson, Bossio, 2002</a:t>
            </a:r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9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E3FCF3E-D445-498F-BD5A-840A451B9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5100" b="1" dirty="0">
                <a:solidFill>
                  <a:schemeClr val="bg1"/>
                </a:solidFill>
              </a:rPr>
              <a:t>Imunologická cesta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B0BF3EAB-5A8E-C1D9-CE8D-948DB40E5A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255459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2" name="TextovéPole 41">
            <a:extLst>
              <a:ext uri="{FF2B5EF4-FFF2-40B4-BE49-F238E27FC236}">
                <a16:creationId xmlns:a16="http://schemas.microsoft.com/office/drawing/2014/main" id="{3C27094C-9023-4BE8-81AF-1F9D63F676DB}"/>
              </a:ext>
            </a:extLst>
          </p:cNvPr>
          <p:cNvSpPr txBox="1"/>
          <p:nvPr/>
        </p:nvSpPr>
        <p:spPr>
          <a:xfrm>
            <a:off x="1831716" y="6376140"/>
            <a:ext cx="103602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Kamen-</a:t>
            </a:r>
            <a:r>
              <a:rPr lang="cs-CZ" dirty="0" err="1"/>
              <a:t>Siegel</a:t>
            </a:r>
            <a:r>
              <a:rPr lang="cs-CZ" dirty="0"/>
              <a:t>, Rodin, </a:t>
            </a:r>
            <a:r>
              <a:rPr lang="cs-CZ" dirty="0" err="1"/>
              <a:t>Seligman</a:t>
            </a:r>
            <a:r>
              <a:rPr lang="cs-CZ" dirty="0"/>
              <a:t>, &amp; </a:t>
            </a:r>
            <a:r>
              <a:rPr lang="cs-CZ" dirty="0" err="1"/>
              <a:t>Dwyer</a:t>
            </a:r>
            <a:r>
              <a:rPr lang="cs-CZ" dirty="0"/>
              <a:t>, 1991; </a:t>
            </a:r>
            <a:r>
              <a:rPr lang="cs-CZ" dirty="0" err="1"/>
              <a:t>Segerstrom</a:t>
            </a:r>
            <a:r>
              <a:rPr lang="cs-CZ" dirty="0"/>
              <a:t> et al., 1998; Kohut et al., 2002; </a:t>
            </a:r>
            <a:r>
              <a:rPr lang="cs-CZ" dirty="0" err="1"/>
              <a:t>Segerstrom</a:t>
            </a:r>
            <a:r>
              <a:rPr lang="cs-CZ" dirty="0"/>
              <a:t>, 2005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B15CC9FC-CD17-4A21-83C3-7932B02876A3}"/>
              </a:ext>
            </a:extLst>
          </p:cNvPr>
          <p:cNvSpPr txBox="1">
            <a:spLocks/>
          </p:cNvSpPr>
          <p:nvPr/>
        </p:nvSpPr>
        <p:spPr>
          <a:xfrm>
            <a:off x="655320" y="273685"/>
            <a:ext cx="3869990" cy="1225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</a:rPr>
              <a:t>Vztah optimismu a zdraví: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8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14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6E3EB4-86DF-46E4-9869-9B0706F64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Kdo jsem? </a:t>
            </a:r>
            <a:endParaRPr lang="en-US" sz="6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Arc 16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18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B44F834C-B80E-4128-8B23-0462F8DB4A44}"/>
              </a:ext>
            </a:extLst>
          </p:cNvPr>
          <p:cNvSpPr txBox="1">
            <a:spLocks/>
          </p:cNvSpPr>
          <p:nvPr/>
        </p:nvSpPr>
        <p:spPr>
          <a:xfrm>
            <a:off x="640080" y="1243013"/>
            <a:ext cx="3855720" cy="4371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663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13C647-FE2D-4F6F-A43C-403A1CA5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511" y="357918"/>
            <a:ext cx="9718111" cy="1576446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sz="4000" b="1"/>
              <a:t>Emocionální vazba</a:t>
            </a:r>
            <a:endParaRPr lang="cs-CZ" sz="4000" b="1" dirty="0"/>
          </a:p>
        </p:txBody>
      </p:sp>
      <p:graphicFrame>
        <p:nvGraphicFramePr>
          <p:cNvPr id="35" name="Zástupný symbol pro obsah 2">
            <a:extLst>
              <a:ext uri="{FF2B5EF4-FFF2-40B4-BE49-F238E27FC236}">
                <a16:creationId xmlns:a16="http://schemas.microsoft.com/office/drawing/2014/main" id="{36387180-F79A-BC56-34A6-EF03C5B9C8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5151536"/>
              </p:ext>
            </p:extLst>
          </p:nvPr>
        </p:nvGraphicFramePr>
        <p:xfrm>
          <a:off x="632085" y="1934364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" name="TextovéPole 29">
            <a:extLst>
              <a:ext uri="{FF2B5EF4-FFF2-40B4-BE49-F238E27FC236}">
                <a16:creationId xmlns:a16="http://schemas.microsoft.com/office/drawing/2014/main" id="{461F92B7-B8C8-429E-AC74-0A3312FDF00B}"/>
              </a:ext>
            </a:extLst>
          </p:cNvPr>
          <p:cNvSpPr txBox="1"/>
          <p:nvPr/>
        </p:nvSpPr>
        <p:spPr>
          <a:xfrm>
            <a:off x="588475" y="6308209"/>
            <a:ext cx="116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Carver</a:t>
            </a:r>
            <a:r>
              <a:rPr lang="cs-CZ" sz="1800" dirty="0"/>
              <a:t>, &amp; </a:t>
            </a:r>
            <a:r>
              <a:rPr lang="cs-CZ" sz="1800" dirty="0" err="1"/>
              <a:t>Gaines</a:t>
            </a:r>
            <a:r>
              <a:rPr lang="cs-CZ" sz="1800" dirty="0"/>
              <a:t>, 1987; Fitzgerald et al., 1993; </a:t>
            </a:r>
            <a:r>
              <a:rPr lang="cs-CZ" sz="1800" dirty="0" err="1"/>
              <a:t>Wrosch</a:t>
            </a:r>
            <a:r>
              <a:rPr lang="cs-CZ" sz="1800" dirty="0"/>
              <a:t>, &amp; </a:t>
            </a:r>
            <a:r>
              <a:rPr lang="cs-CZ" sz="1800" dirty="0" err="1"/>
              <a:t>Scheier</a:t>
            </a:r>
            <a:r>
              <a:rPr lang="cs-CZ" sz="1800" dirty="0"/>
              <a:t>, 2013</a:t>
            </a:r>
            <a:r>
              <a:rPr lang="cs-CZ" dirty="0"/>
              <a:t>; </a:t>
            </a:r>
            <a:r>
              <a:rPr lang="cs-CZ" sz="1800" dirty="0" err="1"/>
              <a:t>Buchanan</a:t>
            </a:r>
            <a:r>
              <a:rPr lang="cs-CZ" sz="1800" dirty="0"/>
              <a:t>, 2009, in </a:t>
            </a:r>
            <a:r>
              <a:rPr lang="cs-CZ" sz="1800" dirty="0" err="1"/>
              <a:t>Buchanan</a:t>
            </a:r>
            <a:r>
              <a:rPr lang="cs-CZ" sz="1800" dirty="0"/>
              <a:t>, &amp; </a:t>
            </a:r>
            <a:r>
              <a:rPr lang="cs-CZ" sz="1800" dirty="0" err="1"/>
              <a:t>Seligman</a:t>
            </a:r>
            <a:r>
              <a:rPr lang="cs-CZ" sz="1800" dirty="0"/>
              <a:t>, 2009</a:t>
            </a:r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80F21113-BB59-4484-9B16-25465F45333E}"/>
              </a:ext>
            </a:extLst>
          </p:cNvPr>
          <p:cNvSpPr txBox="1">
            <a:spLocks/>
          </p:cNvSpPr>
          <p:nvPr/>
        </p:nvSpPr>
        <p:spPr>
          <a:xfrm>
            <a:off x="4298571" y="-79790"/>
            <a:ext cx="3869990" cy="1225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sz="2800" b="1" dirty="0"/>
              <a:t>Vztah optimismu a zdraví: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29B9FD-0DE6-4739-9689-BFDC43FA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sz="4000" b="1" dirty="0"/>
              <a:t>Kognitivní vazba</a:t>
            </a:r>
          </a:p>
        </p:txBody>
      </p:sp>
      <p:graphicFrame>
        <p:nvGraphicFramePr>
          <p:cNvPr id="6" name="Zástupný symbol pro obsah 2">
            <a:extLst>
              <a:ext uri="{FF2B5EF4-FFF2-40B4-BE49-F238E27FC236}">
                <a16:creationId xmlns:a16="http://schemas.microsoft.com/office/drawing/2014/main" id="{AC7B0F4F-B020-21F7-C1C7-C57AB58211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657366"/>
              </p:ext>
            </p:extLst>
          </p:nvPr>
        </p:nvGraphicFramePr>
        <p:xfrm>
          <a:off x="632085" y="2154253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81CDF33A-33C0-4BDC-A8C5-FF19C3838EA6}"/>
              </a:ext>
            </a:extLst>
          </p:cNvPr>
          <p:cNvSpPr txBox="1"/>
          <p:nvPr/>
        </p:nvSpPr>
        <p:spPr>
          <a:xfrm>
            <a:off x="6842157" y="6311900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Peterson</a:t>
            </a:r>
            <a:r>
              <a:rPr lang="cs-CZ" sz="1800" dirty="0"/>
              <a:t>, &amp; </a:t>
            </a:r>
            <a:r>
              <a:rPr lang="cs-CZ" sz="1800" dirty="0" err="1"/>
              <a:t>Avila</a:t>
            </a:r>
            <a:r>
              <a:rPr lang="cs-CZ" sz="1800" dirty="0"/>
              <a:t>, 1995; </a:t>
            </a:r>
            <a:r>
              <a:rPr lang="cs-CZ" sz="1800" dirty="0" err="1"/>
              <a:t>Rius-Ottenheim</a:t>
            </a:r>
            <a:r>
              <a:rPr lang="cs-CZ" sz="1800" dirty="0"/>
              <a:t> et al., 2013</a:t>
            </a:r>
            <a:endParaRPr lang="cs-CZ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20C97DA7-8858-4D91-B74B-DB1820BB4E96}"/>
              </a:ext>
            </a:extLst>
          </p:cNvPr>
          <p:cNvSpPr txBox="1">
            <a:spLocks/>
          </p:cNvSpPr>
          <p:nvPr/>
        </p:nvSpPr>
        <p:spPr>
          <a:xfrm>
            <a:off x="4298571" y="-79790"/>
            <a:ext cx="3869990" cy="1225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sz="2800" b="1" dirty="0"/>
              <a:t>Vztah optimismu a zdraví: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0BB292-6C7D-400D-82DF-9C4FB7BF9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cs-CZ" sz="4800" b="1"/>
              <a:t>Sociální vazba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5D164E-E26B-4106-8B17-8344EE52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pPr marL="0" indent="0" algn="ctr">
              <a:buNone/>
              <a:defRPr/>
            </a:pPr>
            <a:r>
              <a:rPr lang="cs-CZ" sz="3200" dirty="0">
                <a:effectLst/>
              </a:rPr>
              <a:t>Optimisté častěji navazují a udržují recipročně podporující vztahy a více jim důvěřují, což se pozitivně promítá do jejich zdravotního stavu.</a:t>
            </a:r>
            <a:endParaRPr lang="cs-CZ" sz="3200" dirty="0"/>
          </a:p>
          <a:p>
            <a:pPr marL="0" indent="0" algn="ctr">
              <a:buNone/>
              <a:defRPr/>
            </a:pPr>
            <a:endParaRPr lang="cs-CZ" sz="32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7FD28892-240A-4B54-B7AF-26792319595C}"/>
              </a:ext>
            </a:extLst>
          </p:cNvPr>
          <p:cNvSpPr txBox="1"/>
          <p:nvPr/>
        </p:nvSpPr>
        <p:spPr>
          <a:xfrm>
            <a:off x="9655199" y="5957514"/>
            <a:ext cx="2144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Pennebaker</a:t>
            </a:r>
            <a:r>
              <a:rPr lang="cs-CZ" sz="1800" dirty="0"/>
              <a:t>, 1987</a:t>
            </a:r>
            <a:endParaRPr lang="cs-CZ" dirty="0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7FCEC00C-20B3-4723-B419-D801F3C57FB0}"/>
              </a:ext>
            </a:extLst>
          </p:cNvPr>
          <p:cNvSpPr txBox="1">
            <a:spLocks/>
          </p:cNvSpPr>
          <p:nvPr/>
        </p:nvSpPr>
        <p:spPr>
          <a:xfrm>
            <a:off x="1043631" y="327396"/>
            <a:ext cx="3869990" cy="1225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sz="2800" b="1" dirty="0"/>
              <a:t>Vztah optimismu a zdraví: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21" name="Rectangle 9">
            <a:extLst>
              <a:ext uri="{FF2B5EF4-FFF2-40B4-BE49-F238E27FC236}">
                <a16:creationId xmlns:a16="http://schemas.microsoft.com/office/drawing/2014/main" id="{CBFEB32D-1D0D-49FD-8119-06DF0B0F4B0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US" sz="2800" b="1" dirty="0" err="1">
                <a:solidFill>
                  <a:srgbClr val="FFFFFF"/>
                </a:solidFill>
              </a:rPr>
              <a:t>Rovina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chování</a:t>
            </a:r>
            <a:r>
              <a:rPr lang="cs-CZ" sz="2800" b="1" dirty="0">
                <a:solidFill>
                  <a:srgbClr val="FFFFFF"/>
                </a:solidFill>
              </a:rPr>
              <a:t>:</a:t>
            </a:r>
            <a:br>
              <a:rPr lang="en-US" sz="2800" b="1" dirty="0">
                <a:solidFill>
                  <a:srgbClr val="FFFFFF"/>
                </a:solidFill>
              </a:rPr>
            </a:br>
            <a:r>
              <a:rPr lang="en-US" sz="2800" b="1" dirty="0" err="1">
                <a:solidFill>
                  <a:srgbClr val="FFFFFF"/>
                </a:solidFill>
              </a:rPr>
              <a:t>Kdo</a:t>
            </a:r>
            <a:r>
              <a:rPr lang="en-US" sz="2800" b="1" dirty="0">
                <a:solidFill>
                  <a:srgbClr val="FFFFFF"/>
                </a:solidFill>
              </a:rPr>
              <a:t> se </a:t>
            </a:r>
            <a:r>
              <a:rPr lang="en-US" sz="2800" b="1" dirty="0" err="1">
                <a:solidFill>
                  <a:srgbClr val="FFFFFF"/>
                </a:solidFill>
              </a:rPr>
              <a:t>lépe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stará</a:t>
            </a:r>
            <a:r>
              <a:rPr lang="en-US" sz="2800" b="1" dirty="0">
                <a:solidFill>
                  <a:srgbClr val="FFFFFF"/>
                </a:solidFill>
              </a:rPr>
              <a:t> o </a:t>
            </a:r>
            <a:r>
              <a:rPr lang="en-US" sz="2800" b="1" dirty="0" err="1">
                <a:solidFill>
                  <a:srgbClr val="FFFFFF"/>
                </a:solidFill>
              </a:rPr>
              <a:t>své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zdraví</a:t>
            </a:r>
            <a:r>
              <a:rPr lang="en-US" sz="2800" b="1" dirty="0">
                <a:solidFill>
                  <a:srgbClr val="FFFFFF"/>
                </a:solidFill>
              </a:rPr>
              <a:t>, </a:t>
            </a:r>
            <a:r>
              <a:rPr lang="en-US" sz="2800" b="1" dirty="0" err="1">
                <a:solidFill>
                  <a:srgbClr val="FFFFFF"/>
                </a:solidFill>
              </a:rPr>
              <a:t>optimisté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nebo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pesimisté</a:t>
            </a:r>
            <a:r>
              <a:rPr lang="en-US" sz="2800" b="1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27651" name="Picture 10" descr="Obsah obrázku text, perokresba&#10;&#10;Popis byl vytvořen automaticky">
            <a:extLst>
              <a:ext uri="{FF2B5EF4-FFF2-40B4-BE49-F238E27FC236}">
                <a16:creationId xmlns:a16="http://schemas.microsoft.com/office/drawing/2014/main" id="{B8B52317-AA03-4547-BDAD-4A0B0100F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22" y="307731"/>
            <a:ext cx="4935352" cy="3997637"/>
          </a:xfrm>
          <a:prstGeom prst="rect">
            <a:avLst/>
          </a:prstGeom>
        </p:spPr>
      </p:pic>
      <p:pic>
        <p:nvPicPr>
          <p:cNvPr id="27652" name="Picture 12" descr="jogurtak2">
            <a:extLst>
              <a:ext uri="{FF2B5EF4-FFF2-40B4-BE49-F238E27FC236}">
                <a16:creationId xmlns:a16="http://schemas.microsoft.com/office/drawing/2014/main" id="{24977CE6-4DB5-4CFB-965F-58B22044750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134" y="307731"/>
            <a:ext cx="5191734" cy="39976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C2142E-2044-4CA4-8850-239A058C0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cs-CZ" sz="4800"/>
              <a:t>Rovina chování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388241-92F6-4085-8F05-AF7503E56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pPr marL="0" indent="0" algn="ctr">
              <a:buNone/>
              <a:defRPr/>
            </a:pPr>
            <a:r>
              <a:rPr lang="cs-CZ" sz="2400" dirty="0" err="1">
                <a:effectLst/>
              </a:rPr>
              <a:t>Scheier</a:t>
            </a:r>
            <a:r>
              <a:rPr lang="cs-CZ" sz="2400" dirty="0">
                <a:effectLst/>
              </a:rPr>
              <a:t> a </a:t>
            </a:r>
            <a:r>
              <a:rPr lang="cs-CZ" sz="2400" dirty="0" err="1">
                <a:effectLst/>
              </a:rPr>
              <a:t>Carver</a:t>
            </a:r>
            <a:r>
              <a:rPr lang="cs-CZ" sz="2400" dirty="0">
                <a:effectLst/>
              </a:rPr>
              <a:t> v r. 1985 potvrdili souvislost mezi dispozičním optimismem a aktivními </a:t>
            </a:r>
            <a:r>
              <a:rPr lang="cs-CZ" sz="2400" dirty="0" err="1">
                <a:effectLst/>
              </a:rPr>
              <a:t>copingovými</a:t>
            </a:r>
            <a:r>
              <a:rPr lang="cs-CZ" sz="2400" dirty="0">
                <a:effectLst/>
              </a:rPr>
              <a:t> strategiemi, a i po třiceti letech probíhajících výzkumů vyzdvihují motivační a behaviorální aspekt optimismu v proaktivním vztahu ke zdraví.</a:t>
            </a:r>
          </a:p>
          <a:p>
            <a:pPr marL="0" indent="0">
              <a:buNone/>
              <a:defRPr/>
            </a:pPr>
            <a:endParaRPr lang="cs-CZ" sz="2400" dirty="0"/>
          </a:p>
        </p:txBody>
      </p:sp>
      <p:cxnSp>
        <p:nvCxnSpPr>
          <p:cNvPr id="22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69E6D50-835B-4367-AF13-D3920493D712}"/>
              </a:ext>
            </a:extLst>
          </p:cNvPr>
          <p:cNvSpPr txBox="1"/>
          <p:nvPr/>
        </p:nvSpPr>
        <p:spPr>
          <a:xfrm>
            <a:off x="6765202" y="5839258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Scheier</a:t>
            </a:r>
            <a:r>
              <a:rPr lang="cs-CZ" sz="1800" dirty="0"/>
              <a:t>, &amp; </a:t>
            </a:r>
            <a:r>
              <a:rPr lang="cs-CZ" sz="1800" dirty="0" err="1"/>
              <a:t>Carver</a:t>
            </a:r>
            <a:r>
              <a:rPr lang="cs-CZ" sz="1800" dirty="0"/>
              <a:t>, 1985; </a:t>
            </a:r>
            <a:r>
              <a:rPr lang="cs-CZ" sz="1800" dirty="0" err="1"/>
              <a:t>Carver</a:t>
            </a:r>
            <a:r>
              <a:rPr lang="cs-CZ" sz="1800" dirty="0"/>
              <a:t>, &amp; </a:t>
            </a:r>
            <a:r>
              <a:rPr lang="cs-CZ" sz="1800" dirty="0" err="1"/>
              <a:t>Scheier</a:t>
            </a:r>
            <a:r>
              <a:rPr lang="cs-CZ" sz="1800" dirty="0"/>
              <a:t>, 2014</a:t>
            </a:r>
            <a:endParaRPr lang="cs-CZ" dirty="0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B31F561A-2F5A-4F89-B571-04AD914CE076}"/>
              </a:ext>
            </a:extLst>
          </p:cNvPr>
          <p:cNvSpPr txBox="1">
            <a:spLocks/>
          </p:cNvSpPr>
          <p:nvPr/>
        </p:nvSpPr>
        <p:spPr>
          <a:xfrm>
            <a:off x="1043631" y="300446"/>
            <a:ext cx="3869990" cy="1225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sz="2800" b="1" dirty="0"/>
              <a:t>Vztah optimismu a zdraví: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2D358B-97AA-4FF1-B0CC-451C3A36E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Naučený optimismus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3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384EB-D986-4FC2-8B30-6B16D262B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nline médium 3" title="Learned Optimism Positive Psychology - Martin Seligman - Animated Book Review">
            <a:hlinkClick r:id="" action="ppaction://media"/>
            <a:extLst>
              <a:ext uri="{FF2B5EF4-FFF2-40B4-BE49-F238E27FC236}">
                <a16:creationId xmlns:a16="http://schemas.microsoft.com/office/drawing/2014/main" id="{3573AC40-F9D1-48BF-8902-44EF6AD60B5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85852" cy="69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8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216AF8-679E-4D86-989E-D902F66A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59" y="640081"/>
            <a:ext cx="3494341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4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 </a:t>
            </a:r>
            <a:r>
              <a:rPr lang="en-US" sz="4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více</a:t>
            </a:r>
            <a:r>
              <a:rPr lang="en-US" sz="4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informací</a:t>
            </a:r>
            <a:r>
              <a:rPr lang="en-US" sz="4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…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926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011" name="Picture 14" descr="Optimismus a jeho role v kontextu zdraví | MUNISHOP">
            <a:extLst>
              <a:ext uri="{FF2B5EF4-FFF2-40B4-BE49-F238E27FC236}">
                <a16:creationId xmlns:a16="http://schemas.microsoft.com/office/drawing/2014/main" id="{EA57EF57-AE10-40B0-A3B6-73379D909E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16" y="804672"/>
            <a:ext cx="3648693" cy="524865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Rough stormy water in motion">
            <a:extLst>
              <a:ext uri="{FF2B5EF4-FFF2-40B4-BE49-F238E27FC236}">
                <a16:creationId xmlns:a16="http://schemas.microsoft.com/office/drawing/2014/main" id="{11724AB1-D97F-7D4A-739D-CD864CD1A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4" b="11927"/>
          <a:stretch/>
        </p:blipFill>
        <p:spPr>
          <a:xfrm>
            <a:off x="20" y="0"/>
            <a:ext cx="12191980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A2A9571-F3DB-4A4D-8A19-099235C9F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Flow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2716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99B31C-A9F2-4EAB-AD4C-C2F9C89D2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nline médium 3" title="FLOW BY MIHALY CSIKSZENTMIHALYI | ANIMATED BOOK SUMMARY">
            <a:hlinkClick r:id="" action="ppaction://media"/>
            <a:extLst>
              <a:ext uri="{FF2B5EF4-FFF2-40B4-BE49-F238E27FC236}">
                <a16:creationId xmlns:a16="http://schemas.microsoft.com/office/drawing/2014/main" id="{72EECFB5-C895-4B7C-A273-CCDA1486E0B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79086" cy="693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9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E35EAB-BD34-40C5-8730-1192A13EA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pPr algn="ctr"/>
            <a:r>
              <a:rPr lang="cs-CZ" sz="5400" b="1" dirty="0"/>
              <a:t>Záměr předmětu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Zástupný obsah 2">
            <a:extLst>
              <a:ext uri="{FF2B5EF4-FFF2-40B4-BE49-F238E27FC236}">
                <a16:creationId xmlns:a16="http://schemas.microsoft.com/office/drawing/2014/main" id="{81112827-23BF-802F-CEEF-693249797E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228551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2307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17133E92-EB13-4FC7-8924-A27CDB947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717" y="68608"/>
            <a:ext cx="6570085" cy="636589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BFA36B7-D0A3-4BA4-9DB6-5494C55D4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9F8995C4-9296-4B37-9256-1D1F20C5E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409" y="733945"/>
            <a:ext cx="5149024" cy="5149024"/>
          </a:xfrm>
        </p:spPr>
      </p:pic>
    </p:spTree>
    <p:extLst>
      <p:ext uri="{BB962C8B-B14F-4D97-AF65-F5344CB8AC3E}">
        <p14:creationId xmlns:p14="http://schemas.microsoft.com/office/powerpoint/2010/main" val="33198510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9DA2C004-DCD7-4417-9957-1F4EC2A31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717" y="68608"/>
            <a:ext cx="6570085" cy="636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830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499FFBC3-E003-0FC6-5389-AAE9F0701E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542070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:a16="http://schemas.microsoft.com/office/drawing/2014/main" id="{D3260FA6-1D4E-4C2B-874E-B3EA4E67EF93}"/>
              </a:ext>
            </a:extLst>
          </p:cNvPr>
          <p:cNvSpPr txBox="1"/>
          <p:nvPr/>
        </p:nvSpPr>
        <p:spPr>
          <a:xfrm>
            <a:off x="2306954" y="681037"/>
            <a:ext cx="8519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cs-CZ" sz="2400" dirty="0"/>
              <a:t>Napište si 3 situace, kdy jste se v poslední době dostali do </a:t>
            </a:r>
            <a:r>
              <a:rPr lang="cs-CZ" sz="2400" dirty="0" err="1"/>
              <a:t>flow</a:t>
            </a:r>
            <a:endParaRPr lang="cs-CZ" sz="2400" dirty="0"/>
          </a:p>
          <a:p>
            <a:pPr marL="342900" lvl="0" indent="-342900">
              <a:buAutoNum type="arabicPeriod"/>
            </a:pPr>
            <a:r>
              <a:rPr lang="cs-CZ" sz="2400" dirty="0"/>
              <a:t>Trojice – odpovědět si na otázky</a:t>
            </a:r>
          </a:p>
        </p:txBody>
      </p:sp>
    </p:spTree>
    <p:extLst>
      <p:ext uri="{BB962C8B-B14F-4D97-AF65-F5344CB8AC3E}">
        <p14:creationId xmlns:p14="http://schemas.microsoft.com/office/powerpoint/2010/main" val="20732310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romádka novinek">
            <a:extLst>
              <a:ext uri="{FF2B5EF4-FFF2-40B4-BE49-F238E27FC236}">
                <a16:creationId xmlns:a16="http://schemas.microsoft.com/office/drawing/2014/main" id="{67056CFB-86D5-3815-DFB9-E93EBF268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38" b="25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6F51C89-2D7E-4D31-9668-1B007EEE4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Silné stránky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551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898820C-FE75-440A-833C-AEFF1B54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cs-CZ" sz="5400"/>
              <a:t>Silné stránky</a:t>
            </a:r>
          </a:p>
        </p:txBody>
      </p:sp>
      <p:pic>
        <p:nvPicPr>
          <p:cNvPr id="9" name="Picture 8" descr="Lupa ukazující klesající výkon">
            <a:extLst>
              <a:ext uri="{FF2B5EF4-FFF2-40B4-BE49-F238E27FC236}">
                <a16:creationId xmlns:a16="http://schemas.microsoft.com/office/drawing/2014/main" id="{6FED5709-1238-8616-32C9-6CE11F5F8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53" r="42616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ástupný obsah 6">
            <a:extLst>
              <a:ext uri="{FF2B5EF4-FFF2-40B4-BE49-F238E27FC236}">
                <a16:creationId xmlns:a16="http://schemas.microsoft.com/office/drawing/2014/main" id="{608F8196-1D16-4AB3-9997-55631D098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200" dirty="0"/>
              <a:t>Proč hledat své silné stránky?</a:t>
            </a:r>
          </a:p>
          <a:p>
            <a:pPr marL="0" indent="0">
              <a:buNone/>
            </a:pPr>
            <a:r>
              <a:rPr lang="cs-CZ" sz="2200" dirty="0"/>
              <a:t>Jak na nich stavět? </a:t>
            </a:r>
          </a:p>
          <a:p>
            <a:pPr marL="0" indent="0">
              <a:buNone/>
            </a:pPr>
            <a:r>
              <a:rPr lang="cs-CZ" sz="2200" dirty="0"/>
              <a:t>Jak je můžu objevit? Kdy jste je objevili vy?</a:t>
            </a:r>
          </a:p>
          <a:p>
            <a:pPr marL="0" indent="0">
              <a:buNone/>
            </a:pPr>
            <a:r>
              <a:rPr lang="cs-CZ" sz="2200" dirty="0"/>
              <a:t>Jak je můžu pomoci objevovat klientům? Okolí? </a:t>
            </a:r>
          </a:p>
          <a:p>
            <a:pPr marL="0" indent="0">
              <a:buNone/>
            </a:pPr>
            <a:r>
              <a:rPr lang="cs-CZ" sz="2200" dirty="0"/>
              <a:t>Rozvíjet raději silné stránky nebo ty slabé?</a:t>
            </a:r>
          </a:p>
          <a:p>
            <a:pPr marL="0" indent="0">
              <a:buNone/>
            </a:pPr>
            <a:endParaRPr lang="cs-CZ" sz="2200" dirty="0"/>
          </a:p>
          <a:p>
            <a:pPr>
              <a:buFont typeface="Wingdings" panose="05000000000000000000" pitchFamily="2" charset="2"/>
              <a:buChar char="à"/>
            </a:pPr>
            <a:r>
              <a:rPr lang="cs-CZ" sz="2200" dirty="0"/>
              <a:t> high5test.com, test silných stránek...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cs-CZ" sz="2200" dirty="0"/>
              <a:t> MBTI: </a:t>
            </a:r>
            <a:r>
              <a:rPr lang="cs-CZ" sz="2200" dirty="0">
                <a:hlinkClick r:id="rId3"/>
              </a:rPr>
              <a:t>www.16personalities.com</a:t>
            </a:r>
            <a:r>
              <a:rPr lang="cs-CZ" sz="2200" dirty="0"/>
              <a:t> (i česká verze) – pouze orientační, nedostatečná data</a:t>
            </a:r>
          </a:p>
        </p:txBody>
      </p:sp>
    </p:spTree>
    <p:extLst>
      <p:ext uri="{BB962C8B-B14F-4D97-AF65-F5344CB8AC3E}">
        <p14:creationId xmlns:p14="http://schemas.microsoft.com/office/powerpoint/2010/main" val="5041236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uka držící na listu číslo vystínu pera">
            <a:extLst>
              <a:ext uri="{FF2B5EF4-FFF2-40B4-BE49-F238E27FC236}">
                <a16:creationId xmlns:a16="http://schemas.microsoft.com/office/drawing/2014/main" id="{EF522A04-0D66-8ACD-5DF7-E7B1B8CBCC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ACA2E1-DEE5-4223-88D2-8F43C54B8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Dotazník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silných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stránek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1380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2D8046-17DE-4068-9A1C-AF09993B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Aktivita</a:t>
            </a:r>
            <a:endParaRPr lang="en-US" sz="5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21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Žlutý Chessboard a šachové figurky">
            <a:extLst>
              <a:ext uri="{FF2B5EF4-FFF2-40B4-BE49-F238E27FC236}">
                <a16:creationId xmlns:a16="http://schemas.microsoft.com/office/drawing/2014/main" id="{5F4EE470-3D70-4EB6-F78C-F8DC1B8F4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Copingové</a:t>
            </a:r>
            <a: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strategie</a:t>
            </a:r>
            <a: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resilience a </a:t>
            </a:r>
            <a:r>
              <a:rPr lang="en-US" sz="3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vulnerabilita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70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avřít obrázek ruky se dotýkám květin">
            <a:extLst>
              <a:ext uri="{FF2B5EF4-FFF2-40B4-BE49-F238E27FC236}">
                <a16:creationId xmlns:a16="http://schemas.microsoft.com/office/drawing/2014/main" id="{C084AB14-0CB1-9BD3-0277-4C5CA872A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6" t="13465" r="-1" b="7806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08A0CF-C825-4515-B527-F0EED381D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1773" y="1203062"/>
            <a:ext cx="4062642" cy="2754086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cs-CZ" b="1" dirty="0"/>
              <a:t>Jaké faktory ovlivňují to, že se někteří lidé rychle uzdravují, zvládají dlouhodobý stres, po operaci se rychle uzdravují….?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marL="0" indent="0" algn="ctr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549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avřít obrázek ruky se dotýkám květin">
            <a:extLst>
              <a:ext uri="{FF2B5EF4-FFF2-40B4-BE49-F238E27FC236}">
                <a16:creationId xmlns:a16="http://schemas.microsoft.com/office/drawing/2014/main" id="{C084AB14-0CB1-9BD3-0277-4C5CA872A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6" t="13465" r="-1" b="78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08A0CF-C825-4515-B527-F0EED381D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4419" y="803988"/>
            <a:ext cx="4434120" cy="3712028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cs-CZ" sz="2000" b="1" dirty="0"/>
              <a:t>Jaké faktory ovlivňují to, že se někteří lidé rychle uzdravují,  zvládají dlouhodobý stres, po operaci se rychle uzdravují….?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/>
              <a:t>Faktory ovlivňující zvládání:</a:t>
            </a:r>
          </a:p>
          <a:p>
            <a:pPr lvl="1"/>
            <a:r>
              <a:rPr lang="cs-CZ" sz="2000" dirty="0"/>
              <a:t>povaha krize</a:t>
            </a:r>
          </a:p>
          <a:p>
            <a:pPr lvl="1"/>
            <a:r>
              <a:rPr lang="cs-CZ" sz="2000" dirty="0"/>
              <a:t>osobnostní charakteristiky</a:t>
            </a:r>
          </a:p>
          <a:p>
            <a:pPr lvl="1"/>
            <a:r>
              <a:rPr lang="cs-CZ" sz="2000" dirty="0"/>
              <a:t>enviromentální systém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6AAE9B8-98B8-4E71-B3E9-CC1764979EE6}"/>
              </a:ext>
            </a:extLst>
          </p:cNvPr>
          <p:cNvSpPr txBox="1"/>
          <p:nvPr/>
        </p:nvSpPr>
        <p:spPr>
          <a:xfrm>
            <a:off x="9387390" y="3867537"/>
            <a:ext cx="6160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cs-CZ" sz="1800" dirty="0"/>
              <a:t>(</a:t>
            </a:r>
            <a:r>
              <a:rPr lang="cs-CZ" sz="1800" dirty="0" err="1"/>
              <a:t>Moos</a:t>
            </a:r>
            <a:r>
              <a:rPr lang="cs-CZ" sz="1800" dirty="0"/>
              <a:t>, Schaefer,1993)</a:t>
            </a:r>
          </a:p>
        </p:txBody>
      </p:sp>
    </p:spTree>
    <p:extLst>
      <p:ext uri="{BB962C8B-B14F-4D97-AF65-F5344CB8AC3E}">
        <p14:creationId xmlns:p14="http://schemas.microsoft.com/office/powerpoint/2010/main" val="42437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Černá káva v bílém kelímku na dřevěnou stůl">
            <a:extLst>
              <a:ext uri="{FF2B5EF4-FFF2-40B4-BE49-F238E27FC236}">
                <a16:creationId xmlns:a16="http://schemas.microsoft.com/office/drawing/2014/main" id="{98A5BDFB-4B41-EA9C-C13B-65943DF7BE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40" r="12799" b="-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1FCD56F-CD9F-4C5B-8AAA-44E016E9F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r>
              <a:rPr lang="cs-CZ" b="1"/>
              <a:t>O čem to bude?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37D985-F36C-4336-9F25-45F420F9A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>
            <a:normAutofit lnSpcReduction="10000"/>
          </a:bodyPr>
          <a:lstStyle/>
          <a:p>
            <a:pPr marL="914400" lvl="2" indent="0">
              <a:buNone/>
            </a:pPr>
            <a:r>
              <a:rPr lang="cs-CZ" b="1" dirty="0"/>
              <a:t>Dopoledne (9-12)</a:t>
            </a:r>
          </a:p>
          <a:p>
            <a:pPr marL="1714500" lvl="3" indent="-342900">
              <a:buFont typeface="Arial" panose="020B0604020202020204" pitchFamily="34" charset="0"/>
              <a:buAutoNum type="arabicPeriod"/>
            </a:pPr>
            <a:r>
              <a:rPr lang="cs-CZ" sz="2000" dirty="0"/>
              <a:t>Úvod a opakování</a:t>
            </a:r>
          </a:p>
          <a:p>
            <a:pPr marL="1714500" lvl="3" indent="-342900">
              <a:buAutoNum type="arabicPeriod"/>
            </a:pPr>
            <a:r>
              <a:rPr lang="cs-CZ" sz="2000" dirty="0"/>
              <a:t>Optimismus, pesimismus a zdraví</a:t>
            </a:r>
          </a:p>
          <a:p>
            <a:pPr marL="1714500" lvl="3" indent="-342900">
              <a:buAutoNum type="arabicPeriod"/>
            </a:pPr>
            <a:r>
              <a:rPr lang="cs-CZ" sz="2000" dirty="0" err="1"/>
              <a:t>Flow</a:t>
            </a:r>
            <a:r>
              <a:rPr lang="cs-CZ" sz="2000" dirty="0"/>
              <a:t> a silné stránky</a:t>
            </a:r>
          </a:p>
          <a:p>
            <a:pPr marL="914400" lvl="2" indent="0">
              <a:buNone/>
            </a:pPr>
            <a:br>
              <a:rPr lang="cs-CZ" b="1" dirty="0"/>
            </a:br>
            <a:r>
              <a:rPr lang="cs-CZ" b="1" dirty="0"/>
              <a:t>Odpoledne (13-16)</a:t>
            </a:r>
          </a:p>
          <a:p>
            <a:pPr marL="1714500" lvl="3" indent="-342900">
              <a:buFont typeface="Arial" panose="020B0604020202020204" pitchFamily="34" charset="0"/>
              <a:buAutoNum type="arabicPeriod"/>
            </a:pPr>
            <a:r>
              <a:rPr lang="cs-CZ" sz="2000" dirty="0"/>
              <a:t>Vulnerabilita, </a:t>
            </a:r>
            <a:r>
              <a:rPr lang="cs-CZ" sz="2000" dirty="0" err="1"/>
              <a:t>resilience</a:t>
            </a:r>
            <a:r>
              <a:rPr lang="cs-CZ" sz="2000" dirty="0"/>
              <a:t> a </a:t>
            </a:r>
            <a:r>
              <a:rPr lang="cs-CZ" sz="2000" dirty="0" err="1"/>
              <a:t>coping</a:t>
            </a:r>
            <a:endParaRPr lang="cs-CZ" sz="2000" dirty="0"/>
          </a:p>
          <a:p>
            <a:pPr marL="1714500" lvl="3" indent="-342900">
              <a:buFont typeface="Arial" panose="020B0604020202020204" pitchFamily="34" charset="0"/>
              <a:buAutoNum type="arabicPeriod"/>
            </a:pPr>
            <a:r>
              <a:rPr lang="cs-CZ" sz="2000" dirty="0"/>
              <a:t>Osobní pohoda, životní spokojenost a jak ji zvyšovat</a:t>
            </a:r>
          </a:p>
          <a:p>
            <a:pPr marL="1714500" lvl="3" indent="-342900">
              <a:buFont typeface="Arial" panose="020B0604020202020204" pitchFamily="34" charset="0"/>
              <a:buAutoNum type="arabicPeriod"/>
            </a:pPr>
            <a:r>
              <a:rPr lang="cs-CZ" sz="2000" dirty="0"/>
              <a:t>Relaxační metody, meditace, práce s deníkem</a:t>
            </a:r>
          </a:p>
          <a:p>
            <a:pPr marL="1714500" lvl="3" indent="-342900">
              <a:buFont typeface="Arial" panose="020B0604020202020204" pitchFamily="34" charset="0"/>
              <a:buAutoNum type="arabicPeriod"/>
            </a:pPr>
            <a:r>
              <a:rPr lang="cs-CZ" sz="2000" dirty="0"/>
              <a:t>Přesah do života</a:t>
            </a:r>
            <a:br>
              <a:rPr lang="cs-CZ" sz="2000" dirty="0"/>
            </a:br>
            <a:endParaRPr lang="cs-CZ" sz="2000" dirty="0"/>
          </a:p>
          <a:p>
            <a:pPr marL="0" indent="0">
              <a:buNone/>
            </a:pPr>
            <a:r>
              <a:rPr lang="cs-CZ" sz="2000" b="1" u="sng" dirty="0"/>
              <a:t>Mezi setkáními</a:t>
            </a:r>
            <a:r>
              <a:rPr lang="cs-CZ" sz="2000" dirty="0"/>
              <a:t>: sebezkušenostní úkol</a:t>
            </a:r>
          </a:p>
        </p:txBody>
      </p:sp>
    </p:spTree>
    <p:extLst>
      <p:ext uri="{BB962C8B-B14F-4D97-AF65-F5344CB8AC3E}">
        <p14:creationId xmlns:p14="http://schemas.microsoft.com/office/powerpoint/2010/main" val="26948819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Žlutý Chessboard a šachové figurky">
            <a:extLst>
              <a:ext uri="{FF2B5EF4-FFF2-40B4-BE49-F238E27FC236}">
                <a16:creationId xmlns:a16="http://schemas.microsoft.com/office/drawing/2014/main" id="{4CB9182E-12C9-FF43-76C9-4F3EA3A2A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9BED090-9279-4E6B-AA67-F7E7C59A2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Co jsou copingové strategie?</a:t>
            </a:r>
          </a:p>
        </p:txBody>
      </p:sp>
    </p:spTree>
    <p:extLst>
      <p:ext uri="{BB962C8B-B14F-4D97-AF65-F5344CB8AC3E}">
        <p14:creationId xmlns:p14="http://schemas.microsoft.com/office/powerpoint/2010/main" val="3088370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E3A29C9-6E93-4AF5-BCB2-A38A619D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b="1" dirty="0" err="1"/>
              <a:t>Copingové</a:t>
            </a:r>
            <a:r>
              <a:rPr lang="cs-CZ" sz="4000" b="1" dirty="0"/>
              <a:t> strategie</a:t>
            </a: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68DF39-84F1-46C6-A414-395FF4DE3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err="1"/>
              <a:t>Coping</a:t>
            </a:r>
            <a:r>
              <a:rPr lang="cs-CZ" sz="2400" b="1" dirty="0"/>
              <a:t> (zvládání) =</a:t>
            </a:r>
            <a:r>
              <a:rPr lang="cs-CZ" sz="2400" dirty="0"/>
              <a:t> vědomé úsilí aktivovat nebo mobilizovat kompetenci či personální zdroje,  proces úspěšné adaptace na stres</a:t>
            </a:r>
          </a:p>
          <a:p>
            <a:pPr marL="0" indent="0">
              <a:buNone/>
            </a:pPr>
            <a:r>
              <a:rPr lang="cs-CZ" sz="2400" dirty="0">
                <a:sym typeface="Wingdings" panose="05000000000000000000" pitchFamily="2" charset="2"/>
              </a:rPr>
              <a:t> </a:t>
            </a:r>
            <a:r>
              <a:rPr lang="cs-CZ" sz="2400" dirty="0"/>
              <a:t>Dispoziční, situační a integrativní (transakční) přístup ke zvládání</a:t>
            </a:r>
          </a:p>
          <a:p>
            <a:pPr marL="0" indent="0">
              <a:buNone/>
            </a:pPr>
            <a:r>
              <a:rPr lang="cs-CZ" sz="2400" b="1" dirty="0"/>
              <a:t>Transakční model zvládání</a:t>
            </a:r>
            <a:r>
              <a:rPr lang="cs-CZ" sz="2400" dirty="0"/>
              <a:t> = neustále se měnící kognitivní a behaviorální úsilí zaměřené na zvládání externích či interních požadavků, které jsou jedincem hodnoceny jako přetěžující či přesahující jeho zdroje</a:t>
            </a:r>
          </a:p>
          <a:p>
            <a:pPr marL="0" indent="0">
              <a:buNone/>
            </a:pPr>
            <a:r>
              <a:rPr lang="cs-CZ" sz="2400" dirty="0"/>
              <a:t>Primární (míra ohrožení) a sekundární hodnocení (posouzení zvládnutelnosti)</a:t>
            </a:r>
          </a:p>
          <a:p>
            <a:pPr marL="0" indent="0">
              <a:buNone/>
            </a:pPr>
            <a:r>
              <a:rPr lang="cs-CZ" sz="2400" dirty="0"/>
              <a:t>Zvládání zaměřené na problém vs. Zvládání zaměřené na emoce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70A2121-A27B-42CA-B193-136AF9264E7F}"/>
              </a:ext>
            </a:extLst>
          </p:cNvPr>
          <p:cNvSpPr txBox="1"/>
          <p:nvPr/>
        </p:nvSpPr>
        <p:spPr>
          <a:xfrm>
            <a:off x="9603464" y="6332815"/>
            <a:ext cx="28656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Lazarus</a:t>
            </a:r>
            <a:r>
              <a:rPr lang="cs-CZ" sz="1800" dirty="0"/>
              <a:t>, </a:t>
            </a:r>
            <a:r>
              <a:rPr lang="cs-CZ" sz="1800" dirty="0" err="1"/>
              <a:t>Folkman</a:t>
            </a:r>
            <a:r>
              <a:rPr lang="cs-CZ" sz="1800" dirty="0"/>
              <a:t>, 1984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92194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rostorový černý otazník s jedním žlutým otazníkem">
            <a:extLst>
              <a:ext uri="{FF2B5EF4-FFF2-40B4-BE49-F238E27FC236}">
                <a16:creationId xmlns:a16="http://schemas.microsoft.com/office/drawing/2014/main" id="{39A5BE28-9208-4600-CB64-FBFC2ABED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90" r="6122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13F7B2D-55A4-4DC8-9D43-C2898F4B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>
                <a:solidFill>
                  <a:srgbClr val="FFFFFF"/>
                </a:solidFill>
              </a:rPr>
              <a:t>Co je resilience?</a:t>
            </a:r>
          </a:p>
        </p:txBody>
      </p:sp>
    </p:spTree>
    <p:extLst>
      <p:ext uri="{BB962C8B-B14F-4D97-AF65-F5344CB8AC3E}">
        <p14:creationId xmlns:p14="http://schemas.microsoft.com/office/powerpoint/2010/main" val="17866157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cs-CZ" sz="3400" b="1" dirty="0" err="1"/>
              <a:t>Resilience</a:t>
            </a:r>
            <a:r>
              <a:rPr lang="cs-CZ" sz="3400" b="1" dirty="0"/>
              <a:t> (odolnost)</a:t>
            </a:r>
            <a:br>
              <a:rPr lang="cs-CZ" sz="3400" b="1" dirty="0"/>
            </a:br>
            <a:br>
              <a:rPr lang="cs-CZ" sz="500" dirty="0"/>
            </a:br>
            <a:r>
              <a:rPr lang="cs-CZ" sz="1600" i="1" dirty="0" err="1"/>
              <a:t>resilire</a:t>
            </a:r>
            <a:r>
              <a:rPr lang="cs-CZ" sz="1600" i="1" dirty="0"/>
              <a:t> (lat.) – skočit zpět</a:t>
            </a:r>
            <a:br>
              <a:rPr lang="cs-CZ" sz="1600" i="1" dirty="0"/>
            </a:br>
            <a:r>
              <a:rPr lang="cs-CZ" sz="1600" i="1" dirty="0" err="1"/>
              <a:t>salire</a:t>
            </a:r>
            <a:r>
              <a:rPr lang="cs-CZ" sz="1600" i="1" dirty="0"/>
              <a:t> (lat.) - odpružit</a:t>
            </a:r>
            <a:endParaRPr lang="cs-CZ" sz="3400" i="1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5CB9761D-0A20-BA18-2384-B44345576A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6516728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:a16="http://schemas.microsoft.com/office/drawing/2014/main" id="{41074562-82DE-4F11-A6D7-99B70A3AC8A3}"/>
              </a:ext>
            </a:extLst>
          </p:cNvPr>
          <p:cNvSpPr txBox="1"/>
          <p:nvPr/>
        </p:nvSpPr>
        <p:spPr>
          <a:xfrm>
            <a:off x="10074267" y="6485313"/>
            <a:ext cx="2247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dirty="0" err="1"/>
              <a:t>Kebza</a:t>
            </a:r>
            <a:r>
              <a:rPr lang="cs-CZ" dirty="0"/>
              <a:t>, Šolcová, 2015</a:t>
            </a:r>
          </a:p>
        </p:txBody>
      </p:sp>
    </p:spTree>
    <p:extLst>
      <p:ext uri="{BB962C8B-B14F-4D97-AF65-F5344CB8AC3E}">
        <p14:creationId xmlns:p14="http://schemas.microsoft.com/office/powerpoint/2010/main" val="843547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1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4B8AF2-254F-40FC-86C2-15BC33816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18" y="1239927"/>
            <a:ext cx="4008586" cy="4680583"/>
          </a:xfrm>
        </p:spPr>
        <p:txBody>
          <a:bodyPr anchor="ctr">
            <a:normAutofit/>
          </a:bodyPr>
          <a:lstStyle/>
          <a:p>
            <a:r>
              <a:rPr lang="cs-CZ" sz="5200" dirty="0"/>
              <a:t>Výzkum </a:t>
            </a:r>
            <a:r>
              <a:rPr lang="cs-CZ" sz="5200" dirty="0" err="1"/>
              <a:t>resilience</a:t>
            </a:r>
            <a:endParaRPr lang="cs-CZ" sz="5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3380B8-A9AC-40D0-933B-46696065F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437" y="1239927"/>
            <a:ext cx="7046310" cy="468058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1700" b="1" dirty="0"/>
              <a:t>První vlna zaměřená na jedince -</a:t>
            </a:r>
            <a:r>
              <a:rPr lang="cs-CZ" sz="1700" dirty="0"/>
              <a:t> co způsobuje rozdíly?</a:t>
            </a:r>
          </a:p>
          <a:p>
            <a:pPr marL="0" indent="0">
              <a:buNone/>
            </a:pPr>
            <a:r>
              <a:rPr lang="cs-CZ" sz="1700" b="1" dirty="0"/>
              <a:t>Druhá vlna zaměřená na transakce probíhající mezi jedinci a systémy</a:t>
            </a:r>
            <a:r>
              <a:rPr lang="cs-CZ" sz="1700" dirty="0"/>
              <a:t>, orientace na proces – jak jsou rozdíly způsobovány?</a:t>
            </a:r>
          </a:p>
          <a:p>
            <a:pPr marL="0" indent="0">
              <a:buNone/>
            </a:pPr>
            <a:r>
              <a:rPr lang="cs-CZ" sz="1700" b="1" dirty="0"/>
              <a:t>Třetí vlna</a:t>
            </a:r>
            <a:r>
              <a:rPr lang="cs-CZ" sz="1700" dirty="0"/>
              <a:t> zaměřená na utváření </a:t>
            </a:r>
            <a:r>
              <a:rPr lang="cs-CZ" sz="1700" dirty="0" err="1"/>
              <a:t>resilience</a:t>
            </a:r>
            <a:r>
              <a:rPr lang="cs-CZ" sz="1700" dirty="0"/>
              <a:t> prostřednictvím </a:t>
            </a:r>
            <a:r>
              <a:rPr lang="cs-CZ" sz="1700" b="1" dirty="0"/>
              <a:t>intervencí</a:t>
            </a:r>
          </a:p>
          <a:p>
            <a:pPr marL="0" indent="0">
              <a:buNone/>
            </a:pPr>
            <a:r>
              <a:rPr lang="cs-CZ" sz="1700" b="1" dirty="0"/>
              <a:t>Čtvrtá vlna </a:t>
            </a:r>
            <a:r>
              <a:rPr lang="cs-CZ" sz="1700" dirty="0"/>
              <a:t>aplikuje </a:t>
            </a:r>
            <a:r>
              <a:rPr lang="cs-CZ" sz="1700" b="1" dirty="0"/>
              <a:t>bio-psycho-eko-sociální přístup </a:t>
            </a:r>
            <a:r>
              <a:rPr lang="cs-CZ" sz="1700" dirty="0"/>
              <a:t>ke zkoumání a identifikuje širokou škálu </a:t>
            </a:r>
            <a:r>
              <a:rPr lang="cs-CZ" sz="1700" b="1" dirty="0"/>
              <a:t>protektivních faktorů </a:t>
            </a:r>
            <a:r>
              <a:rPr lang="cs-CZ" sz="1700" b="1" dirty="0" err="1"/>
              <a:t>resilience</a:t>
            </a:r>
            <a:endParaRPr lang="cs-CZ" sz="1700" b="1" dirty="0"/>
          </a:p>
          <a:p>
            <a:pPr marL="0" indent="0">
              <a:buNone/>
            </a:pPr>
            <a:r>
              <a:rPr lang="cs-CZ" sz="1700" dirty="0"/>
              <a:t>V tomto kontextu je </a:t>
            </a:r>
            <a:r>
              <a:rPr lang="cs-CZ" sz="1700" u="sng" dirty="0" err="1"/>
              <a:t>resilience</a:t>
            </a:r>
            <a:r>
              <a:rPr lang="cs-CZ" sz="1700" u="sng" dirty="0"/>
              <a:t> vymezena jako kapacita dynamického systému snášet nebo vzpamatovat se ze složitého problému</a:t>
            </a:r>
            <a:r>
              <a:rPr lang="cs-CZ" sz="1700" dirty="0"/>
              <a:t>, který ohrožuje jeho stabilitu, životaschopnost nebo rozvoj (</a:t>
            </a:r>
            <a:r>
              <a:rPr lang="cs-CZ" sz="1700" dirty="0" err="1"/>
              <a:t>Sapienza</a:t>
            </a:r>
            <a:r>
              <a:rPr lang="cs-CZ" sz="1700" dirty="0"/>
              <a:t>, </a:t>
            </a:r>
            <a:r>
              <a:rPr lang="cs-CZ" sz="1700" dirty="0" err="1"/>
              <a:t>Masten</a:t>
            </a:r>
            <a:r>
              <a:rPr lang="cs-CZ" sz="1700" dirty="0"/>
              <a:t>, 2011)</a:t>
            </a:r>
          </a:p>
        </p:txBody>
      </p:sp>
    </p:spTree>
    <p:extLst>
      <p:ext uri="{BB962C8B-B14F-4D97-AF65-F5344CB8AC3E}">
        <p14:creationId xmlns:p14="http://schemas.microsoft.com/office/powerpoint/2010/main" val="9711708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6CAED0A-2A45-4C9C-BCDD-21A8A092C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698" y="435532"/>
            <a:ext cx="10066122" cy="1298448"/>
          </a:xfrm>
        </p:spPr>
        <p:txBody>
          <a:bodyPr anchor="b">
            <a:normAutofit/>
          </a:bodyPr>
          <a:lstStyle/>
          <a:p>
            <a:r>
              <a:rPr lang="cs-CZ" sz="4800" b="1" dirty="0"/>
              <a:t>Primární koncepce </a:t>
            </a:r>
            <a:r>
              <a:rPr lang="cs-CZ" sz="4800" b="1" dirty="0" err="1"/>
              <a:t>resilience</a:t>
            </a:r>
            <a:endParaRPr lang="cs-CZ" sz="4800" b="1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8580" y="2203079"/>
            <a:ext cx="4868127" cy="39954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1600" b="1" dirty="0" err="1"/>
              <a:t>Sense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coherence</a:t>
            </a:r>
            <a:r>
              <a:rPr lang="cs-CZ" sz="1600" b="1" dirty="0"/>
              <a:t> SOC </a:t>
            </a:r>
            <a:r>
              <a:rPr lang="cs-CZ" sz="1600" dirty="0"/>
              <a:t>(</a:t>
            </a:r>
            <a:r>
              <a:rPr lang="cs-CZ" sz="1600" dirty="0" err="1"/>
              <a:t>Antonovský</a:t>
            </a:r>
            <a:r>
              <a:rPr lang="cs-CZ" sz="1600" dirty="0"/>
              <a:t>, 1993) </a:t>
            </a:r>
            <a:br>
              <a:rPr lang="cs-CZ" sz="1600" dirty="0"/>
            </a:br>
            <a:r>
              <a:rPr lang="cs-CZ" sz="1600" dirty="0"/>
              <a:t>– smysl pro soudržnost, smysl pro integritu </a:t>
            </a:r>
          </a:p>
          <a:p>
            <a:pPr lvl="1"/>
            <a:r>
              <a:rPr lang="cs-CZ" sz="1600" dirty="0"/>
              <a:t>srozumitelnost (</a:t>
            </a:r>
            <a:r>
              <a:rPr lang="cs-CZ" sz="1600" dirty="0" err="1"/>
              <a:t>comprehensibility</a:t>
            </a:r>
            <a:r>
              <a:rPr lang="cs-CZ" sz="1600" dirty="0"/>
              <a:t>)</a:t>
            </a:r>
          </a:p>
          <a:p>
            <a:pPr lvl="1"/>
            <a:r>
              <a:rPr lang="cs-CZ" sz="1600" dirty="0"/>
              <a:t>zvladatelnost (</a:t>
            </a:r>
            <a:r>
              <a:rPr lang="cs-CZ" sz="1600" dirty="0" err="1"/>
              <a:t>manageability</a:t>
            </a:r>
            <a:r>
              <a:rPr lang="cs-CZ" sz="1600" dirty="0"/>
              <a:t>)</a:t>
            </a:r>
          </a:p>
          <a:p>
            <a:pPr lvl="1"/>
            <a:r>
              <a:rPr lang="cs-CZ" sz="1600" dirty="0"/>
              <a:t>smysluplnost (</a:t>
            </a:r>
            <a:r>
              <a:rPr lang="cs-CZ" sz="1600" dirty="0" err="1"/>
              <a:t>meaningfulness</a:t>
            </a:r>
            <a:r>
              <a:rPr lang="cs-CZ" sz="1600" dirty="0"/>
              <a:t>)</a:t>
            </a:r>
            <a:endParaRPr lang="cs-CZ" sz="1600" b="1" dirty="0"/>
          </a:p>
          <a:p>
            <a:pPr marL="457200" lvl="1" indent="0">
              <a:buNone/>
            </a:pPr>
            <a:endParaRPr lang="cs-CZ" sz="1600" b="1" dirty="0"/>
          </a:p>
          <a:p>
            <a:pPr marL="0" indent="0">
              <a:buNone/>
            </a:pPr>
            <a:r>
              <a:rPr lang="cs-CZ" sz="1600" b="1" dirty="0" err="1"/>
              <a:t>Hardiness</a:t>
            </a:r>
            <a:r>
              <a:rPr lang="cs-CZ" sz="1600" b="1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Kobasová</a:t>
            </a:r>
            <a:r>
              <a:rPr lang="cs-CZ" sz="1600" dirty="0"/>
              <a:t>, 1985, </a:t>
            </a:r>
            <a:r>
              <a:rPr lang="cs-CZ" sz="1600" dirty="0" err="1"/>
              <a:t>Personal</a:t>
            </a:r>
            <a:r>
              <a:rPr lang="cs-CZ" sz="1600" dirty="0"/>
              <a:t> </a:t>
            </a:r>
            <a:r>
              <a:rPr lang="cs-CZ" sz="1600" dirty="0" err="1"/>
              <a:t>Views</a:t>
            </a:r>
            <a:r>
              <a:rPr lang="cs-CZ" sz="1600" dirty="0"/>
              <a:t> </a:t>
            </a:r>
            <a:r>
              <a:rPr lang="cs-CZ" sz="1600" dirty="0" err="1"/>
              <a:t>Survey</a:t>
            </a:r>
            <a:r>
              <a:rPr lang="cs-CZ" sz="1600" dirty="0"/>
              <a:t>)</a:t>
            </a:r>
          </a:p>
          <a:p>
            <a:pPr lvl="1"/>
            <a:r>
              <a:rPr lang="cs-CZ" sz="1600" dirty="0"/>
              <a:t>požadavky jako výzva (</a:t>
            </a:r>
            <a:r>
              <a:rPr lang="cs-CZ" sz="1600" dirty="0" err="1"/>
              <a:t>challenge</a:t>
            </a:r>
            <a:r>
              <a:rPr lang="cs-CZ" sz="1600" dirty="0"/>
              <a:t>)</a:t>
            </a:r>
          </a:p>
          <a:p>
            <a:pPr lvl="1"/>
            <a:r>
              <a:rPr lang="cs-CZ" sz="1600" dirty="0"/>
              <a:t>ztotožnění se s něčím, zaujetí pro něco, věrnost svým zásadám (</a:t>
            </a:r>
            <a:r>
              <a:rPr lang="cs-CZ" sz="1600" dirty="0" err="1"/>
              <a:t>commitment</a:t>
            </a:r>
            <a:r>
              <a:rPr lang="cs-CZ" sz="1600" dirty="0"/>
              <a:t>)</a:t>
            </a:r>
          </a:p>
          <a:p>
            <a:pPr lvl="1"/>
            <a:r>
              <a:rPr lang="cs-CZ" sz="1600" dirty="0"/>
              <a:t>schopnost kontroly a řízení (</a:t>
            </a:r>
            <a:r>
              <a:rPr lang="cs-CZ" sz="1600" dirty="0" err="1"/>
              <a:t>control</a:t>
            </a:r>
            <a:r>
              <a:rPr lang="cs-CZ" sz="1600" dirty="0"/>
              <a:t>)</a:t>
            </a:r>
          </a:p>
        </p:txBody>
      </p:sp>
      <p:pic>
        <p:nvPicPr>
          <p:cNvPr id="2050" name="Picture 2" descr="media.snl.no/media/61107/standard_compressed_An...">
            <a:extLst>
              <a:ext uri="{FF2B5EF4-FFF2-40B4-BE49-F238E27FC236}">
                <a16:creationId xmlns:a16="http://schemas.microsoft.com/office/drawing/2014/main" id="{41E596F2-0540-454D-9876-2C0E1442C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0" b="4"/>
          <a:stretch/>
        </p:blipFill>
        <p:spPr bwMode="auto">
          <a:xfrm>
            <a:off x="5418759" y="2559047"/>
            <a:ext cx="2741805" cy="36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omen in psychology">
            <a:extLst>
              <a:ext uri="{FF2B5EF4-FFF2-40B4-BE49-F238E27FC236}">
                <a16:creationId xmlns:a16="http://schemas.microsoft.com/office/drawing/2014/main" id="{13CBA348-DD59-4679-BE29-8D43AF893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" r="10932"/>
          <a:stretch/>
        </p:blipFill>
        <p:spPr bwMode="auto">
          <a:xfrm>
            <a:off x="8412616" y="2559047"/>
            <a:ext cx="2743620" cy="36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559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5400" b="1"/>
              <a:t>Novější koncepce resilience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5154" y="2389218"/>
            <a:ext cx="11028208" cy="366674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1500" dirty="0"/>
              <a:t>Často vázány na koncepce osobní pohody (</a:t>
            </a:r>
            <a:r>
              <a:rPr lang="cs-CZ" sz="1500" dirty="0" err="1"/>
              <a:t>well-being</a:t>
            </a:r>
            <a:r>
              <a:rPr lang="cs-CZ" sz="1500" dirty="0"/>
              <a:t>) a kvality života</a:t>
            </a:r>
          </a:p>
          <a:p>
            <a:pPr>
              <a:spcAft>
                <a:spcPts val="600"/>
              </a:spcAft>
            </a:pPr>
            <a:r>
              <a:rPr lang="cs-CZ" sz="1500" b="1" dirty="0"/>
              <a:t>psychická flexibilita </a:t>
            </a:r>
            <a:r>
              <a:rPr lang="cs-CZ" sz="1500" dirty="0"/>
              <a:t>(Bond et al., 2011) </a:t>
            </a:r>
            <a:br>
              <a:rPr lang="cs-CZ" sz="1500" dirty="0"/>
            </a:br>
            <a:r>
              <a:rPr lang="cs-CZ" sz="1500" dirty="0"/>
              <a:t>– schopnost akceptovat příjemné i nepříjemné zážitky tak, jak jsou (</a:t>
            </a:r>
            <a:r>
              <a:rPr lang="cs-CZ" sz="1500" i="1" dirty="0" err="1"/>
              <a:t>acceptance</a:t>
            </a:r>
            <a:r>
              <a:rPr lang="cs-CZ" sz="1500" dirty="0"/>
              <a:t>) x vyhýbání (</a:t>
            </a:r>
            <a:r>
              <a:rPr lang="cs-CZ" sz="1500" i="1" dirty="0" err="1"/>
              <a:t>avoidance</a:t>
            </a:r>
            <a:r>
              <a:rPr lang="cs-CZ" sz="1500" dirty="0"/>
              <a:t>)</a:t>
            </a:r>
          </a:p>
          <a:p>
            <a:r>
              <a:rPr lang="cs-CZ" sz="1500" b="1" dirty="0" err="1"/>
              <a:t>flourishing</a:t>
            </a:r>
            <a:r>
              <a:rPr lang="cs-CZ" sz="1500" dirty="0"/>
              <a:t> (</a:t>
            </a:r>
            <a:r>
              <a:rPr lang="cs-CZ" sz="1500" dirty="0" err="1"/>
              <a:t>Keyes</a:t>
            </a:r>
            <a:r>
              <a:rPr lang="cs-CZ" sz="1500" dirty="0"/>
              <a:t>, 2014) – rozkvět, optimální prospívání x </a:t>
            </a:r>
            <a:r>
              <a:rPr lang="cs-CZ" sz="1500" i="1" dirty="0" err="1"/>
              <a:t>languishing</a:t>
            </a:r>
            <a:r>
              <a:rPr lang="cs-CZ" sz="1500" dirty="0"/>
              <a:t> (trápení, strádání, smutek)</a:t>
            </a:r>
          </a:p>
          <a:p>
            <a:pPr lvl="1"/>
            <a:r>
              <a:rPr lang="cs-CZ" sz="1500" dirty="0"/>
              <a:t>dobrota, laskavost (</a:t>
            </a:r>
            <a:r>
              <a:rPr lang="cs-CZ" sz="1500" i="1" dirty="0" err="1"/>
              <a:t>goodness</a:t>
            </a:r>
            <a:r>
              <a:rPr lang="cs-CZ" sz="1500" dirty="0"/>
              <a:t>)</a:t>
            </a:r>
          </a:p>
          <a:p>
            <a:pPr lvl="1"/>
            <a:r>
              <a:rPr lang="cs-CZ" sz="1500" dirty="0" err="1"/>
              <a:t>generativita</a:t>
            </a:r>
            <a:r>
              <a:rPr lang="cs-CZ" sz="1500" dirty="0"/>
              <a:t> (</a:t>
            </a:r>
            <a:r>
              <a:rPr lang="cs-CZ" sz="1500" i="1" dirty="0" err="1"/>
              <a:t>generativity</a:t>
            </a:r>
            <a:r>
              <a:rPr lang="cs-CZ" sz="1500" i="1" dirty="0"/>
              <a:t>) </a:t>
            </a:r>
            <a:r>
              <a:rPr lang="cs-CZ" sz="1500" dirty="0"/>
              <a:t>– potřeba poskytování dobra a péče druhým, vedení příští generace, prospěšnost a užitečnost druhým</a:t>
            </a:r>
          </a:p>
          <a:p>
            <a:pPr lvl="1"/>
            <a:r>
              <a:rPr lang="cs-CZ" sz="1500" dirty="0"/>
              <a:t>osobní rozvoj (</a:t>
            </a:r>
            <a:r>
              <a:rPr lang="cs-CZ" sz="1500" i="1" dirty="0" err="1"/>
              <a:t>growth</a:t>
            </a:r>
            <a:r>
              <a:rPr lang="cs-CZ" sz="1500" dirty="0"/>
              <a:t>) </a:t>
            </a:r>
          </a:p>
          <a:p>
            <a:pPr lvl="1">
              <a:spcAft>
                <a:spcPts val="600"/>
              </a:spcAft>
            </a:pPr>
            <a:r>
              <a:rPr lang="cs-CZ" sz="1500" dirty="0"/>
              <a:t>psychická odolnost (</a:t>
            </a:r>
            <a:r>
              <a:rPr lang="cs-CZ" sz="1500" i="1" dirty="0" err="1"/>
              <a:t>resilience</a:t>
            </a:r>
            <a:r>
              <a:rPr lang="cs-CZ" sz="1500" dirty="0"/>
              <a:t>)</a:t>
            </a:r>
          </a:p>
          <a:p>
            <a:r>
              <a:rPr lang="cs-CZ" sz="1500" b="1" dirty="0"/>
              <a:t>PERMA</a:t>
            </a:r>
            <a:r>
              <a:rPr lang="cs-CZ" sz="1500" dirty="0"/>
              <a:t> (</a:t>
            </a:r>
            <a:r>
              <a:rPr lang="cs-CZ" sz="1500" dirty="0" err="1"/>
              <a:t>Seligman</a:t>
            </a:r>
            <a:r>
              <a:rPr lang="cs-CZ" sz="1500" dirty="0"/>
              <a:t>, 2011) naplnění 5 segmentů (</a:t>
            </a:r>
            <a:r>
              <a:rPr lang="cs-CZ" sz="1500" i="1" dirty="0"/>
              <a:t>positive </a:t>
            </a:r>
            <a:r>
              <a:rPr lang="cs-CZ" sz="1500" i="1" dirty="0" err="1"/>
              <a:t>emotion</a:t>
            </a:r>
            <a:r>
              <a:rPr lang="cs-CZ" sz="1500" dirty="0"/>
              <a:t>, </a:t>
            </a:r>
            <a:r>
              <a:rPr lang="cs-CZ" sz="1500" i="1" dirty="0" err="1"/>
              <a:t>engagement</a:t>
            </a:r>
            <a:r>
              <a:rPr lang="cs-CZ" sz="1500" dirty="0"/>
              <a:t>, </a:t>
            </a:r>
            <a:r>
              <a:rPr lang="cs-CZ" sz="1500" i="1" dirty="0" err="1"/>
              <a:t>relationships</a:t>
            </a:r>
            <a:r>
              <a:rPr lang="cs-CZ" sz="1500" dirty="0"/>
              <a:t>, </a:t>
            </a:r>
            <a:r>
              <a:rPr lang="cs-CZ" sz="1500" i="1" dirty="0" err="1"/>
              <a:t>meaning</a:t>
            </a:r>
            <a:r>
              <a:rPr lang="cs-CZ" sz="1500" dirty="0"/>
              <a:t>, </a:t>
            </a:r>
            <a:r>
              <a:rPr lang="cs-CZ" sz="1500" i="1" dirty="0" err="1"/>
              <a:t>accomplishment</a:t>
            </a:r>
            <a:r>
              <a:rPr lang="cs-CZ" sz="15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304549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A46EA-F86A-4E0F-A321-CCAFA8801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16" y="256301"/>
            <a:ext cx="6567583" cy="8549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200" b="1" dirty="0"/>
              <a:t>Transakční model </a:t>
            </a:r>
            <a:r>
              <a:rPr lang="cs-CZ" sz="3200" b="1" dirty="0" err="1"/>
              <a:t>resilience</a:t>
            </a:r>
            <a:r>
              <a:rPr lang="cs-CZ" sz="3200" b="1" dirty="0"/>
              <a:t> </a:t>
            </a:r>
            <a:r>
              <a:rPr lang="cs-CZ" sz="1400" dirty="0"/>
              <a:t>(</a:t>
            </a:r>
            <a:r>
              <a:rPr lang="cs-CZ" sz="1400" dirty="0" err="1"/>
              <a:t>Kumpfer</a:t>
            </a:r>
            <a:r>
              <a:rPr lang="cs-CZ" sz="1400" dirty="0"/>
              <a:t>, 2002)</a:t>
            </a:r>
          </a:p>
        </p:txBody>
      </p:sp>
      <p:pic>
        <p:nvPicPr>
          <p:cNvPr id="3076" name="Picture 4" descr="Factors and processes contributing to resilience: The resilience framework.  | Semantic Scholar">
            <a:extLst>
              <a:ext uri="{FF2B5EF4-FFF2-40B4-BE49-F238E27FC236}">
                <a16:creationId xmlns:a16="http://schemas.microsoft.com/office/drawing/2014/main" id="{0282F311-D63C-4611-9432-A9DF499D7E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803271"/>
            <a:ext cx="10742612" cy="591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2402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91555B-F40F-4CC2-B52C-8E267707E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5400" b="1" u="sng" dirty="0">
                <a:solidFill>
                  <a:schemeClr val="bg1">
                    <a:lumMod val="95000"/>
                    <a:lumOff val="5000"/>
                  </a:schemeClr>
                </a:solidFill>
              </a:rPr>
              <a:t>Dvojice - m</a:t>
            </a:r>
            <a:r>
              <a:rPr lang="en-US" sz="5400" b="1" u="sng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oje</a:t>
            </a:r>
            <a:r>
              <a:rPr lang="en-US" sz="5400" b="1" u="sng" dirty="0">
                <a:solidFill>
                  <a:schemeClr val="bg1">
                    <a:lumMod val="95000"/>
                    <a:lumOff val="5000"/>
                  </a:schemeClr>
                </a:solidFill>
              </a:rPr>
              <a:t> resilience</a:t>
            </a:r>
            <a:r>
              <a:rPr lang="cs-CZ" sz="5400" b="1" u="sng" dirty="0">
                <a:solidFill>
                  <a:schemeClr val="bg1">
                    <a:lumMod val="95000"/>
                    <a:lumOff val="5000"/>
                  </a:schemeClr>
                </a:solidFill>
              </a:rPr>
              <a:t>:</a:t>
            </a:r>
            <a:br>
              <a:rPr lang="cs-CZ" sz="5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cs-CZ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Jakou mám? </a:t>
            </a:r>
            <a:br>
              <a:rPr lang="cs-CZ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cs-CZ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Co mi pomohlo ji vybudovat? </a:t>
            </a:r>
            <a:br>
              <a:rPr lang="cs-CZ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cs-CZ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Jak na ní můžu pracovat?</a:t>
            </a:r>
            <a:endParaRPr lang="en-US" sz="5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87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49AE1604-BB93-4F6D-94D6-F2A6021FC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1">
            <a:extLst>
              <a:ext uri="{FF2B5EF4-FFF2-40B4-BE49-F238E27FC236}">
                <a16:creationId xmlns:a16="http://schemas.microsoft.com/office/drawing/2014/main" id="{A9270323-9616-4384-857D-E86B78272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A3838D5-9565-4601-BAC3-D1B5BDB80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13">
              <a:extLst>
                <a:ext uri="{FF2B5EF4-FFF2-40B4-BE49-F238E27FC236}">
                  <a16:creationId xmlns:a16="http://schemas.microsoft.com/office/drawing/2014/main" id="{3349A4B8-3246-4579-922E-FE1155C7F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6434CF9-E941-4C21-AD01-05F6F0E10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917" y="847827"/>
            <a:ext cx="4709345" cy="1169585"/>
          </a:xfrm>
        </p:spPr>
        <p:txBody>
          <a:bodyPr anchor="b">
            <a:normAutofit/>
          </a:bodyPr>
          <a:lstStyle/>
          <a:p>
            <a:r>
              <a:rPr lang="cs-CZ" sz="3700" b="1" dirty="0"/>
              <a:t>Jaké jsou vaše zdroje </a:t>
            </a:r>
            <a:r>
              <a:rPr lang="cs-CZ" sz="3700" b="1" dirty="0" err="1"/>
              <a:t>resilience</a:t>
            </a:r>
            <a:r>
              <a:rPr lang="cs-CZ" sz="3700" b="1" dirty="0"/>
              <a:t>?</a:t>
            </a:r>
          </a:p>
        </p:txBody>
      </p:sp>
      <p:pic>
        <p:nvPicPr>
          <p:cNvPr id="5" name="Obrázek 4" descr="Obsah obrázku skála, exteriér, strom, kámen&#10;&#10;Popis byl vytvořen automaticky">
            <a:extLst>
              <a:ext uri="{FF2B5EF4-FFF2-40B4-BE49-F238E27FC236}">
                <a16:creationId xmlns:a16="http://schemas.microsoft.com/office/drawing/2014/main" id="{DED2A134-9C13-4499-B287-19D430334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507" b="-2"/>
          <a:stretch/>
        </p:blipFill>
        <p:spPr>
          <a:xfrm rot="5400000">
            <a:off x="733957" y="1028271"/>
            <a:ext cx="5289986" cy="49290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34377" y="2188548"/>
            <a:ext cx="43891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FBE451-5735-4B79-BBB4-63F6A2A86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5228" y="2508105"/>
            <a:ext cx="4709345" cy="3632493"/>
          </a:xfrm>
        </p:spPr>
        <p:txBody>
          <a:bodyPr anchor="ctr">
            <a:normAutofit/>
          </a:bodyPr>
          <a:lstStyle/>
          <a:p>
            <a:r>
              <a:rPr lang="cs-CZ" sz="2400" dirty="0"/>
              <a:t>Enviromentální (kultura, komunita, rodina, škola, vrstevníci, partner/partnerka…..)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Interní (fyzické, kognitivní, emocionální, behaviorální, spirituální)</a:t>
            </a:r>
          </a:p>
        </p:txBody>
      </p:sp>
    </p:spTree>
    <p:extLst>
      <p:ext uri="{BB962C8B-B14F-4D97-AF65-F5344CB8AC3E}">
        <p14:creationId xmlns:p14="http://schemas.microsoft.com/office/powerpoint/2010/main" val="4140538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7D768BA-93FA-4E66-A017-DC5647038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005" y="1810512"/>
            <a:ext cx="5561938" cy="315360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Kdo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jste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vy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br>
              <a:rPr lang="cs-CZ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cs-CZ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cs-CZ" sz="3200" b="1" dirty="0"/>
              <a:t>1. Jméno</a:t>
            </a:r>
            <a:br>
              <a:rPr lang="cs-CZ" sz="3200" b="1" dirty="0"/>
            </a:br>
            <a:r>
              <a:rPr lang="cs-CZ" sz="3200" b="1" dirty="0"/>
              <a:t>2. Jak pečuji o své duševní zdraví</a:t>
            </a:r>
            <a:br>
              <a:rPr lang="cs-CZ" sz="3200" b="1" dirty="0"/>
            </a:br>
            <a:r>
              <a:rPr lang="cs-CZ" sz="3200" b="1" dirty="0"/>
              <a:t>3. Co bych si rád/a odnesl/a </a:t>
            </a:r>
            <a:br>
              <a:rPr lang="cs-CZ" sz="3200" b="1" dirty="0"/>
            </a:br>
            <a:r>
              <a:rPr lang="cs-CZ" sz="3200" b="1" dirty="0" err="1"/>
              <a:t>a</a:t>
            </a:r>
            <a:r>
              <a:rPr lang="cs-CZ" sz="3200" b="1" dirty="0"/>
              <a:t> kde to můžu využít</a:t>
            </a:r>
            <a:endParaRPr lang="en-US" sz="4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8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cs-CZ" sz="4100" b="1" dirty="0"/>
              <a:t>Nárazníkové </a:t>
            </a:r>
            <a:r>
              <a:rPr lang="cs-CZ" sz="4100" b="1" dirty="0" err="1"/>
              <a:t>salutoprotektivní</a:t>
            </a:r>
            <a:r>
              <a:rPr lang="cs-CZ" sz="4100" b="1" dirty="0"/>
              <a:t> charakteristiky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33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43374" y="979715"/>
            <a:ext cx="6295632" cy="5290456"/>
          </a:xfrm>
        </p:spPr>
        <p:txBody>
          <a:bodyPr anchor="t">
            <a:normAutofit/>
          </a:bodyPr>
          <a:lstStyle/>
          <a:p>
            <a:r>
              <a:rPr lang="cs-CZ" sz="1400" dirty="0"/>
              <a:t>seberegulace</a:t>
            </a:r>
          </a:p>
          <a:p>
            <a:r>
              <a:rPr lang="cs-CZ" sz="1400" dirty="0"/>
              <a:t>vědomí vlastní účinnosti (</a:t>
            </a:r>
            <a:r>
              <a:rPr lang="cs-CZ" sz="1400" dirty="0" err="1"/>
              <a:t>self-efficacy</a:t>
            </a:r>
            <a:r>
              <a:rPr lang="cs-CZ" sz="1400" dirty="0"/>
              <a:t>)</a:t>
            </a:r>
          </a:p>
          <a:p>
            <a:r>
              <a:rPr lang="cs-CZ" sz="1400" dirty="0"/>
              <a:t>sebeúcta (</a:t>
            </a:r>
            <a:r>
              <a:rPr lang="cs-CZ" sz="1400" dirty="0" err="1"/>
              <a:t>self-esteem</a:t>
            </a:r>
            <a:r>
              <a:rPr lang="cs-CZ" sz="1400" dirty="0"/>
              <a:t>)</a:t>
            </a:r>
          </a:p>
          <a:p>
            <a:r>
              <a:rPr lang="cs-CZ" sz="1400" dirty="0"/>
              <a:t>preferovaný typ zátěže</a:t>
            </a:r>
          </a:p>
          <a:p>
            <a:r>
              <a:rPr lang="cs-CZ" sz="1400" dirty="0"/>
              <a:t>přesvědčení o zdraví</a:t>
            </a:r>
          </a:p>
          <a:p>
            <a:r>
              <a:rPr lang="cs-CZ" sz="1400" dirty="0"/>
              <a:t>atribuční styl</a:t>
            </a:r>
          </a:p>
          <a:p>
            <a:r>
              <a:rPr lang="cs-CZ" sz="1400" dirty="0"/>
              <a:t>cílené zaměření pozornosti (</a:t>
            </a:r>
            <a:r>
              <a:rPr lang="cs-CZ" sz="1400" dirty="0" err="1"/>
              <a:t>mindfulness</a:t>
            </a:r>
            <a:r>
              <a:rPr lang="cs-CZ" sz="1400" dirty="0"/>
              <a:t>)</a:t>
            </a:r>
          </a:p>
          <a:p>
            <a:r>
              <a:rPr lang="cs-CZ" sz="1400" dirty="0"/>
              <a:t>vnitřní lokalizace kontroly (LOC), subjektivně vnímaná kontrola týkající se zdraví</a:t>
            </a:r>
          </a:p>
          <a:p>
            <a:r>
              <a:rPr lang="cs-CZ" sz="1400" dirty="0"/>
              <a:t>nezdolnost (</a:t>
            </a:r>
            <a:r>
              <a:rPr lang="cs-CZ" sz="1400" dirty="0" err="1"/>
              <a:t>hardiness</a:t>
            </a:r>
            <a:r>
              <a:rPr lang="cs-CZ" sz="1400" dirty="0"/>
              <a:t>)</a:t>
            </a:r>
          </a:p>
          <a:p>
            <a:r>
              <a:rPr lang="cs-CZ" sz="1400" dirty="0"/>
              <a:t>smysl pro koherenci (SOC)</a:t>
            </a:r>
          </a:p>
          <a:p>
            <a:r>
              <a:rPr lang="cs-CZ" sz="1400" dirty="0"/>
              <a:t>osobní pohoda</a:t>
            </a:r>
          </a:p>
          <a:p>
            <a:r>
              <a:rPr lang="cs-CZ" sz="1400" dirty="0"/>
              <a:t>sebeaktualizace</a:t>
            </a:r>
          </a:p>
          <a:p>
            <a:r>
              <a:rPr lang="cs-CZ" sz="1400" dirty="0"/>
              <a:t>dispoziční optimismus</a:t>
            </a:r>
          </a:p>
          <a:p>
            <a:r>
              <a:rPr lang="cs-CZ" sz="1400" dirty="0"/>
              <a:t>emoční regulace</a:t>
            </a:r>
          </a:p>
          <a:p>
            <a:r>
              <a:rPr lang="cs-CZ" sz="1400" dirty="0"/>
              <a:t>vnímaná sociální opora aj. (</a:t>
            </a:r>
            <a:r>
              <a:rPr lang="cs-CZ" sz="1400" dirty="0" err="1"/>
              <a:t>Egger</a:t>
            </a:r>
            <a:r>
              <a:rPr lang="cs-CZ" sz="1400" dirty="0"/>
              <a:t>, 2013; </a:t>
            </a:r>
            <a:r>
              <a:rPr lang="cs-CZ" sz="1400" dirty="0" err="1"/>
              <a:t>Kebza</a:t>
            </a:r>
            <a:r>
              <a:rPr lang="cs-CZ" sz="1400" dirty="0"/>
              <a:t>, 2008; Šolcová, 2009).</a:t>
            </a:r>
          </a:p>
        </p:txBody>
      </p:sp>
    </p:spTree>
    <p:extLst>
      <p:ext uri="{BB962C8B-B14F-4D97-AF65-F5344CB8AC3E}">
        <p14:creationId xmlns:p14="http://schemas.microsoft.com/office/powerpoint/2010/main" val="2207996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0D9C67-4563-495D-B1DC-19A244A9F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Co je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vulnerabilita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30457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756B343-807D-456E-AA26-80E96B75D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3901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cs-CZ" sz="2500" b="1" dirty="0"/>
              <a:t>Vulnerabilita (zranitelnost)</a:t>
            </a:r>
            <a:br>
              <a:rPr lang="cs-CZ" sz="2500" dirty="0"/>
            </a:br>
            <a:br>
              <a:rPr lang="cs-CZ" sz="1000" dirty="0"/>
            </a:br>
            <a:r>
              <a:rPr lang="cs-CZ" sz="1600" i="1" dirty="0" err="1"/>
              <a:t>vulnus</a:t>
            </a:r>
            <a:r>
              <a:rPr lang="cs-CZ" sz="1600" i="1" dirty="0"/>
              <a:t>, </a:t>
            </a:r>
            <a:r>
              <a:rPr lang="cs-CZ" sz="1600" i="1" dirty="0" err="1"/>
              <a:t>vulnera</a:t>
            </a:r>
            <a:r>
              <a:rPr lang="cs-CZ" sz="1600" i="1" dirty="0"/>
              <a:t> (lat.) – rána, rány</a:t>
            </a:r>
            <a:endParaRPr lang="cs-CZ" sz="2500" i="1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Květ růže ojíněný mrazem. in 2020 | Plants, Flowers, Ro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0" r="20310" b="1"/>
          <a:stretch/>
        </p:blipFill>
        <p:spPr bwMode="auto">
          <a:xfrm>
            <a:off x="576244" y="650494"/>
            <a:ext cx="5628018" cy="532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39012" y="2031101"/>
            <a:ext cx="4511028" cy="3511943"/>
          </a:xfrm>
        </p:spPr>
        <p:txBody>
          <a:bodyPr anchor="ctr">
            <a:normAutofit/>
          </a:bodyPr>
          <a:lstStyle/>
          <a:p>
            <a:r>
              <a:rPr lang="cs-CZ" sz="2000" b="1" dirty="0"/>
              <a:t>genetická (primární či konstituční) vulnerabilita </a:t>
            </a:r>
            <a:r>
              <a:rPr lang="cs-CZ" sz="2000" dirty="0"/>
              <a:t>- vázaná na dispoziční charakteristiky (např. míru neuroticismu, svědomitosti nebo LMD) </a:t>
            </a:r>
          </a:p>
          <a:p>
            <a:r>
              <a:rPr lang="cs-CZ" sz="2000" b="1" dirty="0"/>
              <a:t>sekundární vulnerabilita </a:t>
            </a:r>
            <a:r>
              <a:rPr lang="cs-CZ" sz="2000" dirty="0"/>
              <a:t>-  daná vlastními zkušenostmi se stresujícími zážitky a sociálním učením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6C90BD7-6054-4AA3-A870-832A41C173C9}"/>
              </a:ext>
            </a:extLst>
          </p:cNvPr>
          <p:cNvSpPr txBox="1"/>
          <p:nvPr/>
        </p:nvSpPr>
        <p:spPr>
          <a:xfrm>
            <a:off x="10762331" y="6455746"/>
            <a:ext cx="1531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dirty="0"/>
              <a:t>Paulík (2010)</a:t>
            </a:r>
          </a:p>
        </p:txBody>
      </p:sp>
    </p:spTree>
    <p:extLst>
      <p:ext uri="{BB962C8B-B14F-4D97-AF65-F5344CB8AC3E}">
        <p14:creationId xmlns:p14="http://schemas.microsoft.com/office/powerpoint/2010/main" val="24468950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E2995F8-283B-4071-AB00-906C555C7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Jaké jsou zdroje odolnosti u dětí?</a:t>
            </a:r>
          </a:p>
        </p:txBody>
      </p:sp>
    </p:spTree>
    <p:extLst>
      <p:ext uri="{BB962C8B-B14F-4D97-AF65-F5344CB8AC3E}">
        <p14:creationId xmlns:p14="http://schemas.microsoft.com/office/powerpoint/2010/main" val="1500058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756B343-807D-456E-AA26-80E96B75D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3901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cs-CZ" sz="3600" b="1"/>
              <a:t>Resilience u dětí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Zahradní socha Děti s deštníkem, výška 127 c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9"/>
          <a:stretch/>
        </p:blipFill>
        <p:spPr bwMode="auto">
          <a:xfrm>
            <a:off x="576244" y="650494"/>
            <a:ext cx="5628018" cy="532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5441" y="2018798"/>
            <a:ext cx="5218997" cy="3511943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cs-CZ" sz="2000" b="1" dirty="0"/>
              <a:t>Zdroje odolnosti u dětí: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vyšší úroveň kognitivních funkcí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dobré až nadprůměrné vztahy k druhým (hlavně dospělým)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dispozice dosahovat vysoké obliby u druhých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vysoká sebeúcta, sebedůvěra a prožitek naděje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5294039-B7D6-48EF-A7B1-B40A0E554990}"/>
              </a:ext>
            </a:extLst>
          </p:cNvPr>
          <p:cNvSpPr txBox="1"/>
          <p:nvPr/>
        </p:nvSpPr>
        <p:spPr>
          <a:xfrm>
            <a:off x="8046291" y="6511260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Mastenová</a:t>
            </a:r>
            <a:r>
              <a:rPr lang="cs-CZ" dirty="0"/>
              <a:t>, 2014 – longitudinální projekty</a:t>
            </a:r>
          </a:p>
        </p:txBody>
      </p:sp>
    </p:spTree>
    <p:extLst>
      <p:ext uri="{BB962C8B-B14F-4D97-AF65-F5344CB8AC3E}">
        <p14:creationId xmlns:p14="http://schemas.microsoft.com/office/powerpoint/2010/main" val="31150748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14283F-B081-4B41-B2C8-2B1809180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Co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má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vliv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resilienci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rodiny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6204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cs-CZ" sz="3600" b="1"/>
              <a:t>Resilience rodiny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1800" dirty="0"/>
              <a:t>souvisí s dobrým rodinným fungováním, není to stabilní rys rodiny, ale dynamický proces s potenciálem pro obnovu, růst a změnu:</a:t>
            </a:r>
          </a:p>
          <a:p>
            <a:pPr>
              <a:buFontTx/>
              <a:buChar char="-"/>
            </a:pPr>
            <a:r>
              <a:rPr lang="cs-CZ" sz="1800" dirty="0"/>
              <a:t>soudržnost vyvažovaná osobní autonomií</a:t>
            </a:r>
          </a:p>
          <a:p>
            <a:pPr>
              <a:buFontTx/>
              <a:buChar char="-"/>
            </a:pPr>
            <a:r>
              <a:rPr lang="cs-CZ" sz="1800" dirty="0"/>
              <a:t>adaptabilita (zvládání změn a ztrát)</a:t>
            </a:r>
          </a:p>
          <a:p>
            <a:pPr>
              <a:buFontTx/>
              <a:buChar char="-"/>
            </a:pPr>
            <a:r>
              <a:rPr lang="cs-CZ" sz="1800" dirty="0"/>
              <a:t>komunikace (Sobotková, 2015)</a:t>
            </a:r>
          </a:p>
          <a:p>
            <a:pPr marL="0" indent="0">
              <a:buNone/>
            </a:pPr>
            <a:r>
              <a:rPr lang="cs-CZ" sz="1800" b="1" dirty="0"/>
              <a:t>Model rodinné </a:t>
            </a:r>
            <a:r>
              <a:rPr lang="cs-CZ" sz="1800" b="1" dirty="0" err="1"/>
              <a:t>resilience</a:t>
            </a:r>
            <a:r>
              <a:rPr lang="cs-CZ" sz="1800" b="1" dirty="0"/>
              <a:t> </a:t>
            </a:r>
            <a:r>
              <a:rPr lang="cs-CZ" sz="1800" dirty="0"/>
              <a:t>(Walshová, 2015)</a:t>
            </a:r>
          </a:p>
          <a:p>
            <a:pPr marL="0" indent="0">
              <a:buNone/>
            </a:pPr>
            <a:endParaRPr lang="cs-CZ" sz="1800" dirty="0"/>
          </a:p>
          <a:p>
            <a:pPr>
              <a:buFontTx/>
              <a:buChar char="-"/>
            </a:pPr>
            <a:endParaRPr lang="cs-CZ" sz="1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519317"/>
              </p:ext>
            </p:extLst>
          </p:nvPr>
        </p:nvGraphicFramePr>
        <p:xfrm>
          <a:off x="5987738" y="1014626"/>
          <a:ext cx="5628020" cy="45958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97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4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5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3096">
                <a:tc>
                  <a:txBody>
                    <a:bodyPr/>
                    <a:lstStyle/>
                    <a:p>
                      <a:r>
                        <a:rPr lang="cs-CZ" sz="1900"/>
                        <a:t>Systém hodnot, přesvědčení</a:t>
                      </a:r>
                    </a:p>
                  </a:txBody>
                  <a:tcPr marL="96024" marR="96024" marT="48012" marB="48012"/>
                </a:tc>
                <a:tc>
                  <a:txBody>
                    <a:bodyPr/>
                    <a:lstStyle/>
                    <a:p>
                      <a:r>
                        <a:rPr lang="cs-CZ" sz="1900"/>
                        <a:t>Organizace chodu rodiny</a:t>
                      </a:r>
                    </a:p>
                  </a:txBody>
                  <a:tcPr marL="96024" marR="96024" marT="48012" marB="48012"/>
                </a:tc>
                <a:tc>
                  <a:txBody>
                    <a:bodyPr/>
                    <a:lstStyle/>
                    <a:p>
                      <a:r>
                        <a:rPr lang="cs-CZ" sz="1900"/>
                        <a:t>Komunikace,</a:t>
                      </a:r>
                      <a:r>
                        <a:rPr lang="cs-CZ" sz="1900" baseline="0"/>
                        <a:t> řešení problémů</a:t>
                      </a:r>
                      <a:endParaRPr lang="cs-CZ" sz="1900"/>
                    </a:p>
                  </a:txBody>
                  <a:tcPr marL="96024" marR="96024" marT="48012" marB="4801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348">
                <a:tc>
                  <a:txBody>
                    <a:bodyPr/>
                    <a:lstStyle/>
                    <a:p>
                      <a:r>
                        <a:rPr lang="cs-CZ" sz="1900"/>
                        <a:t>problémy</a:t>
                      </a:r>
                      <a:r>
                        <a:rPr lang="cs-CZ" sz="1900" baseline="0"/>
                        <a:t> jako výzva</a:t>
                      </a:r>
                      <a:endParaRPr lang="cs-CZ" sz="1900"/>
                    </a:p>
                  </a:txBody>
                  <a:tcPr marL="96024" marR="96024" marT="48012" marB="48012"/>
                </a:tc>
                <a:tc>
                  <a:txBody>
                    <a:bodyPr/>
                    <a:lstStyle/>
                    <a:p>
                      <a:r>
                        <a:rPr lang="cs-CZ" sz="1900"/>
                        <a:t>flexibilita, adaptabilita</a:t>
                      </a:r>
                    </a:p>
                  </a:txBody>
                  <a:tcPr marL="96024" marR="96024" marT="48012" marB="48012"/>
                </a:tc>
                <a:tc>
                  <a:txBody>
                    <a:bodyPr/>
                    <a:lstStyle/>
                    <a:p>
                      <a:r>
                        <a:rPr lang="cs-CZ" sz="1900"/>
                        <a:t>jasná komunikace</a:t>
                      </a:r>
                    </a:p>
                  </a:txBody>
                  <a:tcPr marL="96024" marR="96024" marT="48012" marB="4801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4844">
                <a:tc>
                  <a:txBody>
                    <a:bodyPr/>
                    <a:lstStyle/>
                    <a:p>
                      <a:r>
                        <a:rPr lang="cs-CZ" sz="1900"/>
                        <a:t>naděje, optimismus, důvěra ve</a:t>
                      </a:r>
                      <a:r>
                        <a:rPr lang="cs-CZ" sz="1900" baseline="0"/>
                        <a:t> zvládání</a:t>
                      </a:r>
                      <a:endParaRPr lang="cs-CZ" sz="1900"/>
                    </a:p>
                  </a:txBody>
                  <a:tcPr marL="96024" marR="96024" marT="48012" marB="48012"/>
                </a:tc>
                <a:tc>
                  <a:txBody>
                    <a:bodyPr/>
                    <a:lstStyle/>
                    <a:p>
                      <a:r>
                        <a:rPr lang="cs-CZ" sz="1900"/>
                        <a:t>vzájemnost, podpora</a:t>
                      </a:r>
                    </a:p>
                  </a:txBody>
                  <a:tcPr marL="96024" marR="96024" marT="48012" marB="48012"/>
                </a:tc>
                <a:tc>
                  <a:txBody>
                    <a:bodyPr/>
                    <a:lstStyle/>
                    <a:p>
                      <a:r>
                        <a:rPr lang="cs-CZ" sz="1900"/>
                        <a:t>otevřené vyjadřování pocitů, humor</a:t>
                      </a:r>
                    </a:p>
                  </a:txBody>
                  <a:tcPr marL="96024" marR="96024" marT="48012" marB="4801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6592">
                <a:tc>
                  <a:txBody>
                    <a:bodyPr/>
                    <a:lstStyle/>
                    <a:p>
                      <a:r>
                        <a:rPr lang="cs-CZ" sz="1900"/>
                        <a:t>spiritualita</a:t>
                      </a:r>
                    </a:p>
                  </a:txBody>
                  <a:tcPr marL="96024" marR="96024" marT="48012" marB="48012"/>
                </a:tc>
                <a:tc>
                  <a:txBody>
                    <a:bodyPr/>
                    <a:lstStyle/>
                    <a:p>
                      <a:r>
                        <a:rPr lang="cs-CZ" sz="1900"/>
                        <a:t>vnější zdroje (síť sociální opory, zabezpečení rodiny…)</a:t>
                      </a:r>
                    </a:p>
                  </a:txBody>
                  <a:tcPr marL="96024" marR="96024" marT="48012" marB="48012"/>
                </a:tc>
                <a:tc>
                  <a:txBody>
                    <a:bodyPr/>
                    <a:lstStyle/>
                    <a:p>
                      <a:r>
                        <a:rPr lang="cs-CZ" sz="1900"/>
                        <a:t>spolupráce na prevenci a řešení</a:t>
                      </a:r>
                      <a:r>
                        <a:rPr lang="cs-CZ" sz="1900" baseline="0"/>
                        <a:t> problémů</a:t>
                      </a:r>
                      <a:endParaRPr lang="cs-CZ" sz="1900"/>
                    </a:p>
                  </a:txBody>
                  <a:tcPr marL="96024" marR="96024" marT="48012" marB="4801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70416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D5EEACA8-5FED-4D7D-A5D4-E3B3341C479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48465" y="3298722"/>
            <a:ext cx="8495070" cy="1784402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cs-CZ" altLang="cs-CZ" b="1" dirty="0">
                <a:solidFill>
                  <a:srgbClr val="FFFFFF"/>
                </a:solidFill>
              </a:rPr>
              <a:t>Osobní pohoda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8314408-0DE2-4943-9995-F3560DF07BE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48465" y="5258851"/>
            <a:ext cx="8495070" cy="90400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rgbClr val="FFFFFF"/>
                </a:solidFill>
              </a:rPr>
              <a:t>Subjective</a:t>
            </a:r>
            <a:r>
              <a:rPr lang="cs-CZ" altLang="cs-CZ" b="1" dirty="0">
                <a:solidFill>
                  <a:srgbClr val="FFFFFF"/>
                </a:solidFill>
              </a:rPr>
              <a:t> </a:t>
            </a:r>
            <a:r>
              <a:rPr lang="cs-CZ" altLang="cs-CZ" b="1" dirty="0" err="1">
                <a:solidFill>
                  <a:srgbClr val="FFFFFF"/>
                </a:solidFill>
              </a:rPr>
              <a:t>well-being</a:t>
            </a:r>
            <a:r>
              <a:rPr lang="cs-CZ" altLang="cs-CZ" b="1" dirty="0">
                <a:solidFill>
                  <a:srgbClr val="FFFFFF"/>
                </a:solidFill>
              </a:rPr>
              <a:t>, SWB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" name="Graphic 70" descr="Srdce">
            <a:extLst>
              <a:ext uri="{FF2B5EF4-FFF2-40B4-BE49-F238E27FC236}">
                <a16:creationId xmlns:a16="http://schemas.microsoft.com/office/drawing/2014/main" id="{4B42A7D5-5910-097F-4C69-CE816BC01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264" y="1371601"/>
            <a:ext cx="1175474" cy="1175474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395E48-CE6B-478A-A8BD-4B537FCF0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Co je spokojenost? </a:t>
            </a:r>
          </a:p>
          <a:p>
            <a:pPr marL="0" indent="0">
              <a:buNone/>
            </a:pPr>
            <a:r>
              <a:rPr lang="cs-CZ" dirty="0"/>
              <a:t>Kdo je spokojený člověk?</a:t>
            </a:r>
            <a:endParaRPr lang="en-US" dirty="0"/>
          </a:p>
          <a:p>
            <a:pPr marL="0" indent="0">
              <a:buNone/>
            </a:pPr>
            <a:r>
              <a:rPr lang="cs-CZ" dirty="0"/>
              <a:t>Jak dosáhnout osobní pohody/spokojenosti a udržet si ji? </a:t>
            </a:r>
            <a:endParaRPr lang="en-US" dirty="0"/>
          </a:p>
          <a:p>
            <a:pPr marL="0" indent="0">
              <a:buNone/>
            </a:pPr>
            <a:r>
              <a:rPr lang="cs-CZ" dirty="0"/>
              <a:t>Jaké faktory mají vliv na osobní pohodu? (osobnost, okolí, prostředí...)</a:t>
            </a:r>
          </a:p>
          <a:p>
            <a:pPr marL="0" indent="0">
              <a:buNone/>
            </a:pPr>
            <a:r>
              <a:rPr lang="cs-CZ" dirty="0"/>
              <a:t>Co je největším prediktorem osobní pohody v průběhu života?</a:t>
            </a:r>
          </a:p>
          <a:p>
            <a:pPr marL="0" indent="0">
              <a:buNone/>
            </a:pPr>
            <a:r>
              <a:rPr lang="cs-CZ" dirty="0"/>
              <a:t>Jaké má osobní pohoda složky? </a:t>
            </a:r>
          </a:p>
          <a:p>
            <a:pPr marL="0" indent="0">
              <a:buNone/>
            </a:pPr>
            <a:r>
              <a:rPr lang="cs-CZ" dirty="0"/>
              <a:t>Kdy jste v životě cítili největší osobní pohodu? Co tomu předcházelo? </a:t>
            </a:r>
          </a:p>
        </p:txBody>
      </p:sp>
    </p:spTree>
    <p:extLst>
      <p:ext uri="{BB962C8B-B14F-4D97-AF65-F5344CB8AC3E}">
        <p14:creationId xmlns:p14="http://schemas.microsoft.com/office/powerpoint/2010/main" val="26708183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589" name="Rectangle 255">
            <a:extLst>
              <a:ext uri="{FF2B5EF4-FFF2-40B4-BE49-F238E27FC236}">
                <a16:creationId xmlns:a16="http://schemas.microsoft.com/office/drawing/2014/main" id="{C9B9F33B-F0CC-4410-85D0-1B957DF43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A9F80722-03EA-4A32-87A8-9A559ED22E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cs-CZ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Kdo je šťastný člověk?</a:t>
            </a:r>
          </a:p>
        </p:txBody>
      </p:sp>
      <p:sp>
        <p:nvSpPr>
          <p:cNvPr id="67590" name="Freeform: Shape 256">
            <a:extLst>
              <a:ext uri="{FF2B5EF4-FFF2-40B4-BE49-F238E27FC236}">
                <a16:creationId xmlns:a16="http://schemas.microsoft.com/office/drawing/2014/main" id="{55CB1B7E-4B0B-4E99-9560-9667270DA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6D6D2E66-7828-4CC3-9BB4-A49D03CDE89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  <a:defRPr/>
            </a:pPr>
            <a:r>
              <a:rPr lang="en-US" altLang="cs-CZ" dirty="0"/>
              <a:t>Wilson v r. 1967 </a:t>
            </a:r>
            <a:r>
              <a:rPr lang="en-US" altLang="cs-CZ" dirty="0" err="1"/>
              <a:t>definoval</a:t>
            </a:r>
            <a:r>
              <a:rPr lang="en-US" altLang="cs-CZ" dirty="0"/>
              <a:t> </a:t>
            </a:r>
            <a:r>
              <a:rPr lang="en-US" altLang="cs-CZ" dirty="0" err="1"/>
              <a:t>šťastného</a:t>
            </a:r>
            <a:r>
              <a:rPr lang="en-US" altLang="cs-CZ" dirty="0"/>
              <a:t> </a:t>
            </a:r>
            <a:r>
              <a:rPr lang="en-US" altLang="cs-CZ" dirty="0" err="1"/>
              <a:t>člověka</a:t>
            </a:r>
            <a:r>
              <a:rPr lang="en-US" altLang="cs-CZ" dirty="0"/>
              <a:t> </a:t>
            </a:r>
            <a:r>
              <a:rPr lang="en-US" altLang="cs-CZ" dirty="0" err="1"/>
              <a:t>jako</a:t>
            </a:r>
            <a:r>
              <a:rPr lang="en-US" altLang="cs-CZ" dirty="0"/>
              <a:t> </a:t>
            </a:r>
            <a:r>
              <a:rPr lang="en-US" altLang="cs-CZ" dirty="0" err="1"/>
              <a:t>mladého</a:t>
            </a:r>
            <a:r>
              <a:rPr lang="en-US" altLang="cs-CZ" dirty="0"/>
              <a:t>, </a:t>
            </a:r>
            <a:r>
              <a:rPr lang="en-US" altLang="cs-CZ" dirty="0" err="1"/>
              <a:t>zdravého</a:t>
            </a:r>
            <a:r>
              <a:rPr lang="en-US" altLang="cs-CZ" dirty="0"/>
              <a:t>, s </a:t>
            </a:r>
            <a:r>
              <a:rPr lang="en-US" altLang="cs-CZ" dirty="0" err="1"/>
              <a:t>dobrým</a:t>
            </a:r>
            <a:r>
              <a:rPr lang="en-US" altLang="cs-CZ" dirty="0"/>
              <a:t> </a:t>
            </a:r>
            <a:r>
              <a:rPr lang="en-US" altLang="cs-CZ" dirty="0" err="1"/>
              <a:t>vzděláním</a:t>
            </a:r>
            <a:r>
              <a:rPr lang="en-US" altLang="cs-CZ" dirty="0"/>
              <a:t> a </a:t>
            </a:r>
            <a:r>
              <a:rPr lang="en-US" altLang="cs-CZ" dirty="0" err="1"/>
              <a:t>platem</a:t>
            </a:r>
            <a:r>
              <a:rPr lang="en-US" altLang="cs-CZ" dirty="0"/>
              <a:t>, </a:t>
            </a:r>
            <a:r>
              <a:rPr lang="en-US" altLang="cs-CZ" dirty="0" err="1"/>
              <a:t>extrovertního</a:t>
            </a:r>
            <a:r>
              <a:rPr lang="en-US" altLang="cs-CZ" dirty="0"/>
              <a:t>, </a:t>
            </a:r>
            <a:r>
              <a:rPr lang="en-US" altLang="cs-CZ" dirty="0" err="1"/>
              <a:t>optimistického</a:t>
            </a:r>
            <a:r>
              <a:rPr lang="en-US" altLang="cs-CZ" dirty="0"/>
              <a:t>, </a:t>
            </a:r>
            <a:r>
              <a:rPr lang="en-US" altLang="cs-CZ" dirty="0" err="1"/>
              <a:t>bezstarostného</a:t>
            </a:r>
            <a:r>
              <a:rPr lang="en-US" altLang="cs-CZ" dirty="0"/>
              <a:t>, </a:t>
            </a:r>
            <a:r>
              <a:rPr lang="en-US" altLang="cs-CZ" dirty="0" err="1"/>
              <a:t>nábožensky</a:t>
            </a:r>
            <a:r>
              <a:rPr lang="en-US" altLang="cs-CZ" dirty="0"/>
              <a:t> </a:t>
            </a:r>
            <a:r>
              <a:rPr lang="en-US" altLang="cs-CZ" dirty="0" err="1"/>
              <a:t>založeného</a:t>
            </a:r>
            <a:r>
              <a:rPr lang="en-US" altLang="cs-CZ" dirty="0"/>
              <a:t>, </a:t>
            </a:r>
            <a:r>
              <a:rPr lang="en-US" altLang="cs-CZ" dirty="0" err="1"/>
              <a:t>ženatého</a:t>
            </a:r>
            <a:r>
              <a:rPr lang="en-US" altLang="cs-CZ" dirty="0"/>
              <a:t>, s </a:t>
            </a:r>
            <a:r>
              <a:rPr lang="en-US" altLang="cs-CZ" dirty="0" err="1"/>
              <a:t>vysokou</a:t>
            </a:r>
            <a:r>
              <a:rPr lang="en-US" altLang="cs-CZ" dirty="0"/>
              <a:t> </a:t>
            </a:r>
            <a:r>
              <a:rPr lang="en-US" altLang="cs-CZ" dirty="0" err="1"/>
              <a:t>pracovní</a:t>
            </a:r>
            <a:r>
              <a:rPr lang="en-US" altLang="cs-CZ" dirty="0"/>
              <a:t> </a:t>
            </a:r>
            <a:r>
              <a:rPr lang="en-US" altLang="cs-CZ" dirty="0" err="1"/>
              <a:t>morálkou</a:t>
            </a:r>
            <a:r>
              <a:rPr lang="en-US" altLang="cs-CZ" dirty="0"/>
              <a:t> a </a:t>
            </a:r>
            <a:r>
              <a:rPr lang="en-US" altLang="cs-CZ" dirty="0" err="1"/>
              <a:t>umírněnými</a:t>
            </a:r>
            <a:r>
              <a:rPr lang="en-US" altLang="cs-CZ" dirty="0"/>
              <a:t> </a:t>
            </a:r>
            <a:r>
              <a:rPr lang="en-US" altLang="cs-CZ" dirty="0" err="1"/>
              <a:t>aspiracemi</a:t>
            </a:r>
            <a:r>
              <a:rPr lang="en-US" altLang="cs-CZ" dirty="0"/>
              <a:t>. Na </a:t>
            </a:r>
            <a:r>
              <a:rPr lang="en-US" altLang="cs-CZ" dirty="0" err="1"/>
              <a:t>pohlaví</a:t>
            </a:r>
            <a:r>
              <a:rPr lang="en-US" altLang="cs-CZ" dirty="0"/>
              <a:t> a </a:t>
            </a:r>
            <a:r>
              <a:rPr lang="en-US" altLang="cs-CZ" dirty="0" err="1"/>
              <a:t>míře</a:t>
            </a:r>
            <a:r>
              <a:rPr lang="en-US" altLang="cs-CZ" dirty="0"/>
              <a:t> </a:t>
            </a:r>
            <a:r>
              <a:rPr lang="en-US" altLang="cs-CZ" dirty="0" err="1"/>
              <a:t>inteligence</a:t>
            </a:r>
            <a:r>
              <a:rPr lang="en-US" altLang="cs-CZ" dirty="0"/>
              <a:t> </a:t>
            </a:r>
            <a:r>
              <a:rPr lang="en-US" altLang="cs-CZ" dirty="0" err="1"/>
              <a:t>podle</a:t>
            </a:r>
            <a:r>
              <a:rPr lang="en-US" altLang="cs-CZ" dirty="0"/>
              <a:t> </a:t>
            </a:r>
            <a:r>
              <a:rPr lang="en-US" altLang="cs-CZ" dirty="0" err="1"/>
              <a:t>tohoto</a:t>
            </a:r>
            <a:r>
              <a:rPr lang="en-US" altLang="cs-CZ" dirty="0"/>
              <a:t> </a:t>
            </a:r>
            <a:r>
              <a:rPr lang="en-US" altLang="cs-CZ" dirty="0" err="1"/>
              <a:t>autora</a:t>
            </a:r>
            <a:r>
              <a:rPr lang="en-US" altLang="cs-CZ" dirty="0"/>
              <a:t> </a:t>
            </a:r>
            <a:r>
              <a:rPr lang="en-US" altLang="cs-CZ" dirty="0" err="1"/>
              <a:t>nezáleží</a:t>
            </a:r>
            <a:r>
              <a:rPr lang="cs-CZ" altLang="cs-CZ" dirty="0"/>
              <a:t>.</a:t>
            </a:r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0631" y="2700688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Obsah obrázku voda, obloha, exteriér, pláž&#10;&#10;Popis byl vytvořen automaticky">
            <a:extLst>
              <a:ext uri="{FF2B5EF4-FFF2-40B4-BE49-F238E27FC236}">
                <a16:creationId xmlns:a16="http://schemas.microsoft.com/office/drawing/2014/main" id="{CF9AC1A4-E495-4D2C-92F7-1FACFB026D3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1" b="1"/>
          <a:stretch/>
        </p:blipFill>
        <p:spPr>
          <a:xfrm>
            <a:off x="8219558" y="852372"/>
            <a:ext cx="3096807" cy="3096807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9" name="Freeform: Shape 258">
            <a:extLst>
              <a:ext uri="{FF2B5EF4-FFF2-40B4-BE49-F238E27FC236}">
                <a16:creationId xmlns:a16="http://schemas.microsoft.com/office/drawing/2014/main" id="{196DE3D2-178D-4017-842D-87C88CE92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3881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55865" y="1026771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Nebojte, pořád je co dělat. Máme pár dobrých zpráv i v době koronaviru –  Poradna – Jobs.cz">
            <a:extLst>
              <a:ext uri="{FF2B5EF4-FFF2-40B4-BE49-F238E27FC236}">
                <a16:creationId xmlns:a16="http://schemas.microsoft.com/office/drawing/2014/main" id="{91786B5F-8642-450B-8BF9-FD0430D84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9" r="2901" b="2"/>
          <a:stretch/>
        </p:blipFill>
        <p:spPr bwMode="auto">
          <a:xfrm>
            <a:off x="6723881" y="4685200"/>
            <a:ext cx="2733741" cy="2172801"/>
          </a:xfrm>
          <a:custGeom>
            <a:avLst/>
            <a:gdLst/>
            <a:ahLst/>
            <a:cxnLst/>
            <a:rect l="l" t="t" r="r" b="b"/>
            <a:pathLst>
              <a:path w="2733741" h="2172801">
                <a:moveTo>
                  <a:pt x="1366871" y="0"/>
                </a:moveTo>
                <a:cubicBezTo>
                  <a:pt x="2121772" y="0"/>
                  <a:pt x="2733741" y="595368"/>
                  <a:pt x="2733741" y="1329791"/>
                </a:cubicBezTo>
                <a:cubicBezTo>
                  <a:pt x="2733741" y="1605200"/>
                  <a:pt x="2647683" y="1861054"/>
                  <a:pt x="2500301" y="2073290"/>
                </a:cubicBezTo>
                <a:lnTo>
                  <a:pt x="2423813" y="2172801"/>
                </a:lnTo>
                <a:lnTo>
                  <a:pt x="309928" y="2172801"/>
                </a:lnTo>
                <a:lnTo>
                  <a:pt x="233440" y="2073290"/>
                </a:lnTo>
                <a:cubicBezTo>
                  <a:pt x="86058" y="1861054"/>
                  <a:pt x="0" y="1605200"/>
                  <a:pt x="0" y="1329791"/>
                </a:cubicBezTo>
                <a:cubicBezTo>
                  <a:pt x="0" y="595368"/>
                  <a:pt x="611969" y="0"/>
                  <a:pt x="136687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" name="Arc 260">
            <a:extLst>
              <a:ext uri="{FF2B5EF4-FFF2-40B4-BE49-F238E27FC236}">
                <a16:creationId xmlns:a16="http://schemas.microsoft.com/office/drawing/2014/main" id="{034ACCCC-54D4-4F78-9B85-4A34FEBAA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54998">
            <a:off x="6055857" y="4209253"/>
            <a:ext cx="3868217" cy="3868217"/>
          </a:xfrm>
          <a:prstGeom prst="arc">
            <a:avLst>
              <a:gd name="adj1" fmla="val 16200000"/>
              <a:gd name="adj2" fmla="val 20479261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2" name="Freeform: Shape 261">
            <a:extLst>
              <a:ext uri="{FF2B5EF4-FFF2-40B4-BE49-F238E27FC236}">
                <a16:creationId xmlns:a16="http://schemas.microsoft.com/office/drawing/2014/main" id="{72413CFE-8B8A-45C9-B7BA-CF49986D4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4106D7B0-0F21-43A0-BC28-1768413CA354}"/>
              </a:ext>
            </a:extLst>
          </p:cNvPr>
          <p:cNvSpPr txBox="1"/>
          <p:nvPr/>
        </p:nvSpPr>
        <p:spPr>
          <a:xfrm>
            <a:off x="10113388" y="6367228"/>
            <a:ext cx="2078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US" altLang="cs-CZ" sz="1800" dirty="0"/>
              <a:t>Diener a </a:t>
            </a:r>
            <a:r>
              <a:rPr lang="en-US" altLang="cs-CZ" sz="1800" dirty="0" err="1"/>
              <a:t>kol</a:t>
            </a:r>
            <a:r>
              <a:rPr lang="en-US" altLang="cs-CZ" sz="1800" dirty="0"/>
              <a:t>., 1999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22AA65E0-FA36-D957-370B-DD95CEB3BD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110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0007DD24-AAD9-44BC-85E0-D2EC447C17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2334" y="604624"/>
            <a:ext cx="5393361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b="1" dirty="0"/>
              <a:t>Vymezení pojmu osobní pohoda</a:t>
            </a:r>
          </a:p>
        </p:txBody>
      </p:sp>
      <p:pic>
        <p:nvPicPr>
          <p:cNvPr id="57350" name="Picture 57349">
            <a:extLst>
              <a:ext uri="{FF2B5EF4-FFF2-40B4-BE49-F238E27FC236}">
                <a16:creationId xmlns:a16="http://schemas.microsoft.com/office/drawing/2014/main" id="{E7B08445-3E40-8BCB-E7BB-C40627EA2C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44" r="20005" b="-2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76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7349" name="Rectangle 3">
            <a:extLst>
              <a:ext uri="{FF2B5EF4-FFF2-40B4-BE49-F238E27FC236}">
                <a16:creationId xmlns:a16="http://schemas.microsoft.com/office/drawing/2014/main" id="{D4729A21-2C11-915F-CDF5-134CA23918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8384530"/>
              </p:ext>
            </p:extLst>
          </p:nvPr>
        </p:nvGraphicFramePr>
        <p:xfrm>
          <a:off x="838200" y="1825625"/>
          <a:ext cx="565885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1AE034A6-AF50-4FA3-BA1D-7B0C1B9941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b="1" dirty="0">
                <a:solidFill>
                  <a:srgbClr val="FFFFFF"/>
                </a:solidFill>
              </a:rPr>
              <a:t>Zájem </a:t>
            </a:r>
            <a:br>
              <a:rPr lang="cs-CZ" altLang="cs-CZ" b="1" dirty="0">
                <a:solidFill>
                  <a:srgbClr val="FFFFFF"/>
                </a:solidFill>
              </a:rPr>
            </a:br>
            <a:r>
              <a:rPr lang="cs-CZ" altLang="cs-CZ" b="1" dirty="0">
                <a:solidFill>
                  <a:srgbClr val="FFFFFF"/>
                </a:solidFill>
              </a:rPr>
              <a:t>o </a:t>
            </a:r>
            <a:r>
              <a:rPr lang="cs-CZ" altLang="cs-CZ" b="1" dirty="0" err="1">
                <a:solidFill>
                  <a:srgbClr val="FFFFFF"/>
                </a:solidFill>
              </a:rPr>
              <a:t>well-being</a:t>
            </a:r>
            <a:r>
              <a:rPr lang="cs-CZ" altLang="cs-CZ" b="1" dirty="0">
                <a:solidFill>
                  <a:srgbClr val="FFFFFF"/>
                </a:solidFill>
              </a:rPr>
              <a:t> podnítila definice zdraví</a:t>
            </a:r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81331D26-08FD-43D0-9D90-DE9E06F4B9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 algn="ctr" eaLnBrk="1" hangingPunct="1">
              <a:buNone/>
              <a:defRPr/>
            </a:pPr>
            <a:r>
              <a:rPr lang="cs-CZ" altLang="cs-CZ" dirty="0"/>
              <a:t>Světová zdravotnická organizace (WHO), 1948:</a:t>
            </a:r>
          </a:p>
          <a:p>
            <a:pPr algn="ctr" eaLnBrk="1" hangingPunct="1">
              <a:defRPr/>
            </a:pPr>
            <a:endParaRPr lang="cs-CZ" altLang="cs-CZ" dirty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cs-CZ" altLang="cs-CZ" dirty="0"/>
              <a:t>	 </a:t>
            </a:r>
            <a:r>
              <a:rPr lang="cs-CZ" altLang="cs-CZ" b="1" dirty="0"/>
              <a:t>„Zdraví je stav úplné tělesné, duševní a společenské pohody (</a:t>
            </a:r>
            <a:r>
              <a:rPr lang="cs-CZ" altLang="cs-CZ" b="1" dirty="0" err="1"/>
              <a:t>well-being</a:t>
            </a:r>
            <a:r>
              <a:rPr lang="cs-CZ" altLang="cs-CZ" b="1" dirty="0"/>
              <a:t>)“. 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cs-CZ" altLang="cs-CZ" dirty="0"/>
              <a:t>	 doplněno o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cs-CZ" altLang="cs-CZ" dirty="0"/>
              <a:t>	</a:t>
            </a:r>
            <a:r>
              <a:rPr lang="cs-CZ" altLang="cs-CZ" b="1" dirty="0"/>
              <a:t>„schopnost vést sociálně a ekonomicky produktivní život“ 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AA8740E1-6E6C-4F0E-BA0A-157AB311A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pPr eaLnBrk="1" hangingPunct="1">
              <a:defRPr/>
            </a:pPr>
            <a:r>
              <a:rPr lang="cs-CZ" altLang="cs-CZ" sz="4600" b="1" dirty="0">
                <a:solidFill>
                  <a:srgbClr val="FFFFFF"/>
                </a:solidFill>
              </a:rPr>
              <a:t>Teoretické přístupy SWB</a:t>
            </a:r>
          </a:p>
        </p:txBody>
      </p:sp>
      <p:graphicFrame>
        <p:nvGraphicFramePr>
          <p:cNvPr id="58392" name="Rectangle 3">
            <a:extLst>
              <a:ext uri="{FF2B5EF4-FFF2-40B4-BE49-F238E27FC236}">
                <a16:creationId xmlns:a16="http://schemas.microsoft.com/office/drawing/2014/main" id="{CBBB9450-636A-03FB-CE99-B4B5B829EA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8965142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6F2B91D7-83FD-4BF7-A036-D6792CC635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800" dirty="0" err="1">
                <a:solidFill>
                  <a:schemeClr val="bg1"/>
                </a:solidFill>
              </a:rPr>
              <a:t>Telické</a:t>
            </a:r>
            <a:r>
              <a:rPr lang="cs-CZ" altLang="cs-CZ" sz="4800" dirty="0">
                <a:solidFill>
                  <a:schemeClr val="bg1"/>
                </a:solidFill>
              </a:rPr>
              <a:t> teorie a teorie potřeb</a:t>
            </a:r>
          </a:p>
        </p:txBody>
      </p:sp>
      <p:graphicFrame>
        <p:nvGraphicFramePr>
          <p:cNvPr id="59397" name="Rectangle 3">
            <a:extLst>
              <a:ext uri="{FF2B5EF4-FFF2-40B4-BE49-F238E27FC236}">
                <a16:creationId xmlns:a16="http://schemas.microsoft.com/office/drawing/2014/main" id="{857B352D-E0A5-5816-3A7C-FAA60678CF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8657140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2BAF7893-3DDC-4F9B-8275-F1B7B69446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cs-CZ" altLang="cs-CZ" sz="5400"/>
              <a:t>Telické teorie</a:t>
            </a:r>
          </a:p>
        </p:txBody>
      </p:sp>
      <p:pic>
        <p:nvPicPr>
          <p:cNvPr id="10244" name="Picture 7" descr="4 Questions to Ask Yourself to Create a Rich &amp;amp; Meaningful Life">
            <a:extLst>
              <a:ext uri="{FF2B5EF4-FFF2-40B4-BE49-F238E27FC236}">
                <a16:creationId xmlns:a16="http://schemas.microsoft.com/office/drawing/2014/main" id="{A7044DE7-0F63-4DA7-B6EA-3F1D48245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4" r="12814" b="-1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E6F39763-6BB6-4D0B-B825-D8C4E94902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97762" y="2743200"/>
            <a:ext cx="6607726" cy="348386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000" dirty="0"/>
              <a:t>Smysl života (</a:t>
            </a:r>
            <a:r>
              <a:rPr lang="cs-CZ" altLang="cs-CZ" sz="2000" dirty="0" err="1"/>
              <a:t>Baumeister</a:t>
            </a:r>
            <a:r>
              <a:rPr lang="cs-CZ" altLang="cs-CZ" sz="2000" dirty="0"/>
              <a:t>, 1991):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000" dirty="0"/>
              <a:t>průnik 4 potřeb: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cs-CZ" altLang="cs-CZ" sz="2000" dirty="0"/>
          </a:p>
          <a:p>
            <a:pPr lvl="1" eaLnBrk="1" hangingPunct="1">
              <a:defRPr/>
            </a:pPr>
            <a:r>
              <a:rPr lang="cs-CZ" altLang="cs-CZ" sz="2000" dirty="0"/>
              <a:t>potřeba životního projektu otevřeného do budoucnosti</a:t>
            </a:r>
          </a:p>
          <a:p>
            <a:pPr lvl="1" eaLnBrk="1" hangingPunct="1">
              <a:defRPr/>
            </a:pPr>
            <a:r>
              <a:rPr lang="cs-CZ" altLang="cs-CZ" sz="2000" dirty="0"/>
              <a:t>potřeba disponovat souborem hodnot jako kritérií pro rozlišování toho, co je dobré a špatné </a:t>
            </a:r>
          </a:p>
          <a:p>
            <a:pPr lvl="1" eaLnBrk="1" hangingPunct="1">
              <a:defRPr/>
            </a:pPr>
            <a:r>
              <a:rPr lang="cs-CZ" altLang="cs-CZ" sz="2000" dirty="0"/>
              <a:t>zážitek vlastní účinnosti (</a:t>
            </a:r>
            <a:r>
              <a:rPr lang="cs-CZ" altLang="cs-CZ" sz="2000" dirty="0" err="1"/>
              <a:t>self-efficacy</a:t>
            </a:r>
            <a:r>
              <a:rPr lang="cs-CZ" altLang="cs-CZ" sz="2000" dirty="0"/>
              <a:t>)</a:t>
            </a:r>
          </a:p>
          <a:p>
            <a:pPr lvl="1" eaLnBrk="1" hangingPunct="1">
              <a:defRPr/>
            </a:pPr>
            <a:r>
              <a:rPr lang="cs-CZ" altLang="cs-CZ" sz="2000" dirty="0"/>
              <a:t>potřeba pozitivního sebehodnocení a </a:t>
            </a:r>
            <a:r>
              <a:rPr lang="cs-CZ" altLang="cs-CZ" sz="2000" dirty="0" err="1"/>
              <a:t>sebeocenění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self-evaluation</a:t>
            </a:r>
            <a:r>
              <a:rPr lang="cs-CZ" altLang="cs-CZ" sz="2000" dirty="0"/>
              <a:t>)</a:t>
            </a:r>
          </a:p>
          <a:p>
            <a:pPr lvl="1" eaLnBrk="1" hangingPunct="1">
              <a:defRPr/>
            </a:pPr>
            <a:endParaRPr lang="cs-CZ" alt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D4E6EBBD-93E2-4132-8D37-9E4E195731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cs-CZ" sz="3700"/>
              <a:t>Teorie zaměřené na proces a aktivitu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194526B0-CE34-41CA-A8AC-0D292C4B8F3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cs-CZ" sz="2000" b="1" dirty="0" err="1"/>
              <a:t>Aktivita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samotná</a:t>
            </a:r>
            <a:r>
              <a:rPr lang="en-US" altLang="cs-CZ" sz="2000" dirty="0"/>
              <a:t> je </a:t>
            </a:r>
            <a:r>
              <a:rPr lang="en-US" altLang="cs-CZ" sz="2000" dirty="0" err="1"/>
              <a:t>faktor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který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sám</a:t>
            </a:r>
            <a:r>
              <a:rPr lang="en-US" altLang="cs-CZ" sz="2000" dirty="0"/>
              <a:t> o </a:t>
            </a:r>
            <a:r>
              <a:rPr lang="en-US" altLang="cs-CZ" sz="2000" dirty="0" err="1"/>
              <a:t>sobě</a:t>
            </a:r>
            <a:r>
              <a:rPr lang="en-US" altLang="cs-CZ" sz="2000" dirty="0"/>
              <a:t> </a:t>
            </a:r>
            <a:r>
              <a:rPr lang="en-US" altLang="cs-CZ" sz="2000" b="1" dirty="0" err="1"/>
              <a:t>produkuje</a:t>
            </a:r>
            <a:r>
              <a:rPr lang="en-US" altLang="cs-CZ" sz="2000" b="1" dirty="0"/>
              <a:t> </a:t>
            </a:r>
            <a:r>
              <a:rPr lang="en-US" altLang="cs-CZ" sz="2000" b="1" dirty="0" err="1"/>
              <a:t>štěstí</a:t>
            </a:r>
            <a:endParaRPr lang="en-US" altLang="cs-CZ" sz="2000" b="1" dirty="0"/>
          </a:p>
          <a:p>
            <a:pPr marL="0">
              <a:defRPr/>
            </a:pPr>
            <a:endParaRPr lang="en-US" altLang="cs-CZ" sz="2000" dirty="0"/>
          </a:p>
          <a:p>
            <a:pPr>
              <a:defRPr/>
            </a:pPr>
            <a:r>
              <a:rPr lang="en-US" altLang="cs-CZ" sz="2000" dirty="0"/>
              <a:t>Csikszentmihalyi (1975)</a:t>
            </a:r>
            <a:r>
              <a:rPr lang="cs-CZ" altLang="cs-CZ" sz="2000" dirty="0"/>
              <a:t>:</a:t>
            </a:r>
            <a:r>
              <a:rPr lang="en-US" altLang="cs-CZ" sz="2000" dirty="0"/>
              <a:t> flow </a:t>
            </a:r>
            <a:r>
              <a:rPr lang="en-US" altLang="cs-CZ" sz="2000" dirty="0" err="1"/>
              <a:t>fenomén</a:t>
            </a:r>
            <a:endParaRPr lang="en-US" altLang="cs-CZ" sz="2000" dirty="0"/>
          </a:p>
          <a:p>
            <a:pPr marL="0">
              <a:defRPr/>
            </a:pPr>
            <a:endParaRPr lang="en-US" altLang="cs-CZ" sz="2000" dirty="0"/>
          </a:p>
          <a:p>
            <a:pPr>
              <a:defRPr/>
            </a:pPr>
            <a:r>
              <a:rPr lang="en-US" altLang="cs-CZ" sz="2000" dirty="0"/>
              <a:t>Emmons (1986) a Little (1989) </a:t>
            </a:r>
            <a:r>
              <a:rPr lang="en-US" altLang="cs-CZ" sz="2000" dirty="0" err="1"/>
              <a:t>kombinují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prvky</a:t>
            </a:r>
            <a:r>
              <a:rPr lang="en-US" altLang="cs-CZ" sz="2000" dirty="0"/>
              <a:t> </a:t>
            </a:r>
            <a:r>
              <a:rPr lang="en-US" altLang="cs-CZ" sz="2000" dirty="0" err="1"/>
              <a:t>telických</a:t>
            </a:r>
            <a:r>
              <a:rPr lang="en-US" altLang="cs-CZ" sz="2000" dirty="0"/>
              <a:t> </a:t>
            </a:r>
            <a:r>
              <a:rPr lang="en-US" altLang="cs-CZ" sz="2000" dirty="0" err="1"/>
              <a:t>teorií</a:t>
            </a:r>
            <a:r>
              <a:rPr lang="en-US" altLang="cs-CZ" sz="2000" dirty="0"/>
              <a:t> a </a:t>
            </a:r>
            <a:r>
              <a:rPr lang="en-US" altLang="cs-CZ" sz="2000" dirty="0" err="1"/>
              <a:t>teorií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zaměřených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na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proces</a:t>
            </a:r>
            <a:r>
              <a:rPr lang="en-US" altLang="cs-CZ" sz="2000" dirty="0"/>
              <a:t> a </a:t>
            </a:r>
            <a:r>
              <a:rPr lang="en-US" altLang="cs-CZ" sz="2000" dirty="0" err="1"/>
              <a:t>vyjadřují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přesvědčení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že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důležitým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předpokladem</a:t>
            </a:r>
            <a:r>
              <a:rPr lang="en-US" altLang="cs-CZ" sz="2000" dirty="0"/>
              <a:t> pro </a:t>
            </a:r>
            <a:r>
              <a:rPr lang="en-US" altLang="cs-CZ" sz="2000" dirty="0" err="1"/>
              <a:t>osobní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pohodu</a:t>
            </a:r>
            <a:r>
              <a:rPr lang="en-US" altLang="cs-CZ" sz="2000" dirty="0"/>
              <a:t> je </a:t>
            </a:r>
            <a:r>
              <a:rPr lang="en-US" altLang="cs-CZ" sz="2000" b="1" dirty="0" err="1"/>
              <a:t>stanovení</a:t>
            </a:r>
            <a:r>
              <a:rPr lang="en-US" altLang="cs-CZ" sz="2000" b="1" dirty="0"/>
              <a:t>, </a:t>
            </a:r>
            <a:r>
              <a:rPr lang="en-US" altLang="cs-CZ" sz="2000" b="1" dirty="0" err="1"/>
              <a:t>sledování</a:t>
            </a:r>
            <a:r>
              <a:rPr lang="en-US" altLang="cs-CZ" sz="2000" b="1" dirty="0"/>
              <a:t> a </a:t>
            </a:r>
            <a:r>
              <a:rPr lang="en-US" altLang="cs-CZ" sz="2000" b="1" dirty="0" err="1"/>
              <a:t>dosahování</a:t>
            </a:r>
            <a:r>
              <a:rPr lang="en-US" altLang="cs-CZ" sz="2000" b="1" dirty="0"/>
              <a:t> </a:t>
            </a:r>
            <a:r>
              <a:rPr lang="en-US" altLang="cs-CZ" sz="2000" b="1" dirty="0" err="1"/>
              <a:t>subjektivně</a:t>
            </a:r>
            <a:r>
              <a:rPr lang="en-US" altLang="cs-CZ" sz="2000" b="1" dirty="0"/>
              <a:t> </a:t>
            </a:r>
            <a:r>
              <a:rPr lang="en-US" altLang="cs-CZ" sz="2000" b="1" dirty="0" err="1"/>
              <a:t>hodnotných</a:t>
            </a:r>
            <a:r>
              <a:rPr lang="en-US" altLang="cs-CZ" sz="2000" b="1" dirty="0"/>
              <a:t> </a:t>
            </a:r>
            <a:r>
              <a:rPr lang="en-US" altLang="cs-CZ" sz="2000" b="1" dirty="0" err="1"/>
              <a:t>cílů</a:t>
            </a:r>
            <a:r>
              <a:rPr lang="en-US" altLang="cs-CZ" sz="2000" dirty="0"/>
              <a:t>. 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5" descr="Fenomén Flow I. | Mentem.cz">
            <a:extLst>
              <a:ext uri="{FF2B5EF4-FFF2-40B4-BE49-F238E27FC236}">
                <a16:creationId xmlns:a16="http://schemas.microsoft.com/office/drawing/2014/main" id="{B9FAD78D-D475-4041-91CA-7E540AE03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" b="-2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60C34847-010F-414C-8584-E7A9720251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cs-CZ" altLang="cs-CZ" sz="5400"/>
              <a:t>Teorie genetických a osobnostních dispozic</a:t>
            </a:r>
          </a:p>
        </p:txBody>
      </p:sp>
      <p:pic>
        <p:nvPicPr>
          <p:cNvPr id="62469" name="Picture 62468" descr="Osoba s červenými hračkami před dvěma čarami bílých obrázků">
            <a:extLst>
              <a:ext uri="{FF2B5EF4-FFF2-40B4-BE49-F238E27FC236}">
                <a16:creationId xmlns:a16="http://schemas.microsoft.com/office/drawing/2014/main" id="{90FF4675-A318-7109-6095-9FD17A2D75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02" r="2574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0FEFAB08-0482-40CB-888B-7D76E8FC19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cs-CZ" altLang="cs-CZ" sz="2400" dirty="0"/>
              <a:t>Lidé emočně odpovídají na mnohé situace svým charakteristickým způsobem. Subjektivní pohoda je tak do značné míry </a:t>
            </a:r>
            <a:r>
              <a:rPr lang="cs-CZ" altLang="cs-CZ" sz="2400" b="1" dirty="0"/>
              <a:t>ovlivněna trvalými, v čase stabilními rysy osobnosti</a:t>
            </a:r>
            <a:r>
              <a:rPr lang="cs-CZ" altLang="cs-CZ" sz="2400" dirty="0"/>
              <a:t>. </a:t>
            </a:r>
          </a:p>
          <a:p>
            <a:pPr eaLnBrk="1" hangingPunct="1">
              <a:defRPr/>
            </a:pPr>
            <a:endParaRPr lang="cs-CZ" altLang="cs-CZ" sz="1700" dirty="0"/>
          </a:p>
          <a:p>
            <a:pPr eaLnBrk="1" hangingPunct="1">
              <a:defRPr/>
            </a:pPr>
            <a:r>
              <a:rPr lang="cs-CZ" altLang="cs-CZ" sz="1700" dirty="0" err="1"/>
              <a:t>Helsonova</a:t>
            </a:r>
            <a:r>
              <a:rPr lang="cs-CZ" altLang="cs-CZ" sz="1700" dirty="0"/>
              <a:t> adaptační teorie (1964)</a:t>
            </a:r>
          </a:p>
          <a:p>
            <a:pPr eaLnBrk="1" hangingPunct="1">
              <a:defRPr/>
            </a:pPr>
            <a:r>
              <a:rPr lang="cs-CZ" altLang="cs-CZ" sz="1700" dirty="0"/>
              <a:t>Model dynamické rovnováhy (</a:t>
            </a:r>
            <a:r>
              <a:rPr lang="cs-CZ" altLang="cs-CZ" sz="1700" dirty="0" err="1"/>
              <a:t>Headey</a:t>
            </a:r>
            <a:r>
              <a:rPr lang="cs-CZ" altLang="cs-CZ" sz="1700" dirty="0"/>
              <a:t>, </a:t>
            </a:r>
            <a:r>
              <a:rPr lang="cs-CZ" altLang="cs-CZ" sz="1700" dirty="0" err="1"/>
              <a:t>Wearing</a:t>
            </a:r>
            <a:r>
              <a:rPr lang="cs-CZ" altLang="cs-CZ" sz="1700" dirty="0"/>
              <a:t>, 1992)</a:t>
            </a:r>
          </a:p>
          <a:p>
            <a:pPr eaLnBrk="1" hangingPunct="1">
              <a:defRPr/>
            </a:pPr>
            <a:r>
              <a:rPr lang="cs-CZ" altLang="cs-CZ" sz="1700" dirty="0" err="1"/>
              <a:t>Costa</a:t>
            </a:r>
            <a:r>
              <a:rPr lang="cs-CZ" altLang="cs-CZ" sz="1700" dirty="0"/>
              <a:t>, </a:t>
            </a:r>
            <a:r>
              <a:rPr lang="cs-CZ" altLang="cs-CZ" sz="1700" dirty="0" err="1"/>
              <a:t>McCrae</a:t>
            </a:r>
            <a:r>
              <a:rPr lang="cs-CZ" altLang="cs-CZ" sz="1700" dirty="0"/>
              <a:t> (1980) z dlouhodobého hlediska jsou </a:t>
            </a:r>
            <a:r>
              <a:rPr lang="cs-CZ" altLang="cs-CZ" sz="1700" b="1" dirty="0"/>
              <a:t>temperamentové</a:t>
            </a:r>
            <a:r>
              <a:rPr lang="cs-CZ" altLang="cs-CZ" sz="1700" dirty="0"/>
              <a:t> charakteristiky osobnosti spolehlivějším prediktorem spokojenosti než objektivní životní události. 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493" name="Rectangle 72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82BD1B19-958B-40DA-BE74-989FEBC5B4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altLang="cs-CZ" sz="4800"/>
              <a:t>Osobní pohoda a osobnost</a:t>
            </a:r>
          </a:p>
        </p:txBody>
      </p:sp>
      <p:sp>
        <p:nvSpPr>
          <p:cNvPr id="63494" name="Rectangle 74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495" name="Rectangle 7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2F5217F7-6679-487C-B78B-26D5A8D2B4A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93661" y="2599509"/>
            <a:ext cx="453089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cs-CZ" sz="2000" dirty="0" err="1"/>
              <a:t>Subjektivní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pohoda</a:t>
            </a:r>
            <a:r>
              <a:rPr lang="en-US" altLang="cs-CZ" sz="2000" dirty="0"/>
              <a:t> je </a:t>
            </a:r>
            <a:r>
              <a:rPr lang="en-US" altLang="cs-CZ" sz="2000" dirty="0" err="1"/>
              <a:t>spojena</a:t>
            </a:r>
            <a:r>
              <a:rPr lang="en-US" altLang="cs-CZ" sz="2000" dirty="0"/>
              <a:t> s </a:t>
            </a:r>
            <a:r>
              <a:rPr lang="en-US" altLang="cs-CZ" sz="2000" dirty="0" err="1"/>
              <a:t>nízkou</a:t>
            </a:r>
            <a:r>
              <a:rPr lang="en-US" altLang="cs-CZ" sz="2000" dirty="0"/>
              <a:t> </a:t>
            </a:r>
            <a:r>
              <a:rPr lang="en-US" altLang="cs-CZ" sz="2000" dirty="0" err="1"/>
              <a:t>úrovní</a:t>
            </a:r>
            <a:r>
              <a:rPr lang="en-US" altLang="cs-CZ" sz="2000" dirty="0"/>
              <a:t> </a:t>
            </a:r>
            <a:r>
              <a:rPr lang="en-US" altLang="cs-CZ" sz="2000" dirty="0" err="1">
                <a:solidFill>
                  <a:schemeClr val="accent2"/>
                </a:solidFill>
              </a:rPr>
              <a:t>neuroticismu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vysokou</a:t>
            </a:r>
            <a:r>
              <a:rPr lang="en-US" altLang="cs-CZ" sz="2000" dirty="0"/>
              <a:t> </a:t>
            </a:r>
            <a:r>
              <a:rPr lang="en-US" altLang="cs-CZ" sz="2000" dirty="0" err="1"/>
              <a:t>úrovní</a:t>
            </a:r>
            <a:r>
              <a:rPr lang="en-US" altLang="cs-CZ" sz="2000" dirty="0"/>
              <a:t> </a:t>
            </a:r>
            <a:r>
              <a:rPr lang="en-US" altLang="cs-CZ" sz="2000" dirty="0">
                <a:solidFill>
                  <a:schemeClr val="accent2"/>
                </a:solidFill>
              </a:rPr>
              <a:t>dominance</a:t>
            </a:r>
            <a:r>
              <a:rPr lang="en-US" altLang="cs-CZ" sz="2000" dirty="0"/>
              <a:t> a </a:t>
            </a:r>
            <a:r>
              <a:rPr lang="en-US" altLang="cs-CZ" sz="2000" dirty="0" err="1">
                <a:solidFill>
                  <a:schemeClr val="accent2"/>
                </a:solidFill>
              </a:rPr>
              <a:t>afiliace</a:t>
            </a:r>
            <a:r>
              <a:rPr lang="en-US" altLang="cs-CZ" sz="2000" dirty="0"/>
              <a:t> a s </a:t>
            </a:r>
            <a:r>
              <a:rPr lang="en-US" altLang="cs-CZ" sz="2000" dirty="0" err="1"/>
              <a:t>pozitivním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přístupem</a:t>
            </a:r>
            <a:r>
              <a:rPr lang="en-US" altLang="cs-CZ" sz="2000" dirty="0"/>
              <a:t> k </a:t>
            </a:r>
            <a:r>
              <a:rPr lang="en-US" altLang="cs-CZ" sz="2000" dirty="0" err="1"/>
              <a:t>sociálnímu</a:t>
            </a:r>
            <a:r>
              <a:rPr lang="en-US" altLang="cs-CZ" sz="2000" dirty="0"/>
              <a:t> </a:t>
            </a:r>
            <a:r>
              <a:rPr lang="en-US" altLang="cs-CZ" sz="2000" dirty="0" err="1"/>
              <a:t>okolí</a:t>
            </a:r>
            <a:endParaRPr lang="en-US" altLang="cs-CZ" sz="2000" dirty="0"/>
          </a:p>
          <a:p>
            <a:pPr>
              <a:defRPr/>
            </a:pPr>
            <a:r>
              <a:rPr lang="en-US" altLang="cs-CZ" sz="2000" dirty="0" err="1"/>
              <a:t>Negativní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emoce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korelují</a:t>
            </a:r>
            <a:r>
              <a:rPr lang="en-US" altLang="cs-CZ" sz="2000" dirty="0"/>
              <a:t> s </a:t>
            </a:r>
            <a:r>
              <a:rPr lang="en-US" altLang="cs-CZ" sz="2000" dirty="0" err="1">
                <a:solidFill>
                  <a:schemeClr val="accent2"/>
                </a:solidFill>
              </a:rPr>
              <a:t>neuroticismem</a:t>
            </a:r>
            <a:r>
              <a:rPr lang="en-US" altLang="cs-CZ" sz="2000" dirty="0"/>
              <a:t>,                                         </a:t>
            </a:r>
            <a:r>
              <a:rPr lang="en-US" altLang="cs-CZ" sz="2000" dirty="0" err="1"/>
              <a:t>pozitivní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emoce</a:t>
            </a:r>
            <a:r>
              <a:rPr lang="en-US" altLang="cs-CZ" sz="2000" dirty="0"/>
              <a:t> s </a:t>
            </a:r>
            <a:r>
              <a:rPr lang="en-US" altLang="cs-CZ" sz="2000" dirty="0" err="1">
                <a:solidFill>
                  <a:schemeClr val="accent2"/>
                </a:solidFill>
              </a:rPr>
              <a:t>extraverzí</a:t>
            </a:r>
            <a:r>
              <a:rPr lang="en-US" altLang="cs-CZ" sz="2000" dirty="0"/>
              <a:t> 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3285C815-0819-4D69-A01F-73785E4B727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6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  <a:solidFill>
            <a:schemeClr val="bg2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977609F-D8CB-4C9F-81CD-19CADABE03DF}"/>
              </a:ext>
            </a:extLst>
          </p:cNvPr>
          <p:cNvSpPr txBox="1"/>
          <p:nvPr/>
        </p:nvSpPr>
        <p:spPr>
          <a:xfrm>
            <a:off x="6101732" y="6471070"/>
            <a:ext cx="6169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cs-CZ" sz="1800"/>
              <a:t>Diener a kol., 1999; Costa, McCrae, 1980; Blatný, Osecká, 1998</a:t>
            </a:r>
            <a:endParaRPr lang="cs-CZ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6CD2CF92-882C-46FA-84AB-68EE4AD1A0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cs-CZ" altLang="cs-CZ" b="1" dirty="0"/>
              <a:t>Další osobnostní koreláty SWB</a:t>
            </a:r>
          </a:p>
        </p:txBody>
      </p:sp>
      <p:graphicFrame>
        <p:nvGraphicFramePr>
          <p:cNvPr id="71685" name="Rectangle 3">
            <a:extLst>
              <a:ext uri="{FF2B5EF4-FFF2-40B4-BE49-F238E27FC236}">
                <a16:creationId xmlns:a16="http://schemas.microsoft.com/office/drawing/2014/main" id="{AB53A38E-3A9D-D516-C26A-F3A7E2497A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0459899"/>
              </p:ext>
            </p:extLst>
          </p:nvPr>
        </p:nvGraphicFramePr>
        <p:xfrm>
          <a:off x="1981200" y="1600200"/>
          <a:ext cx="8229600" cy="4997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6CD2CF92-882C-46FA-84AB-68EE4AD1A0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cs-CZ" altLang="cs-CZ" b="1" dirty="0"/>
              <a:t>Další osobnostní koreláty SWB</a:t>
            </a:r>
          </a:p>
        </p:txBody>
      </p:sp>
      <p:graphicFrame>
        <p:nvGraphicFramePr>
          <p:cNvPr id="71685" name="Rectangle 3">
            <a:extLst>
              <a:ext uri="{FF2B5EF4-FFF2-40B4-BE49-F238E27FC236}">
                <a16:creationId xmlns:a16="http://schemas.microsoft.com/office/drawing/2014/main" id="{AB53A38E-3A9D-D516-C26A-F3A7E2497A7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4997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Řečová bublina: oválný bublinový popisek 1">
            <a:extLst>
              <a:ext uri="{FF2B5EF4-FFF2-40B4-BE49-F238E27FC236}">
                <a16:creationId xmlns:a16="http://schemas.microsoft.com/office/drawing/2014/main" id="{90CF6573-811C-4F3F-8633-7FED6DE32437}"/>
              </a:ext>
            </a:extLst>
          </p:cNvPr>
          <p:cNvSpPr/>
          <p:nvPr/>
        </p:nvSpPr>
        <p:spPr>
          <a:xfrm>
            <a:off x="8621268" y="625570"/>
            <a:ext cx="2732532" cy="1949259"/>
          </a:xfrm>
          <a:prstGeom prst="wedgeEllipseCallout">
            <a:avLst>
              <a:gd name="adj1" fmla="val -58312"/>
              <a:gd name="adj2" fmla="val 4561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Co je sebeúcta? </a:t>
            </a:r>
          </a:p>
        </p:txBody>
      </p:sp>
    </p:spTree>
    <p:extLst>
      <p:ext uri="{BB962C8B-B14F-4D97-AF65-F5344CB8AC3E}">
        <p14:creationId xmlns:p14="http://schemas.microsoft.com/office/powerpoint/2010/main" val="3725611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F84021-B72E-4FF3-B9A6-9E9E3C89B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 jste si odnesli </a:t>
            </a:r>
            <a:br>
              <a:rPr lang="cs-CZ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cs-CZ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 minula?</a:t>
            </a:r>
            <a:br>
              <a:rPr lang="cs-CZ" sz="7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cs-CZ" sz="1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cs-CZ" sz="2200" b="1" dirty="0"/>
              <a:t>Zdraví, stres a jeho zvládání, </a:t>
            </a:r>
            <a:r>
              <a:rPr lang="cs-CZ" sz="2200" b="1" dirty="0" err="1"/>
              <a:t>burn</a:t>
            </a:r>
            <a:r>
              <a:rPr lang="cs-CZ" sz="2200" b="1" dirty="0"/>
              <a:t>-out, relaxace, chování související se zdravím</a:t>
            </a:r>
            <a:endParaRPr lang="en-US" sz="72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4742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F47A1946-38EA-42C5-AC8A-C0179A2646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altLang="cs-CZ" sz="3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Sociální proměnné ovlivňující osobní pohodu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3884BAC9-4835-4223-A942-F6583178BEC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45065" y="2031101"/>
            <a:ext cx="4633779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cs-CZ" sz="2000" dirty="0"/>
              <a:t>Schwarz a </a:t>
            </a:r>
            <a:r>
              <a:rPr lang="en-US" altLang="cs-CZ" sz="2000" dirty="0" err="1"/>
              <a:t>Strack</a:t>
            </a:r>
            <a:r>
              <a:rPr lang="en-US" altLang="cs-CZ" sz="2000" dirty="0"/>
              <a:t> (1991): </a:t>
            </a:r>
            <a:br>
              <a:rPr lang="cs-CZ" altLang="cs-CZ" sz="2000" dirty="0"/>
            </a:br>
            <a:r>
              <a:rPr lang="en-US" altLang="cs-CZ" sz="2000" dirty="0" err="1"/>
              <a:t>sociální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proměnné</a:t>
            </a:r>
            <a:r>
              <a:rPr lang="en-US" altLang="cs-CZ" sz="2000" dirty="0"/>
              <a:t> </a:t>
            </a:r>
            <a:r>
              <a:rPr lang="en-US" altLang="cs-CZ" sz="2000" dirty="0" err="1"/>
              <a:t>odpovídají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jen</a:t>
            </a:r>
            <a:r>
              <a:rPr lang="en-US" altLang="cs-CZ" sz="2000" dirty="0"/>
              <a:t> </a:t>
            </a:r>
            <a:r>
              <a:rPr lang="en-US" altLang="cs-CZ" sz="2000" dirty="0" err="1"/>
              <a:t>asi</a:t>
            </a:r>
            <a:r>
              <a:rPr lang="en-US" altLang="cs-CZ" sz="2000" dirty="0"/>
              <a:t> za 5% variability v </a:t>
            </a:r>
            <a:r>
              <a:rPr lang="en-US" altLang="cs-CZ" sz="2000" dirty="0" err="1"/>
              <a:t>měřeném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pocitu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subjektivní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pohody</a:t>
            </a:r>
            <a:r>
              <a:rPr lang="en-US" altLang="cs-CZ" sz="2000" dirty="0"/>
              <a:t> a </a:t>
            </a:r>
            <a:r>
              <a:rPr lang="en-US" altLang="cs-CZ" sz="2000" dirty="0" err="1"/>
              <a:t>jejich</a:t>
            </a:r>
            <a:r>
              <a:rPr lang="en-US" altLang="cs-CZ" sz="2000" dirty="0"/>
              <a:t> </a:t>
            </a:r>
            <a:r>
              <a:rPr lang="en-US" altLang="cs-CZ" sz="2000" dirty="0" err="1"/>
              <a:t>vliv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na</a:t>
            </a:r>
            <a:r>
              <a:rPr lang="en-US" altLang="cs-CZ" sz="2000" dirty="0"/>
              <a:t> </a:t>
            </a:r>
            <a:r>
              <a:rPr lang="en-US" altLang="cs-CZ" sz="2000" dirty="0" err="1"/>
              <a:t>emoční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složku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pocitu</a:t>
            </a:r>
            <a:r>
              <a:rPr lang="en-US" altLang="cs-CZ" sz="2000" dirty="0"/>
              <a:t> </a:t>
            </a:r>
            <a:r>
              <a:rPr lang="en-US" altLang="cs-CZ" sz="2000" dirty="0" err="1"/>
              <a:t>štěstí</a:t>
            </a:r>
            <a:r>
              <a:rPr lang="en-US" altLang="cs-CZ" sz="2000" dirty="0"/>
              <a:t> je </a:t>
            </a:r>
            <a:r>
              <a:rPr lang="en-US" altLang="cs-CZ" sz="2000" dirty="0" err="1"/>
              <a:t>ještě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slabší</a:t>
            </a:r>
            <a:r>
              <a:rPr lang="en-US" altLang="cs-CZ" sz="2000" dirty="0"/>
              <a:t> (</a:t>
            </a:r>
            <a:r>
              <a:rPr lang="en-US" altLang="cs-CZ" sz="2000" dirty="0" err="1"/>
              <a:t>platí</a:t>
            </a:r>
            <a:r>
              <a:rPr lang="en-US" altLang="cs-CZ" sz="2000" dirty="0"/>
              <a:t> pro </a:t>
            </a:r>
            <a:r>
              <a:rPr lang="en-US" altLang="cs-CZ" sz="2000" dirty="0" err="1"/>
              <a:t>bohaté</a:t>
            </a:r>
            <a:r>
              <a:rPr lang="en-US" altLang="cs-CZ" sz="2000" dirty="0"/>
              <a:t> </a:t>
            </a:r>
            <a:r>
              <a:rPr lang="en-US" altLang="cs-CZ" sz="2000" dirty="0" err="1"/>
              <a:t>země</a:t>
            </a:r>
            <a:r>
              <a:rPr lang="en-US" altLang="cs-CZ" sz="2000" dirty="0"/>
              <a:t>)</a:t>
            </a:r>
          </a:p>
          <a:p>
            <a:pPr marL="0" indent="0">
              <a:buNone/>
              <a:defRPr/>
            </a:pPr>
            <a:endParaRPr lang="en-US" altLang="cs-CZ" sz="2000" dirty="0"/>
          </a:p>
          <a:p>
            <a:pPr>
              <a:defRPr/>
            </a:pPr>
            <a:r>
              <a:rPr lang="en-US" altLang="cs-CZ" sz="2000" dirty="0" err="1"/>
              <a:t>Výsadní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postavení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mezilidských</a:t>
            </a:r>
            <a:r>
              <a:rPr lang="en-US" altLang="cs-CZ" sz="2000" dirty="0"/>
              <a:t> </a:t>
            </a:r>
            <a:r>
              <a:rPr lang="en-US" altLang="cs-CZ" sz="2000" b="1" dirty="0" err="1"/>
              <a:t>vztahů</a:t>
            </a:r>
            <a:endParaRPr lang="en-US" altLang="cs-CZ" sz="2000" b="1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FBA00A32-5229-4030-BE85-D0B4CCA5CB2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676" y="650494"/>
            <a:ext cx="5324142" cy="532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BCC034A-4917-49CE-B4EB-6DD88062C91E}"/>
              </a:ext>
            </a:extLst>
          </p:cNvPr>
          <p:cNvSpPr txBox="1"/>
          <p:nvPr/>
        </p:nvSpPr>
        <p:spPr>
          <a:xfrm>
            <a:off x="9693782" y="6451135"/>
            <a:ext cx="2799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altLang="cs-CZ" sz="1800" dirty="0"/>
              <a:t>Scherer a </a:t>
            </a:r>
            <a:r>
              <a:rPr lang="en-US" altLang="cs-CZ" sz="1800" dirty="0" err="1"/>
              <a:t>kol</a:t>
            </a:r>
            <a:r>
              <a:rPr lang="en-US" altLang="cs-CZ" sz="1800" dirty="0"/>
              <a:t>. (1986)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C33AB4-6D32-496C-9A52-3547CCDEB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nline médium 3" title="PERMA the Wellbeing model of Positive Psychology">
            <a:hlinkClick r:id="" action="ppaction://media"/>
            <a:extLst>
              <a:ext uri="{FF2B5EF4-FFF2-40B4-BE49-F238E27FC236}">
                <a16:creationId xmlns:a16="http://schemas.microsoft.com/office/drawing/2014/main" id="{6A6A9CFC-CE6D-4E19-98A6-7B5FF2D5D7E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37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8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809312-2875-4CCE-9701-CC46C179F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cs-CZ" sz="5400" b="1"/>
              <a:t>PERMA</a:t>
            </a:r>
            <a:endParaRPr lang="cs-CZ" sz="5400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9E195BD9-DF01-4B77-9317-AA10DD9BC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200"/>
              <a:t>Martin Seligman je zástupce pozitivní psychologie. Rozpracoval koncept osobní pohody (well-being), </a:t>
            </a:r>
            <a:r>
              <a:rPr lang="cs-CZ" sz="2200">
                <a:effectLst/>
              </a:rPr>
              <a:t>který obsahuje pět prvků, pro které se používá akronym </a:t>
            </a:r>
            <a:r>
              <a:rPr lang="cs-CZ" sz="2200" b="1">
                <a:effectLst/>
              </a:rPr>
              <a:t>PERMA</a:t>
            </a:r>
            <a:r>
              <a:rPr lang="cs-CZ" sz="2200">
                <a:effectLst/>
              </a:rPr>
              <a:t> tvořený z anglických termínů:</a:t>
            </a:r>
            <a:endParaRPr lang="cs-CZ" sz="2200"/>
          </a:p>
          <a:p>
            <a:pPr>
              <a:buFont typeface="Arial" panose="020B0604020202020204" pitchFamily="34" charset="0"/>
              <a:buChar char="•"/>
            </a:pPr>
            <a:r>
              <a:rPr lang="cs-CZ" sz="2200" b="1"/>
              <a:t>P</a:t>
            </a:r>
            <a:r>
              <a:rPr lang="cs-CZ" sz="2200"/>
              <a:t>ositive Emotions (pozitivní emoce),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b="1"/>
              <a:t>E</a:t>
            </a:r>
            <a:r>
              <a:rPr lang="cs-CZ" sz="2200"/>
              <a:t>ngagement (zaujetí),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b="1"/>
              <a:t>R</a:t>
            </a:r>
            <a:r>
              <a:rPr lang="cs-CZ" sz="2200"/>
              <a:t>elationship (pozitivní vztahy),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b="1"/>
              <a:t>M</a:t>
            </a:r>
            <a:r>
              <a:rPr lang="cs-CZ" sz="2200"/>
              <a:t>eaning (smysluplnost),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b="1"/>
              <a:t>A</a:t>
            </a:r>
            <a:r>
              <a:rPr lang="cs-CZ" sz="2200"/>
              <a:t>ccomplishment (úspěšný výkon).</a:t>
            </a:r>
          </a:p>
          <a:p>
            <a:pPr marL="0" indent="0">
              <a:buNone/>
            </a:pPr>
            <a:r>
              <a:rPr lang="cs-CZ" sz="2200"/>
              <a:t>Tyto prvky představují stavební kameny trvale spokojeného života. </a:t>
            </a:r>
          </a:p>
          <a:p>
            <a:endParaRPr lang="cs-CZ" sz="2200"/>
          </a:p>
        </p:txBody>
      </p:sp>
    </p:spTree>
    <p:extLst>
      <p:ext uri="{BB962C8B-B14F-4D97-AF65-F5344CB8AC3E}">
        <p14:creationId xmlns:p14="http://schemas.microsoft.com/office/powerpoint/2010/main" val="26443628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EFFB0F-C478-4B03-82DC-51875315D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cs-CZ" b="1" dirty="0"/>
              <a:t>PERMA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700E7D65-1F7C-AB5C-DFFE-DD6824BA7B5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9396427E-E813-4589-A661-E67E4BCBC749}"/>
              </a:ext>
            </a:extLst>
          </p:cNvPr>
          <p:cNvSpPr txBox="1"/>
          <p:nvPr/>
        </p:nvSpPr>
        <p:spPr>
          <a:xfrm>
            <a:off x="10454490" y="6424363"/>
            <a:ext cx="19591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Seligman</a:t>
            </a:r>
            <a:r>
              <a:rPr lang="cs-CZ" dirty="0"/>
              <a:t>, 2011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ek 1">
            <a:extLst>
              <a:ext uri="{FF2B5EF4-FFF2-40B4-BE49-F238E27FC236}">
                <a16:creationId xmlns:a16="http://schemas.microsoft.com/office/drawing/2014/main" id="{1A774042-CAB2-4F0A-BA75-62F05EF4B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44" y="549276"/>
            <a:ext cx="8824912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ovéPole 2">
            <a:extLst>
              <a:ext uri="{FF2B5EF4-FFF2-40B4-BE49-F238E27FC236}">
                <a16:creationId xmlns:a16="http://schemas.microsoft.com/office/drawing/2014/main" id="{F57B773A-ECEB-4FF9-A36D-98CDBE792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5157788"/>
            <a:ext cx="1120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Pozitivní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emoce</a:t>
            </a:r>
          </a:p>
        </p:txBody>
      </p:sp>
      <p:sp>
        <p:nvSpPr>
          <p:cNvPr id="17412" name="TextovéPole 3">
            <a:extLst>
              <a:ext uri="{FF2B5EF4-FFF2-40B4-BE49-F238E27FC236}">
                <a16:creationId xmlns:a16="http://schemas.microsoft.com/office/drawing/2014/main" id="{895DE3FF-FFEC-4151-A601-FA0A37A50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5" y="5154613"/>
            <a:ext cx="979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Zaujetí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činností</a:t>
            </a:r>
          </a:p>
        </p:txBody>
      </p:sp>
      <p:sp>
        <p:nvSpPr>
          <p:cNvPr id="17413" name="TextovéPole 4">
            <a:extLst>
              <a:ext uri="{FF2B5EF4-FFF2-40B4-BE49-F238E27FC236}">
                <a16:creationId xmlns:a16="http://schemas.microsoft.com/office/drawing/2014/main" id="{21E303C6-7840-493F-BF30-74FD148E8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5154613"/>
            <a:ext cx="10556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Pozitivní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 vztahy</a:t>
            </a:r>
          </a:p>
        </p:txBody>
      </p:sp>
      <p:sp>
        <p:nvSpPr>
          <p:cNvPr id="17414" name="TextovéPole 5">
            <a:extLst>
              <a:ext uri="{FF2B5EF4-FFF2-40B4-BE49-F238E27FC236}">
                <a16:creationId xmlns:a16="http://schemas.microsoft.com/office/drawing/2014/main" id="{8827E253-4E6C-4A80-89A5-BED9AC8BF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2450" y="5432425"/>
            <a:ext cx="1506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Smyslupnost</a:t>
            </a:r>
            <a:endParaRPr lang="cs-CZ" altLang="cs-CZ" sz="1800" dirty="0"/>
          </a:p>
        </p:txBody>
      </p:sp>
      <p:sp>
        <p:nvSpPr>
          <p:cNvPr id="17415" name="TextovéPole 6">
            <a:extLst>
              <a:ext uri="{FF2B5EF4-FFF2-40B4-BE49-F238E27FC236}">
                <a16:creationId xmlns:a16="http://schemas.microsoft.com/office/drawing/2014/main" id="{64E5D196-9249-426C-A4FF-1F543A0F4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2526" y="5154613"/>
            <a:ext cx="11477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Úspěšný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výkon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5997F60-7AC9-447A-BE9E-B7B155365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Škála optimálního prospívání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0743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ovéPole 2">
            <a:extLst>
              <a:ext uri="{FF2B5EF4-FFF2-40B4-BE49-F238E27FC236}">
                <a16:creationId xmlns:a16="http://schemas.microsoft.com/office/drawing/2014/main" id="{7E255910-CFA2-4F69-8B97-08F593931666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/>
              <a:t>Udělejte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 test </a:t>
            </a:r>
            <a:r>
              <a:rPr lang="en-US" sz="3200" dirty="0" err="1"/>
              <a:t>pozitivních</a:t>
            </a:r>
            <a:r>
              <a:rPr lang="en-US" sz="3200" dirty="0"/>
              <a:t> </a:t>
            </a:r>
            <a:r>
              <a:rPr lang="en-US" sz="3200" dirty="0" err="1"/>
              <a:t>emocí</a:t>
            </a:r>
            <a:r>
              <a:rPr lang="en-US" sz="3200" dirty="0"/>
              <a:t>, </a:t>
            </a:r>
            <a:r>
              <a:rPr lang="en-US" sz="3200" dirty="0" err="1"/>
              <a:t>který</a:t>
            </a:r>
            <a:r>
              <a:rPr lang="en-US" sz="3200" dirty="0"/>
              <a:t> </a:t>
            </a:r>
            <a:r>
              <a:rPr lang="en-US" sz="3200" dirty="0" err="1"/>
              <a:t>naleznete</a:t>
            </a:r>
            <a:r>
              <a:rPr lang="en-US" sz="3200" dirty="0"/>
              <a:t> pod </a:t>
            </a:r>
            <a:r>
              <a:rPr lang="en-US" sz="3200" dirty="0" err="1"/>
              <a:t>tímto</a:t>
            </a:r>
            <a:r>
              <a:rPr lang="en-US" sz="3200" dirty="0"/>
              <a:t> </a:t>
            </a:r>
            <a:r>
              <a:rPr lang="en-US" sz="3200" dirty="0" err="1"/>
              <a:t>odkazem</a:t>
            </a:r>
            <a:r>
              <a:rPr lang="en-US" sz="3200" dirty="0"/>
              <a:t>: </a:t>
            </a:r>
            <a:r>
              <a:rPr lang="en-US" sz="3200" dirty="0">
                <a:hlinkClick r:id="rId2"/>
              </a:rPr>
              <a:t>www.positivityratio.com/single.php</a:t>
            </a:r>
            <a:br>
              <a:rPr lang="en-US" sz="3200" dirty="0"/>
            </a:br>
            <a:endParaRPr lang="en-US" sz="32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/>
              <a:t>Můžete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 </a:t>
            </a:r>
            <a:r>
              <a:rPr lang="en-US" sz="3200" dirty="0" err="1"/>
              <a:t>tak</a:t>
            </a:r>
            <a:r>
              <a:rPr lang="en-US" sz="3200" dirty="0"/>
              <a:t> </a:t>
            </a:r>
            <a:r>
              <a:rPr lang="en-US" sz="3200" dirty="0" err="1"/>
              <a:t>udělat</a:t>
            </a:r>
            <a:r>
              <a:rPr lang="en-US" sz="3200" dirty="0"/>
              <a:t> "</a:t>
            </a:r>
            <a:r>
              <a:rPr lang="en-US" sz="3200" dirty="0" err="1"/>
              <a:t>inventář</a:t>
            </a:r>
            <a:r>
              <a:rPr lang="en-US" sz="3200" dirty="0"/>
              <a:t>" </a:t>
            </a:r>
            <a:r>
              <a:rPr lang="en-US" sz="3200" dirty="0" err="1"/>
              <a:t>vlastních</a:t>
            </a:r>
            <a:r>
              <a:rPr lang="en-US" sz="3200" dirty="0"/>
              <a:t> </a:t>
            </a:r>
            <a:r>
              <a:rPr lang="en-US" sz="3200" dirty="0" err="1"/>
              <a:t>pozitivních</a:t>
            </a:r>
            <a:r>
              <a:rPr lang="en-US" sz="3200" dirty="0"/>
              <a:t> </a:t>
            </a:r>
            <a:r>
              <a:rPr lang="en-US" sz="3200" dirty="0" err="1"/>
              <a:t>emocí</a:t>
            </a:r>
            <a:r>
              <a:rPr lang="en-US" sz="3200" dirty="0"/>
              <a:t> a </a:t>
            </a:r>
            <a:r>
              <a:rPr lang="en-US" sz="3200" dirty="0" err="1"/>
              <a:t>uvědomit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, v </a:t>
            </a:r>
            <a:r>
              <a:rPr lang="en-US" sz="3200" dirty="0" err="1"/>
              <a:t>jakých</a:t>
            </a:r>
            <a:r>
              <a:rPr lang="en-US" sz="3200" dirty="0"/>
              <a:t> </a:t>
            </a:r>
            <a:r>
              <a:rPr lang="en-US" sz="3200" dirty="0" err="1"/>
              <a:t>životních</a:t>
            </a:r>
            <a:r>
              <a:rPr lang="en-US" sz="3200" dirty="0"/>
              <a:t> </a:t>
            </a:r>
            <a:r>
              <a:rPr lang="en-US" sz="3200" dirty="0" err="1"/>
              <a:t>situacích</a:t>
            </a:r>
            <a:r>
              <a:rPr lang="en-US" sz="3200" dirty="0"/>
              <a:t> se s </a:t>
            </a:r>
            <a:r>
              <a:rPr lang="en-US" sz="3200" dirty="0" err="1"/>
              <a:t>nimi</a:t>
            </a:r>
            <a:r>
              <a:rPr lang="en-US" sz="3200" dirty="0"/>
              <a:t> </a:t>
            </a:r>
            <a:r>
              <a:rPr lang="en-US" sz="3200" dirty="0" err="1"/>
              <a:t>setkáváte</a:t>
            </a:r>
            <a:r>
              <a:rPr lang="en-US" sz="3200" dirty="0"/>
              <a:t>, </a:t>
            </a:r>
            <a:r>
              <a:rPr lang="en-US" sz="3200" dirty="0" err="1"/>
              <a:t>jestli</a:t>
            </a:r>
            <a:r>
              <a:rPr lang="en-US" sz="3200" dirty="0"/>
              <a:t> </a:t>
            </a:r>
            <a:r>
              <a:rPr lang="en-US" sz="3200" dirty="0" err="1"/>
              <a:t>Vám</a:t>
            </a:r>
            <a:r>
              <a:rPr lang="en-US" sz="3200" dirty="0"/>
              <a:t> </a:t>
            </a:r>
            <a:r>
              <a:rPr lang="en-US" sz="3200" dirty="0" err="1"/>
              <a:t>pomáhají</a:t>
            </a:r>
            <a:r>
              <a:rPr lang="en-US" sz="3200" dirty="0"/>
              <a:t> </a:t>
            </a:r>
            <a:r>
              <a:rPr lang="en-US" sz="3200" dirty="0" err="1"/>
              <a:t>vypořádat</a:t>
            </a:r>
            <a:r>
              <a:rPr lang="en-US" sz="3200" dirty="0"/>
              <a:t> se s </a:t>
            </a:r>
            <a:r>
              <a:rPr lang="en-US" sz="3200" dirty="0" err="1"/>
              <a:t>náročnými</a:t>
            </a:r>
            <a:r>
              <a:rPr lang="en-US" sz="3200" dirty="0"/>
              <a:t> </a:t>
            </a:r>
            <a:r>
              <a:rPr lang="en-US" sz="3200" dirty="0" err="1"/>
              <a:t>chvílemi</a:t>
            </a:r>
            <a:r>
              <a:rPr lang="en-US" sz="3200" dirty="0"/>
              <a:t> a </a:t>
            </a:r>
            <a:r>
              <a:rPr lang="en-US" sz="3200" dirty="0" err="1"/>
              <a:t>obecně</a:t>
            </a:r>
            <a:r>
              <a:rPr lang="en-US" sz="3200" dirty="0"/>
              <a:t>, co </a:t>
            </a:r>
            <a:r>
              <a:rPr lang="en-US" sz="3200" dirty="0" err="1"/>
              <a:t>Vám</a:t>
            </a:r>
            <a:r>
              <a:rPr lang="en-US" sz="3200" dirty="0"/>
              <a:t> do </a:t>
            </a:r>
            <a:r>
              <a:rPr lang="en-US" sz="3200" dirty="0" err="1"/>
              <a:t>života</a:t>
            </a:r>
            <a:r>
              <a:rPr lang="en-US" sz="3200" dirty="0"/>
              <a:t> </a:t>
            </a:r>
            <a:r>
              <a:rPr lang="en-US" sz="3200" dirty="0" err="1"/>
              <a:t>přináší</a:t>
            </a:r>
            <a:r>
              <a:rPr lang="en-US" sz="32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9034370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9B3C504-A5CB-4511-BAAD-48FC6B73C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Optimální prospívání (flourishing)</a:t>
            </a:r>
          </a:p>
        </p:txBody>
      </p:sp>
      <p:sp>
        <p:nvSpPr>
          <p:cNvPr id="10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62" name="TextovéPole 5">
            <a:extLst>
              <a:ext uri="{FF2B5EF4-FFF2-40B4-BE49-F238E27FC236}">
                <a16:creationId xmlns:a16="http://schemas.microsoft.com/office/drawing/2014/main" id="{A82D305C-3BF9-4458-BB5C-50B825CE0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36" y="2807208"/>
            <a:ext cx="3429000" cy="34107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cs-CZ" sz="2200">
                <a:latin typeface="+mn-lt"/>
              </a:rPr>
              <a:t>Korelace se životní spokojeností (r = 0,32)</a:t>
            </a:r>
            <a:endParaRPr lang="en-US" altLang="cs-CZ" sz="2200" dirty="0">
              <a:latin typeface="+mn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D854983-4C65-4E64-AAE3-DB6F6C76AB91}"/>
              </a:ext>
            </a:extLst>
          </p:cNvPr>
          <p:cNvSpPr txBox="1"/>
          <p:nvPr/>
        </p:nvSpPr>
        <p:spPr>
          <a:xfrm>
            <a:off x="10210800" y="6417745"/>
            <a:ext cx="2101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cs-CZ" altLang="cs-CZ"/>
              <a:t>Huppertová, 2009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9AFFE660-4CE0-45C1-96AB-C6231D47A8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5399810"/>
              </p:ext>
            </p:extLst>
          </p:nvPr>
        </p:nvGraphicFramePr>
        <p:xfrm>
          <a:off x="4654296" y="1113560"/>
          <a:ext cx="6903721" cy="4630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9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1555">
                <a:tc>
                  <a:txBody>
                    <a:bodyPr/>
                    <a:lstStyle/>
                    <a:p>
                      <a:r>
                        <a:rPr lang="cs-CZ" sz="3000"/>
                        <a:t>Klíčová kritéria</a:t>
                      </a:r>
                    </a:p>
                  </a:txBody>
                  <a:tcPr marL="150353" marR="150353" marT="75177" marB="75177"/>
                </a:tc>
                <a:tc>
                  <a:txBody>
                    <a:bodyPr/>
                    <a:lstStyle/>
                    <a:p>
                      <a:r>
                        <a:rPr lang="cs-CZ" sz="3000"/>
                        <a:t>Vedlejší kritéria</a:t>
                      </a:r>
                    </a:p>
                  </a:txBody>
                  <a:tcPr marL="150353" marR="150353" marT="75177" marB="7517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555">
                <a:tc>
                  <a:txBody>
                    <a:bodyPr/>
                    <a:lstStyle/>
                    <a:p>
                      <a:r>
                        <a:rPr lang="cs-CZ" sz="3000"/>
                        <a:t>Pozitivní emoce</a:t>
                      </a:r>
                    </a:p>
                  </a:txBody>
                  <a:tcPr marL="150353" marR="150353" marT="75177" marB="75177"/>
                </a:tc>
                <a:tc>
                  <a:txBody>
                    <a:bodyPr/>
                    <a:lstStyle/>
                    <a:p>
                      <a:r>
                        <a:rPr lang="cs-CZ" sz="3000"/>
                        <a:t>Sebeúcta</a:t>
                      </a:r>
                    </a:p>
                  </a:txBody>
                  <a:tcPr marL="150353" marR="150353" marT="75177" marB="7517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555">
                <a:tc>
                  <a:txBody>
                    <a:bodyPr/>
                    <a:lstStyle/>
                    <a:p>
                      <a:r>
                        <a:rPr lang="cs-CZ" sz="3000"/>
                        <a:t>Zaujetí a zájem</a:t>
                      </a:r>
                    </a:p>
                  </a:txBody>
                  <a:tcPr marL="150353" marR="150353" marT="75177" marB="75177"/>
                </a:tc>
                <a:tc>
                  <a:txBody>
                    <a:bodyPr/>
                    <a:lstStyle/>
                    <a:p>
                      <a:r>
                        <a:rPr lang="cs-CZ" sz="3000"/>
                        <a:t>Optimismus</a:t>
                      </a:r>
                    </a:p>
                  </a:txBody>
                  <a:tcPr marL="150353" marR="150353" marT="75177" marB="7517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555">
                <a:tc>
                  <a:txBody>
                    <a:bodyPr/>
                    <a:lstStyle/>
                    <a:p>
                      <a:r>
                        <a:rPr lang="cs-CZ" sz="3000"/>
                        <a:t>Smysl a účel</a:t>
                      </a:r>
                    </a:p>
                  </a:txBody>
                  <a:tcPr marL="150353" marR="150353" marT="75177" marB="75177"/>
                </a:tc>
                <a:tc>
                  <a:txBody>
                    <a:bodyPr/>
                    <a:lstStyle/>
                    <a:p>
                      <a:r>
                        <a:rPr lang="cs-CZ" sz="3000"/>
                        <a:t>Psychická odolnost</a:t>
                      </a:r>
                    </a:p>
                  </a:txBody>
                  <a:tcPr marL="150353" marR="150353" marT="75177" marB="7517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555">
                <a:tc>
                  <a:txBody>
                    <a:bodyPr/>
                    <a:lstStyle/>
                    <a:p>
                      <a:endParaRPr lang="cs-CZ" sz="3000"/>
                    </a:p>
                  </a:txBody>
                  <a:tcPr marL="150353" marR="150353" marT="75177" marB="75177"/>
                </a:tc>
                <a:tc>
                  <a:txBody>
                    <a:bodyPr/>
                    <a:lstStyle/>
                    <a:p>
                      <a:r>
                        <a:rPr lang="cs-CZ" sz="3000"/>
                        <a:t>Vitalita</a:t>
                      </a:r>
                    </a:p>
                  </a:txBody>
                  <a:tcPr marL="150353" marR="150353" marT="75177" marB="7517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1555">
                <a:tc>
                  <a:txBody>
                    <a:bodyPr/>
                    <a:lstStyle/>
                    <a:p>
                      <a:endParaRPr lang="cs-CZ" sz="3000"/>
                    </a:p>
                  </a:txBody>
                  <a:tcPr marL="150353" marR="150353" marT="75177" marB="75177"/>
                </a:tc>
                <a:tc>
                  <a:txBody>
                    <a:bodyPr/>
                    <a:lstStyle/>
                    <a:p>
                      <a:r>
                        <a:rPr lang="cs-CZ" sz="3000"/>
                        <a:t>Sebeurčení</a:t>
                      </a:r>
                    </a:p>
                  </a:txBody>
                  <a:tcPr marL="150353" marR="150353" marT="75177" marB="7517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1555">
                <a:tc>
                  <a:txBody>
                    <a:bodyPr/>
                    <a:lstStyle/>
                    <a:p>
                      <a:endParaRPr lang="cs-CZ" sz="3000"/>
                    </a:p>
                  </a:txBody>
                  <a:tcPr marL="150353" marR="150353" marT="75177" marB="75177"/>
                </a:tc>
                <a:tc>
                  <a:txBody>
                    <a:bodyPr/>
                    <a:lstStyle/>
                    <a:p>
                      <a:r>
                        <a:rPr lang="cs-CZ" sz="3000"/>
                        <a:t>Pozitivní vztahy</a:t>
                      </a:r>
                    </a:p>
                  </a:txBody>
                  <a:tcPr marL="150353" marR="150353" marT="75177" marB="7517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 descr="http://image.slidesharecdn.com/ec29e561-20fd-481b-aed0-f55b41552a6b-151031151739-lva1-app6891/95/scienceofhappinessp2-2-2-638.jpg?cb=1446304694">
            <a:extLst>
              <a:ext uri="{FF2B5EF4-FFF2-40B4-BE49-F238E27FC236}">
                <a16:creationId xmlns:a16="http://schemas.microsoft.com/office/drawing/2014/main" id="{D326E203-D4F6-4020-B568-77AF15F047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1545" y="306031"/>
            <a:ext cx="8566150" cy="6432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ig. 1 Prevalence of flourishing across European countries participating in the European Social Survey 2006/7">
            <a:extLst>
              <a:ext uri="{FF2B5EF4-FFF2-40B4-BE49-F238E27FC236}">
                <a16:creationId xmlns:a16="http://schemas.microsoft.com/office/drawing/2014/main" id="{DEE006CD-D062-4F3A-9C71-5C0642407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4" y="334979"/>
            <a:ext cx="8664238" cy="589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BC1DD0-6A97-4A40-9E60-B1CA207C2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rgbClr val="FFFFFF"/>
                </a:solidFill>
              </a:rPr>
              <a:t>Co pro vás znamená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F5EFAAB-3845-FEB8-7E46-D38388E565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4247425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87148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D0DAE7-1C2D-49A2-A623-FA72C9188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nline médium 3" title="Robert Waldinger: What makes a good life? Lessons from the longest study on happiness | TED">
            <a:hlinkClick r:id="" action="ppaction://media"/>
            <a:extLst>
              <a:ext uri="{FF2B5EF4-FFF2-40B4-BE49-F238E27FC236}">
                <a16:creationId xmlns:a16="http://schemas.microsoft.com/office/drawing/2014/main" id="{1121AB59-0A47-424E-9908-F3835951A73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0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51ADF0F8-FAC6-4AD5-9F89-FD9AB87E64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cs-CZ" altLang="cs-CZ" sz="5400" dirty="0"/>
              <a:t>Co si odnést?</a:t>
            </a:r>
          </a:p>
        </p:txBody>
      </p:sp>
      <p:sp>
        <p:nvSpPr>
          <p:cNvPr id="13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E27C5F0E-789D-4FF9-8DC2-6C59F6B5DE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cs-CZ" altLang="cs-CZ" sz="1900" dirty="0"/>
              <a:t>Po třicetiletém výzkumném ověřování objektivních a subjektivních faktorů pocitu štěstí se současné pojetí subjektivní pohody  blíží poselství bájných i historických mudrců a filozofů: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1900" dirty="0"/>
              <a:t>	</a:t>
            </a:r>
            <a:r>
              <a:rPr lang="cs-CZ" altLang="cs-CZ" sz="1900" i="1" dirty="0"/>
              <a:t> </a:t>
            </a:r>
            <a:r>
              <a:rPr lang="cs-CZ" altLang="cs-CZ" sz="1900" b="1" i="1" dirty="0"/>
              <a:t>„Ve vnějším světě štěstí nenajdeš, klíč k němu hledej uvnitř sebe sama“.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1900" i="1" dirty="0"/>
              <a:t>	 </a:t>
            </a:r>
            <a:r>
              <a:rPr lang="cs-CZ" altLang="cs-CZ" sz="1900" b="1" i="1" dirty="0"/>
              <a:t>„…a pečuj o své mezilidské vztahy…“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sz="1900" b="1" i="1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sz="1900" b="1" i="1" dirty="0"/>
          </a:p>
        </p:txBody>
      </p:sp>
      <p:pic>
        <p:nvPicPr>
          <p:cNvPr id="22532" name="Picture 7" descr="Potřebujete v životě více štěstí? Vyzdobte si domácnost symboly, které ho  přinášejí • Bydlení / inStory.cz">
            <a:extLst>
              <a:ext uri="{FF2B5EF4-FFF2-40B4-BE49-F238E27FC236}">
                <a16:creationId xmlns:a16="http://schemas.microsoft.com/office/drawing/2014/main" id="{3D11A14B-1F65-4C68-9C32-E5599F0DC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23512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 descr="Mladé rostliny v lehkém světle">
            <a:extLst>
              <a:ext uri="{FF2B5EF4-FFF2-40B4-BE49-F238E27FC236}">
                <a16:creationId xmlns:a16="http://schemas.microsoft.com/office/drawing/2014/main" id="{D868DE1E-17C3-2DE8-6EBC-9227CFD52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63" b="768"/>
          <a:stretch/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9A423D0-9EFA-4168-B5A4-7F3121F62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Jak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zvýšit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osobní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pohodu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881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833" descr="Slunéčko sedmitečné lezoucí po stéble trávy">
            <a:extLst>
              <a:ext uri="{FF2B5EF4-FFF2-40B4-BE49-F238E27FC236}">
                <a16:creationId xmlns:a16="http://schemas.microsoft.com/office/drawing/2014/main" id="{1AB1AC08-EF12-4A62-A05A-8AC8784372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7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3832" name="Google Shape;13832;p40"/>
          <p:cNvSpPr txBox="1">
            <a:spLocks noGrp="1"/>
          </p:cNvSpPr>
          <p:nvPr>
            <p:ph type="title" idx="2"/>
          </p:nvPr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4000" dirty="0"/>
              <a:t>1. </a:t>
            </a:r>
            <a:r>
              <a:rPr lang="en-US" sz="4000" dirty="0" err="1"/>
              <a:t>Tři</a:t>
            </a:r>
            <a:r>
              <a:rPr lang="en-US" sz="4000" dirty="0"/>
              <a:t> </a:t>
            </a:r>
            <a:r>
              <a:rPr lang="en-US" sz="4000" dirty="0" err="1"/>
              <a:t>dobré</a:t>
            </a:r>
            <a:r>
              <a:rPr lang="en-US" sz="4000" dirty="0"/>
              <a:t> </a:t>
            </a:r>
            <a:r>
              <a:rPr lang="en-US" sz="4000" dirty="0" err="1"/>
              <a:t>věci</a:t>
            </a:r>
            <a:endParaRPr lang="en-US" sz="4000" dirty="0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71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3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833" descr="Slunéčko sedmitečné lezoucí po stéble trávy">
            <a:extLst>
              <a:ext uri="{FF2B5EF4-FFF2-40B4-BE49-F238E27FC236}">
                <a16:creationId xmlns:a16="http://schemas.microsoft.com/office/drawing/2014/main" id="{1AB1AC08-EF12-4A62-A05A-8AC8784372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7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3832" name="Google Shape;13832;p40"/>
          <p:cNvSpPr txBox="1">
            <a:spLocks noGrp="1"/>
          </p:cNvSpPr>
          <p:nvPr>
            <p:ph type="title" idx="2"/>
          </p:nvPr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algn="ctr">
              <a:spcBef>
                <a:spcPct val="0"/>
              </a:spcBef>
            </a:pPr>
            <a:r>
              <a:rPr lang="cs-CZ" sz="4000" dirty="0"/>
              <a:t> 2. Orientace na silné stránky</a:t>
            </a:r>
            <a:endParaRPr lang="en-US" sz="4000" dirty="0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0626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aše silné stránky ve 118 podobách - Blog Libora Friedela">
            <a:extLst>
              <a:ext uri="{FF2B5EF4-FFF2-40B4-BE49-F238E27FC236}">
                <a16:creationId xmlns:a16="http://schemas.microsoft.com/office/drawing/2014/main" id="{69C9EDA9-4630-4E01-86EB-410D41634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350" y="254383"/>
            <a:ext cx="7517329" cy="563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F647754-AAC7-4E10-8C7A-85C141A4218D}"/>
              </a:ext>
            </a:extLst>
          </p:cNvPr>
          <p:cNvSpPr txBox="1"/>
          <p:nvPr/>
        </p:nvSpPr>
        <p:spPr>
          <a:xfrm flipH="1">
            <a:off x="8472196" y="6261793"/>
            <a:ext cx="41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Peterson</a:t>
            </a:r>
            <a:r>
              <a:rPr lang="cs-CZ" sz="2400" dirty="0"/>
              <a:t>, &amp; </a:t>
            </a:r>
            <a:r>
              <a:rPr lang="cs-CZ" sz="2400" dirty="0" err="1"/>
              <a:t>Seligman</a:t>
            </a:r>
            <a:r>
              <a:rPr lang="cs-CZ" sz="2400" dirty="0"/>
              <a:t>, 2004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11ABD80-430E-493D-A9E9-1FAFFC24E576}"/>
              </a:ext>
            </a:extLst>
          </p:cNvPr>
          <p:cNvSpPr txBox="1"/>
          <p:nvPr/>
        </p:nvSpPr>
        <p:spPr>
          <a:xfrm flipH="1">
            <a:off x="4365417" y="6242155"/>
            <a:ext cx="4106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hlinkClick r:id="rId3"/>
              </a:rPr>
              <a:t>https://www.viacharacter.org/</a:t>
            </a:r>
            <a:r>
              <a:rPr lang="cs-CZ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71522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35" name="Picture 13833" descr="Slunéčko sedmitečné lezoucí po stéble trávy">
            <a:extLst>
              <a:ext uri="{FF2B5EF4-FFF2-40B4-BE49-F238E27FC236}">
                <a16:creationId xmlns:a16="http://schemas.microsoft.com/office/drawing/2014/main" id="{554BC565-607B-F478-BF8C-706B6137DA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3832" name="Google Shape;13832;p40"/>
          <p:cNvSpPr txBox="1">
            <a:spLocks noGrp="1"/>
          </p:cNvSpPr>
          <p:nvPr>
            <p:ph type="title" idx="2"/>
          </p:nvPr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4000" dirty="0"/>
              <a:t>3. </a:t>
            </a:r>
            <a:r>
              <a:rPr lang="en-US" sz="4000" dirty="0" err="1"/>
              <a:t>Vyjádřete</a:t>
            </a:r>
            <a:r>
              <a:rPr lang="en-US" sz="4000" dirty="0"/>
              <a:t> </a:t>
            </a:r>
            <a:r>
              <a:rPr lang="en-US" sz="4000" dirty="0" err="1"/>
              <a:t>svou</a:t>
            </a:r>
            <a:r>
              <a:rPr lang="en-US" sz="4000" dirty="0"/>
              <a:t> </a:t>
            </a:r>
            <a:r>
              <a:rPr lang="en-US" sz="4000" dirty="0" err="1"/>
              <a:t>vděčnost</a:t>
            </a:r>
            <a:endParaRPr lang="en-US" sz="4000" dirty="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61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3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35" name="Picture 13833" descr="Slunéčko sedmitečné lezoucí po stéble trávy">
            <a:extLst>
              <a:ext uri="{FF2B5EF4-FFF2-40B4-BE49-F238E27FC236}">
                <a16:creationId xmlns:a16="http://schemas.microsoft.com/office/drawing/2014/main" id="{554BC565-607B-F478-BF8C-706B6137DA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3832" name="Google Shape;13832;p40"/>
          <p:cNvSpPr txBox="1">
            <a:spLocks noGrp="1"/>
          </p:cNvSpPr>
          <p:nvPr>
            <p:ph type="title" idx="2"/>
          </p:nvPr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4000" dirty="0"/>
              <a:t>4. </a:t>
            </a:r>
            <a:r>
              <a:rPr lang="en-US" sz="4000" dirty="0" err="1"/>
              <a:t>Reagujte</a:t>
            </a:r>
            <a:r>
              <a:rPr lang="en-US" sz="4000" dirty="0"/>
              <a:t> </a:t>
            </a:r>
            <a:r>
              <a:rPr lang="en-US" sz="4000" dirty="0" err="1"/>
              <a:t>aktivně</a:t>
            </a:r>
            <a:r>
              <a:rPr lang="en-US" sz="4000" dirty="0"/>
              <a:t> a </a:t>
            </a:r>
            <a:r>
              <a:rPr lang="en-US" sz="4000" dirty="0" err="1"/>
              <a:t>konstruktivně</a:t>
            </a:r>
            <a:endParaRPr lang="en-US" sz="4000" dirty="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76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3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5" name="Google Shape;14235;p60"/>
          <p:cNvSpPr txBox="1">
            <a:spLocks noGrp="1"/>
          </p:cNvSpPr>
          <p:nvPr>
            <p:ph type="title" idx="4294967295"/>
          </p:nvPr>
        </p:nvSpPr>
        <p:spPr>
          <a:xfrm>
            <a:off x="748182" y="634447"/>
            <a:ext cx="10777367" cy="76358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cs-CZ" i="1" dirty="0"/>
              <a:t>„V práci mě povýšili…“</a:t>
            </a:r>
            <a:endParaRPr i="1" dirty="0"/>
          </a:p>
        </p:txBody>
      </p:sp>
      <p:sp>
        <p:nvSpPr>
          <p:cNvPr id="14278" name="Google Shape;14278;p60"/>
          <p:cNvSpPr txBox="1">
            <a:spLocks noGrp="1"/>
          </p:cNvSpPr>
          <p:nvPr>
            <p:ph type="subTitle" idx="4294967295"/>
          </p:nvPr>
        </p:nvSpPr>
        <p:spPr>
          <a:xfrm>
            <a:off x="748182" y="1886075"/>
            <a:ext cx="2036763" cy="7778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2133"/>
              </a:spcAft>
              <a:buNone/>
            </a:pPr>
            <a:r>
              <a:rPr lang="cs-CZ" b="1" dirty="0"/>
              <a:t>Aktivně konstruktivní reakce</a:t>
            </a:r>
            <a:r>
              <a:rPr lang="en" b="1" dirty="0"/>
              <a:t> </a:t>
            </a:r>
            <a:endParaRPr b="1" dirty="0"/>
          </a:p>
        </p:txBody>
      </p:sp>
      <p:sp>
        <p:nvSpPr>
          <p:cNvPr id="14279" name="Google Shape;14279;p60"/>
          <p:cNvSpPr txBox="1">
            <a:spLocks noGrp="1"/>
          </p:cNvSpPr>
          <p:nvPr>
            <p:ph type="subTitle" idx="4294967295"/>
          </p:nvPr>
        </p:nvSpPr>
        <p:spPr>
          <a:xfrm>
            <a:off x="562017" y="4092424"/>
            <a:ext cx="2249488" cy="7778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2133"/>
              </a:spcAft>
              <a:buNone/>
            </a:pPr>
            <a:r>
              <a:rPr lang="cs-CZ" b="1" dirty="0"/>
              <a:t>Aktivně destruktivní reakce</a:t>
            </a:r>
            <a:r>
              <a:rPr lang="en" b="1" dirty="0"/>
              <a:t> </a:t>
            </a:r>
            <a:endParaRPr b="1" dirty="0"/>
          </a:p>
        </p:txBody>
      </p:sp>
      <p:sp>
        <p:nvSpPr>
          <p:cNvPr id="14280" name="Google Shape;14280;p60"/>
          <p:cNvSpPr txBox="1">
            <a:spLocks noGrp="1"/>
          </p:cNvSpPr>
          <p:nvPr>
            <p:ph type="subTitle" idx="4294967295"/>
          </p:nvPr>
        </p:nvSpPr>
        <p:spPr>
          <a:xfrm>
            <a:off x="9325322" y="1964811"/>
            <a:ext cx="2200227" cy="7635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2133"/>
              </a:spcAft>
              <a:buNone/>
            </a:pPr>
            <a:r>
              <a:rPr lang="cs-CZ" b="1" dirty="0"/>
              <a:t>Pasivně konstruktivní reakce</a:t>
            </a:r>
            <a:endParaRPr b="1" dirty="0"/>
          </a:p>
        </p:txBody>
      </p:sp>
      <p:sp>
        <p:nvSpPr>
          <p:cNvPr id="14281" name="Google Shape;14281;p60"/>
          <p:cNvSpPr txBox="1">
            <a:spLocks noGrp="1"/>
          </p:cNvSpPr>
          <p:nvPr>
            <p:ph type="subTitle" idx="4294967295"/>
          </p:nvPr>
        </p:nvSpPr>
        <p:spPr>
          <a:xfrm>
            <a:off x="9407055" y="4120300"/>
            <a:ext cx="2036762" cy="76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2133"/>
              </a:spcAft>
              <a:buNone/>
            </a:pPr>
            <a:r>
              <a:rPr lang="cs-CZ" b="1" dirty="0"/>
              <a:t>Pasivně destruktivní reakce</a:t>
            </a:r>
            <a:r>
              <a:rPr lang="en" b="1" dirty="0"/>
              <a:t> </a:t>
            </a:r>
            <a:endParaRPr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DA4B289-7F74-4741-8482-7ADB2E87BC24}"/>
              </a:ext>
            </a:extLst>
          </p:cNvPr>
          <p:cNvSpPr txBox="1"/>
          <p:nvPr/>
        </p:nvSpPr>
        <p:spPr>
          <a:xfrm>
            <a:off x="2784945" y="2329731"/>
            <a:ext cx="18642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„</a:t>
            </a:r>
            <a:r>
              <a:rPr lang="cs-CZ" sz="2400" i="1" dirty="0"/>
              <a:t>To je skvělé, </a:t>
            </a:r>
          </a:p>
          <a:p>
            <a:r>
              <a:rPr lang="cs-CZ" sz="2400" i="1" dirty="0"/>
              <a:t>vyprávěj…“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D2E898B-747E-4CFF-94E5-912CF5BE2AAE}"/>
              </a:ext>
            </a:extLst>
          </p:cNvPr>
          <p:cNvSpPr txBox="1"/>
          <p:nvPr/>
        </p:nvSpPr>
        <p:spPr>
          <a:xfrm flipH="1">
            <a:off x="7897027" y="2414455"/>
            <a:ext cx="1475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/>
              <a:t>„Tak fajn.“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917AAE7-FC24-4F34-B106-E6BD97C26898}"/>
              </a:ext>
            </a:extLst>
          </p:cNvPr>
          <p:cNvSpPr txBox="1"/>
          <p:nvPr/>
        </p:nvSpPr>
        <p:spPr>
          <a:xfrm>
            <a:off x="2784945" y="4282136"/>
            <a:ext cx="2906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/>
              <a:t>„Chceš říct, že teď už vůbec nebudeš doma…“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FA29EEE-5A38-48B0-8A47-6493263E591D}"/>
              </a:ext>
            </a:extLst>
          </p:cNvPr>
          <p:cNvSpPr txBox="1"/>
          <p:nvPr/>
        </p:nvSpPr>
        <p:spPr>
          <a:xfrm flipH="1">
            <a:off x="6736463" y="4557286"/>
            <a:ext cx="2593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/>
              <a:t>„Kdy bude večeře?“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35" name="Picture 13833" descr="Slunéčko sedmitečné lezoucí po stéble trávy">
            <a:extLst>
              <a:ext uri="{FF2B5EF4-FFF2-40B4-BE49-F238E27FC236}">
                <a16:creationId xmlns:a16="http://schemas.microsoft.com/office/drawing/2014/main" id="{554BC565-607B-F478-BF8C-706B6137DA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3832" name="Google Shape;13832;p40"/>
          <p:cNvSpPr txBox="1">
            <a:spLocks noGrp="1"/>
          </p:cNvSpPr>
          <p:nvPr>
            <p:ph type="title" idx="2"/>
          </p:nvPr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4000" dirty="0"/>
              <a:t>5. </a:t>
            </a:r>
            <a:r>
              <a:rPr lang="en-US" sz="4000" dirty="0" err="1"/>
              <a:t>Vychutnávejte</a:t>
            </a:r>
            <a:endParaRPr lang="en-US" sz="4000" dirty="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3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32" grpId="0"/>
    </p:bld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793</TotalTime>
  <Words>4241</Words>
  <Application>Microsoft Office PowerPoint</Application>
  <PresentationFormat>Širokoúhlá obrazovka</PresentationFormat>
  <Paragraphs>527</Paragraphs>
  <Slides>117</Slides>
  <Notes>32</Notes>
  <HiddenSlides>1</HiddenSlides>
  <MMClips>6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117</vt:i4>
      </vt:variant>
    </vt:vector>
  </HeadingPairs>
  <TitlesOfParts>
    <vt:vector size="123" baseType="lpstr">
      <vt:lpstr>Arial</vt:lpstr>
      <vt:lpstr>Calibri</vt:lpstr>
      <vt:lpstr>Calibri Light</vt:lpstr>
      <vt:lpstr>Garamond</vt:lpstr>
      <vt:lpstr>Wingdings</vt:lpstr>
      <vt:lpstr>Office Theme</vt:lpstr>
      <vt:lpstr>Psychologie zdraví a psychohygiena  pro sociální pedagogy</vt:lpstr>
      <vt:lpstr>Prezentace aplikace PowerPoint</vt:lpstr>
      <vt:lpstr>Kdo jsem? </vt:lpstr>
      <vt:lpstr>Záměr předmětu</vt:lpstr>
      <vt:lpstr>O čem to bude?</vt:lpstr>
      <vt:lpstr>Kdo jste vy?  1. Jméno 2. Jak pečuji o své duševní zdraví 3. Co bych si rád/a odnesl/a  a kde to můžu využít</vt:lpstr>
      <vt:lpstr>Prezentace aplikace PowerPoint</vt:lpstr>
      <vt:lpstr>Co jste si odnesli  z minula?  Zdraví, stres a jeho zvládání, burn-out, relaxace, chování související se zdravím</vt:lpstr>
      <vt:lpstr>Co pro vás znamená</vt:lpstr>
      <vt:lpstr>Prezentace aplikace PowerPoint</vt:lpstr>
      <vt:lpstr>Jak to máme? Optimismus vs. pesimismus</vt:lpstr>
      <vt:lpstr>Optimismus, realismus, pesimismus a duševní zdraví:   Jak spolu souvisí?  Jaký je ideální stav?</vt:lpstr>
      <vt:lpstr>2 sloupečky: já vs. moji vrstevníci</vt:lpstr>
      <vt:lpstr>3 pozitivní iluze</vt:lpstr>
      <vt:lpstr>Je podstatou duševního zdraví realismus?</vt:lpstr>
      <vt:lpstr>Prezentace aplikace PowerPoint</vt:lpstr>
      <vt:lpstr>Prezentace aplikace PowerPoint</vt:lpstr>
      <vt:lpstr>Prezentace aplikace PowerPoint</vt:lpstr>
      <vt:lpstr>Jak si uchováváme optimismus tváří v tvář realitě?</vt:lpstr>
      <vt:lpstr>Veselá mysl – půl zdraví ? Optimismus – půl zdraví?</vt:lpstr>
      <vt:lpstr>Druhy optimismu/pesimismu</vt:lpstr>
      <vt:lpstr>1.  Dispoziční optimismus (pesimismus)</vt:lpstr>
      <vt:lpstr>Optimismus jako explanační styl</vt:lpstr>
      <vt:lpstr>2.  Optimismus jako explanační styl</vt:lpstr>
      <vt:lpstr>Prezentace aplikace PowerPoint</vt:lpstr>
      <vt:lpstr>3.  Defenzivní pesimismus</vt:lpstr>
      <vt:lpstr>Optimismus jako salutoprotektor</vt:lpstr>
      <vt:lpstr>Vztah optimismu a zdraví</vt:lpstr>
      <vt:lpstr>Imunologická cesta</vt:lpstr>
      <vt:lpstr>Emocionální vazba</vt:lpstr>
      <vt:lpstr>Kognitivní vazba</vt:lpstr>
      <vt:lpstr>Sociální vazba</vt:lpstr>
      <vt:lpstr>Rovina chování: Kdo se lépe stará o své zdraví, optimisté nebo pesimisté?</vt:lpstr>
      <vt:lpstr>Rovina chování</vt:lpstr>
      <vt:lpstr>Naučený optimismus</vt:lpstr>
      <vt:lpstr>Prezentace aplikace PowerPoint</vt:lpstr>
      <vt:lpstr>Pro více informací …</vt:lpstr>
      <vt:lpstr>Flow</vt:lpstr>
      <vt:lpstr>Prezentace aplikace PowerPoint</vt:lpstr>
      <vt:lpstr>Prezentace aplikace PowerPoint</vt:lpstr>
      <vt:lpstr>Prezentace aplikace PowerPoint</vt:lpstr>
      <vt:lpstr>Prezentace aplikace PowerPoint</vt:lpstr>
      <vt:lpstr>Silné stránky</vt:lpstr>
      <vt:lpstr>Silné stránky</vt:lpstr>
      <vt:lpstr>Dotazník silných stránek</vt:lpstr>
      <vt:lpstr>Aktivita</vt:lpstr>
      <vt:lpstr>Copingové strategie, resilience a vulnerabilita</vt:lpstr>
      <vt:lpstr>Prezentace aplikace PowerPoint</vt:lpstr>
      <vt:lpstr>Prezentace aplikace PowerPoint</vt:lpstr>
      <vt:lpstr>Co jsou copingové strategie?</vt:lpstr>
      <vt:lpstr>Copingové strategie</vt:lpstr>
      <vt:lpstr>Co je resilience?</vt:lpstr>
      <vt:lpstr>Resilience (odolnost)  resilire (lat.) – skočit zpět salire (lat.) - odpružit</vt:lpstr>
      <vt:lpstr>Výzkum resilience</vt:lpstr>
      <vt:lpstr>Primární koncepce resilience</vt:lpstr>
      <vt:lpstr>Novější koncepce resilience</vt:lpstr>
      <vt:lpstr>Transakční model resilience (Kumpfer, 2002)</vt:lpstr>
      <vt:lpstr>Dvojice - moje resilience: Jakou mám?  Co mi pomohlo ji vybudovat?  Jak na ní můžu pracovat?</vt:lpstr>
      <vt:lpstr>Jaké jsou vaše zdroje resilience?</vt:lpstr>
      <vt:lpstr>Nárazníkové salutoprotektivní charakteristiky</vt:lpstr>
      <vt:lpstr>Co je vulnerabilita?</vt:lpstr>
      <vt:lpstr>Vulnerabilita (zranitelnost)  vulnus, vulnera (lat.) – rána, rány</vt:lpstr>
      <vt:lpstr>Jaké jsou zdroje odolnosti u dětí?</vt:lpstr>
      <vt:lpstr>Resilience u dětí</vt:lpstr>
      <vt:lpstr>Co má vliv na resilienci rodiny?</vt:lpstr>
      <vt:lpstr>Resilience rodiny </vt:lpstr>
      <vt:lpstr>Osobní pohoda</vt:lpstr>
      <vt:lpstr>Prezentace aplikace PowerPoint</vt:lpstr>
      <vt:lpstr>Kdo je šťastný člověk?</vt:lpstr>
      <vt:lpstr>Vymezení pojmu osobní pohoda</vt:lpstr>
      <vt:lpstr>Zájem  o well-being podnítila definice zdraví</vt:lpstr>
      <vt:lpstr>Teoretické přístupy SWB</vt:lpstr>
      <vt:lpstr>Telické teorie a teorie potřeb</vt:lpstr>
      <vt:lpstr>Telické teorie</vt:lpstr>
      <vt:lpstr>Teorie zaměřené na proces a aktivitu</vt:lpstr>
      <vt:lpstr>Teorie genetických a osobnostních dispozic</vt:lpstr>
      <vt:lpstr>Osobní pohoda a osobnost</vt:lpstr>
      <vt:lpstr>Další osobnostní koreláty SWB</vt:lpstr>
      <vt:lpstr>Další osobnostní koreláty SWB</vt:lpstr>
      <vt:lpstr>Sociální proměnné ovlivňující osobní pohodu</vt:lpstr>
      <vt:lpstr>Prezentace aplikace PowerPoint</vt:lpstr>
      <vt:lpstr>PERMA</vt:lpstr>
      <vt:lpstr>PERMA</vt:lpstr>
      <vt:lpstr>Prezentace aplikace PowerPoint</vt:lpstr>
      <vt:lpstr>Škála optimálního prospívání</vt:lpstr>
      <vt:lpstr>Prezentace aplikace PowerPoint</vt:lpstr>
      <vt:lpstr>Optimální prospívání (flourishing)</vt:lpstr>
      <vt:lpstr>Prezentace aplikace PowerPoint</vt:lpstr>
      <vt:lpstr>Prezentace aplikace PowerPoint</vt:lpstr>
      <vt:lpstr>Prezentace aplikace PowerPoint</vt:lpstr>
      <vt:lpstr>Co si odnést?</vt:lpstr>
      <vt:lpstr>Jak zvýšit osobní pohodu?</vt:lpstr>
      <vt:lpstr>1. Tři dobré věci</vt:lpstr>
      <vt:lpstr> 2. Orientace na silné stránky</vt:lpstr>
      <vt:lpstr>Prezentace aplikace PowerPoint</vt:lpstr>
      <vt:lpstr>3. Vyjádřete svou vděčnost</vt:lpstr>
      <vt:lpstr>4. Reagujte aktivně a konstruktivně</vt:lpstr>
      <vt:lpstr>„V práci mě povýšili…“</vt:lpstr>
      <vt:lpstr>5. Vychutnávejte</vt:lpstr>
      <vt:lpstr>6.Představte si svůj život od konce</vt:lpstr>
      <vt:lpstr> 7.Buďte všímaví (mindfullness)</vt:lpstr>
      <vt:lpstr>Seligman, 2014</vt:lpstr>
      <vt:lpstr>Prezentace aplikace PowerPoint</vt:lpstr>
      <vt:lpstr>Relaxační techniky, meditace, každodenní praxe</vt:lpstr>
      <vt:lpstr>Prezentace aplikace PowerPoint</vt:lpstr>
      <vt:lpstr>Mindfulness</vt:lpstr>
      <vt:lpstr>Body scan</vt:lpstr>
      <vt:lpstr>Prezentace aplikace PowerPoint</vt:lpstr>
      <vt:lpstr>Práce s deníkem</vt:lpstr>
      <vt:lpstr>Prezentace aplikace PowerPoint</vt:lpstr>
      <vt:lpstr>Co jsme dnes dělali? </vt:lpstr>
      <vt:lpstr>Brainstorming</vt:lpstr>
      <vt:lpstr>SMART cíl? </vt:lpstr>
      <vt:lpstr>Prezentace aplikace PowerPoint</vt:lpstr>
      <vt:lpstr>Akční plán </vt:lpstr>
      <vt:lpstr>Akční plán – co dál?</vt:lpstr>
      <vt:lpstr>Otázky?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Martina Fabianova</dc:creator>
  <cp:lastModifiedBy>Martina Fabianova</cp:lastModifiedBy>
  <cp:revision>136</cp:revision>
  <dcterms:created xsi:type="dcterms:W3CDTF">2022-04-26T16:03:42Z</dcterms:created>
  <dcterms:modified xsi:type="dcterms:W3CDTF">2022-04-29T05:38:03Z</dcterms:modified>
</cp:coreProperties>
</file>